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33.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131.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1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00.xml"/>
  <Override ContentType="application/vnd.openxmlformats-officedocument.presentationml.slideLayout+xml" PartName="/ppt/slideLayouts/slideLayout130.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82" r:id="rId5"/>
    <p:sldMasterId id="2147483783"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Lst>
  <p:sldSz cy="5143500" cx="9144000"/>
  <p:notesSz cx="6858000" cy="9144000"/>
  <p:embeddedFontLst>
    <p:embeddedFont>
      <p:font typeface="Roboto Slab"/>
      <p:regular r:id="rId38"/>
      <p:bold r:id="rId39"/>
    </p:embeddedFont>
    <p:embeddedFont>
      <p:font typeface="Roboto"/>
      <p:regular r:id="rId40"/>
      <p:bold r:id="rId41"/>
      <p:italic r:id="rId42"/>
      <p:boldItalic r:id="rId43"/>
    </p:embeddedFont>
    <p:embeddedFont>
      <p:font typeface="Roboto Medium"/>
      <p:regular r:id="rId44"/>
      <p:bold r:id="rId45"/>
      <p:italic r:id="rId46"/>
      <p:boldItalic r:id="rId47"/>
    </p:embeddedFont>
    <p:embeddedFont>
      <p:font typeface="Montserrat"/>
      <p:regular r:id="rId48"/>
      <p:bold r:id="rId49"/>
      <p:italic r:id="rId50"/>
      <p:boldItalic r:id="rId51"/>
    </p:embeddedFont>
    <p:embeddedFont>
      <p:font typeface="Roboto Light"/>
      <p:regular r:id="rId52"/>
      <p:bold r:id="rId53"/>
      <p:italic r:id="rId54"/>
      <p:boldItalic r:id="rId55"/>
    </p:embeddedFont>
    <p:embeddedFont>
      <p:font typeface="Roboto Slab Regular"/>
      <p:regular r:id="rId56"/>
      <p:bold r:id="rId57"/>
    </p:embeddedFont>
    <p:embeddedFont>
      <p:font typeface="Open Sans"/>
      <p:regular r:id="rId58"/>
      <p:bold r:id="rId59"/>
      <p:italic r:id="rId60"/>
      <p:boldItalic r:id="rId6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ADDA97E-9A21-4B90-B36F-FA797D7D2E73}">
  <a:tblStyle styleId="{1ADDA97E-9A21-4B90-B36F-FA797D7D2E73}" styleName="Table_0">
    <a:wholeTbl>
      <a:tcTxStyle b="off" i="off">
        <a:font>
          <a:latin typeface="Calibri"/>
          <a:ea typeface="Calibri"/>
          <a:cs typeface="Calibri"/>
        </a:font>
        <a:srgbClr val="181818"/>
      </a:tcTxStyle>
      <a:tcStyle>
        <a:tcBdr>
          <a:left>
            <a:ln cap="flat" cmpd="sng" w="12700">
              <a:solidFill>
                <a:srgbClr val="FFFFFF"/>
              </a:solidFill>
              <a:prstDash val="solid"/>
              <a:round/>
              <a:headEnd len="sm" w="sm" type="none"/>
              <a:tailEnd len="sm" w="sm" type="none"/>
            </a:ln>
          </a:left>
          <a:right>
            <a:ln cap="flat" cmpd="sng" w="12700">
              <a:solidFill>
                <a:srgbClr val="FFFFFF"/>
              </a:solidFill>
              <a:prstDash val="solid"/>
              <a:round/>
              <a:headEnd len="sm" w="sm" type="none"/>
              <a:tailEnd len="sm" w="sm" type="none"/>
            </a:ln>
          </a:right>
          <a:top>
            <a:ln cap="flat" cmpd="sng" w="12700">
              <a:solidFill>
                <a:srgbClr val="FFFFFF"/>
              </a:solidFill>
              <a:prstDash val="solid"/>
              <a:round/>
              <a:headEnd len="sm" w="sm" type="none"/>
              <a:tailEnd len="sm" w="sm" type="none"/>
            </a:ln>
          </a:top>
          <a:bottom>
            <a:ln cap="flat" cmpd="sng" w="12700">
              <a:solidFill>
                <a:srgbClr val="FFFFFF"/>
              </a:solidFill>
              <a:prstDash val="solid"/>
              <a:round/>
              <a:headEnd len="sm" w="sm" type="none"/>
              <a:tailEnd len="sm" w="sm" type="none"/>
            </a:ln>
          </a:bottom>
          <a:insideH>
            <a:ln cap="flat" cmpd="sng" w="12700">
              <a:solidFill>
                <a:srgbClr val="FFFFFF"/>
              </a:solidFill>
              <a:prstDash val="solid"/>
              <a:round/>
              <a:headEnd len="sm" w="sm" type="none"/>
              <a:tailEnd len="sm" w="sm" type="none"/>
            </a:ln>
          </a:insideH>
          <a:insideV>
            <a:ln cap="flat" cmpd="sng" w="12700">
              <a:solidFill>
                <a:srgbClr val="FFFFFF"/>
              </a:solidFill>
              <a:prstDash val="solid"/>
              <a:round/>
              <a:headEnd len="sm" w="sm" type="none"/>
              <a:tailEnd len="sm" w="sm" type="none"/>
            </a:ln>
          </a:insideV>
        </a:tcBdr>
        <a:fill>
          <a:solidFill>
            <a:srgbClr val="E7E8E8"/>
          </a:solidFill>
        </a:fill>
      </a:tcStyle>
    </a:wholeTbl>
    <a:band1H>
      <a:tcTxStyle b="off" i="off"/>
      <a:tcStyle>
        <a:fill>
          <a:solidFill>
            <a:srgbClr val="CBCDCF"/>
          </a:solidFill>
        </a:fill>
      </a:tcStyle>
    </a:band1H>
    <a:band2H>
      <a:tcTxStyle b="off" i="off"/>
    </a:band2H>
    <a:band1V>
      <a:tcTxStyle b="off" i="off"/>
      <a:tcStyle>
        <a:fill>
          <a:solidFill>
            <a:srgbClr val="CBCDCF"/>
          </a:solidFill>
        </a:fill>
      </a:tcStyle>
    </a:band1V>
    <a:band2V>
      <a:tcTxStyle b="off" i="off"/>
    </a:band2V>
    <a:lastCol>
      <a:tcTxStyle b="on" i="off">
        <a:font>
          <a:latin typeface="Calibri"/>
          <a:ea typeface="Calibri"/>
          <a:cs typeface="Calibri"/>
        </a:font>
        <a:srgbClr val="FFFFFF"/>
      </a:tcTxStyle>
      <a:tcStyle>
        <a:fill>
          <a:solidFill>
            <a:srgbClr val="2C3E50"/>
          </a:solidFill>
        </a:fill>
      </a:tcStyle>
    </a:lastCol>
    <a:firstCol>
      <a:tcTxStyle b="on" i="off">
        <a:font>
          <a:latin typeface="Calibri"/>
          <a:ea typeface="Calibri"/>
          <a:cs typeface="Calibri"/>
        </a:font>
        <a:srgbClr val="FFFFFF"/>
      </a:tcTxStyle>
      <a:tcStyle>
        <a:fill>
          <a:solidFill>
            <a:srgbClr val="2C3E50"/>
          </a:solidFill>
        </a:fill>
      </a:tcStyle>
    </a:firstCol>
    <a:lastRow>
      <a:tcTxStyle b="on" i="off">
        <a:font>
          <a:latin typeface="Calibri"/>
          <a:ea typeface="Calibri"/>
          <a:cs typeface="Calibri"/>
        </a:font>
        <a:srgbClr val="FFFFFF"/>
      </a:tcTxStyle>
      <a:tcStyle>
        <a:tcBdr>
          <a:top>
            <a:ln cap="flat" cmpd="sng" w="38100">
              <a:solidFill>
                <a:srgbClr val="FFFFFF"/>
              </a:solidFill>
              <a:prstDash val="solid"/>
              <a:round/>
              <a:headEnd len="sm" w="sm" type="none"/>
              <a:tailEnd len="sm" w="sm" type="none"/>
            </a:ln>
          </a:top>
        </a:tcBdr>
        <a:fill>
          <a:solidFill>
            <a:srgbClr val="2C3E50"/>
          </a:solidFill>
        </a:fill>
      </a:tcStyle>
    </a:lastRow>
    <a:seCell>
      <a:tcTxStyle b="off" i="off"/>
    </a:seCell>
    <a:swCell>
      <a:tcTxStyle b="off" i="off"/>
    </a:swCell>
    <a:firstRow>
      <a:tcTxStyle b="on" i="off">
        <a:font>
          <a:latin typeface="Calibri"/>
          <a:ea typeface="Calibri"/>
          <a:cs typeface="Calibri"/>
        </a:font>
        <a:srgbClr val="FFFFFF"/>
      </a:tcTxStyle>
      <a:tcStyle>
        <a:tcBdr>
          <a:bottom>
            <a:ln cap="flat" cmpd="sng" w="38100">
              <a:solidFill>
                <a:srgbClr val="FFFFFF"/>
              </a:solidFill>
              <a:prstDash val="solid"/>
              <a:round/>
              <a:headEnd len="sm" w="sm" type="none"/>
              <a:tailEnd len="sm" w="sm" type="none"/>
            </a:ln>
          </a:bottom>
        </a:tcBdr>
        <a:fill>
          <a:solidFill>
            <a:srgbClr val="2C3E50"/>
          </a:solidFill>
        </a:fill>
      </a:tcStyle>
    </a:firstRow>
    <a:neCell>
      <a:tcTxStyle b="off" i="off"/>
    </a:neCell>
    <a:nwCell>
      <a:tcTxStyle b="off" i="off"/>
    </a:nwCell>
  </a:tblStyle>
  <a:tblStyle styleId="{6C175EC8-7ADA-49C4-87D7-357C92C2D4C0}"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regular.fntdata"/><Relationship Id="rId42" Type="http://schemas.openxmlformats.org/officeDocument/2006/relationships/font" Target="fonts/Roboto-italic.fntdata"/><Relationship Id="rId41" Type="http://schemas.openxmlformats.org/officeDocument/2006/relationships/font" Target="fonts/Roboto-bold.fntdata"/><Relationship Id="rId44" Type="http://schemas.openxmlformats.org/officeDocument/2006/relationships/font" Target="fonts/RobotoMedium-regular.fntdata"/><Relationship Id="rId43" Type="http://schemas.openxmlformats.org/officeDocument/2006/relationships/font" Target="fonts/Roboto-boldItalic.fntdata"/><Relationship Id="rId46" Type="http://schemas.openxmlformats.org/officeDocument/2006/relationships/font" Target="fonts/RobotoMedium-italic.fntdata"/><Relationship Id="rId45" Type="http://schemas.openxmlformats.org/officeDocument/2006/relationships/font" Target="fonts/RobotoMedium-bold.fntdata"/><Relationship Id="rId48" Type="http://schemas.openxmlformats.org/officeDocument/2006/relationships/font" Target="fonts/Montserrat-regular.fntdata"/><Relationship Id="rId47" Type="http://schemas.openxmlformats.org/officeDocument/2006/relationships/font" Target="fonts/RobotoMedium-boldItalic.fntdata"/><Relationship Id="rId49" Type="http://schemas.openxmlformats.org/officeDocument/2006/relationships/font" Target="fonts/Montserrat-bold.fntdata"/><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font" Target="fonts/RobotoSlab-bold.fntdata"/><Relationship Id="rId38" Type="http://schemas.openxmlformats.org/officeDocument/2006/relationships/font" Target="fonts/RobotoSlab-regular.fntdata"/><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61" Type="http://schemas.openxmlformats.org/officeDocument/2006/relationships/font" Target="fonts/OpenSans-boldItalic.fntdata"/><Relationship Id="rId60" Type="http://schemas.openxmlformats.org/officeDocument/2006/relationships/font" Target="fonts/OpenSans-italic.fntdata"/><Relationship Id="rId51" Type="http://schemas.openxmlformats.org/officeDocument/2006/relationships/font" Target="fonts/Montserrat-boldItalic.fntdata"/><Relationship Id="rId50" Type="http://schemas.openxmlformats.org/officeDocument/2006/relationships/font" Target="fonts/Montserrat-italic.fntdata"/><Relationship Id="rId53" Type="http://schemas.openxmlformats.org/officeDocument/2006/relationships/font" Target="fonts/RobotoLight-bold.fntdata"/><Relationship Id="rId52" Type="http://schemas.openxmlformats.org/officeDocument/2006/relationships/font" Target="fonts/RobotoLight-regular.fntdata"/><Relationship Id="rId55" Type="http://schemas.openxmlformats.org/officeDocument/2006/relationships/font" Target="fonts/RobotoLight-boldItalic.fntdata"/><Relationship Id="rId54" Type="http://schemas.openxmlformats.org/officeDocument/2006/relationships/font" Target="fonts/RobotoLight-italic.fntdata"/><Relationship Id="rId57" Type="http://schemas.openxmlformats.org/officeDocument/2006/relationships/font" Target="fonts/RobotoSlabRegular-bold.fntdata"/><Relationship Id="rId56" Type="http://schemas.openxmlformats.org/officeDocument/2006/relationships/font" Target="fonts/RobotoSlabRegular-regular.fntdata"/><Relationship Id="rId59" Type="http://schemas.openxmlformats.org/officeDocument/2006/relationships/font" Target="fonts/OpenSans-bold.fntdata"/><Relationship Id="rId58" Type="http://schemas.openxmlformats.org/officeDocument/2006/relationships/font" Target="fonts/OpenSans-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3" name="Shape 1683"/>
        <p:cNvGrpSpPr/>
        <p:nvPr/>
      </p:nvGrpSpPr>
      <p:grpSpPr>
        <a:xfrm>
          <a:off x="0" y="0"/>
          <a:ext cx="0" cy="0"/>
          <a:chOff x="0" y="0"/>
          <a:chExt cx="0" cy="0"/>
        </a:xfrm>
      </p:grpSpPr>
      <p:sp>
        <p:nvSpPr>
          <p:cNvPr id="1684" name="Google Shape;1684;g81a44f82ff_2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5" name="Google Shape;1685;g81a44f82ff_2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0" name="Shape 1760"/>
        <p:cNvGrpSpPr/>
        <p:nvPr/>
      </p:nvGrpSpPr>
      <p:grpSpPr>
        <a:xfrm>
          <a:off x="0" y="0"/>
          <a:ext cx="0" cy="0"/>
          <a:chOff x="0" y="0"/>
          <a:chExt cx="0" cy="0"/>
        </a:xfrm>
      </p:grpSpPr>
      <p:sp>
        <p:nvSpPr>
          <p:cNvPr id="1761" name="Google Shape;1761;g881dd0a3b3_0_3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62" name="Google Shape;1762;g881dd0a3b3_0_3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7" name="Shape 1797"/>
        <p:cNvGrpSpPr/>
        <p:nvPr/>
      </p:nvGrpSpPr>
      <p:grpSpPr>
        <a:xfrm>
          <a:off x="0" y="0"/>
          <a:ext cx="0" cy="0"/>
          <a:chOff x="0" y="0"/>
          <a:chExt cx="0" cy="0"/>
        </a:xfrm>
      </p:grpSpPr>
      <p:sp>
        <p:nvSpPr>
          <p:cNvPr id="1798" name="Google Shape;1798;g93b491a90f_1_28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9" name="Google Shape;1799;g93b491a90f_1_28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2" name="Shape 1802"/>
        <p:cNvGrpSpPr/>
        <p:nvPr/>
      </p:nvGrpSpPr>
      <p:grpSpPr>
        <a:xfrm>
          <a:off x="0" y="0"/>
          <a:ext cx="0" cy="0"/>
          <a:chOff x="0" y="0"/>
          <a:chExt cx="0" cy="0"/>
        </a:xfrm>
      </p:grpSpPr>
      <p:sp>
        <p:nvSpPr>
          <p:cNvPr id="1803" name="Google Shape;1803;g881dd0a3b3_0_6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4" name="Google Shape;1804;g881dd0a3b3_0_6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6" name="Shape 1816"/>
        <p:cNvGrpSpPr/>
        <p:nvPr/>
      </p:nvGrpSpPr>
      <p:grpSpPr>
        <a:xfrm>
          <a:off x="0" y="0"/>
          <a:ext cx="0" cy="0"/>
          <a:chOff x="0" y="0"/>
          <a:chExt cx="0" cy="0"/>
        </a:xfrm>
      </p:grpSpPr>
      <p:sp>
        <p:nvSpPr>
          <p:cNvPr id="1817" name="Google Shape;1817;g93b491a90f_1_29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8" name="Google Shape;1818;g93b491a90f_1_29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1" name="Shape 1831"/>
        <p:cNvGrpSpPr/>
        <p:nvPr/>
      </p:nvGrpSpPr>
      <p:grpSpPr>
        <a:xfrm>
          <a:off x="0" y="0"/>
          <a:ext cx="0" cy="0"/>
          <a:chOff x="0" y="0"/>
          <a:chExt cx="0" cy="0"/>
        </a:xfrm>
      </p:grpSpPr>
      <p:sp>
        <p:nvSpPr>
          <p:cNvPr id="1832" name="Google Shape;1832;g93b491a90f_1_29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33" name="Google Shape;1833;g93b491a90f_1_29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6" name="Shape 1846"/>
        <p:cNvGrpSpPr/>
        <p:nvPr/>
      </p:nvGrpSpPr>
      <p:grpSpPr>
        <a:xfrm>
          <a:off x="0" y="0"/>
          <a:ext cx="0" cy="0"/>
          <a:chOff x="0" y="0"/>
          <a:chExt cx="0" cy="0"/>
        </a:xfrm>
      </p:grpSpPr>
      <p:sp>
        <p:nvSpPr>
          <p:cNvPr id="1847" name="Google Shape;1847;g93b491a90f_1_29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8" name="Google Shape;1848;g93b491a90f_1_29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1" name="Shape 1861"/>
        <p:cNvGrpSpPr/>
        <p:nvPr/>
      </p:nvGrpSpPr>
      <p:grpSpPr>
        <a:xfrm>
          <a:off x="0" y="0"/>
          <a:ext cx="0" cy="0"/>
          <a:chOff x="0" y="0"/>
          <a:chExt cx="0" cy="0"/>
        </a:xfrm>
      </p:grpSpPr>
      <p:sp>
        <p:nvSpPr>
          <p:cNvPr id="1862" name="Google Shape;1862;g93b491a90f_1_43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3" name="Google Shape;1863;g93b491a90f_1_43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6" name="Shape 1866"/>
        <p:cNvGrpSpPr/>
        <p:nvPr/>
      </p:nvGrpSpPr>
      <p:grpSpPr>
        <a:xfrm>
          <a:off x="0" y="0"/>
          <a:ext cx="0" cy="0"/>
          <a:chOff x="0" y="0"/>
          <a:chExt cx="0" cy="0"/>
        </a:xfrm>
      </p:grpSpPr>
      <p:sp>
        <p:nvSpPr>
          <p:cNvPr id="1867" name="Google Shape;1867;g93b491a90f_1_43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8" name="Google Shape;1868;g93b491a90f_1_43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5" name="Shape 1875"/>
        <p:cNvGrpSpPr/>
        <p:nvPr/>
      </p:nvGrpSpPr>
      <p:grpSpPr>
        <a:xfrm>
          <a:off x="0" y="0"/>
          <a:ext cx="0" cy="0"/>
          <a:chOff x="0" y="0"/>
          <a:chExt cx="0" cy="0"/>
        </a:xfrm>
      </p:grpSpPr>
      <p:sp>
        <p:nvSpPr>
          <p:cNvPr id="1876" name="Google Shape;1876;g93b491a90f_1_43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7" name="Google Shape;1877;g93b491a90f_1_43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4" name="Shape 1884"/>
        <p:cNvGrpSpPr/>
        <p:nvPr/>
      </p:nvGrpSpPr>
      <p:grpSpPr>
        <a:xfrm>
          <a:off x="0" y="0"/>
          <a:ext cx="0" cy="0"/>
          <a:chOff x="0" y="0"/>
          <a:chExt cx="0" cy="0"/>
        </a:xfrm>
      </p:grpSpPr>
      <p:sp>
        <p:nvSpPr>
          <p:cNvPr id="1885" name="Google Shape;1885;g93b491a90f_1_43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6" name="Google Shape;1886;g93b491a90f_1_43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9" name="Shape 1689"/>
        <p:cNvGrpSpPr/>
        <p:nvPr/>
      </p:nvGrpSpPr>
      <p:grpSpPr>
        <a:xfrm>
          <a:off x="0" y="0"/>
          <a:ext cx="0" cy="0"/>
          <a:chOff x="0" y="0"/>
          <a:chExt cx="0" cy="0"/>
        </a:xfrm>
      </p:grpSpPr>
      <p:sp>
        <p:nvSpPr>
          <p:cNvPr id="1690" name="Google Shape;1690;g80fc8c6a18_0_2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1" name="Google Shape;1691;g80fc8c6a18_0_2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4" name="Shape 1894"/>
        <p:cNvGrpSpPr/>
        <p:nvPr/>
      </p:nvGrpSpPr>
      <p:grpSpPr>
        <a:xfrm>
          <a:off x="0" y="0"/>
          <a:ext cx="0" cy="0"/>
          <a:chOff x="0" y="0"/>
          <a:chExt cx="0" cy="0"/>
        </a:xfrm>
      </p:grpSpPr>
      <p:sp>
        <p:nvSpPr>
          <p:cNvPr id="1895" name="Google Shape;1895;g93b491a90f_1_44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6" name="Google Shape;1896;g93b491a90f_1_44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3" name="Shape 1903"/>
        <p:cNvGrpSpPr/>
        <p:nvPr/>
      </p:nvGrpSpPr>
      <p:grpSpPr>
        <a:xfrm>
          <a:off x="0" y="0"/>
          <a:ext cx="0" cy="0"/>
          <a:chOff x="0" y="0"/>
          <a:chExt cx="0" cy="0"/>
        </a:xfrm>
      </p:grpSpPr>
      <p:sp>
        <p:nvSpPr>
          <p:cNvPr id="1904" name="Google Shape;1904;g93b491a90f_1_58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5" name="Google Shape;1905;g93b491a90f_1_58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8" name="Shape 1908"/>
        <p:cNvGrpSpPr/>
        <p:nvPr/>
      </p:nvGrpSpPr>
      <p:grpSpPr>
        <a:xfrm>
          <a:off x="0" y="0"/>
          <a:ext cx="0" cy="0"/>
          <a:chOff x="0" y="0"/>
          <a:chExt cx="0" cy="0"/>
        </a:xfrm>
      </p:grpSpPr>
      <p:sp>
        <p:nvSpPr>
          <p:cNvPr id="1909" name="Google Shape;1909;g93b491a90f_1_58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0" name="Google Shape;1910;g93b491a90f_1_58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4" name="Shape 1914"/>
        <p:cNvGrpSpPr/>
        <p:nvPr/>
      </p:nvGrpSpPr>
      <p:grpSpPr>
        <a:xfrm>
          <a:off x="0" y="0"/>
          <a:ext cx="0" cy="0"/>
          <a:chOff x="0" y="0"/>
          <a:chExt cx="0" cy="0"/>
        </a:xfrm>
      </p:grpSpPr>
      <p:sp>
        <p:nvSpPr>
          <p:cNvPr id="1915" name="Google Shape;1915;g93b491a90f_1_58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6" name="Google Shape;1916;g93b491a90f_1_58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0" name="Shape 1920"/>
        <p:cNvGrpSpPr/>
        <p:nvPr/>
      </p:nvGrpSpPr>
      <p:grpSpPr>
        <a:xfrm>
          <a:off x="0" y="0"/>
          <a:ext cx="0" cy="0"/>
          <a:chOff x="0" y="0"/>
          <a:chExt cx="0" cy="0"/>
        </a:xfrm>
      </p:grpSpPr>
      <p:sp>
        <p:nvSpPr>
          <p:cNvPr id="1921" name="Google Shape;1921;g93b491a90f_1_58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22" name="Google Shape;1922;g93b491a90f_1_58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None/>
            </a:pPr>
            <a:r>
              <a:rPr lang="en" sz="1200">
                <a:solidFill>
                  <a:schemeClr val="dk1"/>
                </a:solidFill>
                <a:latin typeface="Calibri"/>
                <a:ea typeface="Calibri"/>
                <a:cs typeface="Calibri"/>
                <a:sym typeface="Calibri"/>
              </a:rPr>
              <a:t>Content Owner: Brand Team</a:t>
            </a:r>
            <a:endParaRPr sz="1200">
              <a:solidFill>
                <a:schemeClr val="dk1"/>
              </a:solidFill>
              <a:latin typeface="Calibri"/>
              <a:ea typeface="Calibri"/>
              <a:cs typeface="Calibri"/>
              <a:sym typeface="Calibri"/>
            </a:endParaRPr>
          </a:p>
          <a:p>
            <a:pPr indent="0" lvl="0" marL="0" rtl="0" algn="l">
              <a:lnSpc>
                <a:spcPct val="80000"/>
              </a:lnSpc>
              <a:spcBef>
                <a:spcPts val="0"/>
              </a:spcBef>
              <a:spcAft>
                <a:spcPts val="0"/>
              </a:spcAft>
              <a:buNone/>
            </a:pPr>
            <a:r>
              <a:t/>
            </a:r>
            <a:endParaRPr sz="1200">
              <a:solidFill>
                <a:schemeClr val="dk1"/>
              </a:solidFill>
              <a:latin typeface="Calibri"/>
              <a:ea typeface="Calibri"/>
              <a:cs typeface="Calibri"/>
              <a:sym typeface="Calibri"/>
            </a:endParaRPr>
          </a:p>
          <a:p>
            <a:pPr indent="0" lvl="0" marL="0" rtl="0" algn="l">
              <a:lnSpc>
                <a:spcPct val="80000"/>
              </a:lnSpc>
              <a:spcBef>
                <a:spcPts val="0"/>
              </a:spcBef>
              <a:spcAft>
                <a:spcPts val="0"/>
              </a:spcAft>
              <a:buNone/>
            </a:pPr>
            <a:r>
              <a:rPr lang="en"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Slide Source: Firebrick deck</a:t>
            </a:r>
            <a:endParaRPr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
              <a:t>We propose the following and potential ways to move forward together…</a:t>
            </a:r>
            <a:endParaRPr/>
          </a:p>
          <a:p>
            <a:pPr indent="0" lvl="0" marL="0" rtl="0" algn="l">
              <a:spcBef>
                <a:spcPts val="0"/>
              </a:spcBef>
              <a:spcAft>
                <a:spcPts val="0"/>
              </a:spcAft>
              <a:buNone/>
            </a:pPr>
            <a:r>
              <a:t/>
            </a:r>
            <a:endParaRPr/>
          </a:p>
        </p:txBody>
      </p:sp>
      <p:sp>
        <p:nvSpPr>
          <p:cNvPr id="1923" name="Google Shape;1923;g93b491a90f_1_581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7" name="Shape 1927"/>
        <p:cNvGrpSpPr/>
        <p:nvPr/>
      </p:nvGrpSpPr>
      <p:grpSpPr>
        <a:xfrm>
          <a:off x="0" y="0"/>
          <a:ext cx="0" cy="0"/>
          <a:chOff x="0" y="0"/>
          <a:chExt cx="0" cy="0"/>
        </a:xfrm>
      </p:grpSpPr>
      <p:sp>
        <p:nvSpPr>
          <p:cNvPr id="1928" name="Google Shape;1928;g93b491a90f_1_58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9" name="Google Shape;1929;g93b491a90f_1_58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4" name="Shape 1934"/>
        <p:cNvGrpSpPr/>
        <p:nvPr/>
      </p:nvGrpSpPr>
      <p:grpSpPr>
        <a:xfrm>
          <a:off x="0" y="0"/>
          <a:ext cx="0" cy="0"/>
          <a:chOff x="0" y="0"/>
          <a:chExt cx="0" cy="0"/>
        </a:xfrm>
      </p:grpSpPr>
      <p:sp>
        <p:nvSpPr>
          <p:cNvPr id="1935" name="Google Shape;1935;g93b491a90f_1_58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6" name="Google Shape;1936;g93b491a90f_1_58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050" u="sng">
              <a:solidFill>
                <a:srgbClr val="0074E0"/>
              </a:solidFill>
              <a:highlight>
                <a:srgbClr val="FAFBFC"/>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1" name="Shape 1941"/>
        <p:cNvGrpSpPr/>
        <p:nvPr/>
      </p:nvGrpSpPr>
      <p:grpSpPr>
        <a:xfrm>
          <a:off x="0" y="0"/>
          <a:ext cx="0" cy="0"/>
          <a:chOff x="0" y="0"/>
          <a:chExt cx="0" cy="0"/>
        </a:xfrm>
      </p:grpSpPr>
      <p:sp>
        <p:nvSpPr>
          <p:cNvPr id="1942" name="Google Shape;1942;g93b491a90f_1_58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3" name="Google Shape;1943;g93b491a90f_1_58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050">
              <a:solidFill>
                <a:srgbClr val="0074E0"/>
              </a:solidFill>
              <a:highlight>
                <a:srgbClr val="FAFBFC"/>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8" name="Shape 1948"/>
        <p:cNvGrpSpPr/>
        <p:nvPr/>
      </p:nvGrpSpPr>
      <p:grpSpPr>
        <a:xfrm>
          <a:off x="0" y="0"/>
          <a:ext cx="0" cy="0"/>
          <a:chOff x="0" y="0"/>
          <a:chExt cx="0" cy="0"/>
        </a:xfrm>
      </p:grpSpPr>
      <p:sp>
        <p:nvSpPr>
          <p:cNvPr id="1949" name="Google Shape;1949;g93b491a90f_1_58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0" name="Google Shape;1950;g93b491a90f_1_58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5" name="Shape 1955"/>
        <p:cNvGrpSpPr/>
        <p:nvPr/>
      </p:nvGrpSpPr>
      <p:grpSpPr>
        <a:xfrm>
          <a:off x="0" y="0"/>
          <a:ext cx="0" cy="0"/>
          <a:chOff x="0" y="0"/>
          <a:chExt cx="0" cy="0"/>
        </a:xfrm>
      </p:grpSpPr>
      <p:sp>
        <p:nvSpPr>
          <p:cNvPr id="1956" name="Google Shape;1956;g93b491a90f_1_72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7" name="Google Shape;1957;g93b491a90f_1_72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Content Owner: Brand Team</a:t>
            </a:r>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7" name="Shape 1697"/>
        <p:cNvGrpSpPr/>
        <p:nvPr/>
      </p:nvGrpSpPr>
      <p:grpSpPr>
        <a:xfrm>
          <a:off x="0" y="0"/>
          <a:ext cx="0" cy="0"/>
          <a:chOff x="0" y="0"/>
          <a:chExt cx="0" cy="0"/>
        </a:xfrm>
      </p:grpSpPr>
      <p:sp>
        <p:nvSpPr>
          <p:cNvPr id="1698" name="Google Shape;1698;g93b491a90f_1_14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9" name="Google Shape;1699;g93b491a90f_1_14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0" name="Shape 1960"/>
        <p:cNvGrpSpPr/>
        <p:nvPr/>
      </p:nvGrpSpPr>
      <p:grpSpPr>
        <a:xfrm>
          <a:off x="0" y="0"/>
          <a:ext cx="0" cy="0"/>
          <a:chOff x="0" y="0"/>
          <a:chExt cx="0" cy="0"/>
        </a:xfrm>
      </p:grpSpPr>
      <p:sp>
        <p:nvSpPr>
          <p:cNvPr id="1961" name="Google Shape;1961;g93b491a90f_1_72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2" name="Google Shape;1962;g93b491a90f_1_72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2" name="Shape 1702"/>
        <p:cNvGrpSpPr/>
        <p:nvPr/>
      </p:nvGrpSpPr>
      <p:grpSpPr>
        <a:xfrm>
          <a:off x="0" y="0"/>
          <a:ext cx="0" cy="0"/>
          <a:chOff x="0" y="0"/>
          <a:chExt cx="0" cy="0"/>
        </a:xfrm>
      </p:grpSpPr>
      <p:sp>
        <p:nvSpPr>
          <p:cNvPr id="1703" name="Google Shape;1703;g93b491a90f_1_14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4" name="Google Shape;1704;g93b491a90f_1_14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2" name="Shape 1712"/>
        <p:cNvGrpSpPr/>
        <p:nvPr/>
      </p:nvGrpSpPr>
      <p:grpSpPr>
        <a:xfrm>
          <a:off x="0" y="0"/>
          <a:ext cx="0" cy="0"/>
          <a:chOff x="0" y="0"/>
          <a:chExt cx="0" cy="0"/>
        </a:xfrm>
      </p:grpSpPr>
      <p:sp>
        <p:nvSpPr>
          <p:cNvPr id="1713" name="Google Shape;1713;g93b491a90f_1_14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4" name="Google Shape;1714;g93b491a90f_1_14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6" name="Shape 1726"/>
        <p:cNvGrpSpPr/>
        <p:nvPr/>
      </p:nvGrpSpPr>
      <p:grpSpPr>
        <a:xfrm>
          <a:off x="0" y="0"/>
          <a:ext cx="0" cy="0"/>
          <a:chOff x="0" y="0"/>
          <a:chExt cx="0" cy="0"/>
        </a:xfrm>
      </p:grpSpPr>
      <p:sp>
        <p:nvSpPr>
          <p:cNvPr id="1727" name="Google Shape;1727;g8113746685_4_2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28" name="Google Shape;1728;g8113746685_4_2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4" name="Shape 1734"/>
        <p:cNvGrpSpPr/>
        <p:nvPr/>
      </p:nvGrpSpPr>
      <p:grpSpPr>
        <a:xfrm>
          <a:off x="0" y="0"/>
          <a:ext cx="0" cy="0"/>
          <a:chOff x="0" y="0"/>
          <a:chExt cx="0" cy="0"/>
        </a:xfrm>
      </p:grpSpPr>
      <p:sp>
        <p:nvSpPr>
          <p:cNvPr id="1735" name="Google Shape;1735;g8986103cef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6" name="Google Shape;1736;g8986103cef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3" name="Shape 1743"/>
        <p:cNvGrpSpPr/>
        <p:nvPr/>
      </p:nvGrpSpPr>
      <p:grpSpPr>
        <a:xfrm>
          <a:off x="0" y="0"/>
          <a:ext cx="0" cy="0"/>
          <a:chOff x="0" y="0"/>
          <a:chExt cx="0" cy="0"/>
        </a:xfrm>
      </p:grpSpPr>
      <p:sp>
        <p:nvSpPr>
          <p:cNvPr id="1744" name="Google Shape;1744;g8986103cef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5" name="Google Shape;1745;g8986103cef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2" name="Shape 1752"/>
        <p:cNvGrpSpPr/>
        <p:nvPr/>
      </p:nvGrpSpPr>
      <p:grpSpPr>
        <a:xfrm>
          <a:off x="0" y="0"/>
          <a:ext cx="0" cy="0"/>
          <a:chOff x="0" y="0"/>
          <a:chExt cx="0" cy="0"/>
        </a:xfrm>
      </p:grpSpPr>
      <p:sp>
        <p:nvSpPr>
          <p:cNvPr id="1753" name="Google Shape;1753;g881dd0a3b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54" name="Google Shape;1754;g881dd0a3b3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050">
              <a:solidFill>
                <a:srgbClr val="172B4D"/>
              </a:solidFill>
              <a:highlight>
                <a:srgbClr val="FAFBFC"/>
              </a:highlight>
              <a:latin typeface="Roboto"/>
              <a:ea typeface="Roboto"/>
              <a:cs typeface="Roboto"/>
              <a:sym typeface="Roboto"/>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4.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www.8x8.com" TargetMode="External"/><Relationship Id="rId3" Type="http://schemas.openxmlformats.org/officeDocument/2006/relationships/hyperlink" Target="https://twitter.com/8x8" TargetMode="External"/><Relationship Id="rId4" Type="http://schemas.openxmlformats.org/officeDocument/2006/relationships/hyperlink" Target="http://www.facebook.com/8x8Inc" TargetMode="External"/><Relationship Id="rId5" Type="http://schemas.openxmlformats.org/officeDocument/2006/relationships/hyperlink" Target="http://www.linkedin.com/company/8x8" TargetMode="External"/><Relationship Id="rId6" Type="http://schemas.openxmlformats.org/officeDocument/2006/relationships/hyperlink" Target="http://www.youtube.com/8x8Inc" TargetMode="External"/><Relationship Id="rId7" Type="http://schemas.openxmlformats.org/officeDocument/2006/relationships/hyperlink" Target="https://www.instagram.com/8x8inc/" TargetMode="Externa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jpg"/><Relationship Id="rId3" Type="http://schemas.openxmlformats.org/officeDocument/2006/relationships/hyperlink" Target="http://www.8x8.com" TargetMode="External"/><Relationship Id="rId4" Type="http://schemas.openxmlformats.org/officeDocument/2006/relationships/hyperlink" Target="https://twitter.com/8x8" TargetMode="External"/><Relationship Id="rId5" Type="http://schemas.openxmlformats.org/officeDocument/2006/relationships/hyperlink" Target="http://www.facebook.com/8x8Inc" TargetMode="External"/><Relationship Id="rId6" Type="http://schemas.openxmlformats.org/officeDocument/2006/relationships/hyperlink" Target="http://www.linkedin.com/company/8x8" TargetMode="External"/><Relationship Id="rId7" Type="http://schemas.openxmlformats.org/officeDocument/2006/relationships/hyperlink" Target="http://www.youtube.com/8x8Inc" TargetMode="External"/><Relationship Id="rId8" Type="http://schemas.openxmlformats.org/officeDocument/2006/relationships/hyperlink" Target="https://www.instagram.com/8x8inc/" TargetMode="Externa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jpg"/><Relationship Id="rId3" Type="http://schemas.openxmlformats.org/officeDocument/2006/relationships/hyperlink" Target="http://www.8x8.com" TargetMode="External"/><Relationship Id="rId4" Type="http://schemas.openxmlformats.org/officeDocument/2006/relationships/hyperlink" Target="https://twitter.com/8x8" TargetMode="External"/><Relationship Id="rId5" Type="http://schemas.openxmlformats.org/officeDocument/2006/relationships/hyperlink" Target="http://www.facebook.com/8x8Inc" TargetMode="External"/><Relationship Id="rId6" Type="http://schemas.openxmlformats.org/officeDocument/2006/relationships/hyperlink" Target="http://www.linkedin.com/company/8x8" TargetMode="External"/><Relationship Id="rId7" Type="http://schemas.openxmlformats.org/officeDocument/2006/relationships/hyperlink" Target="http://www.youtube.com/8x8Inc" TargetMode="External"/><Relationship Id="rId8" Type="http://schemas.openxmlformats.org/officeDocument/2006/relationships/hyperlink" Target="https://www.instagram.com/8x8inc/" TargetMode="Externa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2.jpg"/><Relationship Id="rId3" Type="http://schemas.openxmlformats.org/officeDocument/2006/relationships/hyperlink" Target="http://www.8x8.com" TargetMode="External"/><Relationship Id="rId4" Type="http://schemas.openxmlformats.org/officeDocument/2006/relationships/hyperlink" Target="https://twitter.com/8x8" TargetMode="External"/><Relationship Id="rId5" Type="http://schemas.openxmlformats.org/officeDocument/2006/relationships/hyperlink" Target="http://www.facebook.com/8x8Inc" TargetMode="External"/><Relationship Id="rId6" Type="http://schemas.openxmlformats.org/officeDocument/2006/relationships/hyperlink" Target="http://www.linkedin.com/company/8x8" TargetMode="External"/><Relationship Id="rId7" Type="http://schemas.openxmlformats.org/officeDocument/2006/relationships/hyperlink" Target="http://www.youtube.com/8x8Inc" TargetMode="External"/><Relationship Id="rId8" Type="http://schemas.openxmlformats.org/officeDocument/2006/relationships/hyperlink" Target="https://www.instagram.com/8x8inc/" TargetMode="Externa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3.png"/><Relationship Id="rId3" Type="http://schemas.openxmlformats.org/officeDocument/2006/relationships/hyperlink" Target="http://www.8x8.com" TargetMode="External"/><Relationship Id="rId4" Type="http://schemas.openxmlformats.org/officeDocument/2006/relationships/hyperlink" Target="https://twitter.com/8x8" TargetMode="External"/><Relationship Id="rId5" Type="http://schemas.openxmlformats.org/officeDocument/2006/relationships/hyperlink" Target="http://www.facebook.com/8x8Inc" TargetMode="External"/><Relationship Id="rId6" Type="http://schemas.openxmlformats.org/officeDocument/2006/relationships/hyperlink" Target="http://www.linkedin.com/company/8x8" TargetMode="External"/><Relationship Id="rId7" Type="http://schemas.openxmlformats.org/officeDocument/2006/relationships/hyperlink" Target="http://www.youtube.com/8x8Inc" TargetMode="External"/><Relationship Id="rId8" Type="http://schemas.openxmlformats.org/officeDocument/2006/relationships/hyperlink" Target="https://www.instagram.com/8x8inc/" TargetMode="Externa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3.png"/><Relationship Id="rId3" Type="http://schemas.openxmlformats.org/officeDocument/2006/relationships/hyperlink" Target="http://www.8x8.com" TargetMode="External"/><Relationship Id="rId4" Type="http://schemas.openxmlformats.org/officeDocument/2006/relationships/hyperlink" Target="https://twitter.com/8x8" TargetMode="External"/><Relationship Id="rId5" Type="http://schemas.openxmlformats.org/officeDocument/2006/relationships/hyperlink" Target="http://www.facebook.com/8x8Inc" TargetMode="External"/><Relationship Id="rId6" Type="http://schemas.openxmlformats.org/officeDocument/2006/relationships/hyperlink" Target="http://www.linkedin.com/company/8x8" TargetMode="External"/><Relationship Id="rId7" Type="http://schemas.openxmlformats.org/officeDocument/2006/relationships/hyperlink" Target="http://www.youtube.com/8x8Inc" TargetMode="External"/><Relationship Id="rId8" Type="http://schemas.openxmlformats.org/officeDocument/2006/relationships/hyperlink" Target="https://www.instagram.com/8x8inc/" TargetMode="Externa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3.png"/><Relationship Id="rId3" Type="http://schemas.openxmlformats.org/officeDocument/2006/relationships/hyperlink" Target="http://www.8x8.com" TargetMode="External"/><Relationship Id="rId4" Type="http://schemas.openxmlformats.org/officeDocument/2006/relationships/hyperlink" Target="https://twitter.com/8x8" TargetMode="External"/><Relationship Id="rId5" Type="http://schemas.openxmlformats.org/officeDocument/2006/relationships/hyperlink" Target="http://www.facebook.com/8x8Inc" TargetMode="External"/><Relationship Id="rId6" Type="http://schemas.openxmlformats.org/officeDocument/2006/relationships/hyperlink" Target="http://www.linkedin.com/company/8x8" TargetMode="External"/><Relationship Id="rId7" Type="http://schemas.openxmlformats.org/officeDocument/2006/relationships/hyperlink" Target="http://www.youtube.com/8x8Inc" TargetMode="External"/><Relationship Id="rId8" Type="http://schemas.openxmlformats.org/officeDocument/2006/relationships/hyperlink" Target="https://www.instagram.com/8x8inc/" TargetMode="Externa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jpg"/><Relationship Id="rId3" Type="http://schemas.openxmlformats.org/officeDocument/2006/relationships/image" Target="../media/image13.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jpg"/></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8.png"/></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1.pn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4.jpg"/><Relationship Id="rId3" Type="http://schemas.openxmlformats.org/officeDocument/2006/relationships/image" Target="../media/image22.png"/></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3.png"/><Relationship Id="rId3" Type="http://schemas.openxmlformats.org/officeDocument/2006/relationships/image" Target="../media/image25.png"/><Relationship Id="rId4" Type="http://schemas.openxmlformats.org/officeDocument/2006/relationships/image" Target="../media/image27.png"/><Relationship Id="rId5" Type="http://schemas.openxmlformats.org/officeDocument/2006/relationships/image" Target="../media/image26.png"/><Relationship Id="rId6" Type="http://schemas.openxmlformats.org/officeDocument/2006/relationships/image" Target="../media/image30.png"/><Relationship Id="rId7" Type="http://schemas.openxmlformats.org/officeDocument/2006/relationships/image" Target="../media/image28.png"/><Relationship Id="rId8" Type="http://schemas.openxmlformats.org/officeDocument/2006/relationships/image" Target="../media/image29.png"/></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www.8x8.com" TargetMode="External"/><Relationship Id="rId3" Type="http://schemas.openxmlformats.org/officeDocument/2006/relationships/hyperlink" Target="https://twitter.com/8x8" TargetMode="External"/><Relationship Id="rId4" Type="http://schemas.openxmlformats.org/officeDocument/2006/relationships/hyperlink" Target="http://www.facebook.com/8x8Inc" TargetMode="External"/><Relationship Id="rId5" Type="http://schemas.openxmlformats.org/officeDocument/2006/relationships/hyperlink" Target="http://www.linkedin.com/company/8x8" TargetMode="External"/><Relationship Id="rId6" Type="http://schemas.openxmlformats.org/officeDocument/2006/relationships/hyperlink" Target="http://www.youtube.com/8x8Inc"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hyperlink" Target="http://www.8x8.com" TargetMode="External"/><Relationship Id="rId4" Type="http://schemas.openxmlformats.org/officeDocument/2006/relationships/hyperlink" Target="https://twitter.com/8x8" TargetMode="External"/><Relationship Id="rId5" Type="http://schemas.openxmlformats.org/officeDocument/2006/relationships/hyperlink" Target="http://www.facebook.com/8x8Inc" TargetMode="External"/><Relationship Id="rId6" Type="http://schemas.openxmlformats.org/officeDocument/2006/relationships/hyperlink" Target="http://www.linkedin.com/company/8x8" TargetMode="External"/><Relationship Id="rId7" Type="http://schemas.openxmlformats.org/officeDocument/2006/relationships/hyperlink" Target="http://www.youtube.com/8x8Inc" TargetMode="Externa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2.png"/><Relationship Id="rId3" Type="http://schemas.openxmlformats.org/officeDocument/2006/relationships/hyperlink" Target="http://www.8x8.com" TargetMode="External"/><Relationship Id="rId4" Type="http://schemas.openxmlformats.org/officeDocument/2006/relationships/hyperlink" Target="https://twitter.com/8x8" TargetMode="External"/><Relationship Id="rId5" Type="http://schemas.openxmlformats.org/officeDocument/2006/relationships/hyperlink" Target="http://www.facebook.com/8x8Inc" TargetMode="External"/><Relationship Id="rId6" Type="http://schemas.openxmlformats.org/officeDocument/2006/relationships/hyperlink" Target="http://www.linkedin.com/company/8x8" TargetMode="External"/><Relationship Id="rId7" Type="http://schemas.openxmlformats.org/officeDocument/2006/relationships/hyperlink" Target="http://www.youtube.com/8x8Inc" TargetMode="Externa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hyperlink" Target="http://www.8x8.com" TargetMode="External"/><Relationship Id="rId4" Type="http://schemas.openxmlformats.org/officeDocument/2006/relationships/hyperlink" Target="https://twitter.com/8x8" TargetMode="External"/><Relationship Id="rId5" Type="http://schemas.openxmlformats.org/officeDocument/2006/relationships/hyperlink" Target="http://www.facebook.com/8x8Inc" TargetMode="External"/><Relationship Id="rId6" Type="http://schemas.openxmlformats.org/officeDocument/2006/relationships/hyperlink" Target="http://www.linkedin.com/company/8x8" TargetMode="External"/><Relationship Id="rId7" Type="http://schemas.openxmlformats.org/officeDocument/2006/relationships/hyperlink" Target="http://www.youtube.com/8x8Inc" TargetMode="Externa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hyperlink" Target="http://www.8x8.com" TargetMode="External"/><Relationship Id="rId4" Type="http://schemas.openxmlformats.org/officeDocument/2006/relationships/hyperlink" Target="https://twitter.com/8x8" TargetMode="External"/><Relationship Id="rId5" Type="http://schemas.openxmlformats.org/officeDocument/2006/relationships/hyperlink" Target="http://www.facebook.com/8x8Inc" TargetMode="External"/><Relationship Id="rId6" Type="http://schemas.openxmlformats.org/officeDocument/2006/relationships/hyperlink" Target="http://www.linkedin.com/company/8x8" TargetMode="External"/><Relationship Id="rId7" Type="http://schemas.openxmlformats.org/officeDocument/2006/relationships/hyperlink" Target="http://www.youtube.com/8x8Inc" TargetMode="Externa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jp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jp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0.jp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jp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jp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jp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7.jp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7.jp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7.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1.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1.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1.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jp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jp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jp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1 " showMasterSp="0">
  <p:cSld name="Cover Slide Option 1_1">
    <p:bg>
      <p:bgPr>
        <a:noFill/>
      </p:bgPr>
    </p:bg>
    <p:spTree>
      <p:nvGrpSpPr>
        <p:cNvPr id="16" name="Shape 16"/>
        <p:cNvGrpSpPr/>
        <p:nvPr/>
      </p:nvGrpSpPr>
      <p:grpSpPr>
        <a:xfrm>
          <a:off x="0" y="0"/>
          <a:ext cx="0" cy="0"/>
          <a:chOff x="0" y="0"/>
          <a:chExt cx="0" cy="0"/>
        </a:xfrm>
      </p:grpSpPr>
      <p:pic>
        <p:nvPicPr>
          <p:cNvPr id="17" name="Google Shape;17;p2"/>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18" name="Google Shape;18;p2"/>
          <p:cNvSpPr txBox="1"/>
          <p:nvPr>
            <p:ph type="title"/>
          </p:nvPr>
        </p:nvSpPr>
        <p:spPr>
          <a:xfrm>
            <a:off x="457200" y="1793575"/>
            <a:ext cx="7528800" cy="1238400"/>
          </a:xfrm>
          <a:prstGeom prst="rect">
            <a:avLst/>
          </a:prstGeom>
          <a:noFill/>
          <a:ln>
            <a:noFill/>
          </a:ln>
        </p:spPr>
        <p:txBody>
          <a:bodyPr anchorCtr="0" anchor="t" bIns="0" lIns="0" spcFirstLastPara="1" rIns="0" wrap="square" tIns="0">
            <a:noAutofit/>
          </a:bodyPr>
          <a:lstStyle>
            <a:lvl1pPr lvl="0" rtl="0" algn="l">
              <a:lnSpc>
                <a:spcPct val="80000"/>
              </a:lnSpc>
              <a:spcBef>
                <a:spcPts val="0"/>
              </a:spcBef>
              <a:spcAft>
                <a:spcPts val="0"/>
              </a:spcAft>
              <a:buClr>
                <a:srgbClr val="FFFFFF"/>
              </a:buClr>
              <a:buSzPts val="4800"/>
              <a:buNone/>
              <a:defRPr sz="4800">
                <a:solidFill>
                  <a:srgbClr val="FFFFFF"/>
                </a:solidFill>
              </a:defRPr>
            </a:lvl1pPr>
            <a:lvl2pPr lvl="1"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2pPr>
            <a:lvl3pPr lvl="2"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3pPr>
            <a:lvl4pPr lvl="3"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4pPr>
            <a:lvl5pPr lvl="4"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5pPr>
            <a:lvl6pPr lvl="5"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6pPr>
            <a:lvl7pPr lvl="6"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7pPr>
            <a:lvl8pPr lvl="7"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8pPr>
            <a:lvl9pPr lvl="8"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9pPr>
          </a:lstStyle>
          <a:p/>
        </p:txBody>
      </p:sp>
      <p:sp>
        <p:nvSpPr>
          <p:cNvPr id="19" name="Google Shape;19;p2"/>
          <p:cNvSpPr txBox="1"/>
          <p:nvPr>
            <p:ph idx="1" type="subTitle"/>
          </p:nvPr>
        </p:nvSpPr>
        <p:spPr>
          <a:xfrm>
            <a:off x="457200" y="3063240"/>
            <a:ext cx="7528800" cy="230700"/>
          </a:xfrm>
          <a:prstGeom prst="rect">
            <a:avLst/>
          </a:prstGeom>
        </p:spPr>
        <p:txBody>
          <a:bodyPr anchorCtr="0" anchor="t" bIns="0" lIns="0" spcFirstLastPara="1" rIns="0" wrap="square" tIns="0">
            <a:noAutofit/>
          </a:bodyPr>
          <a:lstStyle>
            <a:lvl1pPr lvl="0" rtl="0">
              <a:spcBef>
                <a:spcPts val="0"/>
              </a:spcBef>
              <a:spcAft>
                <a:spcPts val="0"/>
              </a:spcAft>
              <a:buNone/>
              <a:defRPr>
                <a:solidFill>
                  <a:srgbClr val="FFFFFF"/>
                </a:solidFill>
                <a:latin typeface="Roboto Light"/>
                <a:ea typeface="Roboto Light"/>
                <a:cs typeface="Roboto Light"/>
                <a:sym typeface="Roboto Light"/>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600"/>
              </a:spcAft>
              <a:buNone/>
              <a:defRPr>
                <a:solidFill>
                  <a:srgbClr val="FFFFFF"/>
                </a:solidFill>
              </a:defRPr>
            </a:lvl9pPr>
          </a:lstStyle>
          <a:p/>
        </p:txBody>
      </p:sp>
      <p:grpSp>
        <p:nvGrpSpPr>
          <p:cNvPr id="20" name="Google Shape;20;p2"/>
          <p:cNvGrpSpPr/>
          <p:nvPr/>
        </p:nvGrpSpPr>
        <p:grpSpPr>
          <a:xfrm>
            <a:off x="87" y="12"/>
            <a:ext cx="750713" cy="750713"/>
            <a:chOff x="1190625" y="238125"/>
            <a:chExt cx="5238750" cy="5238750"/>
          </a:xfrm>
        </p:grpSpPr>
        <p:sp>
          <p:nvSpPr>
            <p:cNvPr id="21" name="Google Shape;21;p2"/>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rgbClr val="CB22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2"/>
            <p:cNvSpPr/>
            <p:nvPr/>
          </p:nvSpPr>
          <p:spPr>
            <a:xfrm>
              <a:off x="3288550" y="2633150"/>
              <a:ext cx="1048975" cy="964100"/>
            </a:xfrm>
            <a:custGeom>
              <a:rect b="b" l="l" r="r" t="t"/>
              <a:pathLst>
                <a:path extrusionOk="0" h="38564" w="41959">
                  <a:moveTo>
                    <a:pt x="0" y="0"/>
                  </a:moveTo>
                  <a:lnTo>
                    <a:pt x="12491" y="19282"/>
                  </a:lnTo>
                  <a:lnTo>
                    <a:pt x="0" y="38563"/>
                  </a:lnTo>
                  <a:lnTo>
                    <a:pt x="15644" y="38563"/>
                  </a:lnTo>
                  <a:lnTo>
                    <a:pt x="19888" y="30560"/>
                  </a:lnTo>
                  <a:lnTo>
                    <a:pt x="20494" y="29104"/>
                  </a:lnTo>
                  <a:lnTo>
                    <a:pt x="20858" y="28256"/>
                  </a:lnTo>
                  <a:lnTo>
                    <a:pt x="20979" y="28256"/>
                  </a:lnTo>
                  <a:lnTo>
                    <a:pt x="21343" y="29104"/>
                  </a:lnTo>
                  <a:lnTo>
                    <a:pt x="22071" y="30560"/>
                  </a:lnTo>
                  <a:lnTo>
                    <a:pt x="26315" y="38563"/>
                  </a:lnTo>
                  <a:lnTo>
                    <a:pt x="41959" y="38563"/>
                  </a:lnTo>
                  <a:lnTo>
                    <a:pt x="29468" y="19282"/>
                  </a:lnTo>
                  <a:lnTo>
                    <a:pt x="41959" y="0"/>
                  </a:lnTo>
                  <a:lnTo>
                    <a:pt x="26073" y="0"/>
                  </a:lnTo>
                  <a:lnTo>
                    <a:pt x="22313" y="6912"/>
                  </a:lnTo>
                  <a:lnTo>
                    <a:pt x="21464" y="8489"/>
                  </a:lnTo>
                  <a:lnTo>
                    <a:pt x="20979" y="9217"/>
                  </a:lnTo>
                  <a:lnTo>
                    <a:pt x="20858" y="9217"/>
                  </a:lnTo>
                  <a:lnTo>
                    <a:pt x="19524" y="6912"/>
                  </a:lnTo>
                  <a:lnTo>
                    <a:pt x="1588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2"/>
            <p:cNvSpPr/>
            <p:nvPr/>
          </p:nvSpPr>
          <p:spPr>
            <a:xfrm>
              <a:off x="1966725"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802"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618" y="40261"/>
                  </a:lnTo>
                  <a:lnTo>
                    <a:pt x="26679" y="41231"/>
                  </a:lnTo>
                  <a:lnTo>
                    <a:pt x="28498" y="42322"/>
                  </a:lnTo>
                  <a:lnTo>
                    <a:pt x="30075" y="43293"/>
                  </a:lnTo>
                  <a:lnTo>
                    <a:pt x="30681" y="43899"/>
                  </a:lnTo>
                  <a:lnTo>
                    <a:pt x="31166" y="44505"/>
                  </a:lnTo>
                  <a:lnTo>
                    <a:pt x="31651" y="45112"/>
                  </a:lnTo>
                  <a:lnTo>
                    <a:pt x="32015" y="45718"/>
                  </a:lnTo>
                  <a:lnTo>
                    <a:pt x="32136" y="46324"/>
                  </a:lnTo>
                  <a:lnTo>
                    <a:pt x="32258" y="47052"/>
                  </a:lnTo>
                  <a:lnTo>
                    <a:pt x="32258"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493" y="46082"/>
                  </a:lnTo>
                  <a:lnTo>
                    <a:pt x="16493" y="44748"/>
                  </a:lnTo>
                  <a:lnTo>
                    <a:pt x="16735" y="43535"/>
                  </a:lnTo>
                  <a:lnTo>
                    <a:pt x="17099" y="42444"/>
                  </a:lnTo>
                  <a:lnTo>
                    <a:pt x="17584" y="41352"/>
                  </a:lnTo>
                  <a:lnTo>
                    <a:pt x="18191" y="40382"/>
                  </a:lnTo>
                  <a:lnTo>
                    <a:pt x="18676" y="39533"/>
                  </a:lnTo>
                  <a:lnTo>
                    <a:pt x="19888" y="38078"/>
                  </a:lnTo>
                  <a:close/>
                  <a:moveTo>
                    <a:pt x="25224" y="0"/>
                  </a:moveTo>
                  <a:lnTo>
                    <a:pt x="22435" y="121"/>
                  </a:lnTo>
                  <a:lnTo>
                    <a:pt x="19767" y="485"/>
                  </a:lnTo>
                  <a:lnTo>
                    <a:pt x="17463" y="970"/>
                  </a:lnTo>
                  <a:lnTo>
                    <a:pt x="15280" y="1577"/>
                  </a:lnTo>
                  <a:lnTo>
                    <a:pt x="13219" y="2425"/>
                  </a:lnTo>
                  <a:lnTo>
                    <a:pt x="11400"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4" y="24617"/>
                  </a:lnTo>
                  <a:lnTo>
                    <a:pt x="4851" y="26194"/>
                  </a:lnTo>
                  <a:lnTo>
                    <a:pt x="5700" y="27649"/>
                  </a:lnTo>
                  <a:lnTo>
                    <a:pt x="6670" y="29104"/>
                  </a:lnTo>
                  <a:lnTo>
                    <a:pt x="7883" y="30317"/>
                  </a:lnTo>
                  <a:lnTo>
                    <a:pt x="9096" y="31530"/>
                  </a:lnTo>
                  <a:lnTo>
                    <a:pt x="8125" y="32257"/>
                  </a:lnTo>
                  <a:lnTo>
                    <a:pt x="6791" y="33470"/>
                  </a:lnTo>
                  <a:lnTo>
                    <a:pt x="5336" y="35046"/>
                  </a:lnTo>
                  <a:lnTo>
                    <a:pt x="3760" y="36865"/>
                  </a:lnTo>
                  <a:lnTo>
                    <a:pt x="3032" y="37957"/>
                  </a:lnTo>
                  <a:lnTo>
                    <a:pt x="2305" y="39170"/>
                  </a:lnTo>
                  <a:lnTo>
                    <a:pt x="1698" y="40382"/>
                  </a:lnTo>
                  <a:lnTo>
                    <a:pt x="1092" y="41595"/>
                  </a:lnTo>
                  <a:lnTo>
                    <a:pt x="728" y="43050"/>
                  </a:lnTo>
                  <a:lnTo>
                    <a:pt x="364"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2" y="62938"/>
                  </a:lnTo>
                  <a:lnTo>
                    <a:pt x="9581"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30" y="65242"/>
                  </a:lnTo>
                  <a:lnTo>
                    <a:pt x="39170" y="64151"/>
                  </a:lnTo>
                  <a:lnTo>
                    <a:pt x="40989" y="62938"/>
                  </a:lnTo>
                  <a:lnTo>
                    <a:pt x="42565" y="61604"/>
                  </a:lnTo>
                  <a:lnTo>
                    <a:pt x="44021" y="60149"/>
                  </a:lnTo>
                  <a:lnTo>
                    <a:pt x="45233" y="58572"/>
                  </a:lnTo>
                  <a:lnTo>
                    <a:pt x="46325" y="56875"/>
                  </a:lnTo>
                  <a:lnTo>
                    <a:pt x="47173" y="55177"/>
                  </a:lnTo>
                  <a:lnTo>
                    <a:pt x="47780" y="53479"/>
                  </a:lnTo>
                  <a:lnTo>
                    <a:pt x="48265" y="51539"/>
                  </a:lnTo>
                  <a:lnTo>
                    <a:pt x="48629" y="49720"/>
                  </a:lnTo>
                  <a:lnTo>
                    <a:pt x="48629" y="47901"/>
                  </a:lnTo>
                  <a:lnTo>
                    <a:pt x="48629" y="46688"/>
                  </a:lnTo>
                  <a:lnTo>
                    <a:pt x="48507" y="45475"/>
                  </a:lnTo>
                  <a:lnTo>
                    <a:pt x="48386" y="44384"/>
                  </a:lnTo>
                  <a:lnTo>
                    <a:pt x="48144" y="43293"/>
                  </a:lnTo>
                  <a:lnTo>
                    <a:pt x="47780" y="42322"/>
                  </a:lnTo>
                  <a:lnTo>
                    <a:pt x="47416" y="41352"/>
                  </a:lnTo>
                  <a:lnTo>
                    <a:pt x="46446" y="39533"/>
                  </a:lnTo>
                  <a:lnTo>
                    <a:pt x="45354" y="37957"/>
                  </a:lnTo>
                  <a:lnTo>
                    <a:pt x="44021"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5" y="12733"/>
                  </a:lnTo>
                  <a:lnTo>
                    <a:pt x="45597" y="10914"/>
                  </a:lnTo>
                  <a:lnTo>
                    <a:pt x="44748" y="9216"/>
                  </a:lnTo>
                  <a:lnTo>
                    <a:pt x="43535" y="7640"/>
                  </a:lnTo>
                  <a:lnTo>
                    <a:pt x="42323" y="6185"/>
                  </a:lnTo>
                  <a:lnTo>
                    <a:pt x="40868" y="4972"/>
                  </a:lnTo>
                  <a:lnTo>
                    <a:pt x="39291" y="3759"/>
                  </a:lnTo>
                  <a:lnTo>
                    <a:pt x="37593" y="2789"/>
                  </a:lnTo>
                  <a:lnTo>
                    <a:pt x="35774" y="1940"/>
                  </a:lnTo>
                  <a:lnTo>
                    <a:pt x="33834" y="1213"/>
                  </a:lnTo>
                  <a:lnTo>
                    <a:pt x="31772" y="728"/>
                  </a:lnTo>
                  <a:lnTo>
                    <a:pt x="29590" y="364"/>
                  </a:lnTo>
                  <a:lnTo>
                    <a:pt x="27407" y="121"/>
                  </a:lnTo>
                  <a:lnTo>
                    <a:pt x="2522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2"/>
            <p:cNvSpPr/>
            <p:nvPr/>
          </p:nvSpPr>
          <p:spPr>
            <a:xfrm>
              <a:off x="4437550"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681"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496" y="40261"/>
                  </a:lnTo>
                  <a:lnTo>
                    <a:pt x="26679" y="41231"/>
                  </a:lnTo>
                  <a:lnTo>
                    <a:pt x="28498" y="42322"/>
                  </a:lnTo>
                  <a:lnTo>
                    <a:pt x="30075" y="43293"/>
                  </a:lnTo>
                  <a:lnTo>
                    <a:pt x="30681" y="43899"/>
                  </a:lnTo>
                  <a:lnTo>
                    <a:pt x="31166" y="44505"/>
                  </a:lnTo>
                  <a:lnTo>
                    <a:pt x="31651" y="45112"/>
                  </a:lnTo>
                  <a:lnTo>
                    <a:pt x="32015" y="45718"/>
                  </a:lnTo>
                  <a:lnTo>
                    <a:pt x="32136" y="46324"/>
                  </a:lnTo>
                  <a:lnTo>
                    <a:pt x="32257" y="47052"/>
                  </a:lnTo>
                  <a:lnTo>
                    <a:pt x="32136"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371" y="46082"/>
                  </a:lnTo>
                  <a:lnTo>
                    <a:pt x="16493" y="44748"/>
                  </a:lnTo>
                  <a:lnTo>
                    <a:pt x="16735" y="43535"/>
                  </a:lnTo>
                  <a:lnTo>
                    <a:pt x="17099" y="42444"/>
                  </a:lnTo>
                  <a:lnTo>
                    <a:pt x="17584" y="41352"/>
                  </a:lnTo>
                  <a:lnTo>
                    <a:pt x="18190" y="40382"/>
                  </a:lnTo>
                  <a:lnTo>
                    <a:pt x="18676" y="39533"/>
                  </a:lnTo>
                  <a:lnTo>
                    <a:pt x="19888" y="38078"/>
                  </a:lnTo>
                  <a:close/>
                  <a:moveTo>
                    <a:pt x="25103" y="0"/>
                  </a:moveTo>
                  <a:lnTo>
                    <a:pt x="22435" y="121"/>
                  </a:lnTo>
                  <a:lnTo>
                    <a:pt x="19767" y="485"/>
                  </a:lnTo>
                  <a:lnTo>
                    <a:pt x="17463" y="970"/>
                  </a:lnTo>
                  <a:lnTo>
                    <a:pt x="15280" y="1577"/>
                  </a:lnTo>
                  <a:lnTo>
                    <a:pt x="13218" y="2425"/>
                  </a:lnTo>
                  <a:lnTo>
                    <a:pt x="11399"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3" y="24617"/>
                  </a:lnTo>
                  <a:lnTo>
                    <a:pt x="4851" y="26194"/>
                  </a:lnTo>
                  <a:lnTo>
                    <a:pt x="5700" y="27649"/>
                  </a:lnTo>
                  <a:lnTo>
                    <a:pt x="6670" y="29104"/>
                  </a:lnTo>
                  <a:lnTo>
                    <a:pt x="7883" y="30317"/>
                  </a:lnTo>
                  <a:lnTo>
                    <a:pt x="9095" y="31530"/>
                  </a:lnTo>
                  <a:lnTo>
                    <a:pt x="8125" y="32257"/>
                  </a:lnTo>
                  <a:lnTo>
                    <a:pt x="6791" y="33470"/>
                  </a:lnTo>
                  <a:lnTo>
                    <a:pt x="5336" y="35046"/>
                  </a:lnTo>
                  <a:lnTo>
                    <a:pt x="3760" y="36865"/>
                  </a:lnTo>
                  <a:lnTo>
                    <a:pt x="3032" y="37957"/>
                  </a:lnTo>
                  <a:lnTo>
                    <a:pt x="2304" y="39170"/>
                  </a:lnTo>
                  <a:lnTo>
                    <a:pt x="1698" y="40382"/>
                  </a:lnTo>
                  <a:lnTo>
                    <a:pt x="1092" y="41595"/>
                  </a:lnTo>
                  <a:lnTo>
                    <a:pt x="607" y="43050"/>
                  </a:lnTo>
                  <a:lnTo>
                    <a:pt x="243"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1" y="62938"/>
                  </a:lnTo>
                  <a:lnTo>
                    <a:pt x="9580"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29" y="65242"/>
                  </a:lnTo>
                  <a:lnTo>
                    <a:pt x="39170" y="64151"/>
                  </a:lnTo>
                  <a:lnTo>
                    <a:pt x="40989" y="62938"/>
                  </a:lnTo>
                  <a:lnTo>
                    <a:pt x="42565" y="61604"/>
                  </a:lnTo>
                  <a:lnTo>
                    <a:pt x="44020" y="60149"/>
                  </a:lnTo>
                  <a:lnTo>
                    <a:pt x="45233" y="58572"/>
                  </a:lnTo>
                  <a:lnTo>
                    <a:pt x="46324" y="56875"/>
                  </a:lnTo>
                  <a:lnTo>
                    <a:pt x="47173" y="55177"/>
                  </a:lnTo>
                  <a:lnTo>
                    <a:pt x="47780" y="53479"/>
                  </a:lnTo>
                  <a:lnTo>
                    <a:pt x="48265" y="51539"/>
                  </a:lnTo>
                  <a:lnTo>
                    <a:pt x="48629" y="49720"/>
                  </a:lnTo>
                  <a:lnTo>
                    <a:pt x="48629" y="47901"/>
                  </a:lnTo>
                  <a:lnTo>
                    <a:pt x="48629" y="46688"/>
                  </a:lnTo>
                  <a:lnTo>
                    <a:pt x="48507" y="45475"/>
                  </a:lnTo>
                  <a:lnTo>
                    <a:pt x="48386" y="44384"/>
                  </a:lnTo>
                  <a:lnTo>
                    <a:pt x="48022" y="43293"/>
                  </a:lnTo>
                  <a:lnTo>
                    <a:pt x="47780" y="42322"/>
                  </a:lnTo>
                  <a:lnTo>
                    <a:pt x="47416" y="41352"/>
                  </a:lnTo>
                  <a:lnTo>
                    <a:pt x="46446" y="39533"/>
                  </a:lnTo>
                  <a:lnTo>
                    <a:pt x="45354" y="37957"/>
                  </a:lnTo>
                  <a:lnTo>
                    <a:pt x="44020"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4" y="12733"/>
                  </a:lnTo>
                  <a:lnTo>
                    <a:pt x="45597" y="10914"/>
                  </a:lnTo>
                  <a:lnTo>
                    <a:pt x="44627" y="9216"/>
                  </a:lnTo>
                  <a:lnTo>
                    <a:pt x="43535" y="7640"/>
                  </a:lnTo>
                  <a:lnTo>
                    <a:pt x="42323" y="6185"/>
                  </a:lnTo>
                  <a:lnTo>
                    <a:pt x="40867" y="4972"/>
                  </a:lnTo>
                  <a:lnTo>
                    <a:pt x="39291" y="3759"/>
                  </a:lnTo>
                  <a:lnTo>
                    <a:pt x="37593" y="2789"/>
                  </a:lnTo>
                  <a:lnTo>
                    <a:pt x="35774" y="1940"/>
                  </a:lnTo>
                  <a:lnTo>
                    <a:pt x="33834" y="1213"/>
                  </a:lnTo>
                  <a:lnTo>
                    <a:pt x="31772" y="728"/>
                  </a:lnTo>
                  <a:lnTo>
                    <a:pt x="29590" y="364"/>
                  </a:lnTo>
                  <a:lnTo>
                    <a:pt x="27407" y="121"/>
                  </a:lnTo>
                  <a:lnTo>
                    <a:pt x="2510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 3 columns  - With Graphics">
  <p:cSld name="Text Slide_1_1">
    <p:spTree>
      <p:nvGrpSpPr>
        <p:cNvPr id="75" name="Shape 75"/>
        <p:cNvGrpSpPr/>
        <p:nvPr/>
      </p:nvGrpSpPr>
      <p:grpSpPr>
        <a:xfrm>
          <a:off x="0" y="0"/>
          <a:ext cx="0" cy="0"/>
          <a:chOff x="0" y="0"/>
          <a:chExt cx="0" cy="0"/>
        </a:xfrm>
      </p:grpSpPr>
      <p:sp>
        <p:nvSpPr>
          <p:cNvPr id="76" name="Google Shape;76;p11"/>
          <p:cNvSpPr txBox="1"/>
          <p:nvPr>
            <p:ph idx="1" type="body"/>
          </p:nvPr>
        </p:nvSpPr>
        <p:spPr>
          <a:xfrm>
            <a:off x="457200" y="3496125"/>
            <a:ext cx="2267100" cy="8862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Clr>
                <a:srgbClr val="76787B"/>
              </a:buClr>
              <a:buSzPts val="1000"/>
              <a:buNone/>
              <a:defRPr sz="1000">
                <a:solidFill>
                  <a:srgbClr val="76787B"/>
                </a:solidFill>
              </a:defRPr>
            </a:lvl1pPr>
            <a:lvl2pPr indent="-292100" lvl="1" marL="914400" rtl="0" algn="l">
              <a:lnSpc>
                <a:spcPct val="115000"/>
              </a:lnSpc>
              <a:spcBef>
                <a:spcPts val="600"/>
              </a:spcBef>
              <a:spcAft>
                <a:spcPts val="0"/>
              </a:spcAft>
              <a:buClr>
                <a:srgbClr val="76787B"/>
              </a:buClr>
              <a:buSzPts val="1000"/>
              <a:buChar char="■"/>
              <a:defRPr sz="1000">
                <a:solidFill>
                  <a:srgbClr val="76787B"/>
                </a:solidFill>
              </a:defRPr>
            </a:lvl2pPr>
            <a:lvl3pPr indent="-292100" lvl="2" marL="1371600" rtl="0" algn="l">
              <a:lnSpc>
                <a:spcPct val="115000"/>
              </a:lnSpc>
              <a:spcBef>
                <a:spcPts val="600"/>
              </a:spcBef>
              <a:spcAft>
                <a:spcPts val="0"/>
              </a:spcAft>
              <a:buClr>
                <a:srgbClr val="76787B"/>
              </a:buClr>
              <a:buSzPts val="1000"/>
              <a:buChar char="■"/>
              <a:defRPr sz="1000">
                <a:solidFill>
                  <a:srgbClr val="76787B"/>
                </a:solidFill>
              </a:defRPr>
            </a:lvl3pPr>
            <a:lvl4pPr indent="-292100" lvl="3" marL="1828800" rtl="0" algn="l">
              <a:lnSpc>
                <a:spcPct val="115000"/>
              </a:lnSpc>
              <a:spcBef>
                <a:spcPts val="600"/>
              </a:spcBef>
              <a:spcAft>
                <a:spcPts val="0"/>
              </a:spcAft>
              <a:buClr>
                <a:srgbClr val="76787B"/>
              </a:buClr>
              <a:buSzPts val="1000"/>
              <a:buChar char="■"/>
              <a:defRPr>
                <a:solidFill>
                  <a:srgbClr val="76787B"/>
                </a:solidFill>
              </a:defRPr>
            </a:lvl4pPr>
            <a:lvl5pPr indent="-292100" lvl="4" marL="2286000" rtl="0" algn="l">
              <a:lnSpc>
                <a:spcPct val="115000"/>
              </a:lnSpc>
              <a:spcBef>
                <a:spcPts val="600"/>
              </a:spcBef>
              <a:spcAft>
                <a:spcPts val="0"/>
              </a:spcAft>
              <a:buClr>
                <a:srgbClr val="76787B"/>
              </a:buClr>
              <a:buSzPts val="1000"/>
              <a:buChar char="■"/>
              <a:defRPr>
                <a:solidFill>
                  <a:srgbClr val="76787B"/>
                </a:solidFill>
              </a:defRPr>
            </a:lvl5pPr>
            <a:lvl6pPr indent="-292100" lvl="5" marL="2743200" rtl="0" algn="l">
              <a:lnSpc>
                <a:spcPct val="115000"/>
              </a:lnSpc>
              <a:spcBef>
                <a:spcPts val="600"/>
              </a:spcBef>
              <a:spcAft>
                <a:spcPts val="0"/>
              </a:spcAft>
              <a:buClr>
                <a:srgbClr val="76787B"/>
              </a:buClr>
              <a:buSzPts val="1000"/>
              <a:buChar char="■"/>
              <a:defRPr>
                <a:solidFill>
                  <a:srgbClr val="76787B"/>
                </a:solidFill>
              </a:defRPr>
            </a:lvl6pPr>
            <a:lvl7pPr indent="-292100" lvl="6" marL="3200400" rtl="0" algn="l">
              <a:lnSpc>
                <a:spcPct val="115000"/>
              </a:lnSpc>
              <a:spcBef>
                <a:spcPts val="600"/>
              </a:spcBef>
              <a:spcAft>
                <a:spcPts val="0"/>
              </a:spcAft>
              <a:buClr>
                <a:srgbClr val="76787B"/>
              </a:buClr>
              <a:buSzPts val="1000"/>
              <a:buChar char="■"/>
              <a:defRPr>
                <a:solidFill>
                  <a:srgbClr val="76787B"/>
                </a:solidFill>
              </a:defRPr>
            </a:lvl7pPr>
            <a:lvl8pPr indent="-292100" lvl="7" marL="3657600" rtl="0" algn="l">
              <a:lnSpc>
                <a:spcPct val="115000"/>
              </a:lnSpc>
              <a:spcBef>
                <a:spcPts val="600"/>
              </a:spcBef>
              <a:spcAft>
                <a:spcPts val="0"/>
              </a:spcAft>
              <a:buClr>
                <a:srgbClr val="76787B"/>
              </a:buClr>
              <a:buSzPts val="1000"/>
              <a:buChar char="■"/>
              <a:defRPr>
                <a:solidFill>
                  <a:srgbClr val="76787B"/>
                </a:solidFill>
              </a:defRPr>
            </a:lvl8pPr>
            <a:lvl9pPr indent="-292100" lvl="8" marL="4114800" rtl="0" algn="l">
              <a:lnSpc>
                <a:spcPct val="115000"/>
              </a:lnSpc>
              <a:spcBef>
                <a:spcPts val="600"/>
              </a:spcBef>
              <a:spcAft>
                <a:spcPts val="600"/>
              </a:spcAft>
              <a:buClr>
                <a:srgbClr val="76787B"/>
              </a:buClr>
              <a:buSzPts val="1000"/>
              <a:buChar char="■"/>
              <a:defRPr>
                <a:solidFill>
                  <a:srgbClr val="76787B"/>
                </a:solidFill>
              </a:defRPr>
            </a:lvl9pPr>
          </a:lstStyle>
          <a:p/>
        </p:txBody>
      </p:sp>
      <p:sp>
        <p:nvSpPr>
          <p:cNvPr id="77" name="Google Shape;77;p11"/>
          <p:cNvSpPr txBox="1"/>
          <p:nvPr>
            <p:ph type="title"/>
          </p:nvPr>
        </p:nvSpPr>
        <p:spPr>
          <a:xfrm>
            <a:off x="457200" y="704088"/>
            <a:ext cx="8229600" cy="4596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accent3"/>
              </a:buClr>
              <a:buSzPts val="2200"/>
              <a:buNone/>
              <a:defRPr sz="2200"/>
            </a:lvl1pPr>
            <a:lvl2pPr lvl="1" rtl="0">
              <a:spcBef>
                <a:spcPts val="0"/>
              </a:spcBef>
              <a:spcAft>
                <a:spcPts val="0"/>
              </a:spcAft>
              <a:buSzPts val="3000"/>
              <a:buFont typeface="Roboto Slab"/>
              <a:buNone/>
              <a:defRPr sz="3000">
                <a:latin typeface="Roboto Slab"/>
                <a:ea typeface="Roboto Slab"/>
                <a:cs typeface="Roboto Slab"/>
                <a:sym typeface="Roboto Slab"/>
              </a:defRPr>
            </a:lvl2pPr>
            <a:lvl3pPr lvl="2" rtl="0">
              <a:spcBef>
                <a:spcPts val="0"/>
              </a:spcBef>
              <a:spcAft>
                <a:spcPts val="0"/>
              </a:spcAft>
              <a:buSzPts val="3000"/>
              <a:buFont typeface="Roboto Slab"/>
              <a:buNone/>
              <a:defRPr sz="3000">
                <a:latin typeface="Roboto Slab"/>
                <a:ea typeface="Roboto Slab"/>
                <a:cs typeface="Roboto Slab"/>
                <a:sym typeface="Roboto Slab"/>
              </a:defRPr>
            </a:lvl3pPr>
            <a:lvl4pPr lvl="3" rtl="0">
              <a:spcBef>
                <a:spcPts val="0"/>
              </a:spcBef>
              <a:spcAft>
                <a:spcPts val="0"/>
              </a:spcAft>
              <a:buSzPts val="3000"/>
              <a:buFont typeface="Roboto Slab"/>
              <a:buNone/>
              <a:defRPr sz="3000">
                <a:latin typeface="Roboto Slab"/>
                <a:ea typeface="Roboto Slab"/>
                <a:cs typeface="Roboto Slab"/>
                <a:sym typeface="Roboto Slab"/>
              </a:defRPr>
            </a:lvl4pPr>
            <a:lvl5pPr lvl="4" rtl="0">
              <a:spcBef>
                <a:spcPts val="0"/>
              </a:spcBef>
              <a:spcAft>
                <a:spcPts val="0"/>
              </a:spcAft>
              <a:buSzPts val="3000"/>
              <a:buFont typeface="Roboto Slab"/>
              <a:buNone/>
              <a:defRPr sz="3000">
                <a:latin typeface="Roboto Slab"/>
                <a:ea typeface="Roboto Slab"/>
                <a:cs typeface="Roboto Slab"/>
                <a:sym typeface="Roboto Slab"/>
              </a:defRPr>
            </a:lvl5pPr>
            <a:lvl6pPr lvl="5" rtl="0">
              <a:spcBef>
                <a:spcPts val="0"/>
              </a:spcBef>
              <a:spcAft>
                <a:spcPts val="0"/>
              </a:spcAft>
              <a:buSzPts val="3000"/>
              <a:buFont typeface="Roboto Slab"/>
              <a:buNone/>
              <a:defRPr sz="3000">
                <a:latin typeface="Roboto Slab"/>
                <a:ea typeface="Roboto Slab"/>
                <a:cs typeface="Roboto Slab"/>
                <a:sym typeface="Roboto Slab"/>
              </a:defRPr>
            </a:lvl6pPr>
            <a:lvl7pPr lvl="6" rtl="0">
              <a:spcBef>
                <a:spcPts val="0"/>
              </a:spcBef>
              <a:spcAft>
                <a:spcPts val="0"/>
              </a:spcAft>
              <a:buSzPts val="3000"/>
              <a:buFont typeface="Roboto Slab"/>
              <a:buNone/>
              <a:defRPr sz="3000">
                <a:latin typeface="Roboto Slab"/>
                <a:ea typeface="Roboto Slab"/>
                <a:cs typeface="Roboto Slab"/>
                <a:sym typeface="Roboto Slab"/>
              </a:defRPr>
            </a:lvl7pPr>
            <a:lvl8pPr lvl="7" rtl="0">
              <a:spcBef>
                <a:spcPts val="0"/>
              </a:spcBef>
              <a:spcAft>
                <a:spcPts val="0"/>
              </a:spcAft>
              <a:buSzPts val="3000"/>
              <a:buFont typeface="Roboto Slab"/>
              <a:buNone/>
              <a:defRPr sz="3000">
                <a:latin typeface="Roboto Slab"/>
                <a:ea typeface="Roboto Slab"/>
                <a:cs typeface="Roboto Slab"/>
                <a:sym typeface="Roboto Slab"/>
              </a:defRPr>
            </a:lvl8pPr>
            <a:lvl9pPr lvl="8" rtl="0">
              <a:spcBef>
                <a:spcPts val="0"/>
              </a:spcBef>
              <a:spcAft>
                <a:spcPts val="0"/>
              </a:spcAft>
              <a:buSzPts val="3000"/>
              <a:buFont typeface="Roboto Slab"/>
              <a:buNone/>
              <a:defRPr sz="3000">
                <a:latin typeface="Roboto Slab"/>
                <a:ea typeface="Roboto Slab"/>
                <a:cs typeface="Roboto Slab"/>
                <a:sym typeface="Roboto Slab"/>
              </a:defRPr>
            </a:lvl9pPr>
          </a:lstStyle>
          <a:p/>
        </p:txBody>
      </p:sp>
      <p:sp>
        <p:nvSpPr>
          <p:cNvPr id="78" name="Google Shape;78;p11"/>
          <p:cNvSpPr txBox="1"/>
          <p:nvPr>
            <p:ph idx="2" type="body"/>
          </p:nvPr>
        </p:nvSpPr>
        <p:spPr>
          <a:xfrm>
            <a:off x="457200" y="4480560"/>
            <a:ext cx="82296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Clr>
                <a:srgbClr val="15152F"/>
              </a:buClr>
              <a:buSzPts val="500"/>
              <a:buFont typeface="Roboto Light"/>
              <a:buNone/>
              <a:defRPr i="0" sz="500" u="none" cap="none" strike="noStrike">
                <a:solidFill>
                  <a:srgbClr val="15152F"/>
                </a:solidFill>
                <a:latin typeface="Roboto Light"/>
                <a:ea typeface="Roboto Light"/>
                <a:cs typeface="Roboto Light"/>
                <a:sym typeface="Roboto Light"/>
              </a:defRPr>
            </a:lvl1pPr>
            <a:lvl2pPr indent="-260350" lvl="1" marL="914400" marR="0" rtl="0" algn="l">
              <a:lnSpc>
                <a:spcPct val="115000"/>
              </a:lnSpc>
              <a:spcBef>
                <a:spcPts val="2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2pPr>
            <a:lvl3pPr indent="-260350" lvl="2" marL="1371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3pPr>
            <a:lvl4pPr indent="-260350" lvl="3" marL="18288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4pPr>
            <a:lvl5pPr indent="-260350" lvl="4" marL="22860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5pPr>
            <a:lvl6pPr indent="-260350" lvl="5" marL="27432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6pPr>
            <a:lvl7pPr indent="-260350" lvl="6" marL="32004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7pPr>
            <a:lvl8pPr indent="-260350" lvl="7" marL="3657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8pPr>
            <a:lvl9pPr indent="-260350" lvl="8" marL="4114800" marR="0" rtl="0" algn="l">
              <a:lnSpc>
                <a:spcPct val="115000"/>
              </a:lnSpc>
              <a:spcBef>
                <a:spcPts val="900"/>
              </a:spcBef>
              <a:spcAft>
                <a:spcPts val="90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9pPr>
          </a:lstStyle>
          <a:p/>
        </p:txBody>
      </p:sp>
      <p:sp>
        <p:nvSpPr>
          <p:cNvPr id="79" name="Google Shape;79;p11"/>
          <p:cNvSpPr txBox="1"/>
          <p:nvPr>
            <p:ph idx="3" type="body"/>
          </p:nvPr>
        </p:nvSpPr>
        <p:spPr>
          <a:xfrm>
            <a:off x="3307800" y="3496125"/>
            <a:ext cx="2267100" cy="8862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Clr>
                <a:srgbClr val="76787B"/>
              </a:buClr>
              <a:buSzPts val="1000"/>
              <a:buNone/>
              <a:defRPr sz="1000">
                <a:solidFill>
                  <a:srgbClr val="76787B"/>
                </a:solidFill>
              </a:defRPr>
            </a:lvl1pPr>
            <a:lvl2pPr indent="-292100" lvl="1" marL="914400" rtl="0" algn="l">
              <a:lnSpc>
                <a:spcPct val="115000"/>
              </a:lnSpc>
              <a:spcBef>
                <a:spcPts val="600"/>
              </a:spcBef>
              <a:spcAft>
                <a:spcPts val="0"/>
              </a:spcAft>
              <a:buClr>
                <a:srgbClr val="76787B"/>
              </a:buClr>
              <a:buSzPts val="1000"/>
              <a:buChar char="■"/>
              <a:defRPr sz="1000">
                <a:solidFill>
                  <a:srgbClr val="76787B"/>
                </a:solidFill>
              </a:defRPr>
            </a:lvl2pPr>
            <a:lvl3pPr indent="-292100" lvl="2" marL="1371600" rtl="0" algn="l">
              <a:lnSpc>
                <a:spcPct val="115000"/>
              </a:lnSpc>
              <a:spcBef>
                <a:spcPts val="600"/>
              </a:spcBef>
              <a:spcAft>
                <a:spcPts val="0"/>
              </a:spcAft>
              <a:buClr>
                <a:srgbClr val="76787B"/>
              </a:buClr>
              <a:buSzPts val="1000"/>
              <a:buChar char="■"/>
              <a:defRPr sz="1000">
                <a:solidFill>
                  <a:srgbClr val="76787B"/>
                </a:solidFill>
              </a:defRPr>
            </a:lvl3pPr>
            <a:lvl4pPr indent="-292100" lvl="3" marL="1828800" rtl="0" algn="l">
              <a:lnSpc>
                <a:spcPct val="115000"/>
              </a:lnSpc>
              <a:spcBef>
                <a:spcPts val="600"/>
              </a:spcBef>
              <a:spcAft>
                <a:spcPts val="0"/>
              </a:spcAft>
              <a:buClr>
                <a:srgbClr val="76787B"/>
              </a:buClr>
              <a:buSzPts val="1000"/>
              <a:buChar char="■"/>
              <a:defRPr>
                <a:solidFill>
                  <a:srgbClr val="76787B"/>
                </a:solidFill>
              </a:defRPr>
            </a:lvl4pPr>
            <a:lvl5pPr indent="-292100" lvl="4" marL="2286000" rtl="0" algn="l">
              <a:lnSpc>
                <a:spcPct val="115000"/>
              </a:lnSpc>
              <a:spcBef>
                <a:spcPts val="600"/>
              </a:spcBef>
              <a:spcAft>
                <a:spcPts val="0"/>
              </a:spcAft>
              <a:buClr>
                <a:srgbClr val="76787B"/>
              </a:buClr>
              <a:buSzPts val="1000"/>
              <a:buChar char="■"/>
              <a:defRPr>
                <a:solidFill>
                  <a:srgbClr val="76787B"/>
                </a:solidFill>
              </a:defRPr>
            </a:lvl5pPr>
            <a:lvl6pPr indent="-292100" lvl="5" marL="2743200" rtl="0" algn="l">
              <a:lnSpc>
                <a:spcPct val="115000"/>
              </a:lnSpc>
              <a:spcBef>
                <a:spcPts val="600"/>
              </a:spcBef>
              <a:spcAft>
                <a:spcPts val="0"/>
              </a:spcAft>
              <a:buClr>
                <a:srgbClr val="76787B"/>
              </a:buClr>
              <a:buSzPts val="1000"/>
              <a:buChar char="■"/>
              <a:defRPr>
                <a:solidFill>
                  <a:srgbClr val="76787B"/>
                </a:solidFill>
              </a:defRPr>
            </a:lvl6pPr>
            <a:lvl7pPr indent="-292100" lvl="6" marL="3200400" rtl="0" algn="l">
              <a:lnSpc>
                <a:spcPct val="115000"/>
              </a:lnSpc>
              <a:spcBef>
                <a:spcPts val="600"/>
              </a:spcBef>
              <a:spcAft>
                <a:spcPts val="0"/>
              </a:spcAft>
              <a:buClr>
                <a:srgbClr val="76787B"/>
              </a:buClr>
              <a:buSzPts val="1000"/>
              <a:buChar char="■"/>
              <a:defRPr>
                <a:solidFill>
                  <a:srgbClr val="76787B"/>
                </a:solidFill>
              </a:defRPr>
            </a:lvl7pPr>
            <a:lvl8pPr indent="-292100" lvl="7" marL="3657600" rtl="0" algn="l">
              <a:lnSpc>
                <a:spcPct val="115000"/>
              </a:lnSpc>
              <a:spcBef>
                <a:spcPts val="600"/>
              </a:spcBef>
              <a:spcAft>
                <a:spcPts val="0"/>
              </a:spcAft>
              <a:buClr>
                <a:srgbClr val="76787B"/>
              </a:buClr>
              <a:buSzPts val="1000"/>
              <a:buChar char="■"/>
              <a:defRPr>
                <a:solidFill>
                  <a:srgbClr val="76787B"/>
                </a:solidFill>
              </a:defRPr>
            </a:lvl8pPr>
            <a:lvl9pPr indent="-292100" lvl="8" marL="4114800" rtl="0" algn="l">
              <a:lnSpc>
                <a:spcPct val="115000"/>
              </a:lnSpc>
              <a:spcBef>
                <a:spcPts val="600"/>
              </a:spcBef>
              <a:spcAft>
                <a:spcPts val="600"/>
              </a:spcAft>
              <a:buClr>
                <a:srgbClr val="76787B"/>
              </a:buClr>
              <a:buSzPts val="1000"/>
              <a:buChar char="■"/>
              <a:defRPr>
                <a:solidFill>
                  <a:srgbClr val="76787B"/>
                </a:solidFill>
              </a:defRPr>
            </a:lvl9pPr>
          </a:lstStyle>
          <a:p/>
        </p:txBody>
      </p:sp>
      <p:sp>
        <p:nvSpPr>
          <p:cNvPr id="80" name="Google Shape;80;p11"/>
          <p:cNvSpPr txBox="1"/>
          <p:nvPr>
            <p:ph idx="4" type="body"/>
          </p:nvPr>
        </p:nvSpPr>
        <p:spPr>
          <a:xfrm>
            <a:off x="6158400" y="3496125"/>
            <a:ext cx="2267100" cy="8862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Clr>
                <a:srgbClr val="76787B"/>
              </a:buClr>
              <a:buSzPts val="1000"/>
              <a:buNone/>
              <a:defRPr sz="1000">
                <a:solidFill>
                  <a:srgbClr val="76787B"/>
                </a:solidFill>
              </a:defRPr>
            </a:lvl1pPr>
            <a:lvl2pPr indent="-292100" lvl="1" marL="914400" rtl="0" algn="l">
              <a:lnSpc>
                <a:spcPct val="115000"/>
              </a:lnSpc>
              <a:spcBef>
                <a:spcPts val="600"/>
              </a:spcBef>
              <a:spcAft>
                <a:spcPts val="0"/>
              </a:spcAft>
              <a:buClr>
                <a:srgbClr val="76787B"/>
              </a:buClr>
              <a:buSzPts val="1000"/>
              <a:buChar char="■"/>
              <a:defRPr sz="1000">
                <a:solidFill>
                  <a:srgbClr val="76787B"/>
                </a:solidFill>
              </a:defRPr>
            </a:lvl2pPr>
            <a:lvl3pPr indent="-292100" lvl="2" marL="1371600" rtl="0" algn="l">
              <a:lnSpc>
                <a:spcPct val="115000"/>
              </a:lnSpc>
              <a:spcBef>
                <a:spcPts val="600"/>
              </a:spcBef>
              <a:spcAft>
                <a:spcPts val="0"/>
              </a:spcAft>
              <a:buClr>
                <a:srgbClr val="76787B"/>
              </a:buClr>
              <a:buSzPts val="1000"/>
              <a:buChar char="■"/>
              <a:defRPr sz="1000">
                <a:solidFill>
                  <a:srgbClr val="76787B"/>
                </a:solidFill>
              </a:defRPr>
            </a:lvl3pPr>
            <a:lvl4pPr indent="-292100" lvl="3" marL="1828800" rtl="0" algn="l">
              <a:lnSpc>
                <a:spcPct val="115000"/>
              </a:lnSpc>
              <a:spcBef>
                <a:spcPts val="600"/>
              </a:spcBef>
              <a:spcAft>
                <a:spcPts val="0"/>
              </a:spcAft>
              <a:buClr>
                <a:srgbClr val="76787B"/>
              </a:buClr>
              <a:buSzPts val="1000"/>
              <a:buChar char="■"/>
              <a:defRPr>
                <a:solidFill>
                  <a:srgbClr val="76787B"/>
                </a:solidFill>
              </a:defRPr>
            </a:lvl4pPr>
            <a:lvl5pPr indent="-292100" lvl="4" marL="2286000" rtl="0" algn="l">
              <a:lnSpc>
                <a:spcPct val="115000"/>
              </a:lnSpc>
              <a:spcBef>
                <a:spcPts val="600"/>
              </a:spcBef>
              <a:spcAft>
                <a:spcPts val="0"/>
              </a:spcAft>
              <a:buClr>
                <a:srgbClr val="76787B"/>
              </a:buClr>
              <a:buSzPts val="1000"/>
              <a:buChar char="■"/>
              <a:defRPr>
                <a:solidFill>
                  <a:srgbClr val="76787B"/>
                </a:solidFill>
              </a:defRPr>
            </a:lvl5pPr>
            <a:lvl6pPr indent="-292100" lvl="5" marL="2743200" rtl="0" algn="l">
              <a:lnSpc>
                <a:spcPct val="115000"/>
              </a:lnSpc>
              <a:spcBef>
                <a:spcPts val="600"/>
              </a:spcBef>
              <a:spcAft>
                <a:spcPts val="0"/>
              </a:spcAft>
              <a:buClr>
                <a:srgbClr val="76787B"/>
              </a:buClr>
              <a:buSzPts val="1000"/>
              <a:buChar char="■"/>
              <a:defRPr>
                <a:solidFill>
                  <a:srgbClr val="76787B"/>
                </a:solidFill>
              </a:defRPr>
            </a:lvl6pPr>
            <a:lvl7pPr indent="-292100" lvl="6" marL="3200400" rtl="0" algn="l">
              <a:lnSpc>
                <a:spcPct val="115000"/>
              </a:lnSpc>
              <a:spcBef>
                <a:spcPts val="600"/>
              </a:spcBef>
              <a:spcAft>
                <a:spcPts val="0"/>
              </a:spcAft>
              <a:buClr>
                <a:srgbClr val="76787B"/>
              </a:buClr>
              <a:buSzPts val="1000"/>
              <a:buChar char="■"/>
              <a:defRPr>
                <a:solidFill>
                  <a:srgbClr val="76787B"/>
                </a:solidFill>
              </a:defRPr>
            </a:lvl7pPr>
            <a:lvl8pPr indent="-292100" lvl="7" marL="3657600" rtl="0" algn="l">
              <a:lnSpc>
                <a:spcPct val="115000"/>
              </a:lnSpc>
              <a:spcBef>
                <a:spcPts val="600"/>
              </a:spcBef>
              <a:spcAft>
                <a:spcPts val="0"/>
              </a:spcAft>
              <a:buClr>
                <a:srgbClr val="76787B"/>
              </a:buClr>
              <a:buSzPts val="1000"/>
              <a:buChar char="■"/>
              <a:defRPr>
                <a:solidFill>
                  <a:srgbClr val="76787B"/>
                </a:solidFill>
              </a:defRPr>
            </a:lvl8pPr>
            <a:lvl9pPr indent="-292100" lvl="8" marL="4114800" rtl="0" algn="l">
              <a:lnSpc>
                <a:spcPct val="115000"/>
              </a:lnSpc>
              <a:spcBef>
                <a:spcPts val="600"/>
              </a:spcBef>
              <a:spcAft>
                <a:spcPts val="600"/>
              </a:spcAft>
              <a:buClr>
                <a:srgbClr val="76787B"/>
              </a:buClr>
              <a:buSzPts val="1000"/>
              <a:buChar char="■"/>
              <a:defRPr>
                <a:solidFill>
                  <a:srgbClr val="76787B"/>
                </a:solidFill>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 Case Study with 2 icons">
  <p:cSld name="CUSTOM_3_1">
    <p:spTree>
      <p:nvGrpSpPr>
        <p:cNvPr id="1130" name="Shape 1130"/>
        <p:cNvGrpSpPr/>
        <p:nvPr/>
      </p:nvGrpSpPr>
      <p:grpSpPr>
        <a:xfrm>
          <a:off x="0" y="0"/>
          <a:ext cx="0" cy="0"/>
          <a:chOff x="0" y="0"/>
          <a:chExt cx="0" cy="0"/>
        </a:xfrm>
      </p:grpSpPr>
      <p:sp>
        <p:nvSpPr>
          <p:cNvPr id="1131" name="Google Shape;1131;p102"/>
          <p:cNvSpPr txBox="1"/>
          <p:nvPr>
            <p:ph type="title"/>
          </p:nvPr>
        </p:nvSpPr>
        <p:spPr>
          <a:xfrm>
            <a:off x="457200" y="548640"/>
            <a:ext cx="5898000" cy="488700"/>
          </a:xfrm>
          <a:prstGeom prst="rect">
            <a:avLst/>
          </a:prstGeom>
        </p:spPr>
        <p:txBody>
          <a:bodyPr anchorCtr="0" anchor="t" bIns="0" lIns="0" spcFirstLastPara="1" rIns="0" wrap="square" tIns="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132" name="Google Shape;1132;p102"/>
          <p:cNvSpPr txBox="1"/>
          <p:nvPr>
            <p:ph idx="1" type="body"/>
          </p:nvPr>
        </p:nvSpPr>
        <p:spPr>
          <a:xfrm>
            <a:off x="773350" y="4718300"/>
            <a:ext cx="72276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SzPts val="500"/>
              <a:buFont typeface="Roboto Light"/>
              <a:buNone/>
              <a:defRPr i="0" sz="500" u="none" cap="none" strike="noStrike">
                <a:latin typeface="Roboto Light"/>
                <a:ea typeface="Roboto Light"/>
                <a:cs typeface="Roboto Light"/>
                <a:sym typeface="Roboto Light"/>
              </a:defRPr>
            </a:lvl1pPr>
            <a:lvl2pPr indent="-260350" lvl="1" marL="914400" marR="0" rtl="0" algn="l">
              <a:lnSpc>
                <a:spcPct val="115000"/>
              </a:lnSpc>
              <a:spcBef>
                <a:spcPts val="200"/>
              </a:spcBef>
              <a:spcAft>
                <a:spcPts val="0"/>
              </a:spcAft>
              <a:buSzPts val="500"/>
              <a:buFont typeface="Roboto Light"/>
              <a:buChar char="■"/>
              <a:defRPr i="0" sz="500" u="none" cap="none" strike="noStrike">
                <a:latin typeface="Roboto Light"/>
                <a:ea typeface="Roboto Light"/>
                <a:cs typeface="Roboto Light"/>
                <a:sym typeface="Roboto Light"/>
              </a:defRPr>
            </a:lvl2pPr>
            <a:lvl3pPr indent="-260350" lvl="2" marL="13716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3pPr>
            <a:lvl4pPr indent="-260350" lvl="3" marL="18288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4pPr>
            <a:lvl5pPr indent="-260350" lvl="4" marL="22860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5pPr>
            <a:lvl6pPr indent="-260350" lvl="5" marL="27432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6pPr>
            <a:lvl7pPr indent="-260350" lvl="6" marL="32004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7pPr>
            <a:lvl8pPr indent="-260350" lvl="7" marL="36576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8pPr>
            <a:lvl9pPr indent="-260350" lvl="8" marL="4114800" marR="0" rtl="0" algn="l">
              <a:lnSpc>
                <a:spcPct val="115000"/>
              </a:lnSpc>
              <a:spcBef>
                <a:spcPts val="900"/>
              </a:spcBef>
              <a:spcAft>
                <a:spcPts val="900"/>
              </a:spcAft>
              <a:buSzPts val="500"/>
              <a:buFont typeface="Roboto Light"/>
              <a:buChar char="■"/>
              <a:defRPr i="0" sz="500" u="none" cap="none" strike="noStrike">
                <a:latin typeface="Roboto Light"/>
                <a:ea typeface="Roboto Light"/>
                <a:cs typeface="Roboto Light"/>
                <a:sym typeface="Roboto Light"/>
              </a:defRPr>
            </a:lvl9pPr>
          </a:lstStyle>
          <a:p/>
        </p:txBody>
      </p:sp>
      <p:sp>
        <p:nvSpPr>
          <p:cNvPr id="1133" name="Google Shape;1133;p102"/>
          <p:cNvSpPr txBox="1"/>
          <p:nvPr>
            <p:ph idx="2" type="subTitle"/>
          </p:nvPr>
        </p:nvSpPr>
        <p:spPr>
          <a:xfrm>
            <a:off x="2494700" y="1180915"/>
            <a:ext cx="6192000" cy="1463700"/>
          </a:xfrm>
          <a:prstGeom prst="rect">
            <a:avLst/>
          </a:prstGeom>
        </p:spPr>
        <p:txBody>
          <a:bodyPr anchorCtr="0" anchor="t" bIns="0" lIns="0" spcFirstLastPara="1" rIns="0" wrap="square" tIns="0">
            <a:noAutofit/>
          </a:bodyPr>
          <a:lstStyle>
            <a:lvl1pPr lvl="0" rtl="0">
              <a:spcBef>
                <a:spcPts val="0"/>
              </a:spcBef>
              <a:spcAft>
                <a:spcPts val="0"/>
              </a:spcAft>
              <a:buNone/>
              <a:defRPr sz="1600">
                <a:latin typeface="Roboto Slab"/>
                <a:ea typeface="Roboto Slab"/>
                <a:cs typeface="Roboto Slab"/>
                <a:sym typeface="Roboto Slab"/>
              </a:defRPr>
            </a:lvl1pPr>
            <a:lvl2pPr lvl="1" rtl="0">
              <a:spcBef>
                <a:spcPts val="600"/>
              </a:spcBef>
              <a:spcAft>
                <a:spcPts val="0"/>
              </a:spcAft>
              <a:buNone/>
              <a:defRPr sz="1600">
                <a:latin typeface="Roboto Slab"/>
                <a:ea typeface="Roboto Slab"/>
                <a:cs typeface="Roboto Slab"/>
                <a:sym typeface="Roboto Slab"/>
              </a:defRPr>
            </a:lvl2pPr>
            <a:lvl3pPr lvl="2" rtl="0">
              <a:spcBef>
                <a:spcPts val="600"/>
              </a:spcBef>
              <a:spcAft>
                <a:spcPts val="0"/>
              </a:spcAft>
              <a:buNone/>
              <a:defRPr sz="1600">
                <a:latin typeface="Roboto Slab"/>
                <a:ea typeface="Roboto Slab"/>
                <a:cs typeface="Roboto Slab"/>
                <a:sym typeface="Roboto Slab"/>
              </a:defRPr>
            </a:lvl3pPr>
            <a:lvl4pPr lvl="3" rtl="0">
              <a:spcBef>
                <a:spcPts val="600"/>
              </a:spcBef>
              <a:spcAft>
                <a:spcPts val="0"/>
              </a:spcAft>
              <a:buNone/>
              <a:defRPr sz="1600">
                <a:latin typeface="Roboto Slab"/>
                <a:ea typeface="Roboto Slab"/>
                <a:cs typeface="Roboto Slab"/>
                <a:sym typeface="Roboto Slab"/>
              </a:defRPr>
            </a:lvl4pPr>
            <a:lvl5pPr lvl="4" rtl="0">
              <a:spcBef>
                <a:spcPts val="600"/>
              </a:spcBef>
              <a:spcAft>
                <a:spcPts val="0"/>
              </a:spcAft>
              <a:buNone/>
              <a:defRPr sz="1600">
                <a:latin typeface="Roboto Slab"/>
                <a:ea typeface="Roboto Slab"/>
                <a:cs typeface="Roboto Slab"/>
                <a:sym typeface="Roboto Slab"/>
              </a:defRPr>
            </a:lvl5pPr>
            <a:lvl6pPr lvl="5" rtl="0">
              <a:spcBef>
                <a:spcPts val="600"/>
              </a:spcBef>
              <a:spcAft>
                <a:spcPts val="0"/>
              </a:spcAft>
              <a:buNone/>
              <a:defRPr sz="1600">
                <a:latin typeface="Roboto Slab"/>
                <a:ea typeface="Roboto Slab"/>
                <a:cs typeface="Roboto Slab"/>
                <a:sym typeface="Roboto Slab"/>
              </a:defRPr>
            </a:lvl6pPr>
            <a:lvl7pPr lvl="6" rtl="0">
              <a:spcBef>
                <a:spcPts val="600"/>
              </a:spcBef>
              <a:spcAft>
                <a:spcPts val="0"/>
              </a:spcAft>
              <a:buNone/>
              <a:defRPr sz="1600">
                <a:latin typeface="Roboto Slab"/>
                <a:ea typeface="Roboto Slab"/>
                <a:cs typeface="Roboto Slab"/>
                <a:sym typeface="Roboto Slab"/>
              </a:defRPr>
            </a:lvl7pPr>
            <a:lvl8pPr lvl="7" rtl="0">
              <a:spcBef>
                <a:spcPts val="600"/>
              </a:spcBef>
              <a:spcAft>
                <a:spcPts val="0"/>
              </a:spcAft>
              <a:buNone/>
              <a:defRPr sz="1600">
                <a:latin typeface="Roboto Slab"/>
                <a:ea typeface="Roboto Slab"/>
                <a:cs typeface="Roboto Slab"/>
                <a:sym typeface="Roboto Slab"/>
              </a:defRPr>
            </a:lvl8pPr>
            <a:lvl9pPr lvl="8" rtl="0">
              <a:spcBef>
                <a:spcPts val="600"/>
              </a:spcBef>
              <a:spcAft>
                <a:spcPts val="600"/>
              </a:spcAft>
              <a:buNone/>
              <a:defRPr sz="1600">
                <a:latin typeface="Roboto Slab"/>
                <a:ea typeface="Roboto Slab"/>
                <a:cs typeface="Roboto Slab"/>
                <a:sym typeface="Roboto Slab"/>
              </a:defRPr>
            </a:lvl9pPr>
          </a:lstStyle>
          <a:p/>
        </p:txBody>
      </p:sp>
      <p:sp>
        <p:nvSpPr>
          <p:cNvPr id="1134" name="Google Shape;1134;p102"/>
          <p:cNvSpPr txBox="1"/>
          <p:nvPr>
            <p:ph idx="3" type="subTitle"/>
          </p:nvPr>
        </p:nvSpPr>
        <p:spPr>
          <a:xfrm>
            <a:off x="457200" y="1970340"/>
            <a:ext cx="1691700" cy="1668000"/>
          </a:xfrm>
          <a:prstGeom prst="rect">
            <a:avLst/>
          </a:prstGeom>
        </p:spPr>
        <p:txBody>
          <a:bodyPr anchorCtr="0" anchor="t" bIns="0" lIns="0" spcFirstLastPara="1" rIns="0" wrap="square" tIns="0">
            <a:noAutofit/>
          </a:bodyPr>
          <a:lstStyle>
            <a:lvl1pPr lvl="0" rtl="0">
              <a:lnSpc>
                <a:spcPct val="115000"/>
              </a:lnSpc>
              <a:spcBef>
                <a:spcPts val="0"/>
              </a:spcBef>
              <a:spcAft>
                <a:spcPts val="0"/>
              </a:spcAft>
              <a:buNone/>
              <a:defRPr/>
            </a:lvl1pPr>
            <a:lvl2pPr lvl="1" rtl="0">
              <a:lnSpc>
                <a:spcPct val="115000"/>
              </a:lnSpc>
              <a:spcBef>
                <a:spcPts val="600"/>
              </a:spcBef>
              <a:spcAft>
                <a:spcPts val="0"/>
              </a:spcAft>
              <a:buNone/>
              <a:defRPr/>
            </a:lvl2pPr>
            <a:lvl3pPr lvl="2" rtl="0">
              <a:lnSpc>
                <a:spcPct val="115000"/>
              </a:lnSpc>
              <a:spcBef>
                <a:spcPts val="600"/>
              </a:spcBef>
              <a:spcAft>
                <a:spcPts val="0"/>
              </a:spcAft>
              <a:buNone/>
              <a:defRPr/>
            </a:lvl3pPr>
            <a:lvl4pPr lvl="3" rtl="0">
              <a:lnSpc>
                <a:spcPct val="115000"/>
              </a:lnSpc>
              <a:spcBef>
                <a:spcPts val="600"/>
              </a:spcBef>
              <a:spcAft>
                <a:spcPts val="0"/>
              </a:spcAft>
              <a:buNone/>
              <a:defRPr/>
            </a:lvl4pPr>
            <a:lvl5pPr lvl="4" rtl="0">
              <a:lnSpc>
                <a:spcPct val="115000"/>
              </a:lnSpc>
              <a:spcBef>
                <a:spcPts val="600"/>
              </a:spcBef>
              <a:spcAft>
                <a:spcPts val="0"/>
              </a:spcAft>
              <a:buNone/>
              <a:defRPr/>
            </a:lvl5pPr>
            <a:lvl6pPr lvl="5" rtl="0">
              <a:lnSpc>
                <a:spcPct val="115000"/>
              </a:lnSpc>
              <a:spcBef>
                <a:spcPts val="600"/>
              </a:spcBef>
              <a:spcAft>
                <a:spcPts val="0"/>
              </a:spcAft>
              <a:buNone/>
              <a:defRPr/>
            </a:lvl6pPr>
            <a:lvl7pPr lvl="6" rtl="0">
              <a:lnSpc>
                <a:spcPct val="115000"/>
              </a:lnSpc>
              <a:spcBef>
                <a:spcPts val="600"/>
              </a:spcBef>
              <a:spcAft>
                <a:spcPts val="0"/>
              </a:spcAft>
              <a:buNone/>
              <a:defRPr/>
            </a:lvl7pPr>
            <a:lvl8pPr lvl="7" rtl="0">
              <a:lnSpc>
                <a:spcPct val="115000"/>
              </a:lnSpc>
              <a:spcBef>
                <a:spcPts val="600"/>
              </a:spcBef>
              <a:spcAft>
                <a:spcPts val="0"/>
              </a:spcAft>
              <a:buNone/>
              <a:defRPr/>
            </a:lvl8pPr>
            <a:lvl9pPr lvl="8" rtl="0">
              <a:lnSpc>
                <a:spcPct val="115000"/>
              </a:lnSpc>
              <a:spcBef>
                <a:spcPts val="600"/>
              </a:spcBef>
              <a:spcAft>
                <a:spcPts val="600"/>
              </a:spcAft>
              <a:buNone/>
              <a:defRPr/>
            </a:lvl9pPr>
          </a:lstStyle>
          <a:p/>
        </p:txBody>
      </p:sp>
      <p:sp>
        <p:nvSpPr>
          <p:cNvPr id="1135" name="Google Shape;1135;p102"/>
          <p:cNvSpPr txBox="1"/>
          <p:nvPr>
            <p:ph idx="4" type="body"/>
          </p:nvPr>
        </p:nvSpPr>
        <p:spPr>
          <a:xfrm>
            <a:off x="2788700" y="2849690"/>
            <a:ext cx="2244300" cy="353400"/>
          </a:xfrm>
          <a:prstGeom prst="rect">
            <a:avLst/>
          </a:prstGeom>
          <a:noFill/>
          <a:ln>
            <a:noFill/>
          </a:ln>
        </p:spPr>
        <p:txBody>
          <a:bodyPr anchorCtr="0" anchor="t" bIns="0" lIns="0" spcFirstLastPara="1" rIns="0" wrap="square" tIns="0">
            <a:noAutofit/>
          </a:bodyPr>
          <a:lstStyle>
            <a:lvl1pPr indent="-228600" lvl="0" marL="457200" rtl="0">
              <a:lnSpc>
                <a:spcPct val="115000"/>
              </a:lnSpc>
              <a:spcBef>
                <a:spcPts val="0"/>
              </a:spcBef>
              <a:spcAft>
                <a:spcPts val="0"/>
              </a:spcAft>
              <a:buSzPts val="1200"/>
              <a:buNone/>
              <a:defRPr/>
            </a:lvl1pPr>
            <a:lvl2pPr indent="-304800" lvl="1" marL="914400" rtl="0">
              <a:lnSpc>
                <a:spcPct val="115000"/>
              </a:lnSpc>
              <a:spcBef>
                <a:spcPts val="600"/>
              </a:spcBef>
              <a:spcAft>
                <a:spcPts val="0"/>
              </a:spcAft>
              <a:buSzPts val="1200"/>
              <a:buChar char="■"/>
              <a:defRPr sz="1200"/>
            </a:lvl2pPr>
            <a:lvl3pPr indent="-304800" lvl="2" marL="1371600" rtl="0">
              <a:lnSpc>
                <a:spcPct val="115000"/>
              </a:lnSpc>
              <a:spcBef>
                <a:spcPts val="600"/>
              </a:spcBef>
              <a:spcAft>
                <a:spcPts val="0"/>
              </a:spcAft>
              <a:buSzPts val="1200"/>
              <a:buChar char="■"/>
              <a:defRPr sz="1200"/>
            </a:lvl3pPr>
            <a:lvl4pPr indent="-304800" lvl="3" marL="1828800" rtl="0">
              <a:lnSpc>
                <a:spcPct val="115000"/>
              </a:lnSpc>
              <a:spcBef>
                <a:spcPts val="600"/>
              </a:spcBef>
              <a:spcAft>
                <a:spcPts val="0"/>
              </a:spcAft>
              <a:buSzPts val="1200"/>
              <a:buChar char="■"/>
              <a:defRPr sz="1200"/>
            </a:lvl4pPr>
            <a:lvl5pPr indent="-304800" lvl="4" marL="2286000" rtl="0">
              <a:lnSpc>
                <a:spcPct val="115000"/>
              </a:lnSpc>
              <a:spcBef>
                <a:spcPts val="600"/>
              </a:spcBef>
              <a:spcAft>
                <a:spcPts val="0"/>
              </a:spcAft>
              <a:buSzPts val="1200"/>
              <a:buChar char="■"/>
              <a:defRPr sz="1200"/>
            </a:lvl5pPr>
            <a:lvl6pPr indent="-304800" lvl="5" marL="2743200" rtl="0">
              <a:lnSpc>
                <a:spcPct val="115000"/>
              </a:lnSpc>
              <a:spcBef>
                <a:spcPts val="600"/>
              </a:spcBef>
              <a:spcAft>
                <a:spcPts val="0"/>
              </a:spcAft>
              <a:buSzPts val="1200"/>
              <a:buChar char="■"/>
              <a:defRPr sz="1200"/>
            </a:lvl6pPr>
            <a:lvl7pPr indent="-304800" lvl="6" marL="3200400" rtl="0">
              <a:lnSpc>
                <a:spcPct val="115000"/>
              </a:lnSpc>
              <a:spcBef>
                <a:spcPts val="600"/>
              </a:spcBef>
              <a:spcAft>
                <a:spcPts val="0"/>
              </a:spcAft>
              <a:buSzPts val="1200"/>
              <a:buChar char="■"/>
              <a:defRPr sz="1200"/>
            </a:lvl7pPr>
            <a:lvl8pPr indent="-304800" lvl="7" marL="3657600" rtl="0">
              <a:lnSpc>
                <a:spcPct val="115000"/>
              </a:lnSpc>
              <a:spcBef>
                <a:spcPts val="600"/>
              </a:spcBef>
              <a:spcAft>
                <a:spcPts val="0"/>
              </a:spcAft>
              <a:buSzPts val="1200"/>
              <a:buChar char="■"/>
              <a:defRPr sz="1200"/>
            </a:lvl8pPr>
            <a:lvl9pPr indent="-304800" lvl="8" marL="4114800" rtl="0">
              <a:lnSpc>
                <a:spcPct val="115000"/>
              </a:lnSpc>
              <a:spcBef>
                <a:spcPts val="600"/>
              </a:spcBef>
              <a:spcAft>
                <a:spcPts val="600"/>
              </a:spcAft>
              <a:buSzPts val="1200"/>
              <a:buChar char="■"/>
              <a:defRPr sz="1200"/>
            </a:lvl9pPr>
          </a:lstStyle>
          <a:p/>
        </p:txBody>
      </p:sp>
      <p:sp>
        <p:nvSpPr>
          <p:cNvPr id="1136" name="Google Shape;1136;p102"/>
          <p:cNvSpPr txBox="1"/>
          <p:nvPr>
            <p:ph idx="5" type="body"/>
          </p:nvPr>
        </p:nvSpPr>
        <p:spPr>
          <a:xfrm>
            <a:off x="5724839" y="2849690"/>
            <a:ext cx="2244300" cy="353400"/>
          </a:xfrm>
          <a:prstGeom prst="rect">
            <a:avLst/>
          </a:prstGeom>
          <a:noFill/>
          <a:ln>
            <a:noFill/>
          </a:ln>
        </p:spPr>
        <p:txBody>
          <a:bodyPr anchorCtr="0" anchor="t" bIns="0" lIns="0" spcFirstLastPara="1" rIns="0" wrap="square" tIns="0">
            <a:noAutofit/>
          </a:bodyPr>
          <a:lstStyle>
            <a:lvl1pPr indent="-228600" lvl="0" marL="457200" rtl="0">
              <a:lnSpc>
                <a:spcPct val="115000"/>
              </a:lnSpc>
              <a:spcBef>
                <a:spcPts val="0"/>
              </a:spcBef>
              <a:spcAft>
                <a:spcPts val="0"/>
              </a:spcAft>
              <a:buSzPts val="1200"/>
              <a:buNone/>
              <a:defRPr/>
            </a:lvl1pPr>
            <a:lvl2pPr indent="-304800" lvl="1" marL="914400" rtl="0">
              <a:lnSpc>
                <a:spcPct val="115000"/>
              </a:lnSpc>
              <a:spcBef>
                <a:spcPts val="600"/>
              </a:spcBef>
              <a:spcAft>
                <a:spcPts val="0"/>
              </a:spcAft>
              <a:buSzPts val="1200"/>
              <a:buChar char="■"/>
              <a:defRPr sz="1200"/>
            </a:lvl2pPr>
            <a:lvl3pPr indent="-304800" lvl="2" marL="1371600" rtl="0">
              <a:lnSpc>
                <a:spcPct val="115000"/>
              </a:lnSpc>
              <a:spcBef>
                <a:spcPts val="600"/>
              </a:spcBef>
              <a:spcAft>
                <a:spcPts val="0"/>
              </a:spcAft>
              <a:buSzPts val="1200"/>
              <a:buChar char="■"/>
              <a:defRPr sz="1200"/>
            </a:lvl3pPr>
            <a:lvl4pPr indent="-304800" lvl="3" marL="1828800" rtl="0">
              <a:lnSpc>
                <a:spcPct val="115000"/>
              </a:lnSpc>
              <a:spcBef>
                <a:spcPts val="600"/>
              </a:spcBef>
              <a:spcAft>
                <a:spcPts val="0"/>
              </a:spcAft>
              <a:buSzPts val="1200"/>
              <a:buChar char="■"/>
              <a:defRPr sz="1200"/>
            </a:lvl4pPr>
            <a:lvl5pPr indent="-304800" lvl="4" marL="2286000" rtl="0">
              <a:lnSpc>
                <a:spcPct val="115000"/>
              </a:lnSpc>
              <a:spcBef>
                <a:spcPts val="600"/>
              </a:spcBef>
              <a:spcAft>
                <a:spcPts val="0"/>
              </a:spcAft>
              <a:buSzPts val="1200"/>
              <a:buChar char="■"/>
              <a:defRPr sz="1200"/>
            </a:lvl5pPr>
            <a:lvl6pPr indent="-304800" lvl="5" marL="2743200" rtl="0">
              <a:lnSpc>
                <a:spcPct val="115000"/>
              </a:lnSpc>
              <a:spcBef>
                <a:spcPts val="600"/>
              </a:spcBef>
              <a:spcAft>
                <a:spcPts val="0"/>
              </a:spcAft>
              <a:buSzPts val="1200"/>
              <a:buChar char="■"/>
              <a:defRPr sz="1200"/>
            </a:lvl6pPr>
            <a:lvl7pPr indent="-304800" lvl="6" marL="3200400" rtl="0">
              <a:lnSpc>
                <a:spcPct val="115000"/>
              </a:lnSpc>
              <a:spcBef>
                <a:spcPts val="600"/>
              </a:spcBef>
              <a:spcAft>
                <a:spcPts val="0"/>
              </a:spcAft>
              <a:buSzPts val="1200"/>
              <a:buChar char="■"/>
              <a:defRPr sz="1200"/>
            </a:lvl7pPr>
            <a:lvl8pPr indent="-304800" lvl="7" marL="3657600" rtl="0">
              <a:lnSpc>
                <a:spcPct val="115000"/>
              </a:lnSpc>
              <a:spcBef>
                <a:spcPts val="600"/>
              </a:spcBef>
              <a:spcAft>
                <a:spcPts val="0"/>
              </a:spcAft>
              <a:buSzPts val="1200"/>
              <a:buChar char="■"/>
              <a:defRPr sz="1200"/>
            </a:lvl8pPr>
            <a:lvl9pPr indent="-304800" lvl="8" marL="4114800" rtl="0">
              <a:lnSpc>
                <a:spcPct val="115000"/>
              </a:lnSpc>
              <a:spcBef>
                <a:spcPts val="600"/>
              </a:spcBef>
              <a:spcAft>
                <a:spcPts val="600"/>
              </a:spcAft>
              <a:buSzPts val="1200"/>
              <a:buChar char="■"/>
              <a:defRPr sz="1200"/>
            </a:lvl9pPr>
          </a:lstStyle>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 Case Study with 4 icons">
  <p:cSld name="CUSTOM_3_1_1">
    <p:spTree>
      <p:nvGrpSpPr>
        <p:cNvPr id="1137" name="Shape 1137"/>
        <p:cNvGrpSpPr/>
        <p:nvPr/>
      </p:nvGrpSpPr>
      <p:grpSpPr>
        <a:xfrm>
          <a:off x="0" y="0"/>
          <a:ext cx="0" cy="0"/>
          <a:chOff x="0" y="0"/>
          <a:chExt cx="0" cy="0"/>
        </a:xfrm>
      </p:grpSpPr>
      <p:sp>
        <p:nvSpPr>
          <p:cNvPr id="1138" name="Google Shape;1138;p103"/>
          <p:cNvSpPr txBox="1"/>
          <p:nvPr>
            <p:ph type="title"/>
          </p:nvPr>
        </p:nvSpPr>
        <p:spPr>
          <a:xfrm>
            <a:off x="457200" y="548640"/>
            <a:ext cx="5898000" cy="488700"/>
          </a:xfrm>
          <a:prstGeom prst="rect">
            <a:avLst/>
          </a:prstGeom>
        </p:spPr>
        <p:txBody>
          <a:bodyPr anchorCtr="0" anchor="t" bIns="0" lIns="0" spcFirstLastPara="1" rIns="0" wrap="square" tIns="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139" name="Google Shape;1139;p103"/>
          <p:cNvSpPr txBox="1"/>
          <p:nvPr>
            <p:ph idx="1" type="body"/>
          </p:nvPr>
        </p:nvSpPr>
        <p:spPr>
          <a:xfrm>
            <a:off x="773350" y="4718300"/>
            <a:ext cx="72276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Clr>
                <a:srgbClr val="15152F"/>
              </a:buClr>
              <a:buSzPts val="500"/>
              <a:buFont typeface="Roboto Light"/>
              <a:buNone/>
              <a:defRPr i="0" sz="500" u="none" cap="none" strike="noStrike">
                <a:solidFill>
                  <a:srgbClr val="15152F"/>
                </a:solidFill>
                <a:latin typeface="Roboto Light"/>
                <a:ea typeface="Roboto Light"/>
                <a:cs typeface="Roboto Light"/>
                <a:sym typeface="Roboto Light"/>
              </a:defRPr>
            </a:lvl1pPr>
            <a:lvl2pPr indent="-260350" lvl="1" marL="914400" marR="0" rtl="0" algn="l">
              <a:lnSpc>
                <a:spcPct val="115000"/>
              </a:lnSpc>
              <a:spcBef>
                <a:spcPts val="2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2pPr>
            <a:lvl3pPr indent="-260350" lvl="2" marL="1371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3pPr>
            <a:lvl4pPr indent="-260350" lvl="3" marL="18288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4pPr>
            <a:lvl5pPr indent="-260350" lvl="4" marL="22860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5pPr>
            <a:lvl6pPr indent="-260350" lvl="5" marL="27432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6pPr>
            <a:lvl7pPr indent="-260350" lvl="6" marL="32004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7pPr>
            <a:lvl8pPr indent="-260350" lvl="7" marL="3657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8pPr>
            <a:lvl9pPr indent="-260350" lvl="8" marL="4114800" marR="0" rtl="0" algn="l">
              <a:lnSpc>
                <a:spcPct val="115000"/>
              </a:lnSpc>
              <a:spcBef>
                <a:spcPts val="900"/>
              </a:spcBef>
              <a:spcAft>
                <a:spcPts val="90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9pPr>
          </a:lstStyle>
          <a:p/>
        </p:txBody>
      </p:sp>
      <p:sp>
        <p:nvSpPr>
          <p:cNvPr id="1140" name="Google Shape;1140;p103"/>
          <p:cNvSpPr txBox="1"/>
          <p:nvPr>
            <p:ph idx="2" type="subTitle"/>
          </p:nvPr>
        </p:nvSpPr>
        <p:spPr>
          <a:xfrm>
            <a:off x="2494700" y="1180915"/>
            <a:ext cx="6192000" cy="1463700"/>
          </a:xfrm>
          <a:prstGeom prst="rect">
            <a:avLst/>
          </a:prstGeom>
        </p:spPr>
        <p:txBody>
          <a:bodyPr anchorCtr="0" anchor="t" bIns="0" lIns="0" spcFirstLastPara="1" rIns="0" wrap="square" tIns="0">
            <a:noAutofit/>
          </a:bodyPr>
          <a:lstStyle>
            <a:lvl1pPr lvl="0" rtl="0">
              <a:spcBef>
                <a:spcPts val="0"/>
              </a:spcBef>
              <a:spcAft>
                <a:spcPts val="0"/>
              </a:spcAft>
              <a:buNone/>
              <a:defRPr sz="1600">
                <a:latin typeface="Roboto Slab"/>
                <a:ea typeface="Roboto Slab"/>
                <a:cs typeface="Roboto Slab"/>
                <a:sym typeface="Roboto Slab"/>
              </a:defRPr>
            </a:lvl1pPr>
            <a:lvl2pPr lvl="1" rtl="0">
              <a:spcBef>
                <a:spcPts val="600"/>
              </a:spcBef>
              <a:spcAft>
                <a:spcPts val="0"/>
              </a:spcAft>
              <a:buNone/>
              <a:defRPr sz="1600">
                <a:latin typeface="Roboto Slab"/>
                <a:ea typeface="Roboto Slab"/>
                <a:cs typeface="Roboto Slab"/>
                <a:sym typeface="Roboto Slab"/>
              </a:defRPr>
            </a:lvl2pPr>
            <a:lvl3pPr lvl="2" rtl="0">
              <a:spcBef>
                <a:spcPts val="600"/>
              </a:spcBef>
              <a:spcAft>
                <a:spcPts val="0"/>
              </a:spcAft>
              <a:buNone/>
              <a:defRPr sz="1600">
                <a:latin typeface="Roboto Slab"/>
                <a:ea typeface="Roboto Slab"/>
                <a:cs typeface="Roboto Slab"/>
                <a:sym typeface="Roboto Slab"/>
              </a:defRPr>
            </a:lvl3pPr>
            <a:lvl4pPr lvl="3" rtl="0">
              <a:spcBef>
                <a:spcPts val="600"/>
              </a:spcBef>
              <a:spcAft>
                <a:spcPts val="0"/>
              </a:spcAft>
              <a:buNone/>
              <a:defRPr sz="1600">
                <a:latin typeface="Roboto Slab"/>
                <a:ea typeface="Roboto Slab"/>
                <a:cs typeface="Roboto Slab"/>
                <a:sym typeface="Roboto Slab"/>
              </a:defRPr>
            </a:lvl4pPr>
            <a:lvl5pPr lvl="4" rtl="0">
              <a:spcBef>
                <a:spcPts val="600"/>
              </a:spcBef>
              <a:spcAft>
                <a:spcPts val="0"/>
              </a:spcAft>
              <a:buNone/>
              <a:defRPr sz="1600">
                <a:latin typeface="Roboto Slab"/>
                <a:ea typeface="Roboto Slab"/>
                <a:cs typeface="Roboto Slab"/>
                <a:sym typeface="Roboto Slab"/>
              </a:defRPr>
            </a:lvl5pPr>
            <a:lvl6pPr lvl="5" rtl="0">
              <a:spcBef>
                <a:spcPts val="600"/>
              </a:spcBef>
              <a:spcAft>
                <a:spcPts val="0"/>
              </a:spcAft>
              <a:buNone/>
              <a:defRPr sz="1600">
                <a:latin typeface="Roboto Slab"/>
                <a:ea typeface="Roboto Slab"/>
                <a:cs typeface="Roboto Slab"/>
                <a:sym typeface="Roboto Slab"/>
              </a:defRPr>
            </a:lvl6pPr>
            <a:lvl7pPr lvl="6" rtl="0">
              <a:spcBef>
                <a:spcPts val="600"/>
              </a:spcBef>
              <a:spcAft>
                <a:spcPts val="0"/>
              </a:spcAft>
              <a:buNone/>
              <a:defRPr sz="1600">
                <a:latin typeface="Roboto Slab"/>
                <a:ea typeface="Roboto Slab"/>
                <a:cs typeface="Roboto Slab"/>
                <a:sym typeface="Roboto Slab"/>
              </a:defRPr>
            </a:lvl7pPr>
            <a:lvl8pPr lvl="7" rtl="0">
              <a:spcBef>
                <a:spcPts val="600"/>
              </a:spcBef>
              <a:spcAft>
                <a:spcPts val="0"/>
              </a:spcAft>
              <a:buNone/>
              <a:defRPr sz="1600">
                <a:latin typeface="Roboto Slab"/>
                <a:ea typeface="Roboto Slab"/>
                <a:cs typeface="Roboto Slab"/>
                <a:sym typeface="Roboto Slab"/>
              </a:defRPr>
            </a:lvl8pPr>
            <a:lvl9pPr lvl="8" rtl="0">
              <a:spcBef>
                <a:spcPts val="600"/>
              </a:spcBef>
              <a:spcAft>
                <a:spcPts val="600"/>
              </a:spcAft>
              <a:buNone/>
              <a:defRPr sz="1600">
                <a:latin typeface="Roboto Slab"/>
                <a:ea typeface="Roboto Slab"/>
                <a:cs typeface="Roboto Slab"/>
                <a:sym typeface="Roboto Slab"/>
              </a:defRPr>
            </a:lvl9pPr>
          </a:lstStyle>
          <a:p/>
        </p:txBody>
      </p:sp>
      <p:sp>
        <p:nvSpPr>
          <p:cNvPr id="1141" name="Google Shape;1141;p103"/>
          <p:cNvSpPr txBox="1"/>
          <p:nvPr>
            <p:ph idx="3" type="subTitle"/>
          </p:nvPr>
        </p:nvSpPr>
        <p:spPr>
          <a:xfrm>
            <a:off x="457200" y="1970340"/>
            <a:ext cx="1691700" cy="1668000"/>
          </a:xfrm>
          <a:prstGeom prst="rect">
            <a:avLst/>
          </a:prstGeom>
        </p:spPr>
        <p:txBody>
          <a:bodyPr anchorCtr="0" anchor="t" bIns="0" lIns="0" spcFirstLastPara="1" rIns="0" wrap="square" tIns="0">
            <a:noAutofit/>
          </a:bodyPr>
          <a:lstStyle>
            <a:lvl1pPr lvl="0" rtl="0">
              <a:lnSpc>
                <a:spcPct val="115000"/>
              </a:lnSpc>
              <a:spcBef>
                <a:spcPts val="0"/>
              </a:spcBef>
              <a:spcAft>
                <a:spcPts val="0"/>
              </a:spcAft>
              <a:buNone/>
              <a:defRPr/>
            </a:lvl1pPr>
            <a:lvl2pPr lvl="1" rtl="0">
              <a:lnSpc>
                <a:spcPct val="115000"/>
              </a:lnSpc>
              <a:spcBef>
                <a:spcPts val="600"/>
              </a:spcBef>
              <a:spcAft>
                <a:spcPts val="0"/>
              </a:spcAft>
              <a:buNone/>
              <a:defRPr/>
            </a:lvl2pPr>
            <a:lvl3pPr lvl="2" rtl="0">
              <a:lnSpc>
                <a:spcPct val="115000"/>
              </a:lnSpc>
              <a:spcBef>
                <a:spcPts val="600"/>
              </a:spcBef>
              <a:spcAft>
                <a:spcPts val="0"/>
              </a:spcAft>
              <a:buNone/>
              <a:defRPr/>
            </a:lvl3pPr>
            <a:lvl4pPr lvl="3" rtl="0">
              <a:lnSpc>
                <a:spcPct val="115000"/>
              </a:lnSpc>
              <a:spcBef>
                <a:spcPts val="600"/>
              </a:spcBef>
              <a:spcAft>
                <a:spcPts val="0"/>
              </a:spcAft>
              <a:buNone/>
              <a:defRPr/>
            </a:lvl4pPr>
            <a:lvl5pPr lvl="4" rtl="0">
              <a:lnSpc>
                <a:spcPct val="115000"/>
              </a:lnSpc>
              <a:spcBef>
                <a:spcPts val="600"/>
              </a:spcBef>
              <a:spcAft>
                <a:spcPts val="0"/>
              </a:spcAft>
              <a:buNone/>
              <a:defRPr/>
            </a:lvl5pPr>
            <a:lvl6pPr lvl="5" rtl="0">
              <a:lnSpc>
                <a:spcPct val="115000"/>
              </a:lnSpc>
              <a:spcBef>
                <a:spcPts val="600"/>
              </a:spcBef>
              <a:spcAft>
                <a:spcPts val="0"/>
              </a:spcAft>
              <a:buNone/>
              <a:defRPr/>
            </a:lvl6pPr>
            <a:lvl7pPr lvl="6" rtl="0">
              <a:lnSpc>
                <a:spcPct val="115000"/>
              </a:lnSpc>
              <a:spcBef>
                <a:spcPts val="600"/>
              </a:spcBef>
              <a:spcAft>
                <a:spcPts val="0"/>
              </a:spcAft>
              <a:buNone/>
              <a:defRPr/>
            </a:lvl7pPr>
            <a:lvl8pPr lvl="7" rtl="0">
              <a:lnSpc>
                <a:spcPct val="115000"/>
              </a:lnSpc>
              <a:spcBef>
                <a:spcPts val="600"/>
              </a:spcBef>
              <a:spcAft>
                <a:spcPts val="0"/>
              </a:spcAft>
              <a:buNone/>
              <a:defRPr/>
            </a:lvl8pPr>
            <a:lvl9pPr lvl="8" rtl="0">
              <a:lnSpc>
                <a:spcPct val="115000"/>
              </a:lnSpc>
              <a:spcBef>
                <a:spcPts val="600"/>
              </a:spcBef>
              <a:spcAft>
                <a:spcPts val="600"/>
              </a:spcAft>
              <a:buNone/>
              <a:defRPr/>
            </a:lvl9pPr>
          </a:lstStyle>
          <a:p/>
        </p:txBody>
      </p:sp>
      <p:sp>
        <p:nvSpPr>
          <p:cNvPr id="1142" name="Google Shape;1142;p103"/>
          <p:cNvSpPr txBox="1"/>
          <p:nvPr>
            <p:ph idx="4" type="body"/>
          </p:nvPr>
        </p:nvSpPr>
        <p:spPr>
          <a:xfrm>
            <a:off x="2788700" y="2849690"/>
            <a:ext cx="2244300" cy="353400"/>
          </a:xfrm>
          <a:prstGeom prst="rect">
            <a:avLst/>
          </a:prstGeom>
          <a:noFill/>
          <a:ln>
            <a:noFill/>
          </a:ln>
        </p:spPr>
        <p:txBody>
          <a:bodyPr anchorCtr="0" anchor="t" bIns="0" lIns="0" spcFirstLastPara="1" rIns="0" wrap="square" tIns="0">
            <a:noAutofit/>
          </a:bodyPr>
          <a:lstStyle>
            <a:lvl1pPr indent="-228600" lvl="0" marL="457200" rtl="0">
              <a:lnSpc>
                <a:spcPct val="115000"/>
              </a:lnSpc>
              <a:spcBef>
                <a:spcPts val="0"/>
              </a:spcBef>
              <a:spcAft>
                <a:spcPts val="0"/>
              </a:spcAft>
              <a:buSzPts val="1200"/>
              <a:buNone/>
              <a:defRPr/>
            </a:lvl1pPr>
            <a:lvl2pPr indent="-304800" lvl="1" marL="914400" rtl="0">
              <a:lnSpc>
                <a:spcPct val="115000"/>
              </a:lnSpc>
              <a:spcBef>
                <a:spcPts val="600"/>
              </a:spcBef>
              <a:spcAft>
                <a:spcPts val="0"/>
              </a:spcAft>
              <a:buSzPts val="1200"/>
              <a:buChar char="■"/>
              <a:defRPr sz="1200"/>
            </a:lvl2pPr>
            <a:lvl3pPr indent="-304800" lvl="2" marL="1371600" rtl="0">
              <a:lnSpc>
                <a:spcPct val="115000"/>
              </a:lnSpc>
              <a:spcBef>
                <a:spcPts val="600"/>
              </a:spcBef>
              <a:spcAft>
                <a:spcPts val="0"/>
              </a:spcAft>
              <a:buSzPts val="1200"/>
              <a:buChar char="■"/>
              <a:defRPr sz="1200"/>
            </a:lvl3pPr>
            <a:lvl4pPr indent="-304800" lvl="3" marL="1828800" rtl="0">
              <a:lnSpc>
                <a:spcPct val="115000"/>
              </a:lnSpc>
              <a:spcBef>
                <a:spcPts val="600"/>
              </a:spcBef>
              <a:spcAft>
                <a:spcPts val="0"/>
              </a:spcAft>
              <a:buSzPts val="1200"/>
              <a:buChar char="■"/>
              <a:defRPr sz="1200"/>
            </a:lvl4pPr>
            <a:lvl5pPr indent="-304800" lvl="4" marL="2286000" rtl="0">
              <a:lnSpc>
                <a:spcPct val="115000"/>
              </a:lnSpc>
              <a:spcBef>
                <a:spcPts val="600"/>
              </a:spcBef>
              <a:spcAft>
                <a:spcPts val="0"/>
              </a:spcAft>
              <a:buSzPts val="1200"/>
              <a:buChar char="■"/>
              <a:defRPr sz="1200"/>
            </a:lvl5pPr>
            <a:lvl6pPr indent="-304800" lvl="5" marL="2743200" rtl="0">
              <a:lnSpc>
                <a:spcPct val="115000"/>
              </a:lnSpc>
              <a:spcBef>
                <a:spcPts val="600"/>
              </a:spcBef>
              <a:spcAft>
                <a:spcPts val="0"/>
              </a:spcAft>
              <a:buSzPts val="1200"/>
              <a:buChar char="■"/>
              <a:defRPr sz="1200"/>
            </a:lvl6pPr>
            <a:lvl7pPr indent="-304800" lvl="6" marL="3200400" rtl="0">
              <a:lnSpc>
                <a:spcPct val="115000"/>
              </a:lnSpc>
              <a:spcBef>
                <a:spcPts val="600"/>
              </a:spcBef>
              <a:spcAft>
                <a:spcPts val="0"/>
              </a:spcAft>
              <a:buSzPts val="1200"/>
              <a:buChar char="■"/>
              <a:defRPr sz="1200"/>
            </a:lvl7pPr>
            <a:lvl8pPr indent="-304800" lvl="7" marL="3657600" rtl="0">
              <a:lnSpc>
                <a:spcPct val="115000"/>
              </a:lnSpc>
              <a:spcBef>
                <a:spcPts val="600"/>
              </a:spcBef>
              <a:spcAft>
                <a:spcPts val="0"/>
              </a:spcAft>
              <a:buSzPts val="1200"/>
              <a:buChar char="■"/>
              <a:defRPr sz="1200"/>
            </a:lvl8pPr>
            <a:lvl9pPr indent="-304800" lvl="8" marL="4114800" rtl="0">
              <a:lnSpc>
                <a:spcPct val="115000"/>
              </a:lnSpc>
              <a:spcBef>
                <a:spcPts val="600"/>
              </a:spcBef>
              <a:spcAft>
                <a:spcPts val="600"/>
              </a:spcAft>
              <a:buSzPts val="1200"/>
              <a:buChar char="■"/>
              <a:defRPr sz="1200"/>
            </a:lvl9pPr>
          </a:lstStyle>
          <a:p/>
        </p:txBody>
      </p:sp>
      <p:sp>
        <p:nvSpPr>
          <p:cNvPr id="1143" name="Google Shape;1143;p103"/>
          <p:cNvSpPr txBox="1"/>
          <p:nvPr>
            <p:ph idx="5" type="body"/>
          </p:nvPr>
        </p:nvSpPr>
        <p:spPr>
          <a:xfrm>
            <a:off x="5724839" y="2849690"/>
            <a:ext cx="2244300" cy="353400"/>
          </a:xfrm>
          <a:prstGeom prst="rect">
            <a:avLst/>
          </a:prstGeom>
          <a:noFill/>
          <a:ln>
            <a:noFill/>
          </a:ln>
        </p:spPr>
        <p:txBody>
          <a:bodyPr anchorCtr="0" anchor="t" bIns="0" lIns="0" spcFirstLastPara="1" rIns="0" wrap="square" tIns="0">
            <a:noAutofit/>
          </a:bodyPr>
          <a:lstStyle>
            <a:lvl1pPr indent="-228600" lvl="0" marL="457200" rtl="0">
              <a:lnSpc>
                <a:spcPct val="115000"/>
              </a:lnSpc>
              <a:spcBef>
                <a:spcPts val="0"/>
              </a:spcBef>
              <a:spcAft>
                <a:spcPts val="0"/>
              </a:spcAft>
              <a:buSzPts val="1200"/>
              <a:buNone/>
              <a:defRPr/>
            </a:lvl1pPr>
            <a:lvl2pPr indent="-304800" lvl="1" marL="914400" rtl="0">
              <a:lnSpc>
                <a:spcPct val="115000"/>
              </a:lnSpc>
              <a:spcBef>
                <a:spcPts val="600"/>
              </a:spcBef>
              <a:spcAft>
                <a:spcPts val="0"/>
              </a:spcAft>
              <a:buSzPts val="1200"/>
              <a:buChar char="■"/>
              <a:defRPr sz="1200"/>
            </a:lvl2pPr>
            <a:lvl3pPr indent="-304800" lvl="2" marL="1371600" rtl="0">
              <a:lnSpc>
                <a:spcPct val="115000"/>
              </a:lnSpc>
              <a:spcBef>
                <a:spcPts val="600"/>
              </a:spcBef>
              <a:spcAft>
                <a:spcPts val="0"/>
              </a:spcAft>
              <a:buSzPts val="1200"/>
              <a:buChar char="■"/>
              <a:defRPr sz="1200"/>
            </a:lvl3pPr>
            <a:lvl4pPr indent="-304800" lvl="3" marL="1828800" rtl="0">
              <a:lnSpc>
                <a:spcPct val="115000"/>
              </a:lnSpc>
              <a:spcBef>
                <a:spcPts val="600"/>
              </a:spcBef>
              <a:spcAft>
                <a:spcPts val="0"/>
              </a:spcAft>
              <a:buSzPts val="1200"/>
              <a:buChar char="■"/>
              <a:defRPr sz="1200"/>
            </a:lvl4pPr>
            <a:lvl5pPr indent="-304800" lvl="4" marL="2286000" rtl="0">
              <a:lnSpc>
                <a:spcPct val="115000"/>
              </a:lnSpc>
              <a:spcBef>
                <a:spcPts val="600"/>
              </a:spcBef>
              <a:spcAft>
                <a:spcPts val="0"/>
              </a:spcAft>
              <a:buSzPts val="1200"/>
              <a:buChar char="■"/>
              <a:defRPr sz="1200"/>
            </a:lvl5pPr>
            <a:lvl6pPr indent="-304800" lvl="5" marL="2743200" rtl="0">
              <a:lnSpc>
                <a:spcPct val="115000"/>
              </a:lnSpc>
              <a:spcBef>
                <a:spcPts val="600"/>
              </a:spcBef>
              <a:spcAft>
                <a:spcPts val="0"/>
              </a:spcAft>
              <a:buSzPts val="1200"/>
              <a:buChar char="■"/>
              <a:defRPr sz="1200"/>
            </a:lvl6pPr>
            <a:lvl7pPr indent="-304800" lvl="6" marL="3200400" rtl="0">
              <a:lnSpc>
                <a:spcPct val="115000"/>
              </a:lnSpc>
              <a:spcBef>
                <a:spcPts val="600"/>
              </a:spcBef>
              <a:spcAft>
                <a:spcPts val="0"/>
              </a:spcAft>
              <a:buSzPts val="1200"/>
              <a:buChar char="■"/>
              <a:defRPr sz="1200"/>
            </a:lvl7pPr>
            <a:lvl8pPr indent="-304800" lvl="7" marL="3657600" rtl="0">
              <a:lnSpc>
                <a:spcPct val="115000"/>
              </a:lnSpc>
              <a:spcBef>
                <a:spcPts val="600"/>
              </a:spcBef>
              <a:spcAft>
                <a:spcPts val="0"/>
              </a:spcAft>
              <a:buSzPts val="1200"/>
              <a:buChar char="■"/>
              <a:defRPr sz="1200"/>
            </a:lvl8pPr>
            <a:lvl9pPr indent="-304800" lvl="8" marL="4114800" rtl="0">
              <a:lnSpc>
                <a:spcPct val="115000"/>
              </a:lnSpc>
              <a:spcBef>
                <a:spcPts val="600"/>
              </a:spcBef>
              <a:spcAft>
                <a:spcPts val="600"/>
              </a:spcAft>
              <a:buSzPts val="1200"/>
              <a:buChar char="■"/>
              <a:defRPr sz="1200"/>
            </a:lvl9pPr>
          </a:lstStyle>
          <a:p/>
        </p:txBody>
      </p:sp>
      <p:sp>
        <p:nvSpPr>
          <p:cNvPr id="1144" name="Google Shape;1144;p103"/>
          <p:cNvSpPr txBox="1"/>
          <p:nvPr>
            <p:ph idx="6" type="body"/>
          </p:nvPr>
        </p:nvSpPr>
        <p:spPr>
          <a:xfrm>
            <a:off x="2788700" y="3443290"/>
            <a:ext cx="2244300" cy="353400"/>
          </a:xfrm>
          <a:prstGeom prst="rect">
            <a:avLst/>
          </a:prstGeom>
          <a:noFill/>
          <a:ln>
            <a:noFill/>
          </a:ln>
        </p:spPr>
        <p:txBody>
          <a:bodyPr anchorCtr="0" anchor="t" bIns="0" lIns="0" spcFirstLastPara="1" rIns="0" wrap="square" tIns="0">
            <a:noAutofit/>
          </a:bodyPr>
          <a:lstStyle>
            <a:lvl1pPr indent="-228600" lvl="0" marL="457200" rtl="0">
              <a:lnSpc>
                <a:spcPct val="115000"/>
              </a:lnSpc>
              <a:spcBef>
                <a:spcPts val="0"/>
              </a:spcBef>
              <a:spcAft>
                <a:spcPts val="0"/>
              </a:spcAft>
              <a:buSzPts val="1200"/>
              <a:buNone/>
              <a:defRPr/>
            </a:lvl1pPr>
            <a:lvl2pPr indent="-304800" lvl="1" marL="914400" rtl="0">
              <a:lnSpc>
                <a:spcPct val="115000"/>
              </a:lnSpc>
              <a:spcBef>
                <a:spcPts val="600"/>
              </a:spcBef>
              <a:spcAft>
                <a:spcPts val="0"/>
              </a:spcAft>
              <a:buSzPts val="1200"/>
              <a:buChar char="■"/>
              <a:defRPr sz="1200"/>
            </a:lvl2pPr>
            <a:lvl3pPr indent="-304800" lvl="2" marL="1371600" rtl="0">
              <a:lnSpc>
                <a:spcPct val="115000"/>
              </a:lnSpc>
              <a:spcBef>
                <a:spcPts val="600"/>
              </a:spcBef>
              <a:spcAft>
                <a:spcPts val="0"/>
              </a:spcAft>
              <a:buSzPts val="1200"/>
              <a:buChar char="■"/>
              <a:defRPr sz="1200"/>
            </a:lvl3pPr>
            <a:lvl4pPr indent="-304800" lvl="3" marL="1828800" rtl="0">
              <a:lnSpc>
                <a:spcPct val="115000"/>
              </a:lnSpc>
              <a:spcBef>
                <a:spcPts val="600"/>
              </a:spcBef>
              <a:spcAft>
                <a:spcPts val="0"/>
              </a:spcAft>
              <a:buSzPts val="1200"/>
              <a:buChar char="■"/>
              <a:defRPr sz="1200"/>
            </a:lvl4pPr>
            <a:lvl5pPr indent="-304800" lvl="4" marL="2286000" rtl="0">
              <a:lnSpc>
                <a:spcPct val="115000"/>
              </a:lnSpc>
              <a:spcBef>
                <a:spcPts val="600"/>
              </a:spcBef>
              <a:spcAft>
                <a:spcPts val="0"/>
              </a:spcAft>
              <a:buSzPts val="1200"/>
              <a:buChar char="■"/>
              <a:defRPr sz="1200"/>
            </a:lvl5pPr>
            <a:lvl6pPr indent="-304800" lvl="5" marL="2743200" rtl="0">
              <a:lnSpc>
                <a:spcPct val="115000"/>
              </a:lnSpc>
              <a:spcBef>
                <a:spcPts val="600"/>
              </a:spcBef>
              <a:spcAft>
                <a:spcPts val="0"/>
              </a:spcAft>
              <a:buSzPts val="1200"/>
              <a:buChar char="■"/>
              <a:defRPr sz="1200"/>
            </a:lvl6pPr>
            <a:lvl7pPr indent="-304800" lvl="6" marL="3200400" rtl="0">
              <a:lnSpc>
                <a:spcPct val="115000"/>
              </a:lnSpc>
              <a:spcBef>
                <a:spcPts val="600"/>
              </a:spcBef>
              <a:spcAft>
                <a:spcPts val="0"/>
              </a:spcAft>
              <a:buSzPts val="1200"/>
              <a:buChar char="■"/>
              <a:defRPr sz="1200"/>
            </a:lvl7pPr>
            <a:lvl8pPr indent="-304800" lvl="7" marL="3657600" rtl="0">
              <a:lnSpc>
                <a:spcPct val="115000"/>
              </a:lnSpc>
              <a:spcBef>
                <a:spcPts val="600"/>
              </a:spcBef>
              <a:spcAft>
                <a:spcPts val="0"/>
              </a:spcAft>
              <a:buSzPts val="1200"/>
              <a:buChar char="■"/>
              <a:defRPr sz="1200"/>
            </a:lvl8pPr>
            <a:lvl9pPr indent="-304800" lvl="8" marL="4114800" rtl="0">
              <a:lnSpc>
                <a:spcPct val="115000"/>
              </a:lnSpc>
              <a:spcBef>
                <a:spcPts val="600"/>
              </a:spcBef>
              <a:spcAft>
                <a:spcPts val="600"/>
              </a:spcAft>
              <a:buSzPts val="1200"/>
              <a:buChar char="■"/>
              <a:defRPr sz="1200"/>
            </a:lvl9pPr>
          </a:lstStyle>
          <a:p/>
        </p:txBody>
      </p:sp>
      <p:sp>
        <p:nvSpPr>
          <p:cNvPr id="1145" name="Google Shape;1145;p103"/>
          <p:cNvSpPr txBox="1"/>
          <p:nvPr>
            <p:ph idx="7" type="body"/>
          </p:nvPr>
        </p:nvSpPr>
        <p:spPr>
          <a:xfrm>
            <a:off x="5724839" y="3443290"/>
            <a:ext cx="2244300" cy="353400"/>
          </a:xfrm>
          <a:prstGeom prst="rect">
            <a:avLst/>
          </a:prstGeom>
          <a:noFill/>
          <a:ln>
            <a:noFill/>
          </a:ln>
        </p:spPr>
        <p:txBody>
          <a:bodyPr anchorCtr="0" anchor="t" bIns="0" lIns="0" spcFirstLastPara="1" rIns="0" wrap="square" tIns="0">
            <a:noAutofit/>
          </a:bodyPr>
          <a:lstStyle>
            <a:lvl1pPr indent="-228600" lvl="0" marL="457200" rtl="0">
              <a:lnSpc>
                <a:spcPct val="115000"/>
              </a:lnSpc>
              <a:spcBef>
                <a:spcPts val="0"/>
              </a:spcBef>
              <a:spcAft>
                <a:spcPts val="0"/>
              </a:spcAft>
              <a:buSzPts val="1200"/>
              <a:buNone/>
              <a:defRPr/>
            </a:lvl1pPr>
            <a:lvl2pPr indent="-304800" lvl="1" marL="914400" rtl="0">
              <a:lnSpc>
                <a:spcPct val="115000"/>
              </a:lnSpc>
              <a:spcBef>
                <a:spcPts val="600"/>
              </a:spcBef>
              <a:spcAft>
                <a:spcPts val="0"/>
              </a:spcAft>
              <a:buSzPts val="1200"/>
              <a:buChar char="■"/>
              <a:defRPr sz="1200"/>
            </a:lvl2pPr>
            <a:lvl3pPr indent="-304800" lvl="2" marL="1371600" rtl="0">
              <a:lnSpc>
                <a:spcPct val="115000"/>
              </a:lnSpc>
              <a:spcBef>
                <a:spcPts val="600"/>
              </a:spcBef>
              <a:spcAft>
                <a:spcPts val="0"/>
              </a:spcAft>
              <a:buSzPts val="1200"/>
              <a:buChar char="■"/>
              <a:defRPr sz="1200"/>
            </a:lvl3pPr>
            <a:lvl4pPr indent="-304800" lvl="3" marL="1828800" rtl="0">
              <a:lnSpc>
                <a:spcPct val="115000"/>
              </a:lnSpc>
              <a:spcBef>
                <a:spcPts val="600"/>
              </a:spcBef>
              <a:spcAft>
                <a:spcPts val="0"/>
              </a:spcAft>
              <a:buSzPts val="1200"/>
              <a:buChar char="■"/>
              <a:defRPr sz="1200"/>
            </a:lvl4pPr>
            <a:lvl5pPr indent="-304800" lvl="4" marL="2286000" rtl="0">
              <a:lnSpc>
                <a:spcPct val="115000"/>
              </a:lnSpc>
              <a:spcBef>
                <a:spcPts val="600"/>
              </a:spcBef>
              <a:spcAft>
                <a:spcPts val="0"/>
              </a:spcAft>
              <a:buSzPts val="1200"/>
              <a:buChar char="■"/>
              <a:defRPr sz="1200"/>
            </a:lvl5pPr>
            <a:lvl6pPr indent="-304800" lvl="5" marL="2743200" rtl="0">
              <a:lnSpc>
                <a:spcPct val="115000"/>
              </a:lnSpc>
              <a:spcBef>
                <a:spcPts val="600"/>
              </a:spcBef>
              <a:spcAft>
                <a:spcPts val="0"/>
              </a:spcAft>
              <a:buSzPts val="1200"/>
              <a:buChar char="■"/>
              <a:defRPr sz="1200"/>
            </a:lvl6pPr>
            <a:lvl7pPr indent="-304800" lvl="6" marL="3200400" rtl="0">
              <a:lnSpc>
                <a:spcPct val="115000"/>
              </a:lnSpc>
              <a:spcBef>
                <a:spcPts val="600"/>
              </a:spcBef>
              <a:spcAft>
                <a:spcPts val="0"/>
              </a:spcAft>
              <a:buSzPts val="1200"/>
              <a:buChar char="■"/>
              <a:defRPr sz="1200"/>
            </a:lvl7pPr>
            <a:lvl8pPr indent="-304800" lvl="7" marL="3657600" rtl="0">
              <a:lnSpc>
                <a:spcPct val="115000"/>
              </a:lnSpc>
              <a:spcBef>
                <a:spcPts val="600"/>
              </a:spcBef>
              <a:spcAft>
                <a:spcPts val="0"/>
              </a:spcAft>
              <a:buSzPts val="1200"/>
              <a:buChar char="■"/>
              <a:defRPr sz="1200"/>
            </a:lvl8pPr>
            <a:lvl9pPr indent="-304800" lvl="8" marL="4114800" rtl="0">
              <a:lnSpc>
                <a:spcPct val="115000"/>
              </a:lnSpc>
              <a:spcBef>
                <a:spcPts val="600"/>
              </a:spcBef>
              <a:spcAft>
                <a:spcPts val="600"/>
              </a:spcAft>
              <a:buSzPts val="1200"/>
              <a:buChar char="■"/>
              <a:defRPr sz="1200"/>
            </a:lvl9pPr>
          </a:lstStyle>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 Case Study with 6 icons">
  <p:cSld name="CUSTOM_3_1_1_1">
    <p:spTree>
      <p:nvGrpSpPr>
        <p:cNvPr id="1146" name="Shape 1146"/>
        <p:cNvGrpSpPr/>
        <p:nvPr/>
      </p:nvGrpSpPr>
      <p:grpSpPr>
        <a:xfrm>
          <a:off x="0" y="0"/>
          <a:ext cx="0" cy="0"/>
          <a:chOff x="0" y="0"/>
          <a:chExt cx="0" cy="0"/>
        </a:xfrm>
      </p:grpSpPr>
      <p:sp>
        <p:nvSpPr>
          <p:cNvPr id="1147" name="Google Shape;1147;p104"/>
          <p:cNvSpPr txBox="1"/>
          <p:nvPr>
            <p:ph type="title"/>
          </p:nvPr>
        </p:nvSpPr>
        <p:spPr>
          <a:xfrm>
            <a:off x="457200" y="548640"/>
            <a:ext cx="5898000" cy="488700"/>
          </a:xfrm>
          <a:prstGeom prst="rect">
            <a:avLst/>
          </a:prstGeom>
        </p:spPr>
        <p:txBody>
          <a:bodyPr anchorCtr="0" anchor="t" bIns="0" lIns="0" spcFirstLastPara="1" rIns="0" wrap="square" tIns="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148" name="Google Shape;1148;p104"/>
          <p:cNvSpPr txBox="1"/>
          <p:nvPr>
            <p:ph idx="1" type="body"/>
          </p:nvPr>
        </p:nvSpPr>
        <p:spPr>
          <a:xfrm>
            <a:off x="773350" y="4718300"/>
            <a:ext cx="72276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SzPts val="500"/>
              <a:buFont typeface="Roboto Light"/>
              <a:buNone/>
              <a:defRPr i="0" sz="500" u="none" cap="none" strike="noStrike">
                <a:latin typeface="Roboto Light"/>
                <a:ea typeface="Roboto Light"/>
                <a:cs typeface="Roboto Light"/>
                <a:sym typeface="Roboto Light"/>
              </a:defRPr>
            </a:lvl1pPr>
            <a:lvl2pPr indent="-260350" lvl="1" marL="914400" marR="0" rtl="0" algn="l">
              <a:lnSpc>
                <a:spcPct val="115000"/>
              </a:lnSpc>
              <a:spcBef>
                <a:spcPts val="200"/>
              </a:spcBef>
              <a:spcAft>
                <a:spcPts val="0"/>
              </a:spcAft>
              <a:buSzPts val="500"/>
              <a:buFont typeface="Roboto Light"/>
              <a:buChar char="■"/>
              <a:defRPr i="0" sz="500" u="none" cap="none" strike="noStrike">
                <a:latin typeface="Roboto Light"/>
                <a:ea typeface="Roboto Light"/>
                <a:cs typeface="Roboto Light"/>
                <a:sym typeface="Roboto Light"/>
              </a:defRPr>
            </a:lvl2pPr>
            <a:lvl3pPr indent="-260350" lvl="2" marL="13716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3pPr>
            <a:lvl4pPr indent="-260350" lvl="3" marL="18288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4pPr>
            <a:lvl5pPr indent="-260350" lvl="4" marL="22860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5pPr>
            <a:lvl6pPr indent="-260350" lvl="5" marL="27432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6pPr>
            <a:lvl7pPr indent="-260350" lvl="6" marL="32004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7pPr>
            <a:lvl8pPr indent="-260350" lvl="7" marL="36576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8pPr>
            <a:lvl9pPr indent="-260350" lvl="8" marL="4114800" marR="0" rtl="0" algn="l">
              <a:lnSpc>
                <a:spcPct val="115000"/>
              </a:lnSpc>
              <a:spcBef>
                <a:spcPts val="900"/>
              </a:spcBef>
              <a:spcAft>
                <a:spcPts val="900"/>
              </a:spcAft>
              <a:buSzPts val="500"/>
              <a:buFont typeface="Roboto Light"/>
              <a:buChar char="■"/>
              <a:defRPr i="0" sz="500" u="none" cap="none" strike="noStrike">
                <a:latin typeface="Roboto Light"/>
                <a:ea typeface="Roboto Light"/>
                <a:cs typeface="Roboto Light"/>
                <a:sym typeface="Roboto Light"/>
              </a:defRPr>
            </a:lvl9pPr>
          </a:lstStyle>
          <a:p/>
        </p:txBody>
      </p:sp>
      <p:sp>
        <p:nvSpPr>
          <p:cNvPr id="1149" name="Google Shape;1149;p104"/>
          <p:cNvSpPr txBox="1"/>
          <p:nvPr>
            <p:ph idx="2" type="subTitle"/>
          </p:nvPr>
        </p:nvSpPr>
        <p:spPr>
          <a:xfrm>
            <a:off x="2494700" y="1180915"/>
            <a:ext cx="6192000" cy="1463700"/>
          </a:xfrm>
          <a:prstGeom prst="rect">
            <a:avLst/>
          </a:prstGeom>
        </p:spPr>
        <p:txBody>
          <a:bodyPr anchorCtr="0" anchor="t" bIns="0" lIns="0" spcFirstLastPara="1" rIns="0" wrap="square" tIns="0">
            <a:noAutofit/>
          </a:bodyPr>
          <a:lstStyle>
            <a:lvl1pPr lvl="0" rtl="0">
              <a:spcBef>
                <a:spcPts val="0"/>
              </a:spcBef>
              <a:spcAft>
                <a:spcPts val="0"/>
              </a:spcAft>
              <a:buNone/>
              <a:defRPr sz="1600">
                <a:latin typeface="Roboto Slab"/>
                <a:ea typeface="Roboto Slab"/>
                <a:cs typeface="Roboto Slab"/>
                <a:sym typeface="Roboto Slab"/>
              </a:defRPr>
            </a:lvl1pPr>
            <a:lvl2pPr lvl="1" rtl="0">
              <a:spcBef>
                <a:spcPts val="600"/>
              </a:spcBef>
              <a:spcAft>
                <a:spcPts val="0"/>
              </a:spcAft>
              <a:buNone/>
              <a:defRPr sz="1600">
                <a:latin typeface="Roboto Slab"/>
                <a:ea typeface="Roboto Slab"/>
                <a:cs typeface="Roboto Slab"/>
                <a:sym typeface="Roboto Slab"/>
              </a:defRPr>
            </a:lvl2pPr>
            <a:lvl3pPr lvl="2" rtl="0">
              <a:spcBef>
                <a:spcPts val="600"/>
              </a:spcBef>
              <a:spcAft>
                <a:spcPts val="0"/>
              </a:spcAft>
              <a:buNone/>
              <a:defRPr sz="1600">
                <a:latin typeface="Roboto Slab"/>
                <a:ea typeface="Roboto Slab"/>
                <a:cs typeface="Roboto Slab"/>
                <a:sym typeface="Roboto Slab"/>
              </a:defRPr>
            </a:lvl3pPr>
            <a:lvl4pPr lvl="3" rtl="0">
              <a:spcBef>
                <a:spcPts val="600"/>
              </a:spcBef>
              <a:spcAft>
                <a:spcPts val="0"/>
              </a:spcAft>
              <a:buNone/>
              <a:defRPr sz="1600">
                <a:latin typeface="Roboto Slab"/>
                <a:ea typeface="Roboto Slab"/>
                <a:cs typeface="Roboto Slab"/>
                <a:sym typeface="Roboto Slab"/>
              </a:defRPr>
            </a:lvl4pPr>
            <a:lvl5pPr lvl="4" rtl="0">
              <a:spcBef>
                <a:spcPts val="600"/>
              </a:spcBef>
              <a:spcAft>
                <a:spcPts val="0"/>
              </a:spcAft>
              <a:buNone/>
              <a:defRPr sz="1600">
                <a:latin typeface="Roboto Slab"/>
                <a:ea typeface="Roboto Slab"/>
                <a:cs typeface="Roboto Slab"/>
                <a:sym typeface="Roboto Slab"/>
              </a:defRPr>
            </a:lvl5pPr>
            <a:lvl6pPr lvl="5" rtl="0">
              <a:spcBef>
                <a:spcPts val="600"/>
              </a:spcBef>
              <a:spcAft>
                <a:spcPts val="0"/>
              </a:spcAft>
              <a:buNone/>
              <a:defRPr sz="1600">
                <a:latin typeface="Roboto Slab"/>
                <a:ea typeface="Roboto Slab"/>
                <a:cs typeface="Roboto Slab"/>
                <a:sym typeface="Roboto Slab"/>
              </a:defRPr>
            </a:lvl6pPr>
            <a:lvl7pPr lvl="6" rtl="0">
              <a:spcBef>
                <a:spcPts val="600"/>
              </a:spcBef>
              <a:spcAft>
                <a:spcPts val="0"/>
              </a:spcAft>
              <a:buNone/>
              <a:defRPr sz="1600">
                <a:latin typeface="Roboto Slab"/>
                <a:ea typeface="Roboto Slab"/>
                <a:cs typeface="Roboto Slab"/>
                <a:sym typeface="Roboto Slab"/>
              </a:defRPr>
            </a:lvl7pPr>
            <a:lvl8pPr lvl="7" rtl="0">
              <a:spcBef>
                <a:spcPts val="600"/>
              </a:spcBef>
              <a:spcAft>
                <a:spcPts val="0"/>
              </a:spcAft>
              <a:buNone/>
              <a:defRPr sz="1600">
                <a:latin typeface="Roboto Slab"/>
                <a:ea typeface="Roboto Slab"/>
                <a:cs typeface="Roboto Slab"/>
                <a:sym typeface="Roboto Slab"/>
              </a:defRPr>
            </a:lvl8pPr>
            <a:lvl9pPr lvl="8" rtl="0">
              <a:spcBef>
                <a:spcPts val="600"/>
              </a:spcBef>
              <a:spcAft>
                <a:spcPts val="600"/>
              </a:spcAft>
              <a:buNone/>
              <a:defRPr sz="1600">
                <a:latin typeface="Roboto Slab"/>
                <a:ea typeface="Roboto Slab"/>
                <a:cs typeface="Roboto Slab"/>
                <a:sym typeface="Roboto Slab"/>
              </a:defRPr>
            </a:lvl9pPr>
          </a:lstStyle>
          <a:p/>
        </p:txBody>
      </p:sp>
      <p:sp>
        <p:nvSpPr>
          <p:cNvPr id="1150" name="Google Shape;1150;p104"/>
          <p:cNvSpPr txBox="1"/>
          <p:nvPr>
            <p:ph idx="3" type="subTitle"/>
          </p:nvPr>
        </p:nvSpPr>
        <p:spPr>
          <a:xfrm>
            <a:off x="457200" y="1970340"/>
            <a:ext cx="1691700" cy="1668000"/>
          </a:xfrm>
          <a:prstGeom prst="rect">
            <a:avLst/>
          </a:prstGeom>
        </p:spPr>
        <p:txBody>
          <a:bodyPr anchorCtr="0" anchor="t" bIns="0" lIns="0" spcFirstLastPara="1" rIns="0" wrap="square" tIns="0">
            <a:noAutofit/>
          </a:bodyPr>
          <a:lstStyle>
            <a:lvl1pPr lvl="0" rtl="0">
              <a:lnSpc>
                <a:spcPct val="115000"/>
              </a:lnSpc>
              <a:spcBef>
                <a:spcPts val="0"/>
              </a:spcBef>
              <a:spcAft>
                <a:spcPts val="0"/>
              </a:spcAft>
              <a:buNone/>
              <a:defRPr/>
            </a:lvl1pPr>
            <a:lvl2pPr lvl="1" rtl="0">
              <a:lnSpc>
                <a:spcPct val="115000"/>
              </a:lnSpc>
              <a:spcBef>
                <a:spcPts val="600"/>
              </a:spcBef>
              <a:spcAft>
                <a:spcPts val="0"/>
              </a:spcAft>
              <a:buNone/>
              <a:defRPr/>
            </a:lvl2pPr>
            <a:lvl3pPr lvl="2" rtl="0">
              <a:lnSpc>
                <a:spcPct val="115000"/>
              </a:lnSpc>
              <a:spcBef>
                <a:spcPts val="600"/>
              </a:spcBef>
              <a:spcAft>
                <a:spcPts val="0"/>
              </a:spcAft>
              <a:buNone/>
              <a:defRPr/>
            </a:lvl3pPr>
            <a:lvl4pPr lvl="3" rtl="0">
              <a:lnSpc>
                <a:spcPct val="115000"/>
              </a:lnSpc>
              <a:spcBef>
                <a:spcPts val="600"/>
              </a:spcBef>
              <a:spcAft>
                <a:spcPts val="0"/>
              </a:spcAft>
              <a:buNone/>
              <a:defRPr/>
            </a:lvl4pPr>
            <a:lvl5pPr lvl="4" rtl="0">
              <a:lnSpc>
                <a:spcPct val="115000"/>
              </a:lnSpc>
              <a:spcBef>
                <a:spcPts val="600"/>
              </a:spcBef>
              <a:spcAft>
                <a:spcPts val="0"/>
              </a:spcAft>
              <a:buNone/>
              <a:defRPr/>
            </a:lvl5pPr>
            <a:lvl6pPr lvl="5" rtl="0">
              <a:lnSpc>
                <a:spcPct val="115000"/>
              </a:lnSpc>
              <a:spcBef>
                <a:spcPts val="600"/>
              </a:spcBef>
              <a:spcAft>
                <a:spcPts val="0"/>
              </a:spcAft>
              <a:buNone/>
              <a:defRPr/>
            </a:lvl6pPr>
            <a:lvl7pPr lvl="6" rtl="0">
              <a:lnSpc>
                <a:spcPct val="115000"/>
              </a:lnSpc>
              <a:spcBef>
                <a:spcPts val="600"/>
              </a:spcBef>
              <a:spcAft>
                <a:spcPts val="0"/>
              </a:spcAft>
              <a:buNone/>
              <a:defRPr/>
            </a:lvl7pPr>
            <a:lvl8pPr lvl="7" rtl="0">
              <a:lnSpc>
                <a:spcPct val="115000"/>
              </a:lnSpc>
              <a:spcBef>
                <a:spcPts val="600"/>
              </a:spcBef>
              <a:spcAft>
                <a:spcPts val="0"/>
              </a:spcAft>
              <a:buNone/>
              <a:defRPr/>
            </a:lvl8pPr>
            <a:lvl9pPr lvl="8" rtl="0">
              <a:lnSpc>
                <a:spcPct val="115000"/>
              </a:lnSpc>
              <a:spcBef>
                <a:spcPts val="600"/>
              </a:spcBef>
              <a:spcAft>
                <a:spcPts val="600"/>
              </a:spcAft>
              <a:buNone/>
              <a:defRPr/>
            </a:lvl9pPr>
          </a:lstStyle>
          <a:p/>
        </p:txBody>
      </p:sp>
      <p:sp>
        <p:nvSpPr>
          <p:cNvPr id="1151" name="Google Shape;1151;p104"/>
          <p:cNvSpPr txBox="1"/>
          <p:nvPr>
            <p:ph idx="4" type="body"/>
          </p:nvPr>
        </p:nvSpPr>
        <p:spPr>
          <a:xfrm>
            <a:off x="2788700" y="2849690"/>
            <a:ext cx="1630800" cy="353400"/>
          </a:xfrm>
          <a:prstGeom prst="rect">
            <a:avLst/>
          </a:prstGeom>
          <a:noFill/>
          <a:ln>
            <a:noFill/>
          </a:ln>
        </p:spPr>
        <p:txBody>
          <a:bodyPr anchorCtr="0" anchor="t" bIns="0" lIns="0" spcFirstLastPara="1" rIns="0" wrap="square" tIns="0">
            <a:noAutofit/>
          </a:bodyPr>
          <a:lstStyle>
            <a:lvl1pPr indent="-228600" lvl="0" marL="457200" rtl="0">
              <a:lnSpc>
                <a:spcPct val="115000"/>
              </a:lnSpc>
              <a:spcBef>
                <a:spcPts val="0"/>
              </a:spcBef>
              <a:spcAft>
                <a:spcPts val="0"/>
              </a:spcAft>
              <a:buSzPts val="1200"/>
              <a:buNone/>
              <a:defRPr/>
            </a:lvl1pPr>
            <a:lvl2pPr indent="-304800" lvl="1" marL="914400" rtl="0">
              <a:lnSpc>
                <a:spcPct val="115000"/>
              </a:lnSpc>
              <a:spcBef>
                <a:spcPts val="600"/>
              </a:spcBef>
              <a:spcAft>
                <a:spcPts val="0"/>
              </a:spcAft>
              <a:buSzPts val="1200"/>
              <a:buChar char="■"/>
              <a:defRPr sz="1200"/>
            </a:lvl2pPr>
            <a:lvl3pPr indent="-304800" lvl="2" marL="1371600" rtl="0">
              <a:lnSpc>
                <a:spcPct val="115000"/>
              </a:lnSpc>
              <a:spcBef>
                <a:spcPts val="600"/>
              </a:spcBef>
              <a:spcAft>
                <a:spcPts val="0"/>
              </a:spcAft>
              <a:buSzPts val="1200"/>
              <a:buChar char="■"/>
              <a:defRPr sz="1200"/>
            </a:lvl3pPr>
            <a:lvl4pPr indent="-304800" lvl="3" marL="1828800" rtl="0">
              <a:lnSpc>
                <a:spcPct val="115000"/>
              </a:lnSpc>
              <a:spcBef>
                <a:spcPts val="600"/>
              </a:spcBef>
              <a:spcAft>
                <a:spcPts val="0"/>
              </a:spcAft>
              <a:buSzPts val="1200"/>
              <a:buChar char="■"/>
              <a:defRPr sz="1200"/>
            </a:lvl4pPr>
            <a:lvl5pPr indent="-304800" lvl="4" marL="2286000" rtl="0">
              <a:lnSpc>
                <a:spcPct val="115000"/>
              </a:lnSpc>
              <a:spcBef>
                <a:spcPts val="600"/>
              </a:spcBef>
              <a:spcAft>
                <a:spcPts val="0"/>
              </a:spcAft>
              <a:buSzPts val="1200"/>
              <a:buChar char="■"/>
              <a:defRPr sz="1200"/>
            </a:lvl5pPr>
            <a:lvl6pPr indent="-304800" lvl="5" marL="2743200" rtl="0">
              <a:lnSpc>
                <a:spcPct val="115000"/>
              </a:lnSpc>
              <a:spcBef>
                <a:spcPts val="600"/>
              </a:spcBef>
              <a:spcAft>
                <a:spcPts val="0"/>
              </a:spcAft>
              <a:buSzPts val="1200"/>
              <a:buChar char="■"/>
              <a:defRPr sz="1200"/>
            </a:lvl6pPr>
            <a:lvl7pPr indent="-304800" lvl="6" marL="3200400" rtl="0">
              <a:lnSpc>
                <a:spcPct val="115000"/>
              </a:lnSpc>
              <a:spcBef>
                <a:spcPts val="600"/>
              </a:spcBef>
              <a:spcAft>
                <a:spcPts val="0"/>
              </a:spcAft>
              <a:buSzPts val="1200"/>
              <a:buChar char="■"/>
              <a:defRPr sz="1200"/>
            </a:lvl7pPr>
            <a:lvl8pPr indent="-304800" lvl="7" marL="3657600" rtl="0">
              <a:lnSpc>
                <a:spcPct val="115000"/>
              </a:lnSpc>
              <a:spcBef>
                <a:spcPts val="600"/>
              </a:spcBef>
              <a:spcAft>
                <a:spcPts val="0"/>
              </a:spcAft>
              <a:buSzPts val="1200"/>
              <a:buChar char="■"/>
              <a:defRPr sz="1200"/>
            </a:lvl8pPr>
            <a:lvl9pPr indent="-304800" lvl="8" marL="4114800" rtl="0">
              <a:lnSpc>
                <a:spcPct val="115000"/>
              </a:lnSpc>
              <a:spcBef>
                <a:spcPts val="600"/>
              </a:spcBef>
              <a:spcAft>
                <a:spcPts val="600"/>
              </a:spcAft>
              <a:buSzPts val="1200"/>
              <a:buChar char="■"/>
              <a:defRPr sz="1200"/>
            </a:lvl9pPr>
          </a:lstStyle>
          <a:p/>
        </p:txBody>
      </p:sp>
      <p:sp>
        <p:nvSpPr>
          <p:cNvPr id="1152" name="Google Shape;1152;p104"/>
          <p:cNvSpPr txBox="1"/>
          <p:nvPr>
            <p:ph idx="5" type="body"/>
          </p:nvPr>
        </p:nvSpPr>
        <p:spPr>
          <a:xfrm>
            <a:off x="4922288" y="2849690"/>
            <a:ext cx="1630800" cy="353400"/>
          </a:xfrm>
          <a:prstGeom prst="rect">
            <a:avLst/>
          </a:prstGeom>
          <a:noFill/>
          <a:ln>
            <a:noFill/>
          </a:ln>
        </p:spPr>
        <p:txBody>
          <a:bodyPr anchorCtr="0" anchor="t" bIns="0" lIns="0" spcFirstLastPara="1" rIns="0" wrap="square" tIns="0">
            <a:noAutofit/>
          </a:bodyPr>
          <a:lstStyle>
            <a:lvl1pPr indent="-228600" lvl="0" marL="457200" rtl="0">
              <a:lnSpc>
                <a:spcPct val="115000"/>
              </a:lnSpc>
              <a:spcBef>
                <a:spcPts val="0"/>
              </a:spcBef>
              <a:spcAft>
                <a:spcPts val="0"/>
              </a:spcAft>
              <a:buSzPts val="1200"/>
              <a:buNone/>
              <a:defRPr/>
            </a:lvl1pPr>
            <a:lvl2pPr indent="-304800" lvl="1" marL="914400" rtl="0">
              <a:lnSpc>
                <a:spcPct val="115000"/>
              </a:lnSpc>
              <a:spcBef>
                <a:spcPts val="600"/>
              </a:spcBef>
              <a:spcAft>
                <a:spcPts val="0"/>
              </a:spcAft>
              <a:buSzPts val="1200"/>
              <a:buChar char="■"/>
              <a:defRPr sz="1200"/>
            </a:lvl2pPr>
            <a:lvl3pPr indent="-304800" lvl="2" marL="1371600" rtl="0">
              <a:lnSpc>
                <a:spcPct val="115000"/>
              </a:lnSpc>
              <a:spcBef>
                <a:spcPts val="600"/>
              </a:spcBef>
              <a:spcAft>
                <a:spcPts val="0"/>
              </a:spcAft>
              <a:buSzPts val="1200"/>
              <a:buChar char="■"/>
              <a:defRPr sz="1200"/>
            </a:lvl3pPr>
            <a:lvl4pPr indent="-304800" lvl="3" marL="1828800" rtl="0">
              <a:lnSpc>
                <a:spcPct val="115000"/>
              </a:lnSpc>
              <a:spcBef>
                <a:spcPts val="600"/>
              </a:spcBef>
              <a:spcAft>
                <a:spcPts val="0"/>
              </a:spcAft>
              <a:buSzPts val="1200"/>
              <a:buChar char="■"/>
              <a:defRPr sz="1200"/>
            </a:lvl4pPr>
            <a:lvl5pPr indent="-304800" lvl="4" marL="2286000" rtl="0">
              <a:lnSpc>
                <a:spcPct val="115000"/>
              </a:lnSpc>
              <a:spcBef>
                <a:spcPts val="600"/>
              </a:spcBef>
              <a:spcAft>
                <a:spcPts val="0"/>
              </a:spcAft>
              <a:buSzPts val="1200"/>
              <a:buChar char="■"/>
              <a:defRPr sz="1200"/>
            </a:lvl5pPr>
            <a:lvl6pPr indent="-304800" lvl="5" marL="2743200" rtl="0">
              <a:lnSpc>
                <a:spcPct val="115000"/>
              </a:lnSpc>
              <a:spcBef>
                <a:spcPts val="600"/>
              </a:spcBef>
              <a:spcAft>
                <a:spcPts val="0"/>
              </a:spcAft>
              <a:buSzPts val="1200"/>
              <a:buChar char="■"/>
              <a:defRPr sz="1200"/>
            </a:lvl6pPr>
            <a:lvl7pPr indent="-304800" lvl="6" marL="3200400" rtl="0">
              <a:lnSpc>
                <a:spcPct val="115000"/>
              </a:lnSpc>
              <a:spcBef>
                <a:spcPts val="600"/>
              </a:spcBef>
              <a:spcAft>
                <a:spcPts val="0"/>
              </a:spcAft>
              <a:buSzPts val="1200"/>
              <a:buChar char="■"/>
              <a:defRPr sz="1200"/>
            </a:lvl7pPr>
            <a:lvl8pPr indent="-304800" lvl="7" marL="3657600" rtl="0">
              <a:lnSpc>
                <a:spcPct val="115000"/>
              </a:lnSpc>
              <a:spcBef>
                <a:spcPts val="600"/>
              </a:spcBef>
              <a:spcAft>
                <a:spcPts val="0"/>
              </a:spcAft>
              <a:buSzPts val="1200"/>
              <a:buChar char="■"/>
              <a:defRPr sz="1200"/>
            </a:lvl8pPr>
            <a:lvl9pPr indent="-304800" lvl="8" marL="4114800" rtl="0">
              <a:lnSpc>
                <a:spcPct val="115000"/>
              </a:lnSpc>
              <a:spcBef>
                <a:spcPts val="600"/>
              </a:spcBef>
              <a:spcAft>
                <a:spcPts val="600"/>
              </a:spcAft>
              <a:buSzPts val="1200"/>
              <a:buChar char="■"/>
              <a:defRPr sz="1200"/>
            </a:lvl9pPr>
          </a:lstStyle>
          <a:p/>
        </p:txBody>
      </p:sp>
      <p:sp>
        <p:nvSpPr>
          <p:cNvPr id="1153" name="Google Shape;1153;p104"/>
          <p:cNvSpPr txBox="1"/>
          <p:nvPr>
            <p:ph idx="6" type="body"/>
          </p:nvPr>
        </p:nvSpPr>
        <p:spPr>
          <a:xfrm>
            <a:off x="7055900" y="2849690"/>
            <a:ext cx="1630800" cy="353400"/>
          </a:xfrm>
          <a:prstGeom prst="rect">
            <a:avLst/>
          </a:prstGeom>
          <a:noFill/>
          <a:ln>
            <a:noFill/>
          </a:ln>
        </p:spPr>
        <p:txBody>
          <a:bodyPr anchorCtr="0" anchor="t" bIns="0" lIns="0" spcFirstLastPara="1" rIns="0" wrap="square" tIns="0">
            <a:noAutofit/>
          </a:bodyPr>
          <a:lstStyle>
            <a:lvl1pPr indent="-228600" lvl="0" marL="457200" rtl="0">
              <a:lnSpc>
                <a:spcPct val="115000"/>
              </a:lnSpc>
              <a:spcBef>
                <a:spcPts val="0"/>
              </a:spcBef>
              <a:spcAft>
                <a:spcPts val="0"/>
              </a:spcAft>
              <a:buSzPts val="1200"/>
              <a:buNone/>
              <a:defRPr/>
            </a:lvl1pPr>
            <a:lvl2pPr indent="-304800" lvl="1" marL="914400" rtl="0">
              <a:lnSpc>
                <a:spcPct val="115000"/>
              </a:lnSpc>
              <a:spcBef>
                <a:spcPts val="600"/>
              </a:spcBef>
              <a:spcAft>
                <a:spcPts val="0"/>
              </a:spcAft>
              <a:buSzPts val="1200"/>
              <a:buChar char="■"/>
              <a:defRPr sz="1200"/>
            </a:lvl2pPr>
            <a:lvl3pPr indent="-304800" lvl="2" marL="1371600" rtl="0">
              <a:lnSpc>
                <a:spcPct val="115000"/>
              </a:lnSpc>
              <a:spcBef>
                <a:spcPts val="600"/>
              </a:spcBef>
              <a:spcAft>
                <a:spcPts val="0"/>
              </a:spcAft>
              <a:buSzPts val="1200"/>
              <a:buChar char="■"/>
              <a:defRPr sz="1200"/>
            </a:lvl3pPr>
            <a:lvl4pPr indent="-304800" lvl="3" marL="1828800" rtl="0">
              <a:lnSpc>
                <a:spcPct val="115000"/>
              </a:lnSpc>
              <a:spcBef>
                <a:spcPts val="600"/>
              </a:spcBef>
              <a:spcAft>
                <a:spcPts val="0"/>
              </a:spcAft>
              <a:buSzPts val="1200"/>
              <a:buChar char="■"/>
              <a:defRPr sz="1200"/>
            </a:lvl4pPr>
            <a:lvl5pPr indent="-304800" lvl="4" marL="2286000" rtl="0">
              <a:lnSpc>
                <a:spcPct val="115000"/>
              </a:lnSpc>
              <a:spcBef>
                <a:spcPts val="600"/>
              </a:spcBef>
              <a:spcAft>
                <a:spcPts val="0"/>
              </a:spcAft>
              <a:buSzPts val="1200"/>
              <a:buChar char="■"/>
              <a:defRPr sz="1200"/>
            </a:lvl5pPr>
            <a:lvl6pPr indent="-304800" lvl="5" marL="2743200" rtl="0">
              <a:lnSpc>
                <a:spcPct val="115000"/>
              </a:lnSpc>
              <a:spcBef>
                <a:spcPts val="600"/>
              </a:spcBef>
              <a:spcAft>
                <a:spcPts val="0"/>
              </a:spcAft>
              <a:buSzPts val="1200"/>
              <a:buChar char="■"/>
              <a:defRPr sz="1200"/>
            </a:lvl6pPr>
            <a:lvl7pPr indent="-304800" lvl="6" marL="3200400" rtl="0">
              <a:lnSpc>
                <a:spcPct val="115000"/>
              </a:lnSpc>
              <a:spcBef>
                <a:spcPts val="600"/>
              </a:spcBef>
              <a:spcAft>
                <a:spcPts val="0"/>
              </a:spcAft>
              <a:buSzPts val="1200"/>
              <a:buChar char="■"/>
              <a:defRPr sz="1200"/>
            </a:lvl7pPr>
            <a:lvl8pPr indent="-304800" lvl="7" marL="3657600" rtl="0">
              <a:lnSpc>
                <a:spcPct val="115000"/>
              </a:lnSpc>
              <a:spcBef>
                <a:spcPts val="600"/>
              </a:spcBef>
              <a:spcAft>
                <a:spcPts val="0"/>
              </a:spcAft>
              <a:buSzPts val="1200"/>
              <a:buChar char="■"/>
              <a:defRPr sz="1200"/>
            </a:lvl8pPr>
            <a:lvl9pPr indent="-304800" lvl="8" marL="4114800" rtl="0">
              <a:lnSpc>
                <a:spcPct val="115000"/>
              </a:lnSpc>
              <a:spcBef>
                <a:spcPts val="600"/>
              </a:spcBef>
              <a:spcAft>
                <a:spcPts val="600"/>
              </a:spcAft>
              <a:buSzPts val="1200"/>
              <a:buChar char="■"/>
              <a:defRPr sz="1200"/>
            </a:lvl9pPr>
          </a:lstStyle>
          <a:p/>
        </p:txBody>
      </p:sp>
      <p:sp>
        <p:nvSpPr>
          <p:cNvPr id="1154" name="Google Shape;1154;p104"/>
          <p:cNvSpPr txBox="1"/>
          <p:nvPr>
            <p:ph idx="7" type="body"/>
          </p:nvPr>
        </p:nvSpPr>
        <p:spPr>
          <a:xfrm>
            <a:off x="2788700" y="3443290"/>
            <a:ext cx="1630800" cy="353400"/>
          </a:xfrm>
          <a:prstGeom prst="rect">
            <a:avLst/>
          </a:prstGeom>
          <a:noFill/>
          <a:ln>
            <a:noFill/>
          </a:ln>
        </p:spPr>
        <p:txBody>
          <a:bodyPr anchorCtr="0" anchor="t" bIns="0" lIns="0" spcFirstLastPara="1" rIns="0" wrap="square" tIns="0">
            <a:noAutofit/>
          </a:bodyPr>
          <a:lstStyle>
            <a:lvl1pPr indent="-228600" lvl="0" marL="457200" rtl="0">
              <a:lnSpc>
                <a:spcPct val="115000"/>
              </a:lnSpc>
              <a:spcBef>
                <a:spcPts val="0"/>
              </a:spcBef>
              <a:spcAft>
                <a:spcPts val="0"/>
              </a:spcAft>
              <a:buSzPts val="1200"/>
              <a:buNone/>
              <a:defRPr/>
            </a:lvl1pPr>
            <a:lvl2pPr indent="-304800" lvl="1" marL="914400" rtl="0">
              <a:lnSpc>
                <a:spcPct val="115000"/>
              </a:lnSpc>
              <a:spcBef>
                <a:spcPts val="600"/>
              </a:spcBef>
              <a:spcAft>
                <a:spcPts val="0"/>
              </a:spcAft>
              <a:buSzPts val="1200"/>
              <a:buChar char="■"/>
              <a:defRPr sz="1200"/>
            </a:lvl2pPr>
            <a:lvl3pPr indent="-304800" lvl="2" marL="1371600" rtl="0">
              <a:lnSpc>
                <a:spcPct val="115000"/>
              </a:lnSpc>
              <a:spcBef>
                <a:spcPts val="600"/>
              </a:spcBef>
              <a:spcAft>
                <a:spcPts val="0"/>
              </a:spcAft>
              <a:buSzPts val="1200"/>
              <a:buChar char="■"/>
              <a:defRPr sz="1200"/>
            </a:lvl3pPr>
            <a:lvl4pPr indent="-304800" lvl="3" marL="1828800" rtl="0">
              <a:lnSpc>
                <a:spcPct val="115000"/>
              </a:lnSpc>
              <a:spcBef>
                <a:spcPts val="600"/>
              </a:spcBef>
              <a:spcAft>
                <a:spcPts val="0"/>
              </a:spcAft>
              <a:buSzPts val="1200"/>
              <a:buChar char="■"/>
              <a:defRPr sz="1200"/>
            </a:lvl4pPr>
            <a:lvl5pPr indent="-304800" lvl="4" marL="2286000" rtl="0">
              <a:lnSpc>
                <a:spcPct val="115000"/>
              </a:lnSpc>
              <a:spcBef>
                <a:spcPts val="600"/>
              </a:spcBef>
              <a:spcAft>
                <a:spcPts val="0"/>
              </a:spcAft>
              <a:buSzPts val="1200"/>
              <a:buChar char="■"/>
              <a:defRPr sz="1200"/>
            </a:lvl5pPr>
            <a:lvl6pPr indent="-304800" lvl="5" marL="2743200" rtl="0">
              <a:lnSpc>
                <a:spcPct val="115000"/>
              </a:lnSpc>
              <a:spcBef>
                <a:spcPts val="600"/>
              </a:spcBef>
              <a:spcAft>
                <a:spcPts val="0"/>
              </a:spcAft>
              <a:buSzPts val="1200"/>
              <a:buChar char="■"/>
              <a:defRPr sz="1200"/>
            </a:lvl6pPr>
            <a:lvl7pPr indent="-304800" lvl="6" marL="3200400" rtl="0">
              <a:lnSpc>
                <a:spcPct val="115000"/>
              </a:lnSpc>
              <a:spcBef>
                <a:spcPts val="600"/>
              </a:spcBef>
              <a:spcAft>
                <a:spcPts val="0"/>
              </a:spcAft>
              <a:buSzPts val="1200"/>
              <a:buChar char="■"/>
              <a:defRPr sz="1200"/>
            </a:lvl7pPr>
            <a:lvl8pPr indent="-304800" lvl="7" marL="3657600" rtl="0">
              <a:lnSpc>
                <a:spcPct val="115000"/>
              </a:lnSpc>
              <a:spcBef>
                <a:spcPts val="600"/>
              </a:spcBef>
              <a:spcAft>
                <a:spcPts val="0"/>
              </a:spcAft>
              <a:buSzPts val="1200"/>
              <a:buChar char="■"/>
              <a:defRPr sz="1200"/>
            </a:lvl8pPr>
            <a:lvl9pPr indent="-304800" lvl="8" marL="4114800" rtl="0">
              <a:lnSpc>
                <a:spcPct val="115000"/>
              </a:lnSpc>
              <a:spcBef>
                <a:spcPts val="600"/>
              </a:spcBef>
              <a:spcAft>
                <a:spcPts val="600"/>
              </a:spcAft>
              <a:buSzPts val="1200"/>
              <a:buChar char="■"/>
              <a:defRPr sz="1200"/>
            </a:lvl9pPr>
          </a:lstStyle>
          <a:p/>
        </p:txBody>
      </p:sp>
      <p:sp>
        <p:nvSpPr>
          <p:cNvPr id="1155" name="Google Shape;1155;p104"/>
          <p:cNvSpPr txBox="1"/>
          <p:nvPr>
            <p:ph idx="8" type="body"/>
          </p:nvPr>
        </p:nvSpPr>
        <p:spPr>
          <a:xfrm>
            <a:off x="4922288" y="3443290"/>
            <a:ext cx="1630800" cy="353400"/>
          </a:xfrm>
          <a:prstGeom prst="rect">
            <a:avLst/>
          </a:prstGeom>
          <a:noFill/>
          <a:ln>
            <a:noFill/>
          </a:ln>
        </p:spPr>
        <p:txBody>
          <a:bodyPr anchorCtr="0" anchor="t" bIns="0" lIns="0" spcFirstLastPara="1" rIns="0" wrap="square" tIns="0">
            <a:noAutofit/>
          </a:bodyPr>
          <a:lstStyle>
            <a:lvl1pPr indent="-228600" lvl="0" marL="457200" rtl="0">
              <a:lnSpc>
                <a:spcPct val="115000"/>
              </a:lnSpc>
              <a:spcBef>
                <a:spcPts val="0"/>
              </a:spcBef>
              <a:spcAft>
                <a:spcPts val="0"/>
              </a:spcAft>
              <a:buSzPts val="1200"/>
              <a:buNone/>
              <a:defRPr/>
            </a:lvl1pPr>
            <a:lvl2pPr indent="-304800" lvl="1" marL="914400" rtl="0">
              <a:lnSpc>
                <a:spcPct val="115000"/>
              </a:lnSpc>
              <a:spcBef>
                <a:spcPts val="600"/>
              </a:spcBef>
              <a:spcAft>
                <a:spcPts val="0"/>
              </a:spcAft>
              <a:buSzPts val="1200"/>
              <a:buChar char="■"/>
              <a:defRPr sz="1200"/>
            </a:lvl2pPr>
            <a:lvl3pPr indent="-304800" lvl="2" marL="1371600" rtl="0">
              <a:lnSpc>
                <a:spcPct val="115000"/>
              </a:lnSpc>
              <a:spcBef>
                <a:spcPts val="600"/>
              </a:spcBef>
              <a:spcAft>
                <a:spcPts val="0"/>
              </a:spcAft>
              <a:buSzPts val="1200"/>
              <a:buChar char="■"/>
              <a:defRPr sz="1200"/>
            </a:lvl3pPr>
            <a:lvl4pPr indent="-304800" lvl="3" marL="1828800" rtl="0">
              <a:lnSpc>
                <a:spcPct val="115000"/>
              </a:lnSpc>
              <a:spcBef>
                <a:spcPts val="600"/>
              </a:spcBef>
              <a:spcAft>
                <a:spcPts val="0"/>
              </a:spcAft>
              <a:buSzPts val="1200"/>
              <a:buChar char="■"/>
              <a:defRPr sz="1200"/>
            </a:lvl4pPr>
            <a:lvl5pPr indent="-304800" lvl="4" marL="2286000" rtl="0">
              <a:lnSpc>
                <a:spcPct val="115000"/>
              </a:lnSpc>
              <a:spcBef>
                <a:spcPts val="600"/>
              </a:spcBef>
              <a:spcAft>
                <a:spcPts val="0"/>
              </a:spcAft>
              <a:buSzPts val="1200"/>
              <a:buChar char="■"/>
              <a:defRPr sz="1200"/>
            </a:lvl5pPr>
            <a:lvl6pPr indent="-304800" lvl="5" marL="2743200" rtl="0">
              <a:lnSpc>
                <a:spcPct val="115000"/>
              </a:lnSpc>
              <a:spcBef>
                <a:spcPts val="600"/>
              </a:spcBef>
              <a:spcAft>
                <a:spcPts val="0"/>
              </a:spcAft>
              <a:buSzPts val="1200"/>
              <a:buChar char="■"/>
              <a:defRPr sz="1200"/>
            </a:lvl6pPr>
            <a:lvl7pPr indent="-304800" lvl="6" marL="3200400" rtl="0">
              <a:lnSpc>
                <a:spcPct val="115000"/>
              </a:lnSpc>
              <a:spcBef>
                <a:spcPts val="600"/>
              </a:spcBef>
              <a:spcAft>
                <a:spcPts val="0"/>
              </a:spcAft>
              <a:buSzPts val="1200"/>
              <a:buChar char="■"/>
              <a:defRPr sz="1200"/>
            </a:lvl7pPr>
            <a:lvl8pPr indent="-304800" lvl="7" marL="3657600" rtl="0">
              <a:lnSpc>
                <a:spcPct val="115000"/>
              </a:lnSpc>
              <a:spcBef>
                <a:spcPts val="600"/>
              </a:spcBef>
              <a:spcAft>
                <a:spcPts val="0"/>
              </a:spcAft>
              <a:buSzPts val="1200"/>
              <a:buChar char="■"/>
              <a:defRPr sz="1200"/>
            </a:lvl8pPr>
            <a:lvl9pPr indent="-304800" lvl="8" marL="4114800" rtl="0">
              <a:lnSpc>
                <a:spcPct val="115000"/>
              </a:lnSpc>
              <a:spcBef>
                <a:spcPts val="600"/>
              </a:spcBef>
              <a:spcAft>
                <a:spcPts val="600"/>
              </a:spcAft>
              <a:buSzPts val="1200"/>
              <a:buChar char="■"/>
              <a:defRPr sz="1200"/>
            </a:lvl9pPr>
          </a:lstStyle>
          <a:p/>
        </p:txBody>
      </p:sp>
      <p:sp>
        <p:nvSpPr>
          <p:cNvPr id="1156" name="Google Shape;1156;p104"/>
          <p:cNvSpPr txBox="1"/>
          <p:nvPr>
            <p:ph idx="9" type="body"/>
          </p:nvPr>
        </p:nvSpPr>
        <p:spPr>
          <a:xfrm>
            <a:off x="7055900" y="3443290"/>
            <a:ext cx="1630800" cy="353400"/>
          </a:xfrm>
          <a:prstGeom prst="rect">
            <a:avLst/>
          </a:prstGeom>
          <a:noFill/>
          <a:ln>
            <a:noFill/>
          </a:ln>
        </p:spPr>
        <p:txBody>
          <a:bodyPr anchorCtr="0" anchor="t" bIns="0" lIns="0" spcFirstLastPara="1" rIns="0" wrap="square" tIns="0">
            <a:noAutofit/>
          </a:bodyPr>
          <a:lstStyle>
            <a:lvl1pPr indent="-228600" lvl="0" marL="457200" rtl="0">
              <a:lnSpc>
                <a:spcPct val="115000"/>
              </a:lnSpc>
              <a:spcBef>
                <a:spcPts val="0"/>
              </a:spcBef>
              <a:spcAft>
                <a:spcPts val="0"/>
              </a:spcAft>
              <a:buSzPts val="1200"/>
              <a:buNone/>
              <a:defRPr/>
            </a:lvl1pPr>
            <a:lvl2pPr indent="-304800" lvl="1" marL="914400" rtl="0">
              <a:lnSpc>
                <a:spcPct val="115000"/>
              </a:lnSpc>
              <a:spcBef>
                <a:spcPts val="600"/>
              </a:spcBef>
              <a:spcAft>
                <a:spcPts val="0"/>
              </a:spcAft>
              <a:buSzPts val="1200"/>
              <a:buChar char="■"/>
              <a:defRPr sz="1200"/>
            </a:lvl2pPr>
            <a:lvl3pPr indent="-304800" lvl="2" marL="1371600" rtl="0">
              <a:lnSpc>
                <a:spcPct val="115000"/>
              </a:lnSpc>
              <a:spcBef>
                <a:spcPts val="600"/>
              </a:spcBef>
              <a:spcAft>
                <a:spcPts val="0"/>
              </a:spcAft>
              <a:buSzPts val="1200"/>
              <a:buChar char="■"/>
              <a:defRPr sz="1200"/>
            </a:lvl3pPr>
            <a:lvl4pPr indent="-304800" lvl="3" marL="1828800" rtl="0">
              <a:lnSpc>
                <a:spcPct val="115000"/>
              </a:lnSpc>
              <a:spcBef>
                <a:spcPts val="600"/>
              </a:spcBef>
              <a:spcAft>
                <a:spcPts val="0"/>
              </a:spcAft>
              <a:buSzPts val="1200"/>
              <a:buChar char="■"/>
              <a:defRPr sz="1200"/>
            </a:lvl4pPr>
            <a:lvl5pPr indent="-304800" lvl="4" marL="2286000" rtl="0">
              <a:lnSpc>
                <a:spcPct val="115000"/>
              </a:lnSpc>
              <a:spcBef>
                <a:spcPts val="600"/>
              </a:spcBef>
              <a:spcAft>
                <a:spcPts val="0"/>
              </a:spcAft>
              <a:buSzPts val="1200"/>
              <a:buChar char="■"/>
              <a:defRPr sz="1200"/>
            </a:lvl5pPr>
            <a:lvl6pPr indent="-304800" lvl="5" marL="2743200" rtl="0">
              <a:lnSpc>
                <a:spcPct val="115000"/>
              </a:lnSpc>
              <a:spcBef>
                <a:spcPts val="600"/>
              </a:spcBef>
              <a:spcAft>
                <a:spcPts val="0"/>
              </a:spcAft>
              <a:buSzPts val="1200"/>
              <a:buChar char="■"/>
              <a:defRPr sz="1200"/>
            </a:lvl6pPr>
            <a:lvl7pPr indent="-304800" lvl="6" marL="3200400" rtl="0">
              <a:lnSpc>
                <a:spcPct val="115000"/>
              </a:lnSpc>
              <a:spcBef>
                <a:spcPts val="600"/>
              </a:spcBef>
              <a:spcAft>
                <a:spcPts val="0"/>
              </a:spcAft>
              <a:buSzPts val="1200"/>
              <a:buChar char="■"/>
              <a:defRPr sz="1200"/>
            </a:lvl7pPr>
            <a:lvl8pPr indent="-304800" lvl="7" marL="3657600" rtl="0">
              <a:lnSpc>
                <a:spcPct val="115000"/>
              </a:lnSpc>
              <a:spcBef>
                <a:spcPts val="600"/>
              </a:spcBef>
              <a:spcAft>
                <a:spcPts val="0"/>
              </a:spcAft>
              <a:buSzPts val="1200"/>
              <a:buChar char="■"/>
              <a:defRPr sz="1200"/>
            </a:lvl8pPr>
            <a:lvl9pPr indent="-304800" lvl="8" marL="4114800" rtl="0">
              <a:lnSpc>
                <a:spcPct val="115000"/>
              </a:lnSpc>
              <a:spcBef>
                <a:spcPts val="600"/>
              </a:spcBef>
              <a:spcAft>
                <a:spcPts val="600"/>
              </a:spcAft>
              <a:buSzPts val="1200"/>
              <a:buChar char="■"/>
              <a:defRPr sz="1200"/>
            </a:lvl9pPr>
          </a:lstStyle>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 Agenda Slide 3">
  <p:cSld name="CUSTOM_1">
    <p:bg>
      <p:bgPr>
        <a:solidFill>
          <a:schemeClr val="accent4"/>
        </a:solidFill>
      </p:bgPr>
    </p:bg>
    <p:spTree>
      <p:nvGrpSpPr>
        <p:cNvPr id="1157" name="Shape 1157"/>
        <p:cNvGrpSpPr/>
        <p:nvPr/>
      </p:nvGrpSpPr>
      <p:grpSpPr>
        <a:xfrm>
          <a:off x="0" y="0"/>
          <a:ext cx="0" cy="0"/>
          <a:chOff x="0" y="0"/>
          <a:chExt cx="0" cy="0"/>
        </a:xfrm>
      </p:grpSpPr>
      <p:pic>
        <p:nvPicPr>
          <p:cNvPr id="1158" name="Google Shape;1158;p105"/>
          <p:cNvPicPr preferRelativeResize="0"/>
          <p:nvPr/>
        </p:nvPicPr>
        <p:blipFill rotWithShape="1">
          <a:blip r:embed="rId2">
            <a:alphaModFix/>
          </a:blip>
          <a:srcRect b="0" l="0" r="11504" t="25334"/>
          <a:stretch/>
        </p:blipFill>
        <p:spPr>
          <a:xfrm>
            <a:off x="0" y="0"/>
            <a:ext cx="9144000" cy="5143500"/>
          </a:xfrm>
          <a:prstGeom prst="rect">
            <a:avLst/>
          </a:prstGeom>
          <a:noFill/>
          <a:ln>
            <a:noFill/>
          </a:ln>
        </p:spPr>
      </p:pic>
      <p:sp>
        <p:nvSpPr>
          <p:cNvPr id="1159" name="Google Shape;1159;p105"/>
          <p:cNvSpPr txBox="1"/>
          <p:nvPr>
            <p:ph type="title"/>
          </p:nvPr>
        </p:nvSpPr>
        <p:spPr>
          <a:xfrm>
            <a:off x="1544125" y="1034775"/>
            <a:ext cx="5870700" cy="459600"/>
          </a:xfrm>
          <a:prstGeom prst="rect">
            <a:avLst/>
          </a:prstGeom>
        </p:spPr>
        <p:txBody>
          <a:bodyPr anchorCtr="0" anchor="t" bIns="0" lIns="0" spcFirstLastPara="1" rIns="0" wrap="square" tIns="0">
            <a:noAutofit/>
          </a:bodyPr>
          <a:lstStyle>
            <a:lvl1pPr lvl="0" rtl="0">
              <a:spcBef>
                <a:spcPts val="0"/>
              </a:spcBef>
              <a:spcAft>
                <a:spcPts val="0"/>
              </a:spcAft>
              <a:buNone/>
              <a:defRPr>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p:txBody>
      </p:sp>
      <p:sp>
        <p:nvSpPr>
          <p:cNvPr id="1160" name="Google Shape;1160;p105"/>
          <p:cNvSpPr txBox="1"/>
          <p:nvPr>
            <p:ph idx="1" type="body"/>
          </p:nvPr>
        </p:nvSpPr>
        <p:spPr>
          <a:xfrm>
            <a:off x="1544125" y="1755750"/>
            <a:ext cx="3783300" cy="2913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Clr>
                <a:srgbClr val="FFFFFF"/>
              </a:buClr>
              <a:buSzPts val="1400"/>
              <a:buFont typeface="Roboto Light"/>
              <a:buNone/>
              <a:defRPr i="0" sz="1400" u="none" cap="none" strike="noStrike">
                <a:solidFill>
                  <a:srgbClr val="FFFFFF"/>
                </a:solidFill>
                <a:latin typeface="Roboto Light"/>
                <a:ea typeface="Roboto Light"/>
                <a:cs typeface="Roboto Light"/>
                <a:sym typeface="Roboto Light"/>
              </a:defRPr>
            </a:lvl1pPr>
            <a:lvl2pPr indent="-317500" lvl="1" marL="914400" marR="0" rtl="0" algn="l">
              <a:lnSpc>
                <a:spcPct val="115000"/>
              </a:lnSpc>
              <a:spcBef>
                <a:spcPts val="900"/>
              </a:spcBef>
              <a:spcAft>
                <a:spcPts val="0"/>
              </a:spcAft>
              <a:buClr>
                <a:srgbClr val="FFFFFF"/>
              </a:buClr>
              <a:buSzPts val="1400"/>
              <a:buFont typeface="Roboto Light"/>
              <a:buChar char="■"/>
              <a:defRPr i="0" sz="1400" u="none" cap="none" strike="noStrike">
                <a:solidFill>
                  <a:srgbClr val="FFFFFF"/>
                </a:solidFill>
                <a:latin typeface="Roboto Light"/>
                <a:ea typeface="Roboto Light"/>
                <a:cs typeface="Roboto Light"/>
                <a:sym typeface="Roboto Light"/>
              </a:defRPr>
            </a:lvl2pPr>
            <a:lvl3pPr indent="-317500" lvl="2" marL="1371600" marR="0" rtl="0" algn="l">
              <a:lnSpc>
                <a:spcPct val="115000"/>
              </a:lnSpc>
              <a:spcBef>
                <a:spcPts val="900"/>
              </a:spcBef>
              <a:spcAft>
                <a:spcPts val="0"/>
              </a:spcAft>
              <a:buClr>
                <a:srgbClr val="FFFFFF"/>
              </a:buClr>
              <a:buSzPts val="1400"/>
              <a:buFont typeface="Roboto Light"/>
              <a:buChar char="■"/>
              <a:defRPr i="0" sz="1400" u="none" cap="none" strike="noStrike">
                <a:solidFill>
                  <a:srgbClr val="FFFFFF"/>
                </a:solidFill>
                <a:latin typeface="Roboto Light"/>
                <a:ea typeface="Roboto Light"/>
                <a:cs typeface="Roboto Light"/>
                <a:sym typeface="Roboto Light"/>
              </a:defRPr>
            </a:lvl3pPr>
            <a:lvl4pPr indent="-317500" lvl="3" marL="1828800" marR="0" rtl="0" algn="l">
              <a:lnSpc>
                <a:spcPct val="115000"/>
              </a:lnSpc>
              <a:spcBef>
                <a:spcPts val="900"/>
              </a:spcBef>
              <a:spcAft>
                <a:spcPts val="0"/>
              </a:spcAft>
              <a:buClr>
                <a:srgbClr val="FFFFFF"/>
              </a:buClr>
              <a:buSzPts val="1400"/>
              <a:buFont typeface="Roboto Light"/>
              <a:buChar char="■"/>
              <a:defRPr i="0" sz="1400" u="none" cap="none" strike="noStrike">
                <a:solidFill>
                  <a:srgbClr val="FFFFFF"/>
                </a:solidFill>
                <a:latin typeface="Roboto Light"/>
                <a:ea typeface="Roboto Light"/>
                <a:cs typeface="Roboto Light"/>
                <a:sym typeface="Roboto Light"/>
              </a:defRPr>
            </a:lvl4pPr>
            <a:lvl5pPr indent="-317500" lvl="4" marL="2286000" marR="0" rtl="0" algn="l">
              <a:lnSpc>
                <a:spcPct val="115000"/>
              </a:lnSpc>
              <a:spcBef>
                <a:spcPts val="900"/>
              </a:spcBef>
              <a:spcAft>
                <a:spcPts val="0"/>
              </a:spcAft>
              <a:buClr>
                <a:srgbClr val="FFFFFF"/>
              </a:buClr>
              <a:buSzPts val="1400"/>
              <a:buFont typeface="Roboto Light"/>
              <a:buChar char="■"/>
              <a:defRPr i="0" sz="1400" u="none" cap="none" strike="noStrike">
                <a:solidFill>
                  <a:srgbClr val="FFFFFF"/>
                </a:solidFill>
                <a:latin typeface="Roboto Light"/>
                <a:ea typeface="Roboto Light"/>
                <a:cs typeface="Roboto Light"/>
                <a:sym typeface="Roboto Light"/>
              </a:defRPr>
            </a:lvl5pPr>
            <a:lvl6pPr indent="-317500" lvl="5" marL="2743200" marR="0" rtl="0" algn="l">
              <a:lnSpc>
                <a:spcPct val="115000"/>
              </a:lnSpc>
              <a:spcBef>
                <a:spcPts val="900"/>
              </a:spcBef>
              <a:spcAft>
                <a:spcPts val="0"/>
              </a:spcAft>
              <a:buClr>
                <a:srgbClr val="FFFFFF"/>
              </a:buClr>
              <a:buSzPts val="1400"/>
              <a:buFont typeface="Roboto Light"/>
              <a:buChar char="■"/>
              <a:defRPr i="0" sz="1400" u="none" cap="none" strike="noStrike">
                <a:solidFill>
                  <a:srgbClr val="FFFFFF"/>
                </a:solidFill>
                <a:latin typeface="Roboto Light"/>
                <a:ea typeface="Roboto Light"/>
                <a:cs typeface="Roboto Light"/>
                <a:sym typeface="Roboto Light"/>
              </a:defRPr>
            </a:lvl6pPr>
            <a:lvl7pPr indent="-317500" lvl="6" marL="3200400" marR="0" rtl="0" algn="l">
              <a:lnSpc>
                <a:spcPct val="115000"/>
              </a:lnSpc>
              <a:spcBef>
                <a:spcPts val="900"/>
              </a:spcBef>
              <a:spcAft>
                <a:spcPts val="0"/>
              </a:spcAft>
              <a:buClr>
                <a:srgbClr val="FFFFFF"/>
              </a:buClr>
              <a:buSzPts val="1400"/>
              <a:buFont typeface="Roboto Light"/>
              <a:buChar char="■"/>
              <a:defRPr i="0" sz="1400" u="none" cap="none" strike="noStrike">
                <a:solidFill>
                  <a:srgbClr val="FFFFFF"/>
                </a:solidFill>
                <a:latin typeface="Roboto Light"/>
                <a:ea typeface="Roboto Light"/>
                <a:cs typeface="Roboto Light"/>
                <a:sym typeface="Roboto Light"/>
              </a:defRPr>
            </a:lvl7pPr>
            <a:lvl8pPr indent="-317500" lvl="7" marL="3657600" marR="0" rtl="0" algn="l">
              <a:lnSpc>
                <a:spcPct val="115000"/>
              </a:lnSpc>
              <a:spcBef>
                <a:spcPts val="900"/>
              </a:spcBef>
              <a:spcAft>
                <a:spcPts val="0"/>
              </a:spcAft>
              <a:buClr>
                <a:srgbClr val="FFFFFF"/>
              </a:buClr>
              <a:buSzPts val="1400"/>
              <a:buFont typeface="Roboto Light"/>
              <a:buChar char="■"/>
              <a:defRPr i="0" sz="1400" u="none" cap="none" strike="noStrike">
                <a:solidFill>
                  <a:srgbClr val="FFFFFF"/>
                </a:solidFill>
                <a:latin typeface="Roboto Light"/>
                <a:ea typeface="Roboto Light"/>
                <a:cs typeface="Roboto Light"/>
                <a:sym typeface="Roboto Light"/>
              </a:defRPr>
            </a:lvl8pPr>
            <a:lvl9pPr indent="-317500" lvl="8" marL="4114800" marR="0" rtl="0" algn="l">
              <a:lnSpc>
                <a:spcPct val="115000"/>
              </a:lnSpc>
              <a:spcBef>
                <a:spcPts val="900"/>
              </a:spcBef>
              <a:spcAft>
                <a:spcPts val="900"/>
              </a:spcAft>
              <a:buClr>
                <a:srgbClr val="FFFFFF"/>
              </a:buClr>
              <a:buSzPts val="1400"/>
              <a:buFont typeface="Roboto Light"/>
              <a:buChar char="■"/>
              <a:defRPr i="0" sz="1400" u="none" cap="none" strike="noStrike">
                <a:solidFill>
                  <a:srgbClr val="FFFFFF"/>
                </a:solidFill>
                <a:latin typeface="Roboto Light"/>
                <a:ea typeface="Roboto Light"/>
                <a:cs typeface="Roboto Light"/>
                <a:sym typeface="Roboto Light"/>
              </a:defRPr>
            </a:lvl9pPr>
          </a:lstStyle>
          <a:p/>
        </p:txBody>
      </p:sp>
      <p:grpSp>
        <p:nvGrpSpPr>
          <p:cNvPr id="1161" name="Google Shape;1161;p105"/>
          <p:cNvGrpSpPr/>
          <p:nvPr/>
        </p:nvGrpSpPr>
        <p:grpSpPr>
          <a:xfrm>
            <a:off x="457199" y="4650282"/>
            <a:ext cx="201168" cy="201168"/>
            <a:chOff x="1190625" y="238125"/>
            <a:chExt cx="5238750" cy="5238750"/>
          </a:xfrm>
        </p:grpSpPr>
        <p:sp>
          <p:nvSpPr>
            <p:cNvPr id="1162" name="Google Shape;1162;p105"/>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3" name="Google Shape;1163;p105"/>
            <p:cNvSpPr/>
            <p:nvPr/>
          </p:nvSpPr>
          <p:spPr>
            <a:xfrm>
              <a:off x="3288550" y="2633150"/>
              <a:ext cx="1048975" cy="964100"/>
            </a:xfrm>
            <a:custGeom>
              <a:rect b="b" l="l" r="r" t="t"/>
              <a:pathLst>
                <a:path extrusionOk="0" h="38564" w="41959">
                  <a:moveTo>
                    <a:pt x="0" y="0"/>
                  </a:moveTo>
                  <a:lnTo>
                    <a:pt x="12491" y="19282"/>
                  </a:lnTo>
                  <a:lnTo>
                    <a:pt x="0" y="38563"/>
                  </a:lnTo>
                  <a:lnTo>
                    <a:pt x="15644" y="38563"/>
                  </a:lnTo>
                  <a:lnTo>
                    <a:pt x="19888" y="30560"/>
                  </a:lnTo>
                  <a:lnTo>
                    <a:pt x="20494" y="29104"/>
                  </a:lnTo>
                  <a:lnTo>
                    <a:pt x="20858" y="28256"/>
                  </a:lnTo>
                  <a:lnTo>
                    <a:pt x="20979" y="28256"/>
                  </a:lnTo>
                  <a:lnTo>
                    <a:pt x="21343" y="29104"/>
                  </a:lnTo>
                  <a:lnTo>
                    <a:pt x="22071" y="30560"/>
                  </a:lnTo>
                  <a:lnTo>
                    <a:pt x="26315" y="38563"/>
                  </a:lnTo>
                  <a:lnTo>
                    <a:pt x="41959" y="38563"/>
                  </a:lnTo>
                  <a:lnTo>
                    <a:pt x="29468" y="19282"/>
                  </a:lnTo>
                  <a:lnTo>
                    <a:pt x="41959" y="0"/>
                  </a:lnTo>
                  <a:lnTo>
                    <a:pt x="26073" y="0"/>
                  </a:lnTo>
                  <a:lnTo>
                    <a:pt x="22313" y="6912"/>
                  </a:lnTo>
                  <a:lnTo>
                    <a:pt x="21464" y="8489"/>
                  </a:lnTo>
                  <a:lnTo>
                    <a:pt x="20979" y="9217"/>
                  </a:lnTo>
                  <a:lnTo>
                    <a:pt x="20858" y="9217"/>
                  </a:lnTo>
                  <a:lnTo>
                    <a:pt x="19524" y="6912"/>
                  </a:lnTo>
                  <a:lnTo>
                    <a:pt x="1588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4" name="Google Shape;1164;p105"/>
            <p:cNvSpPr/>
            <p:nvPr/>
          </p:nvSpPr>
          <p:spPr>
            <a:xfrm>
              <a:off x="1966725"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802"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618" y="40261"/>
                  </a:lnTo>
                  <a:lnTo>
                    <a:pt x="26679" y="41231"/>
                  </a:lnTo>
                  <a:lnTo>
                    <a:pt x="28498" y="42322"/>
                  </a:lnTo>
                  <a:lnTo>
                    <a:pt x="30075" y="43293"/>
                  </a:lnTo>
                  <a:lnTo>
                    <a:pt x="30681" y="43899"/>
                  </a:lnTo>
                  <a:lnTo>
                    <a:pt x="31166" y="44505"/>
                  </a:lnTo>
                  <a:lnTo>
                    <a:pt x="31651" y="45112"/>
                  </a:lnTo>
                  <a:lnTo>
                    <a:pt x="32015" y="45718"/>
                  </a:lnTo>
                  <a:lnTo>
                    <a:pt x="32136" y="46324"/>
                  </a:lnTo>
                  <a:lnTo>
                    <a:pt x="32258" y="47052"/>
                  </a:lnTo>
                  <a:lnTo>
                    <a:pt x="32258"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493" y="46082"/>
                  </a:lnTo>
                  <a:lnTo>
                    <a:pt x="16493" y="44748"/>
                  </a:lnTo>
                  <a:lnTo>
                    <a:pt x="16735" y="43535"/>
                  </a:lnTo>
                  <a:lnTo>
                    <a:pt x="17099" y="42444"/>
                  </a:lnTo>
                  <a:lnTo>
                    <a:pt x="17584" y="41352"/>
                  </a:lnTo>
                  <a:lnTo>
                    <a:pt x="18191" y="40382"/>
                  </a:lnTo>
                  <a:lnTo>
                    <a:pt x="18676" y="39533"/>
                  </a:lnTo>
                  <a:lnTo>
                    <a:pt x="19888" y="38078"/>
                  </a:lnTo>
                  <a:close/>
                  <a:moveTo>
                    <a:pt x="25224" y="0"/>
                  </a:moveTo>
                  <a:lnTo>
                    <a:pt x="22435" y="121"/>
                  </a:lnTo>
                  <a:lnTo>
                    <a:pt x="19767" y="485"/>
                  </a:lnTo>
                  <a:lnTo>
                    <a:pt x="17463" y="970"/>
                  </a:lnTo>
                  <a:lnTo>
                    <a:pt x="15280" y="1577"/>
                  </a:lnTo>
                  <a:lnTo>
                    <a:pt x="13219" y="2425"/>
                  </a:lnTo>
                  <a:lnTo>
                    <a:pt x="11400"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4" y="24617"/>
                  </a:lnTo>
                  <a:lnTo>
                    <a:pt x="4851" y="26194"/>
                  </a:lnTo>
                  <a:lnTo>
                    <a:pt x="5700" y="27649"/>
                  </a:lnTo>
                  <a:lnTo>
                    <a:pt x="6670" y="29104"/>
                  </a:lnTo>
                  <a:lnTo>
                    <a:pt x="7883" y="30317"/>
                  </a:lnTo>
                  <a:lnTo>
                    <a:pt x="9096" y="31530"/>
                  </a:lnTo>
                  <a:lnTo>
                    <a:pt x="8125" y="32257"/>
                  </a:lnTo>
                  <a:lnTo>
                    <a:pt x="6791" y="33470"/>
                  </a:lnTo>
                  <a:lnTo>
                    <a:pt x="5336" y="35046"/>
                  </a:lnTo>
                  <a:lnTo>
                    <a:pt x="3760" y="36865"/>
                  </a:lnTo>
                  <a:lnTo>
                    <a:pt x="3032" y="37957"/>
                  </a:lnTo>
                  <a:lnTo>
                    <a:pt x="2305" y="39170"/>
                  </a:lnTo>
                  <a:lnTo>
                    <a:pt x="1698" y="40382"/>
                  </a:lnTo>
                  <a:lnTo>
                    <a:pt x="1092" y="41595"/>
                  </a:lnTo>
                  <a:lnTo>
                    <a:pt x="728" y="43050"/>
                  </a:lnTo>
                  <a:lnTo>
                    <a:pt x="364"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2" y="62938"/>
                  </a:lnTo>
                  <a:lnTo>
                    <a:pt x="9581"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30" y="65242"/>
                  </a:lnTo>
                  <a:lnTo>
                    <a:pt x="39170" y="64151"/>
                  </a:lnTo>
                  <a:lnTo>
                    <a:pt x="40989" y="62938"/>
                  </a:lnTo>
                  <a:lnTo>
                    <a:pt x="42565" y="61604"/>
                  </a:lnTo>
                  <a:lnTo>
                    <a:pt x="44021" y="60149"/>
                  </a:lnTo>
                  <a:lnTo>
                    <a:pt x="45233" y="58572"/>
                  </a:lnTo>
                  <a:lnTo>
                    <a:pt x="46325" y="56875"/>
                  </a:lnTo>
                  <a:lnTo>
                    <a:pt x="47173" y="55177"/>
                  </a:lnTo>
                  <a:lnTo>
                    <a:pt x="47780" y="53479"/>
                  </a:lnTo>
                  <a:lnTo>
                    <a:pt x="48265" y="51539"/>
                  </a:lnTo>
                  <a:lnTo>
                    <a:pt x="48629" y="49720"/>
                  </a:lnTo>
                  <a:lnTo>
                    <a:pt x="48629" y="47901"/>
                  </a:lnTo>
                  <a:lnTo>
                    <a:pt x="48629" y="46688"/>
                  </a:lnTo>
                  <a:lnTo>
                    <a:pt x="48507" y="45475"/>
                  </a:lnTo>
                  <a:lnTo>
                    <a:pt x="48386" y="44384"/>
                  </a:lnTo>
                  <a:lnTo>
                    <a:pt x="48144" y="43293"/>
                  </a:lnTo>
                  <a:lnTo>
                    <a:pt x="47780" y="42322"/>
                  </a:lnTo>
                  <a:lnTo>
                    <a:pt x="47416" y="41352"/>
                  </a:lnTo>
                  <a:lnTo>
                    <a:pt x="46446" y="39533"/>
                  </a:lnTo>
                  <a:lnTo>
                    <a:pt x="45354" y="37957"/>
                  </a:lnTo>
                  <a:lnTo>
                    <a:pt x="44021"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5" y="12733"/>
                  </a:lnTo>
                  <a:lnTo>
                    <a:pt x="45597" y="10914"/>
                  </a:lnTo>
                  <a:lnTo>
                    <a:pt x="44748" y="9216"/>
                  </a:lnTo>
                  <a:lnTo>
                    <a:pt x="43535" y="7640"/>
                  </a:lnTo>
                  <a:lnTo>
                    <a:pt x="42323" y="6185"/>
                  </a:lnTo>
                  <a:lnTo>
                    <a:pt x="40868" y="4972"/>
                  </a:lnTo>
                  <a:lnTo>
                    <a:pt x="39291" y="3759"/>
                  </a:lnTo>
                  <a:lnTo>
                    <a:pt x="37593" y="2789"/>
                  </a:lnTo>
                  <a:lnTo>
                    <a:pt x="35774" y="1940"/>
                  </a:lnTo>
                  <a:lnTo>
                    <a:pt x="33834" y="1213"/>
                  </a:lnTo>
                  <a:lnTo>
                    <a:pt x="31772" y="728"/>
                  </a:lnTo>
                  <a:lnTo>
                    <a:pt x="29590" y="364"/>
                  </a:lnTo>
                  <a:lnTo>
                    <a:pt x="27407" y="121"/>
                  </a:lnTo>
                  <a:lnTo>
                    <a:pt x="2522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5" name="Google Shape;1165;p105"/>
            <p:cNvSpPr/>
            <p:nvPr/>
          </p:nvSpPr>
          <p:spPr>
            <a:xfrm>
              <a:off x="4437550"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681"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496" y="40261"/>
                  </a:lnTo>
                  <a:lnTo>
                    <a:pt x="26679" y="41231"/>
                  </a:lnTo>
                  <a:lnTo>
                    <a:pt x="28498" y="42322"/>
                  </a:lnTo>
                  <a:lnTo>
                    <a:pt x="30075" y="43293"/>
                  </a:lnTo>
                  <a:lnTo>
                    <a:pt x="30681" y="43899"/>
                  </a:lnTo>
                  <a:lnTo>
                    <a:pt x="31166" y="44505"/>
                  </a:lnTo>
                  <a:lnTo>
                    <a:pt x="31651" y="45112"/>
                  </a:lnTo>
                  <a:lnTo>
                    <a:pt x="32015" y="45718"/>
                  </a:lnTo>
                  <a:lnTo>
                    <a:pt x="32136" y="46324"/>
                  </a:lnTo>
                  <a:lnTo>
                    <a:pt x="32257" y="47052"/>
                  </a:lnTo>
                  <a:lnTo>
                    <a:pt x="32136"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371" y="46082"/>
                  </a:lnTo>
                  <a:lnTo>
                    <a:pt x="16493" y="44748"/>
                  </a:lnTo>
                  <a:lnTo>
                    <a:pt x="16735" y="43535"/>
                  </a:lnTo>
                  <a:lnTo>
                    <a:pt x="17099" y="42444"/>
                  </a:lnTo>
                  <a:lnTo>
                    <a:pt x="17584" y="41352"/>
                  </a:lnTo>
                  <a:lnTo>
                    <a:pt x="18190" y="40382"/>
                  </a:lnTo>
                  <a:lnTo>
                    <a:pt x="18676" y="39533"/>
                  </a:lnTo>
                  <a:lnTo>
                    <a:pt x="19888" y="38078"/>
                  </a:lnTo>
                  <a:close/>
                  <a:moveTo>
                    <a:pt x="25103" y="0"/>
                  </a:moveTo>
                  <a:lnTo>
                    <a:pt x="22435" y="121"/>
                  </a:lnTo>
                  <a:lnTo>
                    <a:pt x="19767" y="485"/>
                  </a:lnTo>
                  <a:lnTo>
                    <a:pt x="17463" y="970"/>
                  </a:lnTo>
                  <a:lnTo>
                    <a:pt x="15280" y="1577"/>
                  </a:lnTo>
                  <a:lnTo>
                    <a:pt x="13218" y="2425"/>
                  </a:lnTo>
                  <a:lnTo>
                    <a:pt x="11399"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3" y="24617"/>
                  </a:lnTo>
                  <a:lnTo>
                    <a:pt x="4851" y="26194"/>
                  </a:lnTo>
                  <a:lnTo>
                    <a:pt x="5700" y="27649"/>
                  </a:lnTo>
                  <a:lnTo>
                    <a:pt x="6670" y="29104"/>
                  </a:lnTo>
                  <a:lnTo>
                    <a:pt x="7883" y="30317"/>
                  </a:lnTo>
                  <a:lnTo>
                    <a:pt x="9095" y="31530"/>
                  </a:lnTo>
                  <a:lnTo>
                    <a:pt x="8125" y="32257"/>
                  </a:lnTo>
                  <a:lnTo>
                    <a:pt x="6791" y="33470"/>
                  </a:lnTo>
                  <a:lnTo>
                    <a:pt x="5336" y="35046"/>
                  </a:lnTo>
                  <a:lnTo>
                    <a:pt x="3760" y="36865"/>
                  </a:lnTo>
                  <a:lnTo>
                    <a:pt x="3032" y="37957"/>
                  </a:lnTo>
                  <a:lnTo>
                    <a:pt x="2304" y="39170"/>
                  </a:lnTo>
                  <a:lnTo>
                    <a:pt x="1698" y="40382"/>
                  </a:lnTo>
                  <a:lnTo>
                    <a:pt x="1092" y="41595"/>
                  </a:lnTo>
                  <a:lnTo>
                    <a:pt x="607" y="43050"/>
                  </a:lnTo>
                  <a:lnTo>
                    <a:pt x="243"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1" y="62938"/>
                  </a:lnTo>
                  <a:lnTo>
                    <a:pt x="9580"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29" y="65242"/>
                  </a:lnTo>
                  <a:lnTo>
                    <a:pt x="39170" y="64151"/>
                  </a:lnTo>
                  <a:lnTo>
                    <a:pt x="40989" y="62938"/>
                  </a:lnTo>
                  <a:lnTo>
                    <a:pt x="42565" y="61604"/>
                  </a:lnTo>
                  <a:lnTo>
                    <a:pt x="44020" y="60149"/>
                  </a:lnTo>
                  <a:lnTo>
                    <a:pt x="45233" y="58572"/>
                  </a:lnTo>
                  <a:lnTo>
                    <a:pt x="46324" y="56875"/>
                  </a:lnTo>
                  <a:lnTo>
                    <a:pt x="47173" y="55177"/>
                  </a:lnTo>
                  <a:lnTo>
                    <a:pt x="47780" y="53479"/>
                  </a:lnTo>
                  <a:lnTo>
                    <a:pt x="48265" y="51539"/>
                  </a:lnTo>
                  <a:lnTo>
                    <a:pt x="48629" y="49720"/>
                  </a:lnTo>
                  <a:lnTo>
                    <a:pt x="48629" y="47901"/>
                  </a:lnTo>
                  <a:lnTo>
                    <a:pt x="48629" y="46688"/>
                  </a:lnTo>
                  <a:lnTo>
                    <a:pt x="48507" y="45475"/>
                  </a:lnTo>
                  <a:lnTo>
                    <a:pt x="48386" y="44384"/>
                  </a:lnTo>
                  <a:lnTo>
                    <a:pt x="48022" y="43293"/>
                  </a:lnTo>
                  <a:lnTo>
                    <a:pt x="47780" y="42322"/>
                  </a:lnTo>
                  <a:lnTo>
                    <a:pt x="47416" y="41352"/>
                  </a:lnTo>
                  <a:lnTo>
                    <a:pt x="46446" y="39533"/>
                  </a:lnTo>
                  <a:lnTo>
                    <a:pt x="45354" y="37957"/>
                  </a:lnTo>
                  <a:lnTo>
                    <a:pt x="44020"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4" y="12733"/>
                  </a:lnTo>
                  <a:lnTo>
                    <a:pt x="45597" y="10914"/>
                  </a:lnTo>
                  <a:lnTo>
                    <a:pt x="44627" y="9216"/>
                  </a:lnTo>
                  <a:lnTo>
                    <a:pt x="43535" y="7640"/>
                  </a:lnTo>
                  <a:lnTo>
                    <a:pt x="42323" y="6185"/>
                  </a:lnTo>
                  <a:lnTo>
                    <a:pt x="40867" y="4972"/>
                  </a:lnTo>
                  <a:lnTo>
                    <a:pt x="39291" y="3759"/>
                  </a:lnTo>
                  <a:lnTo>
                    <a:pt x="37593" y="2789"/>
                  </a:lnTo>
                  <a:lnTo>
                    <a:pt x="35774" y="1940"/>
                  </a:lnTo>
                  <a:lnTo>
                    <a:pt x="33834" y="1213"/>
                  </a:lnTo>
                  <a:lnTo>
                    <a:pt x="31772" y="728"/>
                  </a:lnTo>
                  <a:lnTo>
                    <a:pt x="29590" y="364"/>
                  </a:lnTo>
                  <a:lnTo>
                    <a:pt x="27407" y="121"/>
                  </a:lnTo>
                  <a:lnTo>
                    <a:pt x="2510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 No Title">
  <p:cSld name="CUSTOM_1_1">
    <p:spTree>
      <p:nvGrpSpPr>
        <p:cNvPr id="1166" name="Shape 1166"/>
        <p:cNvGrpSpPr/>
        <p:nvPr/>
      </p:nvGrpSpPr>
      <p:grpSpPr>
        <a:xfrm>
          <a:off x="0" y="0"/>
          <a:ext cx="0" cy="0"/>
          <a:chOff x="0" y="0"/>
          <a:chExt cx="0" cy="0"/>
        </a:xfrm>
      </p:grpSpPr>
      <p:sp>
        <p:nvSpPr>
          <p:cNvPr id="1167" name="Google Shape;1167;p106"/>
          <p:cNvSpPr txBox="1"/>
          <p:nvPr>
            <p:ph idx="1" type="body"/>
          </p:nvPr>
        </p:nvSpPr>
        <p:spPr>
          <a:xfrm>
            <a:off x="773350" y="4718300"/>
            <a:ext cx="72276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SzPts val="500"/>
              <a:buFont typeface="Roboto Light"/>
              <a:buNone/>
              <a:defRPr i="0" sz="500" u="none" cap="none" strike="noStrike">
                <a:latin typeface="Roboto Light"/>
                <a:ea typeface="Roboto Light"/>
                <a:cs typeface="Roboto Light"/>
                <a:sym typeface="Roboto Light"/>
              </a:defRPr>
            </a:lvl1pPr>
            <a:lvl2pPr indent="-260350" lvl="1" marL="914400" marR="0" rtl="0" algn="l">
              <a:lnSpc>
                <a:spcPct val="115000"/>
              </a:lnSpc>
              <a:spcBef>
                <a:spcPts val="200"/>
              </a:spcBef>
              <a:spcAft>
                <a:spcPts val="0"/>
              </a:spcAft>
              <a:buSzPts val="500"/>
              <a:buFont typeface="Roboto Light"/>
              <a:buChar char="■"/>
              <a:defRPr i="0" sz="500" u="none" cap="none" strike="noStrike">
                <a:latin typeface="Roboto Light"/>
                <a:ea typeface="Roboto Light"/>
                <a:cs typeface="Roboto Light"/>
                <a:sym typeface="Roboto Light"/>
              </a:defRPr>
            </a:lvl2pPr>
            <a:lvl3pPr indent="-260350" lvl="2" marL="13716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3pPr>
            <a:lvl4pPr indent="-260350" lvl="3" marL="18288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4pPr>
            <a:lvl5pPr indent="-260350" lvl="4" marL="22860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5pPr>
            <a:lvl6pPr indent="-260350" lvl="5" marL="27432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6pPr>
            <a:lvl7pPr indent="-260350" lvl="6" marL="32004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7pPr>
            <a:lvl8pPr indent="-260350" lvl="7" marL="36576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8pPr>
            <a:lvl9pPr indent="-260350" lvl="8" marL="4114800" marR="0" rtl="0" algn="l">
              <a:lnSpc>
                <a:spcPct val="115000"/>
              </a:lnSpc>
              <a:spcBef>
                <a:spcPts val="900"/>
              </a:spcBef>
              <a:spcAft>
                <a:spcPts val="900"/>
              </a:spcAft>
              <a:buSzPts val="500"/>
              <a:buFont typeface="Roboto Light"/>
              <a:buChar char="■"/>
              <a:defRPr i="0" sz="500" u="none" cap="none" strike="noStrike">
                <a:latin typeface="Roboto Light"/>
                <a:ea typeface="Roboto Light"/>
                <a:cs typeface="Roboto Light"/>
                <a:sym typeface="Roboto Light"/>
              </a:defRPr>
            </a:lvl9pPr>
          </a:lstStyle>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 Empty Slide">
  <p:cSld name="CUSTOM_1_1_2">
    <p:spTree>
      <p:nvGrpSpPr>
        <p:cNvPr id="1168" name="Shape 1168"/>
        <p:cNvGrpSpPr/>
        <p:nvPr/>
      </p:nvGrpSpPr>
      <p:grpSpPr>
        <a:xfrm>
          <a:off x="0" y="0"/>
          <a:ext cx="0" cy="0"/>
          <a:chOff x="0" y="0"/>
          <a:chExt cx="0" cy="0"/>
        </a:xfrm>
      </p:grpSpPr>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 Quote_Tall">
  <p:cSld name="CUSTOM_1_1_1">
    <p:spTree>
      <p:nvGrpSpPr>
        <p:cNvPr id="1169" name="Shape 1169"/>
        <p:cNvGrpSpPr/>
        <p:nvPr/>
      </p:nvGrpSpPr>
      <p:grpSpPr>
        <a:xfrm>
          <a:off x="0" y="0"/>
          <a:ext cx="0" cy="0"/>
          <a:chOff x="0" y="0"/>
          <a:chExt cx="0" cy="0"/>
        </a:xfrm>
      </p:grpSpPr>
      <p:sp>
        <p:nvSpPr>
          <p:cNvPr id="1170" name="Google Shape;1170;p108"/>
          <p:cNvSpPr txBox="1"/>
          <p:nvPr>
            <p:ph idx="1" type="subTitle"/>
          </p:nvPr>
        </p:nvSpPr>
        <p:spPr>
          <a:xfrm>
            <a:off x="4072825" y="3666750"/>
            <a:ext cx="3719100" cy="6762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None/>
              <a:defRPr sz="1500"/>
            </a:lvl1pPr>
            <a:lvl2pPr lvl="1" rtl="0">
              <a:lnSpc>
                <a:spcPct val="100000"/>
              </a:lnSpc>
              <a:spcBef>
                <a:spcPts val="600"/>
              </a:spcBef>
              <a:spcAft>
                <a:spcPts val="0"/>
              </a:spcAft>
              <a:buNone/>
              <a:defRPr sz="1500"/>
            </a:lvl2pPr>
            <a:lvl3pPr lvl="2" rtl="0">
              <a:lnSpc>
                <a:spcPct val="100000"/>
              </a:lnSpc>
              <a:spcBef>
                <a:spcPts val="600"/>
              </a:spcBef>
              <a:spcAft>
                <a:spcPts val="0"/>
              </a:spcAft>
              <a:buNone/>
              <a:defRPr sz="1500"/>
            </a:lvl3pPr>
            <a:lvl4pPr lvl="3" rtl="0">
              <a:lnSpc>
                <a:spcPct val="100000"/>
              </a:lnSpc>
              <a:spcBef>
                <a:spcPts val="600"/>
              </a:spcBef>
              <a:spcAft>
                <a:spcPts val="0"/>
              </a:spcAft>
              <a:buNone/>
              <a:defRPr sz="1500"/>
            </a:lvl4pPr>
            <a:lvl5pPr lvl="4" rtl="0">
              <a:lnSpc>
                <a:spcPct val="100000"/>
              </a:lnSpc>
              <a:spcBef>
                <a:spcPts val="600"/>
              </a:spcBef>
              <a:spcAft>
                <a:spcPts val="0"/>
              </a:spcAft>
              <a:buNone/>
              <a:defRPr sz="1500"/>
            </a:lvl5pPr>
            <a:lvl6pPr lvl="5" rtl="0">
              <a:lnSpc>
                <a:spcPct val="100000"/>
              </a:lnSpc>
              <a:spcBef>
                <a:spcPts val="600"/>
              </a:spcBef>
              <a:spcAft>
                <a:spcPts val="0"/>
              </a:spcAft>
              <a:buNone/>
              <a:defRPr sz="1500"/>
            </a:lvl6pPr>
            <a:lvl7pPr lvl="6" rtl="0">
              <a:lnSpc>
                <a:spcPct val="100000"/>
              </a:lnSpc>
              <a:spcBef>
                <a:spcPts val="600"/>
              </a:spcBef>
              <a:spcAft>
                <a:spcPts val="0"/>
              </a:spcAft>
              <a:buNone/>
              <a:defRPr sz="1500"/>
            </a:lvl7pPr>
            <a:lvl8pPr lvl="7" rtl="0">
              <a:lnSpc>
                <a:spcPct val="100000"/>
              </a:lnSpc>
              <a:spcBef>
                <a:spcPts val="600"/>
              </a:spcBef>
              <a:spcAft>
                <a:spcPts val="0"/>
              </a:spcAft>
              <a:buNone/>
              <a:defRPr sz="1500"/>
            </a:lvl8pPr>
            <a:lvl9pPr lvl="8" rtl="0">
              <a:lnSpc>
                <a:spcPct val="100000"/>
              </a:lnSpc>
              <a:spcBef>
                <a:spcPts val="600"/>
              </a:spcBef>
              <a:spcAft>
                <a:spcPts val="600"/>
              </a:spcAft>
              <a:buNone/>
              <a:defRPr sz="1500"/>
            </a:lvl9pPr>
          </a:lstStyle>
          <a:p/>
        </p:txBody>
      </p:sp>
      <p:sp>
        <p:nvSpPr>
          <p:cNvPr id="1171" name="Google Shape;1171;p108"/>
          <p:cNvSpPr txBox="1"/>
          <p:nvPr>
            <p:ph type="title"/>
          </p:nvPr>
        </p:nvSpPr>
        <p:spPr>
          <a:xfrm>
            <a:off x="1024128" y="1078992"/>
            <a:ext cx="7104900" cy="2587800"/>
          </a:xfrm>
          <a:prstGeom prst="rect">
            <a:avLst/>
          </a:prstGeom>
        </p:spPr>
        <p:txBody>
          <a:bodyPr anchorCtr="0" anchor="t" bIns="0" lIns="0" spcFirstLastPara="1" rIns="0" wrap="square" tIns="0">
            <a:noAutofit/>
          </a:bodyPr>
          <a:lstStyle>
            <a:lvl1pPr lvl="0" rtl="0">
              <a:spcBef>
                <a:spcPts val="0"/>
              </a:spcBef>
              <a:spcAft>
                <a:spcPts val="0"/>
              </a:spcAft>
              <a:buNone/>
              <a:defRPr sz="2400"/>
            </a:lvl1pPr>
            <a:lvl2pPr lvl="1" rtl="0">
              <a:spcBef>
                <a:spcPts val="0"/>
              </a:spcBef>
              <a:spcAft>
                <a:spcPts val="0"/>
              </a:spcAft>
              <a:buNone/>
              <a:defRPr>
                <a:latin typeface="Roboto Light"/>
                <a:ea typeface="Roboto Light"/>
                <a:cs typeface="Roboto Light"/>
                <a:sym typeface="Roboto Light"/>
              </a:defRPr>
            </a:lvl2pPr>
            <a:lvl3pPr lvl="2" rtl="0">
              <a:spcBef>
                <a:spcPts val="0"/>
              </a:spcBef>
              <a:spcAft>
                <a:spcPts val="0"/>
              </a:spcAft>
              <a:buNone/>
              <a:defRPr>
                <a:latin typeface="Roboto Light"/>
                <a:ea typeface="Roboto Light"/>
                <a:cs typeface="Roboto Light"/>
                <a:sym typeface="Roboto Light"/>
              </a:defRPr>
            </a:lvl3pPr>
            <a:lvl4pPr lvl="3" rtl="0">
              <a:spcBef>
                <a:spcPts val="0"/>
              </a:spcBef>
              <a:spcAft>
                <a:spcPts val="0"/>
              </a:spcAft>
              <a:buNone/>
              <a:defRPr>
                <a:latin typeface="Roboto Light"/>
                <a:ea typeface="Roboto Light"/>
                <a:cs typeface="Roboto Light"/>
                <a:sym typeface="Roboto Light"/>
              </a:defRPr>
            </a:lvl4pPr>
            <a:lvl5pPr lvl="4" rtl="0">
              <a:spcBef>
                <a:spcPts val="0"/>
              </a:spcBef>
              <a:spcAft>
                <a:spcPts val="0"/>
              </a:spcAft>
              <a:buNone/>
              <a:defRPr>
                <a:latin typeface="Roboto Light"/>
                <a:ea typeface="Roboto Light"/>
                <a:cs typeface="Roboto Light"/>
                <a:sym typeface="Roboto Light"/>
              </a:defRPr>
            </a:lvl5pPr>
            <a:lvl6pPr lvl="5" rtl="0">
              <a:spcBef>
                <a:spcPts val="0"/>
              </a:spcBef>
              <a:spcAft>
                <a:spcPts val="0"/>
              </a:spcAft>
              <a:buNone/>
              <a:defRPr>
                <a:latin typeface="Roboto Light"/>
                <a:ea typeface="Roboto Light"/>
                <a:cs typeface="Roboto Light"/>
                <a:sym typeface="Roboto Light"/>
              </a:defRPr>
            </a:lvl6pPr>
            <a:lvl7pPr lvl="6" rtl="0">
              <a:spcBef>
                <a:spcPts val="0"/>
              </a:spcBef>
              <a:spcAft>
                <a:spcPts val="0"/>
              </a:spcAft>
              <a:buNone/>
              <a:defRPr>
                <a:latin typeface="Roboto Light"/>
                <a:ea typeface="Roboto Light"/>
                <a:cs typeface="Roboto Light"/>
                <a:sym typeface="Roboto Light"/>
              </a:defRPr>
            </a:lvl7pPr>
            <a:lvl8pPr lvl="7" rtl="0">
              <a:spcBef>
                <a:spcPts val="0"/>
              </a:spcBef>
              <a:spcAft>
                <a:spcPts val="0"/>
              </a:spcAft>
              <a:buNone/>
              <a:defRPr>
                <a:latin typeface="Roboto Light"/>
                <a:ea typeface="Roboto Light"/>
                <a:cs typeface="Roboto Light"/>
                <a:sym typeface="Roboto Light"/>
              </a:defRPr>
            </a:lvl8pPr>
            <a:lvl9pPr lvl="8" rtl="0">
              <a:spcBef>
                <a:spcPts val="0"/>
              </a:spcBef>
              <a:spcAft>
                <a:spcPts val="0"/>
              </a:spcAft>
              <a:buNone/>
              <a:defRPr>
                <a:latin typeface="Roboto Light"/>
                <a:ea typeface="Roboto Light"/>
                <a:cs typeface="Roboto Light"/>
                <a:sym typeface="Roboto Light"/>
              </a:defRPr>
            </a:lvl9pPr>
          </a:lstStyle>
          <a:p/>
        </p:txBody>
      </p:sp>
      <p:sp>
        <p:nvSpPr>
          <p:cNvPr id="1172" name="Google Shape;1172;p108"/>
          <p:cNvSpPr txBox="1"/>
          <p:nvPr>
            <p:ph idx="2" type="body"/>
          </p:nvPr>
        </p:nvSpPr>
        <p:spPr>
          <a:xfrm>
            <a:off x="773350" y="4718300"/>
            <a:ext cx="72276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SzPts val="500"/>
              <a:buFont typeface="Roboto Light"/>
              <a:buNone/>
              <a:defRPr i="0" sz="500" u="none" cap="none" strike="noStrike">
                <a:latin typeface="Roboto Light"/>
                <a:ea typeface="Roboto Light"/>
                <a:cs typeface="Roboto Light"/>
                <a:sym typeface="Roboto Light"/>
              </a:defRPr>
            </a:lvl1pPr>
            <a:lvl2pPr indent="-260350" lvl="1" marL="914400" marR="0" rtl="0" algn="l">
              <a:lnSpc>
                <a:spcPct val="115000"/>
              </a:lnSpc>
              <a:spcBef>
                <a:spcPts val="200"/>
              </a:spcBef>
              <a:spcAft>
                <a:spcPts val="0"/>
              </a:spcAft>
              <a:buSzPts val="500"/>
              <a:buFont typeface="Roboto Light"/>
              <a:buChar char="■"/>
              <a:defRPr i="0" sz="500" u="none" cap="none" strike="noStrike">
                <a:latin typeface="Roboto Light"/>
                <a:ea typeface="Roboto Light"/>
                <a:cs typeface="Roboto Light"/>
                <a:sym typeface="Roboto Light"/>
              </a:defRPr>
            </a:lvl2pPr>
            <a:lvl3pPr indent="-260350" lvl="2" marL="13716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3pPr>
            <a:lvl4pPr indent="-260350" lvl="3" marL="18288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4pPr>
            <a:lvl5pPr indent="-260350" lvl="4" marL="22860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5pPr>
            <a:lvl6pPr indent="-260350" lvl="5" marL="27432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6pPr>
            <a:lvl7pPr indent="-260350" lvl="6" marL="32004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7pPr>
            <a:lvl8pPr indent="-260350" lvl="7" marL="36576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8pPr>
            <a:lvl9pPr indent="-260350" lvl="8" marL="4114800" marR="0" rtl="0" algn="l">
              <a:lnSpc>
                <a:spcPct val="115000"/>
              </a:lnSpc>
              <a:spcBef>
                <a:spcPts val="900"/>
              </a:spcBef>
              <a:spcAft>
                <a:spcPts val="900"/>
              </a:spcAft>
              <a:buSzPts val="500"/>
              <a:buFont typeface="Roboto Light"/>
              <a:buChar char="■"/>
              <a:defRPr i="0" sz="500" u="none" cap="none" strike="noStrike">
                <a:latin typeface="Roboto Light"/>
                <a:ea typeface="Roboto Light"/>
                <a:cs typeface="Roboto Light"/>
                <a:sym typeface="Roboto Light"/>
              </a:defRPr>
            </a:lvl9pPr>
          </a:lstStyle>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 Quote_Med">
  <p:cSld name="CUSTOM_1_1_1_3">
    <p:spTree>
      <p:nvGrpSpPr>
        <p:cNvPr id="1173" name="Shape 1173"/>
        <p:cNvGrpSpPr/>
        <p:nvPr/>
      </p:nvGrpSpPr>
      <p:grpSpPr>
        <a:xfrm>
          <a:off x="0" y="0"/>
          <a:ext cx="0" cy="0"/>
          <a:chOff x="0" y="0"/>
          <a:chExt cx="0" cy="0"/>
        </a:xfrm>
      </p:grpSpPr>
      <p:sp>
        <p:nvSpPr>
          <p:cNvPr id="1174" name="Google Shape;1174;p109"/>
          <p:cNvSpPr txBox="1"/>
          <p:nvPr>
            <p:ph idx="1" type="subTitle"/>
          </p:nvPr>
        </p:nvSpPr>
        <p:spPr>
          <a:xfrm>
            <a:off x="4072825" y="3512750"/>
            <a:ext cx="3719100" cy="6762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None/>
              <a:defRPr sz="1500"/>
            </a:lvl1pPr>
            <a:lvl2pPr lvl="1" rtl="0">
              <a:lnSpc>
                <a:spcPct val="100000"/>
              </a:lnSpc>
              <a:spcBef>
                <a:spcPts val="600"/>
              </a:spcBef>
              <a:spcAft>
                <a:spcPts val="0"/>
              </a:spcAft>
              <a:buNone/>
              <a:defRPr sz="1500"/>
            </a:lvl2pPr>
            <a:lvl3pPr lvl="2" rtl="0">
              <a:lnSpc>
                <a:spcPct val="100000"/>
              </a:lnSpc>
              <a:spcBef>
                <a:spcPts val="600"/>
              </a:spcBef>
              <a:spcAft>
                <a:spcPts val="0"/>
              </a:spcAft>
              <a:buNone/>
              <a:defRPr sz="1500"/>
            </a:lvl3pPr>
            <a:lvl4pPr lvl="3" rtl="0">
              <a:lnSpc>
                <a:spcPct val="100000"/>
              </a:lnSpc>
              <a:spcBef>
                <a:spcPts val="600"/>
              </a:spcBef>
              <a:spcAft>
                <a:spcPts val="0"/>
              </a:spcAft>
              <a:buNone/>
              <a:defRPr sz="1500"/>
            </a:lvl4pPr>
            <a:lvl5pPr lvl="4" rtl="0">
              <a:lnSpc>
                <a:spcPct val="100000"/>
              </a:lnSpc>
              <a:spcBef>
                <a:spcPts val="600"/>
              </a:spcBef>
              <a:spcAft>
                <a:spcPts val="0"/>
              </a:spcAft>
              <a:buNone/>
              <a:defRPr sz="1500"/>
            </a:lvl5pPr>
            <a:lvl6pPr lvl="5" rtl="0">
              <a:lnSpc>
                <a:spcPct val="100000"/>
              </a:lnSpc>
              <a:spcBef>
                <a:spcPts val="600"/>
              </a:spcBef>
              <a:spcAft>
                <a:spcPts val="0"/>
              </a:spcAft>
              <a:buNone/>
              <a:defRPr sz="1500"/>
            </a:lvl6pPr>
            <a:lvl7pPr lvl="6" rtl="0">
              <a:lnSpc>
                <a:spcPct val="100000"/>
              </a:lnSpc>
              <a:spcBef>
                <a:spcPts val="600"/>
              </a:spcBef>
              <a:spcAft>
                <a:spcPts val="0"/>
              </a:spcAft>
              <a:buNone/>
              <a:defRPr sz="1500"/>
            </a:lvl7pPr>
            <a:lvl8pPr lvl="7" rtl="0">
              <a:lnSpc>
                <a:spcPct val="100000"/>
              </a:lnSpc>
              <a:spcBef>
                <a:spcPts val="600"/>
              </a:spcBef>
              <a:spcAft>
                <a:spcPts val="0"/>
              </a:spcAft>
              <a:buNone/>
              <a:defRPr sz="1500"/>
            </a:lvl8pPr>
            <a:lvl9pPr lvl="8" rtl="0">
              <a:lnSpc>
                <a:spcPct val="100000"/>
              </a:lnSpc>
              <a:spcBef>
                <a:spcPts val="600"/>
              </a:spcBef>
              <a:spcAft>
                <a:spcPts val="600"/>
              </a:spcAft>
              <a:buNone/>
              <a:defRPr sz="1500"/>
            </a:lvl9pPr>
          </a:lstStyle>
          <a:p/>
        </p:txBody>
      </p:sp>
      <p:sp>
        <p:nvSpPr>
          <p:cNvPr id="1175" name="Google Shape;1175;p109"/>
          <p:cNvSpPr txBox="1"/>
          <p:nvPr>
            <p:ph type="title"/>
          </p:nvPr>
        </p:nvSpPr>
        <p:spPr>
          <a:xfrm>
            <a:off x="1024125" y="1078950"/>
            <a:ext cx="7104900" cy="2433900"/>
          </a:xfrm>
          <a:prstGeom prst="rect">
            <a:avLst/>
          </a:prstGeom>
        </p:spPr>
        <p:txBody>
          <a:bodyPr anchorCtr="0" anchor="t" bIns="0" lIns="0" spcFirstLastPara="1" rIns="0" wrap="square" tIns="0">
            <a:noAutofit/>
          </a:bodyPr>
          <a:lstStyle>
            <a:lvl1pPr lvl="0" rtl="0">
              <a:spcBef>
                <a:spcPts val="0"/>
              </a:spcBef>
              <a:spcAft>
                <a:spcPts val="0"/>
              </a:spcAft>
              <a:buNone/>
              <a:defRPr sz="2700"/>
            </a:lvl1pPr>
            <a:lvl2pPr lvl="1" rtl="0">
              <a:spcBef>
                <a:spcPts val="0"/>
              </a:spcBef>
              <a:spcAft>
                <a:spcPts val="0"/>
              </a:spcAft>
              <a:buNone/>
              <a:defRPr sz="2800">
                <a:latin typeface="Roboto Light"/>
                <a:ea typeface="Roboto Light"/>
                <a:cs typeface="Roboto Light"/>
                <a:sym typeface="Roboto Light"/>
              </a:defRPr>
            </a:lvl2pPr>
            <a:lvl3pPr lvl="2" rtl="0">
              <a:spcBef>
                <a:spcPts val="0"/>
              </a:spcBef>
              <a:spcAft>
                <a:spcPts val="0"/>
              </a:spcAft>
              <a:buNone/>
              <a:defRPr sz="2800">
                <a:latin typeface="Roboto Light"/>
                <a:ea typeface="Roboto Light"/>
                <a:cs typeface="Roboto Light"/>
                <a:sym typeface="Roboto Light"/>
              </a:defRPr>
            </a:lvl3pPr>
            <a:lvl4pPr lvl="3" rtl="0">
              <a:spcBef>
                <a:spcPts val="0"/>
              </a:spcBef>
              <a:spcAft>
                <a:spcPts val="0"/>
              </a:spcAft>
              <a:buNone/>
              <a:defRPr sz="2800">
                <a:latin typeface="Roboto Light"/>
                <a:ea typeface="Roboto Light"/>
                <a:cs typeface="Roboto Light"/>
                <a:sym typeface="Roboto Light"/>
              </a:defRPr>
            </a:lvl4pPr>
            <a:lvl5pPr lvl="4" rtl="0">
              <a:spcBef>
                <a:spcPts val="0"/>
              </a:spcBef>
              <a:spcAft>
                <a:spcPts val="0"/>
              </a:spcAft>
              <a:buNone/>
              <a:defRPr sz="2800">
                <a:latin typeface="Roboto Light"/>
                <a:ea typeface="Roboto Light"/>
                <a:cs typeface="Roboto Light"/>
                <a:sym typeface="Roboto Light"/>
              </a:defRPr>
            </a:lvl5pPr>
            <a:lvl6pPr lvl="5" rtl="0">
              <a:spcBef>
                <a:spcPts val="0"/>
              </a:spcBef>
              <a:spcAft>
                <a:spcPts val="0"/>
              </a:spcAft>
              <a:buNone/>
              <a:defRPr sz="2800">
                <a:latin typeface="Roboto Light"/>
                <a:ea typeface="Roboto Light"/>
                <a:cs typeface="Roboto Light"/>
                <a:sym typeface="Roboto Light"/>
              </a:defRPr>
            </a:lvl6pPr>
            <a:lvl7pPr lvl="6" rtl="0">
              <a:spcBef>
                <a:spcPts val="0"/>
              </a:spcBef>
              <a:spcAft>
                <a:spcPts val="0"/>
              </a:spcAft>
              <a:buNone/>
              <a:defRPr sz="2800">
                <a:latin typeface="Roboto Light"/>
                <a:ea typeface="Roboto Light"/>
                <a:cs typeface="Roboto Light"/>
                <a:sym typeface="Roboto Light"/>
              </a:defRPr>
            </a:lvl7pPr>
            <a:lvl8pPr lvl="7" rtl="0">
              <a:spcBef>
                <a:spcPts val="0"/>
              </a:spcBef>
              <a:spcAft>
                <a:spcPts val="0"/>
              </a:spcAft>
              <a:buNone/>
              <a:defRPr sz="2800">
                <a:latin typeface="Roboto Light"/>
                <a:ea typeface="Roboto Light"/>
                <a:cs typeface="Roboto Light"/>
                <a:sym typeface="Roboto Light"/>
              </a:defRPr>
            </a:lvl8pPr>
            <a:lvl9pPr lvl="8" rtl="0">
              <a:spcBef>
                <a:spcPts val="0"/>
              </a:spcBef>
              <a:spcAft>
                <a:spcPts val="0"/>
              </a:spcAft>
              <a:buNone/>
              <a:defRPr sz="2800">
                <a:latin typeface="Roboto Light"/>
                <a:ea typeface="Roboto Light"/>
                <a:cs typeface="Roboto Light"/>
                <a:sym typeface="Roboto Light"/>
              </a:defRPr>
            </a:lvl9pPr>
          </a:lstStyle>
          <a:p/>
        </p:txBody>
      </p:sp>
      <p:sp>
        <p:nvSpPr>
          <p:cNvPr id="1176" name="Google Shape;1176;p109"/>
          <p:cNvSpPr txBox="1"/>
          <p:nvPr>
            <p:ph idx="2" type="body"/>
          </p:nvPr>
        </p:nvSpPr>
        <p:spPr>
          <a:xfrm>
            <a:off x="773350" y="4718300"/>
            <a:ext cx="72276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SzPts val="500"/>
              <a:buFont typeface="Roboto Light"/>
              <a:buNone/>
              <a:defRPr i="0" sz="500" u="none" cap="none" strike="noStrike">
                <a:latin typeface="Roboto Light"/>
                <a:ea typeface="Roboto Light"/>
                <a:cs typeface="Roboto Light"/>
                <a:sym typeface="Roboto Light"/>
              </a:defRPr>
            </a:lvl1pPr>
            <a:lvl2pPr indent="-260350" lvl="1" marL="914400" marR="0" rtl="0" algn="l">
              <a:lnSpc>
                <a:spcPct val="115000"/>
              </a:lnSpc>
              <a:spcBef>
                <a:spcPts val="200"/>
              </a:spcBef>
              <a:spcAft>
                <a:spcPts val="0"/>
              </a:spcAft>
              <a:buSzPts val="500"/>
              <a:buFont typeface="Roboto Light"/>
              <a:buChar char="■"/>
              <a:defRPr i="0" sz="500" u="none" cap="none" strike="noStrike">
                <a:latin typeface="Roboto Light"/>
                <a:ea typeface="Roboto Light"/>
                <a:cs typeface="Roboto Light"/>
                <a:sym typeface="Roboto Light"/>
              </a:defRPr>
            </a:lvl2pPr>
            <a:lvl3pPr indent="-260350" lvl="2" marL="13716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3pPr>
            <a:lvl4pPr indent="-260350" lvl="3" marL="18288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4pPr>
            <a:lvl5pPr indent="-260350" lvl="4" marL="22860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5pPr>
            <a:lvl6pPr indent="-260350" lvl="5" marL="27432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6pPr>
            <a:lvl7pPr indent="-260350" lvl="6" marL="32004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7pPr>
            <a:lvl8pPr indent="-260350" lvl="7" marL="36576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8pPr>
            <a:lvl9pPr indent="-260350" lvl="8" marL="4114800" marR="0" rtl="0" algn="l">
              <a:lnSpc>
                <a:spcPct val="115000"/>
              </a:lnSpc>
              <a:spcBef>
                <a:spcPts val="900"/>
              </a:spcBef>
              <a:spcAft>
                <a:spcPts val="900"/>
              </a:spcAft>
              <a:buSzPts val="500"/>
              <a:buFont typeface="Roboto Light"/>
              <a:buChar char="■"/>
              <a:defRPr i="0" sz="500" u="none" cap="none" strike="noStrike">
                <a:latin typeface="Roboto Light"/>
                <a:ea typeface="Roboto Light"/>
                <a:cs typeface="Roboto Light"/>
                <a:sym typeface="Roboto Light"/>
              </a:defRPr>
            </a:lvl9pPr>
          </a:lstStyle>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 Quote_Short">
  <p:cSld name="CUSTOM_1_1_1_3_1">
    <p:spTree>
      <p:nvGrpSpPr>
        <p:cNvPr id="1177" name="Shape 1177"/>
        <p:cNvGrpSpPr/>
        <p:nvPr/>
      </p:nvGrpSpPr>
      <p:grpSpPr>
        <a:xfrm>
          <a:off x="0" y="0"/>
          <a:ext cx="0" cy="0"/>
          <a:chOff x="0" y="0"/>
          <a:chExt cx="0" cy="0"/>
        </a:xfrm>
      </p:grpSpPr>
      <p:sp>
        <p:nvSpPr>
          <p:cNvPr id="1178" name="Google Shape;1178;p110"/>
          <p:cNvSpPr txBox="1"/>
          <p:nvPr>
            <p:ph idx="1" type="subTitle"/>
          </p:nvPr>
        </p:nvSpPr>
        <p:spPr>
          <a:xfrm>
            <a:off x="4072825" y="3288639"/>
            <a:ext cx="3719100" cy="6762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None/>
              <a:defRPr sz="1500"/>
            </a:lvl1pPr>
            <a:lvl2pPr lvl="1" rtl="0">
              <a:lnSpc>
                <a:spcPct val="100000"/>
              </a:lnSpc>
              <a:spcBef>
                <a:spcPts val="600"/>
              </a:spcBef>
              <a:spcAft>
                <a:spcPts val="0"/>
              </a:spcAft>
              <a:buNone/>
              <a:defRPr sz="1500"/>
            </a:lvl2pPr>
            <a:lvl3pPr lvl="2" rtl="0">
              <a:lnSpc>
                <a:spcPct val="100000"/>
              </a:lnSpc>
              <a:spcBef>
                <a:spcPts val="600"/>
              </a:spcBef>
              <a:spcAft>
                <a:spcPts val="0"/>
              </a:spcAft>
              <a:buNone/>
              <a:defRPr sz="1500"/>
            </a:lvl3pPr>
            <a:lvl4pPr lvl="3" rtl="0">
              <a:lnSpc>
                <a:spcPct val="100000"/>
              </a:lnSpc>
              <a:spcBef>
                <a:spcPts val="600"/>
              </a:spcBef>
              <a:spcAft>
                <a:spcPts val="0"/>
              </a:spcAft>
              <a:buNone/>
              <a:defRPr sz="1500"/>
            </a:lvl4pPr>
            <a:lvl5pPr lvl="4" rtl="0">
              <a:lnSpc>
                <a:spcPct val="100000"/>
              </a:lnSpc>
              <a:spcBef>
                <a:spcPts val="600"/>
              </a:spcBef>
              <a:spcAft>
                <a:spcPts val="0"/>
              </a:spcAft>
              <a:buNone/>
              <a:defRPr sz="1500"/>
            </a:lvl5pPr>
            <a:lvl6pPr lvl="5" rtl="0">
              <a:lnSpc>
                <a:spcPct val="100000"/>
              </a:lnSpc>
              <a:spcBef>
                <a:spcPts val="600"/>
              </a:spcBef>
              <a:spcAft>
                <a:spcPts val="0"/>
              </a:spcAft>
              <a:buNone/>
              <a:defRPr sz="1500"/>
            </a:lvl6pPr>
            <a:lvl7pPr lvl="6" rtl="0">
              <a:lnSpc>
                <a:spcPct val="100000"/>
              </a:lnSpc>
              <a:spcBef>
                <a:spcPts val="600"/>
              </a:spcBef>
              <a:spcAft>
                <a:spcPts val="0"/>
              </a:spcAft>
              <a:buNone/>
              <a:defRPr sz="1500"/>
            </a:lvl7pPr>
            <a:lvl8pPr lvl="7" rtl="0">
              <a:lnSpc>
                <a:spcPct val="100000"/>
              </a:lnSpc>
              <a:spcBef>
                <a:spcPts val="600"/>
              </a:spcBef>
              <a:spcAft>
                <a:spcPts val="0"/>
              </a:spcAft>
              <a:buNone/>
              <a:defRPr sz="1500"/>
            </a:lvl8pPr>
            <a:lvl9pPr lvl="8" rtl="0">
              <a:lnSpc>
                <a:spcPct val="100000"/>
              </a:lnSpc>
              <a:spcBef>
                <a:spcPts val="600"/>
              </a:spcBef>
              <a:spcAft>
                <a:spcPts val="600"/>
              </a:spcAft>
              <a:buNone/>
              <a:defRPr sz="1500"/>
            </a:lvl9pPr>
          </a:lstStyle>
          <a:p/>
        </p:txBody>
      </p:sp>
      <p:sp>
        <p:nvSpPr>
          <p:cNvPr id="1179" name="Google Shape;1179;p110"/>
          <p:cNvSpPr txBox="1"/>
          <p:nvPr>
            <p:ph type="title"/>
          </p:nvPr>
        </p:nvSpPr>
        <p:spPr>
          <a:xfrm>
            <a:off x="1024125" y="1079000"/>
            <a:ext cx="7104900" cy="2209800"/>
          </a:xfrm>
          <a:prstGeom prst="rect">
            <a:avLst/>
          </a:prstGeom>
        </p:spPr>
        <p:txBody>
          <a:bodyPr anchorCtr="0" anchor="t" bIns="0" lIns="0" spcFirstLastPara="1" rIns="0" wrap="square" tIns="0">
            <a:noAutofit/>
          </a:bodyPr>
          <a:lstStyle>
            <a:lvl1pPr lvl="0" rtl="0">
              <a:spcBef>
                <a:spcPts val="0"/>
              </a:spcBef>
              <a:spcAft>
                <a:spcPts val="0"/>
              </a:spcAft>
              <a:buNone/>
              <a:defRPr sz="3000"/>
            </a:lvl1pPr>
            <a:lvl2pPr lvl="1" rtl="0">
              <a:spcBef>
                <a:spcPts val="0"/>
              </a:spcBef>
              <a:spcAft>
                <a:spcPts val="0"/>
              </a:spcAft>
              <a:buNone/>
              <a:defRPr sz="2800">
                <a:latin typeface="Roboto Light"/>
                <a:ea typeface="Roboto Light"/>
                <a:cs typeface="Roboto Light"/>
                <a:sym typeface="Roboto Light"/>
              </a:defRPr>
            </a:lvl2pPr>
            <a:lvl3pPr lvl="2" rtl="0">
              <a:spcBef>
                <a:spcPts val="0"/>
              </a:spcBef>
              <a:spcAft>
                <a:spcPts val="0"/>
              </a:spcAft>
              <a:buNone/>
              <a:defRPr sz="2800">
                <a:latin typeface="Roboto Light"/>
                <a:ea typeface="Roboto Light"/>
                <a:cs typeface="Roboto Light"/>
                <a:sym typeface="Roboto Light"/>
              </a:defRPr>
            </a:lvl3pPr>
            <a:lvl4pPr lvl="3" rtl="0">
              <a:spcBef>
                <a:spcPts val="0"/>
              </a:spcBef>
              <a:spcAft>
                <a:spcPts val="0"/>
              </a:spcAft>
              <a:buNone/>
              <a:defRPr sz="2800">
                <a:latin typeface="Roboto Light"/>
                <a:ea typeface="Roboto Light"/>
                <a:cs typeface="Roboto Light"/>
                <a:sym typeface="Roboto Light"/>
              </a:defRPr>
            </a:lvl4pPr>
            <a:lvl5pPr lvl="4" rtl="0">
              <a:spcBef>
                <a:spcPts val="0"/>
              </a:spcBef>
              <a:spcAft>
                <a:spcPts val="0"/>
              </a:spcAft>
              <a:buNone/>
              <a:defRPr sz="2800">
                <a:latin typeface="Roboto Light"/>
                <a:ea typeface="Roboto Light"/>
                <a:cs typeface="Roboto Light"/>
                <a:sym typeface="Roboto Light"/>
              </a:defRPr>
            </a:lvl5pPr>
            <a:lvl6pPr lvl="5" rtl="0">
              <a:spcBef>
                <a:spcPts val="0"/>
              </a:spcBef>
              <a:spcAft>
                <a:spcPts val="0"/>
              </a:spcAft>
              <a:buNone/>
              <a:defRPr sz="2800">
                <a:latin typeface="Roboto Light"/>
                <a:ea typeface="Roboto Light"/>
                <a:cs typeface="Roboto Light"/>
                <a:sym typeface="Roboto Light"/>
              </a:defRPr>
            </a:lvl6pPr>
            <a:lvl7pPr lvl="6" rtl="0">
              <a:spcBef>
                <a:spcPts val="0"/>
              </a:spcBef>
              <a:spcAft>
                <a:spcPts val="0"/>
              </a:spcAft>
              <a:buNone/>
              <a:defRPr sz="2800">
                <a:latin typeface="Roboto Light"/>
                <a:ea typeface="Roboto Light"/>
                <a:cs typeface="Roboto Light"/>
                <a:sym typeface="Roboto Light"/>
              </a:defRPr>
            </a:lvl7pPr>
            <a:lvl8pPr lvl="7" rtl="0">
              <a:spcBef>
                <a:spcPts val="0"/>
              </a:spcBef>
              <a:spcAft>
                <a:spcPts val="0"/>
              </a:spcAft>
              <a:buNone/>
              <a:defRPr sz="2800">
                <a:latin typeface="Roboto Light"/>
                <a:ea typeface="Roboto Light"/>
                <a:cs typeface="Roboto Light"/>
                <a:sym typeface="Roboto Light"/>
              </a:defRPr>
            </a:lvl8pPr>
            <a:lvl9pPr lvl="8" rtl="0">
              <a:spcBef>
                <a:spcPts val="0"/>
              </a:spcBef>
              <a:spcAft>
                <a:spcPts val="0"/>
              </a:spcAft>
              <a:buNone/>
              <a:defRPr sz="2800">
                <a:latin typeface="Roboto Light"/>
                <a:ea typeface="Roboto Light"/>
                <a:cs typeface="Roboto Light"/>
                <a:sym typeface="Roboto Light"/>
              </a:defRPr>
            </a:lvl9pPr>
          </a:lstStyle>
          <a:p/>
        </p:txBody>
      </p:sp>
      <p:sp>
        <p:nvSpPr>
          <p:cNvPr id="1180" name="Google Shape;1180;p110"/>
          <p:cNvSpPr txBox="1"/>
          <p:nvPr>
            <p:ph idx="2" type="body"/>
          </p:nvPr>
        </p:nvSpPr>
        <p:spPr>
          <a:xfrm>
            <a:off x="773350" y="4718300"/>
            <a:ext cx="72276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SzPts val="500"/>
              <a:buFont typeface="Roboto Light"/>
              <a:buNone/>
              <a:defRPr i="0" sz="500" u="none" cap="none" strike="noStrike">
                <a:latin typeface="Roboto Light"/>
                <a:ea typeface="Roboto Light"/>
                <a:cs typeface="Roboto Light"/>
                <a:sym typeface="Roboto Light"/>
              </a:defRPr>
            </a:lvl1pPr>
            <a:lvl2pPr indent="-260350" lvl="1" marL="914400" marR="0" rtl="0" algn="l">
              <a:lnSpc>
                <a:spcPct val="115000"/>
              </a:lnSpc>
              <a:spcBef>
                <a:spcPts val="200"/>
              </a:spcBef>
              <a:spcAft>
                <a:spcPts val="0"/>
              </a:spcAft>
              <a:buSzPts val="500"/>
              <a:buFont typeface="Roboto Light"/>
              <a:buChar char="■"/>
              <a:defRPr i="0" sz="500" u="none" cap="none" strike="noStrike">
                <a:latin typeface="Roboto Light"/>
                <a:ea typeface="Roboto Light"/>
                <a:cs typeface="Roboto Light"/>
                <a:sym typeface="Roboto Light"/>
              </a:defRPr>
            </a:lvl2pPr>
            <a:lvl3pPr indent="-260350" lvl="2" marL="13716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3pPr>
            <a:lvl4pPr indent="-260350" lvl="3" marL="18288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4pPr>
            <a:lvl5pPr indent="-260350" lvl="4" marL="22860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5pPr>
            <a:lvl6pPr indent="-260350" lvl="5" marL="27432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6pPr>
            <a:lvl7pPr indent="-260350" lvl="6" marL="32004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7pPr>
            <a:lvl8pPr indent="-260350" lvl="7" marL="36576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8pPr>
            <a:lvl9pPr indent="-260350" lvl="8" marL="4114800" marR="0" rtl="0" algn="l">
              <a:lnSpc>
                <a:spcPct val="115000"/>
              </a:lnSpc>
              <a:spcBef>
                <a:spcPts val="900"/>
              </a:spcBef>
              <a:spcAft>
                <a:spcPts val="900"/>
              </a:spcAft>
              <a:buSzPts val="500"/>
              <a:buFont typeface="Roboto Light"/>
              <a:buChar char="■"/>
              <a:defRPr i="0" sz="500" u="none" cap="none" strike="noStrike">
                <a:latin typeface="Roboto Light"/>
                <a:ea typeface="Roboto Light"/>
                <a:cs typeface="Roboto Light"/>
                <a:sym typeface="Roboto Light"/>
              </a:defRPr>
            </a:lvl9pPr>
          </a:lstStyle>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 Quote with image and logo_Short">
  <p:cSld name="CUSTOM_1_1_1_2">
    <p:spTree>
      <p:nvGrpSpPr>
        <p:cNvPr id="1181" name="Shape 1181"/>
        <p:cNvGrpSpPr/>
        <p:nvPr/>
      </p:nvGrpSpPr>
      <p:grpSpPr>
        <a:xfrm>
          <a:off x="0" y="0"/>
          <a:ext cx="0" cy="0"/>
          <a:chOff x="0" y="0"/>
          <a:chExt cx="0" cy="0"/>
        </a:xfrm>
      </p:grpSpPr>
      <p:sp>
        <p:nvSpPr>
          <p:cNvPr id="1182" name="Google Shape;1182;p111"/>
          <p:cNvSpPr txBox="1"/>
          <p:nvPr>
            <p:ph idx="1" type="subTitle"/>
          </p:nvPr>
        </p:nvSpPr>
        <p:spPr>
          <a:xfrm>
            <a:off x="6421875" y="2453300"/>
            <a:ext cx="2181600" cy="9315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None/>
              <a:defRPr sz="1500"/>
            </a:lvl1pPr>
            <a:lvl2pPr lvl="1" rtl="0">
              <a:lnSpc>
                <a:spcPct val="100000"/>
              </a:lnSpc>
              <a:spcBef>
                <a:spcPts val="600"/>
              </a:spcBef>
              <a:spcAft>
                <a:spcPts val="0"/>
              </a:spcAft>
              <a:buNone/>
              <a:defRPr sz="1500"/>
            </a:lvl2pPr>
            <a:lvl3pPr lvl="2" rtl="0">
              <a:lnSpc>
                <a:spcPct val="100000"/>
              </a:lnSpc>
              <a:spcBef>
                <a:spcPts val="600"/>
              </a:spcBef>
              <a:spcAft>
                <a:spcPts val="0"/>
              </a:spcAft>
              <a:buNone/>
              <a:defRPr sz="1500"/>
            </a:lvl3pPr>
            <a:lvl4pPr lvl="3" rtl="0">
              <a:lnSpc>
                <a:spcPct val="100000"/>
              </a:lnSpc>
              <a:spcBef>
                <a:spcPts val="600"/>
              </a:spcBef>
              <a:spcAft>
                <a:spcPts val="0"/>
              </a:spcAft>
              <a:buNone/>
              <a:defRPr sz="1500"/>
            </a:lvl4pPr>
            <a:lvl5pPr lvl="4" rtl="0">
              <a:lnSpc>
                <a:spcPct val="100000"/>
              </a:lnSpc>
              <a:spcBef>
                <a:spcPts val="600"/>
              </a:spcBef>
              <a:spcAft>
                <a:spcPts val="0"/>
              </a:spcAft>
              <a:buNone/>
              <a:defRPr sz="1500"/>
            </a:lvl5pPr>
            <a:lvl6pPr lvl="5" rtl="0">
              <a:lnSpc>
                <a:spcPct val="100000"/>
              </a:lnSpc>
              <a:spcBef>
                <a:spcPts val="600"/>
              </a:spcBef>
              <a:spcAft>
                <a:spcPts val="0"/>
              </a:spcAft>
              <a:buNone/>
              <a:defRPr sz="1500"/>
            </a:lvl6pPr>
            <a:lvl7pPr lvl="6" rtl="0">
              <a:lnSpc>
                <a:spcPct val="100000"/>
              </a:lnSpc>
              <a:spcBef>
                <a:spcPts val="600"/>
              </a:spcBef>
              <a:spcAft>
                <a:spcPts val="0"/>
              </a:spcAft>
              <a:buNone/>
              <a:defRPr sz="1500"/>
            </a:lvl7pPr>
            <a:lvl8pPr lvl="7" rtl="0">
              <a:lnSpc>
                <a:spcPct val="100000"/>
              </a:lnSpc>
              <a:spcBef>
                <a:spcPts val="600"/>
              </a:spcBef>
              <a:spcAft>
                <a:spcPts val="0"/>
              </a:spcAft>
              <a:buNone/>
              <a:defRPr sz="1500"/>
            </a:lvl8pPr>
            <a:lvl9pPr lvl="8" rtl="0">
              <a:lnSpc>
                <a:spcPct val="100000"/>
              </a:lnSpc>
              <a:spcBef>
                <a:spcPts val="600"/>
              </a:spcBef>
              <a:spcAft>
                <a:spcPts val="600"/>
              </a:spcAft>
              <a:buNone/>
              <a:defRPr sz="1500"/>
            </a:lvl9pPr>
          </a:lstStyle>
          <a:p/>
        </p:txBody>
      </p:sp>
      <p:sp>
        <p:nvSpPr>
          <p:cNvPr id="1183" name="Google Shape;1183;p111"/>
          <p:cNvSpPr txBox="1"/>
          <p:nvPr>
            <p:ph type="title"/>
          </p:nvPr>
        </p:nvSpPr>
        <p:spPr>
          <a:xfrm>
            <a:off x="457200" y="1129175"/>
            <a:ext cx="5460600" cy="2373300"/>
          </a:xfrm>
          <a:prstGeom prst="rect">
            <a:avLst/>
          </a:prstGeom>
        </p:spPr>
        <p:txBody>
          <a:bodyPr anchorCtr="0" anchor="t" bIns="0" lIns="0" spcFirstLastPara="1" rIns="0" wrap="square" tIns="0">
            <a:noAutofit/>
          </a:bodyPr>
          <a:lstStyle>
            <a:lvl1pPr lvl="0" rtl="0">
              <a:spcBef>
                <a:spcPts val="0"/>
              </a:spcBef>
              <a:spcAft>
                <a:spcPts val="0"/>
              </a:spcAft>
              <a:buNone/>
              <a:defRPr sz="2800"/>
            </a:lvl1pPr>
            <a:lvl2pPr lvl="1" rtl="0">
              <a:spcBef>
                <a:spcPts val="0"/>
              </a:spcBef>
              <a:spcAft>
                <a:spcPts val="0"/>
              </a:spcAft>
              <a:buNone/>
              <a:defRPr sz="2800">
                <a:latin typeface="Roboto Light"/>
                <a:ea typeface="Roboto Light"/>
                <a:cs typeface="Roboto Light"/>
                <a:sym typeface="Roboto Light"/>
              </a:defRPr>
            </a:lvl2pPr>
            <a:lvl3pPr lvl="2" rtl="0">
              <a:spcBef>
                <a:spcPts val="0"/>
              </a:spcBef>
              <a:spcAft>
                <a:spcPts val="0"/>
              </a:spcAft>
              <a:buNone/>
              <a:defRPr sz="2800">
                <a:latin typeface="Roboto Light"/>
                <a:ea typeface="Roboto Light"/>
                <a:cs typeface="Roboto Light"/>
                <a:sym typeface="Roboto Light"/>
              </a:defRPr>
            </a:lvl3pPr>
            <a:lvl4pPr lvl="3" rtl="0">
              <a:spcBef>
                <a:spcPts val="0"/>
              </a:spcBef>
              <a:spcAft>
                <a:spcPts val="0"/>
              </a:spcAft>
              <a:buNone/>
              <a:defRPr sz="2800">
                <a:latin typeface="Roboto Light"/>
                <a:ea typeface="Roboto Light"/>
                <a:cs typeface="Roboto Light"/>
                <a:sym typeface="Roboto Light"/>
              </a:defRPr>
            </a:lvl4pPr>
            <a:lvl5pPr lvl="4" rtl="0">
              <a:spcBef>
                <a:spcPts val="0"/>
              </a:spcBef>
              <a:spcAft>
                <a:spcPts val="0"/>
              </a:spcAft>
              <a:buNone/>
              <a:defRPr sz="2800">
                <a:latin typeface="Roboto Light"/>
                <a:ea typeface="Roboto Light"/>
                <a:cs typeface="Roboto Light"/>
                <a:sym typeface="Roboto Light"/>
              </a:defRPr>
            </a:lvl5pPr>
            <a:lvl6pPr lvl="5" rtl="0">
              <a:spcBef>
                <a:spcPts val="0"/>
              </a:spcBef>
              <a:spcAft>
                <a:spcPts val="0"/>
              </a:spcAft>
              <a:buNone/>
              <a:defRPr sz="2800">
                <a:latin typeface="Roboto Light"/>
                <a:ea typeface="Roboto Light"/>
                <a:cs typeface="Roboto Light"/>
                <a:sym typeface="Roboto Light"/>
              </a:defRPr>
            </a:lvl6pPr>
            <a:lvl7pPr lvl="6" rtl="0">
              <a:spcBef>
                <a:spcPts val="0"/>
              </a:spcBef>
              <a:spcAft>
                <a:spcPts val="0"/>
              </a:spcAft>
              <a:buNone/>
              <a:defRPr sz="2800">
                <a:latin typeface="Roboto Light"/>
                <a:ea typeface="Roboto Light"/>
                <a:cs typeface="Roboto Light"/>
                <a:sym typeface="Roboto Light"/>
              </a:defRPr>
            </a:lvl7pPr>
            <a:lvl8pPr lvl="7" rtl="0">
              <a:spcBef>
                <a:spcPts val="0"/>
              </a:spcBef>
              <a:spcAft>
                <a:spcPts val="0"/>
              </a:spcAft>
              <a:buNone/>
              <a:defRPr sz="2800">
                <a:latin typeface="Roboto Light"/>
                <a:ea typeface="Roboto Light"/>
                <a:cs typeface="Roboto Light"/>
                <a:sym typeface="Roboto Light"/>
              </a:defRPr>
            </a:lvl8pPr>
            <a:lvl9pPr lvl="8" rtl="0">
              <a:spcBef>
                <a:spcPts val="0"/>
              </a:spcBef>
              <a:spcAft>
                <a:spcPts val="0"/>
              </a:spcAft>
              <a:buNone/>
              <a:defRPr sz="2800">
                <a:latin typeface="Roboto Light"/>
                <a:ea typeface="Roboto Light"/>
                <a:cs typeface="Roboto Light"/>
                <a:sym typeface="Roboto Light"/>
              </a:defRPr>
            </a:lvl9pPr>
          </a:lstStyle>
          <a:p/>
        </p:txBody>
      </p:sp>
      <p:sp>
        <p:nvSpPr>
          <p:cNvPr id="1184" name="Google Shape;1184;p111"/>
          <p:cNvSpPr txBox="1"/>
          <p:nvPr>
            <p:ph idx="2" type="body"/>
          </p:nvPr>
        </p:nvSpPr>
        <p:spPr>
          <a:xfrm>
            <a:off x="773350" y="4718300"/>
            <a:ext cx="72276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SzPts val="500"/>
              <a:buFont typeface="Roboto Light"/>
              <a:buNone/>
              <a:defRPr i="0" sz="500" u="none" cap="none" strike="noStrike">
                <a:latin typeface="Roboto Light"/>
                <a:ea typeface="Roboto Light"/>
                <a:cs typeface="Roboto Light"/>
                <a:sym typeface="Roboto Light"/>
              </a:defRPr>
            </a:lvl1pPr>
            <a:lvl2pPr indent="-260350" lvl="1" marL="914400" marR="0" rtl="0" algn="l">
              <a:lnSpc>
                <a:spcPct val="115000"/>
              </a:lnSpc>
              <a:spcBef>
                <a:spcPts val="200"/>
              </a:spcBef>
              <a:spcAft>
                <a:spcPts val="0"/>
              </a:spcAft>
              <a:buSzPts val="500"/>
              <a:buFont typeface="Roboto Light"/>
              <a:buChar char="■"/>
              <a:defRPr i="0" sz="500" u="none" cap="none" strike="noStrike">
                <a:latin typeface="Roboto Light"/>
                <a:ea typeface="Roboto Light"/>
                <a:cs typeface="Roboto Light"/>
                <a:sym typeface="Roboto Light"/>
              </a:defRPr>
            </a:lvl2pPr>
            <a:lvl3pPr indent="-260350" lvl="2" marL="13716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3pPr>
            <a:lvl4pPr indent="-260350" lvl="3" marL="18288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4pPr>
            <a:lvl5pPr indent="-260350" lvl="4" marL="22860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5pPr>
            <a:lvl6pPr indent="-260350" lvl="5" marL="27432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6pPr>
            <a:lvl7pPr indent="-260350" lvl="6" marL="32004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7pPr>
            <a:lvl8pPr indent="-260350" lvl="7" marL="36576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8pPr>
            <a:lvl9pPr indent="-260350" lvl="8" marL="4114800" marR="0" rtl="0" algn="l">
              <a:lnSpc>
                <a:spcPct val="115000"/>
              </a:lnSpc>
              <a:spcBef>
                <a:spcPts val="900"/>
              </a:spcBef>
              <a:spcAft>
                <a:spcPts val="900"/>
              </a:spcAft>
              <a:buSzPts val="500"/>
              <a:buFont typeface="Roboto Light"/>
              <a:buChar char="■"/>
              <a:defRPr i="0" sz="500" u="none" cap="none" strike="noStrike">
                <a:latin typeface="Roboto Light"/>
                <a:ea typeface="Roboto Light"/>
                <a:cs typeface="Roboto Light"/>
                <a:sym typeface="Roboto Light"/>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 2 columns  - With Graphics">
  <p:cSld name="Text Slide_1_1_1">
    <p:spTree>
      <p:nvGrpSpPr>
        <p:cNvPr id="81" name="Shape 81"/>
        <p:cNvGrpSpPr/>
        <p:nvPr/>
      </p:nvGrpSpPr>
      <p:grpSpPr>
        <a:xfrm>
          <a:off x="0" y="0"/>
          <a:ext cx="0" cy="0"/>
          <a:chOff x="0" y="0"/>
          <a:chExt cx="0" cy="0"/>
        </a:xfrm>
      </p:grpSpPr>
      <p:sp>
        <p:nvSpPr>
          <p:cNvPr id="82" name="Google Shape;82;p12"/>
          <p:cNvSpPr txBox="1"/>
          <p:nvPr>
            <p:ph idx="1" type="body"/>
          </p:nvPr>
        </p:nvSpPr>
        <p:spPr>
          <a:xfrm>
            <a:off x="4661700" y="3496125"/>
            <a:ext cx="3763800" cy="8862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Clr>
                <a:srgbClr val="76787B"/>
              </a:buClr>
              <a:buSzPts val="1000"/>
              <a:buNone/>
              <a:defRPr sz="1000">
                <a:solidFill>
                  <a:srgbClr val="76787B"/>
                </a:solidFill>
              </a:defRPr>
            </a:lvl1pPr>
            <a:lvl2pPr indent="-292100" lvl="1" marL="914400" rtl="0" algn="l">
              <a:lnSpc>
                <a:spcPct val="115000"/>
              </a:lnSpc>
              <a:spcBef>
                <a:spcPts val="600"/>
              </a:spcBef>
              <a:spcAft>
                <a:spcPts val="0"/>
              </a:spcAft>
              <a:buClr>
                <a:srgbClr val="76787B"/>
              </a:buClr>
              <a:buSzPts val="1000"/>
              <a:buChar char="■"/>
              <a:defRPr sz="1000">
                <a:solidFill>
                  <a:srgbClr val="76787B"/>
                </a:solidFill>
              </a:defRPr>
            </a:lvl2pPr>
            <a:lvl3pPr indent="-292100" lvl="2" marL="1371600" rtl="0" algn="l">
              <a:lnSpc>
                <a:spcPct val="115000"/>
              </a:lnSpc>
              <a:spcBef>
                <a:spcPts val="600"/>
              </a:spcBef>
              <a:spcAft>
                <a:spcPts val="0"/>
              </a:spcAft>
              <a:buClr>
                <a:srgbClr val="76787B"/>
              </a:buClr>
              <a:buSzPts val="1000"/>
              <a:buChar char="■"/>
              <a:defRPr sz="1000">
                <a:solidFill>
                  <a:srgbClr val="76787B"/>
                </a:solidFill>
              </a:defRPr>
            </a:lvl3pPr>
            <a:lvl4pPr indent="-292100" lvl="3" marL="1828800" rtl="0" algn="l">
              <a:lnSpc>
                <a:spcPct val="115000"/>
              </a:lnSpc>
              <a:spcBef>
                <a:spcPts val="600"/>
              </a:spcBef>
              <a:spcAft>
                <a:spcPts val="0"/>
              </a:spcAft>
              <a:buClr>
                <a:srgbClr val="76787B"/>
              </a:buClr>
              <a:buSzPts val="1000"/>
              <a:buChar char="■"/>
              <a:defRPr>
                <a:solidFill>
                  <a:srgbClr val="76787B"/>
                </a:solidFill>
              </a:defRPr>
            </a:lvl4pPr>
            <a:lvl5pPr indent="-292100" lvl="4" marL="2286000" rtl="0" algn="l">
              <a:lnSpc>
                <a:spcPct val="115000"/>
              </a:lnSpc>
              <a:spcBef>
                <a:spcPts val="600"/>
              </a:spcBef>
              <a:spcAft>
                <a:spcPts val="0"/>
              </a:spcAft>
              <a:buClr>
                <a:srgbClr val="76787B"/>
              </a:buClr>
              <a:buSzPts val="1000"/>
              <a:buChar char="■"/>
              <a:defRPr>
                <a:solidFill>
                  <a:srgbClr val="76787B"/>
                </a:solidFill>
              </a:defRPr>
            </a:lvl5pPr>
            <a:lvl6pPr indent="-292100" lvl="5" marL="2743200" rtl="0" algn="l">
              <a:lnSpc>
                <a:spcPct val="115000"/>
              </a:lnSpc>
              <a:spcBef>
                <a:spcPts val="600"/>
              </a:spcBef>
              <a:spcAft>
                <a:spcPts val="0"/>
              </a:spcAft>
              <a:buClr>
                <a:srgbClr val="76787B"/>
              </a:buClr>
              <a:buSzPts val="1000"/>
              <a:buChar char="■"/>
              <a:defRPr>
                <a:solidFill>
                  <a:srgbClr val="76787B"/>
                </a:solidFill>
              </a:defRPr>
            </a:lvl6pPr>
            <a:lvl7pPr indent="-292100" lvl="6" marL="3200400" rtl="0" algn="l">
              <a:lnSpc>
                <a:spcPct val="115000"/>
              </a:lnSpc>
              <a:spcBef>
                <a:spcPts val="600"/>
              </a:spcBef>
              <a:spcAft>
                <a:spcPts val="0"/>
              </a:spcAft>
              <a:buClr>
                <a:srgbClr val="76787B"/>
              </a:buClr>
              <a:buSzPts val="1000"/>
              <a:buChar char="■"/>
              <a:defRPr>
                <a:solidFill>
                  <a:srgbClr val="76787B"/>
                </a:solidFill>
              </a:defRPr>
            </a:lvl7pPr>
            <a:lvl8pPr indent="-292100" lvl="7" marL="3657600" rtl="0" algn="l">
              <a:lnSpc>
                <a:spcPct val="115000"/>
              </a:lnSpc>
              <a:spcBef>
                <a:spcPts val="600"/>
              </a:spcBef>
              <a:spcAft>
                <a:spcPts val="0"/>
              </a:spcAft>
              <a:buClr>
                <a:srgbClr val="76787B"/>
              </a:buClr>
              <a:buSzPts val="1000"/>
              <a:buChar char="■"/>
              <a:defRPr>
                <a:solidFill>
                  <a:srgbClr val="76787B"/>
                </a:solidFill>
              </a:defRPr>
            </a:lvl8pPr>
            <a:lvl9pPr indent="-292100" lvl="8" marL="4114800" rtl="0" algn="l">
              <a:lnSpc>
                <a:spcPct val="115000"/>
              </a:lnSpc>
              <a:spcBef>
                <a:spcPts val="600"/>
              </a:spcBef>
              <a:spcAft>
                <a:spcPts val="600"/>
              </a:spcAft>
              <a:buClr>
                <a:srgbClr val="76787B"/>
              </a:buClr>
              <a:buSzPts val="1000"/>
              <a:buChar char="■"/>
              <a:defRPr>
                <a:solidFill>
                  <a:srgbClr val="76787B"/>
                </a:solidFill>
              </a:defRPr>
            </a:lvl9pPr>
          </a:lstStyle>
          <a:p/>
        </p:txBody>
      </p:sp>
      <p:sp>
        <p:nvSpPr>
          <p:cNvPr id="83" name="Google Shape;83;p12"/>
          <p:cNvSpPr txBox="1"/>
          <p:nvPr>
            <p:ph idx="2" type="body"/>
          </p:nvPr>
        </p:nvSpPr>
        <p:spPr>
          <a:xfrm>
            <a:off x="457200" y="3496125"/>
            <a:ext cx="3763800" cy="8862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Clr>
                <a:srgbClr val="76787B"/>
              </a:buClr>
              <a:buSzPts val="1000"/>
              <a:buNone/>
              <a:defRPr sz="1000">
                <a:solidFill>
                  <a:srgbClr val="76787B"/>
                </a:solidFill>
              </a:defRPr>
            </a:lvl1pPr>
            <a:lvl2pPr indent="-292100" lvl="1" marL="914400" rtl="0" algn="l">
              <a:lnSpc>
                <a:spcPct val="115000"/>
              </a:lnSpc>
              <a:spcBef>
                <a:spcPts val="600"/>
              </a:spcBef>
              <a:spcAft>
                <a:spcPts val="0"/>
              </a:spcAft>
              <a:buClr>
                <a:srgbClr val="76787B"/>
              </a:buClr>
              <a:buSzPts val="1000"/>
              <a:buChar char="■"/>
              <a:defRPr sz="1000">
                <a:solidFill>
                  <a:srgbClr val="76787B"/>
                </a:solidFill>
              </a:defRPr>
            </a:lvl2pPr>
            <a:lvl3pPr indent="-292100" lvl="2" marL="1371600" rtl="0" algn="l">
              <a:lnSpc>
                <a:spcPct val="115000"/>
              </a:lnSpc>
              <a:spcBef>
                <a:spcPts val="600"/>
              </a:spcBef>
              <a:spcAft>
                <a:spcPts val="0"/>
              </a:spcAft>
              <a:buClr>
                <a:srgbClr val="76787B"/>
              </a:buClr>
              <a:buSzPts val="1000"/>
              <a:buChar char="■"/>
              <a:defRPr sz="1000">
                <a:solidFill>
                  <a:srgbClr val="76787B"/>
                </a:solidFill>
              </a:defRPr>
            </a:lvl3pPr>
            <a:lvl4pPr indent="-292100" lvl="3" marL="1828800" rtl="0" algn="l">
              <a:lnSpc>
                <a:spcPct val="115000"/>
              </a:lnSpc>
              <a:spcBef>
                <a:spcPts val="600"/>
              </a:spcBef>
              <a:spcAft>
                <a:spcPts val="0"/>
              </a:spcAft>
              <a:buClr>
                <a:srgbClr val="76787B"/>
              </a:buClr>
              <a:buSzPts val="1000"/>
              <a:buChar char="■"/>
              <a:defRPr>
                <a:solidFill>
                  <a:srgbClr val="76787B"/>
                </a:solidFill>
              </a:defRPr>
            </a:lvl4pPr>
            <a:lvl5pPr indent="-292100" lvl="4" marL="2286000" rtl="0" algn="l">
              <a:lnSpc>
                <a:spcPct val="115000"/>
              </a:lnSpc>
              <a:spcBef>
                <a:spcPts val="600"/>
              </a:spcBef>
              <a:spcAft>
                <a:spcPts val="0"/>
              </a:spcAft>
              <a:buClr>
                <a:srgbClr val="76787B"/>
              </a:buClr>
              <a:buSzPts val="1000"/>
              <a:buChar char="■"/>
              <a:defRPr>
                <a:solidFill>
                  <a:srgbClr val="76787B"/>
                </a:solidFill>
              </a:defRPr>
            </a:lvl5pPr>
            <a:lvl6pPr indent="-292100" lvl="5" marL="2743200" rtl="0" algn="l">
              <a:lnSpc>
                <a:spcPct val="115000"/>
              </a:lnSpc>
              <a:spcBef>
                <a:spcPts val="600"/>
              </a:spcBef>
              <a:spcAft>
                <a:spcPts val="0"/>
              </a:spcAft>
              <a:buClr>
                <a:srgbClr val="76787B"/>
              </a:buClr>
              <a:buSzPts val="1000"/>
              <a:buChar char="■"/>
              <a:defRPr>
                <a:solidFill>
                  <a:srgbClr val="76787B"/>
                </a:solidFill>
              </a:defRPr>
            </a:lvl6pPr>
            <a:lvl7pPr indent="-292100" lvl="6" marL="3200400" rtl="0" algn="l">
              <a:lnSpc>
                <a:spcPct val="115000"/>
              </a:lnSpc>
              <a:spcBef>
                <a:spcPts val="600"/>
              </a:spcBef>
              <a:spcAft>
                <a:spcPts val="0"/>
              </a:spcAft>
              <a:buClr>
                <a:srgbClr val="76787B"/>
              </a:buClr>
              <a:buSzPts val="1000"/>
              <a:buChar char="■"/>
              <a:defRPr>
                <a:solidFill>
                  <a:srgbClr val="76787B"/>
                </a:solidFill>
              </a:defRPr>
            </a:lvl7pPr>
            <a:lvl8pPr indent="-292100" lvl="7" marL="3657600" rtl="0" algn="l">
              <a:lnSpc>
                <a:spcPct val="115000"/>
              </a:lnSpc>
              <a:spcBef>
                <a:spcPts val="600"/>
              </a:spcBef>
              <a:spcAft>
                <a:spcPts val="0"/>
              </a:spcAft>
              <a:buClr>
                <a:srgbClr val="76787B"/>
              </a:buClr>
              <a:buSzPts val="1000"/>
              <a:buChar char="■"/>
              <a:defRPr>
                <a:solidFill>
                  <a:srgbClr val="76787B"/>
                </a:solidFill>
              </a:defRPr>
            </a:lvl8pPr>
            <a:lvl9pPr indent="-292100" lvl="8" marL="4114800" rtl="0" algn="l">
              <a:lnSpc>
                <a:spcPct val="115000"/>
              </a:lnSpc>
              <a:spcBef>
                <a:spcPts val="600"/>
              </a:spcBef>
              <a:spcAft>
                <a:spcPts val="600"/>
              </a:spcAft>
              <a:buClr>
                <a:srgbClr val="76787B"/>
              </a:buClr>
              <a:buSzPts val="1000"/>
              <a:buChar char="■"/>
              <a:defRPr>
                <a:solidFill>
                  <a:srgbClr val="76787B"/>
                </a:solidFill>
              </a:defRPr>
            </a:lvl9pPr>
          </a:lstStyle>
          <a:p/>
        </p:txBody>
      </p:sp>
      <p:sp>
        <p:nvSpPr>
          <p:cNvPr id="84" name="Google Shape;84;p12"/>
          <p:cNvSpPr txBox="1"/>
          <p:nvPr>
            <p:ph type="title"/>
          </p:nvPr>
        </p:nvSpPr>
        <p:spPr>
          <a:xfrm>
            <a:off x="457200" y="704088"/>
            <a:ext cx="8229600" cy="4596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accent3"/>
              </a:buClr>
              <a:buSzPts val="2200"/>
              <a:buNone/>
              <a:defRPr sz="2200"/>
            </a:lvl1pPr>
            <a:lvl2pPr lvl="1" rtl="0">
              <a:spcBef>
                <a:spcPts val="0"/>
              </a:spcBef>
              <a:spcAft>
                <a:spcPts val="0"/>
              </a:spcAft>
              <a:buSzPts val="3000"/>
              <a:buFont typeface="Roboto Slab"/>
              <a:buNone/>
              <a:defRPr sz="3000">
                <a:latin typeface="Roboto Slab"/>
                <a:ea typeface="Roboto Slab"/>
                <a:cs typeface="Roboto Slab"/>
                <a:sym typeface="Roboto Slab"/>
              </a:defRPr>
            </a:lvl2pPr>
            <a:lvl3pPr lvl="2" rtl="0">
              <a:spcBef>
                <a:spcPts val="0"/>
              </a:spcBef>
              <a:spcAft>
                <a:spcPts val="0"/>
              </a:spcAft>
              <a:buSzPts val="3000"/>
              <a:buFont typeface="Roboto Slab"/>
              <a:buNone/>
              <a:defRPr sz="3000">
                <a:latin typeface="Roboto Slab"/>
                <a:ea typeface="Roboto Slab"/>
                <a:cs typeface="Roboto Slab"/>
                <a:sym typeface="Roboto Slab"/>
              </a:defRPr>
            </a:lvl3pPr>
            <a:lvl4pPr lvl="3" rtl="0">
              <a:spcBef>
                <a:spcPts val="0"/>
              </a:spcBef>
              <a:spcAft>
                <a:spcPts val="0"/>
              </a:spcAft>
              <a:buSzPts val="3000"/>
              <a:buFont typeface="Roboto Slab"/>
              <a:buNone/>
              <a:defRPr sz="3000">
                <a:latin typeface="Roboto Slab"/>
                <a:ea typeface="Roboto Slab"/>
                <a:cs typeface="Roboto Slab"/>
                <a:sym typeface="Roboto Slab"/>
              </a:defRPr>
            </a:lvl4pPr>
            <a:lvl5pPr lvl="4" rtl="0">
              <a:spcBef>
                <a:spcPts val="0"/>
              </a:spcBef>
              <a:spcAft>
                <a:spcPts val="0"/>
              </a:spcAft>
              <a:buSzPts val="3000"/>
              <a:buFont typeface="Roboto Slab"/>
              <a:buNone/>
              <a:defRPr sz="3000">
                <a:latin typeface="Roboto Slab"/>
                <a:ea typeface="Roboto Slab"/>
                <a:cs typeface="Roboto Slab"/>
                <a:sym typeface="Roboto Slab"/>
              </a:defRPr>
            </a:lvl5pPr>
            <a:lvl6pPr lvl="5" rtl="0">
              <a:spcBef>
                <a:spcPts val="0"/>
              </a:spcBef>
              <a:spcAft>
                <a:spcPts val="0"/>
              </a:spcAft>
              <a:buSzPts val="3000"/>
              <a:buFont typeface="Roboto Slab"/>
              <a:buNone/>
              <a:defRPr sz="3000">
                <a:latin typeface="Roboto Slab"/>
                <a:ea typeface="Roboto Slab"/>
                <a:cs typeface="Roboto Slab"/>
                <a:sym typeface="Roboto Slab"/>
              </a:defRPr>
            </a:lvl6pPr>
            <a:lvl7pPr lvl="6" rtl="0">
              <a:spcBef>
                <a:spcPts val="0"/>
              </a:spcBef>
              <a:spcAft>
                <a:spcPts val="0"/>
              </a:spcAft>
              <a:buSzPts val="3000"/>
              <a:buFont typeface="Roboto Slab"/>
              <a:buNone/>
              <a:defRPr sz="3000">
                <a:latin typeface="Roboto Slab"/>
                <a:ea typeface="Roboto Slab"/>
                <a:cs typeface="Roboto Slab"/>
                <a:sym typeface="Roboto Slab"/>
              </a:defRPr>
            </a:lvl7pPr>
            <a:lvl8pPr lvl="7" rtl="0">
              <a:spcBef>
                <a:spcPts val="0"/>
              </a:spcBef>
              <a:spcAft>
                <a:spcPts val="0"/>
              </a:spcAft>
              <a:buSzPts val="3000"/>
              <a:buFont typeface="Roboto Slab"/>
              <a:buNone/>
              <a:defRPr sz="3000">
                <a:latin typeface="Roboto Slab"/>
                <a:ea typeface="Roboto Slab"/>
                <a:cs typeface="Roboto Slab"/>
                <a:sym typeface="Roboto Slab"/>
              </a:defRPr>
            </a:lvl8pPr>
            <a:lvl9pPr lvl="8" rtl="0">
              <a:spcBef>
                <a:spcPts val="0"/>
              </a:spcBef>
              <a:spcAft>
                <a:spcPts val="0"/>
              </a:spcAft>
              <a:buSzPts val="3000"/>
              <a:buFont typeface="Roboto Slab"/>
              <a:buNone/>
              <a:defRPr sz="3000">
                <a:latin typeface="Roboto Slab"/>
                <a:ea typeface="Roboto Slab"/>
                <a:cs typeface="Roboto Slab"/>
                <a:sym typeface="Roboto Slab"/>
              </a:defRPr>
            </a:lvl9pPr>
          </a:lstStyle>
          <a:p/>
        </p:txBody>
      </p:sp>
      <p:sp>
        <p:nvSpPr>
          <p:cNvPr id="85" name="Google Shape;85;p12"/>
          <p:cNvSpPr txBox="1"/>
          <p:nvPr>
            <p:ph idx="3" type="body"/>
          </p:nvPr>
        </p:nvSpPr>
        <p:spPr>
          <a:xfrm>
            <a:off x="457200" y="4480560"/>
            <a:ext cx="82296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Clr>
                <a:srgbClr val="15152F"/>
              </a:buClr>
              <a:buSzPts val="500"/>
              <a:buFont typeface="Roboto Light"/>
              <a:buNone/>
              <a:defRPr i="0" sz="500" u="none" cap="none" strike="noStrike">
                <a:solidFill>
                  <a:srgbClr val="15152F"/>
                </a:solidFill>
                <a:latin typeface="Roboto Light"/>
                <a:ea typeface="Roboto Light"/>
                <a:cs typeface="Roboto Light"/>
                <a:sym typeface="Roboto Light"/>
              </a:defRPr>
            </a:lvl1pPr>
            <a:lvl2pPr indent="-260350" lvl="1" marL="914400" marR="0" rtl="0" algn="l">
              <a:lnSpc>
                <a:spcPct val="115000"/>
              </a:lnSpc>
              <a:spcBef>
                <a:spcPts val="2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2pPr>
            <a:lvl3pPr indent="-260350" lvl="2" marL="1371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3pPr>
            <a:lvl4pPr indent="-260350" lvl="3" marL="18288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4pPr>
            <a:lvl5pPr indent="-260350" lvl="4" marL="22860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5pPr>
            <a:lvl6pPr indent="-260350" lvl="5" marL="27432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6pPr>
            <a:lvl7pPr indent="-260350" lvl="6" marL="32004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7pPr>
            <a:lvl8pPr indent="-260350" lvl="7" marL="3657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8pPr>
            <a:lvl9pPr indent="-260350" lvl="8" marL="4114800" marR="0" rtl="0" algn="l">
              <a:lnSpc>
                <a:spcPct val="115000"/>
              </a:lnSpc>
              <a:spcBef>
                <a:spcPts val="900"/>
              </a:spcBef>
              <a:spcAft>
                <a:spcPts val="90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 Quote with image and logo_Med">
  <p:cSld name="CUSTOM_1_1_1_2_1">
    <p:spTree>
      <p:nvGrpSpPr>
        <p:cNvPr id="1185" name="Shape 1185"/>
        <p:cNvGrpSpPr/>
        <p:nvPr/>
      </p:nvGrpSpPr>
      <p:grpSpPr>
        <a:xfrm>
          <a:off x="0" y="0"/>
          <a:ext cx="0" cy="0"/>
          <a:chOff x="0" y="0"/>
          <a:chExt cx="0" cy="0"/>
        </a:xfrm>
      </p:grpSpPr>
      <p:sp>
        <p:nvSpPr>
          <p:cNvPr id="1186" name="Google Shape;1186;p112"/>
          <p:cNvSpPr txBox="1"/>
          <p:nvPr>
            <p:ph idx="1" type="subTitle"/>
          </p:nvPr>
        </p:nvSpPr>
        <p:spPr>
          <a:xfrm>
            <a:off x="6421875" y="2453300"/>
            <a:ext cx="2181600" cy="9315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None/>
              <a:defRPr sz="1500"/>
            </a:lvl1pPr>
            <a:lvl2pPr lvl="1" rtl="0">
              <a:lnSpc>
                <a:spcPct val="100000"/>
              </a:lnSpc>
              <a:spcBef>
                <a:spcPts val="600"/>
              </a:spcBef>
              <a:spcAft>
                <a:spcPts val="0"/>
              </a:spcAft>
              <a:buNone/>
              <a:defRPr sz="1500"/>
            </a:lvl2pPr>
            <a:lvl3pPr lvl="2" rtl="0">
              <a:lnSpc>
                <a:spcPct val="100000"/>
              </a:lnSpc>
              <a:spcBef>
                <a:spcPts val="600"/>
              </a:spcBef>
              <a:spcAft>
                <a:spcPts val="0"/>
              </a:spcAft>
              <a:buNone/>
              <a:defRPr sz="1500"/>
            </a:lvl3pPr>
            <a:lvl4pPr lvl="3" rtl="0">
              <a:lnSpc>
                <a:spcPct val="100000"/>
              </a:lnSpc>
              <a:spcBef>
                <a:spcPts val="600"/>
              </a:spcBef>
              <a:spcAft>
                <a:spcPts val="0"/>
              </a:spcAft>
              <a:buNone/>
              <a:defRPr sz="1500"/>
            </a:lvl4pPr>
            <a:lvl5pPr lvl="4" rtl="0">
              <a:lnSpc>
                <a:spcPct val="100000"/>
              </a:lnSpc>
              <a:spcBef>
                <a:spcPts val="600"/>
              </a:spcBef>
              <a:spcAft>
                <a:spcPts val="0"/>
              </a:spcAft>
              <a:buNone/>
              <a:defRPr sz="1500"/>
            </a:lvl5pPr>
            <a:lvl6pPr lvl="5" rtl="0">
              <a:lnSpc>
                <a:spcPct val="100000"/>
              </a:lnSpc>
              <a:spcBef>
                <a:spcPts val="600"/>
              </a:spcBef>
              <a:spcAft>
                <a:spcPts val="0"/>
              </a:spcAft>
              <a:buNone/>
              <a:defRPr sz="1500"/>
            </a:lvl6pPr>
            <a:lvl7pPr lvl="6" rtl="0">
              <a:lnSpc>
                <a:spcPct val="100000"/>
              </a:lnSpc>
              <a:spcBef>
                <a:spcPts val="600"/>
              </a:spcBef>
              <a:spcAft>
                <a:spcPts val="0"/>
              </a:spcAft>
              <a:buNone/>
              <a:defRPr sz="1500"/>
            </a:lvl7pPr>
            <a:lvl8pPr lvl="7" rtl="0">
              <a:lnSpc>
                <a:spcPct val="100000"/>
              </a:lnSpc>
              <a:spcBef>
                <a:spcPts val="600"/>
              </a:spcBef>
              <a:spcAft>
                <a:spcPts val="0"/>
              </a:spcAft>
              <a:buNone/>
              <a:defRPr sz="1500"/>
            </a:lvl8pPr>
            <a:lvl9pPr lvl="8" rtl="0">
              <a:lnSpc>
                <a:spcPct val="100000"/>
              </a:lnSpc>
              <a:spcBef>
                <a:spcPts val="600"/>
              </a:spcBef>
              <a:spcAft>
                <a:spcPts val="600"/>
              </a:spcAft>
              <a:buNone/>
              <a:defRPr sz="1500"/>
            </a:lvl9pPr>
          </a:lstStyle>
          <a:p/>
        </p:txBody>
      </p:sp>
      <p:sp>
        <p:nvSpPr>
          <p:cNvPr id="1187" name="Google Shape;1187;p112"/>
          <p:cNvSpPr txBox="1"/>
          <p:nvPr>
            <p:ph type="title"/>
          </p:nvPr>
        </p:nvSpPr>
        <p:spPr>
          <a:xfrm>
            <a:off x="457200" y="1129175"/>
            <a:ext cx="5460600" cy="2373300"/>
          </a:xfrm>
          <a:prstGeom prst="rect">
            <a:avLst/>
          </a:prstGeom>
        </p:spPr>
        <p:txBody>
          <a:bodyPr anchorCtr="0" anchor="t" bIns="0" lIns="0" spcFirstLastPara="1" rIns="0" wrap="square" tIns="0">
            <a:noAutofit/>
          </a:bodyPr>
          <a:lstStyle>
            <a:lvl1pPr lvl="0" rtl="0">
              <a:spcBef>
                <a:spcPts val="0"/>
              </a:spcBef>
              <a:spcAft>
                <a:spcPts val="0"/>
              </a:spcAft>
              <a:buNone/>
              <a:defRPr sz="2400"/>
            </a:lvl1pPr>
            <a:lvl2pPr lvl="1" rtl="0">
              <a:spcBef>
                <a:spcPts val="0"/>
              </a:spcBef>
              <a:spcAft>
                <a:spcPts val="0"/>
              </a:spcAft>
              <a:buNone/>
              <a:defRPr sz="2400">
                <a:latin typeface="Roboto Light"/>
                <a:ea typeface="Roboto Light"/>
                <a:cs typeface="Roboto Light"/>
                <a:sym typeface="Roboto Light"/>
              </a:defRPr>
            </a:lvl2pPr>
            <a:lvl3pPr lvl="2" rtl="0">
              <a:spcBef>
                <a:spcPts val="0"/>
              </a:spcBef>
              <a:spcAft>
                <a:spcPts val="0"/>
              </a:spcAft>
              <a:buNone/>
              <a:defRPr sz="2400">
                <a:latin typeface="Roboto Light"/>
                <a:ea typeface="Roboto Light"/>
                <a:cs typeface="Roboto Light"/>
                <a:sym typeface="Roboto Light"/>
              </a:defRPr>
            </a:lvl3pPr>
            <a:lvl4pPr lvl="3" rtl="0">
              <a:spcBef>
                <a:spcPts val="0"/>
              </a:spcBef>
              <a:spcAft>
                <a:spcPts val="0"/>
              </a:spcAft>
              <a:buNone/>
              <a:defRPr sz="2400">
                <a:latin typeface="Roboto Light"/>
                <a:ea typeface="Roboto Light"/>
                <a:cs typeface="Roboto Light"/>
                <a:sym typeface="Roboto Light"/>
              </a:defRPr>
            </a:lvl4pPr>
            <a:lvl5pPr lvl="4" rtl="0">
              <a:spcBef>
                <a:spcPts val="0"/>
              </a:spcBef>
              <a:spcAft>
                <a:spcPts val="0"/>
              </a:spcAft>
              <a:buNone/>
              <a:defRPr sz="2400">
                <a:latin typeface="Roboto Light"/>
                <a:ea typeface="Roboto Light"/>
                <a:cs typeface="Roboto Light"/>
                <a:sym typeface="Roboto Light"/>
              </a:defRPr>
            </a:lvl5pPr>
            <a:lvl6pPr lvl="5" rtl="0">
              <a:spcBef>
                <a:spcPts val="0"/>
              </a:spcBef>
              <a:spcAft>
                <a:spcPts val="0"/>
              </a:spcAft>
              <a:buNone/>
              <a:defRPr sz="2400">
                <a:latin typeface="Roboto Light"/>
                <a:ea typeface="Roboto Light"/>
                <a:cs typeface="Roboto Light"/>
                <a:sym typeface="Roboto Light"/>
              </a:defRPr>
            </a:lvl6pPr>
            <a:lvl7pPr lvl="6" rtl="0">
              <a:spcBef>
                <a:spcPts val="0"/>
              </a:spcBef>
              <a:spcAft>
                <a:spcPts val="0"/>
              </a:spcAft>
              <a:buNone/>
              <a:defRPr sz="2400">
                <a:latin typeface="Roboto Light"/>
                <a:ea typeface="Roboto Light"/>
                <a:cs typeface="Roboto Light"/>
                <a:sym typeface="Roboto Light"/>
              </a:defRPr>
            </a:lvl7pPr>
            <a:lvl8pPr lvl="7" rtl="0">
              <a:spcBef>
                <a:spcPts val="0"/>
              </a:spcBef>
              <a:spcAft>
                <a:spcPts val="0"/>
              </a:spcAft>
              <a:buNone/>
              <a:defRPr sz="2400">
                <a:latin typeface="Roboto Light"/>
                <a:ea typeface="Roboto Light"/>
                <a:cs typeface="Roboto Light"/>
                <a:sym typeface="Roboto Light"/>
              </a:defRPr>
            </a:lvl8pPr>
            <a:lvl9pPr lvl="8" rtl="0">
              <a:spcBef>
                <a:spcPts val="0"/>
              </a:spcBef>
              <a:spcAft>
                <a:spcPts val="0"/>
              </a:spcAft>
              <a:buNone/>
              <a:defRPr sz="2400">
                <a:latin typeface="Roboto Light"/>
                <a:ea typeface="Roboto Light"/>
                <a:cs typeface="Roboto Light"/>
                <a:sym typeface="Roboto Light"/>
              </a:defRPr>
            </a:lvl9pPr>
          </a:lstStyle>
          <a:p/>
        </p:txBody>
      </p:sp>
      <p:sp>
        <p:nvSpPr>
          <p:cNvPr id="1188" name="Google Shape;1188;p112"/>
          <p:cNvSpPr txBox="1"/>
          <p:nvPr>
            <p:ph idx="2" type="body"/>
          </p:nvPr>
        </p:nvSpPr>
        <p:spPr>
          <a:xfrm>
            <a:off x="773350" y="4718300"/>
            <a:ext cx="72276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SzPts val="500"/>
              <a:buFont typeface="Roboto Light"/>
              <a:buNone/>
              <a:defRPr i="0" sz="500" u="none" cap="none" strike="noStrike">
                <a:latin typeface="Roboto Light"/>
                <a:ea typeface="Roboto Light"/>
                <a:cs typeface="Roboto Light"/>
                <a:sym typeface="Roboto Light"/>
              </a:defRPr>
            </a:lvl1pPr>
            <a:lvl2pPr indent="-260350" lvl="1" marL="914400" marR="0" rtl="0" algn="l">
              <a:lnSpc>
                <a:spcPct val="115000"/>
              </a:lnSpc>
              <a:spcBef>
                <a:spcPts val="200"/>
              </a:spcBef>
              <a:spcAft>
                <a:spcPts val="0"/>
              </a:spcAft>
              <a:buSzPts val="500"/>
              <a:buFont typeface="Roboto Light"/>
              <a:buChar char="■"/>
              <a:defRPr i="0" sz="500" u="none" cap="none" strike="noStrike">
                <a:latin typeface="Roboto Light"/>
                <a:ea typeface="Roboto Light"/>
                <a:cs typeface="Roboto Light"/>
                <a:sym typeface="Roboto Light"/>
              </a:defRPr>
            </a:lvl2pPr>
            <a:lvl3pPr indent="-260350" lvl="2" marL="13716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3pPr>
            <a:lvl4pPr indent="-260350" lvl="3" marL="18288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4pPr>
            <a:lvl5pPr indent="-260350" lvl="4" marL="22860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5pPr>
            <a:lvl6pPr indent="-260350" lvl="5" marL="27432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6pPr>
            <a:lvl7pPr indent="-260350" lvl="6" marL="32004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7pPr>
            <a:lvl8pPr indent="-260350" lvl="7" marL="36576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8pPr>
            <a:lvl9pPr indent="-260350" lvl="8" marL="4114800" marR="0" rtl="0" algn="l">
              <a:lnSpc>
                <a:spcPct val="115000"/>
              </a:lnSpc>
              <a:spcBef>
                <a:spcPts val="900"/>
              </a:spcBef>
              <a:spcAft>
                <a:spcPts val="900"/>
              </a:spcAft>
              <a:buSzPts val="500"/>
              <a:buFont typeface="Roboto Light"/>
              <a:buChar char="■"/>
              <a:defRPr i="0" sz="500" u="none" cap="none" strike="noStrike">
                <a:latin typeface="Roboto Light"/>
                <a:ea typeface="Roboto Light"/>
                <a:cs typeface="Roboto Light"/>
                <a:sym typeface="Roboto Light"/>
              </a:defRPr>
            </a:lvl9pPr>
          </a:lstStyle>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 2 Quotes_short">
  <p:cSld name="CUSTOM_1_1_1_2_1_2">
    <p:spTree>
      <p:nvGrpSpPr>
        <p:cNvPr id="1189" name="Shape 1189"/>
        <p:cNvGrpSpPr/>
        <p:nvPr/>
      </p:nvGrpSpPr>
      <p:grpSpPr>
        <a:xfrm>
          <a:off x="0" y="0"/>
          <a:ext cx="0" cy="0"/>
          <a:chOff x="0" y="0"/>
          <a:chExt cx="0" cy="0"/>
        </a:xfrm>
      </p:grpSpPr>
      <p:sp>
        <p:nvSpPr>
          <p:cNvPr id="1190" name="Google Shape;1190;p113"/>
          <p:cNvSpPr txBox="1"/>
          <p:nvPr>
            <p:ph idx="1" type="subTitle"/>
          </p:nvPr>
        </p:nvSpPr>
        <p:spPr>
          <a:xfrm>
            <a:off x="457200" y="3123750"/>
            <a:ext cx="3671100" cy="9315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None/>
              <a:defRPr sz="1100"/>
            </a:lvl1pPr>
            <a:lvl2pPr lvl="1" rtl="0">
              <a:lnSpc>
                <a:spcPct val="100000"/>
              </a:lnSpc>
              <a:spcBef>
                <a:spcPts val="0"/>
              </a:spcBef>
              <a:spcAft>
                <a:spcPts val="0"/>
              </a:spcAft>
              <a:buNone/>
              <a:defRPr sz="1100"/>
            </a:lvl2pPr>
            <a:lvl3pPr lvl="2" rtl="0">
              <a:lnSpc>
                <a:spcPct val="100000"/>
              </a:lnSpc>
              <a:spcBef>
                <a:spcPts val="0"/>
              </a:spcBef>
              <a:spcAft>
                <a:spcPts val="0"/>
              </a:spcAft>
              <a:buNone/>
              <a:defRPr sz="1100"/>
            </a:lvl3pPr>
            <a:lvl4pPr lvl="3" rtl="0">
              <a:lnSpc>
                <a:spcPct val="100000"/>
              </a:lnSpc>
              <a:spcBef>
                <a:spcPts val="0"/>
              </a:spcBef>
              <a:spcAft>
                <a:spcPts val="0"/>
              </a:spcAft>
              <a:buNone/>
              <a:defRPr sz="1100"/>
            </a:lvl4pPr>
            <a:lvl5pPr lvl="4" rtl="0">
              <a:lnSpc>
                <a:spcPct val="100000"/>
              </a:lnSpc>
              <a:spcBef>
                <a:spcPts val="0"/>
              </a:spcBef>
              <a:spcAft>
                <a:spcPts val="0"/>
              </a:spcAft>
              <a:buNone/>
              <a:defRPr sz="1100"/>
            </a:lvl5pPr>
            <a:lvl6pPr lvl="5" rtl="0">
              <a:lnSpc>
                <a:spcPct val="100000"/>
              </a:lnSpc>
              <a:spcBef>
                <a:spcPts val="0"/>
              </a:spcBef>
              <a:spcAft>
                <a:spcPts val="0"/>
              </a:spcAft>
              <a:buNone/>
              <a:defRPr sz="1100"/>
            </a:lvl6pPr>
            <a:lvl7pPr lvl="6" rtl="0">
              <a:lnSpc>
                <a:spcPct val="100000"/>
              </a:lnSpc>
              <a:spcBef>
                <a:spcPts val="0"/>
              </a:spcBef>
              <a:spcAft>
                <a:spcPts val="0"/>
              </a:spcAft>
              <a:buNone/>
              <a:defRPr sz="1100"/>
            </a:lvl7pPr>
            <a:lvl8pPr lvl="7" rtl="0">
              <a:lnSpc>
                <a:spcPct val="100000"/>
              </a:lnSpc>
              <a:spcBef>
                <a:spcPts val="0"/>
              </a:spcBef>
              <a:spcAft>
                <a:spcPts val="0"/>
              </a:spcAft>
              <a:buNone/>
              <a:defRPr sz="1100"/>
            </a:lvl8pPr>
            <a:lvl9pPr lvl="8" rtl="0">
              <a:lnSpc>
                <a:spcPct val="100000"/>
              </a:lnSpc>
              <a:spcBef>
                <a:spcPts val="0"/>
              </a:spcBef>
              <a:spcAft>
                <a:spcPts val="0"/>
              </a:spcAft>
              <a:buNone/>
              <a:defRPr sz="1100"/>
            </a:lvl9pPr>
          </a:lstStyle>
          <a:p/>
        </p:txBody>
      </p:sp>
      <p:sp>
        <p:nvSpPr>
          <p:cNvPr id="1191" name="Google Shape;1191;p113"/>
          <p:cNvSpPr txBox="1"/>
          <p:nvPr>
            <p:ph type="title"/>
          </p:nvPr>
        </p:nvSpPr>
        <p:spPr>
          <a:xfrm>
            <a:off x="457200" y="1385100"/>
            <a:ext cx="3671100" cy="1431900"/>
          </a:xfrm>
          <a:prstGeom prst="rect">
            <a:avLst/>
          </a:prstGeom>
        </p:spPr>
        <p:txBody>
          <a:bodyPr anchorCtr="0" anchor="t" bIns="0" lIns="0" spcFirstLastPara="1" rIns="0" wrap="square" tIns="0">
            <a:noAutofit/>
          </a:bodyPr>
          <a:lstStyle>
            <a:lvl1pPr lvl="0" rtl="0">
              <a:spcBef>
                <a:spcPts val="0"/>
              </a:spcBef>
              <a:spcAft>
                <a:spcPts val="0"/>
              </a:spcAft>
              <a:buNone/>
              <a:defRPr sz="2000"/>
            </a:lvl1pPr>
            <a:lvl2pPr lvl="1" rtl="0">
              <a:spcBef>
                <a:spcPts val="0"/>
              </a:spcBef>
              <a:spcAft>
                <a:spcPts val="0"/>
              </a:spcAft>
              <a:buNone/>
              <a:defRPr sz="2000">
                <a:latin typeface="Roboto Light"/>
                <a:ea typeface="Roboto Light"/>
                <a:cs typeface="Roboto Light"/>
                <a:sym typeface="Roboto Light"/>
              </a:defRPr>
            </a:lvl2pPr>
            <a:lvl3pPr lvl="2" rtl="0">
              <a:spcBef>
                <a:spcPts val="0"/>
              </a:spcBef>
              <a:spcAft>
                <a:spcPts val="0"/>
              </a:spcAft>
              <a:buNone/>
              <a:defRPr sz="2000">
                <a:latin typeface="Roboto Light"/>
                <a:ea typeface="Roboto Light"/>
                <a:cs typeface="Roboto Light"/>
                <a:sym typeface="Roboto Light"/>
              </a:defRPr>
            </a:lvl3pPr>
            <a:lvl4pPr lvl="3" rtl="0">
              <a:spcBef>
                <a:spcPts val="0"/>
              </a:spcBef>
              <a:spcAft>
                <a:spcPts val="0"/>
              </a:spcAft>
              <a:buNone/>
              <a:defRPr sz="2000">
                <a:latin typeface="Roboto Light"/>
                <a:ea typeface="Roboto Light"/>
                <a:cs typeface="Roboto Light"/>
                <a:sym typeface="Roboto Light"/>
              </a:defRPr>
            </a:lvl4pPr>
            <a:lvl5pPr lvl="4" rtl="0">
              <a:spcBef>
                <a:spcPts val="0"/>
              </a:spcBef>
              <a:spcAft>
                <a:spcPts val="0"/>
              </a:spcAft>
              <a:buNone/>
              <a:defRPr sz="2000">
                <a:latin typeface="Roboto Light"/>
                <a:ea typeface="Roboto Light"/>
                <a:cs typeface="Roboto Light"/>
                <a:sym typeface="Roboto Light"/>
              </a:defRPr>
            </a:lvl5pPr>
            <a:lvl6pPr lvl="5" rtl="0">
              <a:spcBef>
                <a:spcPts val="0"/>
              </a:spcBef>
              <a:spcAft>
                <a:spcPts val="0"/>
              </a:spcAft>
              <a:buNone/>
              <a:defRPr sz="2000">
                <a:latin typeface="Roboto Light"/>
                <a:ea typeface="Roboto Light"/>
                <a:cs typeface="Roboto Light"/>
                <a:sym typeface="Roboto Light"/>
              </a:defRPr>
            </a:lvl6pPr>
            <a:lvl7pPr lvl="6" rtl="0">
              <a:spcBef>
                <a:spcPts val="0"/>
              </a:spcBef>
              <a:spcAft>
                <a:spcPts val="0"/>
              </a:spcAft>
              <a:buNone/>
              <a:defRPr sz="2000">
                <a:latin typeface="Roboto Light"/>
                <a:ea typeface="Roboto Light"/>
                <a:cs typeface="Roboto Light"/>
                <a:sym typeface="Roboto Light"/>
              </a:defRPr>
            </a:lvl7pPr>
            <a:lvl8pPr lvl="7" rtl="0">
              <a:spcBef>
                <a:spcPts val="0"/>
              </a:spcBef>
              <a:spcAft>
                <a:spcPts val="0"/>
              </a:spcAft>
              <a:buNone/>
              <a:defRPr sz="2000">
                <a:latin typeface="Roboto Light"/>
                <a:ea typeface="Roboto Light"/>
                <a:cs typeface="Roboto Light"/>
                <a:sym typeface="Roboto Light"/>
              </a:defRPr>
            </a:lvl8pPr>
            <a:lvl9pPr lvl="8" rtl="0">
              <a:spcBef>
                <a:spcPts val="0"/>
              </a:spcBef>
              <a:spcAft>
                <a:spcPts val="0"/>
              </a:spcAft>
              <a:buNone/>
              <a:defRPr sz="2000">
                <a:latin typeface="Roboto Light"/>
                <a:ea typeface="Roboto Light"/>
                <a:cs typeface="Roboto Light"/>
                <a:sym typeface="Roboto Light"/>
              </a:defRPr>
            </a:lvl9pPr>
          </a:lstStyle>
          <a:p/>
        </p:txBody>
      </p:sp>
      <p:sp>
        <p:nvSpPr>
          <p:cNvPr id="1192" name="Google Shape;1192;p113"/>
          <p:cNvSpPr txBox="1"/>
          <p:nvPr>
            <p:ph idx="2" type="body"/>
          </p:nvPr>
        </p:nvSpPr>
        <p:spPr>
          <a:xfrm>
            <a:off x="773350" y="4718300"/>
            <a:ext cx="72276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SzPts val="500"/>
              <a:buFont typeface="Roboto Light"/>
              <a:buNone/>
              <a:defRPr i="0" sz="500" u="none" cap="none" strike="noStrike">
                <a:latin typeface="Roboto Light"/>
                <a:ea typeface="Roboto Light"/>
                <a:cs typeface="Roboto Light"/>
                <a:sym typeface="Roboto Light"/>
              </a:defRPr>
            </a:lvl1pPr>
            <a:lvl2pPr indent="-260350" lvl="1" marL="914400" marR="0" rtl="0" algn="l">
              <a:lnSpc>
                <a:spcPct val="115000"/>
              </a:lnSpc>
              <a:spcBef>
                <a:spcPts val="200"/>
              </a:spcBef>
              <a:spcAft>
                <a:spcPts val="0"/>
              </a:spcAft>
              <a:buSzPts val="500"/>
              <a:buFont typeface="Roboto Light"/>
              <a:buChar char="■"/>
              <a:defRPr i="0" sz="500" u="none" cap="none" strike="noStrike">
                <a:latin typeface="Roboto Light"/>
                <a:ea typeface="Roboto Light"/>
                <a:cs typeface="Roboto Light"/>
                <a:sym typeface="Roboto Light"/>
              </a:defRPr>
            </a:lvl2pPr>
            <a:lvl3pPr indent="-260350" lvl="2" marL="13716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3pPr>
            <a:lvl4pPr indent="-260350" lvl="3" marL="18288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4pPr>
            <a:lvl5pPr indent="-260350" lvl="4" marL="22860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5pPr>
            <a:lvl6pPr indent="-260350" lvl="5" marL="27432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6pPr>
            <a:lvl7pPr indent="-260350" lvl="6" marL="32004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7pPr>
            <a:lvl8pPr indent="-260350" lvl="7" marL="36576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8pPr>
            <a:lvl9pPr indent="-260350" lvl="8" marL="4114800" marR="0" rtl="0" algn="l">
              <a:lnSpc>
                <a:spcPct val="115000"/>
              </a:lnSpc>
              <a:spcBef>
                <a:spcPts val="900"/>
              </a:spcBef>
              <a:spcAft>
                <a:spcPts val="900"/>
              </a:spcAft>
              <a:buSzPts val="500"/>
              <a:buFont typeface="Roboto Light"/>
              <a:buChar char="■"/>
              <a:defRPr i="0" sz="500" u="none" cap="none" strike="noStrike">
                <a:latin typeface="Roboto Light"/>
                <a:ea typeface="Roboto Light"/>
                <a:cs typeface="Roboto Light"/>
                <a:sym typeface="Roboto Light"/>
              </a:defRPr>
            </a:lvl9pPr>
          </a:lstStyle>
          <a:p/>
        </p:txBody>
      </p:sp>
      <p:sp>
        <p:nvSpPr>
          <p:cNvPr id="1193" name="Google Shape;1193;p113"/>
          <p:cNvSpPr txBox="1"/>
          <p:nvPr>
            <p:ph idx="3" type="subTitle"/>
          </p:nvPr>
        </p:nvSpPr>
        <p:spPr>
          <a:xfrm>
            <a:off x="4822425" y="3123750"/>
            <a:ext cx="3671100" cy="9315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None/>
              <a:defRPr sz="1100"/>
            </a:lvl1pPr>
            <a:lvl2pPr lvl="1" rtl="0">
              <a:lnSpc>
                <a:spcPct val="100000"/>
              </a:lnSpc>
              <a:spcBef>
                <a:spcPts val="0"/>
              </a:spcBef>
              <a:spcAft>
                <a:spcPts val="0"/>
              </a:spcAft>
              <a:buNone/>
              <a:defRPr sz="1100"/>
            </a:lvl2pPr>
            <a:lvl3pPr lvl="2" rtl="0">
              <a:lnSpc>
                <a:spcPct val="100000"/>
              </a:lnSpc>
              <a:spcBef>
                <a:spcPts val="0"/>
              </a:spcBef>
              <a:spcAft>
                <a:spcPts val="0"/>
              </a:spcAft>
              <a:buNone/>
              <a:defRPr sz="1100"/>
            </a:lvl3pPr>
            <a:lvl4pPr lvl="3" rtl="0">
              <a:lnSpc>
                <a:spcPct val="100000"/>
              </a:lnSpc>
              <a:spcBef>
                <a:spcPts val="0"/>
              </a:spcBef>
              <a:spcAft>
                <a:spcPts val="0"/>
              </a:spcAft>
              <a:buNone/>
              <a:defRPr sz="1100"/>
            </a:lvl4pPr>
            <a:lvl5pPr lvl="4" rtl="0">
              <a:lnSpc>
                <a:spcPct val="100000"/>
              </a:lnSpc>
              <a:spcBef>
                <a:spcPts val="0"/>
              </a:spcBef>
              <a:spcAft>
                <a:spcPts val="0"/>
              </a:spcAft>
              <a:buNone/>
              <a:defRPr sz="1100"/>
            </a:lvl5pPr>
            <a:lvl6pPr lvl="5" rtl="0">
              <a:lnSpc>
                <a:spcPct val="100000"/>
              </a:lnSpc>
              <a:spcBef>
                <a:spcPts val="0"/>
              </a:spcBef>
              <a:spcAft>
                <a:spcPts val="0"/>
              </a:spcAft>
              <a:buNone/>
              <a:defRPr sz="1100"/>
            </a:lvl6pPr>
            <a:lvl7pPr lvl="6" rtl="0">
              <a:lnSpc>
                <a:spcPct val="100000"/>
              </a:lnSpc>
              <a:spcBef>
                <a:spcPts val="0"/>
              </a:spcBef>
              <a:spcAft>
                <a:spcPts val="0"/>
              </a:spcAft>
              <a:buNone/>
              <a:defRPr sz="1100"/>
            </a:lvl7pPr>
            <a:lvl8pPr lvl="7" rtl="0">
              <a:lnSpc>
                <a:spcPct val="100000"/>
              </a:lnSpc>
              <a:spcBef>
                <a:spcPts val="0"/>
              </a:spcBef>
              <a:spcAft>
                <a:spcPts val="0"/>
              </a:spcAft>
              <a:buNone/>
              <a:defRPr sz="1100"/>
            </a:lvl8pPr>
            <a:lvl9pPr lvl="8" rtl="0">
              <a:lnSpc>
                <a:spcPct val="100000"/>
              </a:lnSpc>
              <a:spcBef>
                <a:spcPts val="0"/>
              </a:spcBef>
              <a:spcAft>
                <a:spcPts val="0"/>
              </a:spcAft>
              <a:buNone/>
              <a:defRPr sz="1100"/>
            </a:lvl9pPr>
          </a:lstStyle>
          <a:p/>
        </p:txBody>
      </p:sp>
      <p:sp>
        <p:nvSpPr>
          <p:cNvPr id="1194" name="Google Shape;1194;p113"/>
          <p:cNvSpPr txBox="1"/>
          <p:nvPr>
            <p:ph idx="4" type="title"/>
          </p:nvPr>
        </p:nvSpPr>
        <p:spPr>
          <a:xfrm>
            <a:off x="4822425" y="1385100"/>
            <a:ext cx="3671100" cy="1431900"/>
          </a:xfrm>
          <a:prstGeom prst="rect">
            <a:avLst/>
          </a:prstGeom>
        </p:spPr>
        <p:txBody>
          <a:bodyPr anchorCtr="0" anchor="t" bIns="0" lIns="0" spcFirstLastPara="1" rIns="0" wrap="square" tIns="0">
            <a:noAutofit/>
          </a:bodyPr>
          <a:lstStyle>
            <a:lvl1pPr lvl="0" rtl="0">
              <a:spcBef>
                <a:spcPts val="0"/>
              </a:spcBef>
              <a:spcAft>
                <a:spcPts val="0"/>
              </a:spcAft>
              <a:buNone/>
              <a:defRPr sz="2000"/>
            </a:lvl1pPr>
            <a:lvl2pPr lvl="1" rtl="0">
              <a:spcBef>
                <a:spcPts val="0"/>
              </a:spcBef>
              <a:spcAft>
                <a:spcPts val="0"/>
              </a:spcAft>
              <a:buNone/>
              <a:defRPr sz="2000">
                <a:latin typeface="Roboto Light"/>
                <a:ea typeface="Roboto Light"/>
                <a:cs typeface="Roboto Light"/>
                <a:sym typeface="Roboto Light"/>
              </a:defRPr>
            </a:lvl2pPr>
            <a:lvl3pPr lvl="2" rtl="0">
              <a:spcBef>
                <a:spcPts val="0"/>
              </a:spcBef>
              <a:spcAft>
                <a:spcPts val="0"/>
              </a:spcAft>
              <a:buNone/>
              <a:defRPr sz="2000">
                <a:latin typeface="Roboto Light"/>
                <a:ea typeface="Roboto Light"/>
                <a:cs typeface="Roboto Light"/>
                <a:sym typeface="Roboto Light"/>
              </a:defRPr>
            </a:lvl3pPr>
            <a:lvl4pPr lvl="3" rtl="0">
              <a:spcBef>
                <a:spcPts val="0"/>
              </a:spcBef>
              <a:spcAft>
                <a:spcPts val="0"/>
              </a:spcAft>
              <a:buNone/>
              <a:defRPr sz="2000">
                <a:latin typeface="Roboto Light"/>
                <a:ea typeface="Roboto Light"/>
                <a:cs typeface="Roboto Light"/>
                <a:sym typeface="Roboto Light"/>
              </a:defRPr>
            </a:lvl4pPr>
            <a:lvl5pPr lvl="4" rtl="0">
              <a:spcBef>
                <a:spcPts val="0"/>
              </a:spcBef>
              <a:spcAft>
                <a:spcPts val="0"/>
              </a:spcAft>
              <a:buNone/>
              <a:defRPr sz="2000">
                <a:latin typeface="Roboto Light"/>
                <a:ea typeface="Roboto Light"/>
                <a:cs typeface="Roboto Light"/>
                <a:sym typeface="Roboto Light"/>
              </a:defRPr>
            </a:lvl5pPr>
            <a:lvl6pPr lvl="5" rtl="0">
              <a:spcBef>
                <a:spcPts val="0"/>
              </a:spcBef>
              <a:spcAft>
                <a:spcPts val="0"/>
              </a:spcAft>
              <a:buNone/>
              <a:defRPr sz="2000">
                <a:latin typeface="Roboto Light"/>
                <a:ea typeface="Roboto Light"/>
                <a:cs typeface="Roboto Light"/>
                <a:sym typeface="Roboto Light"/>
              </a:defRPr>
            </a:lvl6pPr>
            <a:lvl7pPr lvl="6" rtl="0">
              <a:spcBef>
                <a:spcPts val="0"/>
              </a:spcBef>
              <a:spcAft>
                <a:spcPts val="0"/>
              </a:spcAft>
              <a:buNone/>
              <a:defRPr sz="2000">
                <a:latin typeface="Roboto Light"/>
                <a:ea typeface="Roboto Light"/>
                <a:cs typeface="Roboto Light"/>
                <a:sym typeface="Roboto Light"/>
              </a:defRPr>
            </a:lvl7pPr>
            <a:lvl8pPr lvl="7" rtl="0">
              <a:spcBef>
                <a:spcPts val="0"/>
              </a:spcBef>
              <a:spcAft>
                <a:spcPts val="0"/>
              </a:spcAft>
              <a:buNone/>
              <a:defRPr sz="2000">
                <a:latin typeface="Roboto Light"/>
                <a:ea typeface="Roboto Light"/>
                <a:cs typeface="Roboto Light"/>
                <a:sym typeface="Roboto Light"/>
              </a:defRPr>
            </a:lvl8pPr>
            <a:lvl9pPr lvl="8" rtl="0">
              <a:spcBef>
                <a:spcPts val="0"/>
              </a:spcBef>
              <a:spcAft>
                <a:spcPts val="0"/>
              </a:spcAft>
              <a:buNone/>
              <a:defRPr sz="2000">
                <a:latin typeface="Roboto Light"/>
                <a:ea typeface="Roboto Light"/>
                <a:cs typeface="Roboto Light"/>
                <a:sym typeface="Roboto Light"/>
              </a:defRPr>
            </a:lvl9pPr>
          </a:lstStyle>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 2 Quotes_Med">
  <p:cSld name="CUSTOM_1_1_1_2_1_2_1">
    <p:spTree>
      <p:nvGrpSpPr>
        <p:cNvPr id="1195" name="Shape 1195"/>
        <p:cNvGrpSpPr/>
        <p:nvPr/>
      </p:nvGrpSpPr>
      <p:grpSpPr>
        <a:xfrm>
          <a:off x="0" y="0"/>
          <a:ext cx="0" cy="0"/>
          <a:chOff x="0" y="0"/>
          <a:chExt cx="0" cy="0"/>
        </a:xfrm>
      </p:grpSpPr>
      <p:sp>
        <p:nvSpPr>
          <p:cNvPr id="1196" name="Google Shape;1196;p114"/>
          <p:cNvSpPr txBox="1"/>
          <p:nvPr>
            <p:ph idx="1" type="subTitle"/>
          </p:nvPr>
        </p:nvSpPr>
        <p:spPr>
          <a:xfrm>
            <a:off x="457200" y="3123750"/>
            <a:ext cx="3671100" cy="9315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None/>
              <a:defRPr sz="1100"/>
            </a:lvl1pPr>
            <a:lvl2pPr lvl="1" rtl="0">
              <a:lnSpc>
                <a:spcPct val="100000"/>
              </a:lnSpc>
              <a:spcBef>
                <a:spcPts val="0"/>
              </a:spcBef>
              <a:spcAft>
                <a:spcPts val="0"/>
              </a:spcAft>
              <a:buNone/>
              <a:defRPr sz="1100"/>
            </a:lvl2pPr>
            <a:lvl3pPr lvl="2" rtl="0">
              <a:lnSpc>
                <a:spcPct val="100000"/>
              </a:lnSpc>
              <a:spcBef>
                <a:spcPts val="0"/>
              </a:spcBef>
              <a:spcAft>
                <a:spcPts val="0"/>
              </a:spcAft>
              <a:buNone/>
              <a:defRPr sz="1100"/>
            </a:lvl3pPr>
            <a:lvl4pPr lvl="3" rtl="0">
              <a:lnSpc>
                <a:spcPct val="100000"/>
              </a:lnSpc>
              <a:spcBef>
                <a:spcPts val="0"/>
              </a:spcBef>
              <a:spcAft>
                <a:spcPts val="0"/>
              </a:spcAft>
              <a:buNone/>
              <a:defRPr sz="1100"/>
            </a:lvl4pPr>
            <a:lvl5pPr lvl="4" rtl="0">
              <a:lnSpc>
                <a:spcPct val="100000"/>
              </a:lnSpc>
              <a:spcBef>
                <a:spcPts val="0"/>
              </a:spcBef>
              <a:spcAft>
                <a:spcPts val="0"/>
              </a:spcAft>
              <a:buNone/>
              <a:defRPr sz="1100"/>
            </a:lvl5pPr>
            <a:lvl6pPr lvl="5" rtl="0">
              <a:lnSpc>
                <a:spcPct val="100000"/>
              </a:lnSpc>
              <a:spcBef>
                <a:spcPts val="0"/>
              </a:spcBef>
              <a:spcAft>
                <a:spcPts val="0"/>
              </a:spcAft>
              <a:buNone/>
              <a:defRPr sz="1100"/>
            </a:lvl6pPr>
            <a:lvl7pPr lvl="6" rtl="0">
              <a:lnSpc>
                <a:spcPct val="100000"/>
              </a:lnSpc>
              <a:spcBef>
                <a:spcPts val="0"/>
              </a:spcBef>
              <a:spcAft>
                <a:spcPts val="0"/>
              </a:spcAft>
              <a:buNone/>
              <a:defRPr sz="1100"/>
            </a:lvl7pPr>
            <a:lvl8pPr lvl="7" rtl="0">
              <a:lnSpc>
                <a:spcPct val="100000"/>
              </a:lnSpc>
              <a:spcBef>
                <a:spcPts val="0"/>
              </a:spcBef>
              <a:spcAft>
                <a:spcPts val="0"/>
              </a:spcAft>
              <a:buNone/>
              <a:defRPr sz="1100"/>
            </a:lvl8pPr>
            <a:lvl9pPr lvl="8" rtl="0">
              <a:lnSpc>
                <a:spcPct val="100000"/>
              </a:lnSpc>
              <a:spcBef>
                <a:spcPts val="0"/>
              </a:spcBef>
              <a:spcAft>
                <a:spcPts val="0"/>
              </a:spcAft>
              <a:buNone/>
              <a:defRPr sz="1100"/>
            </a:lvl9pPr>
          </a:lstStyle>
          <a:p/>
        </p:txBody>
      </p:sp>
      <p:sp>
        <p:nvSpPr>
          <p:cNvPr id="1197" name="Google Shape;1197;p114"/>
          <p:cNvSpPr txBox="1"/>
          <p:nvPr>
            <p:ph type="title"/>
          </p:nvPr>
        </p:nvSpPr>
        <p:spPr>
          <a:xfrm>
            <a:off x="457200" y="1385100"/>
            <a:ext cx="3671100" cy="1431900"/>
          </a:xfrm>
          <a:prstGeom prst="rect">
            <a:avLst/>
          </a:prstGeom>
        </p:spPr>
        <p:txBody>
          <a:bodyPr anchorCtr="0" anchor="t" bIns="0" lIns="0" spcFirstLastPara="1" rIns="0" wrap="square" tIns="0">
            <a:noAutofit/>
          </a:bodyPr>
          <a:lstStyle>
            <a:lvl1pPr lvl="0" rtl="0">
              <a:spcBef>
                <a:spcPts val="0"/>
              </a:spcBef>
              <a:spcAft>
                <a:spcPts val="0"/>
              </a:spcAft>
              <a:buNone/>
              <a:defRPr sz="1500"/>
            </a:lvl1pPr>
            <a:lvl2pPr lvl="1" rtl="0">
              <a:spcBef>
                <a:spcPts val="0"/>
              </a:spcBef>
              <a:spcAft>
                <a:spcPts val="0"/>
              </a:spcAft>
              <a:buNone/>
              <a:defRPr sz="1500">
                <a:latin typeface="Roboto Light"/>
                <a:ea typeface="Roboto Light"/>
                <a:cs typeface="Roboto Light"/>
                <a:sym typeface="Roboto Light"/>
              </a:defRPr>
            </a:lvl2pPr>
            <a:lvl3pPr lvl="2" rtl="0">
              <a:spcBef>
                <a:spcPts val="0"/>
              </a:spcBef>
              <a:spcAft>
                <a:spcPts val="0"/>
              </a:spcAft>
              <a:buNone/>
              <a:defRPr sz="1500">
                <a:latin typeface="Roboto Light"/>
                <a:ea typeface="Roboto Light"/>
                <a:cs typeface="Roboto Light"/>
                <a:sym typeface="Roboto Light"/>
              </a:defRPr>
            </a:lvl3pPr>
            <a:lvl4pPr lvl="3" rtl="0">
              <a:spcBef>
                <a:spcPts val="0"/>
              </a:spcBef>
              <a:spcAft>
                <a:spcPts val="0"/>
              </a:spcAft>
              <a:buNone/>
              <a:defRPr sz="1500">
                <a:latin typeface="Roboto Light"/>
                <a:ea typeface="Roboto Light"/>
                <a:cs typeface="Roboto Light"/>
                <a:sym typeface="Roboto Light"/>
              </a:defRPr>
            </a:lvl4pPr>
            <a:lvl5pPr lvl="4" rtl="0">
              <a:spcBef>
                <a:spcPts val="0"/>
              </a:spcBef>
              <a:spcAft>
                <a:spcPts val="0"/>
              </a:spcAft>
              <a:buNone/>
              <a:defRPr sz="1500">
                <a:latin typeface="Roboto Light"/>
                <a:ea typeface="Roboto Light"/>
                <a:cs typeface="Roboto Light"/>
                <a:sym typeface="Roboto Light"/>
              </a:defRPr>
            </a:lvl5pPr>
            <a:lvl6pPr lvl="5" rtl="0">
              <a:spcBef>
                <a:spcPts val="0"/>
              </a:spcBef>
              <a:spcAft>
                <a:spcPts val="0"/>
              </a:spcAft>
              <a:buNone/>
              <a:defRPr sz="1500">
                <a:latin typeface="Roboto Light"/>
                <a:ea typeface="Roboto Light"/>
                <a:cs typeface="Roboto Light"/>
                <a:sym typeface="Roboto Light"/>
              </a:defRPr>
            </a:lvl6pPr>
            <a:lvl7pPr lvl="6" rtl="0">
              <a:spcBef>
                <a:spcPts val="0"/>
              </a:spcBef>
              <a:spcAft>
                <a:spcPts val="0"/>
              </a:spcAft>
              <a:buNone/>
              <a:defRPr sz="1500">
                <a:latin typeface="Roboto Light"/>
                <a:ea typeface="Roboto Light"/>
                <a:cs typeface="Roboto Light"/>
                <a:sym typeface="Roboto Light"/>
              </a:defRPr>
            </a:lvl7pPr>
            <a:lvl8pPr lvl="7" rtl="0">
              <a:spcBef>
                <a:spcPts val="0"/>
              </a:spcBef>
              <a:spcAft>
                <a:spcPts val="0"/>
              </a:spcAft>
              <a:buNone/>
              <a:defRPr sz="1500">
                <a:latin typeface="Roboto Light"/>
                <a:ea typeface="Roboto Light"/>
                <a:cs typeface="Roboto Light"/>
                <a:sym typeface="Roboto Light"/>
              </a:defRPr>
            </a:lvl8pPr>
            <a:lvl9pPr lvl="8" rtl="0">
              <a:spcBef>
                <a:spcPts val="0"/>
              </a:spcBef>
              <a:spcAft>
                <a:spcPts val="0"/>
              </a:spcAft>
              <a:buNone/>
              <a:defRPr sz="1500">
                <a:latin typeface="Roboto Light"/>
                <a:ea typeface="Roboto Light"/>
                <a:cs typeface="Roboto Light"/>
                <a:sym typeface="Roboto Light"/>
              </a:defRPr>
            </a:lvl9pPr>
          </a:lstStyle>
          <a:p/>
        </p:txBody>
      </p:sp>
      <p:sp>
        <p:nvSpPr>
          <p:cNvPr id="1198" name="Google Shape;1198;p114"/>
          <p:cNvSpPr txBox="1"/>
          <p:nvPr>
            <p:ph idx="2" type="body"/>
          </p:nvPr>
        </p:nvSpPr>
        <p:spPr>
          <a:xfrm>
            <a:off x="773350" y="4718300"/>
            <a:ext cx="72276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SzPts val="500"/>
              <a:buFont typeface="Roboto Light"/>
              <a:buNone/>
              <a:defRPr i="0" sz="500" u="none" cap="none" strike="noStrike">
                <a:latin typeface="Roboto Light"/>
                <a:ea typeface="Roboto Light"/>
                <a:cs typeface="Roboto Light"/>
                <a:sym typeface="Roboto Light"/>
              </a:defRPr>
            </a:lvl1pPr>
            <a:lvl2pPr indent="-260350" lvl="1" marL="914400" marR="0" rtl="0" algn="l">
              <a:lnSpc>
                <a:spcPct val="115000"/>
              </a:lnSpc>
              <a:spcBef>
                <a:spcPts val="200"/>
              </a:spcBef>
              <a:spcAft>
                <a:spcPts val="0"/>
              </a:spcAft>
              <a:buSzPts val="500"/>
              <a:buFont typeface="Roboto Light"/>
              <a:buChar char="■"/>
              <a:defRPr i="0" sz="500" u="none" cap="none" strike="noStrike">
                <a:latin typeface="Roboto Light"/>
                <a:ea typeface="Roboto Light"/>
                <a:cs typeface="Roboto Light"/>
                <a:sym typeface="Roboto Light"/>
              </a:defRPr>
            </a:lvl2pPr>
            <a:lvl3pPr indent="-260350" lvl="2" marL="13716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3pPr>
            <a:lvl4pPr indent="-260350" lvl="3" marL="18288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4pPr>
            <a:lvl5pPr indent="-260350" lvl="4" marL="22860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5pPr>
            <a:lvl6pPr indent="-260350" lvl="5" marL="27432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6pPr>
            <a:lvl7pPr indent="-260350" lvl="6" marL="32004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7pPr>
            <a:lvl8pPr indent="-260350" lvl="7" marL="36576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8pPr>
            <a:lvl9pPr indent="-260350" lvl="8" marL="4114800" marR="0" rtl="0" algn="l">
              <a:lnSpc>
                <a:spcPct val="115000"/>
              </a:lnSpc>
              <a:spcBef>
                <a:spcPts val="900"/>
              </a:spcBef>
              <a:spcAft>
                <a:spcPts val="900"/>
              </a:spcAft>
              <a:buSzPts val="500"/>
              <a:buFont typeface="Roboto Light"/>
              <a:buChar char="■"/>
              <a:defRPr i="0" sz="500" u="none" cap="none" strike="noStrike">
                <a:latin typeface="Roboto Light"/>
                <a:ea typeface="Roboto Light"/>
                <a:cs typeface="Roboto Light"/>
                <a:sym typeface="Roboto Light"/>
              </a:defRPr>
            </a:lvl9pPr>
          </a:lstStyle>
          <a:p/>
        </p:txBody>
      </p:sp>
      <p:sp>
        <p:nvSpPr>
          <p:cNvPr id="1199" name="Google Shape;1199;p114"/>
          <p:cNvSpPr txBox="1"/>
          <p:nvPr>
            <p:ph idx="3" type="subTitle"/>
          </p:nvPr>
        </p:nvSpPr>
        <p:spPr>
          <a:xfrm>
            <a:off x="4822425" y="3123750"/>
            <a:ext cx="3671100" cy="9315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None/>
              <a:defRPr sz="1100"/>
            </a:lvl1pPr>
            <a:lvl2pPr lvl="1" rtl="0">
              <a:lnSpc>
                <a:spcPct val="100000"/>
              </a:lnSpc>
              <a:spcBef>
                <a:spcPts val="0"/>
              </a:spcBef>
              <a:spcAft>
                <a:spcPts val="0"/>
              </a:spcAft>
              <a:buNone/>
              <a:defRPr sz="1100"/>
            </a:lvl2pPr>
            <a:lvl3pPr lvl="2" rtl="0">
              <a:lnSpc>
                <a:spcPct val="100000"/>
              </a:lnSpc>
              <a:spcBef>
                <a:spcPts val="0"/>
              </a:spcBef>
              <a:spcAft>
                <a:spcPts val="0"/>
              </a:spcAft>
              <a:buNone/>
              <a:defRPr sz="1100"/>
            </a:lvl3pPr>
            <a:lvl4pPr lvl="3" rtl="0">
              <a:lnSpc>
                <a:spcPct val="100000"/>
              </a:lnSpc>
              <a:spcBef>
                <a:spcPts val="0"/>
              </a:spcBef>
              <a:spcAft>
                <a:spcPts val="0"/>
              </a:spcAft>
              <a:buNone/>
              <a:defRPr sz="1100"/>
            </a:lvl4pPr>
            <a:lvl5pPr lvl="4" rtl="0">
              <a:lnSpc>
                <a:spcPct val="100000"/>
              </a:lnSpc>
              <a:spcBef>
                <a:spcPts val="0"/>
              </a:spcBef>
              <a:spcAft>
                <a:spcPts val="0"/>
              </a:spcAft>
              <a:buNone/>
              <a:defRPr sz="1100"/>
            </a:lvl5pPr>
            <a:lvl6pPr lvl="5" rtl="0">
              <a:lnSpc>
                <a:spcPct val="100000"/>
              </a:lnSpc>
              <a:spcBef>
                <a:spcPts val="0"/>
              </a:spcBef>
              <a:spcAft>
                <a:spcPts val="0"/>
              </a:spcAft>
              <a:buNone/>
              <a:defRPr sz="1100"/>
            </a:lvl6pPr>
            <a:lvl7pPr lvl="6" rtl="0">
              <a:lnSpc>
                <a:spcPct val="100000"/>
              </a:lnSpc>
              <a:spcBef>
                <a:spcPts val="0"/>
              </a:spcBef>
              <a:spcAft>
                <a:spcPts val="0"/>
              </a:spcAft>
              <a:buNone/>
              <a:defRPr sz="1100"/>
            </a:lvl7pPr>
            <a:lvl8pPr lvl="7" rtl="0">
              <a:lnSpc>
                <a:spcPct val="100000"/>
              </a:lnSpc>
              <a:spcBef>
                <a:spcPts val="0"/>
              </a:spcBef>
              <a:spcAft>
                <a:spcPts val="0"/>
              </a:spcAft>
              <a:buNone/>
              <a:defRPr sz="1100"/>
            </a:lvl8pPr>
            <a:lvl9pPr lvl="8" rtl="0">
              <a:lnSpc>
                <a:spcPct val="100000"/>
              </a:lnSpc>
              <a:spcBef>
                <a:spcPts val="0"/>
              </a:spcBef>
              <a:spcAft>
                <a:spcPts val="0"/>
              </a:spcAft>
              <a:buNone/>
              <a:defRPr sz="1100"/>
            </a:lvl9pPr>
          </a:lstStyle>
          <a:p/>
        </p:txBody>
      </p:sp>
      <p:sp>
        <p:nvSpPr>
          <p:cNvPr id="1200" name="Google Shape;1200;p114"/>
          <p:cNvSpPr txBox="1"/>
          <p:nvPr>
            <p:ph idx="4" type="title"/>
          </p:nvPr>
        </p:nvSpPr>
        <p:spPr>
          <a:xfrm>
            <a:off x="4822425" y="1385100"/>
            <a:ext cx="3671100" cy="1431900"/>
          </a:xfrm>
          <a:prstGeom prst="rect">
            <a:avLst/>
          </a:prstGeom>
        </p:spPr>
        <p:txBody>
          <a:bodyPr anchorCtr="0" anchor="t" bIns="0" lIns="0" spcFirstLastPara="1" rIns="0" wrap="square" tIns="0">
            <a:noAutofit/>
          </a:bodyPr>
          <a:lstStyle>
            <a:lvl1pPr lvl="0" rtl="0">
              <a:spcBef>
                <a:spcPts val="0"/>
              </a:spcBef>
              <a:spcAft>
                <a:spcPts val="0"/>
              </a:spcAft>
              <a:buNone/>
              <a:defRPr sz="1500"/>
            </a:lvl1pPr>
            <a:lvl2pPr lvl="1" rtl="0">
              <a:spcBef>
                <a:spcPts val="0"/>
              </a:spcBef>
              <a:spcAft>
                <a:spcPts val="0"/>
              </a:spcAft>
              <a:buNone/>
              <a:defRPr sz="1500">
                <a:latin typeface="Roboto Light"/>
                <a:ea typeface="Roboto Light"/>
                <a:cs typeface="Roboto Light"/>
                <a:sym typeface="Roboto Light"/>
              </a:defRPr>
            </a:lvl2pPr>
            <a:lvl3pPr lvl="2" rtl="0">
              <a:spcBef>
                <a:spcPts val="0"/>
              </a:spcBef>
              <a:spcAft>
                <a:spcPts val="0"/>
              </a:spcAft>
              <a:buNone/>
              <a:defRPr sz="1500">
                <a:latin typeface="Roboto Light"/>
                <a:ea typeface="Roboto Light"/>
                <a:cs typeface="Roboto Light"/>
                <a:sym typeface="Roboto Light"/>
              </a:defRPr>
            </a:lvl3pPr>
            <a:lvl4pPr lvl="3" rtl="0">
              <a:spcBef>
                <a:spcPts val="0"/>
              </a:spcBef>
              <a:spcAft>
                <a:spcPts val="0"/>
              </a:spcAft>
              <a:buNone/>
              <a:defRPr sz="1500">
                <a:latin typeface="Roboto Light"/>
                <a:ea typeface="Roboto Light"/>
                <a:cs typeface="Roboto Light"/>
                <a:sym typeface="Roboto Light"/>
              </a:defRPr>
            </a:lvl4pPr>
            <a:lvl5pPr lvl="4" rtl="0">
              <a:spcBef>
                <a:spcPts val="0"/>
              </a:spcBef>
              <a:spcAft>
                <a:spcPts val="0"/>
              </a:spcAft>
              <a:buNone/>
              <a:defRPr sz="1500">
                <a:latin typeface="Roboto Light"/>
                <a:ea typeface="Roboto Light"/>
                <a:cs typeface="Roboto Light"/>
                <a:sym typeface="Roboto Light"/>
              </a:defRPr>
            </a:lvl5pPr>
            <a:lvl6pPr lvl="5" rtl="0">
              <a:spcBef>
                <a:spcPts val="0"/>
              </a:spcBef>
              <a:spcAft>
                <a:spcPts val="0"/>
              </a:spcAft>
              <a:buNone/>
              <a:defRPr sz="1500">
                <a:latin typeface="Roboto Light"/>
                <a:ea typeface="Roboto Light"/>
                <a:cs typeface="Roboto Light"/>
                <a:sym typeface="Roboto Light"/>
              </a:defRPr>
            </a:lvl6pPr>
            <a:lvl7pPr lvl="6" rtl="0">
              <a:spcBef>
                <a:spcPts val="0"/>
              </a:spcBef>
              <a:spcAft>
                <a:spcPts val="0"/>
              </a:spcAft>
              <a:buNone/>
              <a:defRPr sz="1500">
                <a:latin typeface="Roboto Light"/>
                <a:ea typeface="Roboto Light"/>
                <a:cs typeface="Roboto Light"/>
                <a:sym typeface="Roboto Light"/>
              </a:defRPr>
            </a:lvl7pPr>
            <a:lvl8pPr lvl="7" rtl="0">
              <a:spcBef>
                <a:spcPts val="0"/>
              </a:spcBef>
              <a:spcAft>
                <a:spcPts val="0"/>
              </a:spcAft>
              <a:buNone/>
              <a:defRPr sz="1500">
                <a:latin typeface="Roboto Light"/>
                <a:ea typeface="Roboto Light"/>
                <a:cs typeface="Roboto Light"/>
                <a:sym typeface="Roboto Light"/>
              </a:defRPr>
            </a:lvl8pPr>
            <a:lvl9pPr lvl="8" rtl="0">
              <a:spcBef>
                <a:spcPts val="0"/>
              </a:spcBef>
              <a:spcAft>
                <a:spcPts val="0"/>
              </a:spcAft>
              <a:buNone/>
              <a:defRPr sz="1500">
                <a:latin typeface="Roboto Light"/>
                <a:ea typeface="Roboto Light"/>
                <a:cs typeface="Roboto Light"/>
                <a:sym typeface="Roboto Light"/>
              </a:defRPr>
            </a:lvl9pPr>
          </a:lstStyle>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 Quote with image and logo_Tall">
  <p:cSld name="CUSTOM_1_1_1_2_1_1">
    <p:spTree>
      <p:nvGrpSpPr>
        <p:cNvPr id="1201" name="Shape 1201"/>
        <p:cNvGrpSpPr/>
        <p:nvPr/>
      </p:nvGrpSpPr>
      <p:grpSpPr>
        <a:xfrm>
          <a:off x="0" y="0"/>
          <a:ext cx="0" cy="0"/>
          <a:chOff x="0" y="0"/>
          <a:chExt cx="0" cy="0"/>
        </a:xfrm>
      </p:grpSpPr>
      <p:sp>
        <p:nvSpPr>
          <p:cNvPr id="1202" name="Google Shape;1202;p115"/>
          <p:cNvSpPr txBox="1"/>
          <p:nvPr>
            <p:ph idx="1" type="subTitle"/>
          </p:nvPr>
        </p:nvSpPr>
        <p:spPr>
          <a:xfrm>
            <a:off x="6421875" y="2453300"/>
            <a:ext cx="2181600" cy="9315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None/>
              <a:defRPr sz="1500"/>
            </a:lvl1pPr>
            <a:lvl2pPr lvl="1" rtl="0">
              <a:lnSpc>
                <a:spcPct val="100000"/>
              </a:lnSpc>
              <a:spcBef>
                <a:spcPts val="600"/>
              </a:spcBef>
              <a:spcAft>
                <a:spcPts val="0"/>
              </a:spcAft>
              <a:buNone/>
              <a:defRPr sz="1500"/>
            </a:lvl2pPr>
            <a:lvl3pPr lvl="2" rtl="0">
              <a:lnSpc>
                <a:spcPct val="100000"/>
              </a:lnSpc>
              <a:spcBef>
                <a:spcPts val="600"/>
              </a:spcBef>
              <a:spcAft>
                <a:spcPts val="0"/>
              </a:spcAft>
              <a:buNone/>
              <a:defRPr sz="1500"/>
            </a:lvl3pPr>
            <a:lvl4pPr lvl="3" rtl="0">
              <a:lnSpc>
                <a:spcPct val="100000"/>
              </a:lnSpc>
              <a:spcBef>
                <a:spcPts val="600"/>
              </a:spcBef>
              <a:spcAft>
                <a:spcPts val="0"/>
              </a:spcAft>
              <a:buNone/>
              <a:defRPr sz="1500"/>
            </a:lvl4pPr>
            <a:lvl5pPr lvl="4" rtl="0">
              <a:lnSpc>
                <a:spcPct val="100000"/>
              </a:lnSpc>
              <a:spcBef>
                <a:spcPts val="600"/>
              </a:spcBef>
              <a:spcAft>
                <a:spcPts val="0"/>
              </a:spcAft>
              <a:buNone/>
              <a:defRPr sz="1500"/>
            </a:lvl5pPr>
            <a:lvl6pPr lvl="5" rtl="0">
              <a:lnSpc>
                <a:spcPct val="100000"/>
              </a:lnSpc>
              <a:spcBef>
                <a:spcPts val="600"/>
              </a:spcBef>
              <a:spcAft>
                <a:spcPts val="0"/>
              </a:spcAft>
              <a:buNone/>
              <a:defRPr sz="1500"/>
            </a:lvl6pPr>
            <a:lvl7pPr lvl="6" rtl="0">
              <a:lnSpc>
                <a:spcPct val="100000"/>
              </a:lnSpc>
              <a:spcBef>
                <a:spcPts val="600"/>
              </a:spcBef>
              <a:spcAft>
                <a:spcPts val="0"/>
              </a:spcAft>
              <a:buNone/>
              <a:defRPr sz="1500"/>
            </a:lvl7pPr>
            <a:lvl8pPr lvl="7" rtl="0">
              <a:lnSpc>
                <a:spcPct val="100000"/>
              </a:lnSpc>
              <a:spcBef>
                <a:spcPts val="600"/>
              </a:spcBef>
              <a:spcAft>
                <a:spcPts val="0"/>
              </a:spcAft>
              <a:buNone/>
              <a:defRPr sz="1500"/>
            </a:lvl8pPr>
            <a:lvl9pPr lvl="8" rtl="0">
              <a:lnSpc>
                <a:spcPct val="100000"/>
              </a:lnSpc>
              <a:spcBef>
                <a:spcPts val="600"/>
              </a:spcBef>
              <a:spcAft>
                <a:spcPts val="600"/>
              </a:spcAft>
              <a:buNone/>
              <a:defRPr sz="1500"/>
            </a:lvl9pPr>
          </a:lstStyle>
          <a:p/>
        </p:txBody>
      </p:sp>
      <p:sp>
        <p:nvSpPr>
          <p:cNvPr id="1203" name="Google Shape;1203;p115"/>
          <p:cNvSpPr txBox="1"/>
          <p:nvPr>
            <p:ph type="title"/>
          </p:nvPr>
        </p:nvSpPr>
        <p:spPr>
          <a:xfrm>
            <a:off x="457200" y="1129175"/>
            <a:ext cx="5460600" cy="2373300"/>
          </a:xfrm>
          <a:prstGeom prst="rect">
            <a:avLst/>
          </a:prstGeom>
        </p:spPr>
        <p:txBody>
          <a:bodyPr anchorCtr="0" anchor="t" bIns="0" lIns="0" spcFirstLastPara="1" rIns="0" wrap="square" tIns="0">
            <a:noAutofit/>
          </a:bodyPr>
          <a:lstStyle>
            <a:lvl1pPr lvl="0" rtl="0">
              <a:spcBef>
                <a:spcPts val="0"/>
              </a:spcBef>
              <a:spcAft>
                <a:spcPts val="0"/>
              </a:spcAft>
              <a:buNone/>
              <a:defRPr sz="2000"/>
            </a:lvl1pPr>
            <a:lvl2pPr lvl="1" rtl="0">
              <a:spcBef>
                <a:spcPts val="0"/>
              </a:spcBef>
              <a:spcAft>
                <a:spcPts val="0"/>
              </a:spcAft>
              <a:buNone/>
              <a:defRPr sz="2000">
                <a:latin typeface="Roboto Light"/>
                <a:ea typeface="Roboto Light"/>
                <a:cs typeface="Roboto Light"/>
                <a:sym typeface="Roboto Light"/>
              </a:defRPr>
            </a:lvl2pPr>
            <a:lvl3pPr lvl="2" rtl="0">
              <a:spcBef>
                <a:spcPts val="0"/>
              </a:spcBef>
              <a:spcAft>
                <a:spcPts val="0"/>
              </a:spcAft>
              <a:buNone/>
              <a:defRPr sz="2000">
                <a:latin typeface="Roboto Light"/>
                <a:ea typeface="Roboto Light"/>
                <a:cs typeface="Roboto Light"/>
                <a:sym typeface="Roboto Light"/>
              </a:defRPr>
            </a:lvl3pPr>
            <a:lvl4pPr lvl="3" rtl="0">
              <a:spcBef>
                <a:spcPts val="0"/>
              </a:spcBef>
              <a:spcAft>
                <a:spcPts val="0"/>
              </a:spcAft>
              <a:buNone/>
              <a:defRPr sz="2000">
                <a:latin typeface="Roboto Light"/>
                <a:ea typeface="Roboto Light"/>
                <a:cs typeface="Roboto Light"/>
                <a:sym typeface="Roboto Light"/>
              </a:defRPr>
            </a:lvl4pPr>
            <a:lvl5pPr lvl="4" rtl="0">
              <a:spcBef>
                <a:spcPts val="0"/>
              </a:spcBef>
              <a:spcAft>
                <a:spcPts val="0"/>
              </a:spcAft>
              <a:buNone/>
              <a:defRPr sz="2000">
                <a:latin typeface="Roboto Light"/>
                <a:ea typeface="Roboto Light"/>
                <a:cs typeface="Roboto Light"/>
                <a:sym typeface="Roboto Light"/>
              </a:defRPr>
            </a:lvl5pPr>
            <a:lvl6pPr lvl="5" rtl="0">
              <a:spcBef>
                <a:spcPts val="0"/>
              </a:spcBef>
              <a:spcAft>
                <a:spcPts val="0"/>
              </a:spcAft>
              <a:buNone/>
              <a:defRPr sz="2000">
                <a:latin typeface="Roboto Light"/>
                <a:ea typeface="Roboto Light"/>
                <a:cs typeface="Roboto Light"/>
                <a:sym typeface="Roboto Light"/>
              </a:defRPr>
            </a:lvl6pPr>
            <a:lvl7pPr lvl="6" rtl="0">
              <a:spcBef>
                <a:spcPts val="0"/>
              </a:spcBef>
              <a:spcAft>
                <a:spcPts val="0"/>
              </a:spcAft>
              <a:buNone/>
              <a:defRPr sz="2000">
                <a:latin typeface="Roboto Light"/>
                <a:ea typeface="Roboto Light"/>
                <a:cs typeface="Roboto Light"/>
                <a:sym typeface="Roboto Light"/>
              </a:defRPr>
            </a:lvl7pPr>
            <a:lvl8pPr lvl="7" rtl="0">
              <a:spcBef>
                <a:spcPts val="0"/>
              </a:spcBef>
              <a:spcAft>
                <a:spcPts val="0"/>
              </a:spcAft>
              <a:buNone/>
              <a:defRPr sz="2000">
                <a:latin typeface="Roboto Light"/>
                <a:ea typeface="Roboto Light"/>
                <a:cs typeface="Roboto Light"/>
                <a:sym typeface="Roboto Light"/>
              </a:defRPr>
            </a:lvl8pPr>
            <a:lvl9pPr lvl="8" rtl="0">
              <a:spcBef>
                <a:spcPts val="0"/>
              </a:spcBef>
              <a:spcAft>
                <a:spcPts val="0"/>
              </a:spcAft>
              <a:buNone/>
              <a:defRPr sz="2000">
                <a:latin typeface="Roboto Light"/>
                <a:ea typeface="Roboto Light"/>
                <a:cs typeface="Roboto Light"/>
                <a:sym typeface="Roboto Light"/>
              </a:defRPr>
            </a:lvl9pPr>
          </a:lstStyle>
          <a:p/>
        </p:txBody>
      </p:sp>
      <p:sp>
        <p:nvSpPr>
          <p:cNvPr id="1204" name="Google Shape;1204;p115"/>
          <p:cNvSpPr txBox="1"/>
          <p:nvPr>
            <p:ph idx="2" type="body"/>
          </p:nvPr>
        </p:nvSpPr>
        <p:spPr>
          <a:xfrm>
            <a:off x="773350" y="4718300"/>
            <a:ext cx="72276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SzPts val="500"/>
              <a:buFont typeface="Roboto Light"/>
              <a:buNone/>
              <a:defRPr i="0" sz="500" u="none" cap="none" strike="noStrike">
                <a:latin typeface="Roboto Light"/>
                <a:ea typeface="Roboto Light"/>
                <a:cs typeface="Roboto Light"/>
                <a:sym typeface="Roboto Light"/>
              </a:defRPr>
            </a:lvl1pPr>
            <a:lvl2pPr indent="-260350" lvl="1" marL="914400" marR="0" rtl="0" algn="l">
              <a:lnSpc>
                <a:spcPct val="115000"/>
              </a:lnSpc>
              <a:spcBef>
                <a:spcPts val="200"/>
              </a:spcBef>
              <a:spcAft>
                <a:spcPts val="0"/>
              </a:spcAft>
              <a:buSzPts val="500"/>
              <a:buFont typeface="Roboto Light"/>
              <a:buChar char="■"/>
              <a:defRPr i="0" sz="500" u="none" cap="none" strike="noStrike">
                <a:latin typeface="Roboto Light"/>
                <a:ea typeface="Roboto Light"/>
                <a:cs typeface="Roboto Light"/>
                <a:sym typeface="Roboto Light"/>
              </a:defRPr>
            </a:lvl2pPr>
            <a:lvl3pPr indent="-260350" lvl="2" marL="13716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3pPr>
            <a:lvl4pPr indent="-260350" lvl="3" marL="18288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4pPr>
            <a:lvl5pPr indent="-260350" lvl="4" marL="22860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5pPr>
            <a:lvl6pPr indent="-260350" lvl="5" marL="27432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6pPr>
            <a:lvl7pPr indent="-260350" lvl="6" marL="32004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7pPr>
            <a:lvl8pPr indent="-260350" lvl="7" marL="36576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8pPr>
            <a:lvl9pPr indent="-260350" lvl="8" marL="4114800" marR="0" rtl="0" algn="l">
              <a:lnSpc>
                <a:spcPct val="115000"/>
              </a:lnSpc>
              <a:spcBef>
                <a:spcPts val="900"/>
              </a:spcBef>
              <a:spcAft>
                <a:spcPts val="900"/>
              </a:spcAft>
              <a:buSzPts val="500"/>
              <a:buFont typeface="Roboto Light"/>
              <a:buChar char="■"/>
              <a:defRPr i="0" sz="500" u="none" cap="none" strike="noStrike">
                <a:latin typeface="Roboto Light"/>
                <a:ea typeface="Roboto Light"/>
                <a:cs typeface="Roboto Light"/>
                <a:sym typeface="Roboto Light"/>
              </a:defRPr>
            </a:lvl9pPr>
          </a:lstStyle>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 Thank You Slide">
  <p:cSld name="CUSTOM_1_1_1_1">
    <p:spTree>
      <p:nvGrpSpPr>
        <p:cNvPr id="1205" name="Shape 1205"/>
        <p:cNvGrpSpPr/>
        <p:nvPr/>
      </p:nvGrpSpPr>
      <p:grpSpPr>
        <a:xfrm>
          <a:off x="0" y="0"/>
          <a:ext cx="0" cy="0"/>
          <a:chOff x="0" y="0"/>
          <a:chExt cx="0" cy="0"/>
        </a:xfrm>
      </p:grpSpPr>
      <p:sp>
        <p:nvSpPr>
          <p:cNvPr id="1206" name="Google Shape;1206;p116"/>
          <p:cNvSpPr txBox="1"/>
          <p:nvPr>
            <p:ph type="title"/>
          </p:nvPr>
        </p:nvSpPr>
        <p:spPr>
          <a:xfrm>
            <a:off x="457200" y="1698550"/>
            <a:ext cx="6790800" cy="2373300"/>
          </a:xfrm>
          <a:prstGeom prst="rect">
            <a:avLst/>
          </a:prstGeom>
        </p:spPr>
        <p:txBody>
          <a:bodyPr anchorCtr="0" anchor="t" bIns="0" lIns="0" spcFirstLastPara="1" rIns="0" wrap="square" tIns="0">
            <a:noAutofit/>
          </a:bodyPr>
          <a:lstStyle>
            <a:lvl1pPr lvl="0" rtl="0">
              <a:lnSpc>
                <a:spcPct val="90000"/>
              </a:lnSpc>
              <a:spcBef>
                <a:spcPts val="0"/>
              </a:spcBef>
              <a:spcAft>
                <a:spcPts val="0"/>
              </a:spcAft>
              <a:buNone/>
              <a:defRPr sz="6500">
                <a:solidFill>
                  <a:schemeClr val="lt2"/>
                </a:solidFill>
              </a:defRPr>
            </a:lvl1pPr>
            <a:lvl2pPr lvl="1" rtl="0">
              <a:spcBef>
                <a:spcPts val="0"/>
              </a:spcBef>
              <a:spcAft>
                <a:spcPts val="0"/>
              </a:spcAft>
              <a:buNone/>
              <a:defRPr>
                <a:latin typeface="Roboto Light"/>
                <a:ea typeface="Roboto Light"/>
                <a:cs typeface="Roboto Light"/>
                <a:sym typeface="Roboto Light"/>
              </a:defRPr>
            </a:lvl2pPr>
            <a:lvl3pPr lvl="2" rtl="0">
              <a:spcBef>
                <a:spcPts val="0"/>
              </a:spcBef>
              <a:spcAft>
                <a:spcPts val="0"/>
              </a:spcAft>
              <a:buNone/>
              <a:defRPr>
                <a:latin typeface="Roboto Light"/>
                <a:ea typeface="Roboto Light"/>
                <a:cs typeface="Roboto Light"/>
                <a:sym typeface="Roboto Light"/>
              </a:defRPr>
            </a:lvl3pPr>
            <a:lvl4pPr lvl="3" rtl="0">
              <a:spcBef>
                <a:spcPts val="0"/>
              </a:spcBef>
              <a:spcAft>
                <a:spcPts val="0"/>
              </a:spcAft>
              <a:buNone/>
              <a:defRPr>
                <a:latin typeface="Roboto Light"/>
                <a:ea typeface="Roboto Light"/>
                <a:cs typeface="Roboto Light"/>
                <a:sym typeface="Roboto Light"/>
              </a:defRPr>
            </a:lvl4pPr>
            <a:lvl5pPr lvl="4" rtl="0">
              <a:spcBef>
                <a:spcPts val="0"/>
              </a:spcBef>
              <a:spcAft>
                <a:spcPts val="0"/>
              </a:spcAft>
              <a:buNone/>
              <a:defRPr>
                <a:latin typeface="Roboto Light"/>
                <a:ea typeface="Roboto Light"/>
                <a:cs typeface="Roboto Light"/>
                <a:sym typeface="Roboto Light"/>
              </a:defRPr>
            </a:lvl5pPr>
            <a:lvl6pPr lvl="5" rtl="0">
              <a:spcBef>
                <a:spcPts val="0"/>
              </a:spcBef>
              <a:spcAft>
                <a:spcPts val="0"/>
              </a:spcAft>
              <a:buNone/>
              <a:defRPr>
                <a:latin typeface="Roboto Light"/>
                <a:ea typeface="Roboto Light"/>
                <a:cs typeface="Roboto Light"/>
                <a:sym typeface="Roboto Light"/>
              </a:defRPr>
            </a:lvl6pPr>
            <a:lvl7pPr lvl="6" rtl="0">
              <a:spcBef>
                <a:spcPts val="0"/>
              </a:spcBef>
              <a:spcAft>
                <a:spcPts val="0"/>
              </a:spcAft>
              <a:buNone/>
              <a:defRPr>
                <a:latin typeface="Roboto Light"/>
                <a:ea typeface="Roboto Light"/>
                <a:cs typeface="Roboto Light"/>
                <a:sym typeface="Roboto Light"/>
              </a:defRPr>
            </a:lvl7pPr>
            <a:lvl8pPr lvl="7" rtl="0">
              <a:spcBef>
                <a:spcPts val="0"/>
              </a:spcBef>
              <a:spcAft>
                <a:spcPts val="0"/>
              </a:spcAft>
              <a:buNone/>
              <a:defRPr>
                <a:latin typeface="Roboto Light"/>
                <a:ea typeface="Roboto Light"/>
                <a:cs typeface="Roboto Light"/>
                <a:sym typeface="Roboto Light"/>
              </a:defRPr>
            </a:lvl8pPr>
            <a:lvl9pPr lvl="8" rtl="0">
              <a:spcBef>
                <a:spcPts val="0"/>
              </a:spcBef>
              <a:spcAft>
                <a:spcPts val="0"/>
              </a:spcAft>
              <a:buNone/>
              <a:defRPr>
                <a:latin typeface="Roboto Light"/>
                <a:ea typeface="Roboto Light"/>
                <a:cs typeface="Roboto Light"/>
                <a:sym typeface="Roboto Light"/>
              </a:defRPr>
            </a:lvl9pPr>
          </a:lstStyle>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 Closing Slide 1" showMasterSp="0">
  <p:cSld name="End Slide_2">
    <p:spTree>
      <p:nvGrpSpPr>
        <p:cNvPr id="1207" name="Shape 1207"/>
        <p:cNvGrpSpPr/>
        <p:nvPr/>
      </p:nvGrpSpPr>
      <p:grpSpPr>
        <a:xfrm>
          <a:off x="0" y="0"/>
          <a:ext cx="0" cy="0"/>
          <a:chOff x="0" y="0"/>
          <a:chExt cx="0" cy="0"/>
        </a:xfrm>
      </p:grpSpPr>
      <p:grpSp>
        <p:nvGrpSpPr>
          <p:cNvPr id="1208" name="Google Shape;1208;p117"/>
          <p:cNvGrpSpPr/>
          <p:nvPr/>
        </p:nvGrpSpPr>
        <p:grpSpPr>
          <a:xfrm>
            <a:off x="5536199" y="2257975"/>
            <a:ext cx="3367800" cy="1654352"/>
            <a:chOff x="930882" y="4227613"/>
            <a:chExt cx="4490400" cy="2205802"/>
          </a:xfrm>
        </p:grpSpPr>
        <p:sp>
          <p:nvSpPr>
            <p:cNvPr id="1209" name="Google Shape;1209;p117"/>
            <p:cNvSpPr txBox="1"/>
            <p:nvPr/>
          </p:nvSpPr>
          <p:spPr>
            <a:xfrm>
              <a:off x="930882" y="4227613"/>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100" cap="none" strike="noStrike">
                  <a:solidFill>
                    <a:schemeClr val="dk1"/>
                  </a:solidFill>
                  <a:uFill>
                    <a:noFill/>
                  </a:uFill>
                  <a:latin typeface="Roboto Light"/>
                  <a:ea typeface="Roboto Light"/>
                  <a:cs typeface="Roboto Light"/>
                  <a:sym typeface="Roboto Light"/>
                  <a:hlinkClick r:id="rId2">
                    <a:extLst>
                      <a:ext uri="{A12FA001-AC4F-418D-AE19-62706E023703}">
                        <ahyp:hlinkClr val="tx"/>
                      </a:ext>
                    </a:extLst>
                  </a:hlinkClick>
                </a:rPr>
                <a:t>8x8.com</a:t>
              </a:r>
              <a:endParaRPr i="0" sz="1100" cap="none" strike="noStrike">
                <a:solidFill>
                  <a:schemeClr val="dk1"/>
                </a:solidFill>
                <a:latin typeface="Roboto Light"/>
                <a:ea typeface="Roboto Light"/>
                <a:cs typeface="Roboto Light"/>
                <a:sym typeface="Roboto Light"/>
              </a:endParaRPr>
            </a:p>
          </p:txBody>
        </p:sp>
        <p:sp>
          <p:nvSpPr>
            <p:cNvPr id="1210" name="Google Shape;1210;p117"/>
            <p:cNvSpPr txBox="1"/>
            <p:nvPr/>
          </p:nvSpPr>
          <p:spPr>
            <a:xfrm>
              <a:off x="930882" y="4697184"/>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100" cap="none" strike="noStrike">
                  <a:solidFill>
                    <a:schemeClr val="dk1"/>
                  </a:solidFill>
                  <a:uFill>
                    <a:noFill/>
                  </a:uFill>
                  <a:latin typeface="Roboto Light"/>
                  <a:ea typeface="Roboto Light"/>
                  <a:cs typeface="Roboto Light"/>
                  <a:sym typeface="Roboto Light"/>
                  <a:hlinkClick r:id="rId3">
                    <a:extLst>
                      <a:ext uri="{A12FA001-AC4F-418D-AE19-62706E023703}">
                        <ahyp:hlinkClr val="tx"/>
                      </a:ext>
                    </a:extLst>
                  </a:hlinkClick>
                </a:rPr>
                <a:t>@8x8</a:t>
              </a:r>
              <a:endParaRPr i="0" sz="1100" cap="none" strike="noStrike">
                <a:solidFill>
                  <a:schemeClr val="dk1"/>
                </a:solidFill>
                <a:latin typeface="Roboto Light"/>
                <a:ea typeface="Roboto Light"/>
                <a:cs typeface="Roboto Light"/>
                <a:sym typeface="Roboto Light"/>
              </a:endParaRPr>
            </a:p>
          </p:txBody>
        </p:sp>
        <p:sp>
          <p:nvSpPr>
            <p:cNvPr id="1211" name="Google Shape;1211;p117"/>
            <p:cNvSpPr txBox="1"/>
            <p:nvPr/>
          </p:nvSpPr>
          <p:spPr>
            <a:xfrm>
              <a:off x="930882" y="5149746"/>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100" cap="none" strike="noStrike">
                  <a:solidFill>
                    <a:schemeClr val="dk1"/>
                  </a:solidFill>
                  <a:uFill>
                    <a:noFill/>
                  </a:uFill>
                  <a:latin typeface="Roboto Light"/>
                  <a:ea typeface="Roboto Light"/>
                  <a:cs typeface="Roboto Light"/>
                  <a:sym typeface="Roboto Light"/>
                  <a:hlinkClick r:id="rId4">
                    <a:extLst>
                      <a:ext uri="{A12FA001-AC4F-418D-AE19-62706E023703}">
                        <ahyp:hlinkClr val="tx"/>
                      </a:ext>
                    </a:extLst>
                  </a:hlinkClick>
                </a:rPr>
                <a:t>facebook.com/8x8Inc</a:t>
              </a:r>
              <a:endParaRPr i="0" sz="1100" cap="none" strike="noStrike">
                <a:solidFill>
                  <a:schemeClr val="dk1"/>
                </a:solidFill>
                <a:latin typeface="Roboto Light"/>
                <a:ea typeface="Roboto Light"/>
                <a:cs typeface="Roboto Light"/>
                <a:sym typeface="Roboto Light"/>
              </a:endParaRPr>
            </a:p>
          </p:txBody>
        </p:sp>
        <p:sp>
          <p:nvSpPr>
            <p:cNvPr id="1212" name="Google Shape;1212;p117"/>
            <p:cNvSpPr txBox="1"/>
            <p:nvPr/>
          </p:nvSpPr>
          <p:spPr>
            <a:xfrm>
              <a:off x="930882" y="5611691"/>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100" cap="none" strike="noStrike">
                  <a:solidFill>
                    <a:schemeClr val="dk1"/>
                  </a:solidFill>
                  <a:uFill>
                    <a:noFill/>
                  </a:uFill>
                  <a:latin typeface="Roboto Light"/>
                  <a:ea typeface="Roboto Light"/>
                  <a:cs typeface="Roboto Light"/>
                  <a:sym typeface="Roboto Light"/>
                  <a:hlinkClick r:id="rId5">
                    <a:extLst>
                      <a:ext uri="{A12FA001-AC4F-418D-AE19-62706E023703}">
                        <ahyp:hlinkClr val="tx"/>
                      </a:ext>
                    </a:extLst>
                  </a:hlinkClick>
                </a:rPr>
                <a:t>linkedin.com/company/8x8</a:t>
              </a:r>
              <a:endParaRPr i="0" sz="1100" cap="none" strike="noStrike">
                <a:solidFill>
                  <a:schemeClr val="dk1"/>
                </a:solidFill>
                <a:latin typeface="Roboto Light"/>
                <a:ea typeface="Roboto Light"/>
                <a:cs typeface="Roboto Light"/>
                <a:sym typeface="Roboto Light"/>
              </a:endParaRPr>
            </a:p>
          </p:txBody>
        </p:sp>
        <p:sp>
          <p:nvSpPr>
            <p:cNvPr id="1213" name="Google Shape;1213;p117"/>
            <p:cNvSpPr txBox="1"/>
            <p:nvPr/>
          </p:nvSpPr>
          <p:spPr>
            <a:xfrm>
              <a:off x="930882" y="6064115"/>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100" cap="none" strike="noStrike">
                  <a:solidFill>
                    <a:schemeClr val="dk1"/>
                  </a:solidFill>
                  <a:uFill>
                    <a:noFill/>
                  </a:uFill>
                  <a:latin typeface="Roboto Light"/>
                  <a:ea typeface="Roboto Light"/>
                  <a:cs typeface="Roboto Light"/>
                  <a:sym typeface="Roboto Light"/>
                  <a:hlinkClick r:id="rId6">
                    <a:extLst>
                      <a:ext uri="{A12FA001-AC4F-418D-AE19-62706E023703}">
                        <ahyp:hlinkClr val="tx"/>
                      </a:ext>
                    </a:extLst>
                  </a:hlinkClick>
                </a:rPr>
                <a:t>youtube.com/8x8Inc</a:t>
              </a:r>
              <a:endParaRPr i="0" sz="1100" cap="none" strike="noStrike">
                <a:solidFill>
                  <a:schemeClr val="dk1"/>
                </a:solidFill>
                <a:latin typeface="Roboto Light"/>
                <a:ea typeface="Roboto Light"/>
                <a:cs typeface="Roboto Light"/>
                <a:sym typeface="Roboto Light"/>
              </a:endParaRPr>
            </a:p>
          </p:txBody>
        </p:sp>
      </p:grpSp>
      <p:sp>
        <p:nvSpPr>
          <p:cNvPr id="1214" name="Google Shape;1214;p117"/>
          <p:cNvSpPr txBox="1"/>
          <p:nvPr/>
        </p:nvSpPr>
        <p:spPr>
          <a:xfrm>
            <a:off x="5277235" y="1873158"/>
            <a:ext cx="3626700" cy="276900"/>
          </a:xfrm>
          <a:prstGeom prst="rect">
            <a:avLst/>
          </a:prstGeom>
          <a:noFill/>
          <a:ln>
            <a:noFill/>
          </a:ln>
        </p:spPr>
        <p:txBody>
          <a:bodyPr anchorCtr="0" anchor="ctr" bIns="34275" lIns="0" spcFirstLastPara="1" rIns="0"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300" u="none" cap="none" strike="noStrike">
                <a:solidFill>
                  <a:schemeClr val="accent6"/>
                </a:solidFill>
                <a:latin typeface="Roboto Slab Regular"/>
                <a:ea typeface="Roboto Slab Regular"/>
                <a:cs typeface="Roboto Slab Regular"/>
                <a:sym typeface="Roboto Slab Regular"/>
              </a:rPr>
              <a:t>For tips, updates and the latest information.</a:t>
            </a:r>
            <a:endParaRPr i="0" sz="1300" u="none" cap="none" strike="noStrike">
              <a:solidFill>
                <a:schemeClr val="accent6"/>
              </a:solidFill>
              <a:latin typeface="Roboto Slab Regular"/>
              <a:ea typeface="Roboto Slab Regular"/>
              <a:cs typeface="Roboto Slab Regular"/>
              <a:sym typeface="Roboto Slab Regular"/>
            </a:endParaRPr>
          </a:p>
        </p:txBody>
      </p:sp>
      <p:sp>
        <p:nvSpPr>
          <p:cNvPr id="1215" name="Google Shape;1215;p117"/>
          <p:cNvSpPr/>
          <p:nvPr/>
        </p:nvSpPr>
        <p:spPr>
          <a:xfrm>
            <a:off x="0" y="0"/>
            <a:ext cx="45720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oboto Light"/>
              <a:ea typeface="Roboto Light"/>
              <a:cs typeface="Roboto Light"/>
              <a:sym typeface="Roboto Light"/>
            </a:endParaRPr>
          </a:p>
        </p:txBody>
      </p:sp>
      <p:sp>
        <p:nvSpPr>
          <p:cNvPr id="1216" name="Google Shape;1216;p117"/>
          <p:cNvSpPr txBox="1"/>
          <p:nvPr/>
        </p:nvSpPr>
        <p:spPr>
          <a:xfrm>
            <a:off x="5239725" y="4800600"/>
            <a:ext cx="3447000" cy="196800"/>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None/>
            </a:pPr>
            <a:r>
              <a:rPr lang="en" sz="500">
                <a:solidFill>
                  <a:schemeClr val="dk1"/>
                </a:solidFill>
                <a:latin typeface="Roboto Light"/>
                <a:ea typeface="Roboto Light"/>
                <a:cs typeface="Roboto Light"/>
                <a:sym typeface="Roboto Light"/>
              </a:rPr>
              <a:t>© 8x8, Inc. All rights reserved. Unless otherwise specified, all trademarks identified by the ®, ™, or SM</a:t>
            </a:r>
            <a:br>
              <a:rPr lang="en" sz="500">
                <a:solidFill>
                  <a:schemeClr val="dk1"/>
                </a:solidFill>
                <a:latin typeface="Roboto Light"/>
                <a:ea typeface="Roboto Light"/>
                <a:cs typeface="Roboto Light"/>
                <a:sym typeface="Roboto Light"/>
              </a:rPr>
            </a:br>
            <a:r>
              <a:rPr lang="en" sz="500">
                <a:solidFill>
                  <a:schemeClr val="dk1"/>
                </a:solidFill>
                <a:latin typeface="Roboto Light"/>
                <a:ea typeface="Roboto Light"/>
                <a:cs typeface="Roboto Light"/>
                <a:sym typeface="Roboto Light"/>
              </a:rPr>
              <a:t> are registered trademarks, trademarks, or services marks respectively of 8x8, Inc.</a:t>
            </a:r>
            <a:endParaRPr sz="500">
              <a:solidFill>
                <a:schemeClr val="dk1"/>
              </a:solidFill>
              <a:latin typeface="Roboto Light"/>
              <a:ea typeface="Roboto Light"/>
              <a:cs typeface="Roboto Light"/>
              <a:sym typeface="Roboto Light"/>
            </a:endParaRPr>
          </a:p>
        </p:txBody>
      </p:sp>
      <p:sp>
        <p:nvSpPr>
          <p:cNvPr id="1217" name="Google Shape;1217;p117"/>
          <p:cNvSpPr txBox="1"/>
          <p:nvPr/>
        </p:nvSpPr>
        <p:spPr>
          <a:xfrm>
            <a:off x="5534437" y="3979827"/>
            <a:ext cx="3367800" cy="2769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lang="en" sz="1100">
                <a:solidFill>
                  <a:schemeClr val="dk1"/>
                </a:solidFill>
                <a:uFill>
                  <a:noFill/>
                </a:uFill>
                <a:latin typeface="Roboto Light"/>
                <a:ea typeface="Roboto Light"/>
                <a:cs typeface="Roboto Light"/>
                <a:sym typeface="Roboto Light"/>
                <a:hlinkClick r:id="rId7">
                  <a:extLst>
                    <a:ext uri="{A12FA001-AC4F-418D-AE19-62706E023703}">
                      <ahyp:hlinkClr val="tx"/>
                    </a:ext>
                  </a:extLst>
                </a:hlinkClick>
              </a:rPr>
              <a:t>instagram.com/8x8inc</a:t>
            </a:r>
            <a:endParaRPr i="0" sz="1100" cap="none" strike="noStrike">
              <a:solidFill>
                <a:schemeClr val="dk1"/>
              </a:solidFill>
              <a:latin typeface="Roboto Light"/>
              <a:ea typeface="Roboto Light"/>
              <a:cs typeface="Roboto Light"/>
              <a:sym typeface="Roboto Light"/>
            </a:endParaRPr>
          </a:p>
        </p:txBody>
      </p:sp>
      <p:grpSp>
        <p:nvGrpSpPr>
          <p:cNvPr id="1218" name="Google Shape;1218;p117"/>
          <p:cNvGrpSpPr/>
          <p:nvPr/>
        </p:nvGrpSpPr>
        <p:grpSpPr>
          <a:xfrm>
            <a:off x="5280677" y="2297325"/>
            <a:ext cx="201181" cy="1921553"/>
            <a:chOff x="5280677" y="2297325"/>
            <a:chExt cx="201181" cy="1921553"/>
          </a:xfrm>
        </p:grpSpPr>
        <p:sp>
          <p:nvSpPr>
            <p:cNvPr id="1219" name="Google Shape;1219;p117"/>
            <p:cNvSpPr/>
            <p:nvPr/>
          </p:nvSpPr>
          <p:spPr>
            <a:xfrm>
              <a:off x="5281500" y="2297325"/>
              <a:ext cx="199500" cy="199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20" name="Google Shape;1220;p117"/>
            <p:cNvGrpSpPr/>
            <p:nvPr/>
          </p:nvGrpSpPr>
          <p:grpSpPr>
            <a:xfrm>
              <a:off x="5281511" y="2297327"/>
              <a:ext cx="199484" cy="199484"/>
              <a:chOff x="6853145" y="3055072"/>
              <a:chExt cx="265979" cy="265978"/>
            </a:xfrm>
          </p:grpSpPr>
          <p:sp>
            <p:nvSpPr>
              <p:cNvPr id="1221" name="Google Shape;1221;p117"/>
              <p:cNvSpPr/>
              <p:nvPr/>
            </p:nvSpPr>
            <p:spPr>
              <a:xfrm>
                <a:off x="6853145" y="3055072"/>
                <a:ext cx="265979" cy="265978"/>
              </a:xfrm>
              <a:custGeom>
                <a:rect b="b" l="l" r="r" t="t"/>
                <a:pathLst>
                  <a:path extrusionOk="0" h="265978" w="265979">
                    <a:moveTo>
                      <a:pt x="132990" y="0"/>
                    </a:moveTo>
                    <a:cubicBezTo>
                      <a:pt x="59534" y="0"/>
                      <a:pt x="0" y="59533"/>
                      <a:pt x="0" y="132989"/>
                    </a:cubicBezTo>
                    <a:cubicBezTo>
                      <a:pt x="0" y="206445"/>
                      <a:pt x="59534" y="265978"/>
                      <a:pt x="132990" y="265978"/>
                    </a:cubicBezTo>
                    <a:cubicBezTo>
                      <a:pt x="206445" y="265978"/>
                      <a:pt x="265979" y="206445"/>
                      <a:pt x="265979" y="132989"/>
                    </a:cubicBezTo>
                    <a:cubicBezTo>
                      <a:pt x="265979" y="59533"/>
                      <a:pt x="206445" y="0"/>
                      <a:pt x="132990" y="0"/>
                    </a:cubicBezTo>
                    <a:close/>
                  </a:path>
                </a:pathLst>
              </a:cu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5152F"/>
                  </a:solidFill>
                  <a:latin typeface="Open Sans"/>
                  <a:ea typeface="Open Sans"/>
                  <a:cs typeface="Open Sans"/>
                  <a:sym typeface="Open Sans"/>
                </a:endParaRPr>
              </a:p>
            </p:txBody>
          </p:sp>
          <p:sp>
            <p:nvSpPr>
              <p:cNvPr id="1222" name="Google Shape;1222;p117"/>
              <p:cNvSpPr/>
              <p:nvPr/>
            </p:nvSpPr>
            <p:spPr>
              <a:xfrm>
                <a:off x="6901542" y="3103469"/>
                <a:ext cx="168941" cy="168940"/>
              </a:xfrm>
              <a:custGeom>
                <a:rect b="b" l="l" r="r" t="t"/>
                <a:pathLst>
                  <a:path extrusionOk="0" h="200522" w="200523">
                    <a:moveTo>
                      <a:pt x="187068" y="49923"/>
                    </a:moveTo>
                    <a:cubicBezTo>
                      <a:pt x="178081" y="34546"/>
                      <a:pt x="165925" y="22390"/>
                      <a:pt x="150600" y="13455"/>
                    </a:cubicBezTo>
                    <a:cubicBezTo>
                      <a:pt x="135223" y="4468"/>
                      <a:pt x="118444" y="0"/>
                      <a:pt x="100262" y="0"/>
                    </a:cubicBezTo>
                    <a:cubicBezTo>
                      <a:pt x="82079" y="0"/>
                      <a:pt x="65300" y="4468"/>
                      <a:pt x="49923" y="13455"/>
                    </a:cubicBezTo>
                    <a:cubicBezTo>
                      <a:pt x="34546" y="22442"/>
                      <a:pt x="22390" y="34598"/>
                      <a:pt x="13455" y="49923"/>
                    </a:cubicBezTo>
                    <a:cubicBezTo>
                      <a:pt x="4468" y="65300"/>
                      <a:pt x="0" y="82079"/>
                      <a:pt x="0" y="100261"/>
                    </a:cubicBezTo>
                    <a:cubicBezTo>
                      <a:pt x="0" y="118443"/>
                      <a:pt x="4468" y="135223"/>
                      <a:pt x="13455" y="150600"/>
                    </a:cubicBezTo>
                    <a:cubicBezTo>
                      <a:pt x="22442" y="165977"/>
                      <a:pt x="34598" y="178133"/>
                      <a:pt x="49923" y="187068"/>
                    </a:cubicBezTo>
                    <a:cubicBezTo>
                      <a:pt x="65300" y="196055"/>
                      <a:pt x="82079" y="200522"/>
                      <a:pt x="100262" y="200522"/>
                    </a:cubicBezTo>
                    <a:cubicBezTo>
                      <a:pt x="118444" y="200522"/>
                      <a:pt x="135223" y="196055"/>
                      <a:pt x="150600" y="187068"/>
                    </a:cubicBezTo>
                    <a:cubicBezTo>
                      <a:pt x="165977" y="178081"/>
                      <a:pt x="178133" y="165925"/>
                      <a:pt x="187068" y="150600"/>
                    </a:cubicBezTo>
                    <a:cubicBezTo>
                      <a:pt x="196056" y="135223"/>
                      <a:pt x="200523" y="118443"/>
                      <a:pt x="200523" y="100261"/>
                    </a:cubicBezTo>
                    <a:cubicBezTo>
                      <a:pt x="200523" y="82079"/>
                      <a:pt x="196056" y="65300"/>
                      <a:pt x="187068" y="49923"/>
                    </a:cubicBezTo>
                    <a:close/>
                    <a:moveTo>
                      <a:pt x="114496" y="160210"/>
                    </a:moveTo>
                    <a:cubicBezTo>
                      <a:pt x="113509" y="159015"/>
                      <a:pt x="113145" y="158028"/>
                      <a:pt x="113457" y="157249"/>
                    </a:cubicBezTo>
                    <a:cubicBezTo>
                      <a:pt x="113353" y="157769"/>
                      <a:pt x="112989" y="158184"/>
                      <a:pt x="112418" y="158600"/>
                    </a:cubicBezTo>
                    <a:cubicBezTo>
                      <a:pt x="111898" y="158028"/>
                      <a:pt x="111015" y="157249"/>
                      <a:pt x="109768" y="156366"/>
                    </a:cubicBezTo>
                    <a:cubicBezTo>
                      <a:pt x="108470" y="155483"/>
                      <a:pt x="107586" y="154756"/>
                      <a:pt x="107119" y="154132"/>
                    </a:cubicBezTo>
                    <a:cubicBezTo>
                      <a:pt x="106911" y="153820"/>
                      <a:pt x="106651" y="153405"/>
                      <a:pt x="106288" y="152885"/>
                    </a:cubicBezTo>
                    <a:cubicBezTo>
                      <a:pt x="105924" y="152366"/>
                      <a:pt x="105508" y="151639"/>
                      <a:pt x="104937" y="150756"/>
                    </a:cubicBezTo>
                    <a:cubicBezTo>
                      <a:pt x="104418" y="149872"/>
                      <a:pt x="104002" y="149093"/>
                      <a:pt x="103742" y="148470"/>
                    </a:cubicBezTo>
                    <a:cubicBezTo>
                      <a:pt x="103482" y="147846"/>
                      <a:pt x="103482" y="147431"/>
                      <a:pt x="103690" y="147379"/>
                    </a:cubicBezTo>
                    <a:cubicBezTo>
                      <a:pt x="101820" y="148158"/>
                      <a:pt x="99119" y="147639"/>
                      <a:pt x="95534" y="145768"/>
                    </a:cubicBezTo>
                    <a:cubicBezTo>
                      <a:pt x="94859" y="145353"/>
                      <a:pt x="93820" y="144314"/>
                      <a:pt x="92417" y="142651"/>
                    </a:cubicBezTo>
                    <a:cubicBezTo>
                      <a:pt x="91015" y="140989"/>
                      <a:pt x="89612" y="140210"/>
                      <a:pt x="88106" y="140418"/>
                    </a:cubicBezTo>
                    <a:cubicBezTo>
                      <a:pt x="87638" y="140522"/>
                      <a:pt x="86963" y="140677"/>
                      <a:pt x="86080" y="140937"/>
                    </a:cubicBezTo>
                    <a:cubicBezTo>
                      <a:pt x="85248" y="141197"/>
                      <a:pt x="84521" y="141301"/>
                      <a:pt x="83950" y="141301"/>
                    </a:cubicBezTo>
                    <a:cubicBezTo>
                      <a:pt x="83378" y="141301"/>
                      <a:pt x="82547" y="141093"/>
                      <a:pt x="81560" y="140729"/>
                    </a:cubicBezTo>
                    <a:cubicBezTo>
                      <a:pt x="80781" y="140418"/>
                      <a:pt x="79690" y="139846"/>
                      <a:pt x="78391" y="139015"/>
                    </a:cubicBezTo>
                    <a:cubicBezTo>
                      <a:pt x="77040" y="138184"/>
                      <a:pt x="76157" y="137664"/>
                      <a:pt x="75638" y="137457"/>
                    </a:cubicBezTo>
                    <a:cubicBezTo>
                      <a:pt x="74339" y="136781"/>
                      <a:pt x="73716" y="136418"/>
                      <a:pt x="73716" y="136418"/>
                    </a:cubicBezTo>
                    <a:lnTo>
                      <a:pt x="71326" y="135223"/>
                    </a:lnTo>
                    <a:cubicBezTo>
                      <a:pt x="70755" y="134911"/>
                      <a:pt x="70131" y="134444"/>
                      <a:pt x="69456" y="133820"/>
                    </a:cubicBezTo>
                    <a:cubicBezTo>
                      <a:pt x="68832" y="133197"/>
                      <a:pt x="68417" y="132521"/>
                      <a:pt x="68209" y="131794"/>
                    </a:cubicBezTo>
                    <a:cubicBezTo>
                      <a:pt x="68001" y="131223"/>
                      <a:pt x="67742" y="130028"/>
                      <a:pt x="67482" y="128210"/>
                    </a:cubicBezTo>
                    <a:cubicBezTo>
                      <a:pt x="67170" y="126443"/>
                      <a:pt x="66806" y="125145"/>
                      <a:pt x="66287" y="124365"/>
                    </a:cubicBezTo>
                    <a:cubicBezTo>
                      <a:pt x="65716" y="123378"/>
                      <a:pt x="64832" y="122391"/>
                      <a:pt x="63741" y="121404"/>
                    </a:cubicBezTo>
                    <a:cubicBezTo>
                      <a:pt x="62651" y="120417"/>
                      <a:pt x="61663" y="119898"/>
                      <a:pt x="60780" y="119898"/>
                    </a:cubicBezTo>
                    <a:cubicBezTo>
                      <a:pt x="61560" y="119898"/>
                      <a:pt x="61560" y="119223"/>
                      <a:pt x="60780" y="117872"/>
                    </a:cubicBezTo>
                    <a:cubicBezTo>
                      <a:pt x="60001" y="116521"/>
                      <a:pt x="59274" y="115586"/>
                      <a:pt x="58702" y="114963"/>
                    </a:cubicBezTo>
                    <a:cubicBezTo>
                      <a:pt x="58495" y="114755"/>
                      <a:pt x="57923" y="114132"/>
                      <a:pt x="56936" y="113041"/>
                    </a:cubicBezTo>
                    <a:cubicBezTo>
                      <a:pt x="55949" y="111950"/>
                      <a:pt x="55118" y="111015"/>
                      <a:pt x="54391" y="110235"/>
                    </a:cubicBezTo>
                    <a:cubicBezTo>
                      <a:pt x="53715" y="109456"/>
                      <a:pt x="53092" y="108521"/>
                      <a:pt x="52624" y="107482"/>
                    </a:cubicBezTo>
                    <a:cubicBezTo>
                      <a:pt x="52157" y="106443"/>
                      <a:pt x="52053" y="105560"/>
                      <a:pt x="52313" y="104885"/>
                    </a:cubicBezTo>
                    <a:cubicBezTo>
                      <a:pt x="52417" y="104781"/>
                      <a:pt x="52313" y="104625"/>
                      <a:pt x="52001" y="104417"/>
                    </a:cubicBezTo>
                    <a:cubicBezTo>
                      <a:pt x="51689" y="104209"/>
                      <a:pt x="51326" y="104002"/>
                      <a:pt x="50910" y="103846"/>
                    </a:cubicBezTo>
                    <a:cubicBezTo>
                      <a:pt x="50443" y="103638"/>
                      <a:pt x="50027" y="103482"/>
                      <a:pt x="49663" y="103326"/>
                    </a:cubicBezTo>
                    <a:cubicBezTo>
                      <a:pt x="49248" y="103170"/>
                      <a:pt x="48988" y="103118"/>
                      <a:pt x="48780" y="103118"/>
                    </a:cubicBezTo>
                    <a:cubicBezTo>
                      <a:pt x="48988" y="103534"/>
                      <a:pt x="49196" y="104209"/>
                      <a:pt x="49455" y="105248"/>
                    </a:cubicBezTo>
                    <a:cubicBezTo>
                      <a:pt x="49715" y="106287"/>
                      <a:pt x="49975" y="107067"/>
                      <a:pt x="50287" y="107534"/>
                    </a:cubicBezTo>
                    <a:cubicBezTo>
                      <a:pt x="50494" y="107950"/>
                      <a:pt x="51326" y="109352"/>
                      <a:pt x="52832" y="111846"/>
                    </a:cubicBezTo>
                    <a:cubicBezTo>
                      <a:pt x="55430" y="116002"/>
                      <a:pt x="56572" y="119067"/>
                      <a:pt x="56417" y="121041"/>
                    </a:cubicBezTo>
                    <a:cubicBezTo>
                      <a:pt x="55845" y="121249"/>
                      <a:pt x="55430" y="121145"/>
                      <a:pt x="55222" y="120729"/>
                    </a:cubicBezTo>
                    <a:cubicBezTo>
                      <a:pt x="55014" y="120313"/>
                      <a:pt x="54858" y="119794"/>
                      <a:pt x="54754" y="119119"/>
                    </a:cubicBezTo>
                    <a:cubicBezTo>
                      <a:pt x="54650" y="118443"/>
                      <a:pt x="54546" y="117924"/>
                      <a:pt x="54443" y="117612"/>
                    </a:cubicBezTo>
                    <a:cubicBezTo>
                      <a:pt x="54131" y="117041"/>
                      <a:pt x="53404" y="116365"/>
                      <a:pt x="52157" y="115690"/>
                    </a:cubicBezTo>
                    <a:cubicBezTo>
                      <a:pt x="50910" y="115015"/>
                      <a:pt x="50131" y="114287"/>
                      <a:pt x="49871" y="113612"/>
                    </a:cubicBezTo>
                    <a:cubicBezTo>
                      <a:pt x="49975" y="113612"/>
                      <a:pt x="50079" y="113560"/>
                      <a:pt x="50235" y="113456"/>
                    </a:cubicBezTo>
                    <a:cubicBezTo>
                      <a:pt x="50391" y="113352"/>
                      <a:pt x="50494" y="113300"/>
                      <a:pt x="50598" y="113300"/>
                    </a:cubicBezTo>
                    <a:cubicBezTo>
                      <a:pt x="50702" y="112417"/>
                      <a:pt x="50183" y="111274"/>
                      <a:pt x="49040" y="109872"/>
                    </a:cubicBezTo>
                    <a:cubicBezTo>
                      <a:pt x="47897" y="108469"/>
                      <a:pt x="47429" y="107482"/>
                      <a:pt x="47637" y="106911"/>
                    </a:cubicBezTo>
                    <a:cubicBezTo>
                      <a:pt x="46858" y="106339"/>
                      <a:pt x="46131" y="105144"/>
                      <a:pt x="45559" y="103430"/>
                    </a:cubicBezTo>
                    <a:cubicBezTo>
                      <a:pt x="44988" y="101716"/>
                      <a:pt x="44468" y="100573"/>
                      <a:pt x="44053" y="100105"/>
                    </a:cubicBezTo>
                    <a:cubicBezTo>
                      <a:pt x="43637" y="99534"/>
                      <a:pt x="43170" y="99014"/>
                      <a:pt x="42546" y="98547"/>
                    </a:cubicBezTo>
                    <a:cubicBezTo>
                      <a:pt x="41975" y="98079"/>
                      <a:pt x="41196" y="97612"/>
                      <a:pt x="40312" y="97040"/>
                    </a:cubicBezTo>
                    <a:cubicBezTo>
                      <a:pt x="39429" y="96521"/>
                      <a:pt x="38806" y="96105"/>
                      <a:pt x="38546" y="95949"/>
                    </a:cubicBezTo>
                    <a:cubicBezTo>
                      <a:pt x="38338" y="95846"/>
                      <a:pt x="37975" y="95430"/>
                      <a:pt x="37351" y="94599"/>
                    </a:cubicBezTo>
                    <a:cubicBezTo>
                      <a:pt x="34079" y="90651"/>
                      <a:pt x="33092" y="88521"/>
                      <a:pt x="34390" y="88209"/>
                    </a:cubicBezTo>
                    <a:cubicBezTo>
                      <a:pt x="33092" y="88521"/>
                      <a:pt x="32053" y="87534"/>
                      <a:pt x="31221" y="85300"/>
                    </a:cubicBezTo>
                    <a:cubicBezTo>
                      <a:pt x="30390" y="83066"/>
                      <a:pt x="30130" y="81352"/>
                      <a:pt x="30390" y="80157"/>
                    </a:cubicBezTo>
                    <a:lnTo>
                      <a:pt x="30078" y="80001"/>
                    </a:lnTo>
                    <a:cubicBezTo>
                      <a:pt x="30182" y="79586"/>
                      <a:pt x="30234" y="78443"/>
                      <a:pt x="30234" y="76521"/>
                    </a:cubicBezTo>
                    <a:cubicBezTo>
                      <a:pt x="30234" y="74599"/>
                      <a:pt x="30338" y="72832"/>
                      <a:pt x="30598" y="71274"/>
                    </a:cubicBezTo>
                    <a:cubicBezTo>
                      <a:pt x="30858" y="69715"/>
                      <a:pt x="31325" y="68884"/>
                      <a:pt x="32001" y="68884"/>
                    </a:cubicBezTo>
                    <a:cubicBezTo>
                      <a:pt x="31325" y="68988"/>
                      <a:pt x="30806" y="68365"/>
                      <a:pt x="30442" y="67014"/>
                    </a:cubicBezTo>
                    <a:cubicBezTo>
                      <a:pt x="30078" y="65663"/>
                      <a:pt x="30078" y="64780"/>
                      <a:pt x="30390" y="64261"/>
                    </a:cubicBezTo>
                    <a:cubicBezTo>
                      <a:pt x="30494" y="63949"/>
                      <a:pt x="30910" y="64157"/>
                      <a:pt x="31741" y="64832"/>
                    </a:cubicBezTo>
                    <a:cubicBezTo>
                      <a:pt x="32520" y="65507"/>
                      <a:pt x="32988" y="65975"/>
                      <a:pt x="33092" y="66183"/>
                    </a:cubicBezTo>
                    <a:cubicBezTo>
                      <a:pt x="34390" y="65507"/>
                      <a:pt x="34858" y="64624"/>
                      <a:pt x="34598" y="63533"/>
                    </a:cubicBezTo>
                    <a:cubicBezTo>
                      <a:pt x="34390" y="63118"/>
                      <a:pt x="33351" y="62079"/>
                      <a:pt x="31481" y="60416"/>
                    </a:cubicBezTo>
                    <a:cubicBezTo>
                      <a:pt x="27221" y="57663"/>
                      <a:pt x="25039" y="56313"/>
                      <a:pt x="24936" y="56416"/>
                    </a:cubicBezTo>
                    <a:cubicBezTo>
                      <a:pt x="25507" y="55326"/>
                      <a:pt x="25403" y="54390"/>
                      <a:pt x="24468" y="53611"/>
                    </a:cubicBezTo>
                    <a:cubicBezTo>
                      <a:pt x="23481" y="54183"/>
                      <a:pt x="22910" y="54338"/>
                      <a:pt x="22754" y="54079"/>
                    </a:cubicBezTo>
                    <a:cubicBezTo>
                      <a:pt x="22598" y="53767"/>
                      <a:pt x="22494" y="53248"/>
                      <a:pt x="22390" y="52468"/>
                    </a:cubicBezTo>
                    <a:cubicBezTo>
                      <a:pt x="22286" y="51689"/>
                      <a:pt x="22026" y="51222"/>
                      <a:pt x="21663" y="51118"/>
                    </a:cubicBezTo>
                    <a:cubicBezTo>
                      <a:pt x="21143" y="51014"/>
                      <a:pt x="20572" y="50650"/>
                      <a:pt x="19896" y="49923"/>
                    </a:cubicBezTo>
                    <a:cubicBezTo>
                      <a:pt x="28676" y="35897"/>
                      <a:pt x="40312" y="24883"/>
                      <a:pt x="54754" y="16987"/>
                    </a:cubicBezTo>
                    <a:cubicBezTo>
                      <a:pt x="55326" y="16883"/>
                      <a:pt x="56417" y="16831"/>
                      <a:pt x="58027" y="16831"/>
                    </a:cubicBezTo>
                    <a:cubicBezTo>
                      <a:pt x="58806" y="16935"/>
                      <a:pt x="59534" y="17195"/>
                      <a:pt x="60261" y="17559"/>
                    </a:cubicBezTo>
                    <a:cubicBezTo>
                      <a:pt x="60936" y="17974"/>
                      <a:pt x="61663" y="18494"/>
                      <a:pt x="62391" y="19169"/>
                    </a:cubicBezTo>
                    <a:cubicBezTo>
                      <a:pt x="63118" y="19844"/>
                      <a:pt x="63690" y="20364"/>
                      <a:pt x="64105" y="20676"/>
                    </a:cubicBezTo>
                    <a:cubicBezTo>
                      <a:pt x="64313" y="20104"/>
                      <a:pt x="64053" y="19169"/>
                      <a:pt x="63378" y="18026"/>
                    </a:cubicBezTo>
                    <a:cubicBezTo>
                      <a:pt x="63586" y="17455"/>
                      <a:pt x="64677" y="16831"/>
                      <a:pt x="66651" y="16260"/>
                    </a:cubicBezTo>
                    <a:cubicBezTo>
                      <a:pt x="68936" y="15948"/>
                      <a:pt x="70391" y="16000"/>
                      <a:pt x="71118" y="16416"/>
                    </a:cubicBezTo>
                    <a:cubicBezTo>
                      <a:pt x="70547" y="15533"/>
                      <a:pt x="69560" y="14286"/>
                      <a:pt x="68157" y="12727"/>
                    </a:cubicBezTo>
                    <a:lnTo>
                      <a:pt x="67430" y="13455"/>
                    </a:lnTo>
                    <a:cubicBezTo>
                      <a:pt x="66651" y="12779"/>
                      <a:pt x="64573" y="13091"/>
                      <a:pt x="61196" y="14494"/>
                    </a:cubicBezTo>
                    <a:cubicBezTo>
                      <a:pt x="60988" y="14598"/>
                      <a:pt x="60521" y="14857"/>
                      <a:pt x="59689" y="15325"/>
                    </a:cubicBezTo>
                    <a:cubicBezTo>
                      <a:pt x="58910" y="15792"/>
                      <a:pt x="58235" y="16104"/>
                      <a:pt x="57767" y="16312"/>
                    </a:cubicBezTo>
                    <a:cubicBezTo>
                      <a:pt x="57196" y="16520"/>
                      <a:pt x="56572" y="16572"/>
                      <a:pt x="56001" y="16468"/>
                    </a:cubicBezTo>
                    <a:cubicBezTo>
                      <a:pt x="60728" y="13922"/>
                      <a:pt x="65404" y="11844"/>
                      <a:pt x="69923" y="10390"/>
                    </a:cubicBezTo>
                    <a:cubicBezTo>
                      <a:pt x="70235" y="10598"/>
                      <a:pt x="70703" y="11013"/>
                      <a:pt x="71430" y="11637"/>
                    </a:cubicBezTo>
                    <a:cubicBezTo>
                      <a:pt x="72105" y="12260"/>
                      <a:pt x="72677" y="12727"/>
                      <a:pt x="73040" y="13039"/>
                    </a:cubicBezTo>
                    <a:cubicBezTo>
                      <a:pt x="72729" y="12831"/>
                      <a:pt x="72521" y="12935"/>
                      <a:pt x="72469" y="13351"/>
                    </a:cubicBezTo>
                    <a:cubicBezTo>
                      <a:pt x="72053" y="14546"/>
                      <a:pt x="72053" y="15533"/>
                      <a:pt x="72469" y="16312"/>
                    </a:cubicBezTo>
                    <a:cubicBezTo>
                      <a:pt x="72936" y="16987"/>
                      <a:pt x="73612" y="17403"/>
                      <a:pt x="74495" y="17507"/>
                    </a:cubicBezTo>
                    <a:cubicBezTo>
                      <a:pt x="75326" y="17611"/>
                      <a:pt x="76365" y="17559"/>
                      <a:pt x="77560" y="17351"/>
                    </a:cubicBezTo>
                    <a:cubicBezTo>
                      <a:pt x="78755" y="17143"/>
                      <a:pt x="79534" y="17039"/>
                      <a:pt x="79950" y="17039"/>
                    </a:cubicBezTo>
                    <a:lnTo>
                      <a:pt x="81456" y="17195"/>
                    </a:lnTo>
                    <a:cubicBezTo>
                      <a:pt x="84625" y="17507"/>
                      <a:pt x="85872" y="17195"/>
                      <a:pt x="85144" y="16312"/>
                    </a:cubicBezTo>
                    <a:cubicBezTo>
                      <a:pt x="85456" y="16728"/>
                      <a:pt x="85768" y="17507"/>
                      <a:pt x="86183" y="18754"/>
                    </a:cubicBezTo>
                    <a:cubicBezTo>
                      <a:pt x="86599" y="20000"/>
                      <a:pt x="87015" y="20831"/>
                      <a:pt x="87534" y="21351"/>
                    </a:cubicBezTo>
                    <a:cubicBezTo>
                      <a:pt x="88054" y="20935"/>
                      <a:pt x="88106" y="20260"/>
                      <a:pt x="87846" y="19273"/>
                    </a:cubicBezTo>
                    <a:cubicBezTo>
                      <a:pt x="87534" y="18286"/>
                      <a:pt x="87534" y="17611"/>
                      <a:pt x="87846" y="17195"/>
                    </a:cubicBezTo>
                    <a:cubicBezTo>
                      <a:pt x="87950" y="16987"/>
                      <a:pt x="88261" y="16779"/>
                      <a:pt x="88729" y="16624"/>
                    </a:cubicBezTo>
                    <a:cubicBezTo>
                      <a:pt x="89248" y="16416"/>
                      <a:pt x="89768" y="16208"/>
                      <a:pt x="90443" y="15948"/>
                    </a:cubicBezTo>
                    <a:cubicBezTo>
                      <a:pt x="91067" y="15689"/>
                      <a:pt x="91482" y="15533"/>
                      <a:pt x="91690" y="15429"/>
                    </a:cubicBezTo>
                    <a:cubicBezTo>
                      <a:pt x="92261" y="15013"/>
                      <a:pt x="91898" y="14338"/>
                      <a:pt x="90495" y="13351"/>
                    </a:cubicBezTo>
                    <a:cubicBezTo>
                      <a:pt x="90287" y="13247"/>
                      <a:pt x="89872" y="13091"/>
                      <a:pt x="89248" y="12883"/>
                    </a:cubicBezTo>
                    <a:cubicBezTo>
                      <a:pt x="88625" y="12676"/>
                      <a:pt x="88054" y="12468"/>
                      <a:pt x="87534" y="12312"/>
                    </a:cubicBezTo>
                    <a:cubicBezTo>
                      <a:pt x="87067" y="12104"/>
                      <a:pt x="86547" y="11844"/>
                      <a:pt x="85976" y="11481"/>
                    </a:cubicBezTo>
                    <a:cubicBezTo>
                      <a:pt x="85456" y="11117"/>
                      <a:pt x="85196" y="10753"/>
                      <a:pt x="85248" y="10286"/>
                    </a:cubicBezTo>
                    <a:cubicBezTo>
                      <a:pt x="85300" y="9818"/>
                      <a:pt x="85560" y="9247"/>
                      <a:pt x="86080" y="8572"/>
                    </a:cubicBezTo>
                    <a:cubicBezTo>
                      <a:pt x="86651" y="8104"/>
                      <a:pt x="87638" y="7896"/>
                      <a:pt x="88989" y="8000"/>
                    </a:cubicBezTo>
                    <a:cubicBezTo>
                      <a:pt x="90339" y="8104"/>
                      <a:pt x="91326" y="8364"/>
                      <a:pt x="92054" y="8727"/>
                    </a:cubicBezTo>
                    <a:cubicBezTo>
                      <a:pt x="94703" y="10234"/>
                      <a:pt x="95119" y="11533"/>
                      <a:pt x="93249" y="12727"/>
                    </a:cubicBezTo>
                    <a:cubicBezTo>
                      <a:pt x="94236" y="12831"/>
                      <a:pt x="95430" y="13195"/>
                      <a:pt x="96833" y="13922"/>
                    </a:cubicBezTo>
                    <a:cubicBezTo>
                      <a:pt x="98236" y="14598"/>
                      <a:pt x="98755" y="15377"/>
                      <a:pt x="98443" y="16156"/>
                    </a:cubicBezTo>
                    <a:cubicBezTo>
                      <a:pt x="99223" y="14650"/>
                      <a:pt x="100002" y="13922"/>
                      <a:pt x="100833" y="13922"/>
                    </a:cubicBezTo>
                    <a:cubicBezTo>
                      <a:pt x="101301" y="14026"/>
                      <a:pt x="101820" y="14702"/>
                      <a:pt x="102236" y="15948"/>
                    </a:cubicBezTo>
                    <a:cubicBezTo>
                      <a:pt x="102703" y="17195"/>
                      <a:pt x="102963" y="17870"/>
                      <a:pt x="103067" y="17974"/>
                    </a:cubicBezTo>
                    <a:cubicBezTo>
                      <a:pt x="103846" y="19065"/>
                      <a:pt x="104625" y="19325"/>
                      <a:pt x="105457" y="18702"/>
                    </a:cubicBezTo>
                    <a:cubicBezTo>
                      <a:pt x="106236" y="18130"/>
                      <a:pt x="107067" y="17247"/>
                      <a:pt x="107898" y="16104"/>
                    </a:cubicBezTo>
                    <a:cubicBezTo>
                      <a:pt x="108729" y="14961"/>
                      <a:pt x="109197" y="14442"/>
                      <a:pt x="109301" y="14546"/>
                    </a:cubicBezTo>
                    <a:cubicBezTo>
                      <a:pt x="108314" y="14130"/>
                      <a:pt x="108210" y="13766"/>
                      <a:pt x="108989" y="13351"/>
                    </a:cubicBezTo>
                    <a:cubicBezTo>
                      <a:pt x="110444" y="12468"/>
                      <a:pt x="111794" y="12208"/>
                      <a:pt x="112989" y="12624"/>
                    </a:cubicBezTo>
                    <a:cubicBezTo>
                      <a:pt x="113301" y="12831"/>
                      <a:pt x="113664" y="13247"/>
                      <a:pt x="114184" y="13974"/>
                    </a:cubicBezTo>
                    <a:cubicBezTo>
                      <a:pt x="115067" y="15740"/>
                      <a:pt x="114911" y="16572"/>
                      <a:pt x="113716" y="16520"/>
                    </a:cubicBezTo>
                    <a:cubicBezTo>
                      <a:pt x="114600" y="17299"/>
                      <a:pt x="114963" y="18286"/>
                      <a:pt x="114807" y="19481"/>
                    </a:cubicBezTo>
                    <a:cubicBezTo>
                      <a:pt x="114652" y="20676"/>
                      <a:pt x="113872" y="21195"/>
                      <a:pt x="112522" y="21091"/>
                    </a:cubicBezTo>
                    <a:cubicBezTo>
                      <a:pt x="112054" y="21091"/>
                      <a:pt x="111327" y="20831"/>
                      <a:pt x="110392" y="20364"/>
                    </a:cubicBezTo>
                    <a:cubicBezTo>
                      <a:pt x="109457" y="19896"/>
                      <a:pt x="108729" y="19585"/>
                      <a:pt x="108262" y="19533"/>
                    </a:cubicBezTo>
                    <a:cubicBezTo>
                      <a:pt x="107742" y="19481"/>
                      <a:pt x="107067" y="19741"/>
                      <a:pt x="106184" y="20364"/>
                    </a:cubicBezTo>
                    <a:cubicBezTo>
                      <a:pt x="105768" y="20883"/>
                      <a:pt x="105249" y="21715"/>
                      <a:pt x="104625" y="22909"/>
                    </a:cubicBezTo>
                    <a:cubicBezTo>
                      <a:pt x="104002" y="24104"/>
                      <a:pt x="103431" y="24935"/>
                      <a:pt x="102911" y="25455"/>
                    </a:cubicBezTo>
                    <a:cubicBezTo>
                      <a:pt x="101405" y="26961"/>
                      <a:pt x="98963" y="27481"/>
                      <a:pt x="95482" y="27065"/>
                    </a:cubicBezTo>
                    <a:cubicBezTo>
                      <a:pt x="95794" y="27065"/>
                      <a:pt x="95742" y="27377"/>
                      <a:pt x="95430" y="27948"/>
                    </a:cubicBezTo>
                    <a:cubicBezTo>
                      <a:pt x="95067" y="28520"/>
                      <a:pt x="94599" y="29195"/>
                      <a:pt x="94028" y="29974"/>
                    </a:cubicBezTo>
                    <a:cubicBezTo>
                      <a:pt x="93456" y="30702"/>
                      <a:pt x="93093" y="31117"/>
                      <a:pt x="92989" y="31221"/>
                    </a:cubicBezTo>
                    <a:cubicBezTo>
                      <a:pt x="92106" y="32208"/>
                      <a:pt x="91482" y="33351"/>
                      <a:pt x="91222" y="34650"/>
                    </a:cubicBezTo>
                    <a:cubicBezTo>
                      <a:pt x="91222" y="34858"/>
                      <a:pt x="91171" y="35533"/>
                      <a:pt x="91067" y="36676"/>
                    </a:cubicBezTo>
                    <a:cubicBezTo>
                      <a:pt x="90963" y="37819"/>
                      <a:pt x="90755" y="38702"/>
                      <a:pt x="90495" y="39273"/>
                    </a:cubicBezTo>
                    <a:cubicBezTo>
                      <a:pt x="91690" y="38962"/>
                      <a:pt x="92625" y="39585"/>
                      <a:pt x="93300" y="41040"/>
                    </a:cubicBezTo>
                    <a:cubicBezTo>
                      <a:pt x="93872" y="42442"/>
                      <a:pt x="93872" y="43169"/>
                      <a:pt x="93300" y="43273"/>
                    </a:cubicBezTo>
                    <a:cubicBezTo>
                      <a:pt x="96573" y="42806"/>
                      <a:pt x="99430" y="42962"/>
                      <a:pt x="101924" y="43845"/>
                    </a:cubicBezTo>
                    <a:cubicBezTo>
                      <a:pt x="105508" y="45144"/>
                      <a:pt x="107534" y="46390"/>
                      <a:pt x="108002" y="47689"/>
                    </a:cubicBezTo>
                    <a:cubicBezTo>
                      <a:pt x="108573" y="46806"/>
                      <a:pt x="110028" y="46754"/>
                      <a:pt x="112314" y="47533"/>
                    </a:cubicBezTo>
                    <a:cubicBezTo>
                      <a:pt x="113197" y="48001"/>
                      <a:pt x="113976" y="49507"/>
                      <a:pt x="114703" y="52001"/>
                    </a:cubicBezTo>
                    <a:cubicBezTo>
                      <a:pt x="115119" y="53507"/>
                      <a:pt x="115742" y="54754"/>
                      <a:pt x="116729" y="55845"/>
                    </a:cubicBezTo>
                    <a:cubicBezTo>
                      <a:pt x="117665" y="56936"/>
                      <a:pt x="118704" y="57248"/>
                      <a:pt x="119794" y="56728"/>
                    </a:cubicBezTo>
                    <a:lnTo>
                      <a:pt x="120262" y="56416"/>
                    </a:lnTo>
                    <a:cubicBezTo>
                      <a:pt x="120678" y="56209"/>
                      <a:pt x="120989" y="56053"/>
                      <a:pt x="121249" y="55897"/>
                    </a:cubicBezTo>
                    <a:cubicBezTo>
                      <a:pt x="121509" y="55741"/>
                      <a:pt x="121769" y="55533"/>
                      <a:pt x="122080" y="55326"/>
                    </a:cubicBezTo>
                    <a:cubicBezTo>
                      <a:pt x="122392" y="55066"/>
                      <a:pt x="122548" y="54858"/>
                      <a:pt x="122600" y="54650"/>
                    </a:cubicBezTo>
                    <a:cubicBezTo>
                      <a:pt x="122652" y="54442"/>
                      <a:pt x="122600" y="54235"/>
                      <a:pt x="122392" y="54079"/>
                    </a:cubicBezTo>
                    <a:cubicBezTo>
                      <a:pt x="121717" y="53507"/>
                      <a:pt x="121197" y="52676"/>
                      <a:pt x="120833" y="51637"/>
                    </a:cubicBezTo>
                    <a:cubicBezTo>
                      <a:pt x="120470" y="50598"/>
                      <a:pt x="120574" y="49663"/>
                      <a:pt x="121041" y="48884"/>
                    </a:cubicBezTo>
                    <a:cubicBezTo>
                      <a:pt x="121353" y="48468"/>
                      <a:pt x="122132" y="47897"/>
                      <a:pt x="123431" y="47118"/>
                    </a:cubicBezTo>
                    <a:cubicBezTo>
                      <a:pt x="124730" y="46338"/>
                      <a:pt x="125509" y="45559"/>
                      <a:pt x="125821" y="44728"/>
                    </a:cubicBezTo>
                    <a:cubicBezTo>
                      <a:pt x="126236" y="43429"/>
                      <a:pt x="125717" y="42390"/>
                      <a:pt x="124314" y="41559"/>
                    </a:cubicBezTo>
                    <a:cubicBezTo>
                      <a:pt x="122911" y="40728"/>
                      <a:pt x="122236" y="39949"/>
                      <a:pt x="122236" y="39273"/>
                    </a:cubicBezTo>
                    <a:cubicBezTo>
                      <a:pt x="122236" y="38754"/>
                      <a:pt x="122548" y="38182"/>
                      <a:pt x="123223" y="37507"/>
                    </a:cubicBezTo>
                    <a:cubicBezTo>
                      <a:pt x="123846" y="36832"/>
                      <a:pt x="124158" y="36156"/>
                      <a:pt x="124054" y="35585"/>
                    </a:cubicBezTo>
                    <a:cubicBezTo>
                      <a:pt x="124054" y="35273"/>
                      <a:pt x="123898" y="34650"/>
                      <a:pt x="123535" y="33715"/>
                    </a:cubicBezTo>
                    <a:cubicBezTo>
                      <a:pt x="123171" y="32780"/>
                      <a:pt x="123015" y="32104"/>
                      <a:pt x="122963" y="31637"/>
                    </a:cubicBezTo>
                    <a:cubicBezTo>
                      <a:pt x="122911" y="31169"/>
                      <a:pt x="123119" y="30650"/>
                      <a:pt x="123639" y="30078"/>
                    </a:cubicBezTo>
                    <a:cubicBezTo>
                      <a:pt x="124314" y="29663"/>
                      <a:pt x="125976" y="29715"/>
                      <a:pt x="128522" y="30130"/>
                    </a:cubicBezTo>
                    <a:cubicBezTo>
                      <a:pt x="131067" y="30598"/>
                      <a:pt x="132782" y="31065"/>
                      <a:pt x="133561" y="31533"/>
                    </a:cubicBezTo>
                    <a:cubicBezTo>
                      <a:pt x="133873" y="31741"/>
                      <a:pt x="134496" y="32000"/>
                      <a:pt x="135483" y="32416"/>
                    </a:cubicBezTo>
                    <a:cubicBezTo>
                      <a:pt x="136470" y="32832"/>
                      <a:pt x="137353" y="33247"/>
                      <a:pt x="138081" y="33663"/>
                    </a:cubicBezTo>
                    <a:cubicBezTo>
                      <a:pt x="138808" y="34130"/>
                      <a:pt x="139223" y="34546"/>
                      <a:pt x="139327" y="34910"/>
                    </a:cubicBezTo>
                    <a:lnTo>
                      <a:pt x="138600" y="34910"/>
                    </a:lnTo>
                    <a:cubicBezTo>
                      <a:pt x="139275" y="35481"/>
                      <a:pt x="139691" y="36208"/>
                      <a:pt x="139847" y="36988"/>
                    </a:cubicBezTo>
                    <a:cubicBezTo>
                      <a:pt x="140003" y="37767"/>
                      <a:pt x="139639" y="38390"/>
                      <a:pt x="138756" y="38754"/>
                    </a:cubicBezTo>
                    <a:cubicBezTo>
                      <a:pt x="139327" y="38650"/>
                      <a:pt x="140158" y="38806"/>
                      <a:pt x="141146" y="39221"/>
                    </a:cubicBezTo>
                    <a:cubicBezTo>
                      <a:pt x="142704" y="39793"/>
                      <a:pt x="142756" y="40364"/>
                      <a:pt x="141301" y="40832"/>
                    </a:cubicBezTo>
                    <a:cubicBezTo>
                      <a:pt x="141613" y="40728"/>
                      <a:pt x="142029" y="40624"/>
                      <a:pt x="142548" y="40520"/>
                    </a:cubicBezTo>
                    <a:cubicBezTo>
                      <a:pt x="143068" y="40416"/>
                      <a:pt x="143535" y="40260"/>
                      <a:pt x="143795" y="40053"/>
                    </a:cubicBezTo>
                    <a:cubicBezTo>
                      <a:pt x="144003" y="39949"/>
                      <a:pt x="144262" y="39793"/>
                      <a:pt x="144522" y="39533"/>
                    </a:cubicBezTo>
                    <a:cubicBezTo>
                      <a:pt x="144834" y="39273"/>
                      <a:pt x="145042" y="39117"/>
                      <a:pt x="145198" y="39066"/>
                    </a:cubicBezTo>
                    <a:cubicBezTo>
                      <a:pt x="145353" y="39014"/>
                      <a:pt x="145561" y="38962"/>
                      <a:pt x="145873" y="38910"/>
                    </a:cubicBezTo>
                    <a:cubicBezTo>
                      <a:pt x="146185" y="38858"/>
                      <a:pt x="146444" y="38962"/>
                      <a:pt x="146756" y="39117"/>
                    </a:cubicBezTo>
                    <a:cubicBezTo>
                      <a:pt x="146860" y="39117"/>
                      <a:pt x="147068" y="38858"/>
                      <a:pt x="147431" y="38390"/>
                    </a:cubicBezTo>
                    <a:cubicBezTo>
                      <a:pt x="147795" y="37923"/>
                      <a:pt x="148159" y="37403"/>
                      <a:pt x="148522" y="36884"/>
                    </a:cubicBezTo>
                    <a:cubicBezTo>
                      <a:pt x="148938" y="36416"/>
                      <a:pt x="149250" y="36156"/>
                      <a:pt x="149561" y="36156"/>
                    </a:cubicBezTo>
                    <a:cubicBezTo>
                      <a:pt x="149873" y="36156"/>
                      <a:pt x="150133" y="36260"/>
                      <a:pt x="150392" y="36520"/>
                    </a:cubicBezTo>
                    <a:cubicBezTo>
                      <a:pt x="150652" y="36780"/>
                      <a:pt x="150860" y="37040"/>
                      <a:pt x="150964" y="37351"/>
                    </a:cubicBezTo>
                    <a:cubicBezTo>
                      <a:pt x="151120" y="37663"/>
                      <a:pt x="151276" y="37975"/>
                      <a:pt x="151431" y="38338"/>
                    </a:cubicBezTo>
                    <a:cubicBezTo>
                      <a:pt x="151587" y="38702"/>
                      <a:pt x="151691" y="38962"/>
                      <a:pt x="151795" y="39169"/>
                    </a:cubicBezTo>
                    <a:cubicBezTo>
                      <a:pt x="152003" y="39637"/>
                      <a:pt x="152470" y="40208"/>
                      <a:pt x="153198" y="40728"/>
                    </a:cubicBezTo>
                    <a:cubicBezTo>
                      <a:pt x="153925" y="41247"/>
                      <a:pt x="154393" y="41767"/>
                      <a:pt x="154600" y="42286"/>
                    </a:cubicBezTo>
                    <a:cubicBezTo>
                      <a:pt x="154704" y="42598"/>
                      <a:pt x="154912" y="43325"/>
                      <a:pt x="155172" y="44520"/>
                    </a:cubicBezTo>
                    <a:cubicBezTo>
                      <a:pt x="155483" y="45715"/>
                      <a:pt x="155847" y="46546"/>
                      <a:pt x="156367" y="46962"/>
                    </a:cubicBezTo>
                    <a:cubicBezTo>
                      <a:pt x="156886" y="47429"/>
                      <a:pt x="157613" y="47793"/>
                      <a:pt x="158600" y="48053"/>
                    </a:cubicBezTo>
                    <a:cubicBezTo>
                      <a:pt x="158808" y="48157"/>
                      <a:pt x="159224" y="48105"/>
                      <a:pt x="159951" y="47897"/>
                    </a:cubicBezTo>
                    <a:cubicBezTo>
                      <a:pt x="160626" y="47689"/>
                      <a:pt x="161198" y="47637"/>
                      <a:pt x="161665" y="47741"/>
                    </a:cubicBezTo>
                    <a:cubicBezTo>
                      <a:pt x="162133" y="47845"/>
                      <a:pt x="162341" y="48209"/>
                      <a:pt x="162341" y="48936"/>
                    </a:cubicBezTo>
                    <a:cubicBezTo>
                      <a:pt x="162912" y="48364"/>
                      <a:pt x="163224" y="47949"/>
                      <a:pt x="163224" y="47741"/>
                    </a:cubicBezTo>
                    <a:cubicBezTo>
                      <a:pt x="163328" y="49040"/>
                      <a:pt x="163639" y="50079"/>
                      <a:pt x="164211" y="50858"/>
                    </a:cubicBezTo>
                    <a:cubicBezTo>
                      <a:pt x="164730" y="51637"/>
                      <a:pt x="165613" y="52001"/>
                      <a:pt x="166808" y="51897"/>
                    </a:cubicBezTo>
                    <a:lnTo>
                      <a:pt x="166497" y="55170"/>
                    </a:lnTo>
                    <a:cubicBezTo>
                      <a:pt x="166185" y="55637"/>
                      <a:pt x="165458" y="56053"/>
                      <a:pt x="164263" y="56261"/>
                    </a:cubicBezTo>
                    <a:cubicBezTo>
                      <a:pt x="163068" y="56520"/>
                      <a:pt x="162341" y="56728"/>
                      <a:pt x="162029" y="56936"/>
                    </a:cubicBezTo>
                    <a:cubicBezTo>
                      <a:pt x="161717" y="57040"/>
                      <a:pt x="160990" y="57611"/>
                      <a:pt x="159899" y="58702"/>
                    </a:cubicBezTo>
                    <a:cubicBezTo>
                      <a:pt x="158756" y="59793"/>
                      <a:pt x="158289" y="60416"/>
                      <a:pt x="158496" y="60624"/>
                    </a:cubicBezTo>
                    <a:cubicBezTo>
                      <a:pt x="156834" y="58754"/>
                      <a:pt x="154289" y="58183"/>
                      <a:pt x="150912" y="59014"/>
                    </a:cubicBezTo>
                    <a:cubicBezTo>
                      <a:pt x="147172" y="59585"/>
                      <a:pt x="144574" y="60209"/>
                      <a:pt x="143223" y="60780"/>
                    </a:cubicBezTo>
                    <a:cubicBezTo>
                      <a:pt x="141665" y="61559"/>
                      <a:pt x="140574" y="62287"/>
                      <a:pt x="139951" y="63014"/>
                    </a:cubicBezTo>
                    <a:cubicBezTo>
                      <a:pt x="139847" y="63118"/>
                      <a:pt x="139691" y="63481"/>
                      <a:pt x="139431" y="64053"/>
                    </a:cubicBezTo>
                    <a:cubicBezTo>
                      <a:pt x="139171" y="64624"/>
                      <a:pt x="138912" y="65196"/>
                      <a:pt x="138704" y="65663"/>
                    </a:cubicBezTo>
                    <a:cubicBezTo>
                      <a:pt x="138444" y="66131"/>
                      <a:pt x="138236" y="66391"/>
                      <a:pt x="138029" y="66391"/>
                    </a:cubicBezTo>
                    <a:cubicBezTo>
                      <a:pt x="138600" y="66287"/>
                      <a:pt x="139275" y="65819"/>
                      <a:pt x="140055" y="64988"/>
                    </a:cubicBezTo>
                    <a:cubicBezTo>
                      <a:pt x="140782" y="64157"/>
                      <a:pt x="141249" y="63689"/>
                      <a:pt x="141457" y="63585"/>
                    </a:cubicBezTo>
                    <a:cubicBezTo>
                      <a:pt x="144003" y="61923"/>
                      <a:pt x="146133" y="61300"/>
                      <a:pt x="147847" y="61819"/>
                    </a:cubicBezTo>
                    <a:cubicBezTo>
                      <a:pt x="150029" y="62391"/>
                      <a:pt x="150392" y="63222"/>
                      <a:pt x="148886" y="64209"/>
                    </a:cubicBezTo>
                    <a:cubicBezTo>
                      <a:pt x="148678" y="64417"/>
                      <a:pt x="148159" y="64469"/>
                      <a:pt x="147327" y="64417"/>
                    </a:cubicBezTo>
                    <a:cubicBezTo>
                      <a:pt x="146496" y="64365"/>
                      <a:pt x="145925" y="64365"/>
                      <a:pt x="145613" y="64469"/>
                    </a:cubicBezTo>
                    <a:cubicBezTo>
                      <a:pt x="146496" y="64676"/>
                      <a:pt x="147224" y="64936"/>
                      <a:pt x="147847" y="65300"/>
                    </a:cubicBezTo>
                    <a:cubicBezTo>
                      <a:pt x="148418" y="65663"/>
                      <a:pt x="148574" y="66131"/>
                      <a:pt x="148314" y="66702"/>
                    </a:cubicBezTo>
                    <a:cubicBezTo>
                      <a:pt x="149873" y="67585"/>
                      <a:pt x="150185" y="68572"/>
                      <a:pt x="149198" y="69663"/>
                    </a:cubicBezTo>
                    <a:cubicBezTo>
                      <a:pt x="147899" y="70962"/>
                      <a:pt x="146392" y="71482"/>
                      <a:pt x="144574" y="71274"/>
                    </a:cubicBezTo>
                    <a:cubicBezTo>
                      <a:pt x="144886" y="71274"/>
                      <a:pt x="144886" y="71482"/>
                      <a:pt x="144574" y="71845"/>
                    </a:cubicBezTo>
                    <a:lnTo>
                      <a:pt x="142029" y="73456"/>
                    </a:lnTo>
                    <a:cubicBezTo>
                      <a:pt x="141821" y="73560"/>
                      <a:pt x="141197" y="73819"/>
                      <a:pt x="140107" y="74183"/>
                    </a:cubicBezTo>
                    <a:cubicBezTo>
                      <a:pt x="139016" y="74599"/>
                      <a:pt x="138288" y="75014"/>
                      <a:pt x="137873" y="75534"/>
                    </a:cubicBezTo>
                    <a:cubicBezTo>
                      <a:pt x="137561" y="75949"/>
                      <a:pt x="137405" y="76521"/>
                      <a:pt x="137405" y="77300"/>
                    </a:cubicBezTo>
                    <a:cubicBezTo>
                      <a:pt x="137405" y="78079"/>
                      <a:pt x="137353" y="78702"/>
                      <a:pt x="137249" y="79066"/>
                    </a:cubicBezTo>
                    <a:cubicBezTo>
                      <a:pt x="137145" y="79482"/>
                      <a:pt x="136730" y="79534"/>
                      <a:pt x="136054" y="79378"/>
                    </a:cubicBezTo>
                    <a:cubicBezTo>
                      <a:pt x="135743" y="79949"/>
                      <a:pt x="134860" y="80417"/>
                      <a:pt x="133301" y="80780"/>
                    </a:cubicBezTo>
                    <a:cubicBezTo>
                      <a:pt x="131743" y="81144"/>
                      <a:pt x="130756" y="81664"/>
                      <a:pt x="130236" y="82339"/>
                    </a:cubicBezTo>
                    <a:cubicBezTo>
                      <a:pt x="130808" y="83118"/>
                      <a:pt x="130756" y="83897"/>
                      <a:pt x="130080" y="84729"/>
                    </a:cubicBezTo>
                    <a:cubicBezTo>
                      <a:pt x="128886" y="85716"/>
                      <a:pt x="127847" y="85612"/>
                      <a:pt x="126963" y="84417"/>
                    </a:cubicBezTo>
                    <a:cubicBezTo>
                      <a:pt x="126444" y="84625"/>
                      <a:pt x="126080" y="85092"/>
                      <a:pt x="125872" y="85923"/>
                    </a:cubicBezTo>
                    <a:cubicBezTo>
                      <a:pt x="125613" y="86703"/>
                      <a:pt x="125249" y="87274"/>
                      <a:pt x="124782" y="87534"/>
                    </a:cubicBezTo>
                    <a:cubicBezTo>
                      <a:pt x="125457" y="88625"/>
                      <a:pt x="125353" y="89404"/>
                      <a:pt x="124470" y="89923"/>
                    </a:cubicBezTo>
                    <a:cubicBezTo>
                      <a:pt x="124574" y="89923"/>
                      <a:pt x="124782" y="90027"/>
                      <a:pt x="125145" y="90235"/>
                    </a:cubicBezTo>
                    <a:cubicBezTo>
                      <a:pt x="125509" y="90443"/>
                      <a:pt x="125872" y="90703"/>
                      <a:pt x="126236" y="90962"/>
                    </a:cubicBezTo>
                    <a:cubicBezTo>
                      <a:pt x="126652" y="91274"/>
                      <a:pt x="126860" y="91430"/>
                      <a:pt x="126963" y="91430"/>
                    </a:cubicBezTo>
                    <a:cubicBezTo>
                      <a:pt x="126548" y="92313"/>
                      <a:pt x="126028" y="92781"/>
                      <a:pt x="125353" y="92781"/>
                    </a:cubicBezTo>
                    <a:cubicBezTo>
                      <a:pt x="125924" y="94339"/>
                      <a:pt x="125197" y="96105"/>
                      <a:pt x="123119" y="97975"/>
                    </a:cubicBezTo>
                    <a:cubicBezTo>
                      <a:pt x="122704" y="98391"/>
                      <a:pt x="122080" y="98755"/>
                      <a:pt x="121249" y="99170"/>
                    </a:cubicBezTo>
                    <a:cubicBezTo>
                      <a:pt x="120418" y="99586"/>
                      <a:pt x="119639" y="99898"/>
                      <a:pt x="118963" y="100157"/>
                    </a:cubicBezTo>
                    <a:cubicBezTo>
                      <a:pt x="118288" y="100417"/>
                      <a:pt x="117872" y="100573"/>
                      <a:pt x="117768" y="100677"/>
                    </a:cubicBezTo>
                    <a:cubicBezTo>
                      <a:pt x="116781" y="101560"/>
                      <a:pt x="116054" y="102495"/>
                      <a:pt x="115535" y="103430"/>
                    </a:cubicBezTo>
                    <a:cubicBezTo>
                      <a:pt x="115067" y="104365"/>
                      <a:pt x="114963" y="105300"/>
                      <a:pt x="115327" y="106183"/>
                    </a:cubicBezTo>
                    <a:cubicBezTo>
                      <a:pt x="115690" y="107067"/>
                      <a:pt x="116574" y="107690"/>
                      <a:pt x="118080" y="107950"/>
                    </a:cubicBezTo>
                    <a:lnTo>
                      <a:pt x="118236" y="109144"/>
                    </a:lnTo>
                    <a:lnTo>
                      <a:pt x="118236" y="111794"/>
                    </a:lnTo>
                    <a:lnTo>
                      <a:pt x="118392" y="112989"/>
                    </a:lnTo>
                    <a:cubicBezTo>
                      <a:pt x="118496" y="113664"/>
                      <a:pt x="118548" y="114287"/>
                      <a:pt x="118600" y="114859"/>
                    </a:cubicBezTo>
                    <a:cubicBezTo>
                      <a:pt x="118652" y="115378"/>
                      <a:pt x="118652" y="116106"/>
                      <a:pt x="118600" y="116937"/>
                    </a:cubicBezTo>
                    <a:cubicBezTo>
                      <a:pt x="118548" y="117768"/>
                      <a:pt x="118340" y="118236"/>
                      <a:pt x="117924" y="118339"/>
                    </a:cubicBezTo>
                    <a:cubicBezTo>
                      <a:pt x="117509" y="118443"/>
                      <a:pt x="116989" y="118339"/>
                      <a:pt x="116314" y="118028"/>
                    </a:cubicBezTo>
                    <a:cubicBezTo>
                      <a:pt x="115535" y="117612"/>
                      <a:pt x="114600" y="115482"/>
                      <a:pt x="113509" y="111482"/>
                    </a:cubicBezTo>
                    <a:cubicBezTo>
                      <a:pt x="113301" y="110495"/>
                      <a:pt x="112729" y="109300"/>
                      <a:pt x="111742" y="107898"/>
                    </a:cubicBezTo>
                    <a:cubicBezTo>
                      <a:pt x="111223" y="108417"/>
                      <a:pt x="110807" y="108729"/>
                      <a:pt x="110496" y="108885"/>
                    </a:cubicBezTo>
                    <a:cubicBezTo>
                      <a:pt x="110132" y="109041"/>
                      <a:pt x="109924" y="109041"/>
                      <a:pt x="109768" y="108937"/>
                    </a:cubicBezTo>
                    <a:cubicBezTo>
                      <a:pt x="109612" y="108833"/>
                      <a:pt x="109353" y="108625"/>
                      <a:pt x="108937" y="108261"/>
                    </a:cubicBezTo>
                    <a:cubicBezTo>
                      <a:pt x="108522" y="107898"/>
                      <a:pt x="108210" y="107638"/>
                      <a:pt x="107898" y="107430"/>
                    </a:cubicBezTo>
                    <a:cubicBezTo>
                      <a:pt x="107379" y="107118"/>
                      <a:pt x="106547" y="106911"/>
                      <a:pt x="105301" y="106703"/>
                    </a:cubicBezTo>
                    <a:cubicBezTo>
                      <a:pt x="104054" y="106495"/>
                      <a:pt x="103275" y="106235"/>
                      <a:pt x="103015" y="105976"/>
                    </a:cubicBezTo>
                    <a:cubicBezTo>
                      <a:pt x="100625" y="107742"/>
                      <a:pt x="99223" y="107326"/>
                      <a:pt x="98703" y="104625"/>
                    </a:cubicBezTo>
                    <a:cubicBezTo>
                      <a:pt x="98495" y="105092"/>
                      <a:pt x="98547" y="105768"/>
                      <a:pt x="98755" y="106651"/>
                    </a:cubicBezTo>
                    <a:cubicBezTo>
                      <a:pt x="99015" y="107482"/>
                      <a:pt x="99119" y="107950"/>
                      <a:pt x="99119" y="108054"/>
                    </a:cubicBezTo>
                    <a:cubicBezTo>
                      <a:pt x="98443" y="109352"/>
                      <a:pt x="97352" y="109456"/>
                      <a:pt x="95846" y="108365"/>
                    </a:cubicBezTo>
                    <a:cubicBezTo>
                      <a:pt x="95275" y="107794"/>
                      <a:pt x="93872" y="107690"/>
                      <a:pt x="91742" y="108157"/>
                    </a:cubicBezTo>
                    <a:cubicBezTo>
                      <a:pt x="89612" y="108625"/>
                      <a:pt x="88209" y="108677"/>
                      <a:pt x="87534" y="108365"/>
                    </a:cubicBezTo>
                    <a:cubicBezTo>
                      <a:pt x="87638" y="108365"/>
                      <a:pt x="87846" y="108521"/>
                      <a:pt x="88106" y="108833"/>
                    </a:cubicBezTo>
                    <a:cubicBezTo>
                      <a:pt x="88417" y="109041"/>
                      <a:pt x="88625" y="109196"/>
                      <a:pt x="88677" y="109300"/>
                    </a:cubicBezTo>
                    <a:cubicBezTo>
                      <a:pt x="88573" y="109716"/>
                      <a:pt x="88417" y="109976"/>
                      <a:pt x="88209" y="110183"/>
                    </a:cubicBezTo>
                    <a:cubicBezTo>
                      <a:pt x="88002" y="110391"/>
                      <a:pt x="87794" y="110443"/>
                      <a:pt x="87638" y="110391"/>
                    </a:cubicBezTo>
                    <a:cubicBezTo>
                      <a:pt x="87430" y="110339"/>
                      <a:pt x="87222" y="110339"/>
                      <a:pt x="86963" y="110391"/>
                    </a:cubicBezTo>
                    <a:cubicBezTo>
                      <a:pt x="86703" y="110443"/>
                      <a:pt x="86495" y="110495"/>
                      <a:pt x="86287" y="110599"/>
                    </a:cubicBezTo>
                    <a:cubicBezTo>
                      <a:pt x="85872" y="110911"/>
                      <a:pt x="85404" y="111430"/>
                      <a:pt x="84781" y="112158"/>
                    </a:cubicBezTo>
                    <a:cubicBezTo>
                      <a:pt x="84209" y="112885"/>
                      <a:pt x="83742" y="113352"/>
                      <a:pt x="83430" y="113560"/>
                    </a:cubicBezTo>
                    <a:cubicBezTo>
                      <a:pt x="84002" y="115119"/>
                      <a:pt x="84313" y="116365"/>
                      <a:pt x="84261" y="117197"/>
                    </a:cubicBezTo>
                    <a:cubicBezTo>
                      <a:pt x="84209" y="118028"/>
                      <a:pt x="84054" y="119275"/>
                      <a:pt x="83794" y="120885"/>
                    </a:cubicBezTo>
                    <a:cubicBezTo>
                      <a:pt x="83534" y="122495"/>
                      <a:pt x="83430" y="123846"/>
                      <a:pt x="83430" y="124833"/>
                    </a:cubicBezTo>
                    <a:cubicBezTo>
                      <a:pt x="83430" y="126391"/>
                      <a:pt x="83898" y="128262"/>
                      <a:pt x="84833" y="130340"/>
                    </a:cubicBezTo>
                    <a:cubicBezTo>
                      <a:pt x="85768" y="132418"/>
                      <a:pt x="86859" y="133872"/>
                      <a:pt x="88157" y="134651"/>
                    </a:cubicBezTo>
                    <a:cubicBezTo>
                      <a:pt x="88833" y="135067"/>
                      <a:pt x="90028" y="135275"/>
                      <a:pt x="91742" y="135379"/>
                    </a:cubicBezTo>
                    <a:cubicBezTo>
                      <a:pt x="93404" y="135483"/>
                      <a:pt x="94599" y="135379"/>
                      <a:pt x="95326" y="135067"/>
                    </a:cubicBezTo>
                    <a:cubicBezTo>
                      <a:pt x="95898" y="134755"/>
                      <a:pt x="96365" y="134444"/>
                      <a:pt x="96677" y="134028"/>
                    </a:cubicBezTo>
                    <a:cubicBezTo>
                      <a:pt x="96989" y="133612"/>
                      <a:pt x="97197" y="133041"/>
                      <a:pt x="97404" y="132314"/>
                    </a:cubicBezTo>
                    <a:cubicBezTo>
                      <a:pt x="97612" y="131586"/>
                      <a:pt x="97768" y="131067"/>
                      <a:pt x="97872" y="130755"/>
                    </a:cubicBezTo>
                    <a:cubicBezTo>
                      <a:pt x="98547" y="128885"/>
                      <a:pt x="99846" y="127898"/>
                      <a:pt x="101716" y="127794"/>
                    </a:cubicBezTo>
                    <a:cubicBezTo>
                      <a:pt x="102911" y="127690"/>
                      <a:pt x="103742" y="127846"/>
                      <a:pt x="104314" y="128158"/>
                    </a:cubicBezTo>
                    <a:cubicBezTo>
                      <a:pt x="104833" y="128521"/>
                      <a:pt x="105093" y="128989"/>
                      <a:pt x="104989" y="129560"/>
                    </a:cubicBezTo>
                    <a:cubicBezTo>
                      <a:pt x="104885" y="130132"/>
                      <a:pt x="104677" y="130755"/>
                      <a:pt x="104418" y="131431"/>
                    </a:cubicBezTo>
                    <a:cubicBezTo>
                      <a:pt x="104106" y="132054"/>
                      <a:pt x="103742" y="132781"/>
                      <a:pt x="103327" y="133560"/>
                    </a:cubicBezTo>
                    <a:cubicBezTo>
                      <a:pt x="102859" y="134340"/>
                      <a:pt x="102599" y="134963"/>
                      <a:pt x="102495" y="135327"/>
                    </a:cubicBezTo>
                    <a:cubicBezTo>
                      <a:pt x="102288" y="136106"/>
                      <a:pt x="102132" y="137249"/>
                      <a:pt x="101976" y="138651"/>
                    </a:cubicBezTo>
                    <a:cubicBezTo>
                      <a:pt x="101820" y="140106"/>
                      <a:pt x="101716" y="140937"/>
                      <a:pt x="101612" y="141249"/>
                    </a:cubicBezTo>
                    <a:cubicBezTo>
                      <a:pt x="101820" y="141353"/>
                      <a:pt x="102547" y="141405"/>
                      <a:pt x="103846" y="141405"/>
                    </a:cubicBezTo>
                    <a:cubicBezTo>
                      <a:pt x="103846" y="141197"/>
                      <a:pt x="103898" y="140885"/>
                      <a:pt x="104054" y="140418"/>
                    </a:cubicBezTo>
                    <a:cubicBezTo>
                      <a:pt x="104210" y="139950"/>
                      <a:pt x="104262" y="139690"/>
                      <a:pt x="104262" y="139587"/>
                    </a:cubicBezTo>
                    <a:cubicBezTo>
                      <a:pt x="104781" y="140366"/>
                      <a:pt x="105560" y="140833"/>
                      <a:pt x="106651" y="140937"/>
                    </a:cubicBezTo>
                    <a:cubicBezTo>
                      <a:pt x="107742" y="141041"/>
                      <a:pt x="108522" y="140625"/>
                      <a:pt x="109041" y="139742"/>
                    </a:cubicBezTo>
                    <a:cubicBezTo>
                      <a:pt x="109249" y="140054"/>
                      <a:pt x="109820" y="140781"/>
                      <a:pt x="110807" y="141976"/>
                    </a:cubicBezTo>
                    <a:cubicBezTo>
                      <a:pt x="111794" y="143171"/>
                      <a:pt x="112314" y="144158"/>
                      <a:pt x="112418" y="144937"/>
                    </a:cubicBezTo>
                    <a:cubicBezTo>
                      <a:pt x="112522" y="145353"/>
                      <a:pt x="112729" y="145976"/>
                      <a:pt x="112989" y="146859"/>
                    </a:cubicBezTo>
                    <a:cubicBezTo>
                      <a:pt x="113301" y="147742"/>
                      <a:pt x="113405" y="148366"/>
                      <a:pt x="113301" y="148729"/>
                    </a:cubicBezTo>
                    <a:cubicBezTo>
                      <a:pt x="113197" y="149093"/>
                      <a:pt x="112729" y="149249"/>
                      <a:pt x="111794" y="149249"/>
                    </a:cubicBezTo>
                    <a:cubicBezTo>
                      <a:pt x="111379" y="149249"/>
                      <a:pt x="111171" y="149405"/>
                      <a:pt x="111067" y="149717"/>
                    </a:cubicBezTo>
                    <a:cubicBezTo>
                      <a:pt x="110963" y="150028"/>
                      <a:pt x="110963" y="150392"/>
                      <a:pt x="111067" y="150807"/>
                    </a:cubicBezTo>
                    <a:cubicBezTo>
                      <a:pt x="111171" y="151275"/>
                      <a:pt x="111275" y="151691"/>
                      <a:pt x="111431" y="152054"/>
                    </a:cubicBezTo>
                    <a:cubicBezTo>
                      <a:pt x="111586" y="152470"/>
                      <a:pt x="111794" y="152885"/>
                      <a:pt x="112002" y="153301"/>
                    </a:cubicBezTo>
                    <a:cubicBezTo>
                      <a:pt x="112262" y="153717"/>
                      <a:pt x="112366" y="154028"/>
                      <a:pt x="112366" y="154132"/>
                    </a:cubicBezTo>
                    <a:cubicBezTo>
                      <a:pt x="114132" y="157405"/>
                      <a:pt x="116574" y="158288"/>
                      <a:pt x="119639" y="156782"/>
                    </a:cubicBezTo>
                    <a:cubicBezTo>
                      <a:pt x="119639" y="159639"/>
                      <a:pt x="118963" y="161249"/>
                      <a:pt x="117561" y="161509"/>
                    </a:cubicBezTo>
                    <a:cubicBezTo>
                      <a:pt x="116366" y="161873"/>
                      <a:pt x="115483" y="161353"/>
                      <a:pt x="114496" y="160210"/>
                    </a:cubicBezTo>
                    <a:close/>
                    <a:moveTo>
                      <a:pt x="116729" y="193717"/>
                    </a:moveTo>
                    <a:cubicBezTo>
                      <a:pt x="116522" y="192730"/>
                      <a:pt x="116418" y="191951"/>
                      <a:pt x="116470" y="191328"/>
                    </a:cubicBezTo>
                    <a:cubicBezTo>
                      <a:pt x="116366" y="190548"/>
                      <a:pt x="116729" y="189457"/>
                      <a:pt x="117509" y="188159"/>
                    </a:cubicBezTo>
                    <a:cubicBezTo>
                      <a:pt x="118288" y="186808"/>
                      <a:pt x="118704" y="185821"/>
                      <a:pt x="118704" y="185094"/>
                    </a:cubicBezTo>
                    <a:cubicBezTo>
                      <a:pt x="117145" y="184678"/>
                      <a:pt x="116522" y="183431"/>
                      <a:pt x="116937" y="181249"/>
                    </a:cubicBezTo>
                    <a:cubicBezTo>
                      <a:pt x="117145" y="179743"/>
                      <a:pt x="118548" y="177769"/>
                      <a:pt x="121249" y="175327"/>
                    </a:cubicBezTo>
                    <a:cubicBezTo>
                      <a:pt x="123119" y="173665"/>
                      <a:pt x="123743" y="171275"/>
                      <a:pt x="123015" y="168210"/>
                    </a:cubicBezTo>
                    <a:cubicBezTo>
                      <a:pt x="122704" y="166912"/>
                      <a:pt x="122444" y="165041"/>
                      <a:pt x="122288" y="162548"/>
                    </a:cubicBezTo>
                    <a:cubicBezTo>
                      <a:pt x="122080" y="160054"/>
                      <a:pt x="121872" y="158340"/>
                      <a:pt x="121717" y="157353"/>
                    </a:cubicBezTo>
                    <a:cubicBezTo>
                      <a:pt x="121717" y="157665"/>
                      <a:pt x="122184" y="157924"/>
                      <a:pt x="123119" y="158184"/>
                    </a:cubicBezTo>
                    <a:cubicBezTo>
                      <a:pt x="124054" y="158444"/>
                      <a:pt x="124626" y="158756"/>
                      <a:pt x="124834" y="159119"/>
                    </a:cubicBezTo>
                    <a:cubicBezTo>
                      <a:pt x="125041" y="158808"/>
                      <a:pt x="125301" y="158288"/>
                      <a:pt x="125561" y="157509"/>
                    </a:cubicBezTo>
                    <a:cubicBezTo>
                      <a:pt x="125872" y="156730"/>
                      <a:pt x="126132" y="156106"/>
                      <a:pt x="126444" y="155743"/>
                    </a:cubicBezTo>
                    <a:cubicBezTo>
                      <a:pt x="126652" y="155431"/>
                      <a:pt x="127067" y="155067"/>
                      <a:pt x="127691" y="154652"/>
                    </a:cubicBezTo>
                    <a:cubicBezTo>
                      <a:pt x="128314" y="154184"/>
                      <a:pt x="128730" y="153924"/>
                      <a:pt x="128937" y="153820"/>
                    </a:cubicBezTo>
                    <a:cubicBezTo>
                      <a:pt x="129145" y="153717"/>
                      <a:pt x="129561" y="153405"/>
                      <a:pt x="130288" y="152833"/>
                    </a:cubicBezTo>
                    <a:cubicBezTo>
                      <a:pt x="130963" y="152314"/>
                      <a:pt x="131535" y="151846"/>
                      <a:pt x="132002" y="151587"/>
                    </a:cubicBezTo>
                    <a:cubicBezTo>
                      <a:pt x="132470" y="151275"/>
                      <a:pt x="133041" y="151067"/>
                      <a:pt x="133769" y="150911"/>
                    </a:cubicBezTo>
                    <a:cubicBezTo>
                      <a:pt x="134496" y="150756"/>
                      <a:pt x="135016" y="150963"/>
                      <a:pt x="135327" y="151587"/>
                    </a:cubicBezTo>
                    <a:cubicBezTo>
                      <a:pt x="135847" y="152158"/>
                      <a:pt x="135743" y="153093"/>
                      <a:pt x="135016" y="154340"/>
                    </a:cubicBezTo>
                    <a:cubicBezTo>
                      <a:pt x="134340" y="155587"/>
                      <a:pt x="134340" y="156418"/>
                      <a:pt x="135016" y="156937"/>
                    </a:cubicBezTo>
                    <a:cubicBezTo>
                      <a:pt x="135119" y="156626"/>
                      <a:pt x="135223" y="156002"/>
                      <a:pt x="135327" y="155015"/>
                    </a:cubicBezTo>
                    <a:cubicBezTo>
                      <a:pt x="135431" y="154028"/>
                      <a:pt x="135743" y="153301"/>
                      <a:pt x="136210" y="152782"/>
                    </a:cubicBezTo>
                    <a:cubicBezTo>
                      <a:pt x="136782" y="152210"/>
                      <a:pt x="137353" y="151846"/>
                      <a:pt x="137925" y="151743"/>
                    </a:cubicBezTo>
                    <a:cubicBezTo>
                      <a:pt x="138444" y="151639"/>
                      <a:pt x="138964" y="151691"/>
                      <a:pt x="139379" y="151950"/>
                    </a:cubicBezTo>
                    <a:cubicBezTo>
                      <a:pt x="139847" y="152210"/>
                      <a:pt x="140366" y="152522"/>
                      <a:pt x="140938" y="152989"/>
                    </a:cubicBezTo>
                    <a:cubicBezTo>
                      <a:pt x="141509" y="153457"/>
                      <a:pt x="142081" y="153717"/>
                      <a:pt x="142548" y="153820"/>
                    </a:cubicBezTo>
                    <a:cubicBezTo>
                      <a:pt x="144055" y="154340"/>
                      <a:pt x="145821" y="155379"/>
                      <a:pt x="147899" y="157093"/>
                    </a:cubicBezTo>
                    <a:cubicBezTo>
                      <a:pt x="147795" y="156989"/>
                      <a:pt x="147795" y="156885"/>
                      <a:pt x="147899" y="156730"/>
                    </a:cubicBezTo>
                    <a:cubicBezTo>
                      <a:pt x="148003" y="156574"/>
                      <a:pt x="148211" y="156418"/>
                      <a:pt x="148470" y="156262"/>
                    </a:cubicBezTo>
                    <a:cubicBezTo>
                      <a:pt x="148782" y="156106"/>
                      <a:pt x="149042" y="155950"/>
                      <a:pt x="149301" y="155795"/>
                    </a:cubicBezTo>
                    <a:cubicBezTo>
                      <a:pt x="149561" y="155639"/>
                      <a:pt x="149821" y="155535"/>
                      <a:pt x="150133" y="155431"/>
                    </a:cubicBezTo>
                    <a:lnTo>
                      <a:pt x="150600" y="155275"/>
                    </a:lnTo>
                    <a:cubicBezTo>
                      <a:pt x="151276" y="155275"/>
                      <a:pt x="151795" y="155223"/>
                      <a:pt x="152107" y="155119"/>
                    </a:cubicBezTo>
                    <a:cubicBezTo>
                      <a:pt x="152418" y="155015"/>
                      <a:pt x="152834" y="155119"/>
                      <a:pt x="153354" y="155431"/>
                    </a:cubicBezTo>
                    <a:cubicBezTo>
                      <a:pt x="153873" y="155743"/>
                      <a:pt x="154289" y="155950"/>
                      <a:pt x="154444" y="156106"/>
                    </a:cubicBezTo>
                    <a:cubicBezTo>
                      <a:pt x="154652" y="156262"/>
                      <a:pt x="154964" y="156522"/>
                      <a:pt x="155483" y="156937"/>
                    </a:cubicBezTo>
                    <a:cubicBezTo>
                      <a:pt x="156003" y="157353"/>
                      <a:pt x="156315" y="157613"/>
                      <a:pt x="156522" y="157821"/>
                    </a:cubicBezTo>
                    <a:cubicBezTo>
                      <a:pt x="156834" y="158028"/>
                      <a:pt x="157354" y="158340"/>
                      <a:pt x="158133" y="158860"/>
                    </a:cubicBezTo>
                    <a:cubicBezTo>
                      <a:pt x="158912" y="159379"/>
                      <a:pt x="159535" y="159743"/>
                      <a:pt x="160003" y="160054"/>
                    </a:cubicBezTo>
                    <a:cubicBezTo>
                      <a:pt x="160471" y="160366"/>
                      <a:pt x="160834" y="160782"/>
                      <a:pt x="161198" y="161405"/>
                    </a:cubicBezTo>
                    <a:cubicBezTo>
                      <a:pt x="161561" y="161976"/>
                      <a:pt x="161665" y="162652"/>
                      <a:pt x="161561" y="163327"/>
                    </a:cubicBezTo>
                    <a:cubicBezTo>
                      <a:pt x="162133" y="163431"/>
                      <a:pt x="163328" y="163795"/>
                      <a:pt x="165146" y="164522"/>
                    </a:cubicBezTo>
                    <a:cubicBezTo>
                      <a:pt x="165458" y="164730"/>
                      <a:pt x="166081" y="164886"/>
                      <a:pt x="167016" y="165041"/>
                    </a:cubicBezTo>
                    <a:cubicBezTo>
                      <a:pt x="167951" y="165197"/>
                      <a:pt x="168575" y="165405"/>
                      <a:pt x="168886" y="165717"/>
                    </a:cubicBezTo>
                    <a:cubicBezTo>
                      <a:pt x="154444" y="180782"/>
                      <a:pt x="137093" y="190133"/>
                      <a:pt x="116729" y="193717"/>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5152F"/>
                  </a:solidFill>
                  <a:latin typeface="Open Sans"/>
                  <a:ea typeface="Open Sans"/>
                  <a:cs typeface="Open Sans"/>
                  <a:sym typeface="Open Sans"/>
                </a:endParaRPr>
              </a:p>
            </p:txBody>
          </p:sp>
        </p:grpSp>
        <p:grpSp>
          <p:nvGrpSpPr>
            <p:cNvPr id="1223" name="Google Shape;1223;p117"/>
            <p:cNvGrpSpPr/>
            <p:nvPr/>
          </p:nvGrpSpPr>
          <p:grpSpPr>
            <a:xfrm>
              <a:off x="5280689" y="3671835"/>
              <a:ext cx="201168" cy="201168"/>
              <a:chOff x="1190625" y="238125"/>
              <a:chExt cx="5238750" cy="5238750"/>
            </a:xfrm>
          </p:grpSpPr>
          <p:sp>
            <p:nvSpPr>
              <p:cNvPr id="1224" name="Google Shape;1224;p117"/>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rgbClr val="CB22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5" name="Google Shape;1225;p117"/>
              <p:cNvSpPr/>
              <p:nvPr/>
            </p:nvSpPr>
            <p:spPr>
              <a:xfrm>
                <a:off x="2973250" y="1093050"/>
                <a:ext cx="1673500" cy="3656225"/>
              </a:xfrm>
              <a:custGeom>
                <a:rect b="b" l="l" r="r" t="t"/>
                <a:pathLst>
                  <a:path extrusionOk="0" h="146249" w="66940">
                    <a:moveTo>
                      <a:pt x="47416" y="0"/>
                    </a:moveTo>
                    <a:lnTo>
                      <a:pt x="44748" y="122"/>
                    </a:lnTo>
                    <a:lnTo>
                      <a:pt x="42080" y="243"/>
                    </a:lnTo>
                    <a:lnTo>
                      <a:pt x="39533" y="607"/>
                    </a:lnTo>
                    <a:lnTo>
                      <a:pt x="37229" y="971"/>
                    </a:lnTo>
                    <a:lnTo>
                      <a:pt x="34925" y="1577"/>
                    </a:lnTo>
                    <a:lnTo>
                      <a:pt x="32864" y="2183"/>
                    </a:lnTo>
                    <a:lnTo>
                      <a:pt x="30923" y="3032"/>
                    </a:lnTo>
                    <a:lnTo>
                      <a:pt x="29104" y="3881"/>
                    </a:lnTo>
                    <a:lnTo>
                      <a:pt x="27407" y="4972"/>
                    </a:lnTo>
                    <a:lnTo>
                      <a:pt x="25830" y="6064"/>
                    </a:lnTo>
                    <a:lnTo>
                      <a:pt x="24375" y="7155"/>
                    </a:lnTo>
                    <a:lnTo>
                      <a:pt x="23041" y="8489"/>
                    </a:lnTo>
                    <a:lnTo>
                      <a:pt x="21828" y="9702"/>
                    </a:lnTo>
                    <a:lnTo>
                      <a:pt x="20616" y="11157"/>
                    </a:lnTo>
                    <a:lnTo>
                      <a:pt x="19524" y="12491"/>
                    </a:lnTo>
                    <a:lnTo>
                      <a:pt x="18675" y="13946"/>
                    </a:lnTo>
                    <a:lnTo>
                      <a:pt x="17705" y="15523"/>
                    </a:lnTo>
                    <a:lnTo>
                      <a:pt x="16978" y="16978"/>
                    </a:lnTo>
                    <a:lnTo>
                      <a:pt x="16250" y="18554"/>
                    </a:lnTo>
                    <a:lnTo>
                      <a:pt x="15644" y="20131"/>
                    </a:lnTo>
                    <a:lnTo>
                      <a:pt x="15159" y="21707"/>
                    </a:lnTo>
                    <a:lnTo>
                      <a:pt x="14916" y="22556"/>
                    </a:lnTo>
                    <a:lnTo>
                      <a:pt x="14310" y="24981"/>
                    </a:lnTo>
                    <a:lnTo>
                      <a:pt x="13946" y="26558"/>
                    </a:lnTo>
                    <a:lnTo>
                      <a:pt x="13703" y="28256"/>
                    </a:lnTo>
                    <a:lnTo>
                      <a:pt x="13461" y="30196"/>
                    </a:lnTo>
                    <a:lnTo>
                      <a:pt x="13461" y="32136"/>
                    </a:lnTo>
                    <a:lnTo>
                      <a:pt x="13461" y="53479"/>
                    </a:lnTo>
                    <a:lnTo>
                      <a:pt x="0" y="53479"/>
                    </a:lnTo>
                    <a:lnTo>
                      <a:pt x="0" y="79431"/>
                    </a:lnTo>
                    <a:lnTo>
                      <a:pt x="13461" y="79431"/>
                    </a:lnTo>
                    <a:lnTo>
                      <a:pt x="13461" y="146249"/>
                    </a:lnTo>
                    <a:lnTo>
                      <a:pt x="40261" y="146249"/>
                    </a:lnTo>
                    <a:lnTo>
                      <a:pt x="40261" y="79431"/>
                    </a:lnTo>
                    <a:lnTo>
                      <a:pt x="62695" y="79431"/>
                    </a:lnTo>
                    <a:lnTo>
                      <a:pt x="66091" y="53479"/>
                    </a:lnTo>
                    <a:lnTo>
                      <a:pt x="40261" y="53479"/>
                    </a:lnTo>
                    <a:lnTo>
                      <a:pt x="40261" y="35047"/>
                    </a:lnTo>
                    <a:lnTo>
                      <a:pt x="40261" y="34683"/>
                    </a:lnTo>
                    <a:lnTo>
                      <a:pt x="40382" y="33349"/>
                    </a:lnTo>
                    <a:lnTo>
                      <a:pt x="40504" y="32621"/>
                    </a:lnTo>
                    <a:lnTo>
                      <a:pt x="40746" y="31651"/>
                    </a:lnTo>
                    <a:lnTo>
                      <a:pt x="41110" y="30681"/>
                    </a:lnTo>
                    <a:lnTo>
                      <a:pt x="41595" y="29590"/>
                    </a:lnTo>
                    <a:lnTo>
                      <a:pt x="42201" y="28619"/>
                    </a:lnTo>
                    <a:lnTo>
                      <a:pt x="43050" y="27649"/>
                    </a:lnTo>
                    <a:lnTo>
                      <a:pt x="44020" y="26679"/>
                    </a:lnTo>
                    <a:lnTo>
                      <a:pt x="45233" y="25830"/>
                    </a:lnTo>
                    <a:lnTo>
                      <a:pt x="46688" y="25224"/>
                    </a:lnTo>
                    <a:lnTo>
                      <a:pt x="48386" y="24618"/>
                    </a:lnTo>
                    <a:lnTo>
                      <a:pt x="50326" y="24254"/>
                    </a:lnTo>
                    <a:lnTo>
                      <a:pt x="52509" y="24133"/>
                    </a:lnTo>
                    <a:lnTo>
                      <a:pt x="66940" y="24133"/>
                    </a:lnTo>
                    <a:lnTo>
                      <a:pt x="66940" y="1092"/>
                    </a:lnTo>
                    <a:lnTo>
                      <a:pt x="63544" y="728"/>
                    </a:lnTo>
                    <a:lnTo>
                      <a:pt x="59785" y="364"/>
                    </a:lnTo>
                    <a:lnTo>
                      <a:pt x="55177" y="122"/>
                    </a:lnTo>
                    <a:lnTo>
                      <a:pt x="5008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6" name="Google Shape;1226;p117"/>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7" name="Google Shape;1227;p117"/>
              <p:cNvSpPr/>
              <p:nvPr/>
            </p:nvSpPr>
            <p:spPr>
              <a:xfrm>
                <a:off x="2060700" y="1741825"/>
                <a:ext cx="3498600" cy="2458725"/>
              </a:xfrm>
              <a:custGeom>
                <a:rect b="b" l="l" r="r" t="t"/>
                <a:pathLst>
                  <a:path extrusionOk="0" h="98349" w="139944">
                    <a:moveTo>
                      <a:pt x="55784" y="29954"/>
                    </a:moveTo>
                    <a:lnTo>
                      <a:pt x="92285" y="48993"/>
                    </a:lnTo>
                    <a:lnTo>
                      <a:pt x="55784" y="68759"/>
                    </a:lnTo>
                    <a:lnTo>
                      <a:pt x="55784" y="29954"/>
                    </a:lnTo>
                    <a:close/>
                    <a:moveTo>
                      <a:pt x="67910" y="1"/>
                    </a:moveTo>
                    <a:lnTo>
                      <a:pt x="44385" y="971"/>
                    </a:lnTo>
                    <a:lnTo>
                      <a:pt x="21223" y="1820"/>
                    </a:lnTo>
                    <a:lnTo>
                      <a:pt x="18797" y="2062"/>
                    </a:lnTo>
                    <a:lnTo>
                      <a:pt x="16493" y="2426"/>
                    </a:lnTo>
                    <a:lnTo>
                      <a:pt x="14310" y="3032"/>
                    </a:lnTo>
                    <a:lnTo>
                      <a:pt x="12370" y="3760"/>
                    </a:lnTo>
                    <a:lnTo>
                      <a:pt x="11279" y="4366"/>
                    </a:lnTo>
                    <a:lnTo>
                      <a:pt x="10430" y="4851"/>
                    </a:lnTo>
                    <a:lnTo>
                      <a:pt x="9460" y="5579"/>
                    </a:lnTo>
                    <a:lnTo>
                      <a:pt x="8611" y="6307"/>
                    </a:lnTo>
                    <a:lnTo>
                      <a:pt x="7883" y="7034"/>
                    </a:lnTo>
                    <a:lnTo>
                      <a:pt x="7156" y="7883"/>
                    </a:lnTo>
                    <a:lnTo>
                      <a:pt x="6428" y="8853"/>
                    </a:lnTo>
                    <a:lnTo>
                      <a:pt x="5700" y="9945"/>
                    </a:lnTo>
                    <a:lnTo>
                      <a:pt x="4488" y="12491"/>
                    </a:lnTo>
                    <a:lnTo>
                      <a:pt x="3275" y="15159"/>
                    </a:lnTo>
                    <a:lnTo>
                      <a:pt x="2547" y="17948"/>
                    </a:lnTo>
                    <a:lnTo>
                      <a:pt x="2184" y="19403"/>
                    </a:lnTo>
                    <a:lnTo>
                      <a:pt x="1941" y="20737"/>
                    </a:lnTo>
                    <a:lnTo>
                      <a:pt x="1092" y="27892"/>
                    </a:lnTo>
                    <a:lnTo>
                      <a:pt x="486" y="34926"/>
                    </a:lnTo>
                    <a:lnTo>
                      <a:pt x="122" y="41959"/>
                    </a:lnTo>
                    <a:lnTo>
                      <a:pt x="1" y="49114"/>
                    </a:lnTo>
                    <a:lnTo>
                      <a:pt x="122" y="56147"/>
                    </a:lnTo>
                    <a:lnTo>
                      <a:pt x="486" y="63181"/>
                    </a:lnTo>
                    <a:lnTo>
                      <a:pt x="971" y="70336"/>
                    </a:lnTo>
                    <a:lnTo>
                      <a:pt x="1698" y="77369"/>
                    </a:lnTo>
                    <a:lnTo>
                      <a:pt x="2184" y="79916"/>
                    </a:lnTo>
                    <a:lnTo>
                      <a:pt x="2547" y="82220"/>
                    </a:lnTo>
                    <a:lnTo>
                      <a:pt x="3154" y="84403"/>
                    </a:lnTo>
                    <a:lnTo>
                      <a:pt x="3881" y="86343"/>
                    </a:lnTo>
                    <a:lnTo>
                      <a:pt x="4730" y="88162"/>
                    </a:lnTo>
                    <a:lnTo>
                      <a:pt x="5579" y="89738"/>
                    </a:lnTo>
                    <a:lnTo>
                      <a:pt x="6670" y="91194"/>
                    </a:lnTo>
                    <a:lnTo>
                      <a:pt x="7883" y="92528"/>
                    </a:lnTo>
                    <a:lnTo>
                      <a:pt x="9217" y="93619"/>
                    </a:lnTo>
                    <a:lnTo>
                      <a:pt x="10794" y="94589"/>
                    </a:lnTo>
                    <a:lnTo>
                      <a:pt x="12491" y="95438"/>
                    </a:lnTo>
                    <a:lnTo>
                      <a:pt x="14310" y="96166"/>
                    </a:lnTo>
                    <a:lnTo>
                      <a:pt x="16251" y="96651"/>
                    </a:lnTo>
                    <a:lnTo>
                      <a:pt x="18433" y="97015"/>
                    </a:lnTo>
                    <a:lnTo>
                      <a:pt x="20859" y="97257"/>
                    </a:lnTo>
                    <a:lnTo>
                      <a:pt x="23405" y="97500"/>
                    </a:lnTo>
                    <a:lnTo>
                      <a:pt x="42687" y="97863"/>
                    </a:lnTo>
                    <a:lnTo>
                      <a:pt x="62090" y="98106"/>
                    </a:lnTo>
                    <a:lnTo>
                      <a:pt x="100653" y="98348"/>
                    </a:lnTo>
                    <a:lnTo>
                      <a:pt x="105988" y="98227"/>
                    </a:lnTo>
                    <a:lnTo>
                      <a:pt x="111324" y="97985"/>
                    </a:lnTo>
                    <a:lnTo>
                      <a:pt x="116539" y="97621"/>
                    </a:lnTo>
                    <a:lnTo>
                      <a:pt x="121874" y="97015"/>
                    </a:lnTo>
                    <a:lnTo>
                      <a:pt x="123208" y="96893"/>
                    </a:lnTo>
                    <a:lnTo>
                      <a:pt x="124542" y="96529"/>
                    </a:lnTo>
                    <a:lnTo>
                      <a:pt x="125755" y="96166"/>
                    </a:lnTo>
                    <a:lnTo>
                      <a:pt x="126968" y="95802"/>
                    </a:lnTo>
                    <a:lnTo>
                      <a:pt x="128059" y="95317"/>
                    </a:lnTo>
                    <a:lnTo>
                      <a:pt x="129150" y="94710"/>
                    </a:lnTo>
                    <a:lnTo>
                      <a:pt x="130242" y="93983"/>
                    </a:lnTo>
                    <a:lnTo>
                      <a:pt x="131212" y="93255"/>
                    </a:lnTo>
                    <a:lnTo>
                      <a:pt x="132061" y="92528"/>
                    </a:lnTo>
                    <a:lnTo>
                      <a:pt x="132910" y="91557"/>
                    </a:lnTo>
                    <a:lnTo>
                      <a:pt x="133637" y="90587"/>
                    </a:lnTo>
                    <a:lnTo>
                      <a:pt x="134365" y="89617"/>
                    </a:lnTo>
                    <a:lnTo>
                      <a:pt x="134971" y="88526"/>
                    </a:lnTo>
                    <a:lnTo>
                      <a:pt x="135578" y="87313"/>
                    </a:lnTo>
                    <a:lnTo>
                      <a:pt x="136063" y="86100"/>
                    </a:lnTo>
                    <a:lnTo>
                      <a:pt x="136427" y="84767"/>
                    </a:lnTo>
                    <a:lnTo>
                      <a:pt x="137397" y="81007"/>
                    </a:lnTo>
                    <a:lnTo>
                      <a:pt x="138124" y="77248"/>
                    </a:lnTo>
                    <a:lnTo>
                      <a:pt x="138731" y="73367"/>
                    </a:lnTo>
                    <a:lnTo>
                      <a:pt x="139094" y="69487"/>
                    </a:lnTo>
                    <a:lnTo>
                      <a:pt x="139458" y="63545"/>
                    </a:lnTo>
                    <a:lnTo>
                      <a:pt x="139701" y="57481"/>
                    </a:lnTo>
                    <a:lnTo>
                      <a:pt x="139822" y="51418"/>
                    </a:lnTo>
                    <a:lnTo>
                      <a:pt x="139943" y="45355"/>
                    </a:lnTo>
                    <a:lnTo>
                      <a:pt x="139701" y="39291"/>
                    </a:lnTo>
                    <a:lnTo>
                      <a:pt x="139458" y="33349"/>
                    </a:lnTo>
                    <a:lnTo>
                      <a:pt x="138973" y="27286"/>
                    </a:lnTo>
                    <a:lnTo>
                      <a:pt x="138246" y="21222"/>
                    </a:lnTo>
                    <a:lnTo>
                      <a:pt x="137882" y="18918"/>
                    </a:lnTo>
                    <a:lnTo>
                      <a:pt x="137397" y="16736"/>
                    </a:lnTo>
                    <a:lnTo>
                      <a:pt x="136790" y="14674"/>
                    </a:lnTo>
                    <a:lnTo>
                      <a:pt x="136063" y="12734"/>
                    </a:lnTo>
                    <a:lnTo>
                      <a:pt x="135214" y="11036"/>
                    </a:lnTo>
                    <a:lnTo>
                      <a:pt x="134244" y="9459"/>
                    </a:lnTo>
                    <a:lnTo>
                      <a:pt x="133152" y="8126"/>
                    </a:lnTo>
                    <a:lnTo>
                      <a:pt x="131940" y="6792"/>
                    </a:lnTo>
                    <a:lnTo>
                      <a:pt x="130606" y="5700"/>
                    </a:lnTo>
                    <a:lnTo>
                      <a:pt x="129150" y="4730"/>
                    </a:lnTo>
                    <a:lnTo>
                      <a:pt x="127574" y="3881"/>
                    </a:lnTo>
                    <a:lnTo>
                      <a:pt x="125755" y="3154"/>
                    </a:lnTo>
                    <a:lnTo>
                      <a:pt x="123815" y="2668"/>
                    </a:lnTo>
                    <a:lnTo>
                      <a:pt x="121753" y="2183"/>
                    </a:lnTo>
                    <a:lnTo>
                      <a:pt x="119570" y="1941"/>
                    </a:lnTo>
                    <a:lnTo>
                      <a:pt x="117266" y="1698"/>
                    </a:lnTo>
                    <a:lnTo>
                      <a:pt x="104776" y="1213"/>
                    </a:lnTo>
                    <a:lnTo>
                      <a:pt x="92406" y="849"/>
                    </a:lnTo>
                    <a:lnTo>
                      <a:pt x="6791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8" name="Google Shape;1228;p117"/>
              <p:cNvSpPr/>
              <p:nvPr/>
            </p:nvSpPr>
            <p:spPr>
              <a:xfrm>
                <a:off x="3455275" y="2490650"/>
                <a:ext cx="912575" cy="970175"/>
              </a:xfrm>
              <a:custGeom>
                <a:rect b="b" l="l" r="r" t="t"/>
                <a:pathLst>
                  <a:path extrusionOk="0" fill="none" h="38807" w="36503">
                    <a:moveTo>
                      <a:pt x="1" y="38806"/>
                    </a:moveTo>
                    <a:lnTo>
                      <a:pt x="1" y="38806"/>
                    </a:lnTo>
                    <a:lnTo>
                      <a:pt x="36502" y="19040"/>
                    </a:lnTo>
                    <a:lnTo>
                      <a:pt x="36502" y="19040"/>
                    </a:lnTo>
                    <a:lnTo>
                      <a:pt x="1" y="1"/>
                    </a:lnTo>
                    <a:lnTo>
                      <a:pt x="1" y="38806"/>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9" name="Google Shape;1229;p117"/>
              <p:cNvSpPr/>
              <p:nvPr/>
            </p:nvSpPr>
            <p:spPr>
              <a:xfrm>
                <a:off x="2060700" y="1741825"/>
                <a:ext cx="3498600" cy="2458725"/>
              </a:xfrm>
              <a:custGeom>
                <a:rect b="b" l="l" r="r" t="t"/>
                <a:pathLst>
                  <a:path extrusionOk="0" fill="none" h="98349" w="139944">
                    <a:moveTo>
                      <a:pt x="67910" y="1"/>
                    </a:moveTo>
                    <a:lnTo>
                      <a:pt x="67910" y="1"/>
                    </a:lnTo>
                    <a:lnTo>
                      <a:pt x="92406" y="849"/>
                    </a:lnTo>
                    <a:lnTo>
                      <a:pt x="104776" y="1213"/>
                    </a:lnTo>
                    <a:lnTo>
                      <a:pt x="117266" y="1698"/>
                    </a:lnTo>
                    <a:lnTo>
                      <a:pt x="117266" y="1698"/>
                    </a:lnTo>
                    <a:lnTo>
                      <a:pt x="119570" y="1941"/>
                    </a:lnTo>
                    <a:lnTo>
                      <a:pt x="121753" y="2183"/>
                    </a:lnTo>
                    <a:lnTo>
                      <a:pt x="123815" y="2668"/>
                    </a:lnTo>
                    <a:lnTo>
                      <a:pt x="125755" y="3154"/>
                    </a:lnTo>
                    <a:lnTo>
                      <a:pt x="127574" y="3881"/>
                    </a:lnTo>
                    <a:lnTo>
                      <a:pt x="129150" y="4730"/>
                    </a:lnTo>
                    <a:lnTo>
                      <a:pt x="130606" y="5700"/>
                    </a:lnTo>
                    <a:lnTo>
                      <a:pt x="131940" y="6792"/>
                    </a:lnTo>
                    <a:lnTo>
                      <a:pt x="133152" y="8126"/>
                    </a:lnTo>
                    <a:lnTo>
                      <a:pt x="134244" y="9459"/>
                    </a:lnTo>
                    <a:lnTo>
                      <a:pt x="135214" y="11036"/>
                    </a:lnTo>
                    <a:lnTo>
                      <a:pt x="136063" y="12734"/>
                    </a:lnTo>
                    <a:lnTo>
                      <a:pt x="136790" y="14674"/>
                    </a:lnTo>
                    <a:lnTo>
                      <a:pt x="137397" y="16736"/>
                    </a:lnTo>
                    <a:lnTo>
                      <a:pt x="137882" y="18918"/>
                    </a:lnTo>
                    <a:lnTo>
                      <a:pt x="138246" y="21222"/>
                    </a:lnTo>
                    <a:lnTo>
                      <a:pt x="138246" y="21222"/>
                    </a:lnTo>
                    <a:lnTo>
                      <a:pt x="138973" y="27286"/>
                    </a:lnTo>
                    <a:lnTo>
                      <a:pt x="139458" y="33349"/>
                    </a:lnTo>
                    <a:lnTo>
                      <a:pt x="139701" y="39291"/>
                    </a:lnTo>
                    <a:lnTo>
                      <a:pt x="139943" y="45355"/>
                    </a:lnTo>
                    <a:lnTo>
                      <a:pt x="139822" y="51418"/>
                    </a:lnTo>
                    <a:lnTo>
                      <a:pt x="139701" y="57481"/>
                    </a:lnTo>
                    <a:lnTo>
                      <a:pt x="139458" y="63545"/>
                    </a:lnTo>
                    <a:lnTo>
                      <a:pt x="139094" y="69487"/>
                    </a:lnTo>
                    <a:lnTo>
                      <a:pt x="139094" y="69487"/>
                    </a:lnTo>
                    <a:lnTo>
                      <a:pt x="138731" y="73367"/>
                    </a:lnTo>
                    <a:lnTo>
                      <a:pt x="138124" y="77248"/>
                    </a:lnTo>
                    <a:lnTo>
                      <a:pt x="137397" y="81007"/>
                    </a:lnTo>
                    <a:lnTo>
                      <a:pt x="136427" y="84767"/>
                    </a:lnTo>
                    <a:lnTo>
                      <a:pt x="136427" y="84767"/>
                    </a:lnTo>
                    <a:lnTo>
                      <a:pt x="136063" y="86100"/>
                    </a:lnTo>
                    <a:lnTo>
                      <a:pt x="135578" y="87313"/>
                    </a:lnTo>
                    <a:lnTo>
                      <a:pt x="134971" y="88526"/>
                    </a:lnTo>
                    <a:lnTo>
                      <a:pt x="134365" y="89617"/>
                    </a:lnTo>
                    <a:lnTo>
                      <a:pt x="133637" y="90587"/>
                    </a:lnTo>
                    <a:lnTo>
                      <a:pt x="132910" y="91557"/>
                    </a:lnTo>
                    <a:lnTo>
                      <a:pt x="132061" y="92528"/>
                    </a:lnTo>
                    <a:lnTo>
                      <a:pt x="131212" y="93255"/>
                    </a:lnTo>
                    <a:lnTo>
                      <a:pt x="130242" y="93983"/>
                    </a:lnTo>
                    <a:lnTo>
                      <a:pt x="129150" y="94710"/>
                    </a:lnTo>
                    <a:lnTo>
                      <a:pt x="128059" y="95317"/>
                    </a:lnTo>
                    <a:lnTo>
                      <a:pt x="126968" y="95802"/>
                    </a:lnTo>
                    <a:lnTo>
                      <a:pt x="125755" y="96166"/>
                    </a:lnTo>
                    <a:lnTo>
                      <a:pt x="124542" y="96529"/>
                    </a:lnTo>
                    <a:lnTo>
                      <a:pt x="123208" y="96893"/>
                    </a:lnTo>
                    <a:lnTo>
                      <a:pt x="121874" y="97015"/>
                    </a:lnTo>
                    <a:lnTo>
                      <a:pt x="121874" y="97015"/>
                    </a:lnTo>
                    <a:lnTo>
                      <a:pt x="116539" y="97621"/>
                    </a:lnTo>
                    <a:lnTo>
                      <a:pt x="111324" y="97985"/>
                    </a:lnTo>
                    <a:lnTo>
                      <a:pt x="105988" y="98227"/>
                    </a:lnTo>
                    <a:lnTo>
                      <a:pt x="100653" y="98348"/>
                    </a:lnTo>
                    <a:lnTo>
                      <a:pt x="100653" y="98348"/>
                    </a:lnTo>
                    <a:lnTo>
                      <a:pt x="62090" y="98106"/>
                    </a:lnTo>
                    <a:lnTo>
                      <a:pt x="42687" y="97863"/>
                    </a:lnTo>
                    <a:lnTo>
                      <a:pt x="23405" y="97500"/>
                    </a:lnTo>
                    <a:lnTo>
                      <a:pt x="23405" y="97500"/>
                    </a:lnTo>
                    <a:lnTo>
                      <a:pt x="20859" y="97257"/>
                    </a:lnTo>
                    <a:lnTo>
                      <a:pt x="18433" y="97015"/>
                    </a:lnTo>
                    <a:lnTo>
                      <a:pt x="16251" y="96651"/>
                    </a:lnTo>
                    <a:lnTo>
                      <a:pt x="14310" y="96166"/>
                    </a:lnTo>
                    <a:lnTo>
                      <a:pt x="12491" y="95438"/>
                    </a:lnTo>
                    <a:lnTo>
                      <a:pt x="10794" y="94589"/>
                    </a:lnTo>
                    <a:lnTo>
                      <a:pt x="9217" y="93619"/>
                    </a:lnTo>
                    <a:lnTo>
                      <a:pt x="7883" y="92528"/>
                    </a:lnTo>
                    <a:lnTo>
                      <a:pt x="6670" y="91194"/>
                    </a:lnTo>
                    <a:lnTo>
                      <a:pt x="5579" y="89738"/>
                    </a:lnTo>
                    <a:lnTo>
                      <a:pt x="4730" y="88162"/>
                    </a:lnTo>
                    <a:lnTo>
                      <a:pt x="3881" y="86343"/>
                    </a:lnTo>
                    <a:lnTo>
                      <a:pt x="3154" y="84403"/>
                    </a:lnTo>
                    <a:lnTo>
                      <a:pt x="2547" y="82220"/>
                    </a:lnTo>
                    <a:lnTo>
                      <a:pt x="2184" y="79916"/>
                    </a:lnTo>
                    <a:lnTo>
                      <a:pt x="1698" y="77369"/>
                    </a:lnTo>
                    <a:lnTo>
                      <a:pt x="1698" y="77369"/>
                    </a:lnTo>
                    <a:lnTo>
                      <a:pt x="971" y="70336"/>
                    </a:lnTo>
                    <a:lnTo>
                      <a:pt x="486" y="63181"/>
                    </a:lnTo>
                    <a:lnTo>
                      <a:pt x="122" y="56147"/>
                    </a:lnTo>
                    <a:lnTo>
                      <a:pt x="1" y="49114"/>
                    </a:lnTo>
                    <a:lnTo>
                      <a:pt x="122" y="41959"/>
                    </a:lnTo>
                    <a:lnTo>
                      <a:pt x="486" y="34926"/>
                    </a:lnTo>
                    <a:lnTo>
                      <a:pt x="1092" y="27892"/>
                    </a:lnTo>
                    <a:lnTo>
                      <a:pt x="1941" y="20737"/>
                    </a:lnTo>
                    <a:lnTo>
                      <a:pt x="1941" y="20737"/>
                    </a:lnTo>
                    <a:lnTo>
                      <a:pt x="2184" y="19403"/>
                    </a:lnTo>
                    <a:lnTo>
                      <a:pt x="2547" y="17948"/>
                    </a:lnTo>
                    <a:lnTo>
                      <a:pt x="3275" y="15159"/>
                    </a:lnTo>
                    <a:lnTo>
                      <a:pt x="4488" y="12491"/>
                    </a:lnTo>
                    <a:lnTo>
                      <a:pt x="5700" y="9945"/>
                    </a:lnTo>
                    <a:lnTo>
                      <a:pt x="5700" y="9945"/>
                    </a:lnTo>
                    <a:lnTo>
                      <a:pt x="6428" y="8853"/>
                    </a:lnTo>
                    <a:lnTo>
                      <a:pt x="7156" y="7883"/>
                    </a:lnTo>
                    <a:lnTo>
                      <a:pt x="7883" y="7034"/>
                    </a:lnTo>
                    <a:lnTo>
                      <a:pt x="8611" y="6307"/>
                    </a:lnTo>
                    <a:lnTo>
                      <a:pt x="9460" y="5579"/>
                    </a:lnTo>
                    <a:lnTo>
                      <a:pt x="10430" y="4851"/>
                    </a:lnTo>
                    <a:lnTo>
                      <a:pt x="11279" y="4366"/>
                    </a:lnTo>
                    <a:lnTo>
                      <a:pt x="12370" y="3760"/>
                    </a:lnTo>
                    <a:lnTo>
                      <a:pt x="14310" y="3032"/>
                    </a:lnTo>
                    <a:lnTo>
                      <a:pt x="16493" y="2426"/>
                    </a:lnTo>
                    <a:lnTo>
                      <a:pt x="18797" y="2062"/>
                    </a:lnTo>
                    <a:lnTo>
                      <a:pt x="21223" y="1820"/>
                    </a:lnTo>
                    <a:lnTo>
                      <a:pt x="21223" y="1820"/>
                    </a:lnTo>
                    <a:lnTo>
                      <a:pt x="44385" y="971"/>
                    </a:lnTo>
                    <a:lnTo>
                      <a:pt x="67910"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30" name="Google Shape;1230;p117"/>
            <p:cNvGrpSpPr/>
            <p:nvPr/>
          </p:nvGrpSpPr>
          <p:grpSpPr>
            <a:xfrm>
              <a:off x="5280677" y="2644098"/>
              <a:ext cx="201168" cy="201168"/>
              <a:chOff x="1190625" y="238125"/>
              <a:chExt cx="5238750" cy="5238750"/>
            </a:xfrm>
          </p:grpSpPr>
          <p:sp>
            <p:nvSpPr>
              <p:cNvPr id="1231" name="Google Shape;1231;p117"/>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2" name="Google Shape;1232;p117"/>
              <p:cNvSpPr/>
              <p:nvPr/>
            </p:nvSpPr>
            <p:spPr>
              <a:xfrm>
                <a:off x="2342650" y="1832775"/>
                <a:ext cx="2934700" cy="2379900"/>
              </a:xfrm>
              <a:custGeom>
                <a:rect b="b" l="l" r="r" t="t"/>
                <a:pathLst>
                  <a:path extrusionOk="0" h="95196" w="117388">
                    <a:moveTo>
                      <a:pt x="79795" y="1"/>
                    </a:moveTo>
                    <a:lnTo>
                      <a:pt x="76884" y="364"/>
                    </a:lnTo>
                    <a:lnTo>
                      <a:pt x="74095" y="1092"/>
                    </a:lnTo>
                    <a:lnTo>
                      <a:pt x="72761" y="1456"/>
                    </a:lnTo>
                    <a:lnTo>
                      <a:pt x="71548" y="1941"/>
                    </a:lnTo>
                    <a:lnTo>
                      <a:pt x="70336" y="2547"/>
                    </a:lnTo>
                    <a:lnTo>
                      <a:pt x="69123" y="3275"/>
                    </a:lnTo>
                    <a:lnTo>
                      <a:pt x="67910" y="3881"/>
                    </a:lnTo>
                    <a:lnTo>
                      <a:pt x="66819" y="4730"/>
                    </a:lnTo>
                    <a:lnTo>
                      <a:pt x="65849" y="5458"/>
                    </a:lnTo>
                    <a:lnTo>
                      <a:pt x="64757" y="6428"/>
                    </a:lnTo>
                    <a:lnTo>
                      <a:pt x="63909" y="7277"/>
                    </a:lnTo>
                    <a:lnTo>
                      <a:pt x="62938" y="8247"/>
                    </a:lnTo>
                    <a:lnTo>
                      <a:pt x="62211" y="9338"/>
                    </a:lnTo>
                    <a:lnTo>
                      <a:pt x="61362" y="10430"/>
                    </a:lnTo>
                    <a:lnTo>
                      <a:pt x="60634" y="11642"/>
                    </a:lnTo>
                    <a:lnTo>
                      <a:pt x="60028" y="12855"/>
                    </a:lnTo>
                    <a:lnTo>
                      <a:pt x="59422" y="14068"/>
                    </a:lnTo>
                    <a:lnTo>
                      <a:pt x="58815" y="15402"/>
                    </a:lnTo>
                    <a:lnTo>
                      <a:pt x="57966" y="18191"/>
                    </a:lnTo>
                    <a:lnTo>
                      <a:pt x="57603" y="19403"/>
                    </a:lnTo>
                    <a:lnTo>
                      <a:pt x="57360" y="20737"/>
                    </a:lnTo>
                    <a:lnTo>
                      <a:pt x="57239" y="22193"/>
                    </a:lnTo>
                    <a:lnTo>
                      <a:pt x="57118" y="23769"/>
                    </a:lnTo>
                    <a:lnTo>
                      <a:pt x="57118" y="25224"/>
                    </a:lnTo>
                    <a:lnTo>
                      <a:pt x="57239" y="26801"/>
                    </a:lnTo>
                    <a:lnTo>
                      <a:pt x="57481" y="28135"/>
                    </a:lnTo>
                    <a:lnTo>
                      <a:pt x="57845" y="29469"/>
                    </a:lnTo>
                    <a:lnTo>
                      <a:pt x="57845" y="29469"/>
                    </a:lnTo>
                    <a:lnTo>
                      <a:pt x="54935" y="29347"/>
                    </a:lnTo>
                    <a:lnTo>
                      <a:pt x="52146" y="28984"/>
                    </a:lnTo>
                    <a:lnTo>
                      <a:pt x="49478" y="28620"/>
                    </a:lnTo>
                    <a:lnTo>
                      <a:pt x="47052" y="28013"/>
                    </a:lnTo>
                    <a:lnTo>
                      <a:pt x="42444" y="26801"/>
                    </a:lnTo>
                    <a:lnTo>
                      <a:pt x="38321" y="25467"/>
                    </a:lnTo>
                    <a:lnTo>
                      <a:pt x="34441" y="24012"/>
                    </a:lnTo>
                    <a:lnTo>
                      <a:pt x="30803" y="22314"/>
                    </a:lnTo>
                    <a:lnTo>
                      <a:pt x="27407" y="20495"/>
                    </a:lnTo>
                    <a:lnTo>
                      <a:pt x="24133" y="18433"/>
                    </a:lnTo>
                    <a:lnTo>
                      <a:pt x="20859" y="16250"/>
                    </a:lnTo>
                    <a:lnTo>
                      <a:pt x="17584" y="13825"/>
                    </a:lnTo>
                    <a:lnTo>
                      <a:pt x="15644" y="12249"/>
                    </a:lnTo>
                    <a:lnTo>
                      <a:pt x="13825" y="10551"/>
                    </a:lnTo>
                    <a:lnTo>
                      <a:pt x="12006" y="8853"/>
                    </a:lnTo>
                    <a:lnTo>
                      <a:pt x="10430" y="6913"/>
                    </a:lnTo>
                    <a:lnTo>
                      <a:pt x="9338" y="5821"/>
                    </a:lnTo>
                    <a:lnTo>
                      <a:pt x="8732" y="5094"/>
                    </a:lnTo>
                    <a:lnTo>
                      <a:pt x="8247" y="4488"/>
                    </a:lnTo>
                    <a:lnTo>
                      <a:pt x="8126" y="4366"/>
                    </a:lnTo>
                    <a:lnTo>
                      <a:pt x="7277" y="5943"/>
                    </a:lnTo>
                    <a:lnTo>
                      <a:pt x="6185" y="7519"/>
                    </a:lnTo>
                    <a:lnTo>
                      <a:pt x="5336" y="9217"/>
                    </a:lnTo>
                    <a:lnTo>
                      <a:pt x="4973" y="10066"/>
                    </a:lnTo>
                    <a:lnTo>
                      <a:pt x="4609" y="11036"/>
                    </a:lnTo>
                    <a:lnTo>
                      <a:pt x="4245" y="12734"/>
                    </a:lnTo>
                    <a:lnTo>
                      <a:pt x="4002" y="14310"/>
                    </a:lnTo>
                    <a:lnTo>
                      <a:pt x="4002" y="15887"/>
                    </a:lnTo>
                    <a:lnTo>
                      <a:pt x="4002" y="17463"/>
                    </a:lnTo>
                    <a:lnTo>
                      <a:pt x="4245" y="19040"/>
                    </a:lnTo>
                    <a:lnTo>
                      <a:pt x="4487" y="20495"/>
                    </a:lnTo>
                    <a:lnTo>
                      <a:pt x="4973" y="21950"/>
                    </a:lnTo>
                    <a:lnTo>
                      <a:pt x="5458" y="23284"/>
                    </a:lnTo>
                    <a:lnTo>
                      <a:pt x="5943" y="24618"/>
                    </a:lnTo>
                    <a:lnTo>
                      <a:pt x="6549" y="25952"/>
                    </a:lnTo>
                    <a:lnTo>
                      <a:pt x="8004" y="28256"/>
                    </a:lnTo>
                    <a:lnTo>
                      <a:pt x="9459" y="30439"/>
                    </a:lnTo>
                    <a:lnTo>
                      <a:pt x="10915" y="32500"/>
                    </a:lnTo>
                    <a:lnTo>
                      <a:pt x="11400" y="32985"/>
                    </a:lnTo>
                    <a:lnTo>
                      <a:pt x="12006" y="33470"/>
                    </a:lnTo>
                    <a:lnTo>
                      <a:pt x="13219" y="34441"/>
                    </a:lnTo>
                    <a:lnTo>
                      <a:pt x="14310" y="35411"/>
                    </a:lnTo>
                    <a:lnTo>
                      <a:pt x="15402" y="36381"/>
                    </a:lnTo>
                    <a:lnTo>
                      <a:pt x="15159" y="36381"/>
                    </a:lnTo>
                    <a:lnTo>
                      <a:pt x="14674" y="36502"/>
                    </a:lnTo>
                    <a:lnTo>
                      <a:pt x="13825" y="36381"/>
                    </a:lnTo>
                    <a:lnTo>
                      <a:pt x="12249" y="36017"/>
                    </a:lnTo>
                    <a:lnTo>
                      <a:pt x="9581" y="35411"/>
                    </a:lnTo>
                    <a:lnTo>
                      <a:pt x="8368" y="35047"/>
                    </a:lnTo>
                    <a:lnTo>
                      <a:pt x="7155" y="34683"/>
                    </a:lnTo>
                    <a:lnTo>
                      <a:pt x="4730" y="33470"/>
                    </a:lnTo>
                    <a:lnTo>
                      <a:pt x="4730" y="35289"/>
                    </a:lnTo>
                    <a:lnTo>
                      <a:pt x="4851" y="37108"/>
                    </a:lnTo>
                    <a:lnTo>
                      <a:pt x="5215" y="38806"/>
                    </a:lnTo>
                    <a:lnTo>
                      <a:pt x="5579" y="40383"/>
                    </a:lnTo>
                    <a:lnTo>
                      <a:pt x="6064" y="41959"/>
                    </a:lnTo>
                    <a:lnTo>
                      <a:pt x="6549" y="43414"/>
                    </a:lnTo>
                    <a:lnTo>
                      <a:pt x="7277" y="44748"/>
                    </a:lnTo>
                    <a:lnTo>
                      <a:pt x="8004" y="46082"/>
                    </a:lnTo>
                    <a:lnTo>
                      <a:pt x="8853" y="47295"/>
                    </a:lnTo>
                    <a:lnTo>
                      <a:pt x="9702" y="48508"/>
                    </a:lnTo>
                    <a:lnTo>
                      <a:pt x="10551" y="49599"/>
                    </a:lnTo>
                    <a:lnTo>
                      <a:pt x="11642" y="50569"/>
                    </a:lnTo>
                    <a:lnTo>
                      <a:pt x="12612" y="51539"/>
                    </a:lnTo>
                    <a:lnTo>
                      <a:pt x="13704" y="52509"/>
                    </a:lnTo>
                    <a:lnTo>
                      <a:pt x="16008" y="54086"/>
                    </a:lnTo>
                    <a:lnTo>
                      <a:pt x="17706" y="55056"/>
                    </a:lnTo>
                    <a:lnTo>
                      <a:pt x="19646" y="56026"/>
                    </a:lnTo>
                    <a:lnTo>
                      <a:pt x="20616" y="56511"/>
                    </a:lnTo>
                    <a:lnTo>
                      <a:pt x="21707" y="56875"/>
                    </a:lnTo>
                    <a:lnTo>
                      <a:pt x="22799" y="57118"/>
                    </a:lnTo>
                    <a:lnTo>
                      <a:pt x="23890" y="57239"/>
                    </a:lnTo>
                    <a:lnTo>
                      <a:pt x="23526" y="57481"/>
                    </a:lnTo>
                    <a:lnTo>
                      <a:pt x="23041" y="57603"/>
                    </a:lnTo>
                    <a:lnTo>
                      <a:pt x="21829" y="57966"/>
                    </a:lnTo>
                    <a:lnTo>
                      <a:pt x="20374" y="58088"/>
                    </a:lnTo>
                    <a:lnTo>
                      <a:pt x="18797" y="58088"/>
                    </a:lnTo>
                    <a:lnTo>
                      <a:pt x="15644" y="57966"/>
                    </a:lnTo>
                    <a:lnTo>
                      <a:pt x="13097" y="57724"/>
                    </a:lnTo>
                    <a:lnTo>
                      <a:pt x="14310" y="60392"/>
                    </a:lnTo>
                    <a:lnTo>
                      <a:pt x="15644" y="62938"/>
                    </a:lnTo>
                    <a:lnTo>
                      <a:pt x="16372" y="64030"/>
                    </a:lnTo>
                    <a:lnTo>
                      <a:pt x="17221" y="65242"/>
                    </a:lnTo>
                    <a:lnTo>
                      <a:pt x="18069" y="66213"/>
                    </a:lnTo>
                    <a:lnTo>
                      <a:pt x="18918" y="67183"/>
                    </a:lnTo>
                    <a:lnTo>
                      <a:pt x="19888" y="68153"/>
                    </a:lnTo>
                    <a:lnTo>
                      <a:pt x="20980" y="69002"/>
                    </a:lnTo>
                    <a:lnTo>
                      <a:pt x="21950" y="69851"/>
                    </a:lnTo>
                    <a:lnTo>
                      <a:pt x="23163" y="70578"/>
                    </a:lnTo>
                    <a:lnTo>
                      <a:pt x="24375" y="71306"/>
                    </a:lnTo>
                    <a:lnTo>
                      <a:pt x="25588" y="71912"/>
                    </a:lnTo>
                    <a:lnTo>
                      <a:pt x="26922" y="72519"/>
                    </a:lnTo>
                    <a:lnTo>
                      <a:pt x="28377" y="73125"/>
                    </a:lnTo>
                    <a:lnTo>
                      <a:pt x="29954" y="73610"/>
                    </a:lnTo>
                    <a:lnTo>
                      <a:pt x="31773" y="73974"/>
                    </a:lnTo>
                    <a:lnTo>
                      <a:pt x="33592" y="74338"/>
                    </a:lnTo>
                    <a:lnTo>
                      <a:pt x="35532" y="74338"/>
                    </a:lnTo>
                    <a:lnTo>
                      <a:pt x="34926" y="75065"/>
                    </a:lnTo>
                    <a:lnTo>
                      <a:pt x="34198" y="75550"/>
                    </a:lnTo>
                    <a:lnTo>
                      <a:pt x="32500" y="76763"/>
                    </a:lnTo>
                    <a:lnTo>
                      <a:pt x="29105" y="78703"/>
                    </a:lnTo>
                    <a:lnTo>
                      <a:pt x="27407" y="79552"/>
                    </a:lnTo>
                    <a:lnTo>
                      <a:pt x="25831" y="80280"/>
                    </a:lnTo>
                    <a:lnTo>
                      <a:pt x="24133" y="81007"/>
                    </a:lnTo>
                    <a:lnTo>
                      <a:pt x="22314" y="81735"/>
                    </a:lnTo>
                    <a:lnTo>
                      <a:pt x="18555" y="82948"/>
                    </a:lnTo>
                    <a:lnTo>
                      <a:pt x="14553" y="83918"/>
                    </a:lnTo>
                    <a:lnTo>
                      <a:pt x="12976" y="84160"/>
                    </a:lnTo>
                    <a:lnTo>
                      <a:pt x="11278" y="84403"/>
                    </a:lnTo>
                    <a:lnTo>
                      <a:pt x="9581" y="84524"/>
                    </a:lnTo>
                    <a:lnTo>
                      <a:pt x="7762" y="84645"/>
                    </a:lnTo>
                    <a:lnTo>
                      <a:pt x="5700" y="84645"/>
                    </a:lnTo>
                    <a:lnTo>
                      <a:pt x="3760" y="84524"/>
                    </a:lnTo>
                    <a:lnTo>
                      <a:pt x="1" y="84281"/>
                    </a:lnTo>
                    <a:lnTo>
                      <a:pt x="1" y="84281"/>
                    </a:lnTo>
                    <a:lnTo>
                      <a:pt x="2183" y="85615"/>
                    </a:lnTo>
                    <a:lnTo>
                      <a:pt x="5458" y="87434"/>
                    </a:lnTo>
                    <a:lnTo>
                      <a:pt x="8974" y="89132"/>
                    </a:lnTo>
                    <a:lnTo>
                      <a:pt x="12249" y="90466"/>
                    </a:lnTo>
                    <a:lnTo>
                      <a:pt x="15765" y="91679"/>
                    </a:lnTo>
                    <a:lnTo>
                      <a:pt x="19403" y="92770"/>
                    </a:lnTo>
                    <a:lnTo>
                      <a:pt x="23163" y="93740"/>
                    </a:lnTo>
                    <a:lnTo>
                      <a:pt x="25103" y="94225"/>
                    </a:lnTo>
                    <a:lnTo>
                      <a:pt x="27164" y="94589"/>
                    </a:lnTo>
                    <a:lnTo>
                      <a:pt x="29347" y="94832"/>
                    </a:lnTo>
                    <a:lnTo>
                      <a:pt x="31530" y="95074"/>
                    </a:lnTo>
                    <a:lnTo>
                      <a:pt x="33834" y="95196"/>
                    </a:lnTo>
                    <a:lnTo>
                      <a:pt x="36017" y="95196"/>
                    </a:lnTo>
                    <a:lnTo>
                      <a:pt x="40625" y="95074"/>
                    </a:lnTo>
                    <a:lnTo>
                      <a:pt x="45112" y="94710"/>
                    </a:lnTo>
                    <a:lnTo>
                      <a:pt x="49478" y="94104"/>
                    </a:lnTo>
                    <a:lnTo>
                      <a:pt x="53480" y="93377"/>
                    </a:lnTo>
                    <a:lnTo>
                      <a:pt x="57118" y="92406"/>
                    </a:lnTo>
                    <a:lnTo>
                      <a:pt x="59543" y="91557"/>
                    </a:lnTo>
                    <a:lnTo>
                      <a:pt x="61847" y="90709"/>
                    </a:lnTo>
                    <a:lnTo>
                      <a:pt x="64030" y="89860"/>
                    </a:lnTo>
                    <a:lnTo>
                      <a:pt x="66213" y="88890"/>
                    </a:lnTo>
                    <a:lnTo>
                      <a:pt x="68274" y="87919"/>
                    </a:lnTo>
                    <a:lnTo>
                      <a:pt x="70336" y="86828"/>
                    </a:lnTo>
                    <a:lnTo>
                      <a:pt x="72397" y="85737"/>
                    </a:lnTo>
                    <a:lnTo>
                      <a:pt x="74337" y="84524"/>
                    </a:lnTo>
                    <a:lnTo>
                      <a:pt x="76278" y="83311"/>
                    </a:lnTo>
                    <a:lnTo>
                      <a:pt x="78097" y="81977"/>
                    </a:lnTo>
                    <a:lnTo>
                      <a:pt x="79795" y="80643"/>
                    </a:lnTo>
                    <a:lnTo>
                      <a:pt x="81614" y="79188"/>
                    </a:lnTo>
                    <a:lnTo>
                      <a:pt x="83190" y="77733"/>
                    </a:lnTo>
                    <a:lnTo>
                      <a:pt x="84888" y="76157"/>
                    </a:lnTo>
                    <a:lnTo>
                      <a:pt x="86464" y="74580"/>
                    </a:lnTo>
                    <a:lnTo>
                      <a:pt x="87919" y="72882"/>
                    </a:lnTo>
                    <a:lnTo>
                      <a:pt x="89375" y="71185"/>
                    </a:lnTo>
                    <a:lnTo>
                      <a:pt x="90830" y="69487"/>
                    </a:lnTo>
                    <a:lnTo>
                      <a:pt x="92164" y="67668"/>
                    </a:lnTo>
                    <a:lnTo>
                      <a:pt x="93376" y="65728"/>
                    </a:lnTo>
                    <a:lnTo>
                      <a:pt x="94589" y="63909"/>
                    </a:lnTo>
                    <a:lnTo>
                      <a:pt x="95802" y="61847"/>
                    </a:lnTo>
                    <a:lnTo>
                      <a:pt x="96893" y="59785"/>
                    </a:lnTo>
                    <a:lnTo>
                      <a:pt x="97985" y="57724"/>
                    </a:lnTo>
                    <a:lnTo>
                      <a:pt x="98955" y="55662"/>
                    </a:lnTo>
                    <a:lnTo>
                      <a:pt x="99925" y="53358"/>
                    </a:lnTo>
                    <a:lnTo>
                      <a:pt x="101623" y="48871"/>
                    </a:lnTo>
                    <a:lnTo>
                      <a:pt x="103078" y="44142"/>
                    </a:lnTo>
                    <a:lnTo>
                      <a:pt x="104291" y="39170"/>
                    </a:lnTo>
                    <a:lnTo>
                      <a:pt x="104654" y="37351"/>
                    </a:lnTo>
                    <a:lnTo>
                      <a:pt x="104897" y="35532"/>
                    </a:lnTo>
                    <a:lnTo>
                      <a:pt x="105261" y="31773"/>
                    </a:lnTo>
                    <a:lnTo>
                      <a:pt x="105382" y="27771"/>
                    </a:lnTo>
                    <a:lnTo>
                      <a:pt x="105382" y="23648"/>
                    </a:lnTo>
                    <a:lnTo>
                      <a:pt x="109141" y="20737"/>
                    </a:lnTo>
                    <a:lnTo>
                      <a:pt x="110354" y="19767"/>
                    </a:lnTo>
                    <a:lnTo>
                      <a:pt x="111445" y="18676"/>
                    </a:lnTo>
                    <a:lnTo>
                      <a:pt x="113628" y="16372"/>
                    </a:lnTo>
                    <a:lnTo>
                      <a:pt x="115568" y="13946"/>
                    </a:lnTo>
                    <a:lnTo>
                      <a:pt x="117387" y="11400"/>
                    </a:lnTo>
                    <a:lnTo>
                      <a:pt x="117387" y="11279"/>
                    </a:lnTo>
                    <a:lnTo>
                      <a:pt x="114234" y="12370"/>
                    </a:lnTo>
                    <a:lnTo>
                      <a:pt x="110960" y="13583"/>
                    </a:lnTo>
                    <a:lnTo>
                      <a:pt x="109262" y="14068"/>
                    </a:lnTo>
                    <a:lnTo>
                      <a:pt x="107443" y="14553"/>
                    </a:lnTo>
                    <a:lnTo>
                      <a:pt x="105624" y="14917"/>
                    </a:lnTo>
                    <a:lnTo>
                      <a:pt x="103684" y="15038"/>
                    </a:lnTo>
                    <a:lnTo>
                      <a:pt x="103684" y="14917"/>
                    </a:lnTo>
                    <a:lnTo>
                      <a:pt x="104412" y="14553"/>
                    </a:lnTo>
                    <a:lnTo>
                      <a:pt x="105139" y="14068"/>
                    </a:lnTo>
                    <a:lnTo>
                      <a:pt x="106352" y="13098"/>
                    </a:lnTo>
                    <a:lnTo>
                      <a:pt x="107686" y="12006"/>
                    </a:lnTo>
                    <a:lnTo>
                      <a:pt x="109020" y="10793"/>
                    </a:lnTo>
                    <a:lnTo>
                      <a:pt x="110233" y="9581"/>
                    </a:lnTo>
                    <a:lnTo>
                      <a:pt x="111324" y="8247"/>
                    </a:lnTo>
                    <a:lnTo>
                      <a:pt x="112415" y="6792"/>
                    </a:lnTo>
                    <a:lnTo>
                      <a:pt x="113386" y="5336"/>
                    </a:lnTo>
                    <a:lnTo>
                      <a:pt x="114113" y="3760"/>
                    </a:lnTo>
                    <a:lnTo>
                      <a:pt x="114841" y="1941"/>
                    </a:lnTo>
                    <a:lnTo>
                      <a:pt x="113992" y="2305"/>
                    </a:lnTo>
                    <a:lnTo>
                      <a:pt x="113022" y="2669"/>
                    </a:lnTo>
                    <a:lnTo>
                      <a:pt x="112052" y="3032"/>
                    </a:lnTo>
                    <a:lnTo>
                      <a:pt x="111203" y="3396"/>
                    </a:lnTo>
                    <a:lnTo>
                      <a:pt x="108535" y="4609"/>
                    </a:lnTo>
                    <a:lnTo>
                      <a:pt x="105382" y="5943"/>
                    </a:lnTo>
                    <a:lnTo>
                      <a:pt x="103684" y="6549"/>
                    </a:lnTo>
                    <a:lnTo>
                      <a:pt x="101986" y="6913"/>
                    </a:lnTo>
                    <a:lnTo>
                      <a:pt x="100410" y="7277"/>
                    </a:lnTo>
                    <a:lnTo>
                      <a:pt x="98834" y="7519"/>
                    </a:lnTo>
                    <a:lnTo>
                      <a:pt x="97014" y="5943"/>
                    </a:lnTo>
                    <a:lnTo>
                      <a:pt x="95195" y="4488"/>
                    </a:lnTo>
                    <a:lnTo>
                      <a:pt x="93255" y="3275"/>
                    </a:lnTo>
                    <a:lnTo>
                      <a:pt x="91072" y="2062"/>
                    </a:lnTo>
                    <a:lnTo>
                      <a:pt x="89860" y="1577"/>
                    </a:lnTo>
                    <a:lnTo>
                      <a:pt x="88647" y="1213"/>
                    </a:lnTo>
                    <a:lnTo>
                      <a:pt x="87434" y="850"/>
                    </a:lnTo>
                    <a:lnTo>
                      <a:pt x="86100" y="486"/>
                    </a:lnTo>
                    <a:lnTo>
                      <a:pt x="84645" y="243"/>
                    </a:lnTo>
                    <a:lnTo>
                      <a:pt x="83069" y="122"/>
                    </a:lnTo>
                    <a:lnTo>
                      <a:pt x="81492"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3" name="Google Shape;1233;p117"/>
              <p:cNvSpPr/>
              <p:nvPr/>
            </p:nvSpPr>
            <p:spPr>
              <a:xfrm>
                <a:off x="2342650" y="1832775"/>
                <a:ext cx="2934700" cy="2379900"/>
              </a:xfrm>
              <a:custGeom>
                <a:rect b="b" l="l" r="r" t="t"/>
                <a:pathLst>
                  <a:path extrusionOk="0" fill="none" h="95196" w="117388">
                    <a:moveTo>
                      <a:pt x="79795" y="1"/>
                    </a:moveTo>
                    <a:lnTo>
                      <a:pt x="79795" y="1"/>
                    </a:lnTo>
                    <a:lnTo>
                      <a:pt x="81492" y="1"/>
                    </a:lnTo>
                    <a:lnTo>
                      <a:pt x="83069" y="122"/>
                    </a:lnTo>
                    <a:lnTo>
                      <a:pt x="84645" y="243"/>
                    </a:lnTo>
                    <a:lnTo>
                      <a:pt x="86100" y="486"/>
                    </a:lnTo>
                    <a:lnTo>
                      <a:pt x="87434" y="850"/>
                    </a:lnTo>
                    <a:lnTo>
                      <a:pt x="88647" y="1213"/>
                    </a:lnTo>
                    <a:lnTo>
                      <a:pt x="89860" y="1577"/>
                    </a:lnTo>
                    <a:lnTo>
                      <a:pt x="91072" y="2062"/>
                    </a:lnTo>
                    <a:lnTo>
                      <a:pt x="93255" y="3275"/>
                    </a:lnTo>
                    <a:lnTo>
                      <a:pt x="95195" y="4488"/>
                    </a:lnTo>
                    <a:lnTo>
                      <a:pt x="97014" y="5943"/>
                    </a:lnTo>
                    <a:lnTo>
                      <a:pt x="98834" y="7519"/>
                    </a:lnTo>
                    <a:lnTo>
                      <a:pt x="98834" y="7519"/>
                    </a:lnTo>
                    <a:lnTo>
                      <a:pt x="100410" y="7277"/>
                    </a:lnTo>
                    <a:lnTo>
                      <a:pt x="101986" y="6913"/>
                    </a:lnTo>
                    <a:lnTo>
                      <a:pt x="103684" y="6549"/>
                    </a:lnTo>
                    <a:lnTo>
                      <a:pt x="105382" y="5943"/>
                    </a:lnTo>
                    <a:lnTo>
                      <a:pt x="108535" y="4609"/>
                    </a:lnTo>
                    <a:lnTo>
                      <a:pt x="111203" y="3396"/>
                    </a:lnTo>
                    <a:lnTo>
                      <a:pt x="111203" y="3396"/>
                    </a:lnTo>
                    <a:lnTo>
                      <a:pt x="112052" y="3032"/>
                    </a:lnTo>
                    <a:lnTo>
                      <a:pt x="113022" y="2669"/>
                    </a:lnTo>
                    <a:lnTo>
                      <a:pt x="113992" y="2305"/>
                    </a:lnTo>
                    <a:lnTo>
                      <a:pt x="114841" y="1941"/>
                    </a:lnTo>
                    <a:lnTo>
                      <a:pt x="114841" y="1941"/>
                    </a:lnTo>
                    <a:lnTo>
                      <a:pt x="114113" y="3760"/>
                    </a:lnTo>
                    <a:lnTo>
                      <a:pt x="113386" y="5336"/>
                    </a:lnTo>
                    <a:lnTo>
                      <a:pt x="112415" y="6792"/>
                    </a:lnTo>
                    <a:lnTo>
                      <a:pt x="111324" y="8247"/>
                    </a:lnTo>
                    <a:lnTo>
                      <a:pt x="110233" y="9581"/>
                    </a:lnTo>
                    <a:lnTo>
                      <a:pt x="109020" y="10793"/>
                    </a:lnTo>
                    <a:lnTo>
                      <a:pt x="107686" y="12006"/>
                    </a:lnTo>
                    <a:lnTo>
                      <a:pt x="106352" y="13098"/>
                    </a:lnTo>
                    <a:lnTo>
                      <a:pt x="106352" y="13098"/>
                    </a:lnTo>
                    <a:lnTo>
                      <a:pt x="105139" y="14068"/>
                    </a:lnTo>
                    <a:lnTo>
                      <a:pt x="104412" y="14553"/>
                    </a:lnTo>
                    <a:lnTo>
                      <a:pt x="103684" y="14917"/>
                    </a:lnTo>
                    <a:lnTo>
                      <a:pt x="103684" y="15038"/>
                    </a:lnTo>
                    <a:lnTo>
                      <a:pt x="103684" y="15038"/>
                    </a:lnTo>
                    <a:lnTo>
                      <a:pt x="105624" y="14917"/>
                    </a:lnTo>
                    <a:lnTo>
                      <a:pt x="107443" y="14553"/>
                    </a:lnTo>
                    <a:lnTo>
                      <a:pt x="109262" y="14068"/>
                    </a:lnTo>
                    <a:lnTo>
                      <a:pt x="110960" y="13583"/>
                    </a:lnTo>
                    <a:lnTo>
                      <a:pt x="114234" y="12370"/>
                    </a:lnTo>
                    <a:lnTo>
                      <a:pt x="117387" y="11279"/>
                    </a:lnTo>
                    <a:lnTo>
                      <a:pt x="117387" y="11400"/>
                    </a:lnTo>
                    <a:lnTo>
                      <a:pt x="117387" y="11400"/>
                    </a:lnTo>
                    <a:lnTo>
                      <a:pt x="115568" y="13946"/>
                    </a:lnTo>
                    <a:lnTo>
                      <a:pt x="113628" y="16372"/>
                    </a:lnTo>
                    <a:lnTo>
                      <a:pt x="111445" y="18676"/>
                    </a:lnTo>
                    <a:lnTo>
                      <a:pt x="110354" y="19767"/>
                    </a:lnTo>
                    <a:lnTo>
                      <a:pt x="109141" y="20737"/>
                    </a:lnTo>
                    <a:lnTo>
                      <a:pt x="109141" y="20737"/>
                    </a:lnTo>
                    <a:lnTo>
                      <a:pt x="105382" y="23648"/>
                    </a:lnTo>
                    <a:lnTo>
                      <a:pt x="105382" y="23648"/>
                    </a:lnTo>
                    <a:lnTo>
                      <a:pt x="105382" y="27771"/>
                    </a:lnTo>
                    <a:lnTo>
                      <a:pt x="105261" y="31773"/>
                    </a:lnTo>
                    <a:lnTo>
                      <a:pt x="104897" y="35532"/>
                    </a:lnTo>
                    <a:lnTo>
                      <a:pt x="104654" y="37351"/>
                    </a:lnTo>
                    <a:lnTo>
                      <a:pt x="104291" y="39170"/>
                    </a:lnTo>
                    <a:lnTo>
                      <a:pt x="104291" y="39170"/>
                    </a:lnTo>
                    <a:lnTo>
                      <a:pt x="103078" y="44142"/>
                    </a:lnTo>
                    <a:lnTo>
                      <a:pt x="101623" y="48871"/>
                    </a:lnTo>
                    <a:lnTo>
                      <a:pt x="99925" y="53358"/>
                    </a:lnTo>
                    <a:lnTo>
                      <a:pt x="98955" y="55662"/>
                    </a:lnTo>
                    <a:lnTo>
                      <a:pt x="97985" y="57724"/>
                    </a:lnTo>
                    <a:lnTo>
                      <a:pt x="96893" y="59785"/>
                    </a:lnTo>
                    <a:lnTo>
                      <a:pt x="95802" y="61847"/>
                    </a:lnTo>
                    <a:lnTo>
                      <a:pt x="94589" y="63909"/>
                    </a:lnTo>
                    <a:lnTo>
                      <a:pt x="93376" y="65728"/>
                    </a:lnTo>
                    <a:lnTo>
                      <a:pt x="92164" y="67668"/>
                    </a:lnTo>
                    <a:lnTo>
                      <a:pt x="90830" y="69487"/>
                    </a:lnTo>
                    <a:lnTo>
                      <a:pt x="89375" y="71185"/>
                    </a:lnTo>
                    <a:lnTo>
                      <a:pt x="87919" y="72882"/>
                    </a:lnTo>
                    <a:lnTo>
                      <a:pt x="86464" y="74580"/>
                    </a:lnTo>
                    <a:lnTo>
                      <a:pt x="84888" y="76157"/>
                    </a:lnTo>
                    <a:lnTo>
                      <a:pt x="83190" y="77733"/>
                    </a:lnTo>
                    <a:lnTo>
                      <a:pt x="81614" y="79188"/>
                    </a:lnTo>
                    <a:lnTo>
                      <a:pt x="79795" y="80643"/>
                    </a:lnTo>
                    <a:lnTo>
                      <a:pt x="78097" y="81977"/>
                    </a:lnTo>
                    <a:lnTo>
                      <a:pt x="76278" y="83311"/>
                    </a:lnTo>
                    <a:lnTo>
                      <a:pt x="74337" y="84524"/>
                    </a:lnTo>
                    <a:lnTo>
                      <a:pt x="72397" y="85737"/>
                    </a:lnTo>
                    <a:lnTo>
                      <a:pt x="70336" y="86828"/>
                    </a:lnTo>
                    <a:lnTo>
                      <a:pt x="68274" y="87919"/>
                    </a:lnTo>
                    <a:lnTo>
                      <a:pt x="66213" y="88890"/>
                    </a:lnTo>
                    <a:lnTo>
                      <a:pt x="64030" y="89860"/>
                    </a:lnTo>
                    <a:lnTo>
                      <a:pt x="61847" y="90709"/>
                    </a:lnTo>
                    <a:lnTo>
                      <a:pt x="59543" y="91557"/>
                    </a:lnTo>
                    <a:lnTo>
                      <a:pt x="57118" y="92406"/>
                    </a:lnTo>
                    <a:lnTo>
                      <a:pt x="57118" y="92406"/>
                    </a:lnTo>
                    <a:lnTo>
                      <a:pt x="53480" y="93377"/>
                    </a:lnTo>
                    <a:lnTo>
                      <a:pt x="49478" y="94104"/>
                    </a:lnTo>
                    <a:lnTo>
                      <a:pt x="45112" y="94710"/>
                    </a:lnTo>
                    <a:lnTo>
                      <a:pt x="40625" y="95074"/>
                    </a:lnTo>
                    <a:lnTo>
                      <a:pt x="36017" y="95196"/>
                    </a:lnTo>
                    <a:lnTo>
                      <a:pt x="33834" y="95196"/>
                    </a:lnTo>
                    <a:lnTo>
                      <a:pt x="31530" y="95074"/>
                    </a:lnTo>
                    <a:lnTo>
                      <a:pt x="29347" y="94832"/>
                    </a:lnTo>
                    <a:lnTo>
                      <a:pt x="27164" y="94589"/>
                    </a:lnTo>
                    <a:lnTo>
                      <a:pt x="25103" y="94225"/>
                    </a:lnTo>
                    <a:lnTo>
                      <a:pt x="23163" y="93740"/>
                    </a:lnTo>
                    <a:lnTo>
                      <a:pt x="23163" y="93740"/>
                    </a:lnTo>
                    <a:lnTo>
                      <a:pt x="19403" y="92770"/>
                    </a:lnTo>
                    <a:lnTo>
                      <a:pt x="15765" y="91679"/>
                    </a:lnTo>
                    <a:lnTo>
                      <a:pt x="12249" y="90466"/>
                    </a:lnTo>
                    <a:lnTo>
                      <a:pt x="8974" y="89132"/>
                    </a:lnTo>
                    <a:lnTo>
                      <a:pt x="8974" y="89132"/>
                    </a:lnTo>
                    <a:lnTo>
                      <a:pt x="5458" y="87434"/>
                    </a:lnTo>
                    <a:lnTo>
                      <a:pt x="2183" y="85615"/>
                    </a:lnTo>
                    <a:lnTo>
                      <a:pt x="2183" y="85615"/>
                    </a:lnTo>
                    <a:lnTo>
                      <a:pt x="1" y="84281"/>
                    </a:lnTo>
                    <a:lnTo>
                      <a:pt x="1" y="84281"/>
                    </a:lnTo>
                    <a:lnTo>
                      <a:pt x="3760" y="84524"/>
                    </a:lnTo>
                    <a:lnTo>
                      <a:pt x="5700" y="84645"/>
                    </a:lnTo>
                    <a:lnTo>
                      <a:pt x="7762" y="84645"/>
                    </a:lnTo>
                    <a:lnTo>
                      <a:pt x="7762" y="84645"/>
                    </a:lnTo>
                    <a:lnTo>
                      <a:pt x="9581" y="84524"/>
                    </a:lnTo>
                    <a:lnTo>
                      <a:pt x="11278" y="84403"/>
                    </a:lnTo>
                    <a:lnTo>
                      <a:pt x="12976" y="84160"/>
                    </a:lnTo>
                    <a:lnTo>
                      <a:pt x="14553" y="83918"/>
                    </a:lnTo>
                    <a:lnTo>
                      <a:pt x="14553" y="83918"/>
                    </a:lnTo>
                    <a:lnTo>
                      <a:pt x="18555" y="82948"/>
                    </a:lnTo>
                    <a:lnTo>
                      <a:pt x="22314" y="81735"/>
                    </a:lnTo>
                    <a:lnTo>
                      <a:pt x="24133" y="81007"/>
                    </a:lnTo>
                    <a:lnTo>
                      <a:pt x="25831" y="80280"/>
                    </a:lnTo>
                    <a:lnTo>
                      <a:pt x="27407" y="79552"/>
                    </a:lnTo>
                    <a:lnTo>
                      <a:pt x="29105" y="78703"/>
                    </a:lnTo>
                    <a:lnTo>
                      <a:pt x="29105" y="78703"/>
                    </a:lnTo>
                    <a:lnTo>
                      <a:pt x="32500" y="76763"/>
                    </a:lnTo>
                    <a:lnTo>
                      <a:pt x="34198" y="75550"/>
                    </a:lnTo>
                    <a:lnTo>
                      <a:pt x="34926" y="75065"/>
                    </a:lnTo>
                    <a:lnTo>
                      <a:pt x="35532" y="74338"/>
                    </a:lnTo>
                    <a:lnTo>
                      <a:pt x="35532" y="74338"/>
                    </a:lnTo>
                    <a:lnTo>
                      <a:pt x="33592" y="74338"/>
                    </a:lnTo>
                    <a:lnTo>
                      <a:pt x="31773" y="73974"/>
                    </a:lnTo>
                    <a:lnTo>
                      <a:pt x="29954" y="73610"/>
                    </a:lnTo>
                    <a:lnTo>
                      <a:pt x="28377" y="73125"/>
                    </a:lnTo>
                    <a:lnTo>
                      <a:pt x="28377" y="73125"/>
                    </a:lnTo>
                    <a:lnTo>
                      <a:pt x="26922" y="72519"/>
                    </a:lnTo>
                    <a:lnTo>
                      <a:pt x="25588" y="71912"/>
                    </a:lnTo>
                    <a:lnTo>
                      <a:pt x="24375" y="71306"/>
                    </a:lnTo>
                    <a:lnTo>
                      <a:pt x="23163" y="70578"/>
                    </a:lnTo>
                    <a:lnTo>
                      <a:pt x="21950" y="69851"/>
                    </a:lnTo>
                    <a:lnTo>
                      <a:pt x="20980" y="69002"/>
                    </a:lnTo>
                    <a:lnTo>
                      <a:pt x="19888" y="68153"/>
                    </a:lnTo>
                    <a:lnTo>
                      <a:pt x="18918" y="67183"/>
                    </a:lnTo>
                    <a:lnTo>
                      <a:pt x="18069" y="66213"/>
                    </a:lnTo>
                    <a:lnTo>
                      <a:pt x="17221" y="65242"/>
                    </a:lnTo>
                    <a:lnTo>
                      <a:pt x="16372" y="64030"/>
                    </a:lnTo>
                    <a:lnTo>
                      <a:pt x="15644" y="62938"/>
                    </a:lnTo>
                    <a:lnTo>
                      <a:pt x="14310" y="60392"/>
                    </a:lnTo>
                    <a:lnTo>
                      <a:pt x="13097" y="57724"/>
                    </a:lnTo>
                    <a:lnTo>
                      <a:pt x="13097" y="57724"/>
                    </a:lnTo>
                    <a:lnTo>
                      <a:pt x="15644" y="57966"/>
                    </a:lnTo>
                    <a:lnTo>
                      <a:pt x="18797" y="58088"/>
                    </a:lnTo>
                    <a:lnTo>
                      <a:pt x="20374" y="58088"/>
                    </a:lnTo>
                    <a:lnTo>
                      <a:pt x="21829" y="57966"/>
                    </a:lnTo>
                    <a:lnTo>
                      <a:pt x="23041" y="57603"/>
                    </a:lnTo>
                    <a:lnTo>
                      <a:pt x="23526" y="57481"/>
                    </a:lnTo>
                    <a:lnTo>
                      <a:pt x="23890" y="57239"/>
                    </a:lnTo>
                    <a:lnTo>
                      <a:pt x="23890" y="57239"/>
                    </a:lnTo>
                    <a:lnTo>
                      <a:pt x="22799" y="57118"/>
                    </a:lnTo>
                    <a:lnTo>
                      <a:pt x="21707" y="56875"/>
                    </a:lnTo>
                    <a:lnTo>
                      <a:pt x="20616" y="56511"/>
                    </a:lnTo>
                    <a:lnTo>
                      <a:pt x="19646" y="56026"/>
                    </a:lnTo>
                    <a:lnTo>
                      <a:pt x="17706" y="55056"/>
                    </a:lnTo>
                    <a:lnTo>
                      <a:pt x="16008" y="54086"/>
                    </a:lnTo>
                    <a:lnTo>
                      <a:pt x="16008" y="54086"/>
                    </a:lnTo>
                    <a:lnTo>
                      <a:pt x="13704" y="52509"/>
                    </a:lnTo>
                    <a:lnTo>
                      <a:pt x="12612" y="51539"/>
                    </a:lnTo>
                    <a:lnTo>
                      <a:pt x="11642" y="50569"/>
                    </a:lnTo>
                    <a:lnTo>
                      <a:pt x="10551" y="49599"/>
                    </a:lnTo>
                    <a:lnTo>
                      <a:pt x="9702" y="48508"/>
                    </a:lnTo>
                    <a:lnTo>
                      <a:pt x="8853" y="47295"/>
                    </a:lnTo>
                    <a:lnTo>
                      <a:pt x="8004" y="46082"/>
                    </a:lnTo>
                    <a:lnTo>
                      <a:pt x="7277" y="44748"/>
                    </a:lnTo>
                    <a:lnTo>
                      <a:pt x="6549" y="43414"/>
                    </a:lnTo>
                    <a:lnTo>
                      <a:pt x="6064" y="41959"/>
                    </a:lnTo>
                    <a:lnTo>
                      <a:pt x="5579" y="40383"/>
                    </a:lnTo>
                    <a:lnTo>
                      <a:pt x="5215" y="38806"/>
                    </a:lnTo>
                    <a:lnTo>
                      <a:pt x="4851" y="37108"/>
                    </a:lnTo>
                    <a:lnTo>
                      <a:pt x="4730" y="35289"/>
                    </a:lnTo>
                    <a:lnTo>
                      <a:pt x="4730" y="33470"/>
                    </a:lnTo>
                    <a:lnTo>
                      <a:pt x="4730" y="33470"/>
                    </a:lnTo>
                    <a:lnTo>
                      <a:pt x="7155" y="34683"/>
                    </a:lnTo>
                    <a:lnTo>
                      <a:pt x="7155" y="34683"/>
                    </a:lnTo>
                    <a:lnTo>
                      <a:pt x="8368" y="35047"/>
                    </a:lnTo>
                    <a:lnTo>
                      <a:pt x="9581" y="35411"/>
                    </a:lnTo>
                    <a:lnTo>
                      <a:pt x="12249" y="36017"/>
                    </a:lnTo>
                    <a:lnTo>
                      <a:pt x="12249" y="36017"/>
                    </a:lnTo>
                    <a:lnTo>
                      <a:pt x="13825" y="36381"/>
                    </a:lnTo>
                    <a:lnTo>
                      <a:pt x="14674" y="36502"/>
                    </a:lnTo>
                    <a:lnTo>
                      <a:pt x="15159" y="36381"/>
                    </a:lnTo>
                    <a:lnTo>
                      <a:pt x="15523" y="36381"/>
                    </a:lnTo>
                    <a:lnTo>
                      <a:pt x="15402" y="36381"/>
                    </a:lnTo>
                    <a:lnTo>
                      <a:pt x="15402" y="36381"/>
                    </a:lnTo>
                    <a:lnTo>
                      <a:pt x="14310" y="35411"/>
                    </a:lnTo>
                    <a:lnTo>
                      <a:pt x="13219" y="34441"/>
                    </a:lnTo>
                    <a:lnTo>
                      <a:pt x="12006" y="33470"/>
                    </a:lnTo>
                    <a:lnTo>
                      <a:pt x="11400" y="32985"/>
                    </a:lnTo>
                    <a:lnTo>
                      <a:pt x="10915" y="32500"/>
                    </a:lnTo>
                    <a:lnTo>
                      <a:pt x="10915" y="32500"/>
                    </a:lnTo>
                    <a:lnTo>
                      <a:pt x="9459" y="30439"/>
                    </a:lnTo>
                    <a:lnTo>
                      <a:pt x="8004" y="28256"/>
                    </a:lnTo>
                    <a:lnTo>
                      <a:pt x="6549" y="25952"/>
                    </a:lnTo>
                    <a:lnTo>
                      <a:pt x="5943" y="24618"/>
                    </a:lnTo>
                    <a:lnTo>
                      <a:pt x="5458" y="23284"/>
                    </a:lnTo>
                    <a:lnTo>
                      <a:pt x="4973" y="21950"/>
                    </a:lnTo>
                    <a:lnTo>
                      <a:pt x="4487" y="20495"/>
                    </a:lnTo>
                    <a:lnTo>
                      <a:pt x="4245" y="19040"/>
                    </a:lnTo>
                    <a:lnTo>
                      <a:pt x="4002" y="17463"/>
                    </a:lnTo>
                    <a:lnTo>
                      <a:pt x="4002" y="15887"/>
                    </a:lnTo>
                    <a:lnTo>
                      <a:pt x="4002" y="14310"/>
                    </a:lnTo>
                    <a:lnTo>
                      <a:pt x="4245" y="12734"/>
                    </a:lnTo>
                    <a:lnTo>
                      <a:pt x="4609" y="11036"/>
                    </a:lnTo>
                    <a:lnTo>
                      <a:pt x="4609" y="11036"/>
                    </a:lnTo>
                    <a:lnTo>
                      <a:pt x="4973" y="10066"/>
                    </a:lnTo>
                    <a:lnTo>
                      <a:pt x="5336" y="9217"/>
                    </a:lnTo>
                    <a:lnTo>
                      <a:pt x="6185" y="7519"/>
                    </a:lnTo>
                    <a:lnTo>
                      <a:pt x="7277" y="5943"/>
                    </a:lnTo>
                    <a:lnTo>
                      <a:pt x="8126" y="4366"/>
                    </a:lnTo>
                    <a:lnTo>
                      <a:pt x="8126" y="4366"/>
                    </a:lnTo>
                    <a:lnTo>
                      <a:pt x="8247" y="4488"/>
                    </a:lnTo>
                    <a:lnTo>
                      <a:pt x="8247" y="4488"/>
                    </a:lnTo>
                    <a:lnTo>
                      <a:pt x="8732" y="5094"/>
                    </a:lnTo>
                    <a:lnTo>
                      <a:pt x="9338" y="5821"/>
                    </a:lnTo>
                    <a:lnTo>
                      <a:pt x="10430" y="6913"/>
                    </a:lnTo>
                    <a:lnTo>
                      <a:pt x="10430" y="6913"/>
                    </a:lnTo>
                    <a:lnTo>
                      <a:pt x="12006" y="8853"/>
                    </a:lnTo>
                    <a:lnTo>
                      <a:pt x="13825" y="10551"/>
                    </a:lnTo>
                    <a:lnTo>
                      <a:pt x="15644" y="12249"/>
                    </a:lnTo>
                    <a:lnTo>
                      <a:pt x="17584" y="13825"/>
                    </a:lnTo>
                    <a:lnTo>
                      <a:pt x="17584" y="13825"/>
                    </a:lnTo>
                    <a:lnTo>
                      <a:pt x="20859" y="16250"/>
                    </a:lnTo>
                    <a:lnTo>
                      <a:pt x="24133" y="18433"/>
                    </a:lnTo>
                    <a:lnTo>
                      <a:pt x="27407" y="20495"/>
                    </a:lnTo>
                    <a:lnTo>
                      <a:pt x="30803" y="22314"/>
                    </a:lnTo>
                    <a:lnTo>
                      <a:pt x="34441" y="24012"/>
                    </a:lnTo>
                    <a:lnTo>
                      <a:pt x="38321" y="25467"/>
                    </a:lnTo>
                    <a:lnTo>
                      <a:pt x="42444" y="26801"/>
                    </a:lnTo>
                    <a:lnTo>
                      <a:pt x="47052" y="28013"/>
                    </a:lnTo>
                    <a:lnTo>
                      <a:pt x="47052" y="28013"/>
                    </a:lnTo>
                    <a:lnTo>
                      <a:pt x="49478" y="28620"/>
                    </a:lnTo>
                    <a:lnTo>
                      <a:pt x="52146" y="28984"/>
                    </a:lnTo>
                    <a:lnTo>
                      <a:pt x="54935" y="29347"/>
                    </a:lnTo>
                    <a:lnTo>
                      <a:pt x="57845" y="29469"/>
                    </a:lnTo>
                    <a:lnTo>
                      <a:pt x="57845" y="29469"/>
                    </a:lnTo>
                    <a:lnTo>
                      <a:pt x="57481" y="28135"/>
                    </a:lnTo>
                    <a:lnTo>
                      <a:pt x="57239" y="26801"/>
                    </a:lnTo>
                    <a:lnTo>
                      <a:pt x="57118" y="25224"/>
                    </a:lnTo>
                    <a:lnTo>
                      <a:pt x="57118" y="23769"/>
                    </a:lnTo>
                    <a:lnTo>
                      <a:pt x="57239" y="22193"/>
                    </a:lnTo>
                    <a:lnTo>
                      <a:pt x="57360" y="20737"/>
                    </a:lnTo>
                    <a:lnTo>
                      <a:pt x="57603" y="19403"/>
                    </a:lnTo>
                    <a:lnTo>
                      <a:pt x="57966" y="18191"/>
                    </a:lnTo>
                    <a:lnTo>
                      <a:pt x="57966" y="18191"/>
                    </a:lnTo>
                    <a:lnTo>
                      <a:pt x="58815" y="15402"/>
                    </a:lnTo>
                    <a:lnTo>
                      <a:pt x="59422" y="14068"/>
                    </a:lnTo>
                    <a:lnTo>
                      <a:pt x="60028" y="12855"/>
                    </a:lnTo>
                    <a:lnTo>
                      <a:pt x="60634" y="11642"/>
                    </a:lnTo>
                    <a:lnTo>
                      <a:pt x="61362" y="10430"/>
                    </a:lnTo>
                    <a:lnTo>
                      <a:pt x="62211" y="9338"/>
                    </a:lnTo>
                    <a:lnTo>
                      <a:pt x="62938" y="8247"/>
                    </a:lnTo>
                    <a:lnTo>
                      <a:pt x="63909" y="7277"/>
                    </a:lnTo>
                    <a:lnTo>
                      <a:pt x="64757" y="6428"/>
                    </a:lnTo>
                    <a:lnTo>
                      <a:pt x="65849" y="5458"/>
                    </a:lnTo>
                    <a:lnTo>
                      <a:pt x="66819" y="4730"/>
                    </a:lnTo>
                    <a:lnTo>
                      <a:pt x="67910" y="3881"/>
                    </a:lnTo>
                    <a:lnTo>
                      <a:pt x="69123" y="3275"/>
                    </a:lnTo>
                    <a:lnTo>
                      <a:pt x="70336" y="2547"/>
                    </a:lnTo>
                    <a:lnTo>
                      <a:pt x="71548" y="1941"/>
                    </a:lnTo>
                    <a:lnTo>
                      <a:pt x="71548" y="1941"/>
                    </a:lnTo>
                    <a:lnTo>
                      <a:pt x="72761" y="1456"/>
                    </a:lnTo>
                    <a:lnTo>
                      <a:pt x="74095" y="1092"/>
                    </a:lnTo>
                    <a:lnTo>
                      <a:pt x="76884" y="364"/>
                    </a:lnTo>
                    <a:lnTo>
                      <a:pt x="76884" y="364"/>
                    </a:lnTo>
                    <a:lnTo>
                      <a:pt x="79795"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34" name="Google Shape;1234;p117"/>
            <p:cNvGrpSpPr/>
            <p:nvPr/>
          </p:nvGrpSpPr>
          <p:grpSpPr>
            <a:xfrm>
              <a:off x="5280689" y="2984560"/>
              <a:ext cx="201168" cy="201168"/>
              <a:chOff x="1190625" y="238125"/>
              <a:chExt cx="5238750" cy="5238750"/>
            </a:xfrm>
          </p:grpSpPr>
          <p:sp>
            <p:nvSpPr>
              <p:cNvPr id="1235" name="Google Shape;1235;p117"/>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6" name="Google Shape;1236;p117"/>
              <p:cNvSpPr/>
              <p:nvPr/>
            </p:nvSpPr>
            <p:spPr>
              <a:xfrm>
                <a:off x="2973250" y="1093050"/>
                <a:ext cx="1673500" cy="3656225"/>
              </a:xfrm>
              <a:custGeom>
                <a:rect b="b" l="l" r="r" t="t"/>
                <a:pathLst>
                  <a:path extrusionOk="0" h="146249" w="66940">
                    <a:moveTo>
                      <a:pt x="47416" y="0"/>
                    </a:moveTo>
                    <a:lnTo>
                      <a:pt x="44748" y="122"/>
                    </a:lnTo>
                    <a:lnTo>
                      <a:pt x="42080" y="243"/>
                    </a:lnTo>
                    <a:lnTo>
                      <a:pt x="39533" y="607"/>
                    </a:lnTo>
                    <a:lnTo>
                      <a:pt x="37229" y="971"/>
                    </a:lnTo>
                    <a:lnTo>
                      <a:pt x="34925" y="1577"/>
                    </a:lnTo>
                    <a:lnTo>
                      <a:pt x="32864" y="2183"/>
                    </a:lnTo>
                    <a:lnTo>
                      <a:pt x="30923" y="3032"/>
                    </a:lnTo>
                    <a:lnTo>
                      <a:pt x="29104" y="3881"/>
                    </a:lnTo>
                    <a:lnTo>
                      <a:pt x="27407" y="4972"/>
                    </a:lnTo>
                    <a:lnTo>
                      <a:pt x="25830" y="6064"/>
                    </a:lnTo>
                    <a:lnTo>
                      <a:pt x="24375" y="7155"/>
                    </a:lnTo>
                    <a:lnTo>
                      <a:pt x="23041" y="8489"/>
                    </a:lnTo>
                    <a:lnTo>
                      <a:pt x="21828" y="9702"/>
                    </a:lnTo>
                    <a:lnTo>
                      <a:pt x="20616" y="11157"/>
                    </a:lnTo>
                    <a:lnTo>
                      <a:pt x="19524" y="12491"/>
                    </a:lnTo>
                    <a:lnTo>
                      <a:pt x="18675" y="13946"/>
                    </a:lnTo>
                    <a:lnTo>
                      <a:pt x="17705" y="15523"/>
                    </a:lnTo>
                    <a:lnTo>
                      <a:pt x="16978" y="16978"/>
                    </a:lnTo>
                    <a:lnTo>
                      <a:pt x="16250" y="18554"/>
                    </a:lnTo>
                    <a:lnTo>
                      <a:pt x="15644" y="20131"/>
                    </a:lnTo>
                    <a:lnTo>
                      <a:pt x="15159" y="21707"/>
                    </a:lnTo>
                    <a:lnTo>
                      <a:pt x="14916" y="22556"/>
                    </a:lnTo>
                    <a:lnTo>
                      <a:pt x="14310" y="24981"/>
                    </a:lnTo>
                    <a:lnTo>
                      <a:pt x="13946" y="26558"/>
                    </a:lnTo>
                    <a:lnTo>
                      <a:pt x="13703" y="28256"/>
                    </a:lnTo>
                    <a:lnTo>
                      <a:pt x="13461" y="30196"/>
                    </a:lnTo>
                    <a:lnTo>
                      <a:pt x="13461" y="32136"/>
                    </a:lnTo>
                    <a:lnTo>
                      <a:pt x="13461" y="53479"/>
                    </a:lnTo>
                    <a:lnTo>
                      <a:pt x="0" y="53479"/>
                    </a:lnTo>
                    <a:lnTo>
                      <a:pt x="0" y="79431"/>
                    </a:lnTo>
                    <a:lnTo>
                      <a:pt x="13461" y="79431"/>
                    </a:lnTo>
                    <a:lnTo>
                      <a:pt x="13461" y="146249"/>
                    </a:lnTo>
                    <a:lnTo>
                      <a:pt x="40261" y="146249"/>
                    </a:lnTo>
                    <a:lnTo>
                      <a:pt x="40261" y="79431"/>
                    </a:lnTo>
                    <a:lnTo>
                      <a:pt x="62695" y="79431"/>
                    </a:lnTo>
                    <a:lnTo>
                      <a:pt x="66091" y="53479"/>
                    </a:lnTo>
                    <a:lnTo>
                      <a:pt x="40261" y="53479"/>
                    </a:lnTo>
                    <a:lnTo>
                      <a:pt x="40261" y="35047"/>
                    </a:lnTo>
                    <a:lnTo>
                      <a:pt x="40261" y="34683"/>
                    </a:lnTo>
                    <a:lnTo>
                      <a:pt x="40382" y="33349"/>
                    </a:lnTo>
                    <a:lnTo>
                      <a:pt x="40504" y="32621"/>
                    </a:lnTo>
                    <a:lnTo>
                      <a:pt x="40746" y="31651"/>
                    </a:lnTo>
                    <a:lnTo>
                      <a:pt x="41110" y="30681"/>
                    </a:lnTo>
                    <a:lnTo>
                      <a:pt x="41595" y="29590"/>
                    </a:lnTo>
                    <a:lnTo>
                      <a:pt x="42201" y="28619"/>
                    </a:lnTo>
                    <a:lnTo>
                      <a:pt x="43050" y="27649"/>
                    </a:lnTo>
                    <a:lnTo>
                      <a:pt x="44020" y="26679"/>
                    </a:lnTo>
                    <a:lnTo>
                      <a:pt x="45233" y="25830"/>
                    </a:lnTo>
                    <a:lnTo>
                      <a:pt x="46688" y="25224"/>
                    </a:lnTo>
                    <a:lnTo>
                      <a:pt x="48386" y="24618"/>
                    </a:lnTo>
                    <a:lnTo>
                      <a:pt x="50326" y="24254"/>
                    </a:lnTo>
                    <a:lnTo>
                      <a:pt x="52509" y="24133"/>
                    </a:lnTo>
                    <a:lnTo>
                      <a:pt x="66940" y="24133"/>
                    </a:lnTo>
                    <a:lnTo>
                      <a:pt x="66940" y="1092"/>
                    </a:lnTo>
                    <a:lnTo>
                      <a:pt x="63544" y="728"/>
                    </a:lnTo>
                    <a:lnTo>
                      <a:pt x="59785" y="364"/>
                    </a:lnTo>
                    <a:lnTo>
                      <a:pt x="55177" y="122"/>
                    </a:lnTo>
                    <a:lnTo>
                      <a:pt x="5008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37" name="Google Shape;1237;p117"/>
            <p:cNvSpPr/>
            <p:nvPr/>
          </p:nvSpPr>
          <p:spPr>
            <a:xfrm>
              <a:off x="5280689" y="3325948"/>
              <a:ext cx="201168" cy="201168"/>
            </a:xfrm>
            <a:custGeom>
              <a:rect b="b" l="l" r="r" t="t"/>
              <a:pathLst>
                <a:path extrusionOk="0" h="209550" w="209550">
                  <a:moveTo>
                    <a:pt x="0" y="0"/>
                  </a:moveTo>
                  <a:lnTo>
                    <a:pt x="0" y="209550"/>
                  </a:lnTo>
                  <a:lnTo>
                    <a:pt x="209550" y="209550"/>
                  </a:lnTo>
                  <a:lnTo>
                    <a:pt x="20955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8" name="Google Shape;1238;p117"/>
            <p:cNvSpPr/>
            <p:nvPr/>
          </p:nvSpPr>
          <p:spPr>
            <a:xfrm>
              <a:off x="5280689" y="4017710"/>
              <a:ext cx="201168" cy="201168"/>
            </a:xfrm>
            <a:custGeom>
              <a:rect b="b" l="l" r="r" t="t"/>
              <a:pathLst>
                <a:path extrusionOk="0" h="209550" w="209550">
                  <a:moveTo>
                    <a:pt x="0" y="0"/>
                  </a:moveTo>
                  <a:lnTo>
                    <a:pt x="0" y="209550"/>
                  </a:lnTo>
                  <a:lnTo>
                    <a:pt x="209550" y="209550"/>
                  </a:lnTo>
                  <a:lnTo>
                    <a:pt x="20955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39" name="Google Shape;1239;p117"/>
            <p:cNvGrpSpPr/>
            <p:nvPr/>
          </p:nvGrpSpPr>
          <p:grpSpPr>
            <a:xfrm>
              <a:off x="5314308" y="4048824"/>
              <a:ext cx="138916" cy="138916"/>
              <a:chOff x="1978850" y="868312"/>
              <a:chExt cx="3665325" cy="3665325"/>
            </a:xfrm>
          </p:grpSpPr>
          <p:sp>
            <p:nvSpPr>
              <p:cNvPr id="1240" name="Google Shape;1240;p117"/>
              <p:cNvSpPr/>
              <p:nvPr/>
            </p:nvSpPr>
            <p:spPr>
              <a:xfrm>
                <a:off x="1978850" y="868312"/>
                <a:ext cx="3665325" cy="3665325"/>
              </a:xfrm>
              <a:custGeom>
                <a:rect b="b" l="l" r="r" t="t"/>
                <a:pathLst>
                  <a:path extrusionOk="0" h="146613" w="146613">
                    <a:moveTo>
                      <a:pt x="105867" y="12370"/>
                    </a:moveTo>
                    <a:lnTo>
                      <a:pt x="108656" y="12491"/>
                    </a:lnTo>
                    <a:lnTo>
                      <a:pt x="111203" y="12855"/>
                    </a:lnTo>
                    <a:lnTo>
                      <a:pt x="113749" y="13461"/>
                    </a:lnTo>
                    <a:lnTo>
                      <a:pt x="116175" y="14189"/>
                    </a:lnTo>
                    <a:lnTo>
                      <a:pt x="118479" y="15159"/>
                    </a:lnTo>
                    <a:lnTo>
                      <a:pt x="120662" y="16371"/>
                    </a:lnTo>
                    <a:lnTo>
                      <a:pt x="122723" y="17827"/>
                    </a:lnTo>
                    <a:lnTo>
                      <a:pt x="124785" y="19403"/>
                    </a:lnTo>
                    <a:lnTo>
                      <a:pt x="126482" y="21101"/>
                    </a:lnTo>
                    <a:lnTo>
                      <a:pt x="128180" y="23041"/>
                    </a:lnTo>
                    <a:lnTo>
                      <a:pt x="129635" y="25103"/>
                    </a:lnTo>
                    <a:lnTo>
                      <a:pt x="130969" y="27285"/>
                    </a:lnTo>
                    <a:lnTo>
                      <a:pt x="132061" y="29589"/>
                    </a:lnTo>
                    <a:lnTo>
                      <a:pt x="132910" y="32015"/>
                    </a:lnTo>
                    <a:lnTo>
                      <a:pt x="133637" y="34561"/>
                    </a:lnTo>
                    <a:lnTo>
                      <a:pt x="134122" y="37229"/>
                    </a:lnTo>
                    <a:lnTo>
                      <a:pt x="134243" y="39048"/>
                    </a:lnTo>
                    <a:lnTo>
                      <a:pt x="134243" y="41231"/>
                    </a:lnTo>
                    <a:lnTo>
                      <a:pt x="134243" y="65363"/>
                    </a:lnTo>
                    <a:lnTo>
                      <a:pt x="134243" y="84160"/>
                    </a:lnTo>
                    <a:lnTo>
                      <a:pt x="134243" y="105867"/>
                    </a:lnTo>
                    <a:lnTo>
                      <a:pt x="134243" y="108049"/>
                    </a:lnTo>
                    <a:lnTo>
                      <a:pt x="134001" y="110232"/>
                    </a:lnTo>
                    <a:lnTo>
                      <a:pt x="133516" y="112415"/>
                    </a:lnTo>
                    <a:lnTo>
                      <a:pt x="133031" y="114477"/>
                    </a:lnTo>
                    <a:lnTo>
                      <a:pt x="132303" y="116417"/>
                    </a:lnTo>
                    <a:lnTo>
                      <a:pt x="131454" y="118357"/>
                    </a:lnTo>
                    <a:lnTo>
                      <a:pt x="130484" y="120176"/>
                    </a:lnTo>
                    <a:lnTo>
                      <a:pt x="129393" y="121995"/>
                    </a:lnTo>
                    <a:lnTo>
                      <a:pt x="128180" y="123693"/>
                    </a:lnTo>
                    <a:lnTo>
                      <a:pt x="126846" y="125269"/>
                    </a:lnTo>
                    <a:lnTo>
                      <a:pt x="125270" y="126725"/>
                    </a:lnTo>
                    <a:lnTo>
                      <a:pt x="123693" y="128059"/>
                    </a:lnTo>
                    <a:lnTo>
                      <a:pt x="121995" y="129393"/>
                    </a:lnTo>
                    <a:lnTo>
                      <a:pt x="120176" y="130484"/>
                    </a:lnTo>
                    <a:lnTo>
                      <a:pt x="118236" y="131575"/>
                    </a:lnTo>
                    <a:lnTo>
                      <a:pt x="116175" y="132424"/>
                    </a:lnTo>
                    <a:lnTo>
                      <a:pt x="113749" y="133273"/>
                    </a:lnTo>
                    <a:lnTo>
                      <a:pt x="111324" y="133879"/>
                    </a:lnTo>
                    <a:lnTo>
                      <a:pt x="108777" y="134243"/>
                    </a:lnTo>
                    <a:lnTo>
                      <a:pt x="106231" y="134364"/>
                    </a:lnTo>
                    <a:lnTo>
                      <a:pt x="40383" y="134364"/>
                    </a:lnTo>
                    <a:lnTo>
                      <a:pt x="37836" y="134243"/>
                    </a:lnTo>
                    <a:lnTo>
                      <a:pt x="35289" y="133879"/>
                    </a:lnTo>
                    <a:lnTo>
                      <a:pt x="32743" y="133273"/>
                    </a:lnTo>
                    <a:lnTo>
                      <a:pt x="30317" y="132424"/>
                    </a:lnTo>
                    <a:lnTo>
                      <a:pt x="28013" y="131333"/>
                    </a:lnTo>
                    <a:lnTo>
                      <a:pt x="25830" y="130120"/>
                    </a:lnTo>
                    <a:lnTo>
                      <a:pt x="23769" y="128786"/>
                    </a:lnTo>
                    <a:lnTo>
                      <a:pt x="21829" y="127210"/>
                    </a:lnTo>
                    <a:lnTo>
                      <a:pt x="20010" y="125391"/>
                    </a:lnTo>
                    <a:lnTo>
                      <a:pt x="18433" y="123450"/>
                    </a:lnTo>
                    <a:lnTo>
                      <a:pt x="16978" y="121510"/>
                    </a:lnTo>
                    <a:lnTo>
                      <a:pt x="15644" y="119327"/>
                    </a:lnTo>
                    <a:lnTo>
                      <a:pt x="14553" y="117023"/>
                    </a:lnTo>
                    <a:lnTo>
                      <a:pt x="13704" y="114598"/>
                    </a:lnTo>
                    <a:lnTo>
                      <a:pt x="12976" y="112051"/>
                    </a:lnTo>
                    <a:lnTo>
                      <a:pt x="12491" y="109383"/>
                    </a:lnTo>
                    <a:lnTo>
                      <a:pt x="12370" y="107564"/>
                    </a:lnTo>
                    <a:lnTo>
                      <a:pt x="12249" y="105624"/>
                    </a:lnTo>
                    <a:lnTo>
                      <a:pt x="12249" y="40989"/>
                    </a:lnTo>
                    <a:lnTo>
                      <a:pt x="12370" y="38442"/>
                    </a:lnTo>
                    <a:lnTo>
                      <a:pt x="12734" y="36017"/>
                    </a:lnTo>
                    <a:lnTo>
                      <a:pt x="13219" y="33591"/>
                    </a:lnTo>
                    <a:lnTo>
                      <a:pt x="13946" y="31287"/>
                    </a:lnTo>
                    <a:lnTo>
                      <a:pt x="14795" y="29104"/>
                    </a:lnTo>
                    <a:lnTo>
                      <a:pt x="15765" y="27043"/>
                    </a:lnTo>
                    <a:lnTo>
                      <a:pt x="17099" y="24981"/>
                    </a:lnTo>
                    <a:lnTo>
                      <a:pt x="18433" y="23041"/>
                    </a:lnTo>
                    <a:lnTo>
                      <a:pt x="20010" y="21343"/>
                    </a:lnTo>
                    <a:lnTo>
                      <a:pt x="21586" y="19646"/>
                    </a:lnTo>
                    <a:lnTo>
                      <a:pt x="23526" y="18190"/>
                    </a:lnTo>
                    <a:lnTo>
                      <a:pt x="25467" y="16856"/>
                    </a:lnTo>
                    <a:lnTo>
                      <a:pt x="27528" y="15644"/>
                    </a:lnTo>
                    <a:lnTo>
                      <a:pt x="29711" y="14552"/>
                    </a:lnTo>
                    <a:lnTo>
                      <a:pt x="32015" y="13703"/>
                    </a:lnTo>
                    <a:lnTo>
                      <a:pt x="34440" y="13097"/>
                    </a:lnTo>
                    <a:lnTo>
                      <a:pt x="36017" y="12733"/>
                    </a:lnTo>
                    <a:lnTo>
                      <a:pt x="37472" y="12491"/>
                    </a:lnTo>
                    <a:lnTo>
                      <a:pt x="39049" y="12370"/>
                    </a:lnTo>
                    <a:close/>
                    <a:moveTo>
                      <a:pt x="40746" y="0"/>
                    </a:moveTo>
                    <a:lnTo>
                      <a:pt x="37230" y="243"/>
                    </a:lnTo>
                    <a:lnTo>
                      <a:pt x="33713" y="607"/>
                    </a:lnTo>
                    <a:lnTo>
                      <a:pt x="32015" y="970"/>
                    </a:lnTo>
                    <a:lnTo>
                      <a:pt x="30196" y="1455"/>
                    </a:lnTo>
                    <a:lnTo>
                      <a:pt x="28498" y="1941"/>
                    </a:lnTo>
                    <a:lnTo>
                      <a:pt x="26801" y="2426"/>
                    </a:lnTo>
                    <a:lnTo>
                      <a:pt x="25103" y="3153"/>
                    </a:lnTo>
                    <a:lnTo>
                      <a:pt x="23526" y="3881"/>
                    </a:lnTo>
                    <a:lnTo>
                      <a:pt x="21950" y="4608"/>
                    </a:lnTo>
                    <a:lnTo>
                      <a:pt x="20373" y="5457"/>
                    </a:lnTo>
                    <a:lnTo>
                      <a:pt x="18918" y="6427"/>
                    </a:lnTo>
                    <a:lnTo>
                      <a:pt x="17463" y="7398"/>
                    </a:lnTo>
                    <a:lnTo>
                      <a:pt x="16008" y="8368"/>
                    </a:lnTo>
                    <a:lnTo>
                      <a:pt x="14674" y="9459"/>
                    </a:lnTo>
                    <a:lnTo>
                      <a:pt x="13340" y="10672"/>
                    </a:lnTo>
                    <a:lnTo>
                      <a:pt x="12006" y="11884"/>
                    </a:lnTo>
                    <a:lnTo>
                      <a:pt x="10793" y="13097"/>
                    </a:lnTo>
                    <a:lnTo>
                      <a:pt x="9702" y="14431"/>
                    </a:lnTo>
                    <a:lnTo>
                      <a:pt x="8611" y="15765"/>
                    </a:lnTo>
                    <a:lnTo>
                      <a:pt x="7519" y="17220"/>
                    </a:lnTo>
                    <a:lnTo>
                      <a:pt x="6549" y="18675"/>
                    </a:lnTo>
                    <a:lnTo>
                      <a:pt x="5579" y="20131"/>
                    </a:lnTo>
                    <a:lnTo>
                      <a:pt x="4730" y="21707"/>
                    </a:lnTo>
                    <a:lnTo>
                      <a:pt x="4002" y="23284"/>
                    </a:lnTo>
                    <a:lnTo>
                      <a:pt x="3275" y="24860"/>
                    </a:lnTo>
                    <a:lnTo>
                      <a:pt x="2547" y="26437"/>
                    </a:lnTo>
                    <a:lnTo>
                      <a:pt x="1941" y="28134"/>
                    </a:lnTo>
                    <a:lnTo>
                      <a:pt x="1456" y="29832"/>
                    </a:lnTo>
                    <a:lnTo>
                      <a:pt x="971" y="31530"/>
                    </a:lnTo>
                    <a:lnTo>
                      <a:pt x="607" y="33349"/>
                    </a:lnTo>
                    <a:lnTo>
                      <a:pt x="364" y="35047"/>
                    </a:lnTo>
                    <a:lnTo>
                      <a:pt x="122" y="36866"/>
                    </a:lnTo>
                    <a:lnTo>
                      <a:pt x="1" y="38685"/>
                    </a:lnTo>
                    <a:lnTo>
                      <a:pt x="1" y="40504"/>
                    </a:lnTo>
                    <a:lnTo>
                      <a:pt x="1" y="106230"/>
                    </a:lnTo>
                    <a:lnTo>
                      <a:pt x="122" y="109383"/>
                    </a:lnTo>
                    <a:lnTo>
                      <a:pt x="486" y="112294"/>
                    </a:lnTo>
                    <a:lnTo>
                      <a:pt x="849" y="114234"/>
                    </a:lnTo>
                    <a:lnTo>
                      <a:pt x="1213" y="116053"/>
                    </a:lnTo>
                    <a:lnTo>
                      <a:pt x="1698" y="117751"/>
                    </a:lnTo>
                    <a:lnTo>
                      <a:pt x="2305" y="119570"/>
                    </a:lnTo>
                    <a:lnTo>
                      <a:pt x="2911" y="121268"/>
                    </a:lnTo>
                    <a:lnTo>
                      <a:pt x="3639" y="122844"/>
                    </a:lnTo>
                    <a:lnTo>
                      <a:pt x="4487" y="124542"/>
                    </a:lnTo>
                    <a:lnTo>
                      <a:pt x="5336" y="126118"/>
                    </a:lnTo>
                    <a:lnTo>
                      <a:pt x="6185" y="127574"/>
                    </a:lnTo>
                    <a:lnTo>
                      <a:pt x="7155" y="129150"/>
                    </a:lnTo>
                    <a:lnTo>
                      <a:pt x="8247" y="130484"/>
                    </a:lnTo>
                    <a:lnTo>
                      <a:pt x="9338" y="131939"/>
                    </a:lnTo>
                    <a:lnTo>
                      <a:pt x="10430" y="133273"/>
                    </a:lnTo>
                    <a:lnTo>
                      <a:pt x="11642" y="134607"/>
                    </a:lnTo>
                    <a:lnTo>
                      <a:pt x="12976" y="135820"/>
                    </a:lnTo>
                    <a:lnTo>
                      <a:pt x="14310" y="136911"/>
                    </a:lnTo>
                    <a:lnTo>
                      <a:pt x="15644" y="138003"/>
                    </a:lnTo>
                    <a:lnTo>
                      <a:pt x="16978" y="139094"/>
                    </a:lnTo>
                    <a:lnTo>
                      <a:pt x="18554" y="140064"/>
                    </a:lnTo>
                    <a:lnTo>
                      <a:pt x="20010" y="141034"/>
                    </a:lnTo>
                    <a:lnTo>
                      <a:pt x="21586" y="141883"/>
                    </a:lnTo>
                    <a:lnTo>
                      <a:pt x="23163" y="142732"/>
                    </a:lnTo>
                    <a:lnTo>
                      <a:pt x="24739" y="143460"/>
                    </a:lnTo>
                    <a:lnTo>
                      <a:pt x="26437" y="144066"/>
                    </a:lnTo>
                    <a:lnTo>
                      <a:pt x="28135" y="144672"/>
                    </a:lnTo>
                    <a:lnTo>
                      <a:pt x="29832" y="145157"/>
                    </a:lnTo>
                    <a:lnTo>
                      <a:pt x="31530" y="145642"/>
                    </a:lnTo>
                    <a:lnTo>
                      <a:pt x="33349" y="146006"/>
                    </a:lnTo>
                    <a:lnTo>
                      <a:pt x="35168" y="146249"/>
                    </a:lnTo>
                    <a:lnTo>
                      <a:pt x="36987" y="146491"/>
                    </a:lnTo>
                    <a:lnTo>
                      <a:pt x="38927" y="146612"/>
                    </a:lnTo>
                    <a:lnTo>
                      <a:pt x="107443" y="146612"/>
                    </a:lnTo>
                    <a:lnTo>
                      <a:pt x="109262" y="146491"/>
                    </a:lnTo>
                    <a:lnTo>
                      <a:pt x="111081" y="146249"/>
                    </a:lnTo>
                    <a:lnTo>
                      <a:pt x="112900" y="146006"/>
                    </a:lnTo>
                    <a:lnTo>
                      <a:pt x="114719" y="145642"/>
                    </a:lnTo>
                    <a:lnTo>
                      <a:pt x="116417" y="145279"/>
                    </a:lnTo>
                    <a:lnTo>
                      <a:pt x="118115" y="144793"/>
                    </a:lnTo>
                    <a:lnTo>
                      <a:pt x="119813" y="144187"/>
                    </a:lnTo>
                    <a:lnTo>
                      <a:pt x="121510" y="143581"/>
                    </a:lnTo>
                    <a:lnTo>
                      <a:pt x="123087" y="142853"/>
                    </a:lnTo>
                    <a:lnTo>
                      <a:pt x="124663" y="142126"/>
                    </a:lnTo>
                    <a:lnTo>
                      <a:pt x="126240" y="141277"/>
                    </a:lnTo>
                    <a:lnTo>
                      <a:pt x="127695" y="140307"/>
                    </a:lnTo>
                    <a:lnTo>
                      <a:pt x="129272" y="139336"/>
                    </a:lnTo>
                    <a:lnTo>
                      <a:pt x="130605" y="138366"/>
                    </a:lnTo>
                    <a:lnTo>
                      <a:pt x="131939" y="137275"/>
                    </a:lnTo>
                    <a:lnTo>
                      <a:pt x="133273" y="136062"/>
                    </a:lnTo>
                    <a:lnTo>
                      <a:pt x="134607" y="134850"/>
                    </a:lnTo>
                    <a:lnTo>
                      <a:pt x="135820" y="133637"/>
                    </a:lnTo>
                    <a:lnTo>
                      <a:pt x="136911" y="132303"/>
                    </a:lnTo>
                    <a:lnTo>
                      <a:pt x="138003" y="130969"/>
                    </a:lnTo>
                    <a:lnTo>
                      <a:pt x="139094" y="129514"/>
                    </a:lnTo>
                    <a:lnTo>
                      <a:pt x="140064" y="128180"/>
                    </a:lnTo>
                    <a:lnTo>
                      <a:pt x="141034" y="126603"/>
                    </a:lnTo>
                    <a:lnTo>
                      <a:pt x="141883" y="125148"/>
                    </a:lnTo>
                    <a:lnTo>
                      <a:pt x="142611" y="123572"/>
                    </a:lnTo>
                    <a:lnTo>
                      <a:pt x="143339" y="121995"/>
                    </a:lnTo>
                    <a:lnTo>
                      <a:pt x="144066" y="120297"/>
                    </a:lnTo>
                    <a:lnTo>
                      <a:pt x="144672" y="118721"/>
                    </a:lnTo>
                    <a:lnTo>
                      <a:pt x="145158" y="117023"/>
                    </a:lnTo>
                    <a:lnTo>
                      <a:pt x="145521" y="115204"/>
                    </a:lnTo>
                    <a:lnTo>
                      <a:pt x="145885" y="113507"/>
                    </a:lnTo>
                    <a:lnTo>
                      <a:pt x="146249" y="111809"/>
                    </a:lnTo>
                    <a:lnTo>
                      <a:pt x="146491" y="109990"/>
                    </a:lnTo>
                    <a:lnTo>
                      <a:pt x="146613" y="108171"/>
                    </a:lnTo>
                    <a:lnTo>
                      <a:pt x="146613" y="106352"/>
                    </a:lnTo>
                    <a:lnTo>
                      <a:pt x="146613" y="73367"/>
                    </a:lnTo>
                    <a:lnTo>
                      <a:pt x="146613" y="40261"/>
                    </a:lnTo>
                    <a:lnTo>
                      <a:pt x="146491" y="38442"/>
                    </a:lnTo>
                    <a:lnTo>
                      <a:pt x="146370" y="36502"/>
                    </a:lnTo>
                    <a:lnTo>
                      <a:pt x="146128" y="34683"/>
                    </a:lnTo>
                    <a:lnTo>
                      <a:pt x="145885" y="32985"/>
                    </a:lnTo>
                    <a:lnTo>
                      <a:pt x="145400" y="31166"/>
                    </a:lnTo>
                    <a:lnTo>
                      <a:pt x="145036" y="29347"/>
                    </a:lnTo>
                    <a:lnTo>
                      <a:pt x="144430" y="27649"/>
                    </a:lnTo>
                    <a:lnTo>
                      <a:pt x="143824" y="25951"/>
                    </a:lnTo>
                    <a:lnTo>
                      <a:pt x="143096" y="24254"/>
                    </a:lnTo>
                    <a:lnTo>
                      <a:pt x="142368" y="22677"/>
                    </a:lnTo>
                    <a:lnTo>
                      <a:pt x="141520" y="21101"/>
                    </a:lnTo>
                    <a:lnTo>
                      <a:pt x="140671" y="19646"/>
                    </a:lnTo>
                    <a:lnTo>
                      <a:pt x="139701" y="18190"/>
                    </a:lnTo>
                    <a:lnTo>
                      <a:pt x="138730" y="16735"/>
                    </a:lnTo>
                    <a:lnTo>
                      <a:pt x="137639" y="15280"/>
                    </a:lnTo>
                    <a:lnTo>
                      <a:pt x="136548" y="13946"/>
                    </a:lnTo>
                    <a:lnTo>
                      <a:pt x="135456" y="12733"/>
                    </a:lnTo>
                    <a:lnTo>
                      <a:pt x="134243" y="11521"/>
                    </a:lnTo>
                    <a:lnTo>
                      <a:pt x="132910" y="10308"/>
                    </a:lnTo>
                    <a:lnTo>
                      <a:pt x="131576" y="9217"/>
                    </a:lnTo>
                    <a:lnTo>
                      <a:pt x="130242" y="8125"/>
                    </a:lnTo>
                    <a:lnTo>
                      <a:pt x="128908" y="7155"/>
                    </a:lnTo>
                    <a:lnTo>
                      <a:pt x="127453" y="6185"/>
                    </a:lnTo>
                    <a:lnTo>
                      <a:pt x="125876" y="5336"/>
                    </a:lnTo>
                    <a:lnTo>
                      <a:pt x="124421" y="4487"/>
                    </a:lnTo>
                    <a:lnTo>
                      <a:pt x="122844" y="3760"/>
                    </a:lnTo>
                    <a:lnTo>
                      <a:pt x="121268" y="3032"/>
                    </a:lnTo>
                    <a:lnTo>
                      <a:pt x="119570" y="2426"/>
                    </a:lnTo>
                    <a:lnTo>
                      <a:pt x="117994" y="1941"/>
                    </a:lnTo>
                    <a:lnTo>
                      <a:pt x="116296" y="1455"/>
                    </a:lnTo>
                    <a:lnTo>
                      <a:pt x="114477" y="970"/>
                    </a:lnTo>
                    <a:lnTo>
                      <a:pt x="112779" y="607"/>
                    </a:lnTo>
                    <a:lnTo>
                      <a:pt x="110960" y="364"/>
                    </a:lnTo>
                    <a:lnTo>
                      <a:pt x="109141" y="122"/>
                    </a:lnTo>
                    <a:lnTo>
                      <a:pt x="107322" y="122"/>
                    </a:lnTo>
                    <a:lnTo>
                      <a:pt x="10550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1" name="Google Shape;1241;p117"/>
              <p:cNvSpPr/>
              <p:nvPr/>
            </p:nvSpPr>
            <p:spPr>
              <a:xfrm>
                <a:off x="2824700" y="1714137"/>
                <a:ext cx="1973650" cy="1973650"/>
              </a:xfrm>
              <a:custGeom>
                <a:rect b="b" l="l" r="r" t="t"/>
                <a:pathLst>
                  <a:path extrusionOk="0" h="78946" w="78946">
                    <a:moveTo>
                      <a:pt x="39533" y="12370"/>
                    </a:moveTo>
                    <a:lnTo>
                      <a:pt x="42201" y="12613"/>
                    </a:lnTo>
                    <a:lnTo>
                      <a:pt x="44990" y="12976"/>
                    </a:lnTo>
                    <a:lnTo>
                      <a:pt x="47537" y="13583"/>
                    </a:lnTo>
                    <a:lnTo>
                      <a:pt x="49962" y="14553"/>
                    </a:lnTo>
                    <a:lnTo>
                      <a:pt x="52388" y="15644"/>
                    </a:lnTo>
                    <a:lnTo>
                      <a:pt x="54570" y="17100"/>
                    </a:lnTo>
                    <a:lnTo>
                      <a:pt x="56632" y="18555"/>
                    </a:lnTo>
                    <a:lnTo>
                      <a:pt x="58572" y="20374"/>
                    </a:lnTo>
                    <a:lnTo>
                      <a:pt x="60391" y="22314"/>
                    </a:lnTo>
                    <a:lnTo>
                      <a:pt x="61968" y="24376"/>
                    </a:lnTo>
                    <a:lnTo>
                      <a:pt x="63302" y="26558"/>
                    </a:lnTo>
                    <a:lnTo>
                      <a:pt x="64393" y="28984"/>
                    </a:lnTo>
                    <a:lnTo>
                      <a:pt x="65363" y="31409"/>
                    </a:lnTo>
                    <a:lnTo>
                      <a:pt x="65970" y="34077"/>
                    </a:lnTo>
                    <a:lnTo>
                      <a:pt x="66455" y="36745"/>
                    </a:lnTo>
                    <a:lnTo>
                      <a:pt x="66576" y="39413"/>
                    </a:lnTo>
                    <a:lnTo>
                      <a:pt x="66455" y="42202"/>
                    </a:lnTo>
                    <a:lnTo>
                      <a:pt x="66091" y="44870"/>
                    </a:lnTo>
                    <a:lnTo>
                      <a:pt x="65363" y="47416"/>
                    </a:lnTo>
                    <a:lnTo>
                      <a:pt x="64514" y="49842"/>
                    </a:lnTo>
                    <a:lnTo>
                      <a:pt x="63423" y="52267"/>
                    </a:lnTo>
                    <a:lnTo>
                      <a:pt x="62089" y="54571"/>
                    </a:lnTo>
                    <a:lnTo>
                      <a:pt x="60391" y="56633"/>
                    </a:lnTo>
                    <a:lnTo>
                      <a:pt x="58572" y="58694"/>
                    </a:lnTo>
                    <a:lnTo>
                      <a:pt x="56632" y="60513"/>
                    </a:lnTo>
                    <a:lnTo>
                      <a:pt x="54449" y="62090"/>
                    </a:lnTo>
                    <a:lnTo>
                      <a:pt x="52266" y="63424"/>
                    </a:lnTo>
                    <a:lnTo>
                      <a:pt x="49841" y="64515"/>
                    </a:lnTo>
                    <a:lnTo>
                      <a:pt x="47416" y="65485"/>
                    </a:lnTo>
                    <a:lnTo>
                      <a:pt x="44869" y="66092"/>
                    </a:lnTo>
                    <a:lnTo>
                      <a:pt x="42201" y="66455"/>
                    </a:lnTo>
                    <a:lnTo>
                      <a:pt x="39533" y="66577"/>
                    </a:lnTo>
                    <a:lnTo>
                      <a:pt x="39412" y="66577"/>
                    </a:lnTo>
                    <a:lnTo>
                      <a:pt x="36623" y="66455"/>
                    </a:lnTo>
                    <a:lnTo>
                      <a:pt x="33955" y="65970"/>
                    </a:lnTo>
                    <a:lnTo>
                      <a:pt x="31408" y="65364"/>
                    </a:lnTo>
                    <a:lnTo>
                      <a:pt x="28983" y="64394"/>
                    </a:lnTo>
                    <a:lnTo>
                      <a:pt x="26558" y="63302"/>
                    </a:lnTo>
                    <a:lnTo>
                      <a:pt x="24375" y="61968"/>
                    </a:lnTo>
                    <a:lnTo>
                      <a:pt x="22192" y="60392"/>
                    </a:lnTo>
                    <a:lnTo>
                      <a:pt x="20373" y="58694"/>
                    </a:lnTo>
                    <a:lnTo>
                      <a:pt x="18554" y="56754"/>
                    </a:lnTo>
                    <a:lnTo>
                      <a:pt x="16978" y="54571"/>
                    </a:lnTo>
                    <a:lnTo>
                      <a:pt x="15644" y="52388"/>
                    </a:lnTo>
                    <a:lnTo>
                      <a:pt x="14552" y="50084"/>
                    </a:lnTo>
                    <a:lnTo>
                      <a:pt x="13582" y="47538"/>
                    </a:lnTo>
                    <a:lnTo>
                      <a:pt x="12976" y="44991"/>
                    </a:lnTo>
                    <a:lnTo>
                      <a:pt x="12491" y="42323"/>
                    </a:lnTo>
                    <a:lnTo>
                      <a:pt x="12369" y="39534"/>
                    </a:lnTo>
                    <a:lnTo>
                      <a:pt x="12491" y="36866"/>
                    </a:lnTo>
                    <a:lnTo>
                      <a:pt x="12854" y="34198"/>
                    </a:lnTo>
                    <a:lnTo>
                      <a:pt x="13582" y="31652"/>
                    </a:lnTo>
                    <a:lnTo>
                      <a:pt x="14431" y="29105"/>
                    </a:lnTo>
                    <a:lnTo>
                      <a:pt x="15522" y="26801"/>
                    </a:lnTo>
                    <a:lnTo>
                      <a:pt x="16856" y="24497"/>
                    </a:lnTo>
                    <a:lnTo>
                      <a:pt x="18554" y="22314"/>
                    </a:lnTo>
                    <a:lnTo>
                      <a:pt x="20252" y="20374"/>
                    </a:lnTo>
                    <a:lnTo>
                      <a:pt x="22313" y="18555"/>
                    </a:lnTo>
                    <a:lnTo>
                      <a:pt x="24496" y="16978"/>
                    </a:lnTo>
                    <a:lnTo>
                      <a:pt x="26679" y="15644"/>
                    </a:lnTo>
                    <a:lnTo>
                      <a:pt x="29104" y="14432"/>
                    </a:lnTo>
                    <a:lnTo>
                      <a:pt x="31530" y="13583"/>
                    </a:lnTo>
                    <a:lnTo>
                      <a:pt x="34198" y="12976"/>
                    </a:lnTo>
                    <a:lnTo>
                      <a:pt x="36744" y="12491"/>
                    </a:lnTo>
                    <a:lnTo>
                      <a:pt x="39533" y="12370"/>
                    </a:lnTo>
                    <a:close/>
                    <a:moveTo>
                      <a:pt x="39412" y="1"/>
                    </a:moveTo>
                    <a:lnTo>
                      <a:pt x="37472" y="122"/>
                    </a:lnTo>
                    <a:lnTo>
                      <a:pt x="35531" y="243"/>
                    </a:lnTo>
                    <a:lnTo>
                      <a:pt x="33591" y="486"/>
                    </a:lnTo>
                    <a:lnTo>
                      <a:pt x="31772" y="850"/>
                    </a:lnTo>
                    <a:lnTo>
                      <a:pt x="29832" y="1214"/>
                    </a:lnTo>
                    <a:lnTo>
                      <a:pt x="28013" y="1699"/>
                    </a:lnTo>
                    <a:lnTo>
                      <a:pt x="26194" y="2305"/>
                    </a:lnTo>
                    <a:lnTo>
                      <a:pt x="24375" y="3033"/>
                    </a:lnTo>
                    <a:lnTo>
                      <a:pt x="22677" y="3760"/>
                    </a:lnTo>
                    <a:lnTo>
                      <a:pt x="20979" y="4730"/>
                    </a:lnTo>
                    <a:lnTo>
                      <a:pt x="19282" y="5579"/>
                    </a:lnTo>
                    <a:lnTo>
                      <a:pt x="17584" y="6671"/>
                    </a:lnTo>
                    <a:lnTo>
                      <a:pt x="16007" y="7762"/>
                    </a:lnTo>
                    <a:lnTo>
                      <a:pt x="14552" y="8975"/>
                    </a:lnTo>
                    <a:lnTo>
                      <a:pt x="12976" y="10309"/>
                    </a:lnTo>
                    <a:lnTo>
                      <a:pt x="11642" y="11643"/>
                    </a:lnTo>
                    <a:lnTo>
                      <a:pt x="10187" y="13098"/>
                    </a:lnTo>
                    <a:lnTo>
                      <a:pt x="8974" y="14553"/>
                    </a:lnTo>
                    <a:lnTo>
                      <a:pt x="7761" y="16129"/>
                    </a:lnTo>
                    <a:lnTo>
                      <a:pt x="6670" y="17706"/>
                    </a:lnTo>
                    <a:lnTo>
                      <a:pt x="5578" y="19282"/>
                    </a:lnTo>
                    <a:lnTo>
                      <a:pt x="4608" y="20980"/>
                    </a:lnTo>
                    <a:lnTo>
                      <a:pt x="3759" y="22678"/>
                    </a:lnTo>
                    <a:lnTo>
                      <a:pt x="3032" y="24497"/>
                    </a:lnTo>
                    <a:lnTo>
                      <a:pt x="2304" y="26195"/>
                    </a:lnTo>
                    <a:lnTo>
                      <a:pt x="1698" y="28014"/>
                    </a:lnTo>
                    <a:lnTo>
                      <a:pt x="1213" y="29954"/>
                    </a:lnTo>
                    <a:lnTo>
                      <a:pt x="728" y="31773"/>
                    </a:lnTo>
                    <a:lnTo>
                      <a:pt x="485" y="33713"/>
                    </a:lnTo>
                    <a:lnTo>
                      <a:pt x="243" y="35653"/>
                    </a:lnTo>
                    <a:lnTo>
                      <a:pt x="121" y="37594"/>
                    </a:lnTo>
                    <a:lnTo>
                      <a:pt x="0" y="39534"/>
                    </a:lnTo>
                    <a:lnTo>
                      <a:pt x="121" y="41596"/>
                    </a:lnTo>
                    <a:lnTo>
                      <a:pt x="243" y="43536"/>
                    </a:lnTo>
                    <a:lnTo>
                      <a:pt x="485" y="45476"/>
                    </a:lnTo>
                    <a:lnTo>
                      <a:pt x="849" y="47416"/>
                    </a:lnTo>
                    <a:lnTo>
                      <a:pt x="1334" y="49357"/>
                    </a:lnTo>
                    <a:lnTo>
                      <a:pt x="1819" y="51297"/>
                    </a:lnTo>
                    <a:lnTo>
                      <a:pt x="2425" y="53116"/>
                    </a:lnTo>
                    <a:lnTo>
                      <a:pt x="3153" y="54814"/>
                    </a:lnTo>
                    <a:lnTo>
                      <a:pt x="3881" y="56633"/>
                    </a:lnTo>
                    <a:lnTo>
                      <a:pt x="4851" y="58330"/>
                    </a:lnTo>
                    <a:lnTo>
                      <a:pt x="5700" y="59907"/>
                    </a:lnTo>
                    <a:lnTo>
                      <a:pt x="6791" y="61605"/>
                    </a:lnTo>
                    <a:lnTo>
                      <a:pt x="7882" y="63060"/>
                    </a:lnTo>
                    <a:lnTo>
                      <a:pt x="9095" y="64636"/>
                    </a:lnTo>
                    <a:lnTo>
                      <a:pt x="10308" y="65970"/>
                    </a:lnTo>
                    <a:lnTo>
                      <a:pt x="11642" y="67426"/>
                    </a:lnTo>
                    <a:lnTo>
                      <a:pt x="12976" y="68638"/>
                    </a:lnTo>
                    <a:lnTo>
                      <a:pt x="14431" y="69972"/>
                    </a:lnTo>
                    <a:lnTo>
                      <a:pt x="15886" y="71064"/>
                    </a:lnTo>
                    <a:lnTo>
                      <a:pt x="17463" y="72155"/>
                    </a:lnTo>
                    <a:lnTo>
                      <a:pt x="19039" y="73246"/>
                    </a:lnTo>
                    <a:lnTo>
                      <a:pt x="20737" y="74216"/>
                    </a:lnTo>
                    <a:lnTo>
                      <a:pt x="22435" y="75065"/>
                    </a:lnTo>
                    <a:lnTo>
                      <a:pt x="24132" y="75793"/>
                    </a:lnTo>
                    <a:lnTo>
                      <a:pt x="25951" y="76521"/>
                    </a:lnTo>
                    <a:lnTo>
                      <a:pt x="27770" y="77127"/>
                    </a:lnTo>
                    <a:lnTo>
                      <a:pt x="29589" y="77733"/>
                    </a:lnTo>
                    <a:lnTo>
                      <a:pt x="31530" y="78097"/>
                    </a:lnTo>
                    <a:lnTo>
                      <a:pt x="33470" y="78461"/>
                    </a:lnTo>
                    <a:lnTo>
                      <a:pt x="35410" y="78703"/>
                    </a:lnTo>
                    <a:lnTo>
                      <a:pt x="37472" y="78946"/>
                    </a:lnTo>
                    <a:lnTo>
                      <a:pt x="41474" y="78946"/>
                    </a:lnTo>
                    <a:lnTo>
                      <a:pt x="43414" y="78825"/>
                    </a:lnTo>
                    <a:lnTo>
                      <a:pt x="45354" y="78582"/>
                    </a:lnTo>
                    <a:lnTo>
                      <a:pt x="47173" y="78218"/>
                    </a:lnTo>
                    <a:lnTo>
                      <a:pt x="49113" y="77733"/>
                    </a:lnTo>
                    <a:lnTo>
                      <a:pt x="50932" y="77248"/>
                    </a:lnTo>
                    <a:lnTo>
                      <a:pt x="52751" y="76642"/>
                    </a:lnTo>
                    <a:lnTo>
                      <a:pt x="54570" y="75914"/>
                    </a:lnTo>
                    <a:lnTo>
                      <a:pt x="56268" y="75187"/>
                    </a:lnTo>
                    <a:lnTo>
                      <a:pt x="57966" y="74338"/>
                    </a:lnTo>
                    <a:lnTo>
                      <a:pt x="59664" y="73368"/>
                    </a:lnTo>
                    <a:lnTo>
                      <a:pt x="61361" y="72397"/>
                    </a:lnTo>
                    <a:lnTo>
                      <a:pt x="62938" y="71185"/>
                    </a:lnTo>
                    <a:lnTo>
                      <a:pt x="64393" y="69972"/>
                    </a:lnTo>
                    <a:lnTo>
                      <a:pt x="65970" y="68759"/>
                    </a:lnTo>
                    <a:lnTo>
                      <a:pt x="67304" y="67426"/>
                    </a:lnTo>
                    <a:lnTo>
                      <a:pt x="68759" y="65970"/>
                    </a:lnTo>
                    <a:lnTo>
                      <a:pt x="69971" y="64515"/>
                    </a:lnTo>
                    <a:lnTo>
                      <a:pt x="71184" y="62939"/>
                    </a:lnTo>
                    <a:lnTo>
                      <a:pt x="72275" y="61362"/>
                    </a:lnTo>
                    <a:lnTo>
                      <a:pt x="73367" y="59664"/>
                    </a:lnTo>
                    <a:lnTo>
                      <a:pt x="74337" y="58088"/>
                    </a:lnTo>
                    <a:lnTo>
                      <a:pt x="75186" y="56269"/>
                    </a:lnTo>
                    <a:lnTo>
                      <a:pt x="75913" y="54571"/>
                    </a:lnTo>
                    <a:lnTo>
                      <a:pt x="76641" y="52752"/>
                    </a:lnTo>
                    <a:lnTo>
                      <a:pt x="77247" y="50933"/>
                    </a:lnTo>
                    <a:lnTo>
                      <a:pt x="77732" y="49114"/>
                    </a:lnTo>
                    <a:lnTo>
                      <a:pt x="78218" y="47174"/>
                    </a:lnTo>
                    <a:lnTo>
                      <a:pt x="78460" y="45355"/>
                    </a:lnTo>
                    <a:lnTo>
                      <a:pt x="78703" y="43415"/>
                    </a:lnTo>
                    <a:lnTo>
                      <a:pt x="78824" y="41474"/>
                    </a:lnTo>
                    <a:lnTo>
                      <a:pt x="78945" y="39413"/>
                    </a:lnTo>
                    <a:lnTo>
                      <a:pt x="78824" y="37472"/>
                    </a:lnTo>
                    <a:lnTo>
                      <a:pt x="78703" y="35411"/>
                    </a:lnTo>
                    <a:lnTo>
                      <a:pt x="78460" y="33471"/>
                    </a:lnTo>
                    <a:lnTo>
                      <a:pt x="78096" y="31530"/>
                    </a:lnTo>
                    <a:lnTo>
                      <a:pt x="77611" y="29590"/>
                    </a:lnTo>
                    <a:lnTo>
                      <a:pt x="77126" y="27771"/>
                    </a:lnTo>
                    <a:lnTo>
                      <a:pt x="76520" y="25952"/>
                    </a:lnTo>
                    <a:lnTo>
                      <a:pt x="75792" y="24133"/>
                    </a:lnTo>
                    <a:lnTo>
                      <a:pt x="75065" y="22435"/>
                    </a:lnTo>
                    <a:lnTo>
                      <a:pt x="74094" y="20738"/>
                    </a:lnTo>
                    <a:lnTo>
                      <a:pt x="73124" y="19040"/>
                    </a:lnTo>
                    <a:lnTo>
                      <a:pt x="72154" y="17463"/>
                    </a:lnTo>
                    <a:lnTo>
                      <a:pt x="71063" y="15887"/>
                    </a:lnTo>
                    <a:lnTo>
                      <a:pt x="69850" y="14432"/>
                    </a:lnTo>
                    <a:lnTo>
                      <a:pt x="68637" y="12976"/>
                    </a:lnTo>
                    <a:lnTo>
                      <a:pt x="67304" y="11643"/>
                    </a:lnTo>
                    <a:lnTo>
                      <a:pt x="65970" y="10309"/>
                    </a:lnTo>
                    <a:lnTo>
                      <a:pt x="64514" y="9096"/>
                    </a:lnTo>
                    <a:lnTo>
                      <a:pt x="63059" y="7883"/>
                    </a:lnTo>
                    <a:lnTo>
                      <a:pt x="61483" y="6792"/>
                    </a:lnTo>
                    <a:lnTo>
                      <a:pt x="59906" y="5822"/>
                    </a:lnTo>
                    <a:lnTo>
                      <a:pt x="58208" y="4852"/>
                    </a:lnTo>
                    <a:lnTo>
                      <a:pt x="56511" y="4003"/>
                    </a:lnTo>
                    <a:lnTo>
                      <a:pt x="54813" y="3154"/>
                    </a:lnTo>
                    <a:lnTo>
                      <a:pt x="52994" y="2426"/>
                    </a:lnTo>
                    <a:lnTo>
                      <a:pt x="51175" y="1820"/>
                    </a:lnTo>
                    <a:lnTo>
                      <a:pt x="49356" y="1335"/>
                    </a:lnTo>
                    <a:lnTo>
                      <a:pt x="47416" y="850"/>
                    </a:lnTo>
                    <a:lnTo>
                      <a:pt x="45475" y="486"/>
                    </a:lnTo>
                    <a:lnTo>
                      <a:pt x="43535" y="243"/>
                    </a:lnTo>
                    <a:lnTo>
                      <a:pt x="41474" y="122"/>
                    </a:lnTo>
                    <a:lnTo>
                      <a:pt x="39533"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2" name="Google Shape;1242;p117"/>
              <p:cNvSpPr/>
              <p:nvPr/>
            </p:nvSpPr>
            <p:spPr>
              <a:xfrm>
                <a:off x="4610350" y="1489812"/>
                <a:ext cx="412325" cy="412325"/>
              </a:xfrm>
              <a:custGeom>
                <a:rect b="b" l="l" r="r" t="t"/>
                <a:pathLst>
                  <a:path extrusionOk="0" h="16493" w="16493">
                    <a:moveTo>
                      <a:pt x="7398" y="0"/>
                    </a:moveTo>
                    <a:lnTo>
                      <a:pt x="6670" y="121"/>
                    </a:lnTo>
                    <a:lnTo>
                      <a:pt x="5821" y="364"/>
                    </a:lnTo>
                    <a:lnTo>
                      <a:pt x="5094" y="606"/>
                    </a:lnTo>
                    <a:lnTo>
                      <a:pt x="4366" y="970"/>
                    </a:lnTo>
                    <a:lnTo>
                      <a:pt x="3639" y="1334"/>
                    </a:lnTo>
                    <a:lnTo>
                      <a:pt x="3032" y="1819"/>
                    </a:lnTo>
                    <a:lnTo>
                      <a:pt x="2426" y="2425"/>
                    </a:lnTo>
                    <a:lnTo>
                      <a:pt x="1941" y="3032"/>
                    </a:lnTo>
                    <a:lnTo>
                      <a:pt x="1456" y="3638"/>
                    </a:lnTo>
                    <a:lnTo>
                      <a:pt x="971" y="4244"/>
                    </a:lnTo>
                    <a:lnTo>
                      <a:pt x="607" y="4972"/>
                    </a:lnTo>
                    <a:lnTo>
                      <a:pt x="364" y="5821"/>
                    </a:lnTo>
                    <a:lnTo>
                      <a:pt x="122" y="6548"/>
                    </a:lnTo>
                    <a:lnTo>
                      <a:pt x="1" y="7397"/>
                    </a:lnTo>
                    <a:lnTo>
                      <a:pt x="1" y="8246"/>
                    </a:lnTo>
                    <a:lnTo>
                      <a:pt x="1" y="9095"/>
                    </a:lnTo>
                    <a:lnTo>
                      <a:pt x="122" y="9823"/>
                    </a:lnTo>
                    <a:lnTo>
                      <a:pt x="364" y="10672"/>
                    </a:lnTo>
                    <a:lnTo>
                      <a:pt x="607" y="11399"/>
                    </a:lnTo>
                    <a:lnTo>
                      <a:pt x="971" y="12127"/>
                    </a:lnTo>
                    <a:lnTo>
                      <a:pt x="1335" y="12854"/>
                    </a:lnTo>
                    <a:lnTo>
                      <a:pt x="1820" y="13461"/>
                    </a:lnTo>
                    <a:lnTo>
                      <a:pt x="2426" y="14067"/>
                    </a:lnTo>
                    <a:lnTo>
                      <a:pt x="3032" y="14673"/>
                    </a:lnTo>
                    <a:lnTo>
                      <a:pt x="3639" y="15158"/>
                    </a:lnTo>
                    <a:lnTo>
                      <a:pt x="4366" y="15522"/>
                    </a:lnTo>
                    <a:lnTo>
                      <a:pt x="5094" y="15886"/>
                    </a:lnTo>
                    <a:lnTo>
                      <a:pt x="5821" y="16129"/>
                    </a:lnTo>
                    <a:lnTo>
                      <a:pt x="6670" y="16371"/>
                    </a:lnTo>
                    <a:lnTo>
                      <a:pt x="7398" y="16492"/>
                    </a:lnTo>
                    <a:lnTo>
                      <a:pt x="9096" y="16492"/>
                    </a:lnTo>
                    <a:lnTo>
                      <a:pt x="9945" y="16371"/>
                    </a:lnTo>
                    <a:lnTo>
                      <a:pt x="10793" y="16129"/>
                    </a:lnTo>
                    <a:lnTo>
                      <a:pt x="11521" y="15886"/>
                    </a:lnTo>
                    <a:lnTo>
                      <a:pt x="12249" y="15522"/>
                    </a:lnTo>
                    <a:lnTo>
                      <a:pt x="12976" y="15158"/>
                    </a:lnTo>
                    <a:lnTo>
                      <a:pt x="13583" y="14673"/>
                    </a:lnTo>
                    <a:lnTo>
                      <a:pt x="14189" y="14067"/>
                    </a:lnTo>
                    <a:lnTo>
                      <a:pt x="14674" y="13582"/>
                    </a:lnTo>
                    <a:lnTo>
                      <a:pt x="15159" y="12854"/>
                    </a:lnTo>
                    <a:lnTo>
                      <a:pt x="15523" y="12248"/>
                    </a:lnTo>
                    <a:lnTo>
                      <a:pt x="15887" y="11520"/>
                    </a:lnTo>
                    <a:lnTo>
                      <a:pt x="16129" y="10793"/>
                    </a:lnTo>
                    <a:lnTo>
                      <a:pt x="16372" y="9944"/>
                    </a:lnTo>
                    <a:lnTo>
                      <a:pt x="16493" y="9095"/>
                    </a:lnTo>
                    <a:lnTo>
                      <a:pt x="16493" y="8246"/>
                    </a:lnTo>
                    <a:lnTo>
                      <a:pt x="16493" y="7397"/>
                    </a:lnTo>
                    <a:lnTo>
                      <a:pt x="16372" y="6548"/>
                    </a:lnTo>
                    <a:lnTo>
                      <a:pt x="16129" y="5821"/>
                    </a:lnTo>
                    <a:lnTo>
                      <a:pt x="15887" y="4972"/>
                    </a:lnTo>
                    <a:lnTo>
                      <a:pt x="15523" y="4244"/>
                    </a:lnTo>
                    <a:lnTo>
                      <a:pt x="15159" y="3638"/>
                    </a:lnTo>
                    <a:lnTo>
                      <a:pt x="14674" y="3032"/>
                    </a:lnTo>
                    <a:lnTo>
                      <a:pt x="14189" y="2425"/>
                    </a:lnTo>
                    <a:lnTo>
                      <a:pt x="13583" y="1819"/>
                    </a:lnTo>
                    <a:lnTo>
                      <a:pt x="12976" y="1334"/>
                    </a:lnTo>
                    <a:lnTo>
                      <a:pt x="12249" y="970"/>
                    </a:lnTo>
                    <a:lnTo>
                      <a:pt x="11521" y="606"/>
                    </a:lnTo>
                    <a:lnTo>
                      <a:pt x="10793" y="364"/>
                    </a:lnTo>
                    <a:lnTo>
                      <a:pt x="9945" y="121"/>
                    </a:lnTo>
                    <a:lnTo>
                      <a:pt x="9217"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43" name="Google Shape;1243;p117"/>
            <p:cNvSpPr/>
            <p:nvPr/>
          </p:nvSpPr>
          <p:spPr>
            <a:xfrm>
              <a:off x="5314755" y="3361035"/>
              <a:ext cx="131406" cy="131289"/>
            </a:xfrm>
            <a:custGeom>
              <a:rect b="b" l="l" r="r" t="t"/>
              <a:pathLst>
                <a:path extrusionOk="0" h="135699" w="135820">
                  <a:moveTo>
                    <a:pt x="30196" y="18675"/>
                  </a:moveTo>
                  <a:lnTo>
                    <a:pt x="31409" y="18797"/>
                  </a:lnTo>
                  <a:lnTo>
                    <a:pt x="32621" y="18918"/>
                  </a:lnTo>
                  <a:lnTo>
                    <a:pt x="33713" y="19161"/>
                  </a:lnTo>
                  <a:lnTo>
                    <a:pt x="34804" y="19646"/>
                  </a:lnTo>
                  <a:lnTo>
                    <a:pt x="35774" y="20131"/>
                  </a:lnTo>
                  <a:lnTo>
                    <a:pt x="36744" y="20737"/>
                  </a:lnTo>
                  <a:lnTo>
                    <a:pt x="37714" y="21343"/>
                  </a:lnTo>
                  <a:lnTo>
                    <a:pt x="38442" y="22071"/>
                  </a:lnTo>
                  <a:lnTo>
                    <a:pt x="39291" y="22920"/>
                  </a:lnTo>
                  <a:lnTo>
                    <a:pt x="39897" y="23890"/>
                  </a:lnTo>
                  <a:lnTo>
                    <a:pt x="40504" y="24739"/>
                  </a:lnTo>
                  <a:lnTo>
                    <a:pt x="40989" y="25830"/>
                  </a:lnTo>
                  <a:lnTo>
                    <a:pt x="41352" y="26922"/>
                  </a:lnTo>
                  <a:lnTo>
                    <a:pt x="41716" y="28013"/>
                  </a:lnTo>
                  <a:lnTo>
                    <a:pt x="41838" y="29104"/>
                  </a:lnTo>
                  <a:lnTo>
                    <a:pt x="41959" y="30317"/>
                  </a:lnTo>
                  <a:lnTo>
                    <a:pt x="41838" y="31530"/>
                  </a:lnTo>
                  <a:lnTo>
                    <a:pt x="41716" y="32742"/>
                  </a:lnTo>
                  <a:lnTo>
                    <a:pt x="41352" y="33834"/>
                  </a:lnTo>
                  <a:lnTo>
                    <a:pt x="40989" y="34925"/>
                  </a:lnTo>
                  <a:lnTo>
                    <a:pt x="40504" y="35895"/>
                  </a:lnTo>
                  <a:lnTo>
                    <a:pt x="39897" y="36866"/>
                  </a:lnTo>
                  <a:lnTo>
                    <a:pt x="39291" y="37836"/>
                  </a:lnTo>
                  <a:lnTo>
                    <a:pt x="38442" y="38563"/>
                  </a:lnTo>
                  <a:lnTo>
                    <a:pt x="37714" y="39412"/>
                  </a:lnTo>
                  <a:lnTo>
                    <a:pt x="36744" y="40019"/>
                  </a:lnTo>
                  <a:lnTo>
                    <a:pt x="35774" y="40625"/>
                  </a:lnTo>
                  <a:lnTo>
                    <a:pt x="34804" y="41110"/>
                  </a:lnTo>
                  <a:lnTo>
                    <a:pt x="33713" y="41474"/>
                  </a:lnTo>
                  <a:lnTo>
                    <a:pt x="32621" y="41838"/>
                  </a:lnTo>
                  <a:lnTo>
                    <a:pt x="31409" y="41959"/>
                  </a:lnTo>
                  <a:lnTo>
                    <a:pt x="30196" y="42080"/>
                  </a:lnTo>
                  <a:lnTo>
                    <a:pt x="28983" y="41959"/>
                  </a:lnTo>
                  <a:lnTo>
                    <a:pt x="27892" y="41838"/>
                  </a:lnTo>
                  <a:lnTo>
                    <a:pt x="26800" y="41474"/>
                  </a:lnTo>
                  <a:lnTo>
                    <a:pt x="25709" y="41110"/>
                  </a:lnTo>
                  <a:lnTo>
                    <a:pt x="24618" y="40625"/>
                  </a:lnTo>
                  <a:lnTo>
                    <a:pt x="23769" y="40019"/>
                  </a:lnTo>
                  <a:lnTo>
                    <a:pt x="22799" y="39412"/>
                  </a:lnTo>
                  <a:lnTo>
                    <a:pt x="21950" y="38563"/>
                  </a:lnTo>
                  <a:lnTo>
                    <a:pt x="21222" y="37836"/>
                  </a:lnTo>
                  <a:lnTo>
                    <a:pt x="20616" y="36866"/>
                  </a:lnTo>
                  <a:lnTo>
                    <a:pt x="20009" y="35895"/>
                  </a:lnTo>
                  <a:lnTo>
                    <a:pt x="19524" y="34925"/>
                  </a:lnTo>
                  <a:lnTo>
                    <a:pt x="19039" y="33834"/>
                  </a:lnTo>
                  <a:lnTo>
                    <a:pt x="18797" y="32742"/>
                  </a:lnTo>
                  <a:lnTo>
                    <a:pt x="18675" y="31530"/>
                  </a:lnTo>
                  <a:lnTo>
                    <a:pt x="18554" y="30317"/>
                  </a:lnTo>
                  <a:lnTo>
                    <a:pt x="18675" y="29226"/>
                  </a:lnTo>
                  <a:lnTo>
                    <a:pt x="18797" y="28013"/>
                  </a:lnTo>
                  <a:lnTo>
                    <a:pt x="19039" y="26922"/>
                  </a:lnTo>
                  <a:lnTo>
                    <a:pt x="19524" y="25830"/>
                  </a:lnTo>
                  <a:lnTo>
                    <a:pt x="20009" y="24739"/>
                  </a:lnTo>
                  <a:lnTo>
                    <a:pt x="20494" y="23890"/>
                  </a:lnTo>
                  <a:lnTo>
                    <a:pt x="21222" y="22920"/>
                  </a:lnTo>
                  <a:lnTo>
                    <a:pt x="21950" y="22071"/>
                  </a:lnTo>
                  <a:lnTo>
                    <a:pt x="22799" y="21343"/>
                  </a:lnTo>
                  <a:lnTo>
                    <a:pt x="23647" y="20737"/>
                  </a:lnTo>
                  <a:lnTo>
                    <a:pt x="24618" y="20131"/>
                  </a:lnTo>
                  <a:lnTo>
                    <a:pt x="25709" y="19646"/>
                  </a:lnTo>
                  <a:lnTo>
                    <a:pt x="26800" y="19161"/>
                  </a:lnTo>
                  <a:lnTo>
                    <a:pt x="27892" y="18918"/>
                  </a:lnTo>
                  <a:lnTo>
                    <a:pt x="28983" y="18797"/>
                  </a:lnTo>
                  <a:lnTo>
                    <a:pt x="30196" y="18675"/>
                  </a:lnTo>
                  <a:close/>
                  <a:moveTo>
                    <a:pt x="40261" y="50933"/>
                  </a:moveTo>
                  <a:lnTo>
                    <a:pt x="40261" y="115689"/>
                  </a:lnTo>
                  <a:lnTo>
                    <a:pt x="20131" y="115689"/>
                  </a:lnTo>
                  <a:lnTo>
                    <a:pt x="20131" y="50933"/>
                  </a:lnTo>
                  <a:close/>
                  <a:moveTo>
                    <a:pt x="91557" y="49235"/>
                  </a:moveTo>
                  <a:lnTo>
                    <a:pt x="93376" y="49356"/>
                  </a:lnTo>
                  <a:lnTo>
                    <a:pt x="95195" y="49477"/>
                  </a:lnTo>
                  <a:lnTo>
                    <a:pt x="96893" y="49599"/>
                  </a:lnTo>
                  <a:lnTo>
                    <a:pt x="98469" y="49841"/>
                  </a:lnTo>
                  <a:lnTo>
                    <a:pt x="99925" y="50205"/>
                  </a:lnTo>
                  <a:lnTo>
                    <a:pt x="101380" y="50569"/>
                  </a:lnTo>
                  <a:lnTo>
                    <a:pt x="102714" y="51054"/>
                  </a:lnTo>
                  <a:lnTo>
                    <a:pt x="103926" y="51660"/>
                  </a:lnTo>
                  <a:lnTo>
                    <a:pt x="105139" y="52267"/>
                  </a:lnTo>
                  <a:lnTo>
                    <a:pt x="106230" y="52873"/>
                  </a:lnTo>
                  <a:lnTo>
                    <a:pt x="107201" y="53600"/>
                  </a:lnTo>
                  <a:lnTo>
                    <a:pt x="108171" y="54449"/>
                  </a:lnTo>
                  <a:lnTo>
                    <a:pt x="109020" y="55298"/>
                  </a:lnTo>
                  <a:lnTo>
                    <a:pt x="109869" y="56147"/>
                  </a:lnTo>
                  <a:lnTo>
                    <a:pt x="110596" y="57117"/>
                  </a:lnTo>
                  <a:lnTo>
                    <a:pt x="111324" y="58209"/>
                  </a:lnTo>
                  <a:lnTo>
                    <a:pt x="111930" y="59179"/>
                  </a:lnTo>
                  <a:lnTo>
                    <a:pt x="112536" y="60391"/>
                  </a:lnTo>
                  <a:lnTo>
                    <a:pt x="113507" y="62696"/>
                  </a:lnTo>
                  <a:lnTo>
                    <a:pt x="114234" y="65242"/>
                  </a:lnTo>
                  <a:lnTo>
                    <a:pt x="114840" y="67910"/>
                  </a:lnTo>
                  <a:lnTo>
                    <a:pt x="115204" y="70820"/>
                  </a:lnTo>
                  <a:lnTo>
                    <a:pt x="115568" y="73852"/>
                  </a:lnTo>
                  <a:lnTo>
                    <a:pt x="115689" y="76884"/>
                  </a:lnTo>
                  <a:lnTo>
                    <a:pt x="115689" y="80158"/>
                  </a:lnTo>
                  <a:lnTo>
                    <a:pt x="115689" y="115689"/>
                  </a:lnTo>
                  <a:lnTo>
                    <a:pt x="95559" y="115689"/>
                  </a:lnTo>
                  <a:lnTo>
                    <a:pt x="95559" y="84160"/>
                  </a:lnTo>
                  <a:lnTo>
                    <a:pt x="95559" y="81249"/>
                  </a:lnTo>
                  <a:lnTo>
                    <a:pt x="95438" y="78339"/>
                  </a:lnTo>
                  <a:lnTo>
                    <a:pt x="95195" y="76884"/>
                  </a:lnTo>
                  <a:lnTo>
                    <a:pt x="94953" y="75429"/>
                  </a:lnTo>
                  <a:lnTo>
                    <a:pt x="94710" y="74095"/>
                  </a:lnTo>
                  <a:lnTo>
                    <a:pt x="94225" y="72761"/>
                  </a:lnTo>
                  <a:lnTo>
                    <a:pt x="93619" y="71548"/>
                  </a:lnTo>
                  <a:lnTo>
                    <a:pt x="93012" y="70457"/>
                  </a:lnTo>
                  <a:lnTo>
                    <a:pt x="92163" y="69486"/>
                  </a:lnTo>
                  <a:lnTo>
                    <a:pt x="91072" y="68638"/>
                  </a:lnTo>
                  <a:lnTo>
                    <a:pt x="89981" y="67910"/>
                  </a:lnTo>
                  <a:lnTo>
                    <a:pt x="88525" y="67425"/>
                  </a:lnTo>
                  <a:lnTo>
                    <a:pt x="86949" y="67061"/>
                  </a:lnTo>
                  <a:lnTo>
                    <a:pt x="85130" y="66940"/>
                  </a:lnTo>
                  <a:lnTo>
                    <a:pt x="83311" y="67061"/>
                  </a:lnTo>
                  <a:lnTo>
                    <a:pt x="81613" y="67304"/>
                  </a:lnTo>
                  <a:lnTo>
                    <a:pt x="80158" y="67789"/>
                  </a:lnTo>
                  <a:lnTo>
                    <a:pt x="78824" y="68395"/>
                  </a:lnTo>
                  <a:lnTo>
                    <a:pt x="77733" y="69123"/>
                  </a:lnTo>
                  <a:lnTo>
                    <a:pt x="76763" y="69972"/>
                  </a:lnTo>
                  <a:lnTo>
                    <a:pt x="75914" y="71063"/>
                  </a:lnTo>
                  <a:lnTo>
                    <a:pt x="75186" y="72154"/>
                  </a:lnTo>
                  <a:lnTo>
                    <a:pt x="74580" y="73367"/>
                  </a:lnTo>
                  <a:lnTo>
                    <a:pt x="74095" y="74701"/>
                  </a:lnTo>
                  <a:lnTo>
                    <a:pt x="73731" y="76035"/>
                  </a:lnTo>
                  <a:lnTo>
                    <a:pt x="73488" y="77490"/>
                  </a:lnTo>
                  <a:lnTo>
                    <a:pt x="73246" y="78945"/>
                  </a:lnTo>
                  <a:lnTo>
                    <a:pt x="73125" y="80522"/>
                  </a:lnTo>
                  <a:lnTo>
                    <a:pt x="73003" y="83675"/>
                  </a:lnTo>
                  <a:lnTo>
                    <a:pt x="73003" y="115689"/>
                  </a:lnTo>
                  <a:lnTo>
                    <a:pt x="52994" y="115689"/>
                  </a:lnTo>
                  <a:lnTo>
                    <a:pt x="52994" y="50933"/>
                  </a:lnTo>
                  <a:lnTo>
                    <a:pt x="72276" y="50933"/>
                  </a:lnTo>
                  <a:lnTo>
                    <a:pt x="72276" y="59785"/>
                  </a:lnTo>
                  <a:lnTo>
                    <a:pt x="72518" y="59785"/>
                  </a:lnTo>
                  <a:lnTo>
                    <a:pt x="73246" y="58451"/>
                  </a:lnTo>
                  <a:lnTo>
                    <a:pt x="74095" y="57360"/>
                  </a:lnTo>
                  <a:lnTo>
                    <a:pt x="75065" y="56268"/>
                  </a:lnTo>
                  <a:lnTo>
                    <a:pt x="76035" y="55177"/>
                  </a:lnTo>
                  <a:lnTo>
                    <a:pt x="77126" y="54328"/>
                  </a:lnTo>
                  <a:lnTo>
                    <a:pt x="78218" y="53358"/>
                  </a:lnTo>
                  <a:lnTo>
                    <a:pt x="79430" y="52630"/>
                  </a:lnTo>
                  <a:lnTo>
                    <a:pt x="80643" y="51903"/>
                  </a:lnTo>
                  <a:lnTo>
                    <a:pt x="81856" y="51296"/>
                  </a:lnTo>
                  <a:lnTo>
                    <a:pt x="83190" y="50690"/>
                  </a:lnTo>
                  <a:lnTo>
                    <a:pt x="84524" y="50205"/>
                  </a:lnTo>
                  <a:lnTo>
                    <a:pt x="85858" y="49841"/>
                  </a:lnTo>
                  <a:lnTo>
                    <a:pt x="87313" y="49599"/>
                  </a:lnTo>
                  <a:lnTo>
                    <a:pt x="88647" y="49356"/>
                  </a:lnTo>
                  <a:lnTo>
                    <a:pt x="90102" y="49235"/>
                  </a:lnTo>
                  <a:close/>
                  <a:moveTo>
                    <a:pt x="9095" y="0"/>
                  </a:moveTo>
                  <a:lnTo>
                    <a:pt x="8004" y="122"/>
                  </a:lnTo>
                  <a:lnTo>
                    <a:pt x="7155" y="364"/>
                  </a:lnTo>
                  <a:lnTo>
                    <a:pt x="6185" y="728"/>
                  </a:lnTo>
                  <a:lnTo>
                    <a:pt x="5336" y="1092"/>
                  </a:lnTo>
                  <a:lnTo>
                    <a:pt x="4487" y="1577"/>
                  </a:lnTo>
                  <a:lnTo>
                    <a:pt x="3760" y="2183"/>
                  </a:lnTo>
                  <a:lnTo>
                    <a:pt x="3032" y="2789"/>
                  </a:lnTo>
                  <a:lnTo>
                    <a:pt x="2426" y="3517"/>
                  </a:lnTo>
                  <a:lnTo>
                    <a:pt x="1819" y="4245"/>
                  </a:lnTo>
                  <a:lnTo>
                    <a:pt x="1334" y="5094"/>
                  </a:lnTo>
                  <a:lnTo>
                    <a:pt x="849" y="5942"/>
                  </a:lnTo>
                  <a:lnTo>
                    <a:pt x="485" y="6791"/>
                  </a:lnTo>
                  <a:lnTo>
                    <a:pt x="243" y="7761"/>
                  </a:lnTo>
                  <a:lnTo>
                    <a:pt x="122" y="8732"/>
                  </a:lnTo>
                  <a:lnTo>
                    <a:pt x="0" y="9823"/>
                  </a:lnTo>
                  <a:lnTo>
                    <a:pt x="0" y="125997"/>
                  </a:lnTo>
                  <a:lnTo>
                    <a:pt x="122" y="126967"/>
                  </a:lnTo>
                  <a:lnTo>
                    <a:pt x="243" y="127937"/>
                  </a:lnTo>
                  <a:lnTo>
                    <a:pt x="485" y="128907"/>
                  </a:lnTo>
                  <a:lnTo>
                    <a:pt x="849" y="129756"/>
                  </a:lnTo>
                  <a:lnTo>
                    <a:pt x="1334" y="130727"/>
                  </a:lnTo>
                  <a:lnTo>
                    <a:pt x="1819" y="131454"/>
                  </a:lnTo>
                  <a:lnTo>
                    <a:pt x="2426" y="132182"/>
                  </a:lnTo>
                  <a:lnTo>
                    <a:pt x="3032" y="132909"/>
                  </a:lnTo>
                  <a:lnTo>
                    <a:pt x="3760" y="133516"/>
                  </a:lnTo>
                  <a:lnTo>
                    <a:pt x="4487" y="134122"/>
                  </a:lnTo>
                  <a:lnTo>
                    <a:pt x="5336" y="134607"/>
                  </a:lnTo>
                  <a:lnTo>
                    <a:pt x="6185" y="134971"/>
                  </a:lnTo>
                  <a:lnTo>
                    <a:pt x="7155" y="135335"/>
                  </a:lnTo>
                  <a:lnTo>
                    <a:pt x="8004" y="135577"/>
                  </a:lnTo>
                  <a:lnTo>
                    <a:pt x="9095" y="135698"/>
                  </a:lnTo>
                  <a:lnTo>
                    <a:pt x="126725" y="135698"/>
                  </a:lnTo>
                  <a:lnTo>
                    <a:pt x="127695" y="135577"/>
                  </a:lnTo>
                  <a:lnTo>
                    <a:pt x="128665" y="135335"/>
                  </a:lnTo>
                  <a:lnTo>
                    <a:pt x="129635" y="134971"/>
                  </a:lnTo>
                  <a:lnTo>
                    <a:pt x="130484" y="134607"/>
                  </a:lnTo>
                  <a:lnTo>
                    <a:pt x="131333" y="134122"/>
                  </a:lnTo>
                  <a:lnTo>
                    <a:pt x="132060" y="133516"/>
                  </a:lnTo>
                  <a:lnTo>
                    <a:pt x="132788" y="132909"/>
                  </a:lnTo>
                  <a:lnTo>
                    <a:pt x="133394" y="132303"/>
                  </a:lnTo>
                  <a:lnTo>
                    <a:pt x="134001" y="131454"/>
                  </a:lnTo>
                  <a:lnTo>
                    <a:pt x="134486" y="130727"/>
                  </a:lnTo>
                  <a:lnTo>
                    <a:pt x="134971" y="129756"/>
                  </a:lnTo>
                  <a:lnTo>
                    <a:pt x="135335" y="128907"/>
                  </a:lnTo>
                  <a:lnTo>
                    <a:pt x="135577" y="127937"/>
                  </a:lnTo>
                  <a:lnTo>
                    <a:pt x="135698" y="126967"/>
                  </a:lnTo>
                  <a:lnTo>
                    <a:pt x="135820" y="125997"/>
                  </a:lnTo>
                  <a:lnTo>
                    <a:pt x="135820" y="9823"/>
                  </a:lnTo>
                  <a:lnTo>
                    <a:pt x="135698" y="8732"/>
                  </a:lnTo>
                  <a:lnTo>
                    <a:pt x="135577" y="7761"/>
                  </a:lnTo>
                  <a:lnTo>
                    <a:pt x="135335" y="6791"/>
                  </a:lnTo>
                  <a:lnTo>
                    <a:pt x="134971" y="5942"/>
                  </a:lnTo>
                  <a:lnTo>
                    <a:pt x="134486" y="5094"/>
                  </a:lnTo>
                  <a:lnTo>
                    <a:pt x="134001" y="4245"/>
                  </a:lnTo>
                  <a:lnTo>
                    <a:pt x="133394" y="3517"/>
                  </a:lnTo>
                  <a:lnTo>
                    <a:pt x="132788" y="2789"/>
                  </a:lnTo>
                  <a:lnTo>
                    <a:pt x="132060" y="2183"/>
                  </a:lnTo>
                  <a:lnTo>
                    <a:pt x="131333" y="1577"/>
                  </a:lnTo>
                  <a:lnTo>
                    <a:pt x="130484" y="1092"/>
                  </a:lnTo>
                  <a:lnTo>
                    <a:pt x="129635" y="728"/>
                  </a:lnTo>
                  <a:lnTo>
                    <a:pt x="128665" y="364"/>
                  </a:lnTo>
                  <a:lnTo>
                    <a:pt x="127695" y="122"/>
                  </a:lnTo>
                  <a:lnTo>
                    <a:pt x="126725"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4" name="Google Shape;1244;p117"/>
            <p:cNvSpPr/>
            <p:nvPr/>
          </p:nvSpPr>
          <p:spPr>
            <a:xfrm>
              <a:off x="5366027" y="3408669"/>
              <a:ext cx="60658" cy="64296"/>
            </a:xfrm>
            <a:custGeom>
              <a:rect b="b" l="l" r="r" t="t"/>
              <a:pathLst>
                <a:path extrusionOk="0" fill="none" h="66456" w="62696">
                  <a:moveTo>
                    <a:pt x="62695" y="66455"/>
                  </a:moveTo>
                  <a:lnTo>
                    <a:pt x="42565" y="66455"/>
                  </a:lnTo>
                  <a:lnTo>
                    <a:pt x="42565" y="34926"/>
                  </a:lnTo>
                  <a:lnTo>
                    <a:pt x="42565" y="34926"/>
                  </a:lnTo>
                  <a:lnTo>
                    <a:pt x="42565" y="32015"/>
                  </a:lnTo>
                  <a:lnTo>
                    <a:pt x="42444" y="29105"/>
                  </a:lnTo>
                  <a:lnTo>
                    <a:pt x="42201" y="27650"/>
                  </a:lnTo>
                  <a:lnTo>
                    <a:pt x="41959" y="26195"/>
                  </a:lnTo>
                  <a:lnTo>
                    <a:pt x="41716" y="24861"/>
                  </a:lnTo>
                  <a:lnTo>
                    <a:pt x="41231" y="23527"/>
                  </a:lnTo>
                  <a:lnTo>
                    <a:pt x="40625" y="22314"/>
                  </a:lnTo>
                  <a:lnTo>
                    <a:pt x="40018" y="21223"/>
                  </a:lnTo>
                  <a:lnTo>
                    <a:pt x="39169" y="20252"/>
                  </a:lnTo>
                  <a:lnTo>
                    <a:pt x="38078" y="19404"/>
                  </a:lnTo>
                  <a:lnTo>
                    <a:pt x="36987" y="18676"/>
                  </a:lnTo>
                  <a:lnTo>
                    <a:pt x="35531" y="18191"/>
                  </a:lnTo>
                  <a:lnTo>
                    <a:pt x="33955" y="17827"/>
                  </a:lnTo>
                  <a:lnTo>
                    <a:pt x="32136" y="17706"/>
                  </a:lnTo>
                  <a:lnTo>
                    <a:pt x="32136" y="17706"/>
                  </a:lnTo>
                  <a:lnTo>
                    <a:pt x="30317" y="17827"/>
                  </a:lnTo>
                  <a:lnTo>
                    <a:pt x="28619" y="18070"/>
                  </a:lnTo>
                  <a:lnTo>
                    <a:pt x="27164" y="18555"/>
                  </a:lnTo>
                  <a:lnTo>
                    <a:pt x="25830" y="19161"/>
                  </a:lnTo>
                  <a:lnTo>
                    <a:pt x="24739" y="19889"/>
                  </a:lnTo>
                  <a:lnTo>
                    <a:pt x="23769" y="20738"/>
                  </a:lnTo>
                  <a:lnTo>
                    <a:pt x="22920" y="21829"/>
                  </a:lnTo>
                  <a:lnTo>
                    <a:pt x="22192" y="22920"/>
                  </a:lnTo>
                  <a:lnTo>
                    <a:pt x="21586" y="24133"/>
                  </a:lnTo>
                  <a:lnTo>
                    <a:pt x="21101" y="25467"/>
                  </a:lnTo>
                  <a:lnTo>
                    <a:pt x="20737" y="26801"/>
                  </a:lnTo>
                  <a:lnTo>
                    <a:pt x="20494" y="28256"/>
                  </a:lnTo>
                  <a:lnTo>
                    <a:pt x="20252" y="29711"/>
                  </a:lnTo>
                  <a:lnTo>
                    <a:pt x="20131" y="31288"/>
                  </a:lnTo>
                  <a:lnTo>
                    <a:pt x="20009" y="34441"/>
                  </a:lnTo>
                  <a:lnTo>
                    <a:pt x="20009" y="66455"/>
                  </a:lnTo>
                  <a:lnTo>
                    <a:pt x="0" y="66455"/>
                  </a:lnTo>
                  <a:lnTo>
                    <a:pt x="0" y="1699"/>
                  </a:lnTo>
                  <a:lnTo>
                    <a:pt x="19282" y="1699"/>
                  </a:lnTo>
                  <a:lnTo>
                    <a:pt x="19282" y="10551"/>
                  </a:lnTo>
                  <a:lnTo>
                    <a:pt x="19524" y="10551"/>
                  </a:lnTo>
                  <a:lnTo>
                    <a:pt x="19524" y="10551"/>
                  </a:lnTo>
                  <a:lnTo>
                    <a:pt x="20252" y="9217"/>
                  </a:lnTo>
                  <a:lnTo>
                    <a:pt x="21101" y="8126"/>
                  </a:lnTo>
                  <a:lnTo>
                    <a:pt x="22071" y="7034"/>
                  </a:lnTo>
                  <a:lnTo>
                    <a:pt x="23041" y="5943"/>
                  </a:lnTo>
                  <a:lnTo>
                    <a:pt x="24132" y="5094"/>
                  </a:lnTo>
                  <a:lnTo>
                    <a:pt x="25224" y="4124"/>
                  </a:lnTo>
                  <a:lnTo>
                    <a:pt x="26436" y="3396"/>
                  </a:lnTo>
                  <a:lnTo>
                    <a:pt x="27649" y="2669"/>
                  </a:lnTo>
                  <a:lnTo>
                    <a:pt x="28862" y="2062"/>
                  </a:lnTo>
                  <a:lnTo>
                    <a:pt x="30196" y="1456"/>
                  </a:lnTo>
                  <a:lnTo>
                    <a:pt x="31530" y="971"/>
                  </a:lnTo>
                  <a:lnTo>
                    <a:pt x="32864" y="607"/>
                  </a:lnTo>
                  <a:lnTo>
                    <a:pt x="34319" y="365"/>
                  </a:lnTo>
                  <a:lnTo>
                    <a:pt x="35653" y="122"/>
                  </a:lnTo>
                  <a:lnTo>
                    <a:pt x="37108" y="1"/>
                  </a:lnTo>
                  <a:lnTo>
                    <a:pt x="38563" y="1"/>
                  </a:lnTo>
                  <a:lnTo>
                    <a:pt x="38563" y="1"/>
                  </a:lnTo>
                  <a:lnTo>
                    <a:pt x="40382" y="122"/>
                  </a:lnTo>
                  <a:lnTo>
                    <a:pt x="42201" y="243"/>
                  </a:lnTo>
                  <a:lnTo>
                    <a:pt x="43899" y="365"/>
                  </a:lnTo>
                  <a:lnTo>
                    <a:pt x="45475" y="607"/>
                  </a:lnTo>
                  <a:lnTo>
                    <a:pt x="46931" y="971"/>
                  </a:lnTo>
                  <a:lnTo>
                    <a:pt x="48386" y="1335"/>
                  </a:lnTo>
                  <a:lnTo>
                    <a:pt x="49720" y="1820"/>
                  </a:lnTo>
                  <a:lnTo>
                    <a:pt x="50932" y="2426"/>
                  </a:lnTo>
                  <a:lnTo>
                    <a:pt x="52145" y="3033"/>
                  </a:lnTo>
                  <a:lnTo>
                    <a:pt x="53236" y="3639"/>
                  </a:lnTo>
                  <a:lnTo>
                    <a:pt x="54207" y="4366"/>
                  </a:lnTo>
                  <a:lnTo>
                    <a:pt x="55177" y="5215"/>
                  </a:lnTo>
                  <a:lnTo>
                    <a:pt x="56026" y="6064"/>
                  </a:lnTo>
                  <a:lnTo>
                    <a:pt x="56875" y="6913"/>
                  </a:lnTo>
                  <a:lnTo>
                    <a:pt x="57602" y="7883"/>
                  </a:lnTo>
                  <a:lnTo>
                    <a:pt x="58330" y="8975"/>
                  </a:lnTo>
                  <a:lnTo>
                    <a:pt x="58936" y="9945"/>
                  </a:lnTo>
                  <a:lnTo>
                    <a:pt x="59542" y="11157"/>
                  </a:lnTo>
                  <a:lnTo>
                    <a:pt x="60513" y="13462"/>
                  </a:lnTo>
                  <a:lnTo>
                    <a:pt x="61240" y="16008"/>
                  </a:lnTo>
                  <a:lnTo>
                    <a:pt x="61846" y="18676"/>
                  </a:lnTo>
                  <a:lnTo>
                    <a:pt x="62210" y="21586"/>
                  </a:lnTo>
                  <a:lnTo>
                    <a:pt x="62574" y="24618"/>
                  </a:lnTo>
                  <a:lnTo>
                    <a:pt x="62695" y="27650"/>
                  </a:lnTo>
                  <a:lnTo>
                    <a:pt x="62695" y="30924"/>
                  </a:lnTo>
                  <a:lnTo>
                    <a:pt x="62695" y="66455"/>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5" name="Google Shape;1245;p117"/>
            <p:cNvSpPr/>
            <p:nvPr/>
          </p:nvSpPr>
          <p:spPr>
            <a:xfrm>
              <a:off x="5332706" y="3379103"/>
              <a:ext cx="22644" cy="22645"/>
            </a:xfrm>
            <a:custGeom>
              <a:rect b="b" l="l" r="r" t="t"/>
              <a:pathLst>
                <a:path extrusionOk="0" fill="none" h="23406" w="23405">
                  <a:moveTo>
                    <a:pt x="11642" y="23405"/>
                  </a:moveTo>
                  <a:lnTo>
                    <a:pt x="11642" y="23405"/>
                  </a:lnTo>
                  <a:lnTo>
                    <a:pt x="10429" y="23284"/>
                  </a:lnTo>
                  <a:lnTo>
                    <a:pt x="9338" y="23163"/>
                  </a:lnTo>
                  <a:lnTo>
                    <a:pt x="8246" y="22799"/>
                  </a:lnTo>
                  <a:lnTo>
                    <a:pt x="7155" y="22435"/>
                  </a:lnTo>
                  <a:lnTo>
                    <a:pt x="6064" y="21950"/>
                  </a:lnTo>
                  <a:lnTo>
                    <a:pt x="5215" y="21344"/>
                  </a:lnTo>
                  <a:lnTo>
                    <a:pt x="4245" y="20737"/>
                  </a:lnTo>
                  <a:lnTo>
                    <a:pt x="3396" y="19888"/>
                  </a:lnTo>
                  <a:lnTo>
                    <a:pt x="2668" y="19161"/>
                  </a:lnTo>
                  <a:lnTo>
                    <a:pt x="2062" y="18191"/>
                  </a:lnTo>
                  <a:lnTo>
                    <a:pt x="1455" y="17220"/>
                  </a:lnTo>
                  <a:lnTo>
                    <a:pt x="970" y="16250"/>
                  </a:lnTo>
                  <a:lnTo>
                    <a:pt x="485" y="15159"/>
                  </a:lnTo>
                  <a:lnTo>
                    <a:pt x="243" y="14067"/>
                  </a:lnTo>
                  <a:lnTo>
                    <a:pt x="121" y="12855"/>
                  </a:lnTo>
                  <a:lnTo>
                    <a:pt x="0" y="11642"/>
                  </a:lnTo>
                  <a:lnTo>
                    <a:pt x="0" y="11642"/>
                  </a:lnTo>
                  <a:lnTo>
                    <a:pt x="121" y="10551"/>
                  </a:lnTo>
                  <a:lnTo>
                    <a:pt x="243" y="9338"/>
                  </a:lnTo>
                  <a:lnTo>
                    <a:pt x="485" y="8247"/>
                  </a:lnTo>
                  <a:lnTo>
                    <a:pt x="970" y="7155"/>
                  </a:lnTo>
                  <a:lnTo>
                    <a:pt x="1455" y="6064"/>
                  </a:lnTo>
                  <a:lnTo>
                    <a:pt x="1940" y="5215"/>
                  </a:lnTo>
                  <a:lnTo>
                    <a:pt x="2668" y="4245"/>
                  </a:lnTo>
                  <a:lnTo>
                    <a:pt x="3396" y="3396"/>
                  </a:lnTo>
                  <a:lnTo>
                    <a:pt x="4245" y="2668"/>
                  </a:lnTo>
                  <a:lnTo>
                    <a:pt x="5093" y="2062"/>
                  </a:lnTo>
                  <a:lnTo>
                    <a:pt x="6064" y="1456"/>
                  </a:lnTo>
                  <a:lnTo>
                    <a:pt x="7155" y="971"/>
                  </a:lnTo>
                  <a:lnTo>
                    <a:pt x="8246" y="486"/>
                  </a:lnTo>
                  <a:lnTo>
                    <a:pt x="9338" y="243"/>
                  </a:lnTo>
                  <a:lnTo>
                    <a:pt x="10429" y="122"/>
                  </a:lnTo>
                  <a:lnTo>
                    <a:pt x="11642" y="0"/>
                  </a:lnTo>
                  <a:lnTo>
                    <a:pt x="11642" y="0"/>
                  </a:lnTo>
                  <a:lnTo>
                    <a:pt x="12855" y="122"/>
                  </a:lnTo>
                  <a:lnTo>
                    <a:pt x="14067" y="243"/>
                  </a:lnTo>
                  <a:lnTo>
                    <a:pt x="15159" y="486"/>
                  </a:lnTo>
                  <a:lnTo>
                    <a:pt x="16250" y="971"/>
                  </a:lnTo>
                  <a:lnTo>
                    <a:pt x="17220" y="1456"/>
                  </a:lnTo>
                  <a:lnTo>
                    <a:pt x="18190" y="2062"/>
                  </a:lnTo>
                  <a:lnTo>
                    <a:pt x="19160" y="2668"/>
                  </a:lnTo>
                  <a:lnTo>
                    <a:pt x="19888" y="3396"/>
                  </a:lnTo>
                  <a:lnTo>
                    <a:pt x="20737" y="4245"/>
                  </a:lnTo>
                  <a:lnTo>
                    <a:pt x="21343" y="5215"/>
                  </a:lnTo>
                  <a:lnTo>
                    <a:pt x="21950" y="6064"/>
                  </a:lnTo>
                  <a:lnTo>
                    <a:pt x="22435" y="7155"/>
                  </a:lnTo>
                  <a:lnTo>
                    <a:pt x="22798" y="8247"/>
                  </a:lnTo>
                  <a:lnTo>
                    <a:pt x="23162" y="9338"/>
                  </a:lnTo>
                  <a:lnTo>
                    <a:pt x="23284" y="10429"/>
                  </a:lnTo>
                  <a:lnTo>
                    <a:pt x="23405" y="11642"/>
                  </a:lnTo>
                  <a:lnTo>
                    <a:pt x="23405" y="11642"/>
                  </a:lnTo>
                  <a:lnTo>
                    <a:pt x="23284" y="12855"/>
                  </a:lnTo>
                  <a:lnTo>
                    <a:pt x="23162" y="14067"/>
                  </a:lnTo>
                  <a:lnTo>
                    <a:pt x="22798" y="15159"/>
                  </a:lnTo>
                  <a:lnTo>
                    <a:pt x="22435" y="16250"/>
                  </a:lnTo>
                  <a:lnTo>
                    <a:pt x="21950" y="17220"/>
                  </a:lnTo>
                  <a:lnTo>
                    <a:pt x="21343" y="18191"/>
                  </a:lnTo>
                  <a:lnTo>
                    <a:pt x="20737" y="19161"/>
                  </a:lnTo>
                  <a:lnTo>
                    <a:pt x="19888" y="19888"/>
                  </a:lnTo>
                  <a:lnTo>
                    <a:pt x="19160" y="20737"/>
                  </a:lnTo>
                  <a:lnTo>
                    <a:pt x="18190" y="21344"/>
                  </a:lnTo>
                  <a:lnTo>
                    <a:pt x="17220" y="21950"/>
                  </a:lnTo>
                  <a:lnTo>
                    <a:pt x="16250" y="22435"/>
                  </a:lnTo>
                  <a:lnTo>
                    <a:pt x="15159" y="22799"/>
                  </a:lnTo>
                  <a:lnTo>
                    <a:pt x="14067" y="23163"/>
                  </a:lnTo>
                  <a:lnTo>
                    <a:pt x="12855" y="23284"/>
                  </a:lnTo>
                  <a:lnTo>
                    <a:pt x="11642" y="23405"/>
                  </a:lnTo>
                  <a:lnTo>
                    <a:pt x="11642" y="23405"/>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6" name="Google Shape;1246;p117"/>
            <p:cNvSpPr/>
            <p:nvPr/>
          </p:nvSpPr>
          <p:spPr>
            <a:xfrm>
              <a:off x="5334231" y="3410312"/>
              <a:ext cx="19478" cy="62653"/>
            </a:xfrm>
            <a:custGeom>
              <a:rect b="b" l="l" r="r" t="t"/>
              <a:pathLst>
                <a:path extrusionOk="0" fill="none" h="64758" w="20132">
                  <a:moveTo>
                    <a:pt x="20131" y="64757"/>
                  </a:moveTo>
                  <a:lnTo>
                    <a:pt x="1" y="64757"/>
                  </a:lnTo>
                  <a:lnTo>
                    <a:pt x="1" y="1"/>
                  </a:lnTo>
                  <a:lnTo>
                    <a:pt x="20131" y="1"/>
                  </a:lnTo>
                  <a:lnTo>
                    <a:pt x="20131" y="64757"/>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7" name="Google Shape;1247;p117"/>
            <p:cNvSpPr/>
            <p:nvPr/>
          </p:nvSpPr>
          <p:spPr>
            <a:xfrm>
              <a:off x="5314755" y="3361035"/>
              <a:ext cx="131406" cy="131289"/>
            </a:xfrm>
            <a:custGeom>
              <a:rect b="b" l="l" r="r" t="t"/>
              <a:pathLst>
                <a:path extrusionOk="0" fill="none" h="135699" w="135820">
                  <a:moveTo>
                    <a:pt x="125755" y="0"/>
                  </a:moveTo>
                  <a:lnTo>
                    <a:pt x="10065" y="0"/>
                  </a:lnTo>
                  <a:lnTo>
                    <a:pt x="10065" y="0"/>
                  </a:lnTo>
                  <a:lnTo>
                    <a:pt x="9095" y="0"/>
                  </a:lnTo>
                  <a:lnTo>
                    <a:pt x="8004" y="122"/>
                  </a:lnTo>
                  <a:lnTo>
                    <a:pt x="7155" y="364"/>
                  </a:lnTo>
                  <a:lnTo>
                    <a:pt x="6185" y="728"/>
                  </a:lnTo>
                  <a:lnTo>
                    <a:pt x="5336" y="1092"/>
                  </a:lnTo>
                  <a:lnTo>
                    <a:pt x="4487" y="1577"/>
                  </a:lnTo>
                  <a:lnTo>
                    <a:pt x="3760" y="2183"/>
                  </a:lnTo>
                  <a:lnTo>
                    <a:pt x="3032" y="2789"/>
                  </a:lnTo>
                  <a:lnTo>
                    <a:pt x="2426" y="3517"/>
                  </a:lnTo>
                  <a:lnTo>
                    <a:pt x="1819" y="4245"/>
                  </a:lnTo>
                  <a:lnTo>
                    <a:pt x="1334" y="5094"/>
                  </a:lnTo>
                  <a:lnTo>
                    <a:pt x="849" y="5942"/>
                  </a:lnTo>
                  <a:lnTo>
                    <a:pt x="485" y="6791"/>
                  </a:lnTo>
                  <a:lnTo>
                    <a:pt x="243" y="7761"/>
                  </a:lnTo>
                  <a:lnTo>
                    <a:pt x="122" y="8732"/>
                  </a:lnTo>
                  <a:lnTo>
                    <a:pt x="0" y="9823"/>
                  </a:lnTo>
                  <a:lnTo>
                    <a:pt x="0" y="125997"/>
                  </a:lnTo>
                  <a:lnTo>
                    <a:pt x="0" y="125997"/>
                  </a:lnTo>
                  <a:lnTo>
                    <a:pt x="122" y="126967"/>
                  </a:lnTo>
                  <a:lnTo>
                    <a:pt x="243" y="127937"/>
                  </a:lnTo>
                  <a:lnTo>
                    <a:pt x="485" y="128907"/>
                  </a:lnTo>
                  <a:lnTo>
                    <a:pt x="849" y="129756"/>
                  </a:lnTo>
                  <a:lnTo>
                    <a:pt x="1334" y="130727"/>
                  </a:lnTo>
                  <a:lnTo>
                    <a:pt x="1819" y="131454"/>
                  </a:lnTo>
                  <a:lnTo>
                    <a:pt x="2426" y="132182"/>
                  </a:lnTo>
                  <a:lnTo>
                    <a:pt x="3032" y="132909"/>
                  </a:lnTo>
                  <a:lnTo>
                    <a:pt x="3760" y="133516"/>
                  </a:lnTo>
                  <a:lnTo>
                    <a:pt x="4487" y="134122"/>
                  </a:lnTo>
                  <a:lnTo>
                    <a:pt x="5336" y="134607"/>
                  </a:lnTo>
                  <a:lnTo>
                    <a:pt x="6185" y="134971"/>
                  </a:lnTo>
                  <a:lnTo>
                    <a:pt x="7155" y="135335"/>
                  </a:lnTo>
                  <a:lnTo>
                    <a:pt x="8004" y="135577"/>
                  </a:lnTo>
                  <a:lnTo>
                    <a:pt x="9095" y="135698"/>
                  </a:lnTo>
                  <a:lnTo>
                    <a:pt x="10065" y="135698"/>
                  </a:lnTo>
                  <a:lnTo>
                    <a:pt x="125755" y="135698"/>
                  </a:lnTo>
                  <a:lnTo>
                    <a:pt x="125755" y="135698"/>
                  </a:lnTo>
                  <a:lnTo>
                    <a:pt x="126725" y="135698"/>
                  </a:lnTo>
                  <a:lnTo>
                    <a:pt x="127695" y="135577"/>
                  </a:lnTo>
                  <a:lnTo>
                    <a:pt x="128665" y="135335"/>
                  </a:lnTo>
                  <a:lnTo>
                    <a:pt x="129635" y="134971"/>
                  </a:lnTo>
                  <a:lnTo>
                    <a:pt x="130484" y="134607"/>
                  </a:lnTo>
                  <a:lnTo>
                    <a:pt x="131333" y="134122"/>
                  </a:lnTo>
                  <a:lnTo>
                    <a:pt x="132060" y="133516"/>
                  </a:lnTo>
                  <a:lnTo>
                    <a:pt x="132788" y="132909"/>
                  </a:lnTo>
                  <a:lnTo>
                    <a:pt x="133394" y="132303"/>
                  </a:lnTo>
                  <a:lnTo>
                    <a:pt x="134001" y="131454"/>
                  </a:lnTo>
                  <a:lnTo>
                    <a:pt x="134486" y="130727"/>
                  </a:lnTo>
                  <a:lnTo>
                    <a:pt x="134971" y="129756"/>
                  </a:lnTo>
                  <a:lnTo>
                    <a:pt x="135335" y="128907"/>
                  </a:lnTo>
                  <a:lnTo>
                    <a:pt x="135577" y="127937"/>
                  </a:lnTo>
                  <a:lnTo>
                    <a:pt x="135698" y="126967"/>
                  </a:lnTo>
                  <a:lnTo>
                    <a:pt x="135820" y="125997"/>
                  </a:lnTo>
                  <a:lnTo>
                    <a:pt x="135820" y="9823"/>
                  </a:lnTo>
                  <a:lnTo>
                    <a:pt x="135820" y="9823"/>
                  </a:lnTo>
                  <a:lnTo>
                    <a:pt x="135698" y="8732"/>
                  </a:lnTo>
                  <a:lnTo>
                    <a:pt x="135577" y="7761"/>
                  </a:lnTo>
                  <a:lnTo>
                    <a:pt x="135335" y="6791"/>
                  </a:lnTo>
                  <a:lnTo>
                    <a:pt x="134971" y="5942"/>
                  </a:lnTo>
                  <a:lnTo>
                    <a:pt x="134486" y="5094"/>
                  </a:lnTo>
                  <a:lnTo>
                    <a:pt x="134001" y="4245"/>
                  </a:lnTo>
                  <a:lnTo>
                    <a:pt x="133394" y="3517"/>
                  </a:lnTo>
                  <a:lnTo>
                    <a:pt x="132788" y="2789"/>
                  </a:lnTo>
                  <a:lnTo>
                    <a:pt x="132060" y="2183"/>
                  </a:lnTo>
                  <a:lnTo>
                    <a:pt x="131333" y="1577"/>
                  </a:lnTo>
                  <a:lnTo>
                    <a:pt x="130484" y="1092"/>
                  </a:lnTo>
                  <a:lnTo>
                    <a:pt x="129635" y="728"/>
                  </a:lnTo>
                  <a:lnTo>
                    <a:pt x="128665" y="364"/>
                  </a:lnTo>
                  <a:lnTo>
                    <a:pt x="127695" y="122"/>
                  </a:lnTo>
                  <a:lnTo>
                    <a:pt x="126725" y="0"/>
                  </a:lnTo>
                  <a:lnTo>
                    <a:pt x="125755" y="0"/>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48" name="Google Shape;1248;p117"/>
          <p:cNvGrpSpPr/>
          <p:nvPr/>
        </p:nvGrpSpPr>
        <p:grpSpPr>
          <a:xfrm>
            <a:off x="5281506" y="1069611"/>
            <a:ext cx="608219" cy="608219"/>
            <a:chOff x="1190625" y="238125"/>
            <a:chExt cx="5238750" cy="5238750"/>
          </a:xfrm>
        </p:grpSpPr>
        <p:sp>
          <p:nvSpPr>
            <p:cNvPr id="1249" name="Google Shape;1249;p117"/>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rgbClr val="CB22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0" name="Google Shape;1250;p117"/>
            <p:cNvSpPr/>
            <p:nvPr/>
          </p:nvSpPr>
          <p:spPr>
            <a:xfrm>
              <a:off x="3288550" y="2633150"/>
              <a:ext cx="1048975" cy="964100"/>
            </a:xfrm>
            <a:custGeom>
              <a:rect b="b" l="l" r="r" t="t"/>
              <a:pathLst>
                <a:path extrusionOk="0" h="38564" w="41959">
                  <a:moveTo>
                    <a:pt x="0" y="0"/>
                  </a:moveTo>
                  <a:lnTo>
                    <a:pt x="12491" y="19282"/>
                  </a:lnTo>
                  <a:lnTo>
                    <a:pt x="0" y="38563"/>
                  </a:lnTo>
                  <a:lnTo>
                    <a:pt x="15644" y="38563"/>
                  </a:lnTo>
                  <a:lnTo>
                    <a:pt x="19888" y="30560"/>
                  </a:lnTo>
                  <a:lnTo>
                    <a:pt x="20494" y="29104"/>
                  </a:lnTo>
                  <a:lnTo>
                    <a:pt x="20858" y="28256"/>
                  </a:lnTo>
                  <a:lnTo>
                    <a:pt x="20979" y="28256"/>
                  </a:lnTo>
                  <a:lnTo>
                    <a:pt x="21343" y="29104"/>
                  </a:lnTo>
                  <a:lnTo>
                    <a:pt x="22071" y="30560"/>
                  </a:lnTo>
                  <a:lnTo>
                    <a:pt x="26315" y="38563"/>
                  </a:lnTo>
                  <a:lnTo>
                    <a:pt x="41959" y="38563"/>
                  </a:lnTo>
                  <a:lnTo>
                    <a:pt x="29468" y="19282"/>
                  </a:lnTo>
                  <a:lnTo>
                    <a:pt x="41959" y="0"/>
                  </a:lnTo>
                  <a:lnTo>
                    <a:pt x="26073" y="0"/>
                  </a:lnTo>
                  <a:lnTo>
                    <a:pt x="22313" y="6912"/>
                  </a:lnTo>
                  <a:lnTo>
                    <a:pt x="21464" y="8489"/>
                  </a:lnTo>
                  <a:lnTo>
                    <a:pt x="20979" y="9217"/>
                  </a:lnTo>
                  <a:lnTo>
                    <a:pt x="20858" y="9217"/>
                  </a:lnTo>
                  <a:lnTo>
                    <a:pt x="19524" y="6912"/>
                  </a:lnTo>
                  <a:lnTo>
                    <a:pt x="1588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1" name="Google Shape;1251;p117"/>
            <p:cNvSpPr/>
            <p:nvPr/>
          </p:nvSpPr>
          <p:spPr>
            <a:xfrm>
              <a:off x="1966725"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802"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618" y="40261"/>
                  </a:lnTo>
                  <a:lnTo>
                    <a:pt x="26679" y="41231"/>
                  </a:lnTo>
                  <a:lnTo>
                    <a:pt x="28498" y="42322"/>
                  </a:lnTo>
                  <a:lnTo>
                    <a:pt x="30075" y="43293"/>
                  </a:lnTo>
                  <a:lnTo>
                    <a:pt x="30681" y="43899"/>
                  </a:lnTo>
                  <a:lnTo>
                    <a:pt x="31166" y="44505"/>
                  </a:lnTo>
                  <a:lnTo>
                    <a:pt x="31651" y="45112"/>
                  </a:lnTo>
                  <a:lnTo>
                    <a:pt x="32015" y="45718"/>
                  </a:lnTo>
                  <a:lnTo>
                    <a:pt x="32136" y="46324"/>
                  </a:lnTo>
                  <a:lnTo>
                    <a:pt x="32258" y="47052"/>
                  </a:lnTo>
                  <a:lnTo>
                    <a:pt x="32258"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493" y="46082"/>
                  </a:lnTo>
                  <a:lnTo>
                    <a:pt x="16493" y="44748"/>
                  </a:lnTo>
                  <a:lnTo>
                    <a:pt x="16735" y="43535"/>
                  </a:lnTo>
                  <a:lnTo>
                    <a:pt x="17099" y="42444"/>
                  </a:lnTo>
                  <a:lnTo>
                    <a:pt x="17584" y="41352"/>
                  </a:lnTo>
                  <a:lnTo>
                    <a:pt x="18191" y="40382"/>
                  </a:lnTo>
                  <a:lnTo>
                    <a:pt x="18676" y="39533"/>
                  </a:lnTo>
                  <a:lnTo>
                    <a:pt x="19888" y="38078"/>
                  </a:lnTo>
                  <a:close/>
                  <a:moveTo>
                    <a:pt x="25224" y="0"/>
                  </a:moveTo>
                  <a:lnTo>
                    <a:pt x="22435" y="121"/>
                  </a:lnTo>
                  <a:lnTo>
                    <a:pt x="19767" y="485"/>
                  </a:lnTo>
                  <a:lnTo>
                    <a:pt x="17463" y="970"/>
                  </a:lnTo>
                  <a:lnTo>
                    <a:pt x="15280" y="1577"/>
                  </a:lnTo>
                  <a:lnTo>
                    <a:pt x="13219" y="2425"/>
                  </a:lnTo>
                  <a:lnTo>
                    <a:pt x="11400"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4" y="24617"/>
                  </a:lnTo>
                  <a:lnTo>
                    <a:pt x="4851" y="26194"/>
                  </a:lnTo>
                  <a:lnTo>
                    <a:pt x="5700" y="27649"/>
                  </a:lnTo>
                  <a:lnTo>
                    <a:pt x="6670" y="29104"/>
                  </a:lnTo>
                  <a:lnTo>
                    <a:pt x="7883" y="30317"/>
                  </a:lnTo>
                  <a:lnTo>
                    <a:pt x="9096" y="31530"/>
                  </a:lnTo>
                  <a:lnTo>
                    <a:pt x="8125" y="32257"/>
                  </a:lnTo>
                  <a:lnTo>
                    <a:pt x="6791" y="33470"/>
                  </a:lnTo>
                  <a:lnTo>
                    <a:pt x="5336" y="35046"/>
                  </a:lnTo>
                  <a:lnTo>
                    <a:pt x="3760" y="36865"/>
                  </a:lnTo>
                  <a:lnTo>
                    <a:pt x="3032" y="37957"/>
                  </a:lnTo>
                  <a:lnTo>
                    <a:pt x="2305" y="39170"/>
                  </a:lnTo>
                  <a:lnTo>
                    <a:pt x="1698" y="40382"/>
                  </a:lnTo>
                  <a:lnTo>
                    <a:pt x="1092" y="41595"/>
                  </a:lnTo>
                  <a:lnTo>
                    <a:pt x="728" y="43050"/>
                  </a:lnTo>
                  <a:lnTo>
                    <a:pt x="364"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2" y="62938"/>
                  </a:lnTo>
                  <a:lnTo>
                    <a:pt x="9581"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30" y="65242"/>
                  </a:lnTo>
                  <a:lnTo>
                    <a:pt x="39170" y="64151"/>
                  </a:lnTo>
                  <a:lnTo>
                    <a:pt x="40989" y="62938"/>
                  </a:lnTo>
                  <a:lnTo>
                    <a:pt x="42565" y="61604"/>
                  </a:lnTo>
                  <a:lnTo>
                    <a:pt x="44021" y="60149"/>
                  </a:lnTo>
                  <a:lnTo>
                    <a:pt x="45233" y="58572"/>
                  </a:lnTo>
                  <a:lnTo>
                    <a:pt x="46325" y="56875"/>
                  </a:lnTo>
                  <a:lnTo>
                    <a:pt x="47173" y="55177"/>
                  </a:lnTo>
                  <a:lnTo>
                    <a:pt x="47780" y="53479"/>
                  </a:lnTo>
                  <a:lnTo>
                    <a:pt x="48265" y="51539"/>
                  </a:lnTo>
                  <a:lnTo>
                    <a:pt x="48629" y="49720"/>
                  </a:lnTo>
                  <a:lnTo>
                    <a:pt x="48629" y="47901"/>
                  </a:lnTo>
                  <a:lnTo>
                    <a:pt x="48629" y="46688"/>
                  </a:lnTo>
                  <a:lnTo>
                    <a:pt x="48507" y="45475"/>
                  </a:lnTo>
                  <a:lnTo>
                    <a:pt x="48386" y="44384"/>
                  </a:lnTo>
                  <a:lnTo>
                    <a:pt x="48144" y="43293"/>
                  </a:lnTo>
                  <a:lnTo>
                    <a:pt x="47780" y="42322"/>
                  </a:lnTo>
                  <a:lnTo>
                    <a:pt x="47416" y="41352"/>
                  </a:lnTo>
                  <a:lnTo>
                    <a:pt x="46446" y="39533"/>
                  </a:lnTo>
                  <a:lnTo>
                    <a:pt x="45354" y="37957"/>
                  </a:lnTo>
                  <a:lnTo>
                    <a:pt x="44021"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5" y="12733"/>
                  </a:lnTo>
                  <a:lnTo>
                    <a:pt x="45597" y="10914"/>
                  </a:lnTo>
                  <a:lnTo>
                    <a:pt x="44748" y="9216"/>
                  </a:lnTo>
                  <a:lnTo>
                    <a:pt x="43535" y="7640"/>
                  </a:lnTo>
                  <a:lnTo>
                    <a:pt x="42323" y="6185"/>
                  </a:lnTo>
                  <a:lnTo>
                    <a:pt x="40868" y="4972"/>
                  </a:lnTo>
                  <a:lnTo>
                    <a:pt x="39291" y="3759"/>
                  </a:lnTo>
                  <a:lnTo>
                    <a:pt x="37593" y="2789"/>
                  </a:lnTo>
                  <a:lnTo>
                    <a:pt x="35774" y="1940"/>
                  </a:lnTo>
                  <a:lnTo>
                    <a:pt x="33834" y="1213"/>
                  </a:lnTo>
                  <a:lnTo>
                    <a:pt x="31772" y="728"/>
                  </a:lnTo>
                  <a:lnTo>
                    <a:pt x="29590" y="364"/>
                  </a:lnTo>
                  <a:lnTo>
                    <a:pt x="27407" y="121"/>
                  </a:lnTo>
                  <a:lnTo>
                    <a:pt x="2522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2" name="Google Shape;1252;p117"/>
            <p:cNvSpPr/>
            <p:nvPr/>
          </p:nvSpPr>
          <p:spPr>
            <a:xfrm>
              <a:off x="4437550"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681"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496" y="40261"/>
                  </a:lnTo>
                  <a:lnTo>
                    <a:pt x="26679" y="41231"/>
                  </a:lnTo>
                  <a:lnTo>
                    <a:pt x="28498" y="42322"/>
                  </a:lnTo>
                  <a:lnTo>
                    <a:pt x="30075" y="43293"/>
                  </a:lnTo>
                  <a:lnTo>
                    <a:pt x="30681" y="43899"/>
                  </a:lnTo>
                  <a:lnTo>
                    <a:pt x="31166" y="44505"/>
                  </a:lnTo>
                  <a:lnTo>
                    <a:pt x="31651" y="45112"/>
                  </a:lnTo>
                  <a:lnTo>
                    <a:pt x="32015" y="45718"/>
                  </a:lnTo>
                  <a:lnTo>
                    <a:pt x="32136" y="46324"/>
                  </a:lnTo>
                  <a:lnTo>
                    <a:pt x="32257" y="47052"/>
                  </a:lnTo>
                  <a:lnTo>
                    <a:pt x="32136"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371" y="46082"/>
                  </a:lnTo>
                  <a:lnTo>
                    <a:pt x="16493" y="44748"/>
                  </a:lnTo>
                  <a:lnTo>
                    <a:pt x="16735" y="43535"/>
                  </a:lnTo>
                  <a:lnTo>
                    <a:pt x="17099" y="42444"/>
                  </a:lnTo>
                  <a:lnTo>
                    <a:pt x="17584" y="41352"/>
                  </a:lnTo>
                  <a:lnTo>
                    <a:pt x="18190" y="40382"/>
                  </a:lnTo>
                  <a:lnTo>
                    <a:pt x="18676" y="39533"/>
                  </a:lnTo>
                  <a:lnTo>
                    <a:pt x="19888" y="38078"/>
                  </a:lnTo>
                  <a:close/>
                  <a:moveTo>
                    <a:pt x="25103" y="0"/>
                  </a:moveTo>
                  <a:lnTo>
                    <a:pt x="22435" y="121"/>
                  </a:lnTo>
                  <a:lnTo>
                    <a:pt x="19767" y="485"/>
                  </a:lnTo>
                  <a:lnTo>
                    <a:pt x="17463" y="970"/>
                  </a:lnTo>
                  <a:lnTo>
                    <a:pt x="15280" y="1577"/>
                  </a:lnTo>
                  <a:lnTo>
                    <a:pt x="13218" y="2425"/>
                  </a:lnTo>
                  <a:lnTo>
                    <a:pt x="11399"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3" y="24617"/>
                  </a:lnTo>
                  <a:lnTo>
                    <a:pt x="4851" y="26194"/>
                  </a:lnTo>
                  <a:lnTo>
                    <a:pt x="5700" y="27649"/>
                  </a:lnTo>
                  <a:lnTo>
                    <a:pt x="6670" y="29104"/>
                  </a:lnTo>
                  <a:lnTo>
                    <a:pt x="7883" y="30317"/>
                  </a:lnTo>
                  <a:lnTo>
                    <a:pt x="9095" y="31530"/>
                  </a:lnTo>
                  <a:lnTo>
                    <a:pt x="8125" y="32257"/>
                  </a:lnTo>
                  <a:lnTo>
                    <a:pt x="6791" y="33470"/>
                  </a:lnTo>
                  <a:lnTo>
                    <a:pt x="5336" y="35046"/>
                  </a:lnTo>
                  <a:lnTo>
                    <a:pt x="3760" y="36865"/>
                  </a:lnTo>
                  <a:lnTo>
                    <a:pt x="3032" y="37957"/>
                  </a:lnTo>
                  <a:lnTo>
                    <a:pt x="2304" y="39170"/>
                  </a:lnTo>
                  <a:lnTo>
                    <a:pt x="1698" y="40382"/>
                  </a:lnTo>
                  <a:lnTo>
                    <a:pt x="1092" y="41595"/>
                  </a:lnTo>
                  <a:lnTo>
                    <a:pt x="607" y="43050"/>
                  </a:lnTo>
                  <a:lnTo>
                    <a:pt x="243"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1" y="62938"/>
                  </a:lnTo>
                  <a:lnTo>
                    <a:pt x="9580"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29" y="65242"/>
                  </a:lnTo>
                  <a:lnTo>
                    <a:pt x="39170" y="64151"/>
                  </a:lnTo>
                  <a:lnTo>
                    <a:pt x="40989" y="62938"/>
                  </a:lnTo>
                  <a:lnTo>
                    <a:pt x="42565" y="61604"/>
                  </a:lnTo>
                  <a:lnTo>
                    <a:pt x="44020" y="60149"/>
                  </a:lnTo>
                  <a:lnTo>
                    <a:pt x="45233" y="58572"/>
                  </a:lnTo>
                  <a:lnTo>
                    <a:pt x="46324" y="56875"/>
                  </a:lnTo>
                  <a:lnTo>
                    <a:pt x="47173" y="55177"/>
                  </a:lnTo>
                  <a:lnTo>
                    <a:pt x="47780" y="53479"/>
                  </a:lnTo>
                  <a:lnTo>
                    <a:pt x="48265" y="51539"/>
                  </a:lnTo>
                  <a:lnTo>
                    <a:pt x="48629" y="49720"/>
                  </a:lnTo>
                  <a:lnTo>
                    <a:pt x="48629" y="47901"/>
                  </a:lnTo>
                  <a:lnTo>
                    <a:pt x="48629" y="46688"/>
                  </a:lnTo>
                  <a:lnTo>
                    <a:pt x="48507" y="45475"/>
                  </a:lnTo>
                  <a:lnTo>
                    <a:pt x="48386" y="44384"/>
                  </a:lnTo>
                  <a:lnTo>
                    <a:pt x="48022" y="43293"/>
                  </a:lnTo>
                  <a:lnTo>
                    <a:pt x="47780" y="42322"/>
                  </a:lnTo>
                  <a:lnTo>
                    <a:pt x="47416" y="41352"/>
                  </a:lnTo>
                  <a:lnTo>
                    <a:pt x="46446" y="39533"/>
                  </a:lnTo>
                  <a:lnTo>
                    <a:pt x="45354" y="37957"/>
                  </a:lnTo>
                  <a:lnTo>
                    <a:pt x="44020"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4" y="12733"/>
                  </a:lnTo>
                  <a:lnTo>
                    <a:pt x="45597" y="10914"/>
                  </a:lnTo>
                  <a:lnTo>
                    <a:pt x="44627" y="9216"/>
                  </a:lnTo>
                  <a:lnTo>
                    <a:pt x="43535" y="7640"/>
                  </a:lnTo>
                  <a:lnTo>
                    <a:pt x="42323" y="6185"/>
                  </a:lnTo>
                  <a:lnTo>
                    <a:pt x="40867" y="4972"/>
                  </a:lnTo>
                  <a:lnTo>
                    <a:pt x="39291" y="3759"/>
                  </a:lnTo>
                  <a:lnTo>
                    <a:pt x="37593" y="2789"/>
                  </a:lnTo>
                  <a:lnTo>
                    <a:pt x="35774" y="1940"/>
                  </a:lnTo>
                  <a:lnTo>
                    <a:pt x="33834" y="1213"/>
                  </a:lnTo>
                  <a:lnTo>
                    <a:pt x="31772" y="728"/>
                  </a:lnTo>
                  <a:lnTo>
                    <a:pt x="29590" y="364"/>
                  </a:lnTo>
                  <a:lnTo>
                    <a:pt x="27407" y="121"/>
                  </a:lnTo>
                  <a:lnTo>
                    <a:pt x="2510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 Closing Slide 2" showMasterSp="0">
  <p:cSld name="End Slide_1_2">
    <p:spTree>
      <p:nvGrpSpPr>
        <p:cNvPr id="1253" name="Shape 1253"/>
        <p:cNvGrpSpPr/>
        <p:nvPr/>
      </p:nvGrpSpPr>
      <p:grpSpPr>
        <a:xfrm>
          <a:off x="0" y="0"/>
          <a:ext cx="0" cy="0"/>
          <a:chOff x="0" y="0"/>
          <a:chExt cx="0" cy="0"/>
        </a:xfrm>
      </p:grpSpPr>
      <p:pic>
        <p:nvPicPr>
          <p:cNvPr id="1254" name="Google Shape;1254;p118"/>
          <p:cNvPicPr preferRelativeResize="0"/>
          <p:nvPr/>
        </p:nvPicPr>
        <p:blipFill rotWithShape="1">
          <a:blip r:embed="rId2">
            <a:alphaModFix/>
          </a:blip>
          <a:srcRect b="8637" l="36277" r="0" t="37648"/>
          <a:stretch/>
        </p:blipFill>
        <p:spPr>
          <a:xfrm>
            <a:off x="0" y="0"/>
            <a:ext cx="9143996" cy="5143503"/>
          </a:xfrm>
          <a:prstGeom prst="rect">
            <a:avLst/>
          </a:prstGeom>
          <a:noFill/>
          <a:ln>
            <a:noFill/>
          </a:ln>
        </p:spPr>
      </p:pic>
      <p:grpSp>
        <p:nvGrpSpPr>
          <p:cNvPr id="1255" name="Google Shape;1255;p118"/>
          <p:cNvGrpSpPr/>
          <p:nvPr/>
        </p:nvGrpSpPr>
        <p:grpSpPr>
          <a:xfrm>
            <a:off x="2877824" y="2146125"/>
            <a:ext cx="3367800" cy="1654352"/>
            <a:chOff x="930882" y="4227613"/>
            <a:chExt cx="4490400" cy="2205802"/>
          </a:xfrm>
        </p:grpSpPr>
        <p:sp>
          <p:nvSpPr>
            <p:cNvPr id="1256" name="Google Shape;1256;p118"/>
            <p:cNvSpPr txBox="1"/>
            <p:nvPr/>
          </p:nvSpPr>
          <p:spPr>
            <a:xfrm>
              <a:off x="930882" y="4227613"/>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100" cap="none" strike="noStrike">
                  <a:solidFill>
                    <a:schemeClr val="dk1"/>
                  </a:solidFill>
                  <a:uFill>
                    <a:noFill/>
                  </a:uFill>
                  <a:latin typeface="Roboto Light"/>
                  <a:ea typeface="Roboto Light"/>
                  <a:cs typeface="Roboto Light"/>
                  <a:sym typeface="Roboto Light"/>
                  <a:hlinkClick r:id="rId3">
                    <a:extLst>
                      <a:ext uri="{A12FA001-AC4F-418D-AE19-62706E023703}">
                        <ahyp:hlinkClr val="tx"/>
                      </a:ext>
                    </a:extLst>
                  </a:hlinkClick>
                </a:rPr>
                <a:t>8x8.com</a:t>
              </a:r>
              <a:endParaRPr i="0" sz="1100" cap="none" strike="noStrike">
                <a:solidFill>
                  <a:schemeClr val="dk1"/>
                </a:solidFill>
                <a:latin typeface="Roboto Light"/>
                <a:ea typeface="Roboto Light"/>
                <a:cs typeface="Roboto Light"/>
                <a:sym typeface="Roboto Light"/>
              </a:endParaRPr>
            </a:p>
          </p:txBody>
        </p:sp>
        <p:sp>
          <p:nvSpPr>
            <p:cNvPr id="1257" name="Google Shape;1257;p118"/>
            <p:cNvSpPr txBox="1"/>
            <p:nvPr/>
          </p:nvSpPr>
          <p:spPr>
            <a:xfrm>
              <a:off x="930882" y="4697184"/>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100" cap="none" strike="noStrike">
                  <a:solidFill>
                    <a:schemeClr val="dk1"/>
                  </a:solidFill>
                  <a:uFill>
                    <a:noFill/>
                  </a:uFill>
                  <a:latin typeface="Roboto Light"/>
                  <a:ea typeface="Roboto Light"/>
                  <a:cs typeface="Roboto Light"/>
                  <a:sym typeface="Roboto Light"/>
                  <a:hlinkClick r:id="rId4">
                    <a:extLst>
                      <a:ext uri="{A12FA001-AC4F-418D-AE19-62706E023703}">
                        <ahyp:hlinkClr val="tx"/>
                      </a:ext>
                    </a:extLst>
                  </a:hlinkClick>
                </a:rPr>
                <a:t>@8x8</a:t>
              </a:r>
              <a:endParaRPr i="0" sz="1100" cap="none" strike="noStrike">
                <a:solidFill>
                  <a:schemeClr val="dk1"/>
                </a:solidFill>
                <a:latin typeface="Roboto Light"/>
                <a:ea typeface="Roboto Light"/>
                <a:cs typeface="Roboto Light"/>
                <a:sym typeface="Roboto Light"/>
              </a:endParaRPr>
            </a:p>
          </p:txBody>
        </p:sp>
        <p:sp>
          <p:nvSpPr>
            <p:cNvPr id="1258" name="Google Shape;1258;p118"/>
            <p:cNvSpPr txBox="1"/>
            <p:nvPr/>
          </p:nvSpPr>
          <p:spPr>
            <a:xfrm>
              <a:off x="930882" y="5149746"/>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100" cap="none" strike="noStrike">
                  <a:solidFill>
                    <a:schemeClr val="dk1"/>
                  </a:solidFill>
                  <a:uFill>
                    <a:noFill/>
                  </a:uFill>
                  <a:latin typeface="Roboto Light"/>
                  <a:ea typeface="Roboto Light"/>
                  <a:cs typeface="Roboto Light"/>
                  <a:sym typeface="Roboto Light"/>
                  <a:hlinkClick r:id="rId5">
                    <a:extLst>
                      <a:ext uri="{A12FA001-AC4F-418D-AE19-62706E023703}">
                        <ahyp:hlinkClr val="tx"/>
                      </a:ext>
                    </a:extLst>
                  </a:hlinkClick>
                </a:rPr>
                <a:t>facebook.com/8x8Inc</a:t>
              </a:r>
              <a:endParaRPr i="0" sz="1100" cap="none" strike="noStrike">
                <a:solidFill>
                  <a:schemeClr val="dk1"/>
                </a:solidFill>
                <a:latin typeface="Roboto Light"/>
                <a:ea typeface="Roboto Light"/>
                <a:cs typeface="Roboto Light"/>
                <a:sym typeface="Roboto Light"/>
              </a:endParaRPr>
            </a:p>
          </p:txBody>
        </p:sp>
        <p:sp>
          <p:nvSpPr>
            <p:cNvPr id="1259" name="Google Shape;1259;p118"/>
            <p:cNvSpPr txBox="1"/>
            <p:nvPr/>
          </p:nvSpPr>
          <p:spPr>
            <a:xfrm>
              <a:off x="930882" y="5611691"/>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100" cap="none" strike="noStrike">
                  <a:solidFill>
                    <a:schemeClr val="dk1"/>
                  </a:solidFill>
                  <a:uFill>
                    <a:noFill/>
                  </a:uFill>
                  <a:latin typeface="Roboto Light"/>
                  <a:ea typeface="Roboto Light"/>
                  <a:cs typeface="Roboto Light"/>
                  <a:sym typeface="Roboto Light"/>
                  <a:hlinkClick r:id="rId6">
                    <a:extLst>
                      <a:ext uri="{A12FA001-AC4F-418D-AE19-62706E023703}">
                        <ahyp:hlinkClr val="tx"/>
                      </a:ext>
                    </a:extLst>
                  </a:hlinkClick>
                </a:rPr>
                <a:t>linkedin.com/company/8x8</a:t>
              </a:r>
              <a:endParaRPr i="0" sz="1100" cap="none" strike="noStrike">
                <a:solidFill>
                  <a:schemeClr val="dk1"/>
                </a:solidFill>
                <a:latin typeface="Roboto Light"/>
                <a:ea typeface="Roboto Light"/>
                <a:cs typeface="Roboto Light"/>
                <a:sym typeface="Roboto Light"/>
              </a:endParaRPr>
            </a:p>
          </p:txBody>
        </p:sp>
        <p:sp>
          <p:nvSpPr>
            <p:cNvPr id="1260" name="Google Shape;1260;p118"/>
            <p:cNvSpPr txBox="1"/>
            <p:nvPr/>
          </p:nvSpPr>
          <p:spPr>
            <a:xfrm>
              <a:off x="930882" y="6064115"/>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100" cap="none" strike="noStrike">
                  <a:solidFill>
                    <a:schemeClr val="dk1"/>
                  </a:solidFill>
                  <a:uFill>
                    <a:noFill/>
                  </a:uFill>
                  <a:latin typeface="Roboto Light"/>
                  <a:ea typeface="Roboto Light"/>
                  <a:cs typeface="Roboto Light"/>
                  <a:sym typeface="Roboto Light"/>
                  <a:hlinkClick r:id="rId7">
                    <a:extLst>
                      <a:ext uri="{A12FA001-AC4F-418D-AE19-62706E023703}">
                        <ahyp:hlinkClr val="tx"/>
                      </a:ext>
                    </a:extLst>
                  </a:hlinkClick>
                </a:rPr>
                <a:t>youtube.com/8x8Inc</a:t>
              </a:r>
              <a:endParaRPr i="0" sz="1100" cap="none" strike="noStrike">
                <a:solidFill>
                  <a:schemeClr val="dk1"/>
                </a:solidFill>
                <a:latin typeface="Roboto Light"/>
                <a:ea typeface="Roboto Light"/>
                <a:cs typeface="Roboto Light"/>
                <a:sym typeface="Roboto Light"/>
              </a:endParaRPr>
            </a:p>
          </p:txBody>
        </p:sp>
      </p:grpSp>
      <p:sp>
        <p:nvSpPr>
          <p:cNvPr id="1261" name="Google Shape;1261;p118"/>
          <p:cNvSpPr txBox="1"/>
          <p:nvPr/>
        </p:nvSpPr>
        <p:spPr>
          <a:xfrm>
            <a:off x="2618860" y="1761308"/>
            <a:ext cx="3626700" cy="276900"/>
          </a:xfrm>
          <a:prstGeom prst="rect">
            <a:avLst/>
          </a:prstGeom>
          <a:noFill/>
          <a:ln>
            <a:noFill/>
          </a:ln>
        </p:spPr>
        <p:txBody>
          <a:bodyPr anchorCtr="0" anchor="ctr" bIns="34275" lIns="0" spcFirstLastPara="1" rIns="0"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300" u="none" cap="none" strike="noStrike">
                <a:solidFill>
                  <a:schemeClr val="accent6"/>
                </a:solidFill>
                <a:latin typeface="Roboto Slab Regular"/>
                <a:ea typeface="Roboto Slab Regular"/>
                <a:cs typeface="Roboto Slab Regular"/>
                <a:sym typeface="Roboto Slab Regular"/>
              </a:rPr>
              <a:t>For tips, updates and the latest information.</a:t>
            </a:r>
            <a:endParaRPr i="0" sz="1300" u="none" cap="none" strike="noStrike">
              <a:solidFill>
                <a:schemeClr val="accent6"/>
              </a:solidFill>
              <a:latin typeface="Roboto Slab Regular"/>
              <a:ea typeface="Roboto Slab Regular"/>
              <a:cs typeface="Roboto Slab Regular"/>
              <a:sym typeface="Roboto Slab Regular"/>
            </a:endParaRPr>
          </a:p>
        </p:txBody>
      </p:sp>
      <p:sp>
        <p:nvSpPr>
          <p:cNvPr id="1262" name="Google Shape;1262;p118"/>
          <p:cNvSpPr txBox="1"/>
          <p:nvPr/>
        </p:nvSpPr>
        <p:spPr>
          <a:xfrm>
            <a:off x="704800" y="4800600"/>
            <a:ext cx="7982100" cy="196800"/>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None/>
            </a:pPr>
            <a:r>
              <a:rPr lang="en" sz="500">
                <a:latin typeface="Roboto Light"/>
                <a:ea typeface="Roboto Light"/>
                <a:cs typeface="Roboto Light"/>
                <a:sym typeface="Roboto Light"/>
              </a:rPr>
              <a:t>© 8x8, Inc. All rights reserved. Unless otherwise specified, all trademarks identified by the ®, ™, or SM are registered trademarks, trademarks, or services marks respectively of 8x8, Inc.</a:t>
            </a:r>
            <a:endParaRPr sz="500">
              <a:latin typeface="Roboto Light"/>
              <a:ea typeface="Roboto Light"/>
              <a:cs typeface="Roboto Light"/>
              <a:sym typeface="Roboto Light"/>
            </a:endParaRPr>
          </a:p>
        </p:txBody>
      </p:sp>
      <p:sp>
        <p:nvSpPr>
          <p:cNvPr id="1263" name="Google Shape;1263;p118"/>
          <p:cNvSpPr txBox="1"/>
          <p:nvPr/>
        </p:nvSpPr>
        <p:spPr>
          <a:xfrm>
            <a:off x="2875174" y="3867977"/>
            <a:ext cx="3367800" cy="2769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lang="en" sz="1100">
                <a:solidFill>
                  <a:schemeClr val="dk1"/>
                </a:solidFill>
                <a:uFill>
                  <a:noFill/>
                </a:uFill>
                <a:latin typeface="Roboto Light"/>
                <a:ea typeface="Roboto Light"/>
                <a:cs typeface="Roboto Light"/>
                <a:sym typeface="Roboto Light"/>
                <a:hlinkClick r:id="rId8">
                  <a:extLst>
                    <a:ext uri="{A12FA001-AC4F-418D-AE19-62706E023703}">
                      <ahyp:hlinkClr val="tx"/>
                    </a:ext>
                  </a:extLst>
                </a:hlinkClick>
              </a:rPr>
              <a:t>instagram.com/8x8inc</a:t>
            </a:r>
            <a:endParaRPr i="0" sz="1100" cap="none" strike="noStrike">
              <a:solidFill>
                <a:schemeClr val="dk1"/>
              </a:solidFill>
              <a:latin typeface="Roboto Light"/>
              <a:ea typeface="Roboto Light"/>
              <a:cs typeface="Roboto Light"/>
              <a:sym typeface="Roboto Light"/>
            </a:endParaRPr>
          </a:p>
        </p:txBody>
      </p:sp>
      <p:grpSp>
        <p:nvGrpSpPr>
          <p:cNvPr id="1264" name="Google Shape;1264;p118"/>
          <p:cNvGrpSpPr/>
          <p:nvPr/>
        </p:nvGrpSpPr>
        <p:grpSpPr>
          <a:xfrm>
            <a:off x="2622302" y="2185475"/>
            <a:ext cx="201181" cy="1921553"/>
            <a:chOff x="5280677" y="2297325"/>
            <a:chExt cx="201181" cy="1921553"/>
          </a:xfrm>
        </p:grpSpPr>
        <p:sp>
          <p:nvSpPr>
            <p:cNvPr id="1265" name="Google Shape;1265;p118"/>
            <p:cNvSpPr/>
            <p:nvPr/>
          </p:nvSpPr>
          <p:spPr>
            <a:xfrm>
              <a:off x="5281500" y="2297325"/>
              <a:ext cx="199500" cy="199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66" name="Google Shape;1266;p118"/>
            <p:cNvGrpSpPr/>
            <p:nvPr/>
          </p:nvGrpSpPr>
          <p:grpSpPr>
            <a:xfrm>
              <a:off x="5281511" y="2297327"/>
              <a:ext cx="199484" cy="199484"/>
              <a:chOff x="6853145" y="3055072"/>
              <a:chExt cx="265979" cy="265978"/>
            </a:xfrm>
          </p:grpSpPr>
          <p:sp>
            <p:nvSpPr>
              <p:cNvPr id="1267" name="Google Shape;1267;p118"/>
              <p:cNvSpPr/>
              <p:nvPr/>
            </p:nvSpPr>
            <p:spPr>
              <a:xfrm>
                <a:off x="6853145" y="3055072"/>
                <a:ext cx="265979" cy="265978"/>
              </a:xfrm>
              <a:custGeom>
                <a:rect b="b" l="l" r="r" t="t"/>
                <a:pathLst>
                  <a:path extrusionOk="0" h="265978" w="265979">
                    <a:moveTo>
                      <a:pt x="132990" y="0"/>
                    </a:moveTo>
                    <a:cubicBezTo>
                      <a:pt x="59534" y="0"/>
                      <a:pt x="0" y="59533"/>
                      <a:pt x="0" y="132989"/>
                    </a:cubicBezTo>
                    <a:cubicBezTo>
                      <a:pt x="0" y="206445"/>
                      <a:pt x="59534" y="265978"/>
                      <a:pt x="132990" y="265978"/>
                    </a:cubicBezTo>
                    <a:cubicBezTo>
                      <a:pt x="206445" y="265978"/>
                      <a:pt x="265979" y="206445"/>
                      <a:pt x="265979" y="132989"/>
                    </a:cubicBezTo>
                    <a:cubicBezTo>
                      <a:pt x="265979" y="59533"/>
                      <a:pt x="206445" y="0"/>
                      <a:pt x="132990" y="0"/>
                    </a:cubicBezTo>
                    <a:close/>
                  </a:path>
                </a:pathLst>
              </a:cu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5152F"/>
                  </a:solidFill>
                  <a:latin typeface="Open Sans"/>
                  <a:ea typeface="Open Sans"/>
                  <a:cs typeface="Open Sans"/>
                  <a:sym typeface="Open Sans"/>
                </a:endParaRPr>
              </a:p>
            </p:txBody>
          </p:sp>
          <p:sp>
            <p:nvSpPr>
              <p:cNvPr id="1268" name="Google Shape;1268;p118"/>
              <p:cNvSpPr/>
              <p:nvPr/>
            </p:nvSpPr>
            <p:spPr>
              <a:xfrm>
                <a:off x="6901542" y="3103469"/>
                <a:ext cx="168941" cy="168940"/>
              </a:xfrm>
              <a:custGeom>
                <a:rect b="b" l="l" r="r" t="t"/>
                <a:pathLst>
                  <a:path extrusionOk="0" h="200522" w="200523">
                    <a:moveTo>
                      <a:pt x="187068" y="49923"/>
                    </a:moveTo>
                    <a:cubicBezTo>
                      <a:pt x="178081" y="34546"/>
                      <a:pt x="165925" y="22390"/>
                      <a:pt x="150600" y="13455"/>
                    </a:cubicBezTo>
                    <a:cubicBezTo>
                      <a:pt x="135223" y="4468"/>
                      <a:pt x="118444" y="0"/>
                      <a:pt x="100262" y="0"/>
                    </a:cubicBezTo>
                    <a:cubicBezTo>
                      <a:pt x="82079" y="0"/>
                      <a:pt x="65300" y="4468"/>
                      <a:pt x="49923" y="13455"/>
                    </a:cubicBezTo>
                    <a:cubicBezTo>
                      <a:pt x="34546" y="22442"/>
                      <a:pt x="22390" y="34598"/>
                      <a:pt x="13455" y="49923"/>
                    </a:cubicBezTo>
                    <a:cubicBezTo>
                      <a:pt x="4468" y="65300"/>
                      <a:pt x="0" y="82079"/>
                      <a:pt x="0" y="100261"/>
                    </a:cubicBezTo>
                    <a:cubicBezTo>
                      <a:pt x="0" y="118443"/>
                      <a:pt x="4468" y="135223"/>
                      <a:pt x="13455" y="150600"/>
                    </a:cubicBezTo>
                    <a:cubicBezTo>
                      <a:pt x="22442" y="165977"/>
                      <a:pt x="34598" y="178133"/>
                      <a:pt x="49923" y="187068"/>
                    </a:cubicBezTo>
                    <a:cubicBezTo>
                      <a:pt x="65300" y="196055"/>
                      <a:pt x="82079" y="200522"/>
                      <a:pt x="100262" y="200522"/>
                    </a:cubicBezTo>
                    <a:cubicBezTo>
                      <a:pt x="118444" y="200522"/>
                      <a:pt x="135223" y="196055"/>
                      <a:pt x="150600" y="187068"/>
                    </a:cubicBezTo>
                    <a:cubicBezTo>
                      <a:pt x="165977" y="178081"/>
                      <a:pt x="178133" y="165925"/>
                      <a:pt x="187068" y="150600"/>
                    </a:cubicBezTo>
                    <a:cubicBezTo>
                      <a:pt x="196056" y="135223"/>
                      <a:pt x="200523" y="118443"/>
                      <a:pt x="200523" y="100261"/>
                    </a:cubicBezTo>
                    <a:cubicBezTo>
                      <a:pt x="200523" y="82079"/>
                      <a:pt x="196056" y="65300"/>
                      <a:pt x="187068" y="49923"/>
                    </a:cubicBezTo>
                    <a:close/>
                    <a:moveTo>
                      <a:pt x="114496" y="160210"/>
                    </a:moveTo>
                    <a:cubicBezTo>
                      <a:pt x="113509" y="159015"/>
                      <a:pt x="113145" y="158028"/>
                      <a:pt x="113457" y="157249"/>
                    </a:cubicBezTo>
                    <a:cubicBezTo>
                      <a:pt x="113353" y="157769"/>
                      <a:pt x="112989" y="158184"/>
                      <a:pt x="112418" y="158600"/>
                    </a:cubicBezTo>
                    <a:cubicBezTo>
                      <a:pt x="111898" y="158028"/>
                      <a:pt x="111015" y="157249"/>
                      <a:pt x="109768" y="156366"/>
                    </a:cubicBezTo>
                    <a:cubicBezTo>
                      <a:pt x="108470" y="155483"/>
                      <a:pt x="107586" y="154756"/>
                      <a:pt x="107119" y="154132"/>
                    </a:cubicBezTo>
                    <a:cubicBezTo>
                      <a:pt x="106911" y="153820"/>
                      <a:pt x="106651" y="153405"/>
                      <a:pt x="106288" y="152885"/>
                    </a:cubicBezTo>
                    <a:cubicBezTo>
                      <a:pt x="105924" y="152366"/>
                      <a:pt x="105508" y="151639"/>
                      <a:pt x="104937" y="150756"/>
                    </a:cubicBezTo>
                    <a:cubicBezTo>
                      <a:pt x="104418" y="149872"/>
                      <a:pt x="104002" y="149093"/>
                      <a:pt x="103742" y="148470"/>
                    </a:cubicBezTo>
                    <a:cubicBezTo>
                      <a:pt x="103482" y="147846"/>
                      <a:pt x="103482" y="147431"/>
                      <a:pt x="103690" y="147379"/>
                    </a:cubicBezTo>
                    <a:cubicBezTo>
                      <a:pt x="101820" y="148158"/>
                      <a:pt x="99119" y="147639"/>
                      <a:pt x="95534" y="145768"/>
                    </a:cubicBezTo>
                    <a:cubicBezTo>
                      <a:pt x="94859" y="145353"/>
                      <a:pt x="93820" y="144314"/>
                      <a:pt x="92417" y="142651"/>
                    </a:cubicBezTo>
                    <a:cubicBezTo>
                      <a:pt x="91015" y="140989"/>
                      <a:pt x="89612" y="140210"/>
                      <a:pt x="88106" y="140418"/>
                    </a:cubicBezTo>
                    <a:cubicBezTo>
                      <a:pt x="87638" y="140522"/>
                      <a:pt x="86963" y="140677"/>
                      <a:pt x="86080" y="140937"/>
                    </a:cubicBezTo>
                    <a:cubicBezTo>
                      <a:pt x="85248" y="141197"/>
                      <a:pt x="84521" y="141301"/>
                      <a:pt x="83950" y="141301"/>
                    </a:cubicBezTo>
                    <a:cubicBezTo>
                      <a:pt x="83378" y="141301"/>
                      <a:pt x="82547" y="141093"/>
                      <a:pt x="81560" y="140729"/>
                    </a:cubicBezTo>
                    <a:cubicBezTo>
                      <a:pt x="80781" y="140418"/>
                      <a:pt x="79690" y="139846"/>
                      <a:pt x="78391" y="139015"/>
                    </a:cubicBezTo>
                    <a:cubicBezTo>
                      <a:pt x="77040" y="138184"/>
                      <a:pt x="76157" y="137664"/>
                      <a:pt x="75638" y="137457"/>
                    </a:cubicBezTo>
                    <a:cubicBezTo>
                      <a:pt x="74339" y="136781"/>
                      <a:pt x="73716" y="136418"/>
                      <a:pt x="73716" y="136418"/>
                    </a:cubicBezTo>
                    <a:lnTo>
                      <a:pt x="71326" y="135223"/>
                    </a:lnTo>
                    <a:cubicBezTo>
                      <a:pt x="70755" y="134911"/>
                      <a:pt x="70131" y="134444"/>
                      <a:pt x="69456" y="133820"/>
                    </a:cubicBezTo>
                    <a:cubicBezTo>
                      <a:pt x="68832" y="133197"/>
                      <a:pt x="68417" y="132521"/>
                      <a:pt x="68209" y="131794"/>
                    </a:cubicBezTo>
                    <a:cubicBezTo>
                      <a:pt x="68001" y="131223"/>
                      <a:pt x="67742" y="130028"/>
                      <a:pt x="67482" y="128210"/>
                    </a:cubicBezTo>
                    <a:cubicBezTo>
                      <a:pt x="67170" y="126443"/>
                      <a:pt x="66806" y="125145"/>
                      <a:pt x="66287" y="124365"/>
                    </a:cubicBezTo>
                    <a:cubicBezTo>
                      <a:pt x="65716" y="123378"/>
                      <a:pt x="64832" y="122391"/>
                      <a:pt x="63741" y="121404"/>
                    </a:cubicBezTo>
                    <a:cubicBezTo>
                      <a:pt x="62651" y="120417"/>
                      <a:pt x="61663" y="119898"/>
                      <a:pt x="60780" y="119898"/>
                    </a:cubicBezTo>
                    <a:cubicBezTo>
                      <a:pt x="61560" y="119898"/>
                      <a:pt x="61560" y="119223"/>
                      <a:pt x="60780" y="117872"/>
                    </a:cubicBezTo>
                    <a:cubicBezTo>
                      <a:pt x="60001" y="116521"/>
                      <a:pt x="59274" y="115586"/>
                      <a:pt x="58702" y="114963"/>
                    </a:cubicBezTo>
                    <a:cubicBezTo>
                      <a:pt x="58495" y="114755"/>
                      <a:pt x="57923" y="114132"/>
                      <a:pt x="56936" y="113041"/>
                    </a:cubicBezTo>
                    <a:cubicBezTo>
                      <a:pt x="55949" y="111950"/>
                      <a:pt x="55118" y="111015"/>
                      <a:pt x="54391" y="110235"/>
                    </a:cubicBezTo>
                    <a:cubicBezTo>
                      <a:pt x="53715" y="109456"/>
                      <a:pt x="53092" y="108521"/>
                      <a:pt x="52624" y="107482"/>
                    </a:cubicBezTo>
                    <a:cubicBezTo>
                      <a:pt x="52157" y="106443"/>
                      <a:pt x="52053" y="105560"/>
                      <a:pt x="52313" y="104885"/>
                    </a:cubicBezTo>
                    <a:cubicBezTo>
                      <a:pt x="52417" y="104781"/>
                      <a:pt x="52313" y="104625"/>
                      <a:pt x="52001" y="104417"/>
                    </a:cubicBezTo>
                    <a:cubicBezTo>
                      <a:pt x="51689" y="104209"/>
                      <a:pt x="51326" y="104002"/>
                      <a:pt x="50910" y="103846"/>
                    </a:cubicBezTo>
                    <a:cubicBezTo>
                      <a:pt x="50443" y="103638"/>
                      <a:pt x="50027" y="103482"/>
                      <a:pt x="49663" y="103326"/>
                    </a:cubicBezTo>
                    <a:cubicBezTo>
                      <a:pt x="49248" y="103170"/>
                      <a:pt x="48988" y="103118"/>
                      <a:pt x="48780" y="103118"/>
                    </a:cubicBezTo>
                    <a:cubicBezTo>
                      <a:pt x="48988" y="103534"/>
                      <a:pt x="49196" y="104209"/>
                      <a:pt x="49455" y="105248"/>
                    </a:cubicBezTo>
                    <a:cubicBezTo>
                      <a:pt x="49715" y="106287"/>
                      <a:pt x="49975" y="107067"/>
                      <a:pt x="50287" y="107534"/>
                    </a:cubicBezTo>
                    <a:cubicBezTo>
                      <a:pt x="50494" y="107950"/>
                      <a:pt x="51326" y="109352"/>
                      <a:pt x="52832" y="111846"/>
                    </a:cubicBezTo>
                    <a:cubicBezTo>
                      <a:pt x="55430" y="116002"/>
                      <a:pt x="56572" y="119067"/>
                      <a:pt x="56417" y="121041"/>
                    </a:cubicBezTo>
                    <a:cubicBezTo>
                      <a:pt x="55845" y="121249"/>
                      <a:pt x="55430" y="121145"/>
                      <a:pt x="55222" y="120729"/>
                    </a:cubicBezTo>
                    <a:cubicBezTo>
                      <a:pt x="55014" y="120313"/>
                      <a:pt x="54858" y="119794"/>
                      <a:pt x="54754" y="119119"/>
                    </a:cubicBezTo>
                    <a:cubicBezTo>
                      <a:pt x="54650" y="118443"/>
                      <a:pt x="54546" y="117924"/>
                      <a:pt x="54443" y="117612"/>
                    </a:cubicBezTo>
                    <a:cubicBezTo>
                      <a:pt x="54131" y="117041"/>
                      <a:pt x="53404" y="116365"/>
                      <a:pt x="52157" y="115690"/>
                    </a:cubicBezTo>
                    <a:cubicBezTo>
                      <a:pt x="50910" y="115015"/>
                      <a:pt x="50131" y="114287"/>
                      <a:pt x="49871" y="113612"/>
                    </a:cubicBezTo>
                    <a:cubicBezTo>
                      <a:pt x="49975" y="113612"/>
                      <a:pt x="50079" y="113560"/>
                      <a:pt x="50235" y="113456"/>
                    </a:cubicBezTo>
                    <a:cubicBezTo>
                      <a:pt x="50391" y="113352"/>
                      <a:pt x="50494" y="113300"/>
                      <a:pt x="50598" y="113300"/>
                    </a:cubicBezTo>
                    <a:cubicBezTo>
                      <a:pt x="50702" y="112417"/>
                      <a:pt x="50183" y="111274"/>
                      <a:pt x="49040" y="109872"/>
                    </a:cubicBezTo>
                    <a:cubicBezTo>
                      <a:pt x="47897" y="108469"/>
                      <a:pt x="47429" y="107482"/>
                      <a:pt x="47637" y="106911"/>
                    </a:cubicBezTo>
                    <a:cubicBezTo>
                      <a:pt x="46858" y="106339"/>
                      <a:pt x="46131" y="105144"/>
                      <a:pt x="45559" y="103430"/>
                    </a:cubicBezTo>
                    <a:cubicBezTo>
                      <a:pt x="44988" y="101716"/>
                      <a:pt x="44468" y="100573"/>
                      <a:pt x="44053" y="100105"/>
                    </a:cubicBezTo>
                    <a:cubicBezTo>
                      <a:pt x="43637" y="99534"/>
                      <a:pt x="43170" y="99014"/>
                      <a:pt x="42546" y="98547"/>
                    </a:cubicBezTo>
                    <a:cubicBezTo>
                      <a:pt x="41975" y="98079"/>
                      <a:pt x="41196" y="97612"/>
                      <a:pt x="40312" y="97040"/>
                    </a:cubicBezTo>
                    <a:cubicBezTo>
                      <a:pt x="39429" y="96521"/>
                      <a:pt x="38806" y="96105"/>
                      <a:pt x="38546" y="95949"/>
                    </a:cubicBezTo>
                    <a:cubicBezTo>
                      <a:pt x="38338" y="95846"/>
                      <a:pt x="37975" y="95430"/>
                      <a:pt x="37351" y="94599"/>
                    </a:cubicBezTo>
                    <a:cubicBezTo>
                      <a:pt x="34079" y="90651"/>
                      <a:pt x="33092" y="88521"/>
                      <a:pt x="34390" y="88209"/>
                    </a:cubicBezTo>
                    <a:cubicBezTo>
                      <a:pt x="33092" y="88521"/>
                      <a:pt x="32053" y="87534"/>
                      <a:pt x="31221" y="85300"/>
                    </a:cubicBezTo>
                    <a:cubicBezTo>
                      <a:pt x="30390" y="83066"/>
                      <a:pt x="30130" y="81352"/>
                      <a:pt x="30390" y="80157"/>
                    </a:cubicBezTo>
                    <a:lnTo>
                      <a:pt x="30078" y="80001"/>
                    </a:lnTo>
                    <a:cubicBezTo>
                      <a:pt x="30182" y="79586"/>
                      <a:pt x="30234" y="78443"/>
                      <a:pt x="30234" y="76521"/>
                    </a:cubicBezTo>
                    <a:cubicBezTo>
                      <a:pt x="30234" y="74599"/>
                      <a:pt x="30338" y="72832"/>
                      <a:pt x="30598" y="71274"/>
                    </a:cubicBezTo>
                    <a:cubicBezTo>
                      <a:pt x="30858" y="69715"/>
                      <a:pt x="31325" y="68884"/>
                      <a:pt x="32001" y="68884"/>
                    </a:cubicBezTo>
                    <a:cubicBezTo>
                      <a:pt x="31325" y="68988"/>
                      <a:pt x="30806" y="68365"/>
                      <a:pt x="30442" y="67014"/>
                    </a:cubicBezTo>
                    <a:cubicBezTo>
                      <a:pt x="30078" y="65663"/>
                      <a:pt x="30078" y="64780"/>
                      <a:pt x="30390" y="64261"/>
                    </a:cubicBezTo>
                    <a:cubicBezTo>
                      <a:pt x="30494" y="63949"/>
                      <a:pt x="30910" y="64157"/>
                      <a:pt x="31741" y="64832"/>
                    </a:cubicBezTo>
                    <a:cubicBezTo>
                      <a:pt x="32520" y="65507"/>
                      <a:pt x="32988" y="65975"/>
                      <a:pt x="33092" y="66183"/>
                    </a:cubicBezTo>
                    <a:cubicBezTo>
                      <a:pt x="34390" y="65507"/>
                      <a:pt x="34858" y="64624"/>
                      <a:pt x="34598" y="63533"/>
                    </a:cubicBezTo>
                    <a:cubicBezTo>
                      <a:pt x="34390" y="63118"/>
                      <a:pt x="33351" y="62079"/>
                      <a:pt x="31481" y="60416"/>
                    </a:cubicBezTo>
                    <a:cubicBezTo>
                      <a:pt x="27221" y="57663"/>
                      <a:pt x="25039" y="56313"/>
                      <a:pt x="24936" y="56416"/>
                    </a:cubicBezTo>
                    <a:cubicBezTo>
                      <a:pt x="25507" y="55326"/>
                      <a:pt x="25403" y="54390"/>
                      <a:pt x="24468" y="53611"/>
                    </a:cubicBezTo>
                    <a:cubicBezTo>
                      <a:pt x="23481" y="54183"/>
                      <a:pt x="22910" y="54338"/>
                      <a:pt x="22754" y="54079"/>
                    </a:cubicBezTo>
                    <a:cubicBezTo>
                      <a:pt x="22598" y="53767"/>
                      <a:pt x="22494" y="53248"/>
                      <a:pt x="22390" y="52468"/>
                    </a:cubicBezTo>
                    <a:cubicBezTo>
                      <a:pt x="22286" y="51689"/>
                      <a:pt x="22026" y="51222"/>
                      <a:pt x="21663" y="51118"/>
                    </a:cubicBezTo>
                    <a:cubicBezTo>
                      <a:pt x="21143" y="51014"/>
                      <a:pt x="20572" y="50650"/>
                      <a:pt x="19896" y="49923"/>
                    </a:cubicBezTo>
                    <a:cubicBezTo>
                      <a:pt x="28676" y="35897"/>
                      <a:pt x="40312" y="24883"/>
                      <a:pt x="54754" y="16987"/>
                    </a:cubicBezTo>
                    <a:cubicBezTo>
                      <a:pt x="55326" y="16883"/>
                      <a:pt x="56417" y="16831"/>
                      <a:pt x="58027" y="16831"/>
                    </a:cubicBezTo>
                    <a:cubicBezTo>
                      <a:pt x="58806" y="16935"/>
                      <a:pt x="59534" y="17195"/>
                      <a:pt x="60261" y="17559"/>
                    </a:cubicBezTo>
                    <a:cubicBezTo>
                      <a:pt x="60936" y="17974"/>
                      <a:pt x="61663" y="18494"/>
                      <a:pt x="62391" y="19169"/>
                    </a:cubicBezTo>
                    <a:cubicBezTo>
                      <a:pt x="63118" y="19844"/>
                      <a:pt x="63690" y="20364"/>
                      <a:pt x="64105" y="20676"/>
                    </a:cubicBezTo>
                    <a:cubicBezTo>
                      <a:pt x="64313" y="20104"/>
                      <a:pt x="64053" y="19169"/>
                      <a:pt x="63378" y="18026"/>
                    </a:cubicBezTo>
                    <a:cubicBezTo>
                      <a:pt x="63586" y="17455"/>
                      <a:pt x="64677" y="16831"/>
                      <a:pt x="66651" y="16260"/>
                    </a:cubicBezTo>
                    <a:cubicBezTo>
                      <a:pt x="68936" y="15948"/>
                      <a:pt x="70391" y="16000"/>
                      <a:pt x="71118" y="16416"/>
                    </a:cubicBezTo>
                    <a:cubicBezTo>
                      <a:pt x="70547" y="15533"/>
                      <a:pt x="69560" y="14286"/>
                      <a:pt x="68157" y="12727"/>
                    </a:cubicBezTo>
                    <a:lnTo>
                      <a:pt x="67430" y="13455"/>
                    </a:lnTo>
                    <a:cubicBezTo>
                      <a:pt x="66651" y="12779"/>
                      <a:pt x="64573" y="13091"/>
                      <a:pt x="61196" y="14494"/>
                    </a:cubicBezTo>
                    <a:cubicBezTo>
                      <a:pt x="60988" y="14598"/>
                      <a:pt x="60521" y="14857"/>
                      <a:pt x="59689" y="15325"/>
                    </a:cubicBezTo>
                    <a:cubicBezTo>
                      <a:pt x="58910" y="15792"/>
                      <a:pt x="58235" y="16104"/>
                      <a:pt x="57767" y="16312"/>
                    </a:cubicBezTo>
                    <a:cubicBezTo>
                      <a:pt x="57196" y="16520"/>
                      <a:pt x="56572" y="16572"/>
                      <a:pt x="56001" y="16468"/>
                    </a:cubicBezTo>
                    <a:cubicBezTo>
                      <a:pt x="60728" y="13922"/>
                      <a:pt x="65404" y="11844"/>
                      <a:pt x="69923" y="10390"/>
                    </a:cubicBezTo>
                    <a:cubicBezTo>
                      <a:pt x="70235" y="10598"/>
                      <a:pt x="70703" y="11013"/>
                      <a:pt x="71430" y="11637"/>
                    </a:cubicBezTo>
                    <a:cubicBezTo>
                      <a:pt x="72105" y="12260"/>
                      <a:pt x="72677" y="12727"/>
                      <a:pt x="73040" y="13039"/>
                    </a:cubicBezTo>
                    <a:cubicBezTo>
                      <a:pt x="72729" y="12831"/>
                      <a:pt x="72521" y="12935"/>
                      <a:pt x="72469" y="13351"/>
                    </a:cubicBezTo>
                    <a:cubicBezTo>
                      <a:pt x="72053" y="14546"/>
                      <a:pt x="72053" y="15533"/>
                      <a:pt x="72469" y="16312"/>
                    </a:cubicBezTo>
                    <a:cubicBezTo>
                      <a:pt x="72936" y="16987"/>
                      <a:pt x="73612" y="17403"/>
                      <a:pt x="74495" y="17507"/>
                    </a:cubicBezTo>
                    <a:cubicBezTo>
                      <a:pt x="75326" y="17611"/>
                      <a:pt x="76365" y="17559"/>
                      <a:pt x="77560" y="17351"/>
                    </a:cubicBezTo>
                    <a:cubicBezTo>
                      <a:pt x="78755" y="17143"/>
                      <a:pt x="79534" y="17039"/>
                      <a:pt x="79950" y="17039"/>
                    </a:cubicBezTo>
                    <a:lnTo>
                      <a:pt x="81456" y="17195"/>
                    </a:lnTo>
                    <a:cubicBezTo>
                      <a:pt x="84625" y="17507"/>
                      <a:pt x="85872" y="17195"/>
                      <a:pt x="85144" y="16312"/>
                    </a:cubicBezTo>
                    <a:cubicBezTo>
                      <a:pt x="85456" y="16728"/>
                      <a:pt x="85768" y="17507"/>
                      <a:pt x="86183" y="18754"/>
                    </a:cubicBezTo>
                    <a:cubicBezTo>
                      <a:pt x="86599" y="20000"/>
                      <a:pt x="87015" y="20831"/>
                      <a:pt x="87534" y="21351"/>
                    </a:cubicBezTo>
                    <a:cubicBezTo>
                      <a:pt x="88054" y="20935"/>
                      <a:pt x="88106" y="20260"/>
                      <a:pt x="87846" y="19273"/>
                    </a:cubicBezTo>
                    <a:cubicBezTo>
                      <a:pt x="87534" y="18286"/>
                      <a:pt x="87534" y="17611"/>
                      <a:pt x="87846" y="17195"/>
                    </a:cubicBezTo>
                    <a:cubicBezTo>
                      <a:pt x="87950" y="16987"/>
                      <a:pt x="88261" y="16779"/>
                      <a:pt x="88729" y="16624"/>
                    </a:cubicBezTo>
                    <a:cubicBezTo>
                      <a:pt x="89248" y="16416"/>
                      <a:pt x="89768" y="16208"/>
                      <a:pt x="90443" y="15948"/>
                    </a:cubicBezTo>
                    <a:cubicBezTo>
                      <a:pt x="91067" y="15689"/>
                      <a:pt x="91482" y="15533"/>
                      <a:pt x="91690" y="15429"/>
                    </a:cubicBezTo>
                    <a:cubicBezTo>
                      <a:pt x="92261" y="15013"/>
                      <a:pt x="91898" y="14338"/>
                      <a:pt x="90495" y="13351"/>
                    </a:cubicBezTo>
                    <a:cubicBezTo>
                      <a:pt x="90287" y="13247"/>
                      <a:pt x="89872" y="13091"/>
                      <a:pt x="89248" y="12883"/>
                    </a:cubicBezTo>
                    <a:cubicBezTo>
                      <a:pt x="88625" y="12676"/>
                      <a:pt x="88054" y="12468"/>
                      <a:pt x="87534" y="12312"/>
                    </a:cubicBezTo>
                    <a:cubicBezTo>
                      <a:pt x="87067" y="12104"/>
                      <a:pt x="86547" y="11844"/>
                      <a:pt x="85976" y="11481"/>
                    </a:cubicBezTo>
                    <a:cubicBezTo>
                      <a:pt x="85456" y="11117"/>
                      <a:pt x="85196" y="10753"/>
                      <a:pt x="85248" y="10286"/>
                    </a:cubicBezTo>
                    <a:cubicBezTo>
                      <a:pt x="85300" y="9818"/>
                      <a:pt x="85560" y="9247"/>
                      <a:pt x="86080" y="8572"/>
                    </a:cubicBezTo>
                    <a:cubicBezTo>
                      <a:pt x="86651" y="8104"/>
                      <a:pt x="87638" y="7896"/>
                      <a:pt x="88989" y="8000"/>
                    </a:cubicBezTo>
                    <a:cubicBezTo>
                      <a:pt x="90339" y="8104"/>
                      <a:pt x="91326" y="8364"/>
                      <a:pt x="92054" y="8727"/>
                    </a:cubicBezTo>
                    <a:cubicBezTo>
                      <a:pt x="94703" y="10234"/>
                      <a:pt x="95119" y="11533"/>
                      <a:pt x="93249" y="12727"/>
                    </a:cubicBezTo>
                    <a:cubicBezTo>
                      <a:pt x="94236" y="12831"/>
                      <a:pt x="95430" y="13195"/>
                      <a:pt x="96833" y="13922"/>
                    </a:cubicBezTo>
                    <a:cubicBezTo>
                      <a:pt x="98236" y="14598"/>
                      <a:pt x="98755" y="15377"/>
                      <a:pt x="98443" y="16156"/>
                    </a:cubicBezTo>
                    <a:cubicBezTo>
                      <a:pt x="99223" y="14650"/>
                      <a:pt x="100002" y="13922"/>
                      <a:pt x="100833" y="13922"/>
                    </a:cubicBezTo>
                    <a:cubicBezTo>
                      <a:pt x="101301" y="14026"/>
                      <a:pt x="101820" y="14702"/>
                      <a:pt x="102236" y="15948"/>
                    </a:cubicBezTo>
                    <a:cubicBezTo>
                      <a:pt x="102703" y="17195"/>
                      <a:pt x="102963" y="17870"/>
                      <a:pt x="103067" y="17974"/>
                    </a:cubicBezTo>
                    <a:cubicBezTo>
                      <a:pt x="103846" y="19065"/>
                      <a:pt x="104625" y="19325"/>
                      <a:pt x="105457" y="18702"/>
                    </a:cubicBezTo>
                    <a:cubicBezTo>
                      <a:pt x="106236" y="18130"/>
                      <a:pt x="107067" y="17247"/>
                      <a:pt x="107898" y="16104"/>
                    </a:cubicBezTo>
                    <a:cubicBezTo>
                      <a:pt x="108729" y="14961"/>
                      <a:pt x="109197" y="14442"/>
                      <a:pt x="109301" y="14546"/>
                    </a:cubicBezTo>
                    <a:cubicBezTo>
                      <a:pt x="108314" y="14130"/>
                      <a:pt x="108210" y="13766"/>
                      <a:pt x="108989" y="13351"/>
                    </a:cubicBezTo>
                    <a:cubicBezTo>
                      <a:pt x="110444" y="12468"/>
                      <a:pt x="111794" y="12208"/>
                      <a:pt x="112989" y="12624"/>
                    </a:cubicBezTo>
                    <a:cubicBezTo>
                      <a:pt x="113301" y="12831"/>
                      <a:pt x="113664" y="13247"/>
                      <a:pt x="114184" y="13974"/>
                    </a:cubicBezTo>
                    <a:cubicBezTo>
                      <a:pt x="115067" y="15740"/>
                      <a:pt x="114911" y="16572"/>
                      <a:pt x="113716" y="16520"/>
                    </a:cubicBezTo>
                    <a:cubicBezTo>
                      <a:pt x="114600" y="17299"/>
                      <a:pt x="114963" y="18286"/>
                      <a:pt x="114807" y="19481"/>
                    </a:cubicBezTo>
                    <a:cubicBezTo>
                      <a:pt x="114652" y="20676"/>
                      <a:pt x="113872" y="21195"/>
                      <a:pt x="112522" y="21091"/>
                    </a:cubicBezTo>
                    <a:cubicBezTo>
                      <a:pt x="112054" y="21091"/>
                      <a:pt x="111327" y="20831"/>
                      <a:pt x="110392" y="20364"/>
                    </a:cubicBezTo>
                    <a:cubicBezTo>
                      <a:pt x="109457" y="19896"/>
                      <a:pt x="108729" y="19585"/>
                      <a:pt x="108262" y="19533"/>
                    </a:cubicBezTo>
                    <a:cubicBezTo>
                      <a:pt x="107742" y="19481"/>
                      <a:pt x="107067" y="19741"/>
                      <a:pt x="106184" y="20364"/>
                    </a:cubicBezTo>
                    <a:cubicBezTo>
                      <a:pt x="105768" y="20883"/>
                      <a:pt x="105249" y="21715"/>
                      <a:pt x="104625" y="22909"/>
                    </a:cubicBezTo>
                    <a:cubicBezTo>
                      <a:pt x="104002" y="24104"/>
                      <a:pt x="103431" y="24935"/>
                      <a:pt x="102911" y="25455"/>
                    </a:cubicBezTo>
                    <a:cubicBezTo>
                      <a:pt x="101405" y="26961"/>
                      <a:pt x="98963" y="27481"/>
                      <a:pt x="95482" y="27065"/>
                    </a:cubicBezTo>
                    <a:cubicBezTo>
                      <a:pt x="95794" y="27065"/>
                      <a:pt x="95742" y="27377"/>
                      <a:pt x="95430" y="27948"/>
                    </a:cubicBezTo>
                    <a:cubicBezTo>
                      <a:pt x="95067" y="28520"/>
                      <a:pt x="94599" y="29195"/>
                      <a:pt x="94028" y="29974"/>
                    </a:cubicBezTo>
                    <a:cubicBezTo>
                      <a:pt x="93456" y="30702"/>
                      <a:pt x="93093" y="31117"/>
                      <a:pt x="92989" y="31221"/>
                    </a:cubicBezTo>
                    <a:cubicBezTo>
                      <a:pt x="92106" y="32208"/>
                      <a:pt x="91482" y="33351"/>
                      <a:pt x="91222" y="34650"/>
                    </a:cubicBezTo>
                    <a:cubicBezTo>
                      <a:pt x="91222" y="34858"/>
                      <a:pt x="91171" y="35533"/>
                      <a:pt x="91067" y="36676"/>
                    </a:cubicBezTo>
                    <a:cubicBezTo>
                      <a:pt x="90963" y="37819"/>
                      <a:pt x="90755" y="38702"/>
                      <a:pt x="90495" y="39273"/>
                    </a:cubicBezTo>
                    <a:cubicBezTo>
                      <a:pt x="91690" y="38962"/>
                      <a:pt x="92625" y="39585"/>
                      <a:pt x="93300" y="41040"/>
                    </a:cubicBezTo>
                    <a:cubicBezTo>
                      <a:pt x="93872" y="42442"/>
                      <a:pt x="93872" y="43169"/>
                      <a:pt x="93300" y="43273"/>
                    </a:cubicBezTo>
                    <a:cubicBezTo>
                      <a:pt x="96573" y="42806"/>
                      <a:pt x="99430" y="42962"/>
                      <a:pt x="101924" y="43845"/>
                    </a:cubicBezTo>
                    <a:cubicBezTo>
                      <a:pt x="105508" y="45144"/>
                      <a:pt x="107534" y="46390"/>
                      <a:pt x="108002" y="47689"/>
                    </a:cubicBezTo>
                    <a:cubicBezTo>
                      <a:pt x="108573" y="46806"/>
                      <a:pt x="110028" y="46754"/>
                      <a:pt x="112314" y="47533"/>
                    </a:cubicBezTo>
                    <a:cubicBezTo>
                      <a:pt x="113197" y="48001"/>
                      <a:pt x="113976" y="49507"/>
                      <a:pt x="114703" y="52001"/>
                    </a:cubicBezTo>
                    <a:cubicBezTo>
                      <a:pt x="115119" y="53507"/>
                      <a:pt x="115742" y="54754"/>
                      <a:pt x="116729" y="55845"/>
                    </a:cubicBezTo>
                    <a:cubicBezTo>
                      <a:pt x="117665" y="56936"/>
                      <a:pt x="118704" y="57248"/>
                      <a:pt x="119794" y="56728"/>
                    </a:cubicBezTo>
                    <a:lnTo>
                      <a:pt x="120262" y="56416"/>
                    </a:lnTo>
                    <a:cubicBezTo>
                      <a:pt x="120678" y="56209"/>
                      <a:pt x="120989" y="56053"/>
                      <a:pt x="121249" y="55897"/>
                    </a:cubicBezTo>
                    <a:cubicBezTo>
                      <a:pt x="121509" y="55741"/>
                      <a:pt x="121769" y="55533"/>
                      <a:pt x="122080" y="55326"/>
                    </a:cubicBezTo>
                    <a:cubicBezTo>
                      <a:pt x="122392" y="55066"/>
                      <a:pt x="122548" y="54858"/>
                      <a:pt x="122600" y="54650"/>
                    </a:cubicBezTo>
                    <a:cubicBezTo>
                      <a:pt x="122652" y="54442"/>
                      <a:pt x="122600" y="54235"/>
                      <a:pt x="122392" y="54079"/>
                    </a:cubicBezTo>
                    <a:cubicBezTo>
                      <a:pt x="121717" y="53507"/>
                      <a:pt x="121197" y="52676"/>
                      <a:pt x="120833" y="51637"/>
                    </a:cubicBezTo>
                    <a:cubicBezTo>
                      <a:pt x="120470" y="50598"/>
                      <a:pt x="120574" y="49663"/>
                      <a:pt x="121041" y="48884"/>
                    </a:cubicBezTo>
                    <a:cubicBezTo>
                      <a:pt x="121353" y="48468"/>
                      <a:pt x="122132" y="47897"/>
                      <a:pt x="123431" y="47118"/>
                    </a:cubicBezTo>
                    <a:cubicBezTo>
                      <a:pt x="124730" y="46338"/>
                      <a:pt x="125509" y="45559"/>
                      <a:pt x="125821" y="44728"/>
                    </a:cubicBezTo>
                    <a:cubicBezTo>
                      <a:pt x="126236" y="43429"/>
                      <a:pt x="125717" y="42390"/>
                      <a:pt x="124314" y="41559"/>
                    </a:cubicBezTo>
                    <a:cubicBezTo>
                      <a:pt x="122911" y="40728"/>
                      <a:pt x="122236" y="39949"/>
                      <a:pt x="122236" y="39273"/>
                    </a:cubicBezTo>
                    <a:cubicBezTo>
                      <a:pt x="122236" y="38754"/>
                      <a:pt x="122548" y="38182"/>
                      <a:pt x="123223" y="37507"/>
                    </a:cubicBezTo>
                    <a:cubicBezTo>
                      <a:pt x="123846" y="36832"/>
                      <a:pt x="124158" y="36156"/>
                      <a:pt x="124054" y="35585"/>
                    </a:cubicBezTo>
                    <a:cubicBezTo>
                      <a:pt x="124054" y="35273"/>
                      <a:pt x="123898" y="34650"/>
                      <a:pt x="123535" y="33715"/>
                    </a:cubicBezTo>
                    <a:cubicBezTo>
                      <a:pt x="123171" y="32780"/>
                      <a:pt x="123015" y="32104"/>
                      <a:pt x="122963" y="31637"/>
                    </a:cubicBezTo>
                    <a:cubicBezTo>
                      <a:pt x="122911" y="31169"/>
                      <a:pt x="123119" y="30650"/>
                      <a:pt x="123639" y="30078"/>
                    </a:cubicBezTo>
                    <a:cubicBezTo>
                      <a:pt x="124314" y="29663"/>
                      <a:pt x="125976" y="29715"/>
                      <a:pt x="128522" y="30130"/>
                    </a:cubicBezTo>
                    <a:cubicBezTo>
                      <a:pt x="131067" y="30598"/>
                      <a:pt x="132782" y="31065"/>
                      <a:pt x="133561" y="31533"/>
                    </a:cubicBezTo>
                    <a:cubicBezTo>
                      <a:pt x="133873" y="31741"/>
                      <a:pt x="134496" y="32000"/>
                      <a:pt x="135483" y="32416"/>
                    </a:cubicBezTo>
                    <a:cubicBezTo>
                      <a:pt x="136470" y="32832"/>
                      <a:pt x="137353" y="33247"/>
                      <a:pt x="138081" y="33663"/>
                    </a:cubicBezTo>
                    <a:cubicBezTo>
                      <a:pt x="138808" y="34130"/>
                      <a:pt x="139223" y="34546"/>
                      <a:pt x="139327" y="34910"/>
                    </a:cubicBezTo>
                    <a:lnTo>
                      <a:pt x="138600" y="34910"/>
                    </a:lnTo>
                    <a:cubicBezTo>
                      <a:pt x="139275" y="35481"/>
                      <a:pt x="139691" y="36208"/>
                      <a:pt x="139847" y="36988"/>
                    </a:cubicBezTo>
                    <a:cubicBezTo>
                      <a:pt x="140003" y="37767"/>
                      <a:pt x="139639" y="38390"/>
                      <a:pt x="138756" y="38754"/>
                    </a:cubicBezTo>
                    <a:cubicBezTo>
                      <a:pt x="139327" y="38650"/>
                      <a:pt x="140158" y="38806"/>
                      <a:pt x="141146" y="39221"/>
                    </a:cubicBezTo>
                    <a:cubicBezTo>
                      <a:pt x="142704" y="39793"/>
                      <a:pt x="142756" y="40364"/>
                      <a:pt x="141301" y="40832"/>
                    </a:cubicBezTo>
                    <a:cubicBezTo>
                      <a:pt x="141613" y="40728"/>
                      <a:pt x="142029" y="40624"/>
                      <a:pt x="142548" y="40520"/>
                    </a:cubicBezTo>
                    <a:cubicBezTo>
                      <a:pt x="143068" y="40416"/>
                      <a:pt x="143535" y="40260"/>
                      <a:pt x="143795" y="40053"/>
                    </a:cubicBezTo>
                    <a:cubicBezTo>
                      <a:pt x="144003" y="39949"/>
                      <a:pt x="144262" y="39793"/>
                      <a:pt x="144522" y="39533"/>
                    </a:cubicBezTo>
                    <a:cubicBezTo>
                      <a:pt x="144834" y="39273"/>
                      <a:pt x="145042" y="39117"/>
                      <a:pt x="145198" y="39066"/>
                    </a:cubicBezTo>
                    <a:cubicBezTo>
                      <a:pt x="145353" y="39014"/>
                      <a:pt x="145561" y="38962"/>
                      <a:pt x="145873" y="38910"/>
                    </a:cubicBezTo>
                    <a:cubicBezTo>
                      <a:pt x="146185" y="38858"/>
                      <a:pt x="146444" y="38962"/>
                      <a:pt x="146756" y="39117"/>
                    </a:cubicBezTo>
                    <a:cubicBezTo>
                      <a:pt x="146860" y="39117"/>
                      <a:pt x="147068" y="38858"/>
                      <a:pt x="147431" y="38390"/>
                    </a:cubicBezTo>
                    <a:cubicBezTo>
                      <a:pt x="147795" y="37923"/>
                      <a:pt x="148159" y="37403"/>
                      <a:pt x="148522" y="36884"/>
                    </a:cubicBezTo>
                    <a:cubicBezTo>
                      <a:pt x="148938" y="36416"/>
                      <a:pt x="149250" y="36156"/>
                      <a:pt x="149561" y="36156"/>
                    </a:cubicBezTo>
                    <a:cubicBezTo>
                      <a:pt x="149873" y="36156"/>
                      <a:pt x="150133" y="36260"/>
                      <a:pt x="150392" y="36520"/>
                    </a:cubicBezTo>
                    <a:cubicBezTo>
                      <a:pt x="150652" y="36780"/>
                      <a:pt x="150860" y="37040"/>
                      <a:pt x="150964" y="37351"/>
                    </a:cubicBezTo>
                    <a:cubicBezTo>
                      <a:pt x="151120" y="37663"/>
                      <a:pt x="151276" y="37975"/>
                      <a:pt x="151431" y="38338"/>
                    </a:cubicBezTo>
                    <a:cubicBezTo>
                      <a:pt x="151587" y="38702"/>
                      <a:pt x="151691" y="38962"/>
                      <a:pt x="151795" y="39169"/>
                    </a:cubicBezTo>
                    <a:cubicBezTo>
                      <a:pt x="152003" y="39637"/>
                      <a:pt x="152470" y="40208"/>
                      <a:pt x="153198" y="40728"/>
                    </a:cubicBezTo>
                    <a:cubicBezTo>
                      <a:pt x="153925" y="41247"/>
                      <a:pt x="154393" y="41767"/>
                      <a:pt x="154600" y="42286"/>
                    </a:cubicBezTo>
                    <a:cubicBezTo>
                      <a:pt x="154704" y="42598"/>
                      <a:pt x="154912" y="43325"/>
                      <a:pt x="155172" y="44520"/>
                    </a:cubicBezTo>
                    <a:cubicBezTo>
                      <a:pt x="155483" y="45715"/>
                      <a:pt x="155847" y="46546"/>
                      <a:pt x="156367" y="46962"/>
                    </a:cubicBezTo>
                    <a:cubicBezTo>
                      <a:pt x="156886" y="47429"/>
                      <a:pt x="157613" y="47793"/>
                      <a:pt x="158600" y="48053"/>
                    </a:cubicBezTo>
                    <a:cubicBezTo>
                      <a:pt x="158808" y="48157"/>
                      <a:pt x="159224" y="48105"/>
                      <a:pt x="159951" y="47897"/>
                    </a:cubicBezTo>
                    <a:cubicBezTo>
                      <a:pt x="160626" y="47689"/>
                      <a:pt x="161198" y="47637"/>
                      <a:pt x="161665" y="47741"/>
                    </a:cubicBezTo>
                    <a:cubicBezTo>
                      <a:pt x="162133" y="47845"/>
                      <a:pt x="162341" y="48209"/>
                      <a:pt x="162341" y="48936"/>
                    </a:cubicBezTo>
                    <a:cubicBezTo>
                      <a:pt x="162912" y="48364"/>
                      <a:pt x="163224" y="47949"/>
                      <a:pt x="163224" y="47741"/>
                    </a:cubicBezTo>
                    <a:cubicBezTo>
                      <a:pt x="163328" y="49040"/>
                      <a:pt x="163639" y="50079"/>
                      <a:pt x="164211" y="50858"/>
                    </a:cubicBezTo>
                    <a:cubicBezTo>
                      <a:pt x="164730" y="51637"/>
                      <a:pt x="165613" y="52001"/>
                      <a:pt x="166808" y="51897"/>
                    </a:cubicBezTo>
                    <a:lnTo>
                      <a:pt x="166497" y="55170"/>
                    </a:lnTo>
                    <a:cubicBezTo>
                      <a:pt x="166185" y="55637"/>
                      <a:pt x="165458" y="56053"/>
                      <a:pt x="164263" y="56261"/>
                    </a:cubicBezTo>
                    <a:cubicBezTo>
                      <a:pt x="163068" y="56520"/>
                      <a:pt x="162341" y="56728"/>
                      <a:pt x="162029" y="56936"/>
                    </a:cubicBezTo>
                    <a:cubicBezTo>
                      <a:pt x="161717" y="57040"/>
                      <a:pt x="160990" y="57611"/>
                      <a:pt x="159899" y="58702"/>
                    </a:cubicBezTo>
                    <a:cubicBezTo>
                      <a:pt x="158756" y="59793"/>
                      <a:pt x="158289" y="60416"/>
                      <a:pt x="158496" y="60624"/>
                    </a:cubicBezTo>
                    <a:cubicBezTo>
                      <a:pt x="156834" y="58754"/>
                      <a:pt x="154289" y="58183"/>
                      <a:pt x="150912" y="59014"/>
                    </a:cubicBezTo>
                    <a:cubicBezTo>
                      <a:pt x="147172" y="59585"/>
                      <a:pt x="144574" y="60209"/>
                      <a:pt x="143223" y="60780"/>
                    </a:cubicBezTo>
                    <a:cubicBezTo>
                      <a:pt x="141665" y="61559"/>
                      <a:pt x="140574" y="62287"/>
                      <a:pt x="139951" y="63014"/>
                    </a:cubicBezTo>
                    <a:cubicBezTo>
                      <a:pt x="139847" y="63118"/>
                      <a:pt x="139691" y="63481"/>
                      <a:pt x="139431" y="64053"/>
                    </a:cubicBezTo>
                    <a:cubicBezTo>
                      <a:pt x="139171" y="64624"/>
                      <a:pt x="138912" y="65196"/>
                      <a:pt x="138704" y="65663"/>
                    </a:cubicBezTo>
                    <a:cubicBezTo>
                      <a:pt x="138444" y="66131"/>
                      <a:pt x="138236" y="66391"/>
                      <a:pt x="138029" y="66391"/>
                    </a:cubicBezTo>
                    <a:cubicBezTo>
                      <a:pt x="138600" y="66287"/>
                      <a:pt x="139275" y="65819"/>
                      <a:pt x="140055" y="64988"/>
                    </a:cubicBezTo>
                    <a:cubicBezTo>
                      <a:pt x="140782" y="64157"/>
                      <a:pt x="141249" y="63689"/>
                      <a:pt x="141457" y="63585"/>
                    </a:cubicBezTo>
                    <a:cubicBezTo>
                      <a:pt x="144003" y="61923"/>
                      <a:pt x="146133" y="61300"/>
                      <a:pt x="147847" y="61819"/>
                    </a:cubicBezTo>
                    <a:cubicBezTo>
                      <a:pt x="150029" y="62391"/>
                      <a:pt x="150392" y="63222"/>
                      <a:pt x="148886" y="64209"/>
                    </a:cubicBezTo>
                    <a:cubicBezTo>
                      <a:pt x="148678" y="64417"/>
                      <a:pt x="148159" y="64469"/>
                      <a:pt x="147327" y="64417"/>
                    </a:cubicBezTo>
                    <a:cubicBezTo>
                      <a:pt x="146496" y="64365"/>
                      <a:pt x="145925" y="64365"/>
                      <a:pt x="145613" y="64469"/>
                    </a:cubicBezTo>
                    <a:cubicBezTo>
                      <a:pt x="146496" y="64676"/>
                      <a:pt x="147224" y="64936"/>
                      <a:pt x="147847" y="65300"/>
                    </a:cubicBezTo>
                    <a:cubicBezTo>
                      <a:pt x="148418" y="65663"/>
                      <a:pt x="148574" y="66131"/>
                      <a:pt x="148314" y="66702"/>
                    </a:cubicBezTo>
                    <a:cubicBezTo>
                      <a:pt x="149873" y="67585"/>
                      <a:pt x="150185" y="68572"/>
                      <a:pt x="149198" y="69663"/>
                    </a:cubicBezTo>
                    <a:cubicBezTo>
                      <a:pt x="147899" y="70962"/>
                      <a:pt x="146392" y="71482"/>
                      <a:pt x="144574" y="71274"/>
                    </a:cubicBezTo>
                    <a:cubicBezTo>
                      <a:pt x="144886" y="71274"/>
                      <a:pt x="144886" y="71482"/>
                      <a:pt x="144574" y="71845"/>
                    </a:cubicBezTo>
                    <a:lnTo>
                      <a:pt x="142029" y="73456"/>
                    </a:lnTo>
                    <a:cubicBezTo>
                      <a:pt x="141821" y="73560"/>
                      <a:pt x="141197" y="73819"/>
                      <a:pt x="140107" y="74183"/>
                    </a:cubicBezTo>
                    <a:cubicBezTo>
                      <a:pt x="139016" y="74599"/>
                      <a:pt x="138288" y="75014"/>
                      <a:pt x="137873" y="75534"/>
                    </a:cubicBezTo>
                    <a:cubicBezTo>
                      <a:pt x="137561" y="75949"/>
                      <a:pt x="137405" y="76521"/>
                      <a:pt x="137405" y="77300"/>
                    </a:cubicBezTo>
                    <a:cubicBezTo>
                      <a:pt x="137405" y="78079"/>
                      <a:pt x="137353" y="78702"/>
                      <a:pt x="137249" y="79066"/>
                    </a:cubicBezTo>
                    <a:cubicBezTo>
                      <a:pt x="137145" y="79482"/>
                      <a:pt x="136730" y="79534"/>
                      <a:pt x="136054" y="79378"/>
                    </a:cubicBezTo>
                    <a:cubicBezTo>
                      <a:pt x="135743" y="79949"/>
                      <a:pt x="134860" y="80417"/>
                      <a:pt x="133301" y="80780"/>
                    </a:cubicBezTo>
                    <a:cubicBezTo>
                      <a:pt x="131743" y="81144"/>
                      <a:pt x="130756" y="81664"/>
                      <a:pt x="130236" y="82339"/>
                    </a:cubicBezTo>
                    <a:cubicBezTo>
                      <a:pt x="130808" y="83118"/>
                      <a:pt x="130756" y="83897"/>
                      <a:pt x="130080" y="84729"/>
                    </a:cubicBezTo>
                    <a:cubicBezTo>
                      <a:pt x="128886" y="85716"/>
                      <a:pt x="127847" y="85612"/>
                      <a:pt x="126963" y="84417"/>
                    </a:cubicBezTo>
                    <a:cubicBezTo>
                      <a:pt x="126444" y="84625"/>
                      <a:pt x="126080" y="85092"/>
                      <a:pt x="125872" y="85923"/>
                    </a:cubicBezTo>
                    <a:cubicBezTo>
                      <a:pt x="125613" y="86703"/>
                      <a:pt x="125249" y="87274"/>
                      <a:pt x="124782" y="87534"/>
                    </a:cubicBezTo>
                    <a:cubicBezTo>
                      <a:pt x="125457" y="88625"/>
                      <a:pt x="125353" y="89404"/>
                      <a:pt x="124470" y="89923"/>
                    </a:cubicBezTo>
                    <a:cubicBezTo>
                      <a:pt x="124574" y="89923"/>
                      <a:pt x="124782" y="90027"/>
                      <a:pt x="125145" y="90235"/>
                    </a:cubicBezTo>
                    <a:cubicBezTo>
                      <a:pt x="125509" y="90443"/>
                      <a:pt x="125872" y="90703"/>
                      <a:pt x="126236" y="90962"/>
                    </a:cubicBezTo>
                    <a:cubicBezTo>
                      <a:pt x="126652" y="91274"/>
                      <a:pt x="126860" y="91430"/>
                      <a:pt x="126963" y="91430"/>
                    </a:cubicBezTo>
                    <a:cubicBezTo>
                      <a:pt x="126548" y="92313"/>
                      <a:pt x="126028" y="92781"/>
                      <a:pt x="125353" y="92781"/>
                    </a:cubicBezTo>
                    <a:cubicBezTo>
                      <a:pt x="125924" y="94339"/>
                      <a:pt x="125197" y="96105"/>
                      <a:pt x="123119" y="97975"/>
                    </a:cubicBezTo>
                    <a:cubicBezTo>
                      <a:pt x="122704" y="98391"/>
                      <a:pt x="122080" y="98755"/>
                      <a:pt x="121249" y="99170"/>
                    </a:cubicBezTo>
                    <a:cubicBezTo>
                      <a:pt x="120418" y="99586"/>
                      <a:pt x="119639" y="99898"/>
                      <a:pt x="118963" y="100157"/>
                    </a:cubicBezTo>
                    <a:cubicBezTo>
                      <a:pt x="118288" y="100417"/>
                      <a:pt x="117872" y="100573"/>
                      <a:pt x="117768" y="100677"/>
                    </a:cubicBezTo>
                    <a:cubicBezTo>
                      <a:pt x="116781" y="101560"/>
                      <a:pt x="116054" y="102495"/>
                      <a:pt x="115535" y="103430"/>
                    </a:cubicBezTo>
                    <a:cubicBezTo>
                      <a:pt x="115067" y="104365"/>
                      <a:pt x="114963" y="105300"/>
                      <a:pt x="115327" y="106183"/>
                    </a:cubicBezTo>
                    <a:cubicBezTo>
                      <a:pt x="115690" y="107067"/>
                      <a:pt x="116574" y="107690"/>
                      <a:pt x="118080" y="107950"/>
                    </a:cubicBezTo>
                    <a:lnTo>
                      <a:pt x="118236" y="109144"/>
                    </a:lnTo>
                    <a:lnTo>
                      <a:pt x="118236" y="111794"/>
                    </a:lnTo>
                    <a:lnTo>
                      <a:pt x="118392" y="112989"/>
                    </a:lnTo>
                    <a:cubicBezTo>
                      <a:pt x="118496" y="113664"/>
                      <a:pt x="118548" y="114287"/>
                      <a:pt x="118600" y="114859"/>
                    </a:cubicBezTo>
                    <a:cubicBezTo>
                      <a:pt x="118652" y="115378"/>
                      <a:pt x="118652" y="116106"/>
                      <a:pt x="118600" y="116937"/>
                    </a:cubicBezTo>
                    <a:cubicBezTo>
                      <a:pt x="118548" y="117768"/>
                      <a:pt x="118340" y="118236"/>
                      <a:pt x="117924" y="118339"/>
                    </a:cubicBezTo>
                    <a:cubicBezTo>
                      <a:pt x="117509" y="118443"/>
                      <a:pt x="116989" y="118339"/>
                      <a:pt x="116314" y="118028"/>
                    </a:cubicBezTo>
                    <a:cubicBezTo>
                      <a:pt x="115535" y="117612"/>
                      <a:pt x="114600" y="115482"/>
                      <a:pt x="113509" y="111482"/>
                    </a:cubicBezTo>
                    <a:cubicBezTo>
                      <a:pt x="113301" y="110495"/>
                      <a:pt x="112729" y="109300"/>
                      <a:pt x="111742" y="107898"/>
                    </a:cubicBezTo>
                    <a:cubicBezTo>
                      <a:pt x="111223" y="108417"/>
                      <a:pt x="110807" y="108729"/>
                      <a:pt x="110496" y="108885"/>
                    </a:cubicBezTo>
                    <a:cubicBezTo>
                      <a:pt x="110132" y="109041"/>
                      <a:pt x="109924" y="109041"/>
                      <a:pt x="109768" y="108937"/>
                    </a:cubicBezTo>
                    <a:cubicBezTo>
                      <a:pt x="109612" y="108833"/>
                      <a:pt x="109353" y="108625"/>
                      <a:pt x="108937" y="108261"/>
                    </a:cubicBezTo>
                    <a:cubicBezTo>
                      <a:pt x="108522" y="107898"/>
                      <a:pt x="108210" y="107638"/>
                      <a:pt x="107898" y="107430"/>
                    </a:cubicBezTo>
                    <a:cubicBezTo>
                      <a:pt x="107379" y="107118"/>
                      <a:pt x="106547" y="106911"/>
                      <a:pt x="105301" y="106703"/>
                    </a:cubicBezTo>
                    <a:cubicBezTo>
                      <a:pt x="104054" y="106495"/>
                      <a:pt x="103275" y="106235"/>
                      <a:pt x="103015" y="105976"/>
                    </a:cubicBezTo>
                    <a:cubicBezTo>
                      <a:pt x="100625" y="107742"/>
                      <a:pt x="99223" y="107326"/>
                      <a:pt x="98703" y="104625"/>
                    </a:cubicBezTo>
                    <a:cubicBezTo>
                      <a:pt x="98495" y="105092"/>
                      <a:pt x="98547" y="105768"/>
                      <a:pt x="98755" y="106651"/>
                    </a:cubicBezTo>
                    <a:cubicBezTo>
                      <a:pt x="99015" y="107482"/>
                      <a:pt x="99119" y="107950"/>
                      <a:pt x="99119" y="108054"/>
                    </a:cubicBezTo>
                    <a:cubicBezTo>
                      <a:pt x="98443" y="109352"/>
                      <a:pt x="97352" y="109456"/>
                      <a:pt x="95846" y="108365"/>
                    </a:cubicBezTo>
                    <a:cubicBezTo>
                      <a:pt x="95275" y="107794"/>
                      <a:pt x="93872" y="107690"/>
                      <a:pt x="91742" y="108157"/>
                    </a:cubicBezTo>
                    <a:cubicBezTo>
                      <a:pt x="89612" y="108625"/>
                      <a:pt x="88209" y="108677"/>
                      <a:pt x="87534" y="108365"/>
                    </a:cubicBezTo>
                    <a:cubicBezTo>
                      <a:pt x="87638" y="108365"/>
                      <a:pt x="87846" y="108521"/>
                      <a:pt x="88106" y="108833"/>
                    </a:cubicBezTo>
                    <a:cubicBezTo>
                      <a:pt x="88417" y="109041"/>
                      <a:pt x="88625" y="109196"/>
                      <a:pt x="88677" y="109300"/>
                    </a:cubicBezTo>
                    <a:cubicBezTo>
                      <a:pt x="88573" y="109716"/>
                      <a:pt x="88417" y="109976"/>
                      <a:pt x="88209" y="110183"/>
                    </a:cubicBezTo>
                    <a:cubicBezTo>
                      <a:pt x="88002" y="110391"/>
                      <a:pt x="87794" y="110443"/>
                      <a:pt x="87638" y="110391"/>
                    </a:cubicBezTo>
                    <a:cubicBezTo>
                      <a:pt x="87430" y="110339"/>
                      <a:pt x="87222" y="110339"/>
                      <a:pt x="86963" y="110391"/>
                    </a:cubicBezTo>
                    <a:cubicBezTo>
                      <a:pt x="86703" y="110443"/>
                      <a:pt x="86495" y="110495"/>
                      <a:pt x="86287" y="110599"/>
                    </a:cubicBezTo>
                    <a:cubicBezTo>
                      <a:pt x="85872" y="110911"/>
                      <a:pt x="85404" y="111430"/>
                      <a:pt x="84781" y="112158"/>
                    </a:cubicBezTo>
                    <a:cubicBezTo>
                      <a:pt x="84209" y="112885"/>
                      <a:pt x="83742" y="113352"/>
                      <a:pt x="83430" y="113560"/>
                    </a:cubicBezTo>
                    <a:cubicBezTo>
                      <a:pt x="84002" y="115119"/>
                      <a:pt x="84313" y="116365"/>
                      <a:pt x="84261" y="117197"/>
                    </a:cubicBezTo>
                    <a:cubicBezTo>
                      <a:pt x="84209" y="118028"/>
                      <a:pt x="84054" y="119275"/>
                      <a:pt x="83794" y="120885"/>
                    </a:cubicBezTo>
                    <a:cubicBezTo>
                      <a:pt x="83534" y="122495"/>
                      <a:pt x="83430" y="123846"/>
                      <a:pt x="83430" y="124833"/>
                    </a:cubicBezTo>
                    <a:cubicBezTo>
                      <a:pt x="83430" y="126391"/>
                      <a:pt x="83898" y="128262"/>
                      <a:pt x="84833" y="130340"/>
                    </a:cubicBezTo>
                    <a:cubicBezTo>
                      <a:pt x="85768" y="132418"/>
                      <a:pt x="86859" y="133872"/>
                      <a:pt x="88157" y="134651"/>
                    </a:cubicBezTo>
                    <a:cubicBezTo>
                      <a:pt x="88833" y="135067"/>
                      <a:pt x="90028" y="135275"/>
                      <a:pt x="91742" y="135379"/>
                    </a:cubicBezTo>
                    <a:cubicBezTo>
                      <a:pt x="93404" y="135483"/>
                      <a:pt x="94599" y="135379"/>
                      <a:pt x="95326" y="135067"/>
                    </a:cubicBezTo>
                    <a:cubicBezTo>
                      <a:pt x="95898" y="134755"/>
                      <a:pt x="96365" y="134444"/>
                      <a:pt x="96677" y="134028"/>
                    </a:cubicBezTo>
                    <a:cubicBezTo>
                      <a:pt x="96989" y="133612"/>
                      <a:pt x="97197" y="133041"/>
                      <a:pt x="97404" y="132314"/>
                    </a:cubicBezTo>
                    <a:cubicBezTo>
                      <a:pt x="97612" y="131586"/>
                      <a:pt x="97768" y="131067"/>
                      <a:pt x="97872" y="130755"/>
                    </a:cubicBezTo>
                    <a:cubicBezTo>
                      <a:pt x="98547" y="128885"/>
                      <a:pt x="99846" y="127898"/>
                      <a:pt x="101716" y="127794"/>
                    </a:cubicBezTo>
                    <a:cubicBezTo>
                      <a:pt x="102911" y="127690"/>
                      <a:pt x="103742" y="127846"/>
                      <a:pt x="104314" y="128158"/>
                    </a:cubicBezTo>
                    <a:cubicBezTo>
                      <a:pt x="104833" y="128521"/>
                      <a:pt x="105093" y="128989"/>
                      <a:pt x="104989" y="129560"/>
                    </a:cubicBezTo>
                    <a:cubicBezTo>
                      <a:pt x="104885" y="130132"/>
                      <a:pt x="104677" y="130755"/>
                      <a:pt x="104418" y="131431"/>
                    </a:cubicBezTo>
                    <a:cubicBezTo>
                      <a:pt x="104106" y="132054"/>
                      <a:pt x="103742" y="132781"/>
                      <a:pt x="103327" y="133560"/>
                    </a:cubicBezTo>
                    <a:cubicBezTo>
                      <a:pt x="102859" y="134340"/>
                      <a:pt x="102599" y="134963"/>
                      <a:pt x="102495" y="135327"/>
                    </a:cubicBezTo>
                    <a:cubicBezTo>
                      <a:pt x="102288" y="136106"/>
                      <a:pt x="102132" y="137249"/>
                      <a:pt x="101976" y="138651"/>
                    </a:cubicBezTo>
                    <a:cubicBezTo>
                      <a:pt x="101820" y="140106"/>
                      <a:pt x="101716" y="140937"/>
                      <a:pt x="101612" y="141249"/>
                    </a:cubicBezTo>
                    <a:cubicBezTo>
                      <a:pt x="101820" y="141353"/>
                      <a:pt x="102547" y="141405"/>
                      <a:pt x="103846" y="141405"/>
                    </a:cubicBezTo>
                    <a:cubicBezTo>
                      <a:pt x="103846" y="141197"/>
                      <a:pt x="103898" y="140885"/>
                      <a:pt x="104054" y="140418"/>
                    </a:cubicBezTo>
                    <a:cubicBezTo>
                      <a:pt x="104210" y="139950"/>
                      <a:pt x="104262" y="139690"/>
                      <a:pt x="104262" y="139587"/>
                    </a:cubicBezTo>
                    <a:cubicBezTo>
                      <a:pt x="104781" y="140366"/>
                      <a:pt x="105560" y="140833"/>
                      <a:pt x="106651" y="140937"/>
                    </a:cubicBezTo>
                    <a:cubicBezTo>
                      <a:pt x="107742" y="141041"/>
                      <a:pt x="108522" y="140625"/>
                      <a:pt x="109041" y="139742"/>
                    </a:cubicBezTo>
                    <a:cubicBezTo>
                      <a:pt x="109249" y="140054"/>
                      <a:pt x="109820" y="140781"/>
                      <a:pt x="110807" y="141976"/>
                    </a:cubicBezTo>
                    <a:cubicBezTo>
                      <a:pt x="111794" y="143171"/>
                      <a:pt x="112314" y="144158"/>
                      <a:pt x="112418" y="144937"/>
                    </a:cubicBezTo>
                    <a:cubicBezTo>
                      <a:pt x="112522" y="145353"/>
                      <a:pt x="112729" y="145976"/>
                      <a:pt x="112989" y="146859"/>
                    </a:cubicBezTo>
                    <a:cubicBezTo>
                      <a:pt x="113301" y="147742"/>
                      <a:pt x="113405" y="148366"/>
                      <a:pt x="113301" y="148729"/>
                    </a:cubicBezTo>
                    <a:cubicBezTo>
                      <a:pt x="113197" y="149093"/>
                      <a:pt x="112729" y="149249"/>
                      <a:pt x="111794" y="149249"/>
                    </a:cubicBezTo>
                    <a:cubicBezTo>
                      <a:pt x="111379" y="149249"/>
                      <a:pt x="111171" y="149405"/>
                      <a:pt x="111067" y="149717"/>
                    </a:cubicBezTo>
                    <a:cubicBezTo>
                      <a:pt x="110963" y="150028"/>
                      <a:pt x="110963" y="150392"/>
                      <a:pt x="111067" y="150807"/>
                    </a:cubicBezTo>
                    <a:cubicBezTo>
                      <a:pt x="111171" y="151275"/>
                      <a:pt x="111275" y="151691"/>
                      <a:pt x="111431" y="152054"/>
                    </a:cubicBezTo>
                    <a:cubicBezTo>
                      <a:pt x="111586" y="152470"/>
                      <a:pt x="111794" y="152885"/>
                      <a:pt x="112002" y="153301"/>
                    </a:cubicBezTo>
                    <a:cubicBezTo>
                      <a:pt x="112262" y="153717"/>
                      <a:pt x="112366" y="154028"/>
                      <a:pt x="112366" y="154132"/>
                    </a:cubicBezTo>
                    <a:cubicBezTo>
                      <a:pt x="114132" y="157405"/>
                      <a:pt x="116574" y="158288"/>
                      <a:pt x="119639" y="156782"/>
                    </a:cubicBezTo>
                    <a:cubicBezTo>
                      <a:pt x="119639" y="159639"/>
                      <a:pt x="118963" y="161249"/>
                      <a:pt x="117561" y="161509"/>
                    </a:cubicBezTo>
                    <a:cubicBezTo>
                      <a:pt x="116366" y="161873"/>
                      <a:pt x="115483" y="161353"/>
                      <a:pt x="114496" y="160210"/>
                    </a:cubicBezTo>
                    <a:close/>
                    <a:moveTo>
                      <a:pt x="116729" y="193717"/>
                    </a:moveTo>
                    <a:cubicBezTo>
                      <a:pt x="116522" y="192730"/>
                      <a:pt x="116418" y="191951"/>
                      <a:pt x="116470" y="191328"/>
                    </a:cubicBezTo>
                    <a:cubicBezTo>
                      <a:pt x="116366" y="190548"/>
                      <a:pt x="116729" y="189457"/>
                      <a:pt x="117509" y="188159"/>
                    </a:cubicBezTo>
                    <a:cubicBezTo>
                      <a:pt x="118288" y="186808"/>
                      <a:pt x="118704" y="185821"/>
                      <a:pt x="118704" y="185094"/>
                    </a:cubicBezTo>
                    <a:cubicBezTo>
                      <a:pt x="117145" y="184678"/>
                      <a:pt x="116522" y="183431"/>
                      <a:pt x="116937" y="181249"/>
                    </a:cubicBezTo>
                    <a:cubicBezTo>
                      <a:pt x="117145" y="179743"/>
                      <a:pt x="118548" y="177769"/>
                      <a:pt x="121249" y="175327"/>
                    </a:cubicBezTo>
                    <a:cubicBezTo>
                      <a:pt x="123119" y="173665"/>
                      <a:pt x="123743" y="171275"/>
                      <a:pt x="123015" y="168210"/>
                    </a:cubicBezTo>
                    <a:cubicBezTo>
                      <a:pt x="122704" y="166912"/>
                      <a:pt x="122444" y="165041"/>
                      <a:pt x="122288" y="162548"/>
                    </a:cubicBezTo>
                    <a:cubicBezTo>
                      <a:pt x="122080" y="160054"/>
                      <a:pt x="121872" y="158340"/>
                      <a:pt x="121717" y="157353"/>
                    </a:cubicBezTo>
                    <a:cubicBezTo>
                      <a:pt x="121717" y="157665"/>
                      <a:pt x="122184" y="157924"/>
                      <a:pt x="123119" y="158184"/>
                    </a:cubicBezTo>
                    <a:cubicBezTo>
                      <a:pt x="124054" y="158444"/>
                      <a:pt x="124626" y="158756"/>
                      <a:pt x="124834" y="159119"/>
                    </a:cubicBezTo>
                    <a:cubicBezTo>
                      <a:pt x="125041" y="158808"/>
                      <a:pt x="125301" y="158288"/>
                      <a:pt x="125561" y="157509"/>
                    </a:cubicBezTo>
                    <a:cubicBezTo>
                      <a:pt x="125872" y="156730"/>
                      <a:pt x="126132" y="156106"/>
                      <a:pt x="126444" y="155743"/>
                    </a:cubicBezTo>
                    <a:cubicBezTo>
                      <a:pt x="126652" y="155431"/>
                      <a:pt x="127067" y="155067"/>
                      <a:pt x="127691" y="154652"/>
                    </a:cubicBezTo>
                    <a:cubicBezTo>
                      <a:pt x="128314" y="154184"/>
                      <a:pt x="128730" y="153924"/>
                      <a:pt x="128937" y="153820"/>
                    </a:cubicBezTo>
                    <a:cubicBezTo>
                      <a:pt x="129145" y="153717"/>
                      <a:pt x="129561" y="153405"/>
                      <a:pt x="130288" y="152833"/>
                    </a:cubicBezTo>
                    <a:cubicBezTo>
                      <a:pt x="130963" y="152314"/>
                      <a:pt x="131535" y="151846"/>
                      <a:pt x="132002" y="151587"/>
                    </a:cubicBezTo>
                    <a:cubicBezTo>
                      <a:pt x="132470" y="151275"/>
                      <a:pt x="133041" y="151067"/>
                      <a:pt x="133769" y="150911"/>
                    </a:cubicBezTo>
                    <a:cubicBezTo>
                      <a:pt x="134496" y="150756"/>
                      <a:pt x="135016" y="150963"/>
                      <a:pt x="135327" y="151587"/>
                    </a:cubicBezTo>
                    <a:cubicBezTo>
                      <a:pt x="135847" y="152158"/>
                      <a:pt x="135743" y="153093"/>
                      <a:pt x="135016" y="154340"/>
                    </a:cubicBezTo>
                    <a:cubicBezTo>
                      <a:pt x="134340" y="155587"/>
                      <a:pt x="134340" y="156418"/>
                      <a:pt x="135016" y="156937"/>
                    </a:cubicBezTo>
                    <a:cubicBezTo>
                      <a:pt x="135119" y="156626"/>
                      <a:pt x="135223" y="156002"/>
                      <a:pt x="135327" y="155015"/>
                    </a:cubicBezTo>
                    <a:cubicBezTo>
                      <a:pt x="135431" y="154028"/>
                      <a:pt x="135743" y="153301"/>
                      <a:pt x="136210" y="152782"/>
                    </a:cubicBezTo>
                    <a:cubicBezTo>
                      <a:pt x="136782" y="152210"/>
                      <a:pt x="137353" y="151846"/>
                      <a:pt x="137925" y="151743"/>
                    </a:cubicBezTo>
                    <a:cubicBezTo>
                      <a:pt x="138444" y="151639"/>
                      <a:pt x="138964" y="151691"/>
                      <a:pt x="139379" y="151950"/>
                    </a:cubicBezTo>
                    <a:cubicBezTo>
                      <a:pt x="139847" y="152210"/>
                      <a:pt x="140366" y="152522"/>
                      <a:pt x="140938" y="152989"/>
                    </a:cubicBezTo>
                    <a:cubicBezTo>
                      <a:pt x="141509" y="153457"/>
                      <a:pt x="142081" y="153717"/>
                      <a:pt x="142548" y="153820"/>
                    </a:cubicBezTo>
                    <a:cubicBezTo>
                      <a:pt x="144055" y="154340"/>
                      <a:pt x="145821" y="155379"/>
                      <a:pt x="147899" y="157093"/>
                    </a:cubicBezTo>
                    <a:cubicBezTo>
                      <a:pt x="147795" y="156989"/>
                      <a:pt x="147795" y="156885"/>
                      <a:pt x="147899" y="156730"/>
                    </a:cubicBezTo>
                    <a:cubicBezTo>
                      <a:pt x="148003" y="156574"/>
                      <a:pt x="148211" y="156418"/>
                      <a:pt x="148470" y="156262"/>
                    </a:cubicBezTo>
                    <a:cubicBezTo>
                      <a:pt x="148782" y="156106"/>
                      <a:pt x="149042" y="155950"/>
                      <a:pt x="149301" y="155795"/>
                    </a:cubicBezTo>
                    <a:cubicBezTo>
                      <a:pt x="149561" y="155639"/>
                      <a:pt x="149821" y="155535"/>
                      <a:pt x="150133" y="155431"/>
                    </a:cubicBezTo>
                    <a:lnTo>
                      <a:pt x="150600" y="155275"/>
                    </a:lnTo>
                    <a:cubicBezTo>
                      <a:pt x="151276" y="155275"/>
                      <a:pt x="151795" y="155223"/>
                      <a:pt x="152107" y="155119"/>
                    </a:cubicBezTo>
                    <a:cubicBezTo>
                      <a:pt x="152418" y="155015"/>
                      <a:pt x="152834" y="155119"/>
                      <a:pt x="153354" y="155431"/>
                    </a:cubicBezTo>
                    <a:cubicBezTo>
                      <a:pt x="153873" y="155743"/>
                      <a:pt x="154289" y="155950"/>
                      <a:pt x="154444" y="156106"/>
                    </a:cubicBezTo>
                    <a:cubicBezTo>
                      <a:pt x="154652" y="156262"/>
                      <a:pt x="154964" y="156522"/>
                      <a:pt x="155483" y="156937"/>
                    </a:cubicBezTo>
                    <a:cubicBezTo>
                      <a:pt x="156003" y="157353"/>
                      <a:pt x="156315" y="157613"/>
                      <a:pt x="156522" y="157821"/>
                    </a:cubicBezTo>
                    <a:cubicBezTo>
                      <a:pt x="156834" y="158028"/>
                      <a:pt x="157354" y="158340"/>
                      <a:pt x="158133" y="158860"/>
                    </a:cubicBezTo>
                    <a:cubicBezTo>
                      <a:pt x="158912" y="159379"/>
                      <a:pt x="159535" y="159743"/>
                      <a:pt x="160003" y="160054"/>
                    </a:cubicBezTo>
                    <a:cubicBezTo>
                      <a:pt x="160471" y="160366"/>
                      <a:pt x="160834" y="160782"/>
                      <a:pt x="161198" y="161405"/>
                    </a:cubicBezTo>
                    <a:cubicBezTo>
                      <a:pt x="161561" y="161976"/>
                      <a:pt x="161665" y="162652"/>
                      <a:pt x="161561" y="163327"/>
                    </a:cubicBezTo>
                    <a:cubicBezTo>
                      <a:pt x="162133" y="163431"/>
                      <a:pt x="163328" y="163795"/>
                      <a:pt x="165146" y="164522"/>
                    </a:cubicBezTo>
                    <a:cubicBezTo>
                      <a:pt x="165458" y="164730"/>
                      <a:pt x="166081" y="164886"/>
                      <a:pt x="167016" y="165041"/>
                    </a:cubicBezTo>
                    <a:cubicBezTo>
                      <a:pt x="167951" y="165197"/>
                      <a:pt x="168575" y="165405"/>
                      <a:pt x="168886" y="165717"/>
                    </a:cubicBezTo>
                    <a:cubicBezTo>
                      <a:pt x="154444" y="180782"/>
                      <a:pt x="137093" y="190133"/>
                      <a:pt x="116729" y="193717"/>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5152F"/>
                  </a:solidFill>
                  <a:latin typeface="Open Sans"/>
                  <a:ea typeface="Open Sans"/>
                  <a:cs typeface="Open Sans"/>
                  <a:sym typeface="Open Sans"/>
                </a:endParaRPr>
              </a:p>
            </p:txBody>
          </p:sp>
        </p:grpSp>
        <p:grpSp>
          <p:nvGrpSpPr>
            <p:cNvPr id="1269" name="Google Shape;1269;p118"/>
            <p:cNvGrpSpPr/>
            <p:nvPr/>
          </p:nvGrpSpPr>
          <p:grpSpPr>
            <a:xfrm>
              <a:off x="5280689" y="3671835"/>
              <a:ext cx="201168" cy="201168"/>
              <a:chOff x="1190625" y="238125"/>
              <a:chExt cx="5238750" cy="5238750"/>
            </a:xfrm>
          </p:grpSpPr>
          <p:sp>
            <p:nvSpPr>
              <p:cNvPr id="1270" name="Google Shape;1270;p118"/>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rgbClr val="CB22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1" name="Google Shape;1271;p118"/>
              <p:cNvSpPr/>
              <p:nvPr/>
            </p:nvSpPr>
            <p:spPr>
              <a:xfrm>
                <a:off x="2973250" y="1093050"/>
                <a:ext cx="1673500" cy="3656225"/>
              </a:xfrm>
              <a:custGeom>
                <a:rect b="b" l="l" r="r" t="t"/>
                <a:pathLst>
                  <a:path extrusionOk="0" h="146249" w="66940">
                    <a:moveTo>
                      <a:pt x="47416" y="0"/>
                    </a:moveTo>
                    <a:lnTo>
                      <a:pt x="44748" y="122"/>
                    </a:lnTo>
                    <a:lnTo>
                      <a:pt x="42080" y="243"/>
                    </a:lnTo>
                    <a:lnTo>
                      <a:pt x="39533" y="607"/>
                    </a:lnTo>
                    <a:lnTo>
                      <a:pt x="37229" y="971"/>
                    </a:lnTo>
                    <a:lnTo>
                      <a:pt x="34925" y="1577"/>
                    </a:lnTo>
                    <a:lnTo>
                      <a:pt x="32864" y="2183"/>
                    </a:lnTo>
                    <a:lnTo>
                      <a:pt x="30923" y="3032"/>
                    </a:lnTo>
                    <a:lnTo>
                      <a:pt x="29104" y="3881"/>
                    </a:lnTo>
                    <a:lnTo>
                      <a:pt x="27407" y="4972"/>
                    </a:lnTo>
                    <a:lnTo>
                      <a:pt x="25830" y="6064"/>
                    </a:lnTo>
                    <a:lnTo>
                      <a:pt x="24375" y="7155"/>
                    </a:lnTo>
                    <a:lnTo>
                      <a:pt x="23041" y="8489"/>
                    </a:lnTo>
                    <a:lnTo>
                      <a:pt x="21828" y="9702"/>
                    </a:lnTo>
                    <a:lnTo>
                      <a:pt x="20616" y="11157"/>
                    </a:lnTo>
                    <a:lnTo>
                      <a:pt x="19524" y="12491"/>
                    </a:lnTo>
                    <a:lnTo>
                      <a:pt x="18675" y="13946"/>
                    </a:lnTo>
                    <a:lnTo>
                      <a:pt x="17705" y="15523"/>
                    </a:lnTo>
                    <a:lnTo>
                      <a:pt x="16978" y="16978"/>
                    </a:lnTo>
                    <a:lnTo>
                      <a:pt x="16250" y="18554"/>
                    </a:lnTo>
                    <a:lnTo>
                      <a:pt x="15644" y="20131"/>
                    </a:lnTo>
                    <a:lnTo>
                      <a:pt x="15159" y="21707"/>
                    </a:lnTo>
                    <a:lnTo>
                      <a:pt x="14916" y="22556"/>
                    </a:lnTo>
                    <a:lnTo>
                      <a:pt x="14310" y="24981"/>
                    </a:lnTo>
                    <a:lnTo>
                      <a:pt x="13946" y="26558"/>
                    </a:lnTo>
                    <a:lnTo>
                      <a:pt x="13703" y="28256"/>
                    </a:lnTo>
                    <a:lnTo>
                      <a:pt x="13461" y="30196"/>
                    </a:lnTo>
                    <a:lnTo>
                      <a:pt x="13461" y="32136"/>
                    </a:lnTo>
                    <a:lnTo>
                      <a:pt x="13461" y="53479"/>
                    </a:lnTo>
                    <a:lnTo>
                      <a:pt x="0" y="53479"/>
                    </a:lnTo>
                    <a:lnTo>
                      <a:pt x="0" y="79431"/>
                    </a:lnTo>
                    <a:lnTo>
                      <a:pt x="13461" y="79431"/>
                    </a:lnTo>
                    <a:lnTo>
                      <a:pt x="13461" y="146249"/>
                    </a:lnTo>
                    <a:lnTo>
                      <a:pt x="40261" y="146249"/>
                    </a:lnTo>
                    <a:lnTo>
                      <a:pt x="40261" y="79431"/>
                    </a:lnTo>
                    <a:lnTo>
                      <a:pt x="62695" y="79431"/>
                    </a:lnTo>
                    <a:lnTo>
                      <a:pt x="66091" y="53479"/>
                    </a:lnTo>
                    <a:lnTo>
                      <a:pt x="40261" y="53479"/>
                    </a:lnTo>
                    <a:lnTo>
                      <a:pt x="40261" y="35047"/>
                    </a:lnTo>
                    <a:lnTo>
                      <a:pt x="40261" y="34683"/>
                    </a:lnTo>
                    <a:lnTo>
                      <a:pt x="40382" y="33349"/>
                    </a:lnTo>
                    <a:lnTo>
                      <a:pt x="40504" y="32621"/>
                    </a:lnTo>
                    <a:lnTo>
                      <a:pt x="40746" y="31651"/>
                    </a:lnTo>
                    <a:lnTo>
                      <a:pt x="41110" y="30681"/>
                    </a:lnTo>
                    <a:lnTo>
                      <a:pt x="41595" y="29590"/>
                    </a:lnTo>
                    <a:lnTo>
                      <a:pt x="42201" y="28619"/>
                    </a:lnTo>
                    <a:lnTo>
                      <a:pt x="43050" y="27649"/>
                    </a:lnTo>
                    <a:lnTo>
                      <a:pt x="44020" y="26679"/>
                    </a:lnTo>
                    <a:lnTo>
                      <a:pt x="45233" y="25830"/>
                    </a:lnTo>
                    <a:lnTo>
                      <a:pt x="46688" y="25224"/>
                    </a:lnTo>
                    <a:lnTo>
                      <a:pt x="48386" y="24618"/>
                    </a:lnTo>
                    <a:lnTo>
                      <a:pt x="50326" y="24254"/>
                    </a:lnTo>
                    <a:lnTo>
                      <a:pt x="52509" y="24133"/>
                    </a:lnTo>
                    <a:lnTo>
                      <a:pt x="66940" y="24133"/>
                    </a:lnTo>
                    <a:lnTo>
                      <a:pt x="66940" y="1092"/>
                    </a:lnTo>
                    <a:lnTo>
                      <a:pt x="63544" y="728"/>
                    </a:lnTo>
                    <a:lnTo>
                      <a:pt x="59785" y="364"/>
                    </a:lnTo>
                    <a:lnTo>
                      <a:pt x="55177" y="122"/>
                    </a:lnTo>
                    <a:lnTo>
                      <a:pt x="5008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2" name="Google Shape;1272;p118"/>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3" name="Google Shape;1273;p118"/>
              <p:cNvSpPr/>
              <p:nvPr/>
            </p:nvSpPr>
            <p:spPr>
              <a:xfrm>
                <a:off x="2060700" y="1741825"/>
                <a:ext cx="3498600" cy="2458725"/>
              </a:xfrm>
              <a:custGeom>
                <a:rect b="b" l="l" r="r" t="t"/>
                <a:pathLst>
                  <a:path extrusionOk="0" h="98349" w="139944">
                    <a:moveTo>
                      <a:pt x="55784" y="29954"/>
                    </a:moveTo>
                    <a:lnTo>
                      <a:pt x="92285" y="48993"/>
                    </a:lnTo>
                    <a:lnTo>
                      <a:pt x="55784" y="68759"/>
                    </a:lnTo>
                    <a:lnTo>
                      <a:pt x="55784" y="29954"/>
                    </a:lnTo>
                    <a:close/>
                    <a:moveTo>
                      <a:pt x="67910" y="1"/>
                    </a:moveTo>
                    <a:lnTo>
                      <a:pt x="44385" y="971"/>
                    </a:lnTo>
                    <a:lnTo>
                      <a:pt x="21223" y="1820"/>
                    </a:lnTo>
                    <a:lnTo>
                      <a:pt x="18797" y="2062"/>
                    </a:lnTo>
                    <a:lnTo>
                      <a:pt x="16493" y="2426"/>
                    </a:lnTo>
                    <a:lnTo>
                      <a:pt x="14310" y="3032"/>
                    </a:lnTo>
                    <a:lnTo>
                      <a:pt x="12370" y="3760"/>
                    </a:lnTo>
                    <a:lnTo>
                      <a:pt x="11279" y="4366"/>
                    </a:lnTo>
                    <a:lnTo>
                      <a:pt x="10430" y="4851"/>
                    </a:lnTo>
                    <a:lnTo>
                      <a:pt x="9460" y="5579"/>
                    </a:lnTo>
                    <a:lnTo>
                      <a:pt x="8611" y="6307"/>
                    </a:lnTo>
                    <a:lnTo>
                      <a:pt x="7883" y="7034"/>
                    </a:lnTo>
                    <a:lnTo>
                      <a:pt x="7156" y="7883"/>
                    </a:lnTo>
                    <a:lnTo>
                      <a:pt x="6428" y="8853"/>
                    </a:lnTo>
                    <a:lnTo>
                      <a:pt x="5700" y="9945"/>
                    </a:lnTo>
                    <a:lnTo>
                      <a:pt x="4488" y="12491"/>
                    </a:lnTo>
                    <a:lnTo>
                      <a:pt x="3275" y="15159"/>
                    </a:lnTo>
                    <a:lnTo>
                      <a:pt x="2547" y="17948"/>
                    </a:lnTo>
                    <a:lnTo>
                      <a:pt x="2184" y="19403"/>
                    </a:lnTo>
                    <a:lnTo>
                      <a:pt x="1941" y="20737"/>
                    </a:lnTo>
                    <a:lnTo>
                      <a:pt x="1092" y="27892"/>
                    </a:lnTo>
                    <a:lnTo>
                      <a:pt x="486" y="34926"/>
                    </a:lnTo>
                    <a:lnTo>
                      <a:pt x="122" y="41959"/>
                    </a:lnTo>
                    <a:lnTo>
                      <a:pt x="1" y="49114"/>
                    </a:lnTo>
                    <a:lnTo>
                      <a:pt x="122" y="56147"/>
                    </a:lnTo>
                    <a:lnTo>
                      <a:pt x="486" y="63181"/>
                    </a:lnTo>
                    <a:lnTo>
                      <a:pt x="971" y="70336"/>
                    </a:lnTo>
                    <a:lnTo>
                      <a:pt x="1698" y="77369"/>
                    </a:lnTo>
                    <a:lnTo>
                      <a:pt x="2184" y="79916"/>
                    </a:lnTo>
                    <a:lnTo>
                      <a:pt x="2547" y="82220"/>
                    </a:lnTo>
                    <a:lnTo>
                      <a:pt x="3154" y="84403"/>
                    </a:lnTo>
                    <a:lnTo>
                      <a:pt x="3881" y="86343"/>
                    </a:lnTo>
                    <a:lnTo>
                      <a:pt x="4730" y="88162"/>
                    </a:lnTo>
                    <a:lnTo>
                      <a:pt x="5579" y="89738"/>
                    </a:lnTo>
                    <a:lnTo>
                      <a:pt x="6670" y="91194"/>
                    </a:lnTo>
                    <a:lnTo>
                      <a:pt x="7883" y="92528"/>
                    </a:lnTo>
                    <a:lnTo>
                      <a:pt x="9217" y="93619"/>
                    </a:lnTo>
                    <a:lnTo>
                      <a:pt x="10794" y="94589"/>
                    </a:lnTo>
                    <a:lnTo>
                      <a:pt x="12491" y="95438"/>
                    </a:lnTo>
                    <a:lnTo>
                      <a:pt x="14310" y="96166"/>
                    </a:lnTo>
                    <a:lnTo>
                      <a:pt x="16251" y="96651"/>
                    </a:lnTo>
                    <a:lnTo>
                      <a:pt x="18433" y="97015"/>
                    </a:lnTo>
                    <a:lnTo>
                      <a:pt x="20859" y="97257"/>
                    </a:lnTo>
                    <a:lnTo>
                      <a:pt x="23405" y="97500"/>
                    </a:lnTo>
                    <a:lnTo>
                      <a:pt x="42687" y="97863"/>
                    </a:lnTo>
                    <a:lnTo>
                      <a:pt x="62090" y="98106"/>
                    </a:lnTo>
                    <a:lnTo>
                      <a:pt x="100653" y="98348"/>
                    </a:lnTo>
                    <a:lnTo>
                      <a:pt x="105988" y="98227"/>
                    </a:lnTo>
                    <a:lnTo>
                      <a:pt x="111324" y="97985"/>
                    </a:lnTo>
                    <a:lnTo>
                      <a:pt x="116539" y="97621"/>
                    </a:lnTo>
                    <a:lnTo>
                      <a:pt x="121874" y="97015"/>
                    </a:lnTo>
                    <a:lnTo>
                      <a:pt x="123208" y="96893"/>
                    </a:lnTo>
                    <a:lnTo>
                      <a:pt x="124542" y="96529"/>
                    </a:lnTo>
                    <a:lnTo>
                      <a:pt x="125755" y="96166"/>
                    </a:lnTo>
                    <a:lnTo>
                      <a:pt x="126968" y="95802"/>
                    </a:lnTo>
                    <a:lnTo>
                      <a:pt x="128059" y="95317"/>
                    </a:lnTo>
                    <a:lnTo>
                      <a:pt x="129150" y="94710"/>
                    </a:lnTo>
                    <a:lnTo>
                      <a:pt x="130242" y="93983"/>
                    </a:lnTo>
                    <a:lnTo>
                      <a:pt x="131212" y="93255"/>
                    </a:lnTo>
                    <a:lnTo>
                      <a:pt x="132061" y="92528"/>
                    </a:lnTo>
                    <a:lnTo>
                      <a:pt x="132910" y="91557"/>
                    </a:lnTo>
                    <a:lnTo>
                      <a:pt x="133637" y="90587"/>
                    </a:lnTo>
                    <a:lnTo>
                      <a:pt x="134365" y="89617"/>
                    </a:lnTo>
                    <a:lnTo>
                      <a:pt x="134971" y="88526"/>
                    </a:lnTo>
                    <a:lnTo>
                      <a:pt x="135578" y="87313"/>
                    </a:lnTo>
                    <a:lnTo>
                      <a:pt x="136063" y="86100"/>
                    </a:lnTo>
                    <a:lnTo>
                      <a:pt x="136427" y="84767"/>
                    </a:lnTo>
                    <a:lnTo>
                      <a:pt x="137397" y="81007"/>
                    </a:lnTo>
                    <a:lnTo>
                      <a:pt x="138124" y="77248"/>
                    </a:lnTo>
                    <a:lnTo>
                      <a:pt x="138731" y="73367"/>
                    </a:lnTo>
                    <a:lnTo>
                      <a:pt x="139094" y="69487"/>
                    </a:lnTo>
                    <a:lnTo>
                      <a:pt x="139458" y="63545"/>
                    </a:lnTo>
                    <a:lnTo>
                      <a:pt x="139701" y="57481"/>
                    </a:lnTo>
                    <a:lnTo>
                      <a:pt x="139822" y="51418"/>
                    </a:lnTo>
                    <a:lnTo>
                      <a:pt x="139943" y="45355"/>
                    </a:lnTo>
                    <a:lnTo>
                      <a:pt x="139701" y="39291"/>
                    </a:lnTo>
                    <a:lnTo>
                      <a:pt x="139458" y="33349"/>
                    </a:lnTo>
                    <a:lnTo>
                      <a:pt x="138973" y="27286"/>
                    </a:lnTo>
                    <a:lnTo>
                      <a:pt x="138246" y="21222"/>
                    </a:lnTo>
                    <a:lnTo>
                      <a:pt x="137882" y="18918"/>
                    </a:lnTo>
                    <a:lnTo>
                      <a:pt x="137397" y="16736"/>
                    </a:lnTo>
                    <a:lnTo>
                      <a:pt x="136790" y="14674"/>
                    </a:lnTo>
                    <a:lnTo>
                      <a:pt x="136063" y="12734"/>
                    </a:lnTo>
                    <a:lnTo>
                      <a:pt x="135214" y="11036"/>
                    </a:lnTo>
                    <a:lnTo>
                      <a:pt x="134244" y="9459"/>
                    </a:lnTo>
                    <a:lnTo>
                      <a:pt x="133152" y="8126"/>
                    </a:lnTo>
                    <a:lnTo>
                      <a:pt x="131940" y="6792"/>
                    </a:lnTo>
                    <a:lnTo>
                      <a:pt x="130606" y="5700"/>
                    </a:lnTo>
                    <a:lnTo>
                      <a:pt x="129150" y="4730"/>
                    </a:lnTo>
                    <a:lnTo>
                      <a:pt x="127574" y="3881"/>
                    </a:lnTo>
                    <a:lnTo>
                      <a:pt x="125755" y="3154"/>
                    </a:lnTo>
                    <a:lnTo>
                      <a:pt x="123815" y="2668"/>
                    </a:lnTo>
                    <a:lnTo>
                      <a:pt x="121753" y="2183"/>
                    </a:lnTo>
                    <a:lnTo>
                      <a:pt x="119570" y="1941"/>
                    </a:lnTo>
                    <a:lnTo>
                      <a:pt x="117266" y="1698"/>
                    </a:lnTo>
                    <a:lnTo>
                      <a:pt x="104776" y="1213"/>
                    </a:lnTo>
                    <a:lnTo>
                      <a:pt x="92406" y="849"/>
                    </a:lnTo>
                    <a:lnTo>
                      <a:pt x="6791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4" name="Google Shape;1274;p118"/>
              <p:cNvSpPr/>
              <p:nvPr/>
            </p:nvSpPr>
            <p:spPr>
              <a:xfrm>
                <a:off x="3455275" y="2490650"/>
                <a:ext cx="912575" cy="970175"/>
              </a:xfrm>
              <a:custGeom>
                <a:rect b="b" l="l" r="r" t="t"/>
                <a:pathLst>
                  <a:path extrusionOk="0" fill="none" h="38807" w="36503">
                    <a:moveTo>
                      <a:pt x="1" y="38806"/>
                    </a:moveTo>
                    <a:lnTo>
                      <a:pt x="1" y="38806"/>
                    </a:lnTo>
                    <a:lnTo>
                      <a:pt x="36502" y="19040"/>
                    </a:lnTo>
                    <a:lnTo>
                      <a:pt x="36502" y="19040"/>
                    </a:lnTo>
                    <a:lnTo>
                      <a:pt x="1" y="1"/>
                    </a:lnTo>
                    <a:lnTo>
                      <a:pt x="1" y="38806"/>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5" name="Google Shape;1275;p118"/>
              <p:cNvSpPr/>
              <p:nvPr/>
            </p:nvSpPr>
            <p:spPr>
              <a:xfrm>
                <a:off x="2060700" y="1741825"/>
                <a:ext cx="3498600" cy="2458725"/>
              </a:xfrm>
              <a:custGeom>
                <a:rect b="b" l="l" r="r" t="t"/>
                <a:pathLst>
                  <a:path extrusionOk="0" fill="none" h="98349" w="139944">
                    <a:moveTo>
                      <a:pt x="67910" y="1"/>
                    </a:moveTo>
                    <a:lnTo>
                      <a:pt x="67910" y="1"/>
                    </a:lnTo>
                    <a:lnTo>
                      <a:pt x="92406" y="849"/>
                    </a:lnTo>
                    <a:lnTo>
                      <a:pt x="104776" y="1213"/>
                    </a:lnTo>
                    <a:lnTo>
                      <a:pt x="117266" y="1698"/>
                    </a:lnTo>
                    <a:lnTo>
                      <a:pt x="117266" y="1698"/>
                    </a:lnTo>
                    <a:lnTo>
                      <a:pt x="119570" y="1941"/>
                    </a:lnTo>
                    <a:lnTo>
                      <a:pt x="121753" y="2183"/>
                    </a:lnTo>
                    <a:lnTo>
                      <a:pt x="123815" y="2668"/>
                    </a:lnTo>
                    <a:lnTo>
                      <a:pt x="125755" y="3154"/>
                    </a:lnTo>
                    <a:lnTo>
                      <a:pt x="127574" y="3881"/>
                    </a:lnTo>
                    <a:lnTo>
                      <a:pt x="129150" y="4730"/>
                    </a:lnTo>
                    <a:lnTo>
                      <a:pt x="130606" y="5700"/>
                    </a:lnTo>
                    <a:lnTo>
                      <a:pt x="131940" y="6792"/>
                    </a:lnTo>
                    <a:lnTo>
                      <a:pt x="133152" y="8126"/>
                    </a:lnTo>
                    <a:lnTo>
                      <a:pt x="134244" y="9459"/>
                    </a:lnTo>
                    <a:lnTo>
                      <a:pt x="135214" y="11036"/>
                    </a:lnTo>
                    <a:lnTo>
                      <a:pt x="136063" y="12734"/>
                    </a:lnTo>
                    <a:lnTo>
                      <a:pt x="136790" y="14674"/>
                    </a:lnTo>
                    <a:lnTo>
                      <a:pt x="137397" y="16736"/>
                    </a:lnTo>
                    <a:lnTo>
                      <a:pt x="137882" y="18918"/>
                    </a:lnTo>
                    <a:lnTo>
                      <a:pt x="138246" y="21222"/>
                    </a:lnTo>
                    <a:lnTo>
                      <a:pt x="138246" y="21222"/>
                    </a:lnTo>
                    <a:lnTo>
                      <a:pt x="138973" y="27286"/>
                    </a:lnTo>
                    <a:lnTo>
                      <a:pt x="139458" y="33349"/>
                    </a:lnTo>
                    <a:lnTo>
                      <a:pt x="139701" y="39291"/>
                    </a:lnTo>
                    <a:lnTo>
                      <a:pt x="139943" y="45355"/>
                    </a:lnTo>
                    <a:lnTo>
                      <a:pt x="139822" y="51418"/>
                    </a:lnTo>
                    <a:lnTo>
                      <a:pt x="139701" y="57481"/>
                    </a:lnTo>
                    <a:lnTo>
                      <a:pt x="139458" y="63545"/>
                    </a:lnTo>
                    <a:lnTo>
                      <a:pt x="139094" y="69487"/>
                    </a:lnTo>
                    <a:lnTo>
                      <a:pt x="139094" y="69487"/>
                    </a:lnTo>
                    <a:lnTo>
                      <a:pt x="138731" y="73367"/>
                    </a:lnTo>
                    <a:lnTo>
                      <a:pt x="138124" y="77248"/>
                    </a:lnTo>
                    <a:lnTo>
                      <a:pt x="137397" y="81007"/>
                    </a:lnTo>
                    <a:lnTo>
                      <a:pt x="136427" y="84767"/>
                    </a:lnTo>
                    <a:lnTo>
                      <a:pt x="136427" y="84767"/>
                    </a:lnTo>
                    <a:lnTo>
                      <a:pt x="136063" y="86100"/>
                    </a:lnTo>
                    <a:lnTo>
                      <a:pt x="135578" y="87313"/>
                    </a:lnTo>
                    <a:lnTo>
                      <a:pt x="134971" y="88526"/>
                    </a:lnTo>
                    <a:lnTo>
                      <a:pt x="134365" y="89617"/>
                    </a:lnTo>
                    <a:lnTo>
                      <a:pt x="133637" y="90587"/>
                    </a:lnTo>
                    <a:lnTo>
                      <a:pt x="132910" y="91557"/>
                    </a:lnTo>
                    <a:lnTo>
                      <a:pt x="132061" y="92528"/>
                    </a:lnTo>
                    <a:lnTo>
                      <a:pt x="131212" y="93255"/>
                    </a:lnTo>
                    <a:lnTo>
                      <a:pt x="130242" y="93983"/>
                    </a:lnTo>
                    <a:lnTo>
                      <a:pt x="129150" y="94710"/>
                    </a:lnTo>
                    <a:lnTo>
                      <a:pt x="128059" y="95317"/>
                    </a:lnTo>
                    <a:lnTo>
                      <a:pt x="126968" y="95802"/>
                    </a:lnTo>
                    <a:lnTo>
                      <a:pt x="125755" y="96166"/>
                    </a:lnTo>
                    <a:lnTo>
                      <a:pt x="124542" y="96529"/>
                    </a:lnTo>
                    <a:lnTo>
                      <a:pt x="123208" y="96893"/>
                    </a:lnTo>
                    <a:lnTo>
                      <a:pt x="121874" y="97015"/>
                    </a:lnTo>
                    <a:lnTo>
                      <a:pt x="121874" y="97015"/>
                    </a:lnTo>
                    <a:lnTo>
                      <a:pt x="116539" y="97621"/>
                    </a:lnTo>
                    <a:lnTo>
                      <a:pt x="111324" y="97985"/>
                    </a:lnTo>
                    <a:lnTo>
                      <a:pt x="105988" y="98227"/>
                    </a:lnTo>
                    <a:lnTo>
                      <a:pt x="100653" y="98348"/>
                    </a:lnTo>
                    <a:lnTo>
                      <a:pt x="100653" y="98348"/>
                    </a:lnTo>
                    <a:lnTo>
                      <a:pt x="62090" y="98106"/>
                    </a:lnTo>
                    <a:lnTo>
                      <a:pt x="42687" y="97863"/>
                    </a:lnTo>
                    <a:lnTo>
                      <a:pt x="23405" y="97500"/>
                    </a:lnTo>
                    <a:lnTo>
                      <a:pt x="23405" y="97500"/>
                    </a:lnTo>
                    <a:lnTo>
                      <a:pt x="20859" y="97257"/>
                    </a:lnTo>
                    <a:lnTo>
                      <a:pt x="18433" y="97015"/>
                    </a:lnTo>
                    <a:lnTo>
                      <a:pt x="16251" y="96651"/>
                    </a:lnTo>
                    <a:lnTo>
                      <a:pt x="14310" y="96166"/>
                    </a:lnTo>
                    <a:lnTo>
                      <a:pt x="12491" y="95438"/>
                    </a:lnTo>
                    <a:lnTo>
                      <a:pt x="10794" y="94589"/>
                    </a:lnTo>
                    <a:lnTo>
                      <a:pt x="9217" y="93619"/>
                    </a:lnTo>
                    <a:lnTo>
                      <a:pt x="7883" y="92528"/>
                    </a:lnTo>
                    <a:lnTo>
                      <a:pt x="6670" y="91194"/>
                    </a:lnTo>
                    <a:lnTo>
                      <a:pt x="5579" y="89738"/>
                    </a:lnTo>
                    <a:lnTo>
                      <a:pt x="4730" y="88162"/>
                    </a:lnTo>
                    <a:lnTo>
                      <a:pt x="3881" y="86343"/>
                    </a:lnTo>
                    <a:lnTo>
                      <a:pt x="3154" y="84403"/>
                    </a:lnTo>
                    <a:lnTo>
                      <a:pt x="2547" y="82220"/>
                    </a:lnTo>
                    <a:lnTo>
                      <a:pt x="2184" y="79916"/>
                    </a:lnTo>
                    <a:lnTo>
                      <a:pt x="1698" y="77369"/>
                    </a:lnTo>
                    <a:lnTo>
                      <a:pt x="1698" y="77369"/>
                    </a:lnTo>
                    <a:lnTo>
                      <a:pt x="971" y="70336"/>
                    </a:lnTo>
                    <a:lnTo>
                      <a:pt x="486" y="63181"/>
                    </a:lnTo>
                    <a:lnTo>
                      <a:pt x="122" y="56147"/>
                    </a:lnTo>
                    <a:lnTo>
                      <a:pt x="1" y="49114"/>
                    </a:lnTo>
                    <a:lnTo>
                      <a:pt x="122" y="41959"/>
                    </a:lnTo>
                    <a:lnTo>
                      <a:pt x="486" y="34926"/>
                    </a:lnTo>
                    <a:lnTo>
                      <a:pt x="1092" y="27892"/>
                    </a:lnTo>
                    <a:lnTo>
                      <a:pt x="1941" y="20737"/>
                    </a:lnTo>
                    <a:lnTo>
                      <a:pt x="1941" y="20737"/>
                    </a:lnTo>
                    <a:lnTo>
                      <a:pt x="2184" y="19403"/>
                    </a:lnTo>
                    <a:lnTo>
                      <a:pt x="2547" y="17948"/>
                    </a:lnTo>
                    <a:lnTo>
                      <a:pt x="3275" y="15159"/>
                    </a:lnTo>
                    <a:lnTo>
                      <a:pt x="4488" y="12491"/>
                    </a:lnTo>
                    <a:lnTo>
                      <a:pt x="5700" y="9945"/>
                    </a:lnTo>
                    <a:lnTo>
                      <a:pt x="5700" y="9945"/>
                    </a:lnTo>
                    <a:lnTo>
                      <a:pt x="6428" y="8853"/>
                    </a:lnTo>
                    <a:lnTo>
                      <a:pt x="7156" y="7883"/>
                    </a:lnTo>
                    <a:lnTo>
                      <a:pt x="7883" y="7034"/>
                    </a:lnTo>
                    <a:lnTo>
                      <a:pt x="8611" y="6307"/>
                    </a:lnTo>
                    <a:lnTo>
                      <a:pt x="9460" y="5579"/>
                    </a:lnTo>
                    <a:lnTo>
                      <a:pt x="10430" y="4851"/>
                    </a:lnTo>
                    <a:lnTo>
                      <a:pt x="11279" y="4366"/>
                    </a:lnTo>
                    <a:lnTo>
                      <a:pt x="12370" y="3760"/>
                    </a:lnTo>
                    <a:lnTo>
                      <a:pt x="14310" y="3032"/>
                    </a:lnTo>
                    <a:lnTo>
                      <a:pt x="16493" y="2426"/>
                    </a:lnTo>
                    <a:lnTo>
                      <a:pt x="18797" y="2062"/>
                    </a:lnTo>
                    <a:lnTo>
                      <a:pt x="21223" y="1820"/>
                    </a:lnTo>
                    <a:lnTo>
                      <a:pt x="21223" y="1820"/>
                    </a:lnTo>
                    <a:lnTo>
                      <a:pt x="44385" y="971"/>
                    </a:lnTo>
                    <a:lnTo>
                      <a:pt x="67910"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76" name="Google Shape;1276;p118"/>
            <p:cNvGrpSpPr/>
            <p:nvPr/>
          </p:nvGrpSpPr>
          <p:grpSpPr>
            <a:xfrm>
              <a:off x="5280677" y="2644098"/>
              <a:ext cx="201168" cy="201168"/>
              <a:chOff x="1190625" y="238125"/>
              <a:chExt cx="5238750" cy="5238750"/>
            </a:xfrm>
          </p:grpSpPr>
          <p:sp>
            <p:nvSpPr>
              <p:cNvPr id="1277" name="Google Shape;1277;p118"/>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8" name="Google Shape;1278;p118"/>
              <p:cNvSpPr/>
              <p:nvPr/>
            </p:nvSpPr>
            <p:spPr>
              <a:xfrm>
                <a:off x="2342650" y="1832775"/>
                <a:ext cx="2934700" cy="2379900"/>
              </a:xfrm>
              <a:custGeom>
                <a:rect b="b" l="l" r="r" t="t"/>
                <a:pathLst>
                  <a:path extrusionOk="0" h="95196" w="117388">
                    <a:moveTo>
                      <a:pt x="79795" y="1"/>
                    </a:moveTo>
                    <a:lnTo>
                      <a:pt x="76884" y="364"/>
                    </a:lnTo>
                    <a:lnTo>
                      <a:pt x="74095" y="1092"/>
                    </a:lnTo>
                    <a:lnTo>
                      <a:pt x="72761" y="1456"/>
                    </a:lnTo>
                    <a:lnTo>
                      <a:pt x="71548" y="1941"/>
                    </a:lnTo>
                    <a:lnTo>
                      <a:pt x="70336" y="2547"/>
                    </a:lnTo>
                    <a:lnTo>
                      <a:pt x="69123" y="3275"/>
                    </a:lnTo>
                    <a:lnTo>
                      <a:pt x="67910" y="3881"/>
                    </a:lnTo>
                    <a:lnTo>
                      <a:pt x="66819" y="4730"/>
                    </a:lnTo>
                    <a:lnTo>
                      <a:pt x="65849" y="5458"/>
                    </a:lnTo>
                    <a:lnTo>
                      <a:pt x="64757" y="6428"/>
                    </a:lnTo>
                    <a:lnTo>
                      <a:pt x="63909" y="7277"/>
                    </a:lnTo>
                    <a:lnTo>
                      <a:pt x="62938" y="8247"/>
                    </a:lnTo>
                    <a:lnTo>
                      <a:pt x="62211" y="9338"/>
                    </a:lnTo>
                    <a:lnTo>
                      <a:pt x="61362" y="10430"/>
                    </a:lnTo>
                    <a:lnTo>
                      <a:pt x="60634" y="11642"/>
                    </a:lnTo>
                    <a:lnTo>
                      <a:pt x="60028" y="12855"/>
                    </a:lnTo>
                    <a:lnTo>
                      <a:pt x="59422" y="14068"/>
                    </a:lnTo>
                    <a:lnTo>
                      <a:pt x="58815" y="15402"/>
                    </a:lnTo>
                    <a:lnTo>
                      <a:pt x="57966" y="18191"/>
                    </a:lnTo>
                    <a:lnTo>
                      <a:pt x="57603" y="19403"/>
                    </a:lnTo>
                    <a:lnTo>
                      <a:pt x="57360" y="20737"/>
                    </a:lnTo>
                    <a:lnTo>
                      <a:pt x="57239" y="22193"/>
                    </a:lnTo>
                    <a:lnTo>
                      <a:pt x="57118" y="23769"/>
                    </a:lnTo>
                    <a:lnTo>
                      <a:pt x="57118" y="25224"/>
                    </a:lnTo>
                    <a:lnTo>
                      <a:pt x="57239" y="26801"/>
                    </a:lnTo>
                    <a:lnTo>
                      <a:pt x="57481" y="28135"/>
                    </a:lnTo>
                    <a:lnTo>
                      <a:pt x="57845" y="29469"/>
                    </a:lnTo>
                    <a:lnTo>
                      <a:pt x="57845" y="29469"/>
                    </a:lnTo>
                    <a:lnTo>
                      <a:pt x="54935" y="29347"/>
                    </a:lnTo>
                    <a:lnTo>
                      <a:pt x="52146" y="28984"/>
                    </a:lnTo>
                    <a:lnTo>
                      <a:pt x="49478" y="28620"/>
                    </a:lnTo>
                    <a:lnTo>
                      <a:pt x="47052" y="28013"/>
                    </a:lnTo>
                    <a:lnTo>
                      <a:pt x="42444" y="26801"/>
                    </a:lnTo>
                    <a:lnTo>
                      <a:pt x="38321" y="25467"/>
                    </a:lnTo>
                    <a:lnTo>
                      <a:pt x="34441" y="24012"/>
                    </a:lnTo>
                    <a:lnTo>
                      <a:pt x="30803" y="22314"/>
                    </a:lnTo>
                    <a:lnTo>
                      <a:pt x="27407" y="20495"/>
                    </a:lnTo>
                    <a:lnTo>
                      <a:pt x="24133" y="18433"/>
                    </a:lnTo>
                    <a:lnTo>
                      <a:pt x="20859" y="16250"/>
                    </a:lnTo>
                    <a:lnTo>
                      <a:pt x="17584" y="13825"/>
                    </a:lnTo>
                    <a:lnTo>
                      <a:pt x="15644" y="12249"/>
                    </a:lnTo>
                    <a:lnTo>
                      <a:pt x="13825" y="10551"/>
                    </a:lnTo>
                    <a:lnTo>
                      <a:pt x="12006" y="8853"/>
                    </a:lnTo>
                    <a:lnTo>
                      <a:pt x="10430" y="6913"/>
                    </a:lnTo>
                    <a:lnTo>
                      <a:pt x="9338" y="5821"/>
                    </a:lnTo>
                    <a:lnTo>
                      <a:pt x="8732" y="5094"/>
                    </a:lnTo>
                    <a:lnTo>
                      <a:pt x="8247" y="4488"/>
                    </a:lnTo>
                    <a:lnTo>
                      <a:pt x="8126" y="4366"/>
                    </a:lnTo>
                    <a:lnTo>
                      <a:pt x="7277" y="5943"/>
                    </a:lnTo>
                    <a:lnTo>
                      <a:pt x="6185" y="7519"/>
                    </a:lnTo>
                    <a:lnTo>
                      <a:pt x="5336" y="9217"/>
                    </a:lnTo>
                    <a:lnTo>
                      <a:pt x="4973" y="10066"/>
                    </a:lnTo>
                    <a:lnTo>
                      <a:pt x="4609" y="11036"/>
                    </a:lnTo>
                    <a:lnTo>
                      <a:pt x="4245" y="12734"/>
                    </a:lnTo>
                    <a:lnTo>
                      <a:pt x="4002" y="14310"/>
                    </a:lnTo>
                    <a:lnTo>
                      <a:pt x="4002" y="15887"/>
                    </a:lnTo>
                    <a:lnTo>
                      <a:pt x="4002" y="17463"/>
                    </a:lnTo>
                    <a:lnTo>
                      <a:pt x="4245" y="19040"/>
                    </a:lnTo>
                    <a:lnTo>
                      <a:pt x="4487" y="20495"/>
                    </a:lnTo>
                    <a:lnTo>
                      <a:pt x="4973" y="21950"/>
                    </a:lnTo>
                    <a:lnTo>
                      <a:pt x="5458" y="23284"/>
                    </a:lnTo>
                    <a:lnTo>
                      <a:pt x="5943" y="24618"/>
                    </a:lnTo>
                    <a:lnTo>
                      <a:pt x="6549" y="25952"/>
                    </a:lnTo>
                    <a:lnTo>
                      <a:pt x="8004" y="28256"/>
                    </a:lnTo>
                    <a:lnTo>
                      <a:pt x="9459" y="30439"/>
                    </a:lnTo>
                    <a:lnTo>
                      <a:pt x="10915" y="32500"/>
                    </a:lnTo>
                    <a:lnTo>
                      <a:pt x="11400" y="32985"/>
                    </a:lnTo>
                    <a:lnTo>
                      <a:pt x="12006" y="33470"/>
                    </a:lnTo>
                    <a:lnTo>
                      <a:pt x="13219" y="34441"/>
                    </a:lnTo>
                    <a:lnTo>
                      <a:pt x="14310" y="35411"/>
                    </a:lnTo>
                    <a:lnTo>
                      <a:pt x="15402" y="36381"/>
                    </a:lnTo>
                    <a:lnTo>
                      <a:pt x="15159" y="36381"/>
                    </a:lnTo>
                    <a:lnTo>
                      <a:pt x="14674" y="36502"/>
                    </a:lnTo>
                    <a:lnTo>
                      <a:pt x="13825" y="36381"/>
                    </a:lnTo>
                    <a:lnTo>
                      <a:pt x="12249" y="36017"/>
                    </a:lnTo>
                    <a:lnTo>
                      <a:pt x="9581" y="35411"/>
                    </a:lnTo>
                    <a:lnTo>
                      <a:pt x="8368" y="35047"/>
                    </a:lnTo>
                    <a:lnTo>
                      <a:pt x="7155" y="34683"/>
                    </a:lnTo>
                    <a:lnTo>
                      <a:pt x="4730" y="33470"/>
                    </a:lnTo>
                    <a:lnTo>
                      <a:pt x="4730" y="35289"/>
                    </a:lnTo>
                    <a:lnTo>
                      <a:pt x="4851" y="37108"/>
                    </a:lnTo>
                    <a:lnTo>
                      <a:pt x="5215" y="38806"/>
                    </a:lnTo>
                    <a:lnTo>
                      <a:pt x="5579" y="40383"/>
                    </a:lnTo>
                    <a:lnTo>
                      <a:pt x="6064" y="41959"/>
                    </a:lnTo>
                    <a:lnTo>
                      <a:pt x="6549" y="43414"/>
                    </a:lnTo>
                    <a:lnTo>
                      <a:pt x="7277" y="44748"/>
                    </a:lnTo>
                    <a:lnTo>
                      <a:pt x="8004" y="46082"/>
                    </a:lnTo>
                    <a:lnTo>
                      <a:pt x="8853" y="47295"/>
                    </a:lnTo>
                    <a:lnTo>
                      <a:pt x="9702" y="48508"/>
                    </a:lnTo>
                    <a:lnTo>
                      <a:pt x="10551" y="49599"/>
                    </a:lnTo>
                    <a:lnTo>
                      <a:pt x="11642" y="50569"/>
                    </a:lnTo>
                    <a:lnTo>
                      <a:pt x="12612" y="51539"/>
                    </a:lnTo>
                    <a:lnTo>
                      <a:pt x="13704" y="52509"/>
                    </a:lnTo>
                    <a:lnTo>
                      <a:pt x="16008" y="54086"/>
                    </a:lnTo>
                    <a:lnTo>
                      <a:pt x="17706" y="55056"/>
                    </a:lnTo>
                    <a:lnTo>
                      <a:pt x="19646" y="56026"/>
                    </a:lnTo>
                    <a:lnTo>
                      <a:pt x="20616" y="56511"/>
                    </a:lnTo>
                    <a:lnTo>
                      <a:pt x="21707" y="56875"/>
                    </a:lnTo>
                    <a:lnTo>
                      <a:pt x="22799" y="57118"/>
                    </a:lnTo>
                    <a:lnTo>
                      <a:pt x="23890" y="57239"/>
                    </a:lnTo>
                    <a:lnTo>
                      <a:pt x="23526" y="57481"/>
                    </a:lnTo>
                    <a:lnTo>
                      <a:pt x="23041" y="57603"/>
                    </a:lnTo>
                    <a:lnTo>
                      <a:pt x="21829" y="57966"/>
                    </a:lnTo>
                    <a:lnTo>
                      <a:pt x="20374" y="58088"/>
                    </a:lnTo>
                    <a:lnTo>
                      <a:pt x="18797" y="58088"/>
                    </a:lnTo>
                    <a:lnTo>
                      <a:pt x="15644" y="57966"/>
                    </a:lnTo>
                    <a:lnTo>
                      <a:pt x="13097" y="57724"/>
                    </a:lnTo>
                    <a:lnTo>
                      <a:pt x="14310" y="60392"/>
                    </a:lnTo>
                    <a:lnTo>
                      <a:pt x="15644" y="62938"/>
                    </a:lnTo>
                    <a:lnTo>
                      <a:pt x="16372" y="64030"/>
                    </a:lnTo>
                    <a:lnTo>
                      <a:pt x="17221" y="65242"/>
                    </a:lnTo>
                    <a:lnTo>
                      <a:pt x="18069" y="66213"/>
                    </a:lnTo>
                    <a:lnTo>
                      <a:pt x="18918" y="67183"/>
                    </a:lnTo>
                    <a:lnTo>
                      <a:pt x="19888" y="68153"/>
                    </a:lnTo>
                    <a:lnTo>
                      <a:pt x="20980" y="69002"/>
                    </a:lnTo>
                    <a:lnTo>
                      <a:pt x="21950" y="69851"/>
                    </a:lnTo>
                    <a:lnTo>
                      <a:pt x="23163" y="70578"/>
                    </a:lnTo>
                    <a:lnTo>
                      <a:pt x="24375" y="71306"/>
                    </a:lnTo>
                    <a:lnTo>
                      <a:pt x="25588" y="71912"/>
                    </a:lnTo>
                    <a:lnTo>
                      <a:pt x="26922" y="72519"/>
                    </a:lnTo>
                    <a:lnTo>
                      <a:pt x="28377" y="73125"/>
                    </a:lnTo>
                    <a:lnTo>
                      <a:pt x="29954" y="73610"/>
                    </a:lnTo>
                    <a:lnTo>
                      <a:pt x="31773" y="73974"/>
                    </a:lnTo>
                    <a:lnTo>
                      <a:pt x="33592" y="74338"/>
                    </a:lnTo>
                    <a:lnTo>
                      <a:pt x="35532" y="74338"/>
                    </a:lnTo>
                    <a:lnTo>
                      <a:pt x="34926" y="75065"/>
                    </a:lnTo>
                    <a:lnTo>
                      <a:pt x="34198" y="75550"/>
                    </a:lnTo>
                    <a:lnTo>
                      <a:pt x="32500" y="76763"/>
                    </a:lnTo>
                    <a:lnTo>
                      <a:pt x="29105" y="78703"/>
                    </a:lnTo>
                    <a:lnTo>
                      <a:pt x="27407" y="79552"/>
                    </a:lnTo>
                    <a:lnTo>
                      <a:pt x="25831" y="80280"/>
                    </a:lnTo>
                    <a:lnTo>
                      <a:pt x="24133" y="81007"/>
                    </a:lnTo>
                    <a:lnTo>
                      <a:pt x="22314" y="81735"/>
                    </a:lnTo>
                    <a:lnTo>
                      <a:pt x="18555" y="82948"/>
                    </a:lnTo>
                    <a:lnTo>
                      <a:pt x="14553" y="83918"/>
                    </a:lnTo>
                    <a:lnTo>
                      <a:pt x="12976" y="84160"/>
                    </a:lnTo>
                    <a:lnTo>
                      <a:pt x="11278" y="84403"/>
                    </a:lnTo>
                    <a:lnTo>
                      <a:pt x="9581" y="84524"/>
                    </a:lnTo>
                    <a:lnTo>
                      <a:pt x="7762" y="84645"/>
                    </a:lnTo>
                    <a:lnTo>
                      <a:pt x="5700" y="84645"/>
                    </a:lnTo>
                    <a:lnTo>
                      <a:pt x="3760" y="84524"/>
                    </a:lnTo>
                    <a:lnTo>
                      <a:pt x="1" y="84281"/>
                    </a:lnTo>
                    <a:lnTo>
                      <a:pt x="1" y="84281"/>
                    </a:lnTo>
                    <a:lnTo>
                      <a:pt x="2183" y="85615"/>
                    </a:lnTo>
                    <a:lnTo>
                      <a:pt x="5458" y="87434"/>
                    </a:lnTo>
                    <a:lnTo>
                      <a:pt x="8974" y="89132"/>
                    </a:lnTo>
                    <a:lnTo>
                      <a:pt x="12249" y="90466"/>
                    </a:lnTo>
                    <a:lnTo>
                      <a:pt x="15765" y="91679"/>
                    </a:lnTo>
                    <a:lnTo>
                      <a:pt x="19403" y="92770"/>
                    </a:lnTo>
                    <a:lnTo>
                      <a:pt x="23163" y="93740"/>
                    </a:lnTo>
                    <a:lnTo>
                      <a:pt x="25103" y="94225"/>
                    </a:lnTo>
                    <a:lnTo>
                      <a:pt x="27164" y="94589"/>
                    </a:lnTo>
                    <a:lnTo>
                      <a:pt x="29347" y="94832"/>
                    </a:lnTo>
                    <a:lnTo>
                      <a:pt x="31530" y="95074"/>
                    </a:lnTo>
                    <a:lnTo>
                      <a:pt x="33834" y="95196"/>
                    </a:lnTo>
                    <a:lnTo>
                      <a:pt x="36017" y="95196"/>
                    </a:lnTo>
                    <a:lnTo>
                      <a:pt x="40625" y="95074"/>
                    </a:lnTo>
                    <a:lnTo>
                      <a:pt x="45112" y="94710"/>
                    </a:lnTo>
                    <a:lnTo>
                      <a:pt x="49478" y="94104"/>
                    </a:lnTo>
                    <a:lnTo>
                      <a:pt x="53480" y="93377"/>
                    </a:lnTo>
                    <a:lnTo>
                      <a:pt x="57118" y="92406"/>
                    </a:lnTo>
                    <a:lnTo>
                      <a:pt x="59543" y="91557"/>
                    </a:lnTo>
                    <a:lnTo>
                      <a:pt x="61847" y="90709"/>
                    </a:lnTo>
                    <a:lnTo>
                      <a:pt x="64030" y="89860"/>
                    </a:lnTo>
                    <a:lnTo>
                      <a:pt x="66213" y="88890"/>
                    </a:lnTo>
                    <a:lnTo>
                      <a:pt x="68274" y="87919"/>
                    </a:lnTo>
                    <a:lnTo>
                      <a:pt x="70336" y="86828"/>
                    </a:lnTo>
                    <a:lnTo>
                      <a:pt x="72397" y="85737"/>
                    </a:lnTo>
                    <a:lnTo>
                      <a:pt x="74337" y="84524"/>
                    </a:lnTo>
                    <a:lnTo>
                      <a:pt x="76278" y="83311"/>
                    </a:lnTo>
                    <a:lnTo>
                      <a:pt x="78097" y="81977"/>
                    </a:lnTo>
                    <a:lnTo>
                      <a:pt x="79795" y="80643"/>
                    </a:lnTo>
                    <a:lnTo>
                      <a:pt x="81614" y="79188"/>
                    </a:lnTo>
                    <a:lnTo>
                      <a:pt x="83190" y="77733"/>
                    </a:lnTo>
                    <a:lnTo>
                      <a:pt x="84888" y="76157"/>
                    </a:lnTo>
                    <a:lnTo>
                      <a:pt x="86464" y="74580"/>
                    </a:lnTo>
                    <a:lnTo>
                      <a:pt x="87919" y="72882"/>
                    </a:lnTo>
                    <a:lnTo>
                      <a:pt x="89375" y="71185"/>
                    </a:lnTo>
                    <a:lnTo>
                      <a:pt x="90830" y="69487"/>
                    </a:lnTo>
                    <a:lnTo>
                      <a:pt x="92164" y="67668"/>
                    </a:lnTo>
                    <a:lnTo>
                      <a:pt x="93376" y="65728"/>
                    </a:lnTo>
                    <a:lnTo>
                      <a:pt x="94589" y="63909"/>
                    </a:lnTo>
                    <a:lnTo>
                      <a:pt x="95802" y="61847"/>
                    </a:lnTo>
                    <a:lnTo>
                      <a:pt x="96893" y="59785"/>
                    </a:lnTo>
                    <a:lnTo>
                      <a:pt x="97985" y="57724"/>
                    </a:lnTo>
                    <a:lnTo>
                      <a:pt x="98955" y="55662"/>
                    </a:lnTo>
                    <a:lnTo>
                      <a:pt x="99925" y="53358"/>
                    </a:lnTo>
                    <a:lnTo>
                      <a:pt x="101623" y="48871"/>
                    </a:lnTo>
                    <a:lnTo>
                      <a:pt x="103078" y="44142"/>
                    </a:lnTo>
                    <a:lnTo>
                      <a:pt x="104291" y="39170"/>
                    </a:lnTo>
                    <a:lnTo>
                      <a:pt x="104654" y="37351"/>
                    </a:lnTo>
                    <a:lnTo>
                      <a:pt x="104897" y="35532"/>
                    </a:lnTo>
                    <a:lnTo>
                      <a:pt x="105261" y="31773"/>
                    </a:lnTo>
                    <a:lnTo>
                      <a:pt x="105382" y="27771"/>
                    </a:lnTo>
                    <a:lnTo>
                      <a:pt x="105382" y="23648"/>
                    </a:lnTo>
                    <a:lnTo>
                      <a:pt x="109141" y="20737"/>
                    </a:lnTo>
                    <a:lnTo>
                      <a:pt x="110354" y="19767"/>
                    </a:lnTo>
                    <a:lnTo>
                      <a:pt x="111445" y="18676"/>
                    </a:lnTo>
                    <a:lnTo>
                      <a:pt x="113628" y="16372"/>
                    </a:lnTo>
                    <a:lnTo>
                      <a:pt x="115568" y="13946"/>
                    </a:lnTo>
                    <a:lnTo>
                      <a:pt x="117387" y="11400"/>
                    </a:lnTo>
                    <a:lnTo>
                      <a:pt x="117387" y="11279"/>
                    </a:lnTo>
                    <a:lnTo>
                      <a:pt x="114234" y="12370"/>
                    </a:lnTo>
                    <a:lnTo>
                      <a:pt x="110960" y="13583"/>
                    </a:lnTo>
                    <a:lnTo>
                      <a:pt x="109262" y="14068"/>
                    </a:lnTo>
                    <a:lnTo>
                      <a:pt x="107443" y="14553"/>
                    </a:lnTo>
                    <a:lnTo>
                      <a:pt x="105624" y="14917"/>
                    </a:lnTo>
                    <a:lnTo>
                      <a:pt x="103684" y="15038"/>
                    </a:lnTo>
                    <a:lnTo>
                      <a:pt x="103684" y="14917"/>
                    </a:lnTo>
                    <a:lnTo>
                      <a:pt x="104412" y="14553"/>
                    </a:lnTo>
                    <a:lnTo>
                      <a:pt x="105139" y="14068"/>
                    </a:lnTo>
                    <a:lnTo>
                      <a:pt x="106352" y="13098"/>
                    </a:lnTo>
                    <a:lnTo>
                      <a:pt x="107686" y="12006"/>
                    </a:lnTo>
                    <a:lnTo>
                      <a:pt x="109020" y="10793"/>
                    </a:lnTo>
                    <a:lnTo>
                      <a:pt x="110233" y="9581"/>
                    </a:lnTo>
                    <a:lnTo>
                      <a:pt x="111324" y="8247"/>
                    </a:lnTo>
                    <a:lnTo>
                      <a:pt x="112415" y="6792"/>
                    </a:lnTo>
                    <a:lnTo>
                      <a:pt x="113386" y="5336"/>
                    </a:lnTo>
                    <a:lnTo>
                      <a:pt x="114113" y="3760"/>
                    </a:lnTo>
                    <a:lnTo>
                      <a:pt x="114841" y="1941"/>
                    </a:lnTo>
                    <a:lnTo>
                      <a:pt x="113992" y="2305"/>
                    </a:lnTo>
                    <a:lnTo>
                      <a:pt x="113022" y="2669"/>
                    </a:lnTo>
                    <a:lnTo>
                      <a:pt x="112052" y="3032"/>
                    </a:lnTo>
                    <a:lnTo>
                      <a:pt x="111203" y="3396"/>
                    </a:lnTo>
                    <a:lnTo>
                      <a:pt x="108535" y="4609"/>
                    </a:lnTo>
                    <a:lnTo>
                      <a:pt x="105382" y="5943"/>
                    </a:lnTo>
                    <a:lnTo>
                      <a:pt x="103684" y="6549"/>
                    </a:lnTo>
                    <a:lnTo>
                      <a:pt x="101986" y="6913"/>
                    </a:lnTo>
                    <a:lnTo>
                      <a:pt x="100410" y="7277"/>
                    </a:lnTo>
                    <a:lnTo>
                      <a:pt x="98834" y="7519"/>
                    </a:lnTo>
                    <a:lnTo>
                      <a:pt x="97014" y="5943"/>
                    </a:lnTo>
                    <a:lnTo>
                      <a:pt x="95195" y="4488"/>
                    </a:lnTo>
                    <a:lnTo>
                      <a:pt x="93255" y="3275"/>
                    </a:lnTo>
                    <a:lnTo>
                      <a:pt x="91072" y="2062"/>
                    </a:lnTo>
                    <a:lnTo>
                      <a:pt x="89860" y="1577"/>
                    </a:lnTo>
                    <a:lnTo>
                      <a:pt x="88647" y="1213"/>
                    </a:lnTo>
                    <a:lnTo>
                      <a:pt x="87434" y="850"/>
                    </a:lnTo>
                    <a:lnTo>
                      <a:pt x="86100" y="486"/>
                    </a:lnTo>
                    <a:lnTo>
                      <a:pt x="84645" y="243"/>
                    </a:lnTo>
                    <a:lnTo>
                      <a:pt x="83069" y="122"/>
                    </a:lnTo>
                    <a:lnTo>
                      <a:pt x="81492"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9" name="Google Shape;1279;p118"/>
              <p:cNvSpPr/>
              <p:nvPr/>
            </p:nvSpPr>
            <p:spPr>
              <a:xfrm>
                <a:off x="2342650" y="1832775"/>
                <a:ext cx="2934700" cy="2379900"/>
              </a:xfrm>
              <a:custGeom>
                <a:rect b="b" l="l" r="r" t="t"/>
                <a:pathLst>
                  <a:path extrusionOk="0" fill="none" h="95196" w="117388">
                    <a:moveTo>
                      <a:pt x="79795" y="1"/>
                    </a:moveTo>
                    <a:lnTo>
                      <a:pt x="79795" y="1"/>
                    </a:lnTo>
                    <a:lnTo>
                      <a:pt x="81492" y="1"/>
                    </a:lnTo>
                    <a:lnTo>
                      <a:pt x="83069" y="122"/>
                    </a:lnTo>
                    <a:lnTo>
                      <a:pt x="84645" y="243"/>
                    </a:lnTo>
                    <a:lnTo>
                      <a:pt x="86100" y="486"/>
                    </a:lnTo>
                    <a:lnTo>
                      <a:pt x="87434" y="850"/>
                    </a:lnTo>
                    <a:lnTo>
                      <a:pt x="88647" y="1213"/>
                    </a:lnTo>
                    <a:lnTo>
                      <a:pt x="89860" y="1577"/>
                    </a:lnTo>
                    <a:lnTo>
                      <a:pt x="91072" y="2062"/>
                    </a:lnTo>
                    <a:lnTo>
                      <a:pt x="93255" y="3275"/>
                    </a:lnTo>
                    <a:lnTo>
                      <a:pt x="95195" y="4488"/>
                    </a:lnTo>
                    <a:lnTo>
                      <a:pt x="97014" y="5943"/>
                    </a:lnTo>
                    <a:lnTo>
                      <a:pt x="98834" y="7519"/>
                    </a:lnTo>
                    <a:lnTo>
                      <a:pt x="98834" y="7519"/>
                    </a:lnTo>
                    <a:lnTo>
                      <a:pt x="100410" y="7277"/>
                    </a:lnTo>
                    <a:lnTo>
                      <a:pt x="101986" y="6913"/>
                    </a:lnTo>
                    <a:lnTo>
                      <a:pt x="103684" y="6549"/>
                    </a:lnTo>
                    <a:lnTo>
                      <a:pt x="105382" y="5943"/>
                    </a:lnTo>
                    <a:lnTo>
                      <a:pt x="108535" y="4609"/>
                    </a:lnTo>
                    <a:lnTo>
                      <a:pt x="111203" y="3396"/>
                    </a:lnTo>
                    <a:lnTo>
                      <a:pt x="111203" y="3396"/>
                    </a:lnTo>
                    <a:lnTo>
                      <a:pt x="112052" y="3032"/>
                    </a:lnTo>
                    <a:lnTo>
                      <a:pt x="113022" y="2669"/>
                    </a:lnTo>
                    <a:lnTo>
                      <a:pt x="113992" y="2305"/>
                    </a:lnTo>
                    <a:lnTo>
                      <a:pt x="114841" y="1941"/>
                    </a:lnTo>
                    <a:lnTo>
                      <a:pt x="114841" y="1941"/>
                    </a:lnTo>
                    <a:lnTo>
                      <a:pt x="114113" y="3760"/>
                    </a:lnTo>
                    <a:lnTo>
                      <a:pt x="113386" y="5336"/>
                    </a:lnTo>
                    <a:lnTo>
                      <a:pt x="112415" y="6792"/>
                    </a:lnTo>
                    <a:lnTo>
                      <a:pt x="111324" y="8247"/>
                    </a:lnTo>
                    <a:lnTo>
                      <a:pt x="110233" y="9581"/>
                    </a:lnTo>
                    <a:lnTo>
                      <a:pt x="109020" y="10793"/>
                    </a:lnTo>
                    <a:lnTo>
                      <a:pt x="107686" y="12006"/>
                    </a:lnTo>
                    <a:lnTo>
                      <a:pt x="106352" y="13098"/>
                    </a:lnTo>
                    <a:lnTo>
                      <a:pt x="106352" y="13098"/>
                    </a:lnTo>
                    <a:lnTo>
                      <a:pt x="105139" y="14068"/>
                    </a:lnTo>
                    <a:lnTo>
                      <a:pt x="104412" y="14553"/>
                    </a:lnTo>
                    <a:lnTo>
                      <a:pt x="103684" y="14917"/>
                    </a:lnTo>
                    <a:lnTo>
                      <a:pt x="103684" y="15038"/>
                    </a:lnTo>
                    <a:lnTo>
                      <a:pt x="103684" y="15038"/>
                    </a:lnTo>
                    <a:lnTo>
                      <a:pt x="105624" y="14917"/>
                    </a:lnTo>
                    <a:lnTo>
                      <a:pt x="107443" y="14553"/>
                    </a:lnTo>
                    <a:lnTo>
                      <a:pt x="109262" y="14068"/>
                    </a:lnTo>
                    <a:lnTo>
                      <a:pt x="110960" y="13583"/>
                    </a:lnTo>
                    <a:lnTo>
                      <a:pt x="114234" y="12370"/>
                    </a:lnTo>
                    <a:lnTo>
                      <a:pt x="117387" y="11279"/>
                    </a:lnTo>
                    <a:lnTo>
                      <a:pt x="117387" y="11400"/>
                    </a:lnTo>
                    <a:lnTo>
                      <a:pt x="117387" y="11400"/>
                    </a:lnTo>
                    <a:lnTo>
                      <a:pt x="115568" y="13946"/>
                    </a:lnTo>
                    <a:lnTo>
                      <a:pt x="113628" y="16372"/>
                    </a:lnTo>
                    <a:lnTo>
                      <a:pt x="111445" y="18676"/>
                    </a:lnTo>
                    <a:lnTo>
                      <a:pt x="110354" y="19767"/>
                    </a:lnTo>
                    <a:lnTo>
                      <a:pt x="109141" y="20737"/>
                    </a:lnTo>
                    <a:lnTo>
                      <a:pt x="109141" y="20737"/>
                    </a:lnTo>
                    <a:lnTo>
                      <a:pt x="105382" y="23648"/>
                    </a:lnTo>
                    <a:lnTo>
                      <a:pt x="105382" y="23648"/>
                    </a:lnTo>
                    <a:lnTo>
                      <a:pt x="105382" y="27771"/>
                    </a:lnTo>
                    <a:lnTo>
                      <a:pt x="105261" y="31773"/>
                    </a:lnTo>
                    <a:lnTo>
                      <a:pt x="104897" y="35532"/>
                    </a:lnTo>
                    <a:lnTo>
                      <a:pt x="104654" y="37351"/>
                    </a:lnTo>
                    <a:lnTo>
                      <a:pt x="104291" y="39170"/>
                    </a:lnTo>
                    <a:lnTo>
                      <a:pt x="104291" y="39170"/>
                    </a:lnTo>
                    <a:lnTo>
                      <a:pt x="103078" y="44142"/>
                    </a:lnTo>
                    <a:lnTo>
                      <a:pt x="101623" y="48871"/>
                    </a:lnTo>
                    <a:lnTo>
                      <a:pt x="99925" y="53358"/>
                    </a:lnTo>
                    <a:lnTo>
                      <a:pt x="98955" y="55662"/>
                    </a:lnTo>
                    <a:lnTo>
                      <a:pt x="97985" y="57724"/>
                    </a:lnTo>
                    <a:lnTo>
                      <a:pt x="96893" y="59785"/>
                    </a:lnTo>
                    <a:lnTo>
                      <a:pt x="95802" y="61847"/>
                    </a:lnTo>
                    <a:lnTo>
                      <a:pt x="94589" y="63909"/>
                    </a:lnTo>
                    <a:lnTo>
                      <a:pt x="93376" y="65728"/>
                    </a:lnTo>
                    <a:lnTo>
                      <a:pt x="92164" y="67668"/>
                    </a:lnTo>
                    <a:lnTo>
                      <a:pt x="90830" y="69487"/>
                    </a:lnTo>
                    <a:lnTo>
                      <a:pt x="89375" y="71185"/>
                    </a:lnTo>
                    <a:lnTo>
                      <a:pt x="87919" y="72882"/>
                    </a:lnTo>
                    <a:lnTo>
                      <a:pt x="86464" y="74580"/>
                    </a:lnTo>
                    <a:lnTo>
                      <a:pt x="84888" y="76157"/>
                    </a:lnTo>
                    <a:lnTo>
                      <a:pt x="83190" y="77733"/>
                    </a:lnTo>
                    <a:lnTo>
                      <a:pt x="81614" y="79188"/>
                    </a:lnTo>
                    <a:lnTo>
                      <a:pt x="79795" y="80643"/>
                    </a:lnTo>
                    <a:lnTo>
                      <a:pt x="78097" y="81977"/>
                    </a:lnTo>
                    <a:lnTo>
                      <a:pt x="76278" y="83311"/>
                    </a:lnTo>
                    <a:lnTo>
                      <a:pt x="74337" y="84524"/>
                    </a:lnTo>
                    <a:lnTo>
                      <a:pt x="72397" y="85737"/>
                    </a:lnTo>
                    <a:lnTo>
                      <a:pt x="70336" y="86828"/>
                    </a:lnTo>
                    <a:lnTo>
                      <a:pt x="68274" y="87919"/>
                    </a:lnTo>
                    <a:lnTo>
                      <a:pt x="66213" y="88890"/>
                    </a:lnTo>
                    <a:lnTo>
                      <a:pt x="64030" y="89860"/>
                    </a:lnTo>
                    <a:lnTo>
                      <a:pt x="61847" y="90709"/>
                    </a:lnTo>
                    <a:lnTo>
                      <a:pt x="59543" y="91557"/>
                    </a:lnTo>
                    <a:lnTo>
                      <a:pt x="57118" y="92406"/>
                    </a:lnTo>
                    <a:lnTo>
                      <a:pt x="57118" y="92406"/>
                    </a:lnTo>
                    <a:lnTo>
                      <a:pt x="53480" y="93377"/>
                    </a:lnTo>
                    <a:lnTo>
                      <a:pt x="49478" y="94104"/>
                    </a:lnTo>
                    <a:lnTo>
                      <a:pt x="45112" y="94710"/>
                    </a:lnTo>
                    <a:lnTo>
                      <a:pt x="40625" y="95074"/>
                    </a:lnTo>
                    <a:lnTo>
                      <a:pt x="36017" y="95196"/>
                    </a:lnTo>
                    <a:lnTo>
                      <a:pt x="33834" y="95196"/>
                    </a:lnTo>
                    <a:lnTo>
                      <a:pt x="31530" y="95074"/>
                    </a:lnTo>
                    <a:lnTo>
                      <a:pt x="29347" y="94832"/>
                    </a:lnTo>
                    <a:lnTo>
                      <a:pt x="27164" y="94589"/>
                    </a:lnTo>
                    <a:lnTo>
                      <a:pt x="25103" y="94225"/>
                    </a:lnTo>
                    <a:lnTo>
                      <a:pt x="23163" y="93740"/>
                    </a:lnTo>
                    <a:lnTo>
                      <a:pt x="23163" y="93740"/>
                    </a:lnTo>
                    <a:lnTo>
                      <a:pt x="19403" y="92770"/>
                    </a:lnTo>
                    <a:lnTo>
                      <a:pt x="15765" y="91679"/>
                    </a:lnTo>
                    <a:lnTo>
                      <a:pt x="12249" y="90466"/>
                    </a:lnTo>
                    <a:lnTo>
                      <a:pt x="8974" y="89132"/>
                    </a:lnTo>
                    <a:lnTo>
                      <a:pt x="8974" y="89132"/>
                    </a:lnTo>
                    <a:lnTo>
                      <a:pt x="5458" y="87434"/>
                    </a:lnTo>
                    <a:lnTo>
                      <a:pt x="2183" y="85615"/>
                    </a:lnTo>
                    <a:lnTo>
                      <a:pt x="2183" y="85615"/>
                    </a:lnTo>
                    <a:lnTo>
                      <a:pt x="1" y="84281"/>
                    </a:lnTo>
                    <a:lnTo>
                      <a:pt x="1" y="84281"/>
                    </a:lnTo>
                    <a:lnTo>
                      <a:pt x="3760" y="84524"/>
                    </a:lnTo>
                    <a:lnTo>
                      <a:pt x="5700" y="84645"/>
                    </a:lnTo>
                    <a:lnTo>
                      <a:pt x="7762" y="84645"/>
                    </a:lnTo>
                    <a:lnTo>
                      <a:pt x="7762" y="84645"/>
                    </a:lnTo>
                    <a:lnTo>
                      <a:pt x="9581" y="84524"/>
                    </a:lnTo>
                    <a:lnTo>
                      <a:pt x="11278" y="84403"/>
                    </a:lnTo>
                    <a:lnTo>
                      <a:pt x="12976" y="84160"/>
                    </a:lnTo>
                    <a:lnTo>
                      <a:pt x="14553" y="83918"/>
                    </a:lnTo>
                    <a:lnTo>
                      <a:pt x="14553" y="83918"/>
                    </a:lnTo>
                    <a:lnTo>
                      <a:pt x="18555" y="82948"/>
                    </a:lnTo>
                    <a:lnTo>
                      <a:pt x="22314" y="81735"/>
                    </a:lnTo>
                    <a:lnTo>
                      <a:pt x="24133" y="81007"/>
                    </a:lnTo>
                    <a:lnTo>
                      <a:pt x="25831" y="80280"/>
                    </a:lnTo>
                    <a:lnTo>
                      <a:pt x="27407" y="79552"/>
                    </a:lnTo>
                    <a:lnTo>
                      <a:pt x="29105" y="78703"/>
                    </a:lnTo>
                    <a:lnTo>
                      <a:pt x="29105" y="78703"/>
                    </a:lnTo>
                    <a:lnTo>
                      <a:pt x="32500" y="76763"/>
                    </a:lnTo>
                    <a:lnTo>
                      <a:pt x="34198" y="75550"/>
                    </a:lnTo>
                    <a:lnTo>
                      <a:pt x="34926" y="75065"/>
                    </a:lnTo>
                    <a:lnTo>
                      <a:pt x="35532" y="74338"/>
                    </a:lnTo>
                    <a:lnTo>
                      <a:pt x="35532" y="74338"/>
                    </a:lnTo>
                    <a:lnTo>
                      <a:pt x="33592" y="74338"/>
                    </a:lnTo>
                    <a:lnTo>
                      <a:pt x="31773" y="73974"/>
                    </a:lnTo>
                    <a:lnTo>
                      <a:pt x="29954" y="73610"/>
                    </a:lnTo>
                    <a:lnTo>
                      <a:pt x="28377" y="73125"/>
                    </a:lnTo>
                    <a:lnTo>
                      <a:pt x="28377" y="73125"/>
                    </a:lnTo>
                    <a:lnTo>
                      <a:pt x="26922" y="72519"/>
                    </a:lnTo>
                    <a:lnTo>
                      <a:pt x="25588" y="71912"/>
                    </a:lnTo>
                    <a:lnTo>
                      <a:pt x="24375" y="71306"/>
                    </a:lnTo>
                    <a:lnTo>
                      <a:pt x="23163" y="70578"/>
                    </a:lnTo>
                    <a:lnTo>
                      <a:pt x="21950" y="69851"/>
                    </a:lnTo>
                    <a:lnTo>
                      <a:pt x="20980" y="69002"/>
                    </a:lnTo>
                    <a:lnTo>
                      <a:pt x="19888" y="68153"/>
                    </a:lnTo>
                    <a:lnTo>
                      <a:pt x="18918" y="67183"/>
                    </a:lnTo>
                    <a:lnTo>
                      <a:pt x="18069" y="66213"/>
                    </a:lnTo>
                    <a:lnTo>
                      <a:pt x="17221" y="65242"/>
                    </a:lnTo>
                    <a:lnTo>
                      <a:pt x="16372" y="64030"/>
                    </a:lnTo>
                    <a:lnTo>
                      <a:pt x="15644" y="62938"/>
                    </a:lnTo>
                    <a:lnTo>
                      <a:pt x="14310" y="60392"/>
                    </a:lnTo>
                    <a:lnTo>
                      <a:pt x="13097" y="57724"/>
                    </a:lnTo>
                    <a:lnTo>
                      <a:pt x="13097" y="57724"/>
                    </a:lnTo>
                    <a:lnTo>
                      <a:pt x="15644" y="57966"/>
                    </a:lnTo>
                    <a:lnTo>
                      <a:pt x="18797" y="58088"/>
                    </a:lnTo>
                    <a:lnTo>
                      <a:pt x="20374" y="58088"/>
                    </a:lnTo>
                    <a:lnTo>
                      <a:pt x="21829" y="57966"/>
                    </a:lnTo>
                    <a:lnTo>
                      <a:pt x="23041" y="57603"/>
                    </a:lnTo>
                    <a:lnTo>
                      <a:pt x="23526" y="57481"/>
                    </a:lnTo>
                    <a:lnTo>
                      <a:pt x="23890" y="57239"/>
                    </a:lnTo>
                    <a:lnTo>
                      <a:pt x="23890" y="57239"/>
                    </a:lnTo>
                    <a:lnTo>
                      <a:pt x="22799" y="57118"/>
                    </a:lnTo>
                    <a:lnTo>
                      <a:pt x="21707" y="56875"/>
                    </a:lnTo>
                    <a:lnTo>
                      <a:pt x="20616" y="56511"/>
                    </a:lnTo>
                    <a:lnTo>
                      <a:pt x="19646" y="56026"/>
                    </a:lnTo>
                    <a:lnTo>
                      <a:pt x="17706" y="55056"/>
                    </a:lnTo>
                    <a:lnTo>
                      <a:pt x="16008" y="54086"/>
                    </a:lnTo>
                    <a:lnTo>
                      <a:pt x="16008" y="54086"/>
                    </a:lnTo>
                    <a:lnTo>
                      <a:pt x="13704" y="52509"/>
                    </a:lnTo>
                    <a:lnTo>
                      <a:pt x="12612" y="51539"/>
                    </a:lnTo>
                    <a:lnTo>
                      <a:pt x="11642" y="50569"/>
                    </a:lnTo>
                    <a:lnTo>
                      <a:pt x="10551" y="49599"/>
                    </a:lnTo>
                    <a:lnTo>
                      <a:pt x="9702" y="48508"/>
                    </a:lnTo>
                    <a:lnTo>
                      <a:pt x="8853" y="47295"/>
                    </a:lnTo>
                    <a:lnTo>
                      <a:pt x="8004" y="46082"/>
                    </a:lnTo>
                    <a:lnTo>
                      <a:pt x="7277" y="44748"/>
                    </a:lnTo>
                    <a:lnTo>
                      <a:pt x="6549" y="43414"/>
                    </a:lnTo>
                    <a:lnTo>
                      <a:pt x="6064" y="41959"/>
                    </a:lnTo>
                    <a:lnTo>
                      <a:pt x="5579" y="40383"/>
                    </a:lnTo>
                    <a:lnTo>
                      <a:pt x="5215" y="38806"/>
                    </a:lnTo>
                    <a:lnTo>
                      <a:pt x="4851" y="37108"/>
                    </a:lnTo>
                    <a:lnTo>
                      <a:pt x="4730" y="35289"/>
                    </a:lnTo>
                    <a:lnTo>
                      <a:pt x="4730" y="33470"/>
                    </a:lnTo>
                    <a:lnTo>
                      <a:pt x="4730" y="33470"/>
                    </a:lnTo>
                    <a:lnTo>
                      <a:pt x="7155" y="34683"/>
                    </a:lnTo>
                    <a:lnTo>
                      <a:pt x="7155" y="34683"/>
                    </a:lnTo>
                    <a:lnTo>
                      <a:pt x="8368" y="35047"/>
                    </a:lnTo>
                    <a:lnTo>
                      <a:pt x="9581" y="35411"/>
                    </a:lnTo>
                    <a:lnTo>
                      <a:pt x="12249" y="36017"/>
                    </a:lnTo>
                    <a:lnTo>
                      <a:pt x="12249" y="36017"/>
                    </a:lnTo>
                    <a:lnTo>
                      <a:pt x="13825" y="36381"/>
                    </a:lnTo>
                    <a:lnTo>
                      <a:pt x="14674" y="36502"/>
                    </a:lnTo>
                    <a:lnTo>
                      <a:pt x="15159" y="36381"/>
                    </a:lnTo>
                    <a:lnTo>
                      <a:pt x="15523" y="36381"/>
                    </a:lnTo>
                    <a:lnTo>
                      <a:pt x="15402" y="36381"/>
                    </a:lnTo>
                    <a:lnTo>
                      <a:pt x="15402" y="36381"/>
                    </a:lnTo>
                    <a:lnTo>
                      <a:pt x="14310" y="35411"/>
                    </a:lnTo>
                    <a:lnTo>
                      <a:pt x="13219" y="34441"/>
                    </a:lnTo>
                    <a:lnTo>
                      <a:pt x="12006" y="33470"/>
                    </a:lnTo>
                    <a:lnTo>
                      <a:pt x="11400" y="32985"/>
                    </a:lnTo>
                    <a:lnTo>
                      <a:pt x="10915" y="32500"/>
                    </a:lnTo>
                    <a:lnTo>
                      <a:pt x="10915" y="32500"/>
                    </a:lnTo>
                    <a:lnTo>
                      <a:pt x="9459" y="30439"/>
                    </a:lnTo>
                    <a:lnTo>
                      <a:pt x="8004" y="28256"/>
                    </a:lnTo>
                    <a:lnTo>
                      <a:pt x="6549" y="25952"/>
                    </a:lnTo>
                    <a:lnTo>
                      <a:pt x="5943" y="24618"/>
                    </a:lnTo>
                    <a:lnTo>
                      <a:pt x="5458" y="23284"/>
                    </a:lnTo>
                    <a:lnTo>
                      <a:pt x="4973" y="21950"/>
                    </a:lnTo>
                    <a:lnTo>
                      <a:pt x="4487" y="20495"/>
                    </a:lnTo>
                    <a:lnTo>
                      <a:pt x="4245" y="19040"/>
                    </a:lnTo>
                    <a:lnTo>
                      <a:pt x="4002" y="17463"/>
                    </a:lnTo>
                    <a:lnTo>
                      <a:pt x="4002" y="15887"/>
                    </a:lnTo>
                    <a:lnTo>
                      <a:pt x="4002" y="14310"/>
                    </a:lnTo>
                    <a:lnTo>
                      <a:pt x="4245" y="12734"/>
                    </a:lnTo>
                    <a:lnTo>
                      <a:pt x="4609" y="11036"/>
                    </a:lnTo>
                    <a:lnTo>
                      <a:pt x="4609" y="11036"/>
                    </a:lnTo>
                    <a:lnTo>
                      <a:pt x="4973" y="10066"/>
                    </a:lnTo>
                    <a:lnTo>
                      <a:pt x="5336" y="9217"/>
                    </a:lnTo>
                    <a:lnTo>
                      <a:pt x="6185" y="7519"/>
                    </a:lnTo>
                    <a:lnTo>
                      <a:pt x="7277" y="5943"/>
                    </a:lnTo>
                    <a:lnTo>
                      <a:pt x="8126" y="4366"/>
                    </a:lnTo>
                    <a:lnTo>
                      <a:pt x="8126" y="4366"/>
                    </a:lnTo>
                    <a:lnTo>
                      <a:pt x="8247" y="4488"/>
                    </a:lnTo>
                    <a:lnTo>
                      <a:pt x="8247" y="4488"/>
                    </a:lnTo>
                    <a:lnTo>
                      <a:pt x="8732" y="5094"/>
                    </a:lnTo>
                    <a:lnTo>
                      <a:pt x="9338" y="5821"/>
                    </a:lnTo>
                    <a:lnTo>
                      <a:pt x="10430" y="6913"/>
                    </a:lnTo>
                    <a:lnTo>
                      <a:pt x="10430" y="6913"/>
                    </a:lnTo>
                    <a:lnTo>
                      <a:pt x="12006" y="8853"/>
                    </a:lnTo>
                    <a:lnTo>
                      <a:pt x="13825" y="10551"/>
                    </a:lnTo>
                    <a:lnTo>
                      <a:pt x="15644" y="12249"/>
                    </a:lnTo>
                    <a:lnTo>
                      <a:pt x="17584" y="13825"/>
                    </a:lnTo>
                    <a:lnTo>
                      <a:pt x="17584" y="13825"/>
                    </a:lnTo>
                    <a:lnTo>
                      <a:pt x="20859" y="16250"/>
                    </a:lnTo>
                    <a:lnTo>
                      <a:pt x="24133" y="18433"/>
                    </a:lnTo>
                    <a:lnTo>
                      <a:pt x="27407" y="20495"/>
                    </a:lnTo>
                    <a:lnTo>
                      <a:pt x="30803" y="22314"/>
                    </a:lnTo>
                    <a:lnTo>
                      <a:pt x="34441" y="24012"/>
                    </a:lnTo>
                    <a:lnTo>
                      <a:pt x="38321" y="25467"/>
                    </a:lnTo>
                    <a:lnTo>
                      <a:pt x="42444" y="26801"/>
                    </a:lnTo>
                    <a:lnTo>
                      <a:pt x="47052" y="28013"/>
                    </a:lnTo>
                    <a:lnTo>
                      <a:pt x="47052" y="28013"/>
                    </a:lnTo>
                    <a:lnTo>
                      <a:pt x="49478" y="28620"/>
                    </a:lnTo>
                    <a:lnTo>
                      <a:pt x="52146" y="28984"/>
                    </a:lnTo>
                    <a:lnTo>
                      <a:pt x="54935" y="29347"/>
                    </a:lnTo>
                    <a:lnTo>
                      <a:pt x="57845" y="29469"/>
                    </a:lnTo>
                    <a:lnTo>
                      <a:pt x="57845" y="29469"/>
                    </a:lnTo>
                    <a:lnTo>
                      <a:pt x="57481" y="28135"/>
                    </a:lnTo>
                    <a:lnTo>
                      <a:pt x="57239" y="26801"/>
                    </a:lnTo>
                    <a:lnTo>
                      <a:pt x="57118" y="25224"/>
                    </a:lnTo>
                    <a:lnTo>
                      <a:pt x="57118" y="23769"/>
                    </a:lnTo>
                    <a:lnTo>
                      <a:pt x="57239" y="22193"/>
                    </a:lnTo>
                    <a:lnTo>
                      <a:pt x="57360" y="20737"/>
                    </a:lnTo>
                    <a:lnTo>
                      <a:pt x="57603" y="19403"/>
                    </a:lnTo>
                    <a:lnTo>
                      <a:pt x="57966" y="18191"/>
                    </a:lnTo>
                    <a:lnTo>
                      <a:pt x="57966" y="18191"/>
                    </a:lnTo>
                    <a:lnTo>
                      <a:pt x="58815" y="15402"/>
                    </a:lnTo>
                    <a:lnTo>
                      <a:pt x="59422" y="14068"/>
                    </a:lnTo>
                    <a:lnTo>
                      <a:pt x="60028" y="12855"/>
                    </a:lnTo>
                    <a:lnTo>
                      <a:pt x="60634" y="11642"/>
                    </a:lnTo>
                    <a:lnTo>
                      <a:pt x="61362" y="10430"/>
                    </a:lnTo>
                    <a:lnTo>
                      <a:pt x="62211" y="9338"/>
                    </a:lnTo>
                    <a:lnTo>
                      <a:pt x="62938" y="8247"/>
                    </a:lnTo>
                    <a:lnTo>
                      <a:pt x="63909" y="7277"/>
                    </a:lnTo>
                    <a:lnTo>
                      <a:pt x="64757" y="6428"/>
                    </a:lnTo>
                    <a:lnTo>
                      <a:pt x="65849" y="5458"/>
                    </a:lnTo>
                    <a:lnTo>
                      <a:pt x="66819" y="4730"/>
                    </a:lnTo>
                    <a:lnTo>
                      <a:pt x="67910" y="3881"/>
                    </a:lnTo>
                    <a:lnTo>
                      <a:pt x="69123" y="3275"/>
                    </a:lnTo>
                    <a:lnTo>
                      <a:pt x="70336" y="2547"/>
                    </a:lnTo>
                    <a:lnTo>
                      <a:pt x="71548" y="1941"/>
                    </a:lnTo>
                    <a:lnTo>
                      <a:pt x="71548" y="1941"/>
                    </a:lnTo>
                    <a:lnTo>
                      <a:pt x="72761" y="1456"/>
                    </a:lnTo>
                    <a:lnTo>
                      <a:pt x="74095" y="1092"/>
                    </a:lnTo>
                    <a:lnTo>
                      <a:pt x="76884" y="364"/>
                    </a:lnTo>
                    <a:lnTo>
                      <a:pt x="76884" y="364"/>
                    </a:lnTo>
                    <a:lnTo>
                      <a:pt x="79795"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80" name="Google Shape;1280;p118"/>
            <p:cNvGrpSpPr/>
            <p:nvPr/>
          </p:nvGrpSpPr>
          <p:grpSpPr>
            <a:xfrm>
              <a:off x="5280689" y="2984560"/>
              <a:ext cx="201168" cy="201168"/>
              <a:chOff x="1190625" y="238125"/>
              <a:chExt cx="5238750" cy="5238750"/>
            </a:xfrm>
          </p:grpSpPr>
          <p:sp>
            <p:nvSpPr>
              <p:cNvPr id="1281" name="Google Shape;1281;p118"/>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2" name="Google Shape;1282;p118"/>
              <p:cNvSpPr/>
              <p:nvPr/>
            </p:nvSpPr>
            <p:spPr>
              <a:xfrm>
                <a:off x="2973250" y="1093050"/>
                <a:ext cx="1673500" cy="3656225"/>
              </a:xfrm>
              <a:custGeom>
                <a:rect b="b" l="l" r="r" t="t"/>
                <a:pathLst>
                  <a:path extrusionOk="0" h="146249" w="66940">
                    <a:moveTo>
                      <a:pt x="47416" y="0"/>
                    </a:moveTo>
                    <a:lnTo>
                      <a:pt x="44748" y="122"/>
                    </a:lnTo>
                    <a:lnTo>
                      <a:pt x="42080" y="243"/>
                    </a:lnTo>
                    <a:lnTo>
                      <a:pt x="39533" y="607"/>
                    </a:lnTo>
                    <a:lnTo>
                      <a:pt x="37229" y="971"/>
                    </a:lnTo>
                    <a:lnTo>
                      <a:pt x="34925" y="1577"/>
                    </a:lnTo>
                    <a:lnTo>
                      <a:pt x="32864" y="2183"/>
                    </a:lnTo>
                    <a:lnTo>
                      <a:pt x="30923" y="3032"/>
                    </a:lnTo>
                    <a:lnTo>
                      <a:pt x="29104" y="3881"/>
                    </a:lnTo>
                    <a:lnTo>
                      <a:pt x="27407" y="4972"/>
                    </a:lnTo>
                    <a:lnTo>
                      <a:pt x="25830" y="6064"/>
                    </a:lnTo>
                    <a:lnTo>
                      <a:pt x="24375" y="7155"/>
                    </a:lnTo>
                    <a:lnTo>
                      <a:pt x="23041" y="8489"/>
                    </a:lnTo>
                    <a:lnTo>
                      <a:pt x="21828" y="9702"/>
                    </a:lnTo>
                    <a:lnTo>
                      <a:pt x="20616" y="11157"/>
                    </a:lnTo>
                    <a:lnTo>
                      <a:pt x="19524" y="12491"/>
                    </a:lnTo>
                    <a:lnTo>
                      <a:pt x="18675" y="13946"/>
                    </a:lnTo>
                    <a:lnTo>
                      <a:pt x="17705" y="15523"/>
                    </a:lnTo>
                    <a:lnTo>
                      <a:pt x="16978" y="16978"/>
                    </a:lnTo>
                    <a:lnTo>
                      <a:pt x="16250" y="18554"/>
                    </a:lnTo>
                    <a:lnTo>
                      <a:pt x="15644" y="20131"/>
                    </a:lnTo>
                    <a:lnTo>
                      <a:pt x="15159" y="21707"/>
                    </a:lnTo>
                    <a:lnTo>
                      <a:pt x="14916" y="22556"/>
                    </a:lnTo>
                    <a:lnTo>
                      <a:pt x="14310" y="24981"/>
                    </a:lnTo>
                    <a:lnTo>
                      <a:pt x="13946" y="26558"/>
                    </a:lnTo>
                    <a:lnTo>
                      <a:pt x="13703" y="28256"/>
                    </a:lnTo>
                    <a:lnTo>
                      <a:pt x="13461" y="30196"/>
                    </a:lnTo>
                    <a:lnTo>
                      <a:pt x="13461" y="32136"/>
                    </a:lnTo>
                    <a:lnTo>
                      <a:pt x="13461" y="53479"/>
                    </a:lnTo>
                    <a:lnTo>
                      <a:pt x="0" y="53479"/>
                    </a:lnTo>
                    <a:lnTo>
                      <a:pt x="0" y="79431"/>
                    </a:lnTo>
                    <a:lnTo>
                      <a:pt x="13461" y="79431"/>
                    </a:lnTo>
                    <a:lnTo>
                      <a:pt x="13461" y="146249"/>
                    </a:lnTo>
                    <a:lnTo>
                      <a:pt x="40261" y="146249"/>
                    </a:lnTo>
                    <a:lnTo>
                      <a:pt x="40261" y="79431"/>
                    </a:lnTo>
                    <a:lnTo>
                      <a:pt x="62695" y="79431"/>
                    </a:lnTo>
                    <a:lnTo>
                      <a:pt x="66091" y="53479"/>
                    </a:lnTo>
                    <a:lnTo>
                      <a:pt x="40261" y="53479"/>
                    </a:lnTo>
                    <a:lnTo>
                      <a:pt x="40261" y="35047"/>
                    </a:lnTo>
                    <a:lnTo>
                      <a:pt x="40261" y="34683"/>
                    </a:lnTo>
                    <a:lnTo>
                      <a:pt x="40382" y="33349"/>
                    </a:lnTo>
                    <a:lnTo>
                      <a:pt x="40504" y="32621"/>
                    </a:lnTo>
                    <a:lnTo>
                      <a:pt x="40746" y="31651"/>
                    </a:lnTo>
                    <a:lnTo>
                      <a:pt x="41110" y="30681"/>
                    </a:lnTo>
                    <a:lnTo>
                      <a:pt x="41595" y="29590"/>
                    </a:lnTo>
                    <a:lnTo>
                      <a:pt x="42201" y="28619"/>
                    </a:lnTo>
                    <a:lnTo>
                      <a:pt x="43050" y="27649"/>
                    </a:lnTo>
                    <a:lnTo>
                      <a:pt x="44020" y="26679"/>
                    </a:lnTo>
                    <a:lnTo>
                      <a:pt x="45233" y="25830"/>
                    </a:lnTo>
                    <a:lnTo>
                      <a:pt x="46688" y="25224"/>
                    </a:lnTo>
                    <a:lnTo>
                      <a:pt x="48386" y="24618"/>
                    </a:lnTo>
                    <a:lnTo>
                      <a:pt x="50326" y="24254"/>
                    </a:lnTo>
                    <a:lnTo>
                      <a:pt x="52509" y="24133"/>
                    </a:lnTo>
                    <a:lnTo>
                      <a:pt x="66940" y="24133"/>
                    </a:lnTo>
                    <a:lnTo>
                      <a:pt x="66940" y="1092"/>
                    </a:lnTo>
                    <a:lnTo>
                      <a:pt x="63544" y="728"/>
                    </a:lnTo>
                    <a:lnTo>
                      <a:pt x="59785" y="364"/>
                    </a:lnTo>
                    <a:lnTo>
                      <a:pt x="55177" y="122"/>
                    </a:lnTo>
                    <a:lnTo>
                      <a:pt x="5008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83" name="Google Shape;1283;p118"/>
            <p:cNvSpPr/>
            <p:nvPr/>
          </p:nvSpPr>
          <p:spPr>
            <a:xfrm>
              <a:off x="5280689" y="3325948"/>
              <a:ext cx="201168" cy="201168"/>
            </a:xfrm>
            <a:custGeom>
              <a:rect b="b" l="l" r="r" t="t"/>
              <a:pathLst>
                <a:path extrusionOk="0" h="209550" w="209550">
                  <a:moveTo>
                    <a:pt x="0" y="0"/>
                  </a:moveTo>
                  <a:lnTo>
                    <a:pt x="0" y="209550"/>
                  </a:lnTo>
                  <a:lnTo>
                    <a:pt x="209550" y="209550"/>
                  </a:lnTo>
                  <a:lnTo>
                    <a:pt x="20955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4" name="Google Shape;1284;p118"/>
            <p:cNvSpPr/>
            <p:nvPr/>
          </p:nvSpPr>
          <p:spPr>
            <a:xfrm>
              <a:off x="5280689" y="4017710"/>
              <a:ext cx="201168" cy="201168"/>
            </a:xfrm>
            <a:custGeom>
              <a:rect b="b" l="l" r="r" t="t"/>
              <a:pathLst>
                <a:path extrusionOk="0" h="209550" w="209550">
                  <a:moveTo>
                    <a:pt x="0" y="0"/>
                  </a:moveTo>
                  <a:lnTo>
                    <a:pt x="0" y="209550"/>
                  </a:lnTo>
                  <a:lnTo>
                    <a:pt x="209550" y="209550"/>
                  </a:lnTo>
                  <a:lnTo>
                    <a:pt x="20955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285" name="Google Shape;1285;p118"/>
            <p:cNvGrpSpPr/>
            <p:nvPr/>
          </p:nvGrpSpPr>
          <p:grpSpPr>
            <a:xfrm>
              <a:off x="5314308" y="4048824"/>
              <a:ext cx="138916" cy="138916"/>
              <a:chOff x="1978850" y="868312"/>
              <a:chExt cx="3665325" cy="3665325"/>
            </a:xfrm>
          </p:grpSpPr>
          <p:sp>
            <p:nvSpPr>
              <p:cNvPr id="1286" name="Google Shape;1286;p118"/>
              <p:cNvSpPr/>
              <p:nvPr/>
            </p:nvSpPr>
            <p:spPr>
              <a:xfrm>
                <a:off x="1978850" y="868312"/>
                <a:ext cx="3665325" cy="3665325"/>
              </a:xfrm>
              <a:custGeom>
                <a:rect b="b" l="l" r="r" t="t"/>
                <a:pathLst>
                  <a:path extrusionOk="0" h="146613" w="146613">
                    <a:moveTo>
                      <a:pt x="105867" y="12370"/>
                    </a:moveTo>
                    <a:lnTo>
                      <a:pt x="108656" y="12491"/>
                    </a:lnTo>
                    <a:lnTo>
                      <a:pt x="111203" y="12855"/>
                    </a:lnTo>
                    <a:lnTo>
                      <a:pt x="113749" y="13461"/>
                    </a:lnTo>
                    <a:lnTo>
                      <a:pt x="116175" y="14189"/>
                    </a:lnTo>
                    <a:lnTo>
                      <a:pt x="118479" y="15159"/>
                    </a:lnTo>
                    <a:lnTo>
                      <a:pt x="120662" y="16371"/>
                    </a:lnTo>
                    <a:lnTo>
                      <a:pt x="122723" y="17827"/>
                    </a:lnTo>
                    <a:lnTo>
                      <a:pt x="124785" y="19403"/>
                    </a:lnTo>
                    <a:lnTo>
                      <a:pt x="126482" y="21101"/>
                    </a:lnTo>
                    <a:lnTo>
                      <a:pt x="128180" y="23041"/>
                    </a:lnTo>
                    <a:lnTo>
                      <a:pt x="129635" y="25103"/>
                    </a:lnTo>
                    <a:lnTo>
                      <a:pt x="130969" y="27285"/>
                    </a:lnTo>
                    <a:lnTo>
                      <a:pt x="132061" y="29589"/>
                    </a:lnTo>
                    <a:lnTo>
                      <a:pt x="132910" y="32015"/>
                    </a:lnTo>
                    <a:lnTo>
                      <a:pt x="133637" y="34561"/>
                    </a:lnTo>
                    <a:lnTo>
                      <a:pt x="134122" y="37229"/>
                    </a:lnTo>
                    <a:lnTo>
                      <a:pt x="134243" y="39048"/>
                    </a:lnTo>
                    <a:lnTo>
                      <a:pt x="134243" y="41231"/>
                    </a:lnTo>
                    <a:lnTo>
                      <a:pt x="134243" y="65363"/>
                    </a:lnTo>
                    <a:lnTo>
                      <a:pt x="134243" y="84160"/>
                    </a:lnTo>
                    <a:lnTo>
                      <a:pt x="134243" y="105867"/>
                    </a:lnTo>
                    <a:lnTo>
                      <a:pt x="134243" y="108049"/>
                    </a:lnTo>
                    <a:lnTo>
                      <a:pt x="134001" y="110232"/>
                    </a:lnTo>
                    <a:lnTo>
                      <a:pt x="133516" y="112415"/>
                    </a:lnTo>
                    <a:lnTo>
                      <a:pt x="133031" y="114477"/>
                    </a:lnTo>
                    <a:lnTo>
                      <a:pt x="132303" y="116417"/>
                    </a:lnTo>
                    <a:lnTo>
                      <a:pt x="131454" y="118357"/>
                    </a:lnTo>
                    <a:lnTo>
                      <a:pt x="130484" y="120176"/>
                    </a:lnTo>
                    <a:lnTo>
                      <a:pt x="129393" y="121995"/>
                    </a:lnTo>
                    <a:lnTo>
                      <a:pt x="128180" y="123693"/>
                    </a:lnTo>
                    <a:lnTo>
                      <a:pt x="126846" y="125269"/>
                    </a:lnTo>
                    <a:lnTo>
                      <a:pt x="125270" y="126725"/>
                    </a:lnTo>
                    <a:lnTo>
                      <a:pt x="123693" y="128059"/>
                    </a:lnTo>
                    <a:lnTo>
                      <a:pt x="121995" y="129393"/>
                    </a:lnTo>
                    <a:lnTo>
                      <a:pt x="120176" y="130484"/>
                    </a:lnTo>
                    <a:lnTo>
                      <a:pt x="118236" y="131575"/>
                    </a:lnTo>
                    <a:lnTo>
                      <a:pt x="116175" y="132424"/>
                    </a:lnTo>
                    <a:lnTo>
                      <a:pt x="113749" y="133273"/>
                    </a:lnTo>
                    <a:lnTo>
                      <a:pt x="111324" y="133879"/>
                    </a:lnTo>
                    <a:lnTo>
                      <a:pt x="108777" y="134243"/>
                    </a:lnTo>
                    <a:lnTo>
                      <a:pt x="106231" y="134364"/>
                    </a:lnTo>
                    <a:lnTo>
                      <a:pt x="40383" y="134364"/>
                    </a:lnTo>
                    <a:lnTo>
                      <a:pt x="37836" y="134243"/>
                    </a:lnTo>
                    <a:lnTo>
                      <a:pt x="35289" y="133879"/>
                    </a:lnTo>
                    <a:lnTo>
                      <a:pt x="32743" y="133273"/>
                    </a:lnTo>
                    <a:lnTo>
                      <a:pt x="30317" y="132424"/>
                    </a:lnTo>
                    <a:lnTo>
                      <a:pt x="28013" y="131333"/>
                    </a:lnTo>
                    <a:lnTo>
                      <a:pt x="25830" y="130120"/>
                    </a:lnTo>
                    <a:lnTo>
                      <a:pt x="23769" y="128786"/>
                    </a:lnTo>
                    <a:lnTo>
                      <a:pt x="21829" y="127210"/>
                    </a:lnTo>
                    <a:lnTo>
                      <a:pt x="20010" y="125391"/>
                    </a:lnTo>
                    <a:lnTo>
                      <a:pt x="18433" y="123450"/>
                    </a:lnTo>
                    <a:lnTo>
                      <a:pt x="16978" y="121510"/>
                    </a:lnTo>
                    <a:lnTo>
                      <a:pt x="15644" y="119327"/>
                    </a:lnTo>
                    <a:lnTo>
                      <a:pt x="14553" y="117023"/>
                    </a:lnTo>
                    <a:lnTo>
                      <a:pt x="13704" y="114598"/>
                    </a:lnTo>
                    <a:lnTo>
                      <a:pt x="12976" y="112051"/>
                    </a:lnTo>
                    <a:lnTo>
                      <a:pt x="12491" y="109383"/>
                    </a:lnTo>
                    <a:lnTo>
                      <a:pt x="12370" y="107564"/>
                    </a:lnTo>
                    <a:lnTo>
                      <a:pt x="12249" y="105624"/>
                    </a:lnTo>
                    <a:lnTo>
                      <a:pt x="12249" y="40989"/>
                    </a:lnTo>
                    <a:lnTo>
                      <a:pt x="12370" y="38442"/>
                    </a:lnTo>
                    <a:lnTo>
                      <a:pt x="12734" y="36017"/>
                    </a:lnTo>
                    <a:lnTo>
                      <a:pt x="13219" y="33591"/>
                    </a:lnTo>
                    <a:lnTo>
                      <a:pt x="13946" y="31287"/>
                    </a:lnTo>
                    <a:lnTo>
                      <a:pt x="14795" y="29104"/>
                    </a:lnTo>
                    <a:lnTo>
                      <a:pt x="15765" y="27043"/>
                    </a:lnTo>
                    <a:lnTo>
                      <a:pt x="17099" y="24981"/>
                    </a:lnTo>
                    <a:lnTo>
                      <a:pt x="18433" y="23041"/>
                    </a:lnTo>
                    <a:lnTo>
                      <a:pt x="20010" y="21343"/>
                    </a:lnTo>
                    <a:lnTo>
                      <a:pt x="21586" y="19646"/>
                    </a:lnTo>
                    <a:lnTo>
                      <a:pt x="23526" y="18190"/>
                    </a:lnTo>
                    <a:lnTo>
                      <a:pt x="25467" y="16856"/>
                    </a:lnTo>
                    <a:lnTo>
                      <a:pt x="27528" y="15644"/>
                    </a:lnTo>
                    <a:lnTo>
                      <a:pt x="29711" y="14552"/>
                    </a:lnTo>
                    <a:lnTo>
                      <a:pt x="32015" y="13703"/>
                    </a:lnTo>
                    <a:lnTo>
                      <a:pt x="34440" y="13097"/>
                    </a:lnTo>
                    <a:lnTo>
                      <a:pt x="36017" y="12733"/>
                    </a:lnTo>
                    <a:lnTo>
                      <a:pt x="37472" y="12491"/>
                    </a:lnTo>
                    <a:lnTo>
                      <a:pt x="39049" y="12370"/>
                    </a:lnTo>
                    <a:close/>
                    <a:moveTo>
                      <a:pt x="40746" y="0"/>
                    </a:moveTo>
                    <a:lnTo>
                      <a:pt x="37230" y="243"/>
                    </a:lnTo>
                    <a:lnTo>
                      <a:pt x="33713" y="607"/>
                    </a:lnTo>
                    <a:lnTo>
                      <a:pt x="32015" y="970"/>
                    </a:lnTo>
                    <a:lnTo>
                      <a:pt x="30196" y="1455"/>
                    </a:lnTo>
                    <a:lnTo>
                      <a:pt x="28498" y="1941"/>
                    </a:lnTo>
                    <a:lnTo>
                      <a:pt x="26801" y="2426"/>
                    </a:lnTo>
                    <a:lnTo>
                      <a:pt x="25103" y="3153"/>
                    </a:lnTo>
                    <a:lnTo>
                      <a:pt x="23526" y="3881"/>
                    </a:lnTo>
                    <a:lnTo>
                      <a:pt x="21950" y="4608"/>
                    </a:lnTo>
                    <a:lnTo>
                      <a:pt x="20373" y="5457"/>
                    </a:lnTo>
                    <a:lnTo>
                      <a:pt x="18918" y="6427"/>
                    </a:lnTo>
                    <a:lnTo>
                      <a:pt x="17463" y="7398"/>
                    </a:lnTo>
                    <a:lnTo>
                      <a:pt x="16008" y="8368"/>
                    </a:lnTo>
                    <a:lnTo>
                      <a:pt x="14674" y="9459"/>
                    </a:lnTo>
                    <a:lnTo>
                      <a:pt x="13340" y="10672"/>
                    </a:lnTo>
                    <a:lnTo>
                      <a:pt x="12006" y="11884"/>
                    </a:lnTo>
                    <a:lnTo>
                      <a:pt x="10793" y="13097"/>
                    </a:lnTo>
                    <a:lnTo>
                      <a:pt x="9702" y="14431"/>
                    </a:lnTo>
                    <a:lnTo>
                      <a:pt x="8611" y="15765"/>
                    </a:lnTo>
                    <a:lnTo>
                      <a:pt x="7519" y="17220"/>
                    </a:lnTo>
                    <a:lnTo>
                      <a:pt x="6549" y="18675"/>
                    </a:lnTo>
                    <a:lnTo>
                      <a:pt x="5579" y="20131"/>
                    </a:lnTo>
                    <a:lnTo>
                      <a:pt x="4730" y="21707"/>
                    </a:lnTo>
                    <a:lnTo>
                      <a:pt x="4002" y="23284"/>
                    </a:lnTo>
                    <a:lnTo>
                      <a:pt x="3275" y="24860"/>
                    </a:lnTo>
                    <a:lnTo>
                      <a:pt x="2547" y="26437"/>
                    </a:lnTo>
                    <a:lnTo>
                      <a:pt x="1941" y="28134"/>
                    </a:lnTo>
                    <a:lnTo>
                      <a:pt x="1456" y="29832"/>
                    </a:lnTo>
                    <a:lnTo>
                      <a:pt x="971" y="31530"/>
                    </a:lnTo>
                    <a:lnTo>
                      <a:pt x="607" y="33349"/>
                    </a:lnTo>
                    <a:lnTo>
                      <a:pt x="364" y="35047"/>
                    </a:lnTo>
                    <a:lnTo>
                      <a:pt x="122" y="36866"/>
                    </a:lnTo>
                    <a:lnTo>
                      <a:pt x="1" y="38685"/>
                    </a:lnTo>
                    <a:lnTo>
                      <a:pt x="1" y="40504"/>
                    </a:lnTo>
                    <a:lnTo>
                      <a:pt x="1" y="106230"/>
                    </a:lnTo>
                    <a:lnTo>
                      <a:pt x="122" y="109383"/>
                    </a:lnTo>
                    <a:lnTo>
                      <a:pt x="486" y="112294"/>
                    </a:lnTo>
                    <a:lnTo>
                      <a:pt x="849" y="114234"/>
                    </a:lnTo>
                    <a:lnTo>
                      <a:pt x="1213" y="116053"/>
                    </a:lnTo>
                    <a:lnTo>
                      <a:pt x="1698" y="117751"/>
                    </a:lnTo>
                    <a:lnTo>
                      <a:pt x="2305" y="119570"/>
                    </a:lnTo>
                    <a:lnTo>
                      <a:pt x="2911" y="121268"/>
                    </a:lnTo>
                    <a:lnTo>
                      <a:pt x="3639" y="122844"/>
                    </a:lnTo>
                    <a:lnTo>
                      <a:pt x="4487" y="124542"/>
                    </a:lnTo>
                    <a:lnTo>
                      <a:pt x="5336" y="126118"/>
                    </a:lnTo>
                    <a:lnTo>
                      <a:pt x="6185" y="127574"/>
                    </a:lnTo>
                    <a:lnTo>
                      <a:pt x="7155" y="129150"/>
                    </a:lnTo>
                    <a:lnTo>
                      <a:pt x="8247" y="130484"/>
                    </a:lnTo>
                    <a:lnTo>
                      <a:pt x="9338" y="131939"/>
                    </a:lnTo>
                    <a:lnTo>
                      <a:pt x="10430" y="133273"/>
                    </a:lnTo>
                    <a:lnTo>
                      <a:pt x="11642" y="134607"/>
                    </a:lnTo>
                    <a:lnTo>
                      <a:pt x="12976" y="135820"/>
                    </a:lnTo>
                    <a:lnTo>
                      <a:pt x="14310" y="136911"/>
                    </a:lnTo>
                    <a:lnTo>
                      <a:pt x="15644" y="138003"/>
                    </a:lnTo>
                    <a:lnTo>
                      <a:pt x="16978" y="139094"/>
                    </a:lnTo>
                    <a:lnTo>
                      <a:pt x="18554" y="140064"/>
                    </a:lnTo>
                    <a:lnTo>
                      <a:pt x="20010" y="141034"/>
                    </a:lnTo>
                    <a:lnTo>
                      <a:pt x="21586" y="141883"/>
                    </a:lnTo>
                    <a:lnTo>
                      <a:pt x="23163" y="142732"/>
                    </a:lnTo>
                    <a:lnTo>
                      <a:pt x="24739" y="143460"/>
                    </a:lnTo>
                    <a:lnTo>
                      <a:pt x="26437" y="144066"/>
                    </a:lnTo>
                    <a:lnTo>
                      <a:pt x="28135" y="144672"/>
                    </a:lnTo>
                    <a:lnTo>
                      <a:pt x="29832" y="145157"/>
                    </a:lnTo>
                    <a:lnTo>
                      <a:pt x="31530" y="145642"/>
                    </a:lnTo>
                    <a:lnTo>
                      <a:pt x="33349" y="146006"/>
                    </a:lnTo>
                    <a:lnTo>
                      <a:pt x="35168" y="146249"/>
                    </a:lnTo>
                    <a:lnTo>
                      <a:pt x="36987" y="146491"/>
                    </a:lnTo>
                    <a:lnTo>
                      <a:pt x="38927" y="146612"/>
                    </a:lnTo>
                    <a:lnTo>
                      <a:pt x="107443" y="146612"/>
                    </a:lnTo>
                    <a:lnTo>
                      <a:pt x="109262" y="146491"/>
                    </a:lnTo>
                    <a:lnTo>
                      <a:pt x="111081" y="146249"/>
                    </a:lnTo>
                    <a:lnTo>
                      <a:pt x="112900" y="146006"/>
                    </a:lnTo>
                    <a:lnTo>
                      <a:pt x="114719" y="145642"/>
                    </a:lnTo>
                    <a:lnTo>
                      <a:pt x="116417" y="145279"/>
                    </a:lnTo>
                    <a:lnTo>
                      <a:pt x="118115" y="144793"/>
                    </a:lnTo>
                    <a:lnTo>
                      <a:pt x="119813" y="144187"/>
                    </a:lnTo>
                    <a:lnTo>
                      <a:pt x="121510" y="143581"/>
                    </a:lnTo>
                    <a:lnTo>
                      <a:pt x="123087" y="142853"/>
                    </a:lnTo>
                    <a:lnTo>
                      <a:pt x="124663" y="142126"/>
                    </a:lnTo>
                    <a:lnTo>
                      <a:pt x="126240" y="141277"/>
                    </a:lnTo>
                    <a:lnTo>
                      <a:pt x="127695" y="140307"/>
                    </a:lnTo>
                    <a:lnTo>
                      <a:pt x="129272" y="139336"/>
                    </a:lnTo>
                    <a:lnTo>
                      <a:pt x="130605" y="138366"/>
                    </a:lnTo>
                    <a:lnTo>
                      <a:pt x="131939" y="137275"/>
                    </a:lnTo>
                    <a:lnTo>
                      <a:pt x="133273" y="136062"/>
                    </a:lnTo>
                    <a:lnTo>
                      <a:pt x="134607" y="134850"/>
                    </a:lnTo>
                    <a:lnTo>
                      <a:pt x="135820" y="133637"/>
                    </a:lnTo>
                    <a:lnTo>
                      <a:pt x="136911" y="132303"/>
                    </a:lnTo>
                    <a:lnTo>
                      <a:pt x="138003" y="130969"/>
                    </a:lnTo>
                    <a:lnTo>
                      <a:pt x="139094" y="129514"/>
                    </a:lnTo>
                    <a:lnTo>
                      <a:pt x="140064" y="128180"/>
                    </a:lnTo>
                    <a:lnTo>
                      <a:pt x="141034" y="126603"/>
                    </a:lnTo>
                    <a:lnTo>
                      <a:pt x="141883" y="125148"/>
                    </a:lnTo>
                    <a:lnTo>
                      <a:pt x="142611" y="123572"/>
                    </a:lnTo>
                    <a:lnTo>
                      <a:pt x="143339" y="121995"/>
                    </a:lnTo>
                    <a:lnTo>
                      <a:pt x="144066" y="120297"/>
                    </a:lnTo>
                    <a:lnTo>
                      <a:pt x="144672" y="118721"/>
                    </a:lnTo>
                    <a:lnTo>
                      <a:pt x="145158" y="117023"/>
                    </a:lnTo>
                    <a:lnTo>
                      <a:pt x="145521" y="115204"/>
                    </a:lnTo>
                    <a:lnTo>
                      <a:pt x="145885" y="113507"/>
                    </a:lnTo>
                    <a:lnTo>
                      <a:pt x="146249" y="111809"/>
                    </a:lnTo>
                    <a:lnTo>
                      <a:pt x="146491" y="109990"/>
                    </a:lnTo>
                    <a:lnTo>
                      <a:pt x="146613" y="108171"/>
                    </a:lnTo>
                    <a:lnTo>
                      <a:pt x="146613" y="106352"/>
                    </a:lnTo>
                    <a:lnTo>
                      <a:pt x="146613" y="73367"/>
                    </a:lnTo>
                    <a:lnTo>
                      <a:pt x="146613" y="40261"/>
                    </a:lnTo>
                    <a:lnTo>
                      <a:pt x="146491" y="38442"/>
                    </a:lnTo>
                    <a:lnTo>
                      <a:pt x="146370" y="36502"/>
                    </a:lnTo>
                    <a:lnTo>
                      <a:pt x="146128" y="34683"/>
                    </a:lnTo>
                    <a:lnTo>
                      <a:pt x="145885" y="32985"/>
                    </a:lnTo>
                    <a:lnTo>
                      <a:pt x="145400" y="31166"/>
                    </a:lnTo>
                    <a:lnTo>
                      <a:pt x="145036" y="29347"/>
                    </a:lnTo>
                    <a:lnTo>
                      <a:pt x="144430" y="27649"/>
                    </a:lnTo>
                    <a:lnTo>
                      <a:pt x="143824" y="25951"/>
                    </a:lnTo>
                    <a:lnTo>
                      <a:pt x="143096" y="24254"/>
                    </a:lnTo>
                    <a:lnTo>
                      <a:pt x="142368" y="22677"/>
                    </a:lnTo>
                    <a:lnTo>
                      <a:pt x="141520" y="21101"/>
                    </a:lnTo>
                    <a:lnTo>
                      <a:pt x="140671" y="19646"/>
                    </a:lnTo>
                    <a:lnTo>
                      <a:pt x="139701" y="18190"/>
                    </a:lnTo>
                    <a:lnTo>
                      <a:pt x="138730" y="16735"/>
                    </a:lnTo>
                    <a:lnTo>
                      <a:pt x="137639" y="15280"/>
                    </a:lnTo>
                    <a:lnTo>
                      <a:pt x="136548" y="13946"/>
                    </a:lnTo>
                    <a:lnTo>
                      <a:pt x="135456" y="12733"/>
                    </a:lnTo>
                    <a:lnTo>
                      <a:pt x="134243" y="11521"/>
                    </a:lnTo>
                    <a:lnTo>
                      <a:pt x="132910" y="10308"/>
                    </a:lnTo>
                    <a:lnTo>
                      <a:pt x="131576" y="9217"/>
                    </a:lnTo>
                    <a:lnTo>
                      <a:pt x="130242" y="8125"/>
                    </a:lnTo>
                    <a:lnTo>
                      <a:pt x="128908" y="7155"/>
                    </a:lnTo>
                    <a:lnTo>
                      <a:pt x="127453" y="6185"/>
                    </a:lnTo>
                    <a:lnTo>
                      <a:pt x="125876" y="5336"/>
                    </a:lnTo>
                    <a:lnTo>
                      <a:pt x="124421" y="4487"/>
                    </a:lnTo>
                    <a:lnTo>
                      <a:pt x="122844" y="3760"/>
                    </a:lnTo>
                    <a:lnTo>
                      <a:pt x="121268" y="3032"/>
                    </a:lnTo>
                    <a:lnTo>
                      <a:pt x="119570" y="2426"/>
                    </a:lnTo>
                    <a:lnTo>
                      <a:pt x="117994" y="1941"/>
                    </a:lnTo>
                    <a:lnTo>
                      <a:pt x="116296" y="1455"/>
                    </a:lnTo>
                    <a:lnTo>
                      <a:pt x="114477" y="970"/>
                    </a:lnTo>
                    <a:lnTo>
                      <a:pt x="112779" y="607"/>
                    </a:lnTo>
                    <a:lnTo>
                      <a:pt x="110960" y="364"/>
                    </a:lnTo>
                    <a:lnTo>
                      <a:pt x="109141" y="122"/>
                    </a:lnTo>
                    <a:lnTo>
                      <a:pt x="107322" y="122"/>
                    </a:lnTo>
                    <a:lnTo>
                      <a:pt x="10550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7" name="Google Shape;1287;p118"/>
              <p:cNvSpPr/>
              <p:nvPr/>
            </p:nvSpPr>
            <p:spPr>
              <a:xfrm>
                <a:off x="2824700" y="1714137"/>
                <a:ext cx="1973650" cy="1973650"/>
              </a:xfrm>
              <a:custGeom>
                <a:rect b="b" l="l" r="r" t="t"/>
                <a:pathLst>
                  <a:path extrusionOk="0" h="78946" w="78946">
                    <a:moveTo>
                      <a:pt x="39533" y="12370"/>
                    </a:moveTo>
                    <a:lnTo>
                      <a:pt x="42201" y="12613"/>
                    </a:lnTo>
                    <a:lnTo>
                      <a:pt x="44990" y="12976"/>
                    </a:lnTo>
                    <a:lnTo>
                      <a:pt x="47537" y="13583"/>
                    </a:lnTo>
                    <a:lnTo>
                      <a:pt x="49962" y="14553"/>
                    </a:lnTo>
                    <a:lnTo>
                      <a:pt x="52388" y="15644"/>
                    </a:lnTo>
                    <a:lnTo>
                      <a:pt x="54570" y="17100"/>
                    </a:lnTo>
                    <a:lnTo>
                      <a:pt x="56632" y="18555"/>
                    </a:lnTo>
                    <a:lnTo>
                      <a:pt x="58572" y="20374"/>
                    </a:lnTo>
                    <a:lnTo>
                      <a:pt x="60391" y="22314"/>
                    </a:lnTo>
                    <a:lnTo>
                      <a:pt x="61968" y="24376"/>
                    </a:lnTo>
                    <a:lnTo>
                      <a:pt x="63302" y="26558"/>
                    </a:lnTo>
                    <a:lnTo>
                      <a:pt x="64393" y="28984"/>
                    </a:lnTo>
                    <a:lnTo>
                      <a:pt x="65363" y="31409"/>
                    </a:lnTo>
                    <a:lnTo>
                      <a:pt x="65970" y="34077"/>
                    </a:lnTo>
                    <a:lnTo>
                      <a:pt x="66455" y="36745"/>
                    </a:lnTo>
                    <a:lnTo>
                      <a:pt x="66576" y="39413"/>
                    </a:lnTo>
                    <a:lnTo>
                      <a:pt x="66455" y="42202"/>
                    </a:lnTo>
                    <a:lnTo>
                      <a:pt x="66091" y="44870"/>
                    </a:lnTo>
                    <a:lnTo>
                      <a:pt x="65363" y="47416"/>
                    </a:lnTo>
                    <a:lnTo>
                      <a:pt x="64514" y="49842"/>
                    </a:lnTo>
                    <a:lnTo>
                      <a:pt x="63423" y="52267"/>
                    </a:lnTo>
                    <a:lnTo>
                      <a:pt x="62089" y="54571"/>
                    </a:lnTo>
                    <a:lnTo>
                      <a:pt x="60391" y="56633"/>
                    </a:lnTo>
                    <a:lnTo>
                      <a:pt x="58572" y="58694"/>
                    </a:lnTo>
                    <a:lnTo>
                      <a:pt x="56632" y="60513"/>
                    </a:lnTo>
                    <a:lnTo>
                      <a:pt x="54449" y="62090"/>
                    </a:lnTo>
                    <a:lnTo>
                      <a:pt x="52266" y="63424"/>
                    </a:lnTo>
                    <a:lnTo>
                      <a:pt x="49841" y="64515"/>
                    </a:lnTo>
                    <a:lnTo>
                      <a:pt x="47416" y="65485"/>
                    </a:lnTo>
                    <a:lnTo>
                      <a:pt x="44869" y="66092"/>
                    </a:lnTo>
                    <a:lnTo>
                      <a:pt x="42201" y="66455"/>
                    </a:lnTo>
                    <a:lnTo>
                      <a:pt x="39533" y="66577"/>
                    </a:lnTo>
                    <a:lnTo>
                      <a:pt x="39412" y="66577"/>
                    </a:lnTo>
                    <a:lnTo>
                      <a:pt x="36623" y="66455"/>
                    </a:lnTo>
                    <a:lnTo>
                      <a:pt x="33955" y="65970"/>
                    </a:lnTo>
                    <a:lnTo>
                      <a:pt x="31408" y="65364"/>
                    </a:lnTo>
                    <a:lnTo>
                      <a:pt x="28983" y="64394"/>
                    </a:lnTo>
                    <a:lnTo>
                      <a:pt x="26558" y="63302"/>
                    </a:lnTo>
                    <a:lnTo>
                      <a:pt x="24375" y="61968"/>
                    </a:lnTo>
                    <a:lnTo>
                      <a:pt x="22192" y="60392"/>
                    </a:lnTo>
                    <a:lnTo>
                      <a:pt x="20373" y="58694"/>
                    </a:lnTo>
                    <a:lnTo>
                      <a:pt x="18554" y="56754"/>
                    </a:lnTo>
                    <a:lnTo>
                      <a:pt x="16978" y="54571"/>
                    </a:lnTo>
                    <a:lnTo>
                      <a:pt x="15644" y="52388"/>
                    </a:lnTo>
                    <a:lnTo>
                      <a:pt x="14552" y="50084"/>
                    </a:lnTo>
                    <a:lnTo>
                      <a:pt x="13582" y="47538"/>
                    </a:lnTo>
                    <a:lnTo>
                      <a:pt x="12976" y="44991"/>
                    </a:lnTo>
                    <a:lnTo>
                      <a:pt x="12491" y="42323"/>
                    </a:lnTo>
                    <a:lnTo>
                      <a:pt x="12369" y="39534"/>
                    </a:lnTo>
                    <a:lnTo>
                      <a:pt x="12491" y="36866"/>
                    </a:lnTo>
                    <a:lnTo>
                      <a:pt x="12854" y="34198"/>
                    </a:lnTo>
                    <a:lnTo>
                      <a:pt x="13582" y="31652"/>
                    </a:lnTo>
                    <a:lnTo>
                      <a:pt x="14431" y="29105"/>
                    </a:lnTo>
                    <a:lnTo>
                      <a:pt x="15522" y="26801"/>
                    </a:lnTo>
                    <a:lnTo>
                      <a:pt x="16856" y="24497"/>
                    </a:lnTo>
                    <a:lnTo>
                      <a:pt x="18554" y="22314"/>
                    </a:lnTo>
                    <a:lnTo>
                      <a:pt x="20252" y="20374"/>
                    </a:lnTo>
                    <a:lnTo>
                      <a:pt x="22313" y="18555"/>
                    </a:lnTo>
                    <a:lnTo>
                      <a:pt x="24496" y="16978"/>
                    </a:lnTo>
                    <a:lnTo>
                      <a:pt x="26679" y="15644"/>
                    </a:lnTo>
                    <a:lnTo>
                      <a:pt x="29104" y="14432"/>
                    </a:lnTo>
                    <a:lnTo>
                      <a:pt x="31530" y="13583"/>
                    </a:lnTo>
                    <a:lnTo>
                      <a:pt x="34198" y="12976"/>
                    </a:lnTo>
                    <a:lnTo>
                      <a:pt x="36744" y="12491"/>
                    </a:lnTo>
                    <a:lnTo>
                      <a:pt x="39533" y="12370"/>
                    </a:lnTo>
                    <a:close/>
                    <a:moveTo>
                      <a:pt x="39412" y="1"/>
                    </a:moveTo>
                    <a:lnTo>
                      <a:pt x="37472" y="122"/>
                    </a:lnTo>
                    <a:lnTo>
                      <a:pt x="35531" y="243"/>
                    </a:lnTo>
                    <a:lnTo>
                      <a:pt x="33591" y="486"/>
                    </a:lnTo>
                    <a:lnTo>
                      <a:pt x="31772" y="850"/>
                    </a:lnTo>
                    <a:lnTo>
                      <a:pt x="29832" y="1214"/>
                    </a:lnTo>
                    <a:lnTo>
                      <a:pt x="28013" y="1699"/>
                    </a:lnTo>
                    <a:lnTo>
                      <a:pt x="26194" y="2305"/>
                    </a:lnTo>
                    <a:lnTo>
                      <a:pt x="24375" y="3033"/>
                    </a:lnTo>
                    <a:lnTo>
                      <a:pt x="22677" y="3760"/>
                    </a:lnTo>
                    <a:lnTo>
                      <a:pt x="20979" y="4730"/>
                    </a:lnTo>
                    <a:lnTo>
                      <a:pt x="19282" y="5579"/>
                    </a:lnTo>
                    <a:lnTo>
                      <a:pt x="17584" y="6671"/>
                    </a:lnTo>
                    <a:lnTo>
                      <a:pt x="16007" y="7762"/>
                    </a:lnTo>
                    <a:lnTo>
                      <a:pt x="14552" y="8975"/>
                    </a:lnTo>
                    <a:lnTo>
                      <a:pt x="12976" y="10309"/>
                    </a:lnTo>
                    <a:lnTo>
                      <a:pt x="11642" y="11643"/>
                    </a:lnTo>
                    <a:lnTo>
                      <a:pt x="10187" y="13098"/>
                    </a:lnTo>
                    <a:lnTo>
                      <a:pt x="8974" y="14553"/>
                    </a:lnTo>
                    <a:lnTo>
                      <a:pt x="7761" y="16129"/>
                    </a:lnTo>
                    <a:lnTo>
                      <a:pt x="6670" y="17706"/>
                    </a:lnTo>
                    <a:lnTo>
                      <a:pt x="5578" y="19282"/>
                    </a:lnTo>
                    <a:lnTo>
                      <a:pt x="4608" y="20980"/>
                    </a:lnTo>
                    <a:lnTo>
                      <a:pt x="3759" y="22678"/>
                    </a:lnTo>
                    <a:lnTo>
                      <a:pt x="3032" y="24497"/>
                    </a:lnTo>
                    <a:lnTo>
                      <a:pt x="2304" y="26195"/>
                    </a:lnTo>
                    <a:lnTo>
                      <a:pt x="1698" y="28014"/>
                    </a:lnTo>
                    <a:lnTo>
                      <a:pt x="1213" y="29954"/>
                    </a:lnTo>
                    <a:lnTo>
                      <a:pt x="728" y="31773"/>
                    </a:lnTo>
                    <a:lnTo>
                      <a:pt x="485" y="33713"/>
                    </a:lnTo>
                    <a:lnTo>
                      <a:pt x="243" y="35653"/>
                    </a:lnTo>
                    <a:lnTo>
                      <a:pt x="121" y="37594"/>
                    </a:lnTo>
                    <a:lnTo>
                      <a:pt x="0" y="39534"/>
                    </a:lnTo>
                    <a:lnTo>
                      <a:pt x="121" y="41596"/>
                    </a:lnTo>
                    <a:lnTo>
                      <a:pt x="243" y="43536"/>
                    </a:lnTo>
                    <a:lnTo>
                      <a:pt x="485" y="45476"/>
                    </a:lnTo>
                    <a:lnTo>
                      <a:pt x="849" y="47416"/>
                    </a:lnTo>
                    <a:lnTo>
                      <a:pt x="1334" y="49357"/>
                    </a:lnTo>
                    <a:lnTo>
                      <a:pt x="1819" y="51297"/>
                    </a:lnTo>
                    <a:lnTo>
                      <a:pt x="2425" y="53116"/>
                    </a:lnTo>
                    <a:lnTo>
                      <a:pt x="3153" y="54814"/>
                    </a:lnTo>
                    <a:lnTo>
                      <a:pt x="3881" y="56633"/>
                    </a:lnTo>
                    <a:lnTo>
                      <a:pt x="4851" y="58330"/>
                    </a:lnTo>
                    <a:lnTo>
                      <a:pt x="5700" y="59907"/>
                    </a:lnTo>
                    <a:lnTo>
                      <a:pt x="6791" y="61605"/>
                    </a:lnTo>
                    <a:lnTo>
                      <a:pt x="7882" y="63060"/>
                    </a:lnTo>
                    <a:lnTo>
                      <a:pt x="9095" y="64636"/>
                    </a:lnTo>
                    <a:lnTo>
                      <a:pt x="10308" y="65970"/>
                    </a:lnTo>
                    <a:lnTo>
                      <a:pt x="11642" y="67426"/>
                    </a:lnTo>
                    <a:lnTo>
                      <a:pt x="12976" y="68638"/>
                    </a:lnTo>
                    <a:lnTo>
                      <a:pt x="14431" y="69972"/>
                    </a:lnTo>
                    <a:lnTo>
                      <a:pt x="15886" y="71064"/>
                    </a:lnTo>
                    <a:lnTo>
                      <a:pt x="17463" y="72155"/>
                    </a:lnTo>
                    <a:lnTo>
                      <a:pt x="19039" y="73246"/>
                    </a:lnTo>
                    <a:lnTo>
                      <a:pt x="20737" y="74216"/>
                    </a:lnTo>
                    <a:lnTo>
                      <a:pt x="22435" y="75065"/>
                    </a:lnTo>
                    <a:lnTo>
                      <a:pt x="24132" y="75793"/>
                    </a:lnTo>
                    <a:lnTo>
                      <a:pt x="25951" y="76521"/>
                    </a:lnTo>
                    <a:lnTo>
                      <a:pt x="27770" y="77127"/>
                    </a:lnTo>
                    <a:lnTo>
                      <a:pt x="29589" y="77733"/>
                    </a:lnTo>
                    <a:lnTo>
                      <a:pt x="31530" y="78097"/>
                    </a:lnTo>
                    <a:lnTo>
                      <a:pt x="33470" y="78461"/>
                    </a:lnTo>
                    <a:lnTo>
                      <a:pt x="35410" y="78703"/>
                    </a:lnTo>
                    <a:lnTo>
                      <a:pt x="37472" y="78946"/>
                    </a:lnTo>
                    <a:lnTo>
                      <a:pt x="41474" y="78946"/>
                    </a:lnTo>
                    <a:lnTo>
                      <a:pt x="43414" y="78825"/>
                    </a:lnTo>
                    <a:lnTo>
                      <a:pt x="45354" y="78582"/>
                    </a:lnTo>
                    <a:lnTo>
                      <a:pt x="47173" y="78218"/>
                    </a:lnTo>
                    <a:lnTo>
                      <a:pt x="49113" y="77733"/>
                    </a:lnTo>
                    <a:lnTo>
                      <a:pt x="50932" y="77248"/>
                    </a:lnTo>
                    <a:lnTo>
                      <a:pt x="52751" y="76642"/>
                    </a:lnTo>
                    <a:lnTo>
                      <a:pt x="54570" y="75914"/>
                    </a:lnTo>
                    <a:lnTo>
                      <a:pt x="56268" y="75187"/>
                    </a:lnTo>
                    <a:lnTo>
                      <a:pt x="57966" y="74338"/>
                    </a:lnTo>
                    <a:lnTo>
                      <a:pt x="59664" y="73368"/>
                    </a:lnTo>
                    <a:lnTo>
                      <a:pt x="61361" y="72397"/>
                    </a:lnTo>
                    <a:lnTo>
                      <a:pt x="62938" y="71185"/>
                    </a:lnTo>
                    <a:lnTo>
                      <a:pt x="64393" y="69972"/>
                    </a:lnTo>
                    <a:lnTo>
                      <a:pt x="65970" y="68759"/>
                    </a:lnTo>
                    <a:lnTo>
                      <a:pt x="67304" y="67426"/>
                    </a:lnTo>
                    <a:lnTo>
                      <a:pt x="68759" y="65970"/>
                    </a:lnTo>
                    <a:lnTo>
                      <a:pt x="69971" y="64515"/>
                    </a:lnTo>
                    <a:lnTo>
                      <a:pt x="71184" y="62939"/>
                    </a:lnTo>
                    <a:lnTo>
                      <a:pt x="72275" y="61362"/>
                    </a:lnTo>
                    <a:lnTo>
                      <a:pt x="73367" y="59664"/>
                    </a:lnTo>
                    <a:lnTo>
                      <a:pt x="74337" y="58088"/>
                    </a:lnTo>
                    <a:lnTo>
                      <a:pt x="75186" y="56269"/>
                    </a:lnTo>
                    <a:lnTo>
                      <a:pt x="75913" y="54571"/>
                    </a:lnTo>
                    <a:lnTo>
                      <a:pt x="76641" y="52752"/>
                    </a:lnTo>
                    <a:lnTo>
                      <a:pt x="77247" y="50933"/>
                    </a:lnTo>
                    <a:lnTo>
                      <a:pt x="77732" y="49114"/>
                    </a:lnTo>
                    <a:lnTo>
                      <a:pt x="78218" y="47174"/>
                    </a:lnTo>
                    <a:lnTo>
                      <a:pt x="78460" y="45355"/>
                    </a:lnTo>
                    <a:lnTo>
                      <a:pt x="78703" y="43415"/>
                    </a:lnTo>
                    <a:lnTo>
                      <a:pt x="78824" y="41474"/>
                    </a:lnTo>
                    <a:lnTo>
                      <a:pt x="78945" y="39413"/>
                    </a:lnTo>
                    <a:lnTo>
                      <a:pt x="78824" y="37472"/>
                    </a:lnTo>
                    <a:lnTo>
                      <a:pt x="78703" y="35411"/>
                    </a:lnTo>
                    <a:lnTo>
                      <a:pt x="78460" y="33471"/>
                    </a:lnTo>
                    <a:lnTo>
                      <a:pt x="78096" y="31530"/>
                    </a:lnTo>
                    <a:lnTo>
                      <a:pt x="77611" y="29590"/>
                    </a:lnTo>
                    <a:lnTo>
                      <a:pt x="77126" y="27771"/>
                    </a:lnTo>
                    <a:lnTo>
                      <a:pt x="76520" y="25952"/>
                    </a:lnTo>
                    <a:lnTo>
                      <a:pt x="75792" y="24133"/>
                    </a:lnTo>
                    <a:lnTo>
                      <a:pt x="75065" y="22435"/>
                    </a:lnTo>
                    <a:lnTo>
                      <a:pt x="74094" y="20738"/>
                    </a:lnTo>
                    <a:lnTo>
                      <a:pt x="73124" y="19040"/>
                    </a:lnTo>
                    <a:lnTo>
                      <a:pt x="72154" y="17463"/>
                    </a:lnTo>
                    <a:lnTo>
                      <a:pt x="71063" y="15887"/>
                    </a:lnTo>
                    <a:lnTo>
                      <a:pt x="69850" y="14432"/>
                    </a:lnTo>
                    <a:lnTo>
                      <a:pt x="68637" y="12976"/>
                    </a:lnTo>
                    <a:lnTo>
                      <a:pt x="67304" y="11643"/>
                    </a:lnTo>
                    <a:lnTo>
                      <a:pt x="65970" y="10309"/>
                    </a:lnTo>
                    <a:lnTo>
                      <a:pt x="64514" y="9096"/>
                    </a:lnTo>
                    <a:lnTo>
                      <a:pt x="63059" y="7883"/>
                    </a:lnTo>
                    <a:lnTo>
                      <a:pt x="61483" y="6792"/>
                    </a:lnTo>
                    <a:lnTo>
                      <a:pt x="59906" y="5822"/>
                    </a:lnTo>
                    <a:lnTo>
                      <a:pt x="58208" y="4852"/>
                    </a:lnTo>
                    <a:lnTo>
                      <a:pt x="56511" y="4003"/>
                    </a:lnTo>
                    <a:lnTo>
                      <a:pt x="54813" y="3154"/>
                    </a:lnTo>
                    <a:lnTo>
                      <a:pt x="52994" y="2426"/>
                    </a:lnTo>
                    <a:lnTo>
                      <a:pt x="51175" y="1820"/>
                    </a:lnTo>
                    <a:lnTo>
                      <a:pt x="49356" y="1335"/>
                    </a:lnTo>
                    <a:lnTo>
                      <a:pt x="47416" y="850"/>
                    </a:lnTo>
                    <a:lnTo>
                      <a:pt x="45475" y="486"/>
                    </a:lnTo>
                    <a:lnTo>
                      <a:pt x="43535" y="243"/>
                    </a:lnTo>
                    <a:lnTo>
                      <a:pt x="41474" y="122"/>
                    </a:lnTo>
                    <a:lnTo>
                      <a:pt x="39533"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8" name="Google Shape;1288;p118"/>
              <p:cNvSpPr/>
              <p:nvPr/>
            </p:nvSpPr>
            <p:spPr>
              <a:xfrm>
                <a:off x="4610350" y="1489812"/>
                <a:ext cx="412325" cy="412325"/>
              </a:xfrm>
              <a:custGeom>
                <a:rect b="b" l="l" r="r" t="t"/>
                <a:pathLst>
                  <a:path extrusionOk="0" h="16493" w="16493">
                    <a:moveTo>
                      <a:pt x="7398" y="0"/>
                    </a:moveTo>
                    <a:lnTo>
                      <a:pt x="6670" y="121"/>
                    </a:lnTo>
                    <a:lnTo>
                      <a:pt x="5821" y="364"/>
                    </a:lnTo>
                    <a:lnTo>
                      <a:pt x="5094" y="606"/>
                    </a:lnTo>
                    <a:lnTo>
                      <a:pt x="4366" y="970"/>
                    </a:lnTo>
                    <a:lnTo>
                      <a:pt x="3639" y="1334"/>
                    </a:lnTo>
                    <a:lnTo>
                      <a:pt x="3032" y="1819"/>
                    </a:lnTo>
                    <a:lnTo>
                      <a:pt x="2426" y="2425"/>
                    </a:lnTo>
                    <a:lnTo>
                      <a:pt x="1941" y="3032"/>
                    </a:lnTo>
                    <a:lnTo>
                      <a:pt x="1456" y="3638"/>
                    </a:lnTo>
                    <a:lnTo>
                      <a:pt x="971" y="4244"/>
                    </a:lnTo>
                    <a:lnTo>
                      <a:pt x="607" y="4972"/>
                    </a:lnTo>
                    <a:lnTo>
                      <a:pt x="364" y="5821"/>
                    </a:lnTo>
                    <a:lnTo>
                      <a:pt x="122" y="6548"/>
                    </a:lnTo>
                    <a:lnTo>
                      <a:pt x="1" y="7397"/>
                    </a:lnTo>
                    <a:lnTo>
                      <a:pt x="1" y="8246"/>
                    </a:lnTo>
                    <a:lnTo>
                      <a:pt x="1" y="9095"/>
                    </a:lnTo>
                    <a:lnTo>
                      <a:pt x="122" y="9823"/>
                    </a:lnTo>
                    <a:lnTo>
                      <a:pt x="364" y="10672"/>
                    </a:lnTo>
                    <a:lnTo>
                      <a:pt x="607" y="11399"/>
                    </a:lnTo>
                    <a:lnTo>
                      <a:pt x="971" y="12127"/>
                    </a:lnTo>
                    <a:lnTo>
                      <a:pt x="1335" y="12854"/>
                    </a:lnTo>
                    <a:lnTo>
                      <a:pt x="1820" y="13461"/>
                    </a:lnTo>
                    <a:lnTo>
                      <a:pt x="2426" y="14067"/>
                    </a:lnTo>
                    <a:lnTo>
                      <a:pt x="3032" y="14673"/>
                    </a:lnTo>
                    <a:lnTo>
                      <a:pt x="3639" y="15158"/>
                    </a:lnTo>
                    <a:lnTo>
                      <a:pt x="4366" y="15522"/>
                    </a:lnTo>
                    <a:lnTo>
                      <a:pt x="5094" y="15886"/>
                    </a:lnTo>
                    <a:lnTo>
                      <a:pt x="5821" y="16129"/>
                    </a:lnTo>
                    <a:lnTo>
                      <a:pt x="6670" y="16371"/>
                    </a:lnTo>
                    <a:lnTo>
                      <a:pt x="7398" y="16492"/>
                    </a:lnTo>
                    <a:lnTo>
                      <a:pt x="9096" y="16492"/>
                    </a:lnTo>
                    <a:lnTo>
                      <a:pt x="9945" y="16371"/>
                    </a:lnTo>
                    <a:lnTo>
                      <a:pt x="10793" y="16129"/>
                    </a:lnTo>
                    <a:lnTo>
                      <a:pt x="11521" y="15886"/>
                    </a:lnTo>
                    <a:lnTo>
                      <a:pt x="12249" y="15522"/>
                    </a:lnTo>
                    <a:lnTo>
                      <a:pt x="12976" y="15158"/>
                    </a:lnTo>
                    <a:lnTo>
                      <a:pt x="13583" y="14673"/>
                    </a:lnTo>
                    <a:lnTo>
                      <a:pt x="14189" y="14067"/>
                    </a:lnTo>
                    <a:lnTo>
                      <a:pt x="14674" y="13582"/>
                    </a:lnTo>
                    <a:lnTo>
                      <a:pt x="15159" y="12854"/>
                    </a:lnTo>
                    <a:lnTo>
                      <a:pt x="15523" y="12248"/>
                    </a:lnTo>
                    <a:lnTo>
                      <a:pt x="15887" y="11520"/>
                    </a:lnTo>
                    <a:lnTo>
                      <a:pt x="16129" y="10793"/>
                    </a:lnTo>
                    <a:lnTo>
                      <a:pt x="16372" y="9944"/>
                    </a:lnTo>
                    <a:lnTo>
                      <a:pt x="16493" y="9095"/>
                    </a:lnTo>
                    <a:lnTo>
                      <a:pt x="16493" y="8246"/>
                    </a:lnTo>
                    <a:lnTo>
                      <a:pt x="16493" y="7397"/>
                    </a:lnTo>
                    <a:lnTo>
                      <a:pt x="16372" y="6548"/>
                    </a:lnTo>
                    <a:lnTo>
                      <a:pt x="16129" y="5821"/>
                    </a:lnTo>
                    <a:lnTo>
                      <a:pt x="15887" y="4972"/>
                    </a:lnTo>
                    <a:lnTo>
                      <a:pt x="15523" y="4244"/>
                    </a:lnTo>
                    <a:lnTo>
                      <a:pt x="15159" y="3638"/>
                    </a:lnTo>
                    <a:lnTo>
                      <a:pt x="14674" y="3032"/>
                    </a:lnTo>
                    <a:lnTo>
                      <a:pt x="14189" y="2425"/>
                    </a:lnTo>
                    <a:lnTo>
                      <a:pt x="13583" y="1819"/>
                    </a:lnTo>
                    <a:lnTo>
                      <a:pt x="12976" y="1334"/>
                    </a:lnTo>
                    <a:lnTo>
                      <a:pt x="12249" y="970"/>
                    </a:lnTo>
                    <a:lnTo>
                      <a:pt x="11521" y="606"/>
                    </a:lnTo>
                    <a:lnTo>
                      <a:pt x="10793" y="364"/>
                    </a:lnTo>
                    <a:lnTo>
                      <a:pt x="9945" y="121"/>
                    </a:lnTo>
                    <a:lnTo>
                      <a:pt x="9217"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89" name="Google Shape;1289;p118"/>
            <p:cNvSpPr/>
            <p:nvPr/>
          </p:nvSpPr>
          <p:spPr>
            <a:xfrm>
              <a:off x="5314755" y="3361035"/>
              <a:ext cx="131406" cy="131289"/>
            </a:xfrm>
            <a:custGeom>
              <a:rect b="b" l="l" r="r" t="t"/>
              <a:pathLst>
                <a:path extrusionOk="0" h="135699" w="135820">
                  <a:moveTo>
                    <a:pt x="30196" y="18675"/>
                  </a:moveTo>
                  <a:lnTo>
                    <a:pt x="31409" y="18797"/>
                  </a:lnTo>
                  <a:lnTo>
                    <a:pt x="32621" y="18918"/>
                  </a:lnTo>
                  <a:lnTo>
                    <a:pt x="33713" y="19161"/>
                  </a:lnTo>
                  <a:lnTo>
                    <a:pt x="34804" y="19646"/>
                  </a:lnTo>
                  <a:lnTo>
                    <a:pt x="35774" y="20131"/>
                  </a:lnTo>
                  <a:lnTo>
                    <a:pt x="36744" y="20737"/>
                  </a:lnTo>
                  <a:lnTo>
                    <a:pt x="37714" y="21343"/>
                  </a:lnTo>
                  <a:lnTo>
                    <a:pt x="38442" y="22071"/>
                  </a:lnTo>
                  <a:lnTo>
                    <a:pt x="39291" y="22920"/>
                  </a:lnTo>
                  <a:lnTo>
                    <a:pt x="39897" y="23890"/>
                  </a:lnTo>
                  <a:lnTo>
                    <a:pt x="40504" y="24739"/>
                  </a:lnTo>
                  <a:lnTo>
                    <a:pt x="40989" y="25830"/>
                  </a:lnTo>
                  <a:lnTo>
                    <a:pt x="41352" y="26922"/>
                  </a:lnTo>
                  <a:lnTo>
                    <a:pt x="41716" y="28013"/>
                  </a:lnTo>
                  <a:lnTo>
                    <a:pt x="41838" y="29104"/>
                  </a:lnTo>
                  <a:lnTo>
                    <a:pt x="41959" y="30317"/>
                  </a:lnTo>
                  <a:lnTo>
                    <a:pt x="41838" y="31530"/>
                  </a:lnTo>
                  <a:lnTo>
                    <a:pt x="41716" y="32742"/>
                  </a:lnTo>
                  <a:lnTo>
                    <a:pt x="41352" y="33834"/>
                  </a:lnTo>
                  <a:lnTo>
                    <a:pt x="40989" y="34925"/>
                  </a:lnTo>
                  <a:lnTo>
                    <a:pt x="40504" y="35895"/>
                  </a:lnTo>
                  <a:lnTo>
                    <a:pt x="39897" y="36866"/>
                  </a:lnTo>
                  <a:lnTo>
                    <a:pt x="39291" y="37836"/>
                  </a:lnTo>
                  <a:lnTo>
                    <a:pt x="38442" y="38563"/>
                  </a:lnTo>
                  <a:lnTo>
                    <a:pt x="37714" y="39412"/>
                  </a:lnTo>
                  <a:lnTo>
                    <a:pt x="36744" y="40019"/>
                  </a:lnTo>
                  <a:lnTo>
                    <a:pt x="35774" y="40625"/>
                  </a:lnTo>
                  <a:lnTo>
                    <a:pt x="34804" y="41110"/>
                  </a:lnTo>
                  <a:lnTo>
                    <a:pt x="33713" y="41474"/>
                  </a:lnTo>
                  <a:lnTo>
                    <a:pt x="32621" y="41838"/>
                  </a:lnTo>
                  <a:lnTo>
                    <a:pt x="31409" y="41959"/>
                  </a:lnTo>
                  <a:lnTo>
                    <a:pt x="30196" y="42080"/>
                  </a:lnTo>
                  <a:lnTo>
                    <a:pt x="28983" y="41959"/>
                  </a:lnTo>
                  <a:lnTo>
                    <a:pt x="27892" y="41838"/>
                  </a:lnTo>
                  <a:lnTo>
                    <a:pt x="26800" y="41474"/>
                  </a:lnTo>
                  <a:lnTo>
                    <a:pt x="25709" y="41110"/>
                  </a:lnTo>
                  <a:lnTo>
                    <a:pt x="24618" y="40625"/>
                  </a:lnTo>
                  <a:lnTo>
                    <a:pt x="23769" y="40019"/>
                  </a:lnTo>
                  <a:lnTo>
                    <a:pt x="22799" y="39412"/>
                  </a:lnTo>
                  <a:lnTo>
                    <a:pt x="21950" y="38563"/>
                  </a:lnTo>
                  <a:lnTo>
                    <a:pt x="21222" y="37836"/>
                  </a:lnTo>
                  <a:lnTo>
                    <a:pt x="20616" y="36866"/>
                  </a:lnTo>
                  <a:lnTo>
                    <a:pt x="20009" y="35895"/>
                  </a:lnTo>
                  <a:lnTo>
                    <a:pt x="19524" y="34925"/>
                  </a:lnTo>
                  <a:lnTo>
                    <a:pt x="19039" y="33834"/>
                  </a:lnTo>
                  <a:lnTo>
                    <a:pt x="18797" y="32742"/>
                  </a:lnTo>
                  <a:lnTo>
                    <a:pt x="18675" y="31530"/>
                  </a:lnTo>
                  <a:lnTo>
                    <a:pt x="18554" y="30317"/>
                  </a:lnTo>
                  <a:lnTo>
                    <a:pt x="18675" y="29226"/>
                  </a:lnTo>
                  <a:lnTo>
                    <a:pt x="18797" y="28013"/>
                  </a:lnTo>
                  <a:lnTo>
                    <a:pt x="19039" y="26922"/>
                  </a:lnTo>
                  <a:lnTo>
                    <a:pt x="19524" y="25830"/>
                  </a:lnTo>
                  <a:lnTo>
                    <a:pt x="20009" y="24739"/>
                  </a:lnTo>
                  <a:lnTo>
                    <a:pt x="20494" y="23890"/>
                  </a:lnTo>
                  <a:lnTo>
                    <a:pt x="21222" y="22920"/>
                  </a:lnTo>
                  <a:lnTo>
                    <a:pt x="21950" y="22071"/>
                  </a:lnTo>
                  <a:lnTo>
                    <a:pt x="22799" y="21343"/>
                  </a:lnTo>
                  <a:lnTo>
                    <a:pt x="23647" y="20737"/>
                  </a:lnTo>
                  <a:lnTo>
                    <a:pt x="24618" y="20131"/>
                  </a:lnTo>
                  <a:lnTo>
                    <a:pt x="25709" y="19646"/>
                  </a:lnTo>
                  <a:lnTo>
                    <a:pt x="26800" y="19161"/>
                  </a:lnTo>
                  <a:lnTo>
                    <a:pt x="27892" y="18918"/>
                  </a:lnTo>
                  <a:lnTo>
                    <a:pt x="28983" y="18797"/>
                  </a:lnTo>
                  <a:lnTo>
                    <a:pt x="30196" y="18675"/>
                  </a:lnTo>
                  <a:close/>
                  <a:moveTo>
                    <a:pt x="40261" y="50933"/>
                  </a:moveTo>
                  <a:lnTo>
                    <a:pt x="40261" y="115689"/>
                  </a:lnTo>
                  <a:lnTo>
                    <a:pt x="20131" y="115689"/>
                  </a:lnTo>
                  <a:lnTo>
                    <a:pt x="20131" y="50933"/>
                  </a:lnTo>
                  <a:close/>
                  <a:moveTo>
                    <a:pt x="91557" y="49235"/>
                  </a:moveTo>
                  <a:lnTo>
                    <a:pt x="93376" y="49356"/>
                  </a:lnTo>
                  <a:lnTo>
                    <a:pt x="95195" y="49477"/>
                  </a:lnTo>
                  <a:lnTo>
                    <a:pt x="96893" y="49599"/>
                  </a:lnTo>
                  <a:lnTo>
                    <a:pt x="98469" y="49841"/>
                  </a:lnTo>
                  <a:lnTo>
                    <a:pt x="99925" y="50205"/>
                  </a:lnTo>
                  <a:lnTo>
                    <a:pt x="101380" y="50569"/>
                  </a:lnTo>
                  <a:lnTo>
                    <a:pt x="102714" y="51054"/>
                  </a:lnTo>
                  <a:lnTo>
                    <a:pt x="103926" y="51660"/>
                  </a:lnTo>
                  <a:lnTo>
                    <a:pt x="105139" y="52267"/>
                  </a:lnTo>
                  <a:lnTo>
                    <a:pt x="106230" y="52873"/>
                  </a:lnTo>
                  <a:lnTo>
                    <a:pt x="107201" y="53600"/>
                  </a:lnTo>
                  <a:lnTo>
                    <a:pt x="108171" y="54449"/>
                  </a:lnTo>
                  <a:lnTo>
                    <a:pt x="109020" y="55298"/>
                  </a:lnTo>
                  <a:lnTo>
                    <a:pt x="109869" y="56147"/>
                  </a:lnTo>
                  <a:lnTo>
                    <a:pt x="110596" y="57117"/>
                  </a:lnTo>
                  <a:lnTo>
                    <a:pt x="111324" y="58209"/>
                  </a:lnTo>
                  <a:lnTo>
                    <a:pt x="111930" y="59179"/>
                  </a:lnTo>
                  <a:lnTo>
                    <a:pt x="112536" y="60391"/>
                  </a:lnTo>
                  <a:lnTo>
                    <a:pt x="113507" y="62696"/>
                  </a:lnTo>
                  <a:lnTo>
                    <a:pt x="114234" y="65242"/>
                  </a:lnTo>
                  <a:lnTo>
                    <a:pt x="114840" y="67910"/>
                  </a:lnTo>
                  <a:lnTo>
                    <a:pt x="115204" y="70820"/>
                  </a:lnTo>
                  <a:lnTo>
                    <a:pt x="115568" y="73852"/>
                  </a:lnTo>
                  <a:lnTo>
                    <a:pt x="115689" y="76884"/>
                  </a:lnTo>
                  <a:lnTo>
                    <a:pt x="115689" y="80158"/>
                  </a:lnTo>
                  <a:lnTo>
                    <a:pt x="115689" y="115689"/>
                  </a:lnTo>
                  <a:lnTo>
                    <a:pt x="95559" y="115689"/>
                  </a:lnTo>
                  <a:lnTo>
                    <a:pt x="95559" y="84160"/>
                  </a:lnTo>
                  <a:lnTo>
                    <a:pt x="95559" y="81249"/>
                  </a:lnTo>
                  <a:lnTo>
                    <a:pt x="95438" y="78339"/>
                  </a:lnTo>
                  <a:lnTo>
                    <a:pt x="95195" y="76884"/>
                  </a:lnTo>
                  <a:lnTo>
                    <a:pt x="94953" y="75429"/>
                  </a:lnTo>
                  <a:lnTo>
                    <a:pt x="94710" y="74095"/>
                  </a:lnTo>
                  <a:lnTo>
                    <a:pt x="94225" y="72761"/>
                  </a:lnTo>
                  <a:lnTo>
                    <a:pt x="93619" y="71548"/>
                  </a:lnTo>
                  <a:lnTo>
                    <a:pt x="93012" y="70457"/>
                  </a:lnTo>
                  <a:lnTo>
                    <a:pt x="92163" y="69486"/>
                  </a:lnTo>
                  <a:lnTo>
                    <a:pt x="91072" y="68638"/>
                  </a:lnTo>
                  <a:lnTo>
                    <a:pt x="89981" y="67910"/>
                  </a:lnTo>
                  <a:lnTo>
                    <a:pt x="88525" y="67425"/>
                  </a:lnTo>
                  <a:lnTo>
                    <a:pt x="86949" y="67061"/>
                  </a:lnTo>
                  <a:lnTo>
                    <a:pt x="85130" y="66940"/>
                  </a:lnTo>
                  <a:lnTo>
                    <a:pt x="83311" y="67061"/>
                  </a:lnTo>
                  <a:lnTo>
                    <a:pt x="81613" y="67304"/>
                  </a:lnTo>
                  <a:lnTo>
                    <a:pt x="80158" y="67789"/>
                  </a:lnTo>
                  <a:lnTo>
                    <a:pt x="78824" y="68395"/>
                  </a:lnTo>
                  <a:lnTo>
                    <a:pt x="77733" y="69123"/>
                  </a:lnTo>
                  <a:lnTo>
                    <a:pt x="76763" y="69972"/>
                  </a:lnTo>
                  <a:lnTo>
                    <a:pt x="75914" y="71063"/>
                  </a:lnTo>
                  <a:lnTo>
                    <a:pt x="75186" y="72154"/>
                  </a:lnTo>
                  <a:lnTo>
                    <a:pt x="74580" y="73367"/>
                  </a:lnTo>
                  <a:lnTo>
                    <a:pt x="74095" y="74701"/>
                  </a:lnTo>
                  <a:lnTo>
                    <a:pt x="73731" y="76035"/>
                  </a:lnTo>
                  <a:lnTo>
                    <a:pt x="73488" y="77490"/>
                  </a:lnTo>
                  <a:lnTo>
                    <a:pt x="73246" y="78945"/>
                  </a:lnTo>
                  <a:lnTo>
                    <a:pt x="73125" y="80522"/>
                  </a:lnTo>
                  <a:lnTo>
                    <a:pt x="73003" y="83675"/>
                  </a:lnTo>
                  <a:lnTo>
                    <a:pt x="73003" y="115689"/>
                  </a:lnTo>
                  <a:lnTo>
                    <a:pt x="52994" y="115689"/>
                  </a:lnTo>
                  <a:lnTo>
                    <a:pt x="52994" y="50933"/>
                  </a:lnTo>
                  <a:lnTo>
                    <a:pt x="72276" y="50933"/>
                  </a:lnTo>
                  <a:lnTo>
                    <a:pt x="72276" y="59785"/>
                  </a:lnTo>
                  <a:lnTo>
                    <a:pt x="72518" y="59785"/>
                  </a:lnTo>
                  <a:lnTo>
                    <a:pt x="73246" y="58451"/>
                  </a:lnTo>
                  <a:lnTo>
                    <a:pt x="74095" y="57360"/>
                  </a:lnTo>
                  <a:lnTo>
                    <a:pt x="75065" y="56268"/>
                  </a:lnTo>
                  <a:lnTo>
                    <a:pt x="76035" y="55177"/>
                  </a:lnTo>
                  <a:lnTo>
                    <a:pt x="77126" y="54328"/>
                  </a:lnTo>
                  <a:lnTo>
                    <a:pt x="78218" y="53358"/>
                  </a:lnTo>
                  <a:lnTo>
                    <a:pt x="79430" y="52630"/>
                  </a:lnTo>
                  <a:lnTo>
                    <a:pt x="80643" y="51903"/>
                  </a:lnTo>
                  <a:lnTo>
                    <a:pt x="81856" y="51296"/>
                  </a:lnTo>
                  <a:lnTo>
                    <a:pt x="83190" y="50690"/>
                  </a:lnTo>
                  <a:lnTo>
                    <a:pt x="84524" y="50205"/>
                  </a:lnTo>
                  <a:lnTo>
                    <a:pt x="85858" y="49841"/>
                  </a:lnTo>
                  <a:lnTo>
                    <a:pt x="87313" y="49599"/>
                  </a:lnTo>
                  <a:lnTo>
                    <a:pt x="88647" y="49356"/>
                  </a:lnTo>
                  <a:lnTo>
                    <a:pt x="90102" y="49235"/>
                  </a:lnTo>
                  <a:close/>
                  <a:moveTo>
                    <a:pt x="9095" y="0"/>
                  </a:moveTo>
                  <a:lnTo>
                    <a:pt x="8004" y="122"/>
                  </a:lnTo>
                  <a:lnTo>
                    <a:pt x="7155" y="364"/>
                  </a:lnTo>
                  <a:lnTo>
                    <a:pt x="6185" y="728"/>
                  </a:lnTo>
                  <a:lnTo>
                    <a:pt x="5336" y="1092"/>
                  </a:lnTo>
                  <a:lnTo>
                    <a:pt x="4487" y="1577"/>
                  </a:lnTo>
                  <a:lnTo>
                    <a:pt x="3760" y="2183"/>
                  </a:lnTo>
                  <a:lnTo>
                    <a:pt x="3032" y="2789"/>
                  </a:lnTo>
                  <a:lnTo>
                    <a:pt x="2426" y="3517"/>
                  </a:lnTo>
                  <a:lnTo>
                    <a:pt x="1819" y="4245"/>
                  </a:lnTo>
                  <a:lnTo>
                    <a:pt x="1334" y="5094"/>
                  </a:lnTo>
                  <a:lnTo>
                    <a:pt x="849" y="5942"/>
                  </a:lnTo>
                  <a:lnTo>
                    <a:pt x="485" y="6791"/>
                  </a:lnTo>
                  <a:lnTo>
                    <a:pt x="243" y="7761"/>
                  </a:lnTo>
                  <a:lnTo>
                    <a:pt x="122" y="8732"/>
                  </a:lnTo>
                  <a:lnTo>
                    <a:pt x="0" y="9823"/>
                  </a:lnTo>
                  <a:lnTo>
                    <a:pt x="0" y="125997"/>
                  </a:lnTo>
                  <a:lnTo>
                    <a:pt x="122" y="126967"/>
                  </a:lnTo>
                  <a:lnTo>
                    <a:pt x="243" y="127937"/>
                  </a:lnTo>
                  <a:lnTo>
                    <a:pt x="485" y="128907"/>
                  </a:lnTo>
                  <a:lnTo>
                    <a:pt x="849" y="129756"/>
                  </a:lnTo>
                  <a:lnTo>
                    <a:pt x="1334" y="130727"/>
                  </a:lnTo>
                  <a:lnTo>
                    <a:pt x="1819" y="131454"/>
                  </a:lnTo>
                  <a:lnTo>
                    <a:pt x="2426" y="132182"/>
                  </a:lnTo>
                  <a:lnTo>
                    <a:pt x="3032" y="132909"/>
                  </a:lnTo>
                  <a:lnTo>
                    <a:pt x="3760" y="133516"/>
                  </a:lnTo>
                  <a:lnTo>
                    <a:pt x="4487" y="134122"/>
                  </a:lnTo>
                  <a:lnTo>
                    <a:pt x="5336" y="134607"/>
                  </a:lnTo>
                  <a:lnTo>
                    <a:pt x="6185" y="134971"/>
                  </a:lnTo>
                  <a:lnTo>
                    <a:pt x="7155" y="135335"/>
                  </a:lnTo>
                  <a:lnTo>
                    <a:pt x="8004" y="135577"/>
                  </a:lnTo>
                  <a:lnTo>
                    <a:pt x="9095" y="135698"/>
                  </a:lnTo>
                  <a:lnTo>
                    <a:pt x="126725" y="135698"/>
                  </a:lnTo>
                  <a:lnTo>
                    <a:pt x="127695" y="135577"/>
                  </a:lnTo>
                  <a:lnTo>
                    <a:pt x="128665" y="135335"/>
                  </a:lnTo>
                  <a:lnTo>
                    <a:pt x="129635" y="134971"/>
                  </a:lnTo>
                  <a:lnTo>
                    <a:pt x="130484" y="134607"/>
                  </a:lnTo>
                  <a:lnTo>
                    <a:pt x="131333" y="134122"/>
                  </a:lnTo>
                  <a:lnTo>
                    <a:pt x="132060" y="133516"/>
                  </a:lnTo>
                  <a:lnTo>
                    <a:pt x="132788" y="132909"/>
                  </a:lnTo>
                  <a:lnTo>
                    <a:pt x="133394" y="132303"/>
                  </a:lnTo>
                  <a:lnTo>
                    <a:pt x="134001" y="131454"/>
                  </a:lnTo>
                  <a:lnTo>
                    <a:pt x="134486" y="130727"/>
                  </a:lnTo>
                  <a:lnTo>
                    <a:pt x="134971" y="129756"/>
                  </a:lnTo>
                  <a:lnTo>
                    <a:pt x="135335" y="128907"/>
                  </a:lnTo>
                  <a:lnTo>
                    <a:pt x="135577" y="127937"/>
                  </a:lnTo>
                  <a:lnTo>
                    <a:pt x="135698" y="126967"/>
                  </a:lnTo>
                  <a:lnTo>
                    <a:pt x="135820" y="125997"/>
                  </a:lnTo>
                  <a:lnTo>
                    <a:pt x="135820" y="9823"/>
                  </a:lnTo>
                  <a:lnTo>
                    <a:pt x="135698" y="8732"/>
                  </a:lnTo>
                  <a:lnTo>
                    <a:pt x="135577" y="7761"/>
                  </a:lnTo>
                  <a:lnTo>
                    <a:pt x="135335" y="6791"/>
                  </a:lnTo>
                  <a:lnTo>
                    <a:pt x="134971" y="5942"/>
                  </a:lnTo>
                  <a:lnTo>
                    <a:pt x="134486" y="5094"/>
                  </a:lnTo>
                  <a:lnTo>
                    <a:pt x="134001" y="4245"/>
                  </a:lnTo>
                  <a:lnTo>
                    <a:pt x="133394" y="3517"/>
                  </a:lnTo>
                  <a:lnTo>
                    <a:pt x="132788" y="2789"/>
                  </a:lnTo>
                  <a:lnTo>
                    <a:pt x="132060" y="2183"/>
                  </a:lnTo>
                  <a:lnTo>
                    <a:pt x="131333" y="1577"/>
                  </a:lnTo>
                  <a:lnTo>
                    <a:pt x="130484" y="1092"/>
                  </a:lnTo>
                  <a:lnTo>
                    <a:pt x="129635" y="728"/>
                  </a:lnTo>
                  <a:lnTo>
                    <a:pt x="128665" y="364"/>
                  </a:lnTo>
                  <a:lnTo>
                    <a:pt x="127695" y="122"/>
                  </a:lnTo>
                  <a:lnTo>
                    <a:pt x="126725"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0" name="Google Shape;1290;p118"/>
            <p:cNvSpPr/>
            <p:nvPr/>
          </p:nvSpPr>
          <p:spPr>
            <a:xfrm>
              <a:off x="5366027" y="3408669"/>
              <a:ext cx="60658" cy="64296"/>
            </a:xfrm>
            <a:custGeom>
              <a:rect b="b" l="l" r="r" t="t"/>
              <a:pathLst>
                <a:path extrusionOk="0" fill="none" h="66456" w="62696">
                  <a:moveTo>
                    <a:pt x="62695" y="66455"/>
                  </a:moveTo>
                  <a:lnTo>
                    <a:pt x="42565" y="66455"/>
                  </a:lnTo>
                  <a:lnTo>
                    <a:pt x="42565" y="34926"/>
                  </a:lnTo>
                  <a:lnTo>
                    <a:pt x="42565" y="34926"/>
                  </a:lnTo>
                  <a:lnTo>
                    <a:pt x="42565" y="32015"/>
                  </a:lnTo>
                  <a:lnTo>
                    <a:pt x="42444" y="29105"/>
                  </a:lnTo>
                  <a:lnTo>
                    <a:pt x="42201" y="27650"/>
                  </a:lnTo>
                  <a:lnTo>
                    <a:pt x="41959" y="26195"/>
                  </a:lnTo>
                  <a:lnTo>
                    <a:pt x="41716" y="24861"/>
                  </a:lnTo>
                  <a:lnTo>
                    <a:pt x="41231" y="23527"/>
                  </a:lnTo>
                  <a:lnTo>
                    <a:pt x="40625" y="22314"/>
                  </a:lnTo>
                  <a:lnTo>
                    <a:pt x="40018" y="21223"/>
                  </a:lnTo>
                  <a:lnTo>
                    <a:pt x="39169" y="20252"/>
                  </a:lnTo>
                  <a:lnTo>
                    <a:pt x="38078" y="19404"/>
                  </a:lnTo>
                  <a:lnTo>
                    <a:pt x="36987" y="18676"/>
                  </a:lnTo>
                  <a:lnTo>
                    <a:pt x="35531" y="18191"/>
                  </a:lnTo>
                  <a:lnTo>
                    <a:pt x="33955" y="17827"/>
                  </a:lnTo>
                  <a:lnTo>
                    <a:pt x="32136" y="17706"/>
                  </a:lnTo>
                  <a:lnTo>
                    <a:pt x="32136" y="17706"/>
                  </a:lnTo>
                  <a:lnTo>
                    <a:pt x="30317" y="17827"/>
                  </a:lnTo>
                  <a:lnTo>
                    <a:pt x="28619" y="18070"/>
                  </a:lnTo>
                  <a:lnTo>
                    <a:pt x="27164" y="18555"/>
                  </a:lnTo>
                  <a:lnTo>
                    <a:pt x="25830" y="19161"/>
                  </a:lnTo>
                  <a:lnTo>
                    <a:pt x="24739" y="19889"/>
                  </a:lnTo>
                  <a:lnTo>
                    <a:pt x="23769" y="20738"/>
                  </a:lnTo>
                  <a:lnTo>
                    <a:pt x="22920" y="21829"/>
                  </a:lnTo>
                  <a:lnTo>
                    <a:pt x="22192" y="22920"/>
                  </a:lnTo>
                  <a:lnTo>
                    <a:pt x="21586" y="24133"/>
                  </a:lnTo>
                  <a:lnTo>
                    <a:pt x="21101" y="25467"/>
                  </a:lnTo>
                  <a:lnTo>
                    <a:pt x="20737" y="26801"/>
                  </a:lnTo>
                  <a:lnTo>
                    <a:pt x="20494" y="28256"/>
                  </a:lnTo>
                  <a:lnTo>
                    <a:pt x="20252" y="29711"/>
                  </a:lnTo>
                  <a:lnTo>
                    <a:pt x="20131" y="31288"/>
                  </a:lnTo>
                  <a:lnTo>
                    <a:pt x="20009" y="34441"/>
                  </a:lnTo>
                  <a:lnTo>
                    <a:pt x="20009" y="66455"/>
                  </a:lnTo>
                  <a:lnTo>
                    <a:pt x="0" y="66455"/>
                  </a:lnTo>
                  <a:lnTo>
                    <a:pt x="0" y="1699"/>
                  </a:lnTo>
                  <a:lnTo>
                    <a:pt x="19282" y="1699"/>
                  </a:lnTo>
                  <a:lnTo>
                    <a:pt x="19282" y="10551"/>
                  </a:lnTo>
                  <a:lnTo>
                    <a:pt x="19524" y="10551"/>
                  </a:lnTo>
                  <a:lnTo>
                    <a:pt x="19524" y="10551"/>
                  </a:lnTo>
                  <a:lnTo>
                    <a:pt x="20252" y="9217"/>
                  </a:lnTo>
                  <a:lnTo>
                    <a:pt x="21101" y="8126"/>
                  </a:lnTo>
                  <a:lnTo>
                    <a:pt x="22071" y="7034"/>
                  </a:lnTo>
                  <a:lnTo>
                    <a:pt x="23041" y="5943"/>
                  </a:lnTo>
                  <a:lnTo>
                    <a:pt x="24132" y="5094"/>
                  </a:lnTo>
                  <a:lnTo>
                    <a:pt x="25224" y="4124"/>
                  </a:lnTo>
                  <a:lnTo>
                    <a:pt x="26436" y="3396"/>
                  </a:lnTo>
                  <a:lnTo>
                    <a:pt x="27649" y="2669"/>
                  </a:lnTo>
                  <a:lnTo>
                    <a:pt x="28862" y="2062"/>
                  </a:lnTo>
                  <a:lnTo>
                    <a:pt x="30196" y="1456"/>
                  </a:lnTo>
                  <a:lnTo>
                    <a:pt x="31530" y="971"/>
                  </a:lnTo>
                  <a:lnTo>
                    <a:pt x="32864" y="607"/>
                  </a:lnTo>
                  <a:lnTo>
                    <a:pt x="34319" y="365"/>
                  </a:lnTo>
                  <a:lnTo>
                    <a:pt x="35653" y="122"/>
                  </a:lnTo>
                  <a:lnTo>
                    <a:pt x="37108" y="1"/>
                  </a:lnTo>
                  <a:lnTo>
                    <a:pt x="38563" y="1"/>
                  </a:lnTo>
                  <a:lnTo>
                    <a:pt x="38563" y="1"/>
                  </a:lnTo>
                  <a:lnTo>
                    <a:pt x="40382" y="122"/>
                  </a:lnTo>
                  <a:lnTo>
                    <a:pt x="42201" y="243"/>
                  </a:lnTo>
                  <a:lnTo>
                    <a:pt x="43899" y="365"/>
                  </a:lnTo>
                  <a:lnTo>
                    <a:pt x="45475" y="607"/>
                  </a:lnTo>
                  <a:lnTo>
                    <a:pt x="46931" y="971"/>
                  </a:lnTo>
                  <a:lnTo>
                    <a:pt x="48386" y="1335"/>
                  </a:lnTo>
                  <a:lnTo>
                    <a:pt x="49720" y="1820"/>
                  </a:lnTo>
                  <a:lnTo>
                    <a:pt x="50932" y="2426"/>
                  </a:lnTo>
                  <a:lnTo>
                    <a:pt x="52145" y="3033"/>
                  </a:lnTo>
                  <a:lnTo>
                    <a:pt x="53236" y="3639"/>
                  </a:lnTo>
                  <a:lnTo>
                    <a:pt x="54207" y="4366"/>
                  </a:lnTo>
                  <a:lnTo>
                    <a:pt x="55177" y="5215"/>
                  </a:lnTo>
                  <a:lnTo>
                    <a:pt x="56026" y="6064"/>
                  </a:lnTo>
                  <a:lnTo>
                    <a:pt x="56875" y="6913"/>
                  </a:lnTo>
                  <a:lnTo>
                    <a:pt x="57602" y="7883"/>
                  </a:lnTo>
                  <a:lnTo>
                    <a:pt x="58330" y="8975"/>
                  </a:lnTo>
                  <a:lnTo>
                    <a:pt x="58936" y="9945"/>
                  </a:lnTo>
                  <a:lnTo>
                    <a:pt x="59542" y="11157"/>
                  </a:lnTo>
                  <a:lnTo>
                    <a:pt x="60513" y="13462"/>
                  </a:lnTo>
                  <a:lnTo>
                    <a:pt x="61240" y="16008"/>
                  </a:lnTo>
                  <a:lnTo>
                    <a:pt x="61846" y="18676"/>
                  </a:lnTo>
                  <a:lnTo>
                    <a:pt x="62210" y="21586"/>
                  </a:lnTo>
                  <a:lnTo>
                    <a:pt x="62574" y="24618"/>
                  </a:lnTo>
                  <a:lnTo>
                    <a:pt x="62695" y="27650"/>
                  </a:lnTo>
                  <a:lnTo>
                    <a:pt x="62695" y="30924"/>
                  </a:lnTo>
                  <a:lnTo>
                    <a:pt x="62695" y="66455"/>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1" name="Google Shape;1291;p118"/>
            <p:cNvSpPr/>
            <p:nvPr/>
          </p:nvSpPr>
          <p:spPr>
            <a:xfrm>
              <a:off x="5332706" y="3379103"/>
              <a:ext cx="22644" cy="22645"/>
            </a:xfrm>
            <a:custGeom>
              <a:rect b="b" l="l" r="r" t="t"/>
              <a:pathLst>
                <a:path extrusionOk="0" fill="none" h="23406" w="23405">
                  <a:moveTo>
                    <a:pt x="11642" y="23405"/>
                  </a:moveTo>
                  <a:lnTo>
                    <a:pt x="11642" y="23405"/>
                  </a:lnTo>
                  <a:lnTo>
                    <a:pt x="10429" y="23284"/>
                  </a:lnTo>
                  <a:lnTo>
                    <a:pt x="9338" y="23163"/>
                  </a:lnTo>
                  <a:lnTo>
                    <a:pt x="8246" y="22799"/>
                  </a:lnTo>
                  <a:lnTo>
                    <a:pt x="7155" y="22435"/>
                  </a:lnTo>
                  <a:lnTo>
                    <a:pt x="6064" y="21950"/>
                  </a:lnTo>
                  <a:lnTo>
                    <a:pt x="5215" y="21344"/>
                  </a:lnTo>
                  <a:lnTo>
                    <a:pt x="4245" y="20737"/>
                  </a:lnTo>
                  <a:lnTo>
                    <a:pt x="3396" y="19888"/>
                  </a:lnTo>
                  <a:lnTo>
                    <a:pt x="2668" y="19161"/>
                  </a:lnTo>
                  <a:lnTo>
                    <a:pt x="2062" y="18191"/>
                  </a:lnTo>
                  <a:lnTo>
                    <a:pt x="1455" y="17220"/>
                  </a:lnTo>
                  <a:lnTo>
                    <a:pt x="970" y="16250"/>
                  </a:lnTo>
                  <a:lnTo>
                    <a:pt x="485" y="15159"/>
                  </a:lnTo>
                  <a:lnTo>
                    <a:pt x="243" y="14067"/>
                  </a:lnTo>
                  <a:lnTo>
                    <a:pt x="121" y="12855"/>
                  </a:lnTo>
                  <a:lnTo>
                    <a:pt x="0" y="11642"/>
                  </a:lnTo>
                  <a:lnTo>
                    <a:pt x="0" y="11642"/>
                  </a:lnTo>
                  <a:lnTo>
                    <a:pt x="121" y="10551"/>
                  </a:lnTo>
                  <a:lnTo>
                    <a:pt x="243" y="9338"/>
                  </a:lnTo>
                  <a:lnTo>
                    <a:pt x="485" y="8247"/>
                  </a:lnTo>
                  <a:lnTo>
                    <a:pt x="970" y="7155"/>
                  </a:lnTo>
                  <a:lnTo>
                    <a:pt x="1455" y="6064"/>
                  </a:lnTo>
                  <a:lnTo>
                    <a:pt x="1940" y="5215"/>
                  </a:lnTo>
                  <a:lnTo>
                    <a:pt x="2668" y="4245"/>
                  </a:lnTo>
                  <a:lnTo>
                    <a:pt x="3396" y="3396"/>
                  </a:lnTo>
                  <a:lnTo>
                    <a:pt x="4245" y="2668"/>
                  </a:lnTo>
                  <a:lnTo>
                    <a:pt x="5093" y="2062"/>
                  </a:lnTo>
                  <a:lnTo>
                    <a:pt x="6064" y="1456"/>
                  </a:lnTo>
                  <a:lnTo>
                    <a:pt x="7155" y="971"/>
                  </a:lnTo>
                  <a:lnTo>
                    <a:pt x="8246" y="486"/>
                  </a:lnTo>
                  <a:lnTo>
                    <a:pt x="9338" y="243"/>
                  </a:lnTo>
                  <a:lnTo>
                    <a:pt x="10429" y="122"/>
                  </a:lnTo>
                  <a:lnTo>
                    <a:pt x="11642" y="0"/>
                  </a:lnTo>
                  <a:lnTo>
                    <a:pt x="11642" y="0"/>
                  </a:lnTo>
                  <a:lnTo>
                    <a:pt x="12855" y="122"/>
                  </a:lnTo>
                  <a:lnTo>
                    <a:pt x="14067" y="243"/>
                  </a:lnTo>
                  <a:lnTo>
                    <a:pt x="15159" y="486"/>
                  </a:lnTo>
                  <a:lnTo>
                    <a:pt x="16250" y="971"/>
                  </a:lnTo>
                  <a:lnTo>
                    <a:pt x="17220" y="1456"/>
                  </a:lnTo>
                  <a:lnTo>
                    <a:pt x="18190" y="2062"/>
                  </a:lnTo>
                  <a:lnTo>
                    <a:pt x="19160" y="2668"/>
                  </a:lnTo>
                  <a:lnTo>
                    <a:pt x="19888" y="3396"/>
                  </a:lnTo>
                  <a:lnTo>
                    <a:pt x="20737" y="4245"/>
                  </a:lnTo>
                  <a:lnTo>
                    <a:pt x="21343" y="5215"/>
                  </a:lnTo>
                  <a:lnTo>
                    <a:pt x="21950" y="6064"/>
                  </a:lnTo>
                  <a:lnTo>
                    <a:pt x="22435" y="7155"/>
                  </a:lnTo>
                  <a:lnTo>
                    <a:pt x="22798" y="8247"/>
                  </a:lnTo>
                  <a:lnTo>
                    <a:pt x="23162" y="9338"/>
                  </a:lnTo>
                  <a:lnTo>
                    <a:pt x="23284" y="10429"/>
                  </a:lnTo>
                  <a:lnTo>
                    <a:pt x="23405" y="11642"/>
                  </a:lnTo>
                  <a:lnTo>
                    <a:pt x="23405" y="11642"/>
                  </a:lnTo>
                  <a:lnTo>
                    <a:pt x="23284" y="12855"/>
                  </a:lnTo>
                  <a:lnTo>
                    <a:pt x="23162" y="14067"/>
                  </a:lnTo>
                  <a:lnTo>
                    <a:pt x="22798" y="15159"/>
                  </a:lnTo>
                  <a:lnTo>
                    <a:pt x="22435" y="16250"/>
                  </a:lnTo>
                  <a:lnTo>
                    <a:pt x="21950" y="17220"/>
                  </a:lnTo>
                  <a:lnTo>
                    <a:pt x="21343" y="18191"/>
                  </a:lnTo>
                  <a:lnTo>
                    <a:pt x="20737" y="19161"/>
                  </a:lnTo>
                  <a:lnTo>
                    <a:pt x="19888" y="19888"/>
                  </a:lnTo>
                  <a:lnTo>
                    <a:pt x="19160" y="20737"/>
                  </a:lnTo>
                  <a:lnTo>
                    <a:pt x="18190" y="21344"/>
                  </a:lnTo>
                  <a:lnTo>
                    <a:pt x="17220" y="21950"/>
                  </a:lnTo>
                  <a:lnTo>
                    <a:pt x="16250" y="22435"/>
                  </a:lnTo>
                  <a:lnTo>
                    <a:pt x="15159" y="22799"/>
                  </a:lnTo>
                  <a:lnTo>
                    <a:pt x="14067" y="23163"/>
                  </a:lnTo>
                  <a:lnTo>
                    <a:pt x="12855" y="23284"/>
                  </a:lnTo>
                  <a:lnTo>
                    <a:pt x="11642" y="23405"/>
                  </a:lnTo>
                  <a:lnTo>
                    <a:pt x="11642" y="23405"/>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2" name="Google Shape;1292;p118"/>
            <p:cNvSpPr/>
            <p:nvPr/>
          </p:nvSpPr>
          <p:spPr>
            <a:xfrm>
              <a:off x="5334231" y="3410312"/>
              <a:ext cx="19478" cy="62653"/>
            </a:xfrm>
            <a:custGeom>
              <a:rect b="b" l="l" r="r" t="t"/>
              <a:pathLst>
                <a:path extrusionOk="0" fill="none" h="64758" w="20132">
                  <a:moveTo>
                    <a:pt x="20131" y="64757"/>
                  </a:moveTo>
                  <a:lnTo>
                    <a:pt x="1" y="64757"/>
                  </a:lnTo>
                  <a:lnTo>
                    <a:pt x="1" y="1"/>
                  </a:lnTo>
                  <a:lnTo>
                    <a:pt x="20131" y="1"/>
                  </a:lnTo>
                  <a:lnTo>
                    <a:pt x="20131" y="64757"/>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3" name="Google Shape;1293;p118"/>
            <p:cNvSpPr/>
            <p:nvPr/>
          </p:nvSpPr>
          <p:spPr>
            <a:xfrm>
              <a:off x="5314755" y="3361035"/>
              <a:ext cx="131406" cy="131289"/>
            </a:xfrm>
            <a:custGeom>
              <a:rect b="b" l="l" r="r" t="t"/>
              <a:pathLst>
                <a:path extrusionOk="0" fill="none" h="135699" w="135820">
                  <a:moveTo>
                    <a:pt x="125755" y="0"/>
                  </a:moveTo>
                  <a:lnTo>
                    <a:pt x="10065" y="0"/>
                  </a:lnTo>
                  <a:lnTo>
                    <a:pt x="10065" y="0"/>
                  </a:lnTo>
                  <a:lnTo>
                    <a:pt x="9095" y="0"/>
                  </a:lnTo>
                  <a:lnTo>
                    <a:pt x="8004" y="122"/>
                  </a:lnTo>
                  <a:lnTo>
                    <a:pt x="7155" y="364"/>
                  </a:lnTo>
                  <a:lnTo>
                    <a:pt x="6185" y="728"/>
                  </a:lnTo>
                  <a:lnTo>
                    <a:pt x="5336" y="1092"/>
                  </a:lnTo>
                  <a:lnTo>
                    <a:pt x="4487" y="1577"/>
                  </a:lnTo>
                  <a:lnTo>
                    <a:pt x="3760" y="2183"/>
                  </a:lnTo>
                  <a:lnTo>
                    <a:pt x="3032" y="2789"/>
                  </a:lnTo>
                  <a:lnTo>
                    <a:pt x="2426" y="3517"/>
                  </a:lnTo>
                  <a:lnTo>
                    <a:pt x="1819" y="4245"/>
                  </a:lnTo>
                  <a:lnTo>
                    <a:pt x="1334" y="5094"/>
                  </a:lnTo>
                  <a:lnTo>
                    <a:pt x="849" y="5942"/>
                  </a:lnTo>
                  <a:lnTo>
                    <a:pt x="485" y="6791"/>
                  </a:lnTo>
                  <a:lnTo>
                    <a:pt x="243" y="7761"/>
                  </a:lnTo>
                  <a:lnTo>
                    <a:pt x="122" y="8732"/>
                  </a:lnTo>
                  <a:lnTo>
                    <a:pt x="0" y="9823"/>
                  </a:lnTo>
                  <a:lnTo>
                    <a:pt x="0" y="125997"/>
                  </a:lnTo>
                  <a:lnTo>
                    <a:pt x="0" y="125997"/>
                  </a:lnTo>
                  <a:lnTo>
                    <a:pt x="122" y="126967"/>
                  </a:lnTo>
                  <a:lnTo>
                    <a:pt x="243" y="127937"/>
                  </a:lnTo>
                  <a:lnTo>
                    <a:pt x="485" y="128907"/>
                  </a:lnTo>
                  <a:lnTo>
                    <a:pt x="849" y="129756"/>
                  </a:lnTo>
                  <a:lnTo>
                    <a:pt x="1334" y="130727"/>
                  </a:lnTo>
                  <a:lnTo>
                    <a:pt x="1819" y="131454"/>
                  </a:lnTo>
                  <a:lnTo>
                    <a:pt x="2426" y="132182"/>
                  </a:lnTo>
                  <a:lnTo>
                    <a:pt x="3032" y="132909"/>
                  </a:lnTo>
                  <a:lnTo>
                    <a:pt x="3760" y="133516"/>
                  </a:lnTo>
                  <a:lnTo>
                    <a:pt x="4487" y="134122"/>
                  </a:lnTo>
                  <a:lnTo>
                    <a:pt x="5336" y="134607"/>
                  </a:lnTo>
                  <a:lnTo>
                    <a:pt x="6185" y="134971"/>
                  </a:lnTo>
                  <a:lnTo>
                    <a:pt x="7155" y="135335"/>
                  </a:lnTo>
                  <a:lnTo>
                    <a:pt x="8004" y="135577"/>
                  </a:lnTo>
                  <a:lnTo>
                    <a:pt x="9095" y="135698"/>
                  </a:lnTo>
                  <a:lnTo>
                    <a:pt x="10065" y="135698"/>
                  </a:lnTo>
                  <a:lnTo>
                    <a:pt x="125755" y="135698"/>
                  </a:lnTo>
                  <a:lnTo>
                    <a:pt x="125755" y="135698"/>
                  </a:lnTo>
                  <a:lnTo>
                    <a:pt x="126725" y="135698"/>
                  </a:lnTo>
                  <a:lnTo>
                    <a:pt x="127695" y="135577"/>
                  </a:lnTo>
                  <a:lnTo>
                    <a:pt x="128665" y="135335"/>
                  </a:lnTo>
                  <a:lnTo>
                    <a:pt x="129635" y="134971"/>
                  </a:lnTo>
                  <a:lnTo>
                    <a:pt x="130484" y="134607"/>
                  </a:lnTo>
                  <a:lnTo>
                    <a:pt x="131333" y="134122"/>
                  </a:lnTo>
                  <a:lnTo>
                    <a:pt x="132060" y="133516"/>
                  </a:lnTo>
                  <a:lnTo>
                    <a:pt x="132788" y="132909"/>
                  </a:lnTo>
                  <a:lnTo>
                    <a:pt x="133394" y="132303"/>
                  </a:lnTo>
                  <a:lnTo>
                    <a:pt x="134001" y="131454"/>
                  </a:lnTo>
                  <a:lnTo>
                    <a:pt x="134486" y="130727"/>
                  </a:lnTo>
                  <a:lnTo>
                    <a:pt x="134971" y="129756"/>
                  </a:lnTo>
                  <a:lnTo>
                    <a:pt x="135335" y="128907"/>
                  </a:lnTo>
                  <a:lnTo>
                    <a:pt x="135577" y="127937"/>
                  </a:lnTo>
                  <a:lnTo>
                    <a:pt x="135698" y="126967"/>
                  </a:lnTo>
                  <a:lnTo>
                    <a:pt x="135820" y="125997"/>
                  </a:lnTo>
                  <a:lnTo>
                    <a:pt x="135820" y="9823"/>
                  </a:lnTo>
                  <a:lnTo>
                    <a:pt x="135820" y="9823"/>
                  </a:lnTo>
                  <a:lnTo>
                    <a:pt x="135698" y="8732"/>
                  </a:lnTo>
                  <a:lnTo>
                    <a:pt x="135577" y="7761"/>
                  </a:lnTo>
                  <a:lnTo>
                    <a:pt x="135335" y="6791"/>
                  </a:lnTo>
                  <a:lnTo>
                    <a:pt x="134971" y="5942"/>
                  </a:lnTo>
                  <a:lnTo>
                    <a:pt x="134486" y="5094"/>
                  </a:lnTo>
                  <a:lnTo>
                    <a:pt x="134001" y="4245"/>
                  </a:lnTo>
                  <a:lnTo>
                    <a:pt x="133394" y="3517"/>
                  </a:lnTo>
                  <a:lnTo>
                    <a:pt x="132788" y="2789"/>
                  </a:lnTo>
                  <a:lnTo>
                    <a:pt x="132060" y="2183"/>
                  </a:lnTo>
                  <a:lnTo>
                    <a:pt x="131333" y="1577"/>
                  </a:lnTo>
                  <a:lnTo>
                    <a:pt x="130484" y="1092"/>
                  </a:lnTo>
                  <a:lnTo>
                    <a:pt x="129635" y="728"/>
                  </a:lnTo>
                  <a:lnTo>
                    <a:pt x="128665" y="364"/>
                  </a:lnTo>
                  <a:lnTo>
                    <a:pt x="127695" y="122"/>
                  </a:lnTo>
                  <a:lnTo>
                    <a:pt x="126725" y="0"/>
                  </a:lnTo>
                  <a:lnTo>
                    <a:pt x="125755" y="0"/>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94" name="Google Shape;1294;p118"/>
          <p:cNvGrpSpPr/>
          <p:nvPr/>
        </p:nvGrpSpPr>
        <p:grpSpPr>
          <a:xfrm>
            <a:off x="2622306" y="908686"/>
            <a:ext cx="608219" cy="608219"/>
            <a:chOff x="1190625" y="238125"/>
            <a:chExt cx="5238750" cy="5238750"/>
          </a:xfrm>
        </p:grpSpPr>
        <p:sp>
          <p:nvSpPr>
            <p:cNvPr id="1295" name="Google Shape;1295;p118"/>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rgbClr val="CB22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6" name="Google Shape;1296;p118"/>
            <p:cNvSpPr/>
            <p:nvPr/>
          </p:nvSpPr>
          <p:spPr>
            <a:xfrm>
              <a:off x="3288550" y="2633150"/>
              <a:ext cx="1048975" cy="964100"/>
            </a:xfrm>
            <a:custGeom>
              <a:rect b="b" l="l" r="r" t="t"/>
              <a:pathLst>
                <a:path extrusionOk="0" h="38564" w="41959">
                  <a:moveTo>
                    <a:pt x="0" y="0"/>
                  </a:moveTo>
                  <a:lnTo>
                    <a:pt x="12491" y="19282"/>
                  </a:lnTo>
                  <a:lnTo>
                    <a:pt x="0" y="38563"/>
                  </a:lnTo>
                  <a:lnTo>
                    <a:pt x="15644" y="38563"/>
                  </a:lnTo>
                  <a:lnTo>
                    <a:pt x="19888" y="30560"/>
                  </a:lnTo>
                  <a:lnTo>
                    <a:pt x="20494" y="29104"/>
                  </a:lnTo>
                  <a:lnTo>
                    <a:pt x="20858" y="28256"/>
                  </a:lnTo>
                  <a:lnTo>
                    <a:pt x="20979" y="28256"/>
                  </a:lnTo>
                  <a:lnTo>
                    <a:pt x="21343" y="29104"/>
                  </a:lnTo>
                  <a:lnTo>
                    <a:pt x="22071" y="30560"/>
                  </a:lnTo>
                  <a:lnTo>
                    <a:pt x="26315" y="38563"/>
                  </a:lnTo>
                  <a:lnTo>
                    <a:pt x="41959" y="38563"/>
                  </a:lnTo>
                  <a:lnTo>
                    <a:pt x="29468" y="19282"/>
                  </a:lnTo>
                  <a:lnTo>
                    <a:pt x="41959" y="0"/>
                  </a:lnTo>
                  <a:lnTo>
                    <a:pt x="26073" y="0"/>
                  </a:lnTo>
                  <a:lnTo>
                    <a:pt x="22313" y="6912"/>
                  </a:lnTo>
                  <a:lnTo>
                    <a:pt x="21464" y="8489"/>
                  </a:lnTo>
                  <a:lnTo>
                    <a:pt x="20979" y="9217"/>
                  </a:lnTo>
                  <a:lnTo>
                    <a:pt x="20858" y="9217"/>
                  </a:lnTo>
                  <a:lnTo>
                    <a:pt x="19524" y="6912"/>
                  </a:lnTo>
                  <a:lnTo>
                    <a:pt x="1588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7" name="Google Shape;1297;p118"/>
            <p:cNvSpPr/>
            <p:nvPr/>
          </p:nvSpPr>
          <p:spPr>
            <a:xfrm>
              <a:off x="1966725"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802"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618" y="40261"/>
                  </a:lnTo>
                  <a:lnTo>
                    <a:pt x="26679" y="41231"/>
                  </a:lnTo>
                  <a:lnTo>
                    <a:pt x="28498" y="42322"/>
                  </a:lnTo>
                  <a:lnTo>
                    <a:pt x="30075" y="43293"/>
                  </a:lnTo>
                  <a:lnTo>
                    <a:pt x="30681" y="43899"/>
                  </a:lnTo>
                  <a:lnTo>
                    <a:pt x="31166" y="44505"/>
                  </a:lnTo>
                  <a:lnTo>
                    <a:pt x="31651" y="45112"/>
                  </a:lnTo>
                  <a:lnTo>
                    <a:pt x="32015" y="45718"/>
                  </a:lnTo>
                  <a:lnTo>
                    <a:pt x="32136" y="46324"/>
                  </a:lnTo>
                  <a:lnTo>
                    <a:pt x="32258" y="47052"/>
                  </a:lnTo>
                  <a:lnTo>
                    <a:pt x="32258"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493" y="46082"/>
                  </a:lnTo>
                  <a:lnTo>
                    <a:pt x="16493" y="44748"/>
                  </a:lnTo>
                  <a:lnTo>
                    <a:pt x="16735" y="43535"/>
                  </a:lnTo>
                  <a:lnTo>
                    <a:pt x="17099" y="42444"/>
                  </a:lnTo>
                  <a:lnTo>
                    <a:pt x="17584" y="41352"/>
                  </a:lnTo>
                  <a:lnTo>
                    <a:pt x="18191" y="40382"/>
                  </a:lnTo>
                  <a:lnTo>
                    <a:pt x="18676" y="39533"/>
                  </a:lnTo>
                  <a:lnTo>
                    <a:pt x="19888" y="38078"/>
                  </a:lnTo>
                  <a:close/>
                  <a:moveTo>
                    <a:pt x="25224" y="0"/>
                  </a:moveTo>
                  <a:lnTo>
                    <a:pt x="22435" y="121"/>
                  </a:lnTo>
                  <a:lnTo>
                    <a:pt x="19767" y="485"/>
                  </a:lnTo>
                  <a:lnTo>
                    <a:pt x="17463" y="970"/>
                  </a:lnTo>
                  <a:lnTo>
                    <a:pt x="15280" y="1577"/>
                  </a:lnTo>
                  <a:lnTo>
                    <a:pt x="13219" y="2425"/>
                  </a:lnTo>
                  <a:lnTo>
                    <a:pt x="11400"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4" y="24617"/>
                  </a:lnTo>
                  <a:lnTo>
                    <a:pt x="4851" y="26194"/>
                  </a:lnTo>
                  <a:lnTo>
                    <a:pt x="5700" y="27649"/>
                  </a:lnTo>
                  <a:lnTo>
                    <a:pt x="6670" y="29104"/>
                  </a:lnTo>
                  <a:lnTo>
                    <a:pt x="7883" y="30317"/>
                  </a:lnTo>
                  <a:lnTo>
                    <a:pt x="9096" y="31530"/>
                  </a:lnTo>
                  <a:lnTo>
                    <a:pt x="8125" y="32257"/>
                  </a:lnTo>
                  <a:lnTo>
                    <a:pt x="6791" y="33470"/>
                  </a:lnTo>
                  <a:lnTo>
                    <a:pt x="5336" y="35046"/>
                  </a:lnTo>
                  <a:lnTo>
                    <a:pt x="3760" y="36865"/>
                  </a:lnTo>
                  <a:lnTo>
                    <a:pt x="3032" y="37957"/>
                  </a:lnTo>
                  <a:lnTo>
                    <a:pt x="2305" y="39170"/>
                  </a:lnTo>
                  <a:lnTo>
                    <a:pt x="1698" y="40382"/>
                  </a:lnTo>
                  <a:lnTo>
                    <a:pt x="1092" y="41595"/>
                  </a:lnTo>
                  <a:lnTo>
                    <a:pt x="728" y="43050"/>
                  </a:lnTo>
                  <a:lnTo>
                    <a:pt x="364"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2" y="62938"/>
                  </a:lnTo>
                  <a:lnTo>
                    <a:pt x="9581"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30" y="65242"/>
                  </a:lnTo>
                  <a:lnTo>
                    <a:pt x="39170" y="64151"/>
                  </a:lnTo>
                  <a:lnTo>
                    <a:pt x="40989" y="62938"/>
                  </a:lnTo>
                  <a:lnTo>
                    <a:pt x="42565" y="61604"/>
                  </a:lnTo>
                  <a:lnTo>
                    <a:pt x="44021" y="60149"/>
                  </a:lnTo>
                  <a:lnTo>
                    <a:pt x="45233" y="58572"/>
                  </a:lnTo>
                  <a:lnTo>
                    <a:pt x="46325" y="56875"/>
                  </a:lnTo>
                  <a:lnTo>
                    <a:pt x="47173" y="55177"/>
                  </a:lnTo>
                  <a:lnTo>
                    <a:pt x="47780" y="53479"/>
                  </a:lnTo>
                  <a:lnTo>
                    <a:pt x="48265" y="51539"/>
                  </a:lnTo>
                  <a:lnTo>
                    <a:pt x="48629" y="49720"/>
                  </a:lnTo>
                  <a:lnTo>
                    <a:pt x="48629" y="47901"/>
                  </a:lnTo>
                  <a:lnTo>
                    <a:pt x="48629" y="46688"/>
                  </a:lnTo>
                  <a:lnTo>
                    <a:pt x="48507" y="45475"/>
                  </a:lnTo>
                  <a:lnTo>
                    <a:pt x="48386" y="44384"/>
                  </a:lnTo>
                  <a:lnTo>
                    <a:pt x="48144" y="43293"/>
                  </a:lnTo>
                  <a:lnTo>
                    <a:pt x="47780" y="42322"/>
                  </a:lnTo>
                  <a:lnTo>
                    <a:pt x="47416" y="41352"/>
                  </a:lnTo>
                  <a:lnTo>
                    <a:pt x="46446" y="39533"/>
                  </a:lnTo>
                  <a:lnTo>
                    <a:pt x="45354" y="37957"/>
                  </a:lnTo>
                  <a:lnTo>
                    <a:pt x="44021"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5" y="12733"/>
                  </a:lnTo>
                  <a:lnTo>
                    <a:pt x="45597" y="10914"/>
                  </a:lnTo>
                  <a:lnTo>
                    <a:pt x="44748" y="9216"/>
                  </a:lnTo>
                  <a:lnTo>
                    <a:pt x="43535" y="7640"/>
                  </a:lnTo>
                  <a:lnTo>
                    <a:pt x="42323" y="6185"/>
                  </a:lnTo>
                  <a:lnTo>
                    <a:pt x="40868" y="4972"/>
                  </a:lnTo>
                  <a:lnTo>
                    <a:pt x="39291" y="3759"/>
                  </a:lnTo>
                  <a:lnTo>
                    <a:pt x="37593" y="2789"/>
                  </a:lnTo>
                  <a:lnTo>
                    <a:pt x="35774" y="1940"/>
                  </a:lnTo>
                  <a:lnTo>
                    <a:pt x="33834" y="1213"/>
                  </a:lnTo>
                  <a:lnTo>
                    <a:pt x="31772" y="728"/>
                  </a:lnTo>
                  <a:lnTo>
                    <a:pt x="29590" y="364"/>
                  </a:lnTo>
                  <a:lnTo>
                    <a:pt x="27407" y="121"/>
                  </a:lnTo>
                  <a:lnTo>
                    <a:pt x="2522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8" name="Google Shape;1298;p118"/>
            <p:cNvSpPr/>
            <p:nvPr/>
          </p:nvSpPr>
          <p:spPr>
            <a:xfrm>
              <a:off x="4437550"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681"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496" y="40261"/>
                  </a:lnTo>
                  <a:lnTo>
                    <a:pt x="26679" y="41231"/>
                  </a:lnTo>
                  <a:lnTo>
                    <a:pt x="28498" y="42322"/>
                  </a:lnTo>
                  <a:lnTo>
                    <a:pt x="30075" y="43293"/>
                  </a:lnTo>
                  <a:lnTo>
                    <a:pt x="30681" y="43899"/>
                  </a:lnTo>
                  <a:lnTo>
                    <a:pt x="31166" y="44505"/>
                  </a:lnTo>
                  <a:lnTo>
                    <a:pt x="31651" y="45112"/>
                  </a:lnTo>
                  <a:lnTo>
                    <a:pt x="32015" y="45718"/>
                  </a:lnTo>
                  <a:lnTo>
                    <a:pt x="32136" y="46324"/>
                  </a:lnTo>
                  <a:lnTo>
                    <a:pt x="32257" y="47052"/>
                  </a:lnTo>
                  <a:lnTo>
                    <a:pt x="32136"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371" y="46082"/>
                  </a:lnTo>
                  <a:lnTo>
                    <a:pt x="16493" y="44748"/>
                  </a:lnTo>
                  <a:lnTo>
                    <a:pt x="16735" y="43535"/>
                  </a:lnTo>
                  <a:lnTo>
                    <a:pt x="17099" y="42444"/>
                  </a:lnTo>
                  <a:lnTo>
                    <a:pt x="17584" y="41352"/>
                  </a:lnTo>
                  <a:lnTo>
                    <a:pt x="18190" y="40382"/>
                  </a:lnTo>
                  <a:lnTo>
                    <a:pt x="18676" y="39533"/>
                  </a:lnTo>
                  <a:lnTo>
                    <a:pt x="19888" y="38078"/>
                  </a:lnTo>
                  <a:close/>
                  <a:moveTo>
                    <a:pt x="25103" y="0"/>
                  </a:moveTo>
                  <a:lnTo>
                    <a:pt x="22435" y="121"/>
                  </a:lnTo>
                  <a:lnTo>
                    <a:pt x="19767" y="485"/>
                  </a:lnTo>
                  <a:lnTo>
                    <a:pt x="17463" y="970"/>
                  </a:lnTo>
                  <a:lnTo>
                    <a:pt x="15280" y="1577"/>
                  </a:lnTo>
                  <a:lnTo>
                    <a:pt x="13218" y="2425"/>
                  </a:lnTo>
                  <a:lnTo>
                    <a:pt x="11399"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3" y="24617"/>
                  </a:lnTo>
                  <a:lnTo>
                    <a:pt x="4851" y="26194"/>
                  </a:lnTo>
                  <a:lnTo>
                    <a:pt x="5700" y="27649"/>
                  </a:lnTo>
                  <a:lnTo>
                    <a:pt x="6670" y="29104"/>
                  </a:lnTo>
                  <a:lnTo>
                    <a:pt x="7883" y="30317"/>
                  </a:lnTo>
                  <a:lnTo>
                    <a:pt x="9095" y="31530"/>
                  </a:lnTo>
                  <a:lnTo>
                    <a:pt x="8125" y="32257"/>
                  </a:lnTo>
                  <a:lnTo>
                    <a:pt x="6791" y="33470"/>
                  </a:lnTo>
                  <a:lnTo>
                    <a:pt x="5336" y="35046"/>
                  </a:lnTo>
                  <a:lnTo>
                    <a:pt x="3760" y="36865"/>
                  </a:lnTo>
                  <a:lnTo>
                    <a:pt x="3032" y="37957"/>
                  </a:lnTo>
                  <a:lnTo>
                    <a:pt x="2304" y="39170"/>
                  </a:lnTo>
                  <a:lnTo>
                    <a:pt x="1698" y="40382"/>
                  </a:lnTo>
                  <a:lnTo>
                    <a:pt x="1092" y="41595"/>
                  </a:lnTo>
                  <a:lnTo>
                    <a:pt x="607" y="43050"/>
                  </a:lnTo>
                  <a:lnTo>
                    <a:pt x="243"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1" y="62938"/>
                  </a:lnTo>
                  <a:lnTo>
                    <a:pt x="9580"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29" y="65242"/>
                  </a:lnTo>
                  <a:lnTo>
                    <a:pt x="39170" y="64151"/>
                  </a:lnTo>
                  <a:lnTo>
                    <a:pt x="40989" y="62938"/>
                  </a:lnTo>
                  <a:lnTo>
                    <a:pt x="42565" y="61604"/>
                  </a:lnTo>
                  <a:lnTo>
                    <a:pt x="44020" y="60149"/>
                  </a:lnTo>
                  <a:lnTo>
                    <a:pt x="45233" y="58572"/>
                  </a:lnTo>
                  <a:lnTo>
                    <a:pt x="46324" y="56875"/>
                  </a:lnTo>
                  <a:lnTo>
                    <a:pt x="47173" y="55177"/>
                  </a:lnTo>
                  <a:lnTo>
                    <a:pt x="47780" y="53479"/>
                  </a:lnTo>
                  <a:lnTo>
                    <a:pt x="48265" y="51539"/>
                  </a:lnTo>
                  <a:lnTo>
                    <a:pt x="48629" y="49720"/>
                  </a:lnTo>
                  <a:lnTo>
                    <a:pt x="48629" y="47901"/>
                  </a:lnTo>
                  <a:lnTo>
                    <a:pt x="48629" y="46688"/>
                  </a:lnTo>
                  <a:lnTo>
                    <a:pt x="48507" y="45475"/>
                  </a:lnTo>
                  <a:lnTo>
                    <a:pt x="48386" y="44384"/>
                  </a:lnTo>
                  <a:lnTo>
                    <a:pt x="48022" y="43293"/>
                  </a:lnTo>
                  <a:lnTo>
                    <a:pt x="47780" y="42322"/>
                  </a:lnTo>
                  <a:lnTo>
                    <a:pt x="47416" y="41352"/>
                  </a:lnTo>
                  <a:lnTo>
                    <a:pt x="46446" y="39533"/>
                  </a:lnTo>
                  <a:lnTo>
                    <a:pt x="45354" y="37957"/>
                  </a:lnTo>
                  <a:lnTo>
                    <a:pt x="44020"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4" y="12733"/>
                  </a:lnTo>
                  <a:lnTo>
                    <a:pt x="45597" y="10914"/>
                  </a:lnTo>
                  <a:lnTo>
                    <a:pt x="44627" y="9216"/>
                  </a:lnTo>
                  <a:lnTo>
                    <a:pt x="43535" y="7640"/>
                  </a:lnTo>
                  <a:lnTo>
                    <a:pt x="42323" y="6185"/>
                  </a:lnTo>
                  <a:lnTo>
                    <a:pt x="40867" y="4972"/>
                  </a:lnTo>
                  <a:lnTo>
                    <a:pt x="39291" y="3759"/>
                  </a:lnTo>
                  <a:lnTo>
                    <a:pt x="37593" y="2789"/>
                  </a:lnTo>
                  <a:lnTo>
                    <a:pt x="35774" y="1940"/>
                  </a:lnTo>
                  <a:lnTo>
                    <a:pt x="33834" y="1213"/>
                  </a:lnTo>
                  <a:lnTo>
                    <a:pt x="31772" y="728"/>
                  </a:lnTo>
                  <a:lnTo>
                    <a:pt x="29590" y="364"/>
                  </a:lnTo>
                  <a:lnTo>
                    <a:pt x="27407" y="121"/>
                  </a:lnTo>
                  <a:lnTo>
                    <a:pt x="2510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 Closing Slide 2: Open Brand" showMasterSp="0">
  <p:cSld name="End Slide_1_2_1">
    <p:spTree>
      <p:nvGrpSpPr>
        <p:cNvPr id="1299" name="Shape 1299"/>
        <p:cNvGrpSpPr/>
        <p:nvPr/>
      </p:nvGrpSpPr>
      <p:grpSpPr>
        <a:xfrm>
          <a:off x="0" y="0"/>
          <a:ext cx="0" cy="0"/>
          <a:chOff x="0" y="0"/>
          <a:chExt cx="0" cy="0"/>
        </a:xfrm>
      </p:grpSpPr>
      <p:pic>
        <p:nvPicPr>
          <p:cNvPr id="1300" name="Google Shape;1300;p119"/>
          <p:cNvPicPr preferRelativeResize="0"/>
          <p:nvPr/>
        </p:nvPicPr>
        <p:blipFill rotWithShape="1">
          <a:blip r:embed="rId2">
            <a:alphaModFix/>
          </a:blip>
          <a:srcRect b="8637" l="31013" r="5263" t="37648"/>
          <a:stretch/>
        </p:blipFill>
        <p:spPr>
          <a:xfrm>
            <a:off x="0" y="0"/>
            <a:ext cx="9143996" cy="5143503"/>
          </a:xfrm>
          <a:prstGeom prst="rect">
            <a:avLst/>
          </a:prstGeom>
          <a:noFill/>
          <a:ln>
            <a:noFill/>
          </a:ln>
        </p:spPr>
      </p:pic>
      <p:grpSp>
        <p:nvGrpSpPr>
          <p:cNvPr id="1301" name="Google Shape;1301;p119"/>
          <p:cNvGrpSpPr/>
          <p:nvPr/>
        </p:nvGrpSpPr>
        <p:grpSpPr>
          <a:xfrm>
            <a:off x="3757369" y="1860793"/>
            <a:ext cx="2615209" cy="1654352"/>
            <a:chOff x="930882" y="4227613"/>
            <a:chExt cx="4490400" cy="2205802"/>
          </a:xfrm>
        </p:grpSpPr>
        <p:sp>
          <p:nvSpPr>
            <p:cNvPr id="1302" name="Google Shape;1302;p119"/>
            <p:cNvSpPr txBox="1"/>
            <p:nvPr/>
          </p:nvSpPr>
          <p:spPr>
            <a:xfrm>
              <a:off x="930882" y="4227613"/>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100" cap="none" strike="noStrike">
                  <a:solidFill>
                    <a:schemeClr val="dk1"/>
                  </a:solidFill>
                  <a:uFill>
                    <a:noFill/>
                  </a:uFill>
                  <a:latin typeface="Roboto Light"/>
                  <a:ea typeface="Roboto Light"/>
                  <a:cs typeface="Roboto Light"/>
                  <a:sym typeface="Roboto Light"/>
                  <a:hlinkClick r:id="rId3">
                    <a:extLst>
                      <a:ext uri="{A12FA001-AC4F-418D-AE19-62706E023703}">
                        <ahyp:hlinkClr val="tx"/>
                      </a:ext>
                    </a:extLst>
                  </a:hlinkClick>
                </a:rPr>
                <a:t>8x8.com</a:t>
              </a:r>
              <a:endParaRPr i="0" sz="1100" cap="none" strike="noStrike">
                <a:solidFill>
                  <a:schemeClr val="dk1"/>
                </a:solidFill>
                <a:latin typeface="Roboto Light"/>
                <a:ea typeface="Roboto Light"/>
                <a:cs typeface="Roboto Light"/>
                <a:sym typeface="Roboto Light"/>
              </a:endParaRPr>
            </a:p>
          </p:txBody>
        </p:sp>
        <p:sp>
          <p:nvSpPr>
            <p:cNvPr id="1303" name="Google Shape;1303;p119"/>
            <p:cNvSpPr txBox="1"/>
            <p:nvPr/>
          </p:nvSpPr>
          <p:spPr>
            <a:xfrm>
              <a:off x="930882" y="4697184"/>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100" cap="none" strike="noStrike">
                  <a:solidFill>
                    <a:schemeClr val="dk1"/>
                  </a:solidFill>
                  <a:uFill>
                    <a:noFill/>
                  </a:uFill>
                  <a:latin typeface="Roboto Light"/>
                  <a:ea typeface="Roboto Light"/>
                  <a:cs typeface="Roboto Light"/>
                  <a:sym typeface="Roboto Light"/>
                  <a:hlinkClick r:id="rId4">
                    <a:extLst>
                      <a:ext uri="{A12FA001-AC4F-418D-AE19-62706E023703}">
                        <ahyp:hlinkClr val="tx"/>
                      </a:ext>
                    </a:extLst>
                  </a:hlinkClick>
                </a:rPr>
                <a:t>@8x8</a:t>
              </a:r>
              <a:endParaRPr i="0" sz="1100" cap="none" strike="noStrike">
                <a:solidFill>
                  <a:schemeClr val="dk1"/>
                </a:solidFill>
                <a:latin typeface="Roboto Light"/>
                <a:ea typeface="Roboto Light"/>
                <a:cs typeface="Roboto Light"/>
                <a:sym typeface="Roboto Light"/>
              </a:endParaRPr>
            </a:p>
          </p:txBody>
        </p:sp>
        <p:sp>
          <p:nvSpPr>
            <p:cNvPr id="1304" name="Google Shape;1304;p119"/>
            <p:cNvSpPr txBox="1"/>
            <p:nvPr/>
          </p:nvSpPr>
          <p:spPr>
            <a:xfrm>
              <a:off x="930882" y="5149746"/>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100" cap="none" strike="noStrike">
                  <a:solidFill>
                    <a:schemeClr val="dk1"/>
                  </a:solidFill>
                  <a:uFill>
                    <a:noFill/>
                  </a:uFill>
                  <a:latin typeface="Roboto Light"/>
                  <a:ea typeface="Roboto Light"/>
                  <a:cs typeface="Roboto Light"/>
                  <a:sym typeface="Roboto Light"/>
                  <a:hlinkClick r:id="rId5">
                    <a:extLst>
                      <a:ext uri="{A12FA001-AC4F-418D-AE19-62706E023703}">
                        <ahyp:hlinkClr val="tx"/>
                      </a:ext>
                    </a:extLst>
                  </a:hlinkClick>
                </a:rPr>
                <a:t>facebook.com/8x8Inc</a:t>
              </a:r>
              <a:endParaRPr i="0" sz="1100" cap="none" strike="noStrike">
                <a:solidFill>
                  <a:schemeClr val="dk1"/>
                </a:solidFill>
                <a:latin typeface="Roboto Light"/>
                <a:ea typeface="Roboto Light"/>
                <a:cs typeface="Roboto Light"/>
                <a:sym typeface="Roboto Light"/>
              </a:endParaRPr>
            </a:p>
          </p:txBody>
        </p:sp>
        <p:sp>
          <p:nvSpPr>
            <p:cNvPr id="1305" name="Google Shape;1305;p119"/>
            <p:cNvSpPr txBox="1"/>
            <p:nvPr/>
          </p:nvSpPr>
          <p:spPr>
            <a:xfrm>
              <a:off x="930882" y="5611691"/>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100" cap="none" strike="noStrike">
                  <a:solidFill>
                    <a:schemeClr val="dk1"/>
                  </a:solidFill>
                  <a:uFill>
                    <a:noFill/>
                  </a:uFill>
                  <a:latin typeface="Roboto Light"/>
                  <a:ea typeface="Roboto Light"/>
                  <a:cs typeface="Roboto Light"/>
                  <a:sym typeface="Roboto Light"/>
                  <a:hlinkClick r:id="rId6">
                    <a:extLst>
                      <a:ext uri="{A12FA001-AC4F-418D-AE19-62706E023703}">
                        <ahyp:hlinkClr val="tx"/>
                      </a:ext>
                    </a:extLst>
                  </a:hlinkClick>
                </a:rPr>
                <a:t>linkedin.com/company/8x8</a:t>
              </a:r>
              <a:endParaRPr i="0" sz="1100" cap="none" strike="noStrike">
                <a:solidFill>
                  <a:schemeClr val="dk1"/>
                </a:solidFill>
                <a:latin typeface="Roboto Light"/>
                <a:ea typeface="Roboto Light"/>
                <a:cs typeface="Roboto Light"/>
                <a:sym typeface="Roboto Light"/>
              </a:endParaRPr>
            </a:p>
          </p:txBody>
        </p:sp>
        <p:sp>
          <p:nvSpPr>
            <p:cNvPr id="1306" name="Google Shape;1306;p119"/>
            <p:cNvSpPr txBox="1"/>
            <p:nvPr/>
          </p:nvSpPr>
          <p:spPr>
            <a:xfrm>
              <a:off x="930882" y="6064115"/>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100" cap="none" strike="noStrike">
                  <a:solidFill>
                    <a:schemeClr val="dk1"/>
                  </a:solidFill>
                  <a:uFill>
                    <a:noFill/>
                  </a:uFill>
                  <a:latin typeface="Roboto Light"/>
                  <a:ea typeface="Roboto Light"/>
                  <a:cs typeface="Roboto Light"/>
                  <a:sym typeface="Roboto Light"/>
                  <a:hlinkClick r:id="rId7">
                    <a:extLst>
                      <a:ext uri="{A12FA001-AC4F-418D-AE19-62706E023703}">
                        <ahyp:hlinkClr val="tx"/>
                      </a:ext>
                    </a:extLst>
                  </a:hlinkClick>
                </a:rPr>
                <a:t>youtube.com/8x8Inc</a:t>
              </a:r>
              <a:endParaRPr i="0" sz="1100" cap="none" strike="noStrike">
                <a:solidFill>
                  <a:schemeClr val="dk1"/>
                </a:solidFill>
                <a:latin typeface="Roboto Light"/>
                <a:ea typeface="Roboto Light"/>
                <a:cs typeface="Roboto Light"/>
                <a:sym typeface="Roboto Light"/>
              </a:endParaRPr>
            </a:p>
          </p:txBody>
        </p:sp>
      </p:grpSp>
      <p:sp>
        <p:nvSpPr>
          <p:cNvPr id="1307" name="Google Shape;1307;p119"/>
          <p:cNvSpPr txBox="1"/>
          <p:nvPr/>
        </p:nvSpPr>
        <p:spPr>
          <a:xfrm>
            <a:off x="3498404" y="1399750"/>
            <a:ext cx="2276700" cy="276900"/>
          </a:xfrm>
          <a:prstGeom prst="rect">
            <a:avLst/>
          </a:prstGeom>
          <a:noFill/>
          <a:ln>
            <a:noFill/>
          </a:ln>
        </p:spPr>
        <p:txBody>
          <a:bodyPr anchorCtr="0" anchor="ctr" bIns="34275" lIns="0" spcFirstLastPara="1" rIns="0"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300" u="none" cap="none" strike="noStrike">
                <a:solidFill>
                  <a:schemeClr val="accent6"/>
                </a:solidFill>
                <a:latin typeface="Roboto Slab Regular"/>
                <a:ea typeface="Roboto Slab Regular"/>
                <a:cs typeface="Roboto Slab Regular"/>
                <a:sym typeface="Roboto Slab Regular"/>
              </a:rPr>
              <a:t>For tips, updates and </a:t>
            </a:r>
            <a:br>
              <a:rPr i="0" lang="en" sz="1300" u="none" cap="none" strike="noStrike">
                <a:solidFill>
                  <a:schemeClr val="accent6"/>
                </a:solidFill>
                <a:latin typeface="Roboto Slab Regular"/>
                <a:ea typeface="Roboto Slab Regular"/>
                <a:cs typeface="Roboto Slab Regular"/>
                <a:sym typeface="Roboto Slab Regular"/>
              </a:rPr>
            </a:br>
            <a:r>
              <a:rPr i="0" lang="en" sz="1300" u="none" cap="none" strike="noStrike">
                <a:solidFill>
                  <a:schemeClr val="accent6"/>
                </a:solidFill>
                <a:latin typeface="Roboto Slab Regular"/>
                <a:ea typeface="Roboto Slab Regular"/>
                <a:cs typeface="Roboto Slab Regular"/>
                <a:sym typeface="Roboto Slab Regular"/>
              </a:rPr>
              <a:t>the latest information.</a:t>
            </a:r>
            <a:endParaRPr i="0" sz="1300" u="none" cap="none" strike="noStrike">
              <a:solidFill>
                <a:schemeClr val="accent6"/>
              </a:solidFill>
              <a:latin typeface="Roboto Slab Regular"/>
              <a:ea typeface="Roboto Slab Regular"/>
              <a:cs typeface="Roboto Slab Regular"/>
              <a:sym typeface="Roboto Slab Regular"/>
            </a:endParaRPr>
          </a:p>
        </p:txBody>
      </p:sp>
      <p:sp>
        <p:nvSpPr>
          <p:cNvPr id="1308" name="Google Shape;1308;p119"/>
          <p:cNvSpPr txBox="1"/>
          <p:nvPr/>
        </p:nvSpPr>
        <p:spPr>
          <a:xfrm>
            <a:off x="704800" y="4800600"/>
            <a:ext cx="7982100" cy="196800"/>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None/>
            </a:pPr>
            <a:r>
              <a:rPr lang="en" sz="500">
                <a:solidFill>
                  <a:schemeClr val="dk1"/>
                </a:solidFill>
                <a:latin typeface="Roboto Light"/>
                <a:ea typeface="Roboto Light"/>
                <a:cs typeface="Roboto Light"/>
                <a:sym typeface="Roboto Light"/>
              </a:rPr>
              <a:t>© 8x8, Inc. All rights reserved. Unless otherwise specified, all trademarks identified by the ®, ™, or SM are registered trademarks, trademarks, or services marks respectively of 8x8, Inc.</a:t>
            </a:r>
            <a:endParaRPr sz="500">
              <a:solidFill>
                <a:schemeClr val="dk1"/>
              </a:solidFill>
              <a:latin typeface="Roboto Light"/>
              <a:ea typeface="Roboto Light"/>
              <a:cs typeface="Roboto Light"/>
              <a:sym typeface="Roboto Light"/>
            </a:endParaRPr>
          </a:p>
        </p:txBody>
      </p:sp>
      <p:sp>
        <p:nvSpPr>
          <p:cNvPr id="1309" name="Google Shape;1309;p119"/>
          <p:cNvSpPr txBox="1"/>
          <p:nvPr/>
        </p:nvSpPr>
        <p:spPr>
          <a:xfrm>
            <a:off x="3755587" y="3582627"/>
            <a:ext cx="3367800" cy="2769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lang="en" sz="1100">
                <a:solidFill>
                  <a:schemeClr val="dk1"/>
                </a:solidFill>
                <a:uFill>
                  <a:noFill/>
                </a:uFill>
                <a:latin typeface="Roboto Light"/>
                <a:ea typeface="Roboto Light"/>
                <a:cs typeface="Roboto Light"/>
                <a:sym typeface="Roboto Light"/>
                <a:hlinkClick r:id="rId8">
                  <a:extLst>
                    <a:ext uri="{A12FA001-AC4F-418D-AE19-62706E023703}">
                      <ahyp:hlinkClr val="tx"/>
                    </a:ext>
                  </a:extLst>
                </a:hlinkClick>
              </a:rPr>
              <a:t>instagram.com/8x8inc</a:t>
            </a:r>
            <a:endParaRPr i="0" sz="1100" cap="none" strike="noStrike">
              <a:solidFill>
                <a:schemeClr val="dk1"/>
              </a:solidFill>
              <a:latin typeface="Roboto Light"/>
              <a:ea typeface="Roboto Light"/>
              <a:cs typeface="Roboto Light"/>
              <a:sym typeface="Roboto Light"/>
            </a:endParaRPr>
          </a:p>
        </p:txBody>
      </p:sp>
      <p:grpSp>
        <p:nvGrpSpPr>
          <p:cNvPr id="1310" name="Google Shape;1310;p119"/>
          <p:cNvGrpSpPr/>
          <p:nvPr/>
        </p:nvGrpSpPr>
        <p:grpSpPr>
          <a:xfrm>
            <a:off x="3501852" y="1900125"/>
            <a:ext cx="201181" cy="1921553"/>
            <a:chOff x="5280677" y="2297325"/>
            <a:chExt cx="201181" cy="1921553"/>
          </a:xfrm>
        </p:grpSpPr>
        <p:sp>
          <p:nvSpPr>
            <p:cNvPr id="1311" name="Google Shape;1311;p119"/>
            <p:cNvSpPr/>
            <p:nvPr/>
          </p:nvSpPr>
          <p:spPr>
            <a:xfrm>
              <a:off x="5281500" y="2297325"/>
              <a:ext cx="199500" cy="199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12" name="Google Shape;1312;p119"/>
            <p:cNvGrpSpPr/>
            <p:nvPr/>
          </p:nvGrpSpPr>
          <p:grpSpPr>
            <a:xfrm>
              <a:off x="5281511" y="2297327"/>
              <a:ext cx="199484" cy="199484"/>
              <a:chOff x="6853145" y="3055072"/>
              <a:chExt cx="265979" cy="265978"/>
            </a:xfrm>
          </p:grpSpPr>
          <p:sp>
            <p:nvSpPr>
              <p:cNvPr id="1313" name="Google Shape;1313;p119"/>
              <p:cNvSpPr/>
              <p:nvPr/>
            </p:nvSpPr>
            <p:spPr>
              <a:xfrm>
                <a:off x="6853145" y="3055072"/>
                <a:ext cx="265979" cy="265978"/>
              </a:xfrm>
              <a:custGeom>
                <a:rect b="b" l="l" r="r" t="t"/>
                <a:pathLst>
                  <a:path extrusionOk="0" h="265978" w="265979">
                    <a:moveTo>
                      <a:pt x="132990" y="0"/>
                    </a:moveTo>
                    <a:cubicBezTo>
                      <a:pt x="59534" y="0"/>
                      <a:pt x="0" y="59533"/>
                      <a:pt x="0" y="132989"/>
                    </a:cubicBezTo>
                    <a:cubicBezTo>
                      <a:pt x="0" y="206445"/>
                      <a:pt x="59534" y="265978"/>
                      <a:pt x="132990" y="265978"/>
                    </a:cubicBezTo>
                    <a:cubicBezTo>
                      <a:pt x="206445" y="265978"/>
                      <a:pt x="265979" y="206445"/>
                      <a:pt x="265979" y="132989"/>
                    </a:cubicBezTo>
                    <a:cubicBezTo>
                      <a:pt x="265979" y="59533"/>
                      <a:pt x="206445" y="0"/>
                      <a:pt x="132990" y="0"/>
                    </a:cubicBezTo>
                    <a:close/>
                  </a:path>
                </a:pathLst>
              </a:cu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5152F"/>
                  </a:solidFill>
                  <a:latin typeface="Open Sans"/>
                  <a:ea typeface="Open Sans"/>
                  <a:cs typeface="Open Sans"/>
                  <a:sym typeface="Open Sans"/>
                </a:endParaRPr>
              </a:p>
            </p:txBody>
          </p:sp>
          <p:sp>
            <p:nvSpPr>
              <p:cNvPr id="1314" name="Google Shape;1314;p119"/>
              <p:cNvSpPr/>
              <p:nvPr/>
            </p:nvSpPr>
            <p:spPr>
              <a:xfrm>
                <a:off x="6901542" y="3103469"/>
                <a:ext cx="168941" cy="168940"/>
              </a:xfrm>
              <a:custGeom>
                <a:rect b="b" l="l" r="r" t="t"/>
                <a:pathLst>
                  <a:path extrusionOk="0" h="200522" w="200523">
                    <a:moveTo>
                      <a:pt x="187068" y="49923"/>
                    </a:moveTo>
                    <a:cubicBezTo>
                      <a:pt x="178081" y="34546"/>
                      <a:pt x="165925" y="22390"/>
                      <a:pt x="150600" y="13455"/>
                    </a:cubicBezTo>
                    <a:cubicBezTo>
                      <a:pt x="135223" y="4468"/>
                      <a:pt x="118444" y="0"/>
                      <a:pt x="100262" y="0"/>
                    </a:cubicBezTo>
                    <a:cubicBezTo>
                      <a:pt x="82079" y="0"/>
                      <a:pt x="65300" y="4468"/>
                      <a:pt x="49923" y="13455"/>
                    </a:cubicBezTo>
                    <a:cubicBezTo>
                      <a:pt x="34546" y="22442"/>
                      <a:pt x="22390" y="34598"/>
                      <a:pt x="13455" y="49923"/>
                    </a:cubicBezTo>
                    <a:cubicBezTo>
                      <a:pt x="4468" y="65300"/>
                      <a:pt x="0" y="82079"/>
                      <a:pt x="0" y="100261"/>
                    </a:cubicBezTo>
                    <a:cubicBezTo>
                      <a:pt x="0" y="118443"/>
                      <a:pt x="4468" y="135223"/>
                      <a:pt x="13455" y="150600"/>
                    </a:cubicBezTo>
                    <a:cubicBezTo>
                      <a:pt x="22442" y="165977"/>
                      <a:pt x="34598" y="178133"/>
                      <a:pt x="49923" y="187068"/>
                    </a:cubicBezTo>
                    <a:cubicBezTo>
                      <a:pt x="65300" y="196055"/>
                      <a:pt x="82079" y="200522"/>
                      <a:pt x="100262" y="200522"/>
                    </a:cubicBezTo>
                    <a:cubicBezTo>
                      <a:pt x="118444" y="200522"/>
                      <a:pt x="135223" y="196055"/>
                      <a:pt x="150600" y="187068"/>
                    </a:cubicBezTo>
                    <a:cubicBezTo>
                      <a:pt x="165977" y="178081"/>
                      <a:pt x="178133" y="165925"/>
                      <a:pt x="187068" y="150600"/>
                    </a:cubicBezTo>
                    <a:cubicBezTo>
                      <a:pt x="196056" y="135223"/>
                      <a:pt x="200523" y="118443"/>
                      <a:pt x="200523" y="100261"/>
                    </a:cubicBezTo>
                    <a:cubicBezTo>
                      <a:pt x="200523" y="82079"/>
                      <a:pt x="196056" y="65300"/>
                      <a:pt x="187068" y="49923"/>
                    </a:cubicBezTo>
                    <a:close/>
                    <a:moveTo>
                      <a:pt x="114496" y="160210"/>
                    </a:moveTo>
                    <a:cubicBezTo>
                      <a:pt x="113509" y="159015"/>
                      <a:pt x="113145" y="158028"/>
                      <a:pt x="113457" y="157249"/>
                    </a:cubicBezTo>
                    <a:cubicBezTo>
                      <a:pt x="113353" y="157769"/>
                      <a:pt x="112989" y="158184"/>
                      <a:pt x="112418" y="158600"/>
                    </a:cubicBezTo>
                    <a:cubicBezTo>
                      <a:pt x="111898" y="158028"/>
                      <a:pt x="111015" y="157249"/>
                      <a:pt x="109768" y="156366"/>
                    </a:cubicBezTo>
                    <a:cubicBezTo>
                      <a:pt x="108470" y="155483"/>
                      <a:pt x="107586" y="154756"/>
                      <a:pt x="107119" y="154132"/>
                    </a:cubicBezTo>
                    <a:cubicBezTo>
                      <a:pt x="106911" y="153820"/>
                      <a:pt x="106651" y="153405"/>
                      <a:pt x="106288" y="152885"/>
                    </a:cubicBezTo>
                    <a:cubicBezTo>
                      <a:pt x="105924" y="152366"/>
                      <a:pt x="105508" y="151639"/>
                      <a:pt x="104937" y="150756"/>
                    </a:cubicBezTo>
                    <a:cubicBezTo>
                      <a:pt x="104418" y="149872"/>
                      <a:pt x="104002" y="149093"/>
                      <a:pt x="103742" y="148470"/>
                    </a:cubicBezTo>
                    <a:cubicBezTo>
                      <a:pt x="103482" y="147846"/>
                      <a:pt x="103482" y="147431"/>
                      <a:pt x="103690" y="147379"/>
                    </a:cubicBezTo>
                    <a:cubicBezTo>
                      <a:pt x="101820" y="148158"/>
                      <a:pt x="99119" y="147639"/>
                      <a:pt x="95534" y="145768"/>
                    </a:cubicBezTo>
                    <a:cubicBezTo>
                      <a:pt x="94859" y="145353"/>
                      <a:pt x="93820" y="144314"/>
                      <a:pt x="92417" y="142651"/>
                    </a:cubicBezTo>
                    <a:cubicBezTo>
                      <a:pt x="91015" y="140989"/>
                      <a:pt x="89612" y="140210"/>
                      <a:pt x="88106" y="140418"/>
                    </a:cubicBezTo>
                    <a:cubicBezTo>
                      <a:pt x="87638" y="140522"/>
                      <a:pt x="86963" y="140677"/>
                      <a:pt x="86080" y="140937"/>
                    </a:cubicBezTo>
                    <a:cubicBezTo>
                      <a:pt x="85248" y="141197"/>
                      <a:pt x="84521" y="141301"/>
                      <a:pt x="83950" y="141301"/>
                    </a:cubicBezTo>
                    <a:cubicBezTo>
                      <a:pt x="83378" y="141301"/>
                      <a:pt x="82547" y="141093"/>
                      <a:pt x="81560" y="140729"/>
                    </a:cubicBezTo>
                    <a:cubicBezTo>
                      <a:pt x="80781" y="140418"/>
                      <a:pt x="79690" y="139846"/>
                      <a:pt x="78391" y="139015"/>
                    </a:cubicBezTo>
                    <a:cubicBezTo>
                      <a:pt x="77040" y="138184"/>
                      <a:pt x="76157" y="137664"/>
                      <a:pt x="75638" y="137457"/>
                    </a:cubicBezTo>
                    <a:cubicBezTo>
                      <a:pt x="74339" y="136781"/>
                      <a:pt x="73716" y="136418"/>
                      <a:pt x="73716" y="136418"/>
                    </a:cubicBezTo>
                    <a:lnTo>
                      <a:pt x="71326" y="135223"/>
                    </a:lnTo>
                    <a:cubicBezTo>
                      <a:pt x="70755" y="134911"/>
                      <a:pt x="70131" y="134444"/>
                      <a:pt x="69456" y="133820"/>
                    </a:cubicBezTo>
                    <a:cubicBezTo>
                      <a:pt x="68832" y="133197"/>
                      <a:pt x="68417" y="132521"/>
                      <a:pt x="68209" y="131794"/>
                    </a:cubicBezTo>
                    <a:cubicBezTo>
                      <a:pt x="68001" y="131223"/>
                      <a:pt x="67742" y="130028"/>
                      <a:pt x="67482" y="128210"/>
                    </a:cubicBezTo>
                    <a:cubicBezTo>
                      <a:pt x="67170" y="126443"/>
                      <a:pt x="66806" y="125145"/>
                      <a:pt x="66287" y="124365"/>
                    </a:cubicBezTo>
                    <a:cubicBezTo>
                      <a:pt x="65716" y="123378"/>
                      <a:pt x="64832" y="122391"/>
                      <a:pt x="63741" y="121404"/>
                    </a:cubicBezTo>
                    <a:cubicBezTo>
                      <a:pt x="62651" y="120417"/>
                      <a:pt x="61663" y="119898"/>
                      <a:pt x="60780" y="119898"/>
                    </a:cubicBezTo>
                    <a:cubicBezTo>
                      <a:pt x="61560" y="119898"/>
                      <a:pt x="61560" y="119223"/>
                      <a:pt x="60780" y="117872"/>
                    </a:cubicBezTo>
                    <a:cubicBezTo>
                      <a:pt x="60001" y="116521"/>
                      <a:pt x="59274" y="115586"/>
                      <a:pt x="58702" y="114963"/>
                    </a:cubicBezTo>
                    <a:cubicBezTo>
                      <a:pt x="58495" y="114755"/>
                      <a:pt x="57923" y="114132"/>
                      <a:pt x="56936" y="113041"/>
                    </a:cubicBezTo>
                    <a:cubicBezTo>
                      <a:pt x="55949" y="111950"/>
                      <a:pt x="55118" y="111015"/>
                      <a:pt x="54391" y="110235"/>
                    </a:cubicBezTo>
                    <a:cubicBezTo>
                      <a:pt x="53715" y="109456"/>
                      <a:pt x="53092" y="108521"/>
                      <a:pt x="52624" y="107482"/>
                    </a:cubicBezTo>
                    <a:cubicBezTo>
                      <a:pt x="52157" y="106443"/>
                      <a:pt x="52053" y="105560"/>
                      <a:pt x="52313" y="104885"/>
                    </a:cubicBezTo>
                    <a:cubicBezTo>
                      <a:pt x="52417" y="104781"/>
                      <a:pt x="52313" y="104625"/>
                      <a:pt x="52001" y="104417"/>
                    </a:cubicBezTo>
                    <a:cubicBezTo>
                      <a:pt x="51689" y="104209"/>
                      <a:pt x="51326" y="104002"/>
                      <a:pt x="50910" y="103846"/>
                    </a:cubicBezTo>
                    <a:cubicBezTo>
                      <a:pt x="50443" y="103638"/>
                      <a:pt x="50027" y="103482"/>
                      <a:pt x="49663" y="103326"/>
                    </a:cubicBezTo>
                    <a:cubicBezTo>
                      <a:pt x="49248" y="103170"/>
                      <a:pt x="48988" y="103118"/>
                      <a:pt x="48780" y="103118"/>
                    </a:cubicBezTo>
                    <a:cubicBezTo>
                      <a:pt x="48988" y="103534"/>
                      <a:pt x="49196" y="104209"/>
                      <a:pt x="49455" y="105248"/>
                    </a:cubicBezTo>
                    <a:cubicBezTo>
                      <a:pt x="49715" y="106287"/>
                      <a:pt x="49975" y="107067"/>
                      <a:pt x="50287" y="107534"/>
                    </a:cubicBezTo>
                    <a:cubicBezTo>
                      <a:pt x="50494" y="107950"/>
                      <a:pt x="51326" y="109352"/>
                      <a:pt x="52832" y="111846"/>
                    </a:cubicBezTo>
                    <a:cubicBezTo>
                      <a:pt x="55430" y="116002"/>
                      <a:pt x="56572" y="119067"/>
                      <a:pt x="56417" y="121041"/>
                    </a:cubicBezTo>
                    <a:cubicBezTo>
                      <a:pt x="55845" y="121249"/>
                      <a:pt x="55430" y="121145"/>
                      <a:pt x="55222" y="120729"/>
                    </a:cubicBezTo>
                    <a:cubicBezTo>
                      <a:pt x="55014" y="120313"/>
                      <a:pt x="54858" y="119794"/>
                      <a:pt x="54754" y="119119"/>
                    </a:cubicBezTo>
                    <a:cubicBezTo>
                      <a:pt x="54650" y="118443"/>
                      <a:pt x="54546" y="117924"/>
                      <a:pt x="54443" y="117612"/>
                    </a:cubicBezTo>
                    <a:cubicBezTo>
                      <a:pt x="54131" y="117041"/>
                      <a:pt x="53404" y="116365"/>
                      <a:pt x="52157" y="115690"/>
                    </a:cubicBezTo>
                    <a:cubicBezTo>
                      <a:pt x="50910" y="115015"/>
                      <a:pt x="50131" y="114287"/>
                      <a:pt x="49871" y="113612"/>
                    </a:cubicBezTo>
                    <a:cubicBezTo>
                      <a:pt x="49975" y="113612"/>
                      <a:pt x="50079" y="113560"/>
                      <a:pt x="50235" y="113456"/>
                    </a:cubicBezTo>
                    <a:cubicBezTo>
                      <a:pt x="50391" y="113352"/>
                      <a:pt x="50494" y="113300"/>
                      <a:pt x="50598" y="113300"/>
                    </a:cubicBezTo>
                    <a:cubicBezTo>
                      <a:pt x="50702" y="112417"/>
                      <a:pt x="50183" y="111274"/>
                      <a:pt x="49040" y="109872"/>
                    </a:cubicBezTo>
                    <a:cubicBezTo>
                      <a:pt x="47897" y="108469"/>
                      <a:pt x="47429" y="107482"/>
                      <a:pt x="47637" y="106911"/>
                    </a:cubicBezTo>
                    <a:cubicBezTo>
                      <a:pt x="46858" y="106339"/>
                      <a:pt x="46131" y="105144"/>
                      <a:pt x="45559" y="103430"/>
                    </a:cubicBezTo>
                    <a:cubicBezTo>
                      <a:pt x="44988" y="101716"/>
                      <a:pt x="44468" y="100573"/>
                      <a:pt x="44053" y="100105"/>
                    </a:cubicBezTo>
                    <a:cubicBezTo>
                      <a:pt x="43637" y="99534"/>
                      <a:pt x="43170" y="99014"/>
                      <a:pt x="42546" y="98547"/>
                    </a:cubicBezTo>
                    <a:cubicBezTo>
                      <a:pt x="41975" y="98079"/>
                      <a:pt x="41196" y="97612"/>
                      <a:pt x="40312" y="97040"/>
                    </a:cubicBezTo>
                    <a:cubicBezTo>
                      <a:pt x="39429" y="96521"/>
                      <a:pt x="38806" y="96105"/>
                      <a:pt x="38546" y="95949"/>
                    </a:cubicBezTo>
                    <a:cubicBezTo>
                      <a:pt x="38338" y="95846"/>
                      <a:pt x="37975" y="95430"/>
                      <a:pt x="37351" y="94599"/>
                    </a:cubicBezTo>
                    <a:cubicBezTo>
                      <a:pt x="34079" y="90651"/>
                      <a:pt x="33092" y="88521"/>
                      <a:pt x="34390" y="88209"/>
                    </a:cubicBezTo>
                    <a:cubicBezTo>
                      <a:pt x="33092" y="88521"/>
                      <a:pt x="32053" y="87534"/>
                      <a:pt x="31221" y="85300"/>
                    </a:cubicBezTo>
                    <a:cubicBezTo>
                      <a:pt x="30390" y="83066"/>
                      <a:pt x="30130" y="81352"/>
                      <a:pt x="30390" y="80157"/>
                    </a:cubicBezTo>
                    <a:lnTo>
                      <a:pt x="30078" y="80001"/>
                    </a:lnTo>
                    <a:cubicBezTo>
                      <a:pt x="30182" y="79586"/>
                      <a:pt x="30234" y="78443"/>
                      <a:pt x="30234" y="76521"/>
                    </a:cubicBezTo>
                    <a:cubicBezTo>
                      <a:pt x="30234" y="74599"/>
                      <a:pt x="30338" y="72832"/>
                      <a:pt x="30598" y="71274"/>
                    </a:cubicBezTo>
                    <a:cubicBezTo>
                      <a:pt x="30858" y="69715"/>
                      <a:pt x="31325" y="68884"/>
                      <a:pt x="32001" y="68884"/>
                    </a:cubicBezTo>
                    <a:cubicBezTo>
                      <a:pt x="31325" y="68988"/>
                      <a:pt x="30806" y="68365"/>
                      <a:pt x="30442" y="67014"/>
                    </a:cubicBezTo>
                    <a:cubicBezTo>
                      <a:pt x="30078" y="65663"/>
                      <a:pt x="30078" y="64780"/>
                      <a:pt x="30390" y="64261"/>
                    </a:cubicBezTo>
                    <a:cubicBezTo>
                      <a:pt x="30494" y="63949"/>
                      <a:pt x="30910" y="64157"/>
                      <a:pt x="31741" y="64832"/>
                    </a:cubicBezTo>
                    <a:cubicBezTo>
                      <a:pt x="32520" y="65507"/>
                      <a:pt x="32988" y="65975"/>
                      <a:pt x="33092" y="66183"/>
                    </a:cubicBezTo>
                    <a:cubicBezTo>
                      <a:pt x="34390" y="65507"/>
                      <a:pt x="34858" y="64624"/>
                      <a:pt x="34598" y="63533"/>
                    </a:cubicBezTo>
                    <a:cubicBezTo>
                      <a:pt x="34390" y="63118"/>
                      <a:pt x="33351" y="62079"/>
                      <a:pt x="31481" y="60416"/>
                    </a:cubicBezTo>
                    <a:cubicBezTo>
                      <a:pt x="27221" y="57663"/>
                      <a:pt x="25039" y="56313"/>
                      <a:pt x="24936" y="56416"/>
                    </a:cubicBezTo>
                    <a:cubicBezTo>
                      <a:pt x="25507" y="55326"/>
                      <a:pt x="25403" y="54390"/>
                      <a:pt x="24468" y="53611"/>
                    </a:cubicBezTo>
                    <a:cubicBezTo>
                      <a:pt x="23481" y="54183"/>
                      <a:pt x="22910" y="54338"/>
                      <a:pt x="22754" y="54079"/>
                    </a:cubicBezTo>
                    <a:cubicBezTo>
                      <a:pt x="22598" y="53767"/>
                      <a:pt x="22494" y="53248"/>
                      <a:pt x="22390" y="52468"/>
                    </a:cubicBezTo>
                    <a:cubicBezTo>
                      <a:pt x="22286" y="51689"/>
                      <a:pt x="22026" y="51222"/>
                      <a:pt x="21663" y="51118"/>
                    </a:cubicBezTo>
                    <a:cubicBezTo>
                      <a:pt x="21143" y="51014"/>
                      <a:pt x="20572" y="50650"/>
                      <a:pt x="19896" y="49923"/>
                    </a:cubicBezTo>
                    <a:cubicBezTo>
                      <a:pt x="28676" y="35897"/>
                      <a:pt x="40312" y="24883"/>
                      <a:pt x="54754" y="16987"/>
                    </a:cubicBezTo>
                    <a:cubicBezTo>
                      <a:pt x="55326" y="16883"/>
                      <a:pt x="56417" y="16831"/>
                      <a:pt x="58027" y="16831"/>
                    </a:cubicBezTo>
                    <a:cubicBezTo>
                      <a:pt x="58806" y="16935"/>
                      <a:pt x="59534" y="17195"/>
                      <a:pt x="60261" y="17559"/>
                    </a:cubicBezTo>
                    <a:cubicBezTo>
                      <a:pt x="60936" y="17974"/>
                      <a:pt x="61663" y="18494"/>
                      <a:pt x="62391" y="19169"/>
                    </a:cubicBezTo>
                    <a:cubicBezTo>
                      <a:pt x="63118" y="19844"/>
                      <a:pt x="63690" y="20364"/>
                      <a:pt x="64105" y="20676"/>
                    </a:cubicBezTo>
                    <a:cubicBezTo>
                      <a:pt x="64313" y="20104"/>
                      <a:pt x="64053" y="19169"/>
                      <a:pt x="63378" y="18026"/>
                    </a:cubicBezTo>
                    <a:cubicBezTo>
                      <a:pt x="63586" y="17455"/>
                      <a:pt x="64677" y="16831"/>
                      <a:pt x="66651" y="16260"/>
                    </a:cubicBezTo>
                    <a:cubicBezTo>
                      <a:pt x="68936" y="15948"/>
                      <a:pt x="70391" y="16000"/>
                      <a:pt x="71118" y="16416"/>
                    </a:cubicBezTo>
                    <a:cubicBezTo>
                      <a:pt x="70547" y="15533"/>
                      <a:pt x="69560" y="14286"/>
                      <a:pt x="68157" y="12727"/>
                    </a:cubicBezTo>
                    <a:lnTo>
                      <a:pt x="67430" y="13455"/>
                    </a:lnTo>
                    <a:cubicBezTo>
                      <a:pt x="66651" y="12779"/>
                      <a:pt x="64573" y="13091"/>
                      <a:pt x="61196" y="14494"/>
                    </a:cubicBezTo>
                    <a:cubicBezTo>
                      <a:pt x="60988" y="14598"/>
                      <a:pt x="60521" y="14857"/>
                      <a:pt x="59689" y="15325"/>
                    </a:cubicBezTo>
                    <a:cubicBezTo>
                      <a:pt x="58910" y="15792"/>
                      <a:pt x="58235" y="16104"/>
                      <a:pt x="57767" y="16312"/>
                    </a:cubicBezTo>
                    <a:cubicBezTo>
                      <a:pt x="57196" y="16520"/>
                      <a:pt x="56572" y="16572"/>
                      <a:pt x="56001" y="16468"/>
                    </a:cubicBezTo>
                    <a:cubicBezTo>
                      <a:pt x="60728" y="13922"/>
                      <a:pt x="65404" y="11844"/>
                      <a:pt x="69923" y="10390"/>
                    </a:cubicBezTo>
                    <a:cubicBezTo>
                      <a:pt x="70235" y="10598"/>
                      <a:pt x="70703" y="11013"/>
                      <a:pt x="71430" y="11637"/>
                    </a:cubicBezTo>
                    <a:cubicBezTo>
                      <a:pt x="72105" y="12260"/>
                      <a:pt x="72677" y="12727"/>
                      <a:pt x="73040" y="13039"/>
                    </a:cubicBezTo>
                    <a:cubicBezTo>
                      <a:pt x="72729" y="12831"/>
                      <a:pt x="72521" y="12935"/>
                      <a:pt x="72469" y="13351"/>
                    </a:cubicBezTo>
                    <a:cubicBezTo>
                      <a:pt x="72053" y="14546"/>
                      <a:pt x="72053" y="15533"/>
                      <a:pt x="72469" y="16312"/>
                    </a:cubicBezTo>
                    <a:cubicBezTo>
                      <a:pt x="72936" y="16987"/>
                      <a:pt x="73612" y="17403"/>
                      <a:pt x="74495" y="17507"/>
                    </a:cubicBezTo>
                    <a:cubicBezTo>
                      <a:pt x="75326" y="17611"/>
                      <a:pt x="76365" y="17559"/>
                      <a:pt x="77560" y="17351"/>
                    </a:cubicBezTo>
                    <a:cubicBezTo>
                      <a:pt x="78755" y="17143"/>
                      <a:pt x="79534" y="17039"/>
                      <a:pt x="79950" y="17039"/>
                    </a:cubicBezTo>
                    <a:lnTo>
                      <a:pt x="81456" y="17195"/>
                    </a:lnTo>
                    <a:cubicBezTo>
                      <a:pt x="84625" y="17507"/>
                      <a:pt x="85872" y="17195"/>
                      <a:pt x="85144" y="16312"/>
                    </a:cubicBezTo>
                    <a:cubicBezTo>
                      <a:pt x="85456" y="16728"/>
                      <a:pt x="85768" y="17507"/>
                      <a:pt x="86183" y="18754"/>
                    </a:cubicBezTo>
                    <a:cubicBezTo>
                      <a:pt x="86599" y="20000"/>
                      <a:pt x="87015" y="20831"/>
                      <a:pt x="87534" y="21351"/>
                    </a:cubicBezTo>
                    <a:cubicBezTo>
                      <a:pt x="88054" y="20935"/>
                      <a:pt x="88106" y="20260"/>
                      <a:pt x="87846" y="19273"/>
                    </a:cubicBezTo>
                    <a:cubicBezTo>
                      <a:pt x="87534" y="18286"/>
                      <a:pt x="87534" y="17611"/>
                      <a:pt x="87846" y="17195"/>
                    </a:cubicBezTo>
                    <a:cubicBezTo>
                      <a:pt x="87950" y="16987"/>
                      <a:pt x="88261" y="16779"/>
                      <a:pt x="88729" y="16624"/>
                    </a:cubicBezTo>
                    <a:cubicBezTo>
                      <a:pt x="89248" y="16416"/>
                      <a:pt x="89768" y="16208"/>
                      <a:pt x="90443" y="15948"/>
                    </a:cubicBezTo>
                    <a:cubicBezTo>
                      <a:pt x="91067" y="15689"/>
                      <a:pt x="91482" y="15533"/>
                      <a:pt x="91690" y="15429"/>
                    </a:cubicBezTo>
                    <a:cubicBezTo>
                      <a:pt x="92261" y="15013"/>
                      <a:pt x="91898" y="14338"/>
                      <a:pt x="90495" y="13351"/>
                    </a:cubicBezTo>
                    <a:cubicBezTo>
                      <a:pt x="90287" y="13247"/>
                      <a:pt x="89872" y="13091"/>
                      <a:pt x="89248" y="12883"/>
                    </a:cubicBezTo>
                    <a:cubicBezTo>
                      <a:pt x="88625" y="12676"/>
                      <a:pt x="88054" y="12468"/>
                      <a:pt x="87534" y="12312"/>
                    </a:cubicBezTo>
                    <a:cubicBezTo>
                      <a:pt x="87067" y="12104"/>
                      <a:pt x="86547" y="11844"/>
                      <a:pt x="85976" y="11481"/>
                    </a:cubicBezTo>
                    <a:cubicBezTo>
                      <a:pt x="85456" y="11117"/>
                      <a:pt x="85196" y="10753"/>
                      <a:pt x="85248" y="10286"/>
                    </a:cubicBezTo>
                    <a:cubicBezTo>
                      <a:pt x="85300" y="9818"/>
                      <a:pt x="85560" y="9247"/>
                      <a:pt x="86080" y="8572"/>
                    </a:cubicBezTo>
                    <a:cubicBezTo>
                      <a:pt x="86651" y="8104"/>
                      <a:pt x="87638" y="7896"/>
                      <a:pt x="88989" y="8000"/>
                    </a:cubicBezTo>
                    <a:cubicBezTo>
                      <a:pt x="90339" y="8104"/>
                      <a:pt x="91326" y="8364"/>
                      <a:pt x="92054" y="8727"/>
                    </a:cubicBezTo>
                    <a:cubicBezTo>
                      <a:pt x="94703" y="10234"/>
                      <a:pt x="95119" y="11533"/>
                      <a:pt x="93249" y="12727"/>
                    </a:cubicBezTo>
                    <a:cubicBezTo>
                      <a:pt x="94236" y="12831"/>
                      <a:pt x="95430" y="13195"/>
                      <a:pt x="96833" y="13922"/>
                    </a:cubicBezTo>
                    <a:cubicBezTo>
                      <a:pt x="98236" y="14598"/>
                      <a:pt x="98755" y="15377"/>
                      <a:pt x="98443" y="16156"/>
                    </a:cubicBezTo>
                    <a:cubicBezTo>
                      <a:pt x="99223" y="14650"/>
                      <a:pt x="100002" y="13922"/>
                      <a:pt x="100833" y="13922"/>
                    </a:cubicBezTo>
                    <a:cubicBezTo>
                      <a:pt x="101301" y="14026"/>
                      <a:pt x="101820" y="14702"/>
                      <a:pt x="102236" y="15948"/>
                    </a:cubicBezTo>
                    <a:cubicBezTo>
                      <a:pt x="102703" y="17195"/>
                      <a:pt x="102963" y="17870"/>
                      <a:pt x="103067" y="17974"/>
                    </a:cubicBezTo>
                    <a:cubicBezTo>
                      <a:pt x="103846" y="19065"/>
                      <a:pt x="104625" y="19325"/>
                      <a:pt x="105457" y="18702"/>
                    </a:cubicBezTo>
                    <a:cubicBezTo>
                      <a:pt x="106236" y="18130"/>
                      <a:pt x="107067" y="17247"/>
                      <a:pt x="107898" y="16104"/>
                    </a:cubicBezTo>
                    <a:cubicBezTo>
                      <a:pt x="108729" y="14961"/>
                      <a:pt x="109197" y="14442"/>
                      <a:pt x="109301" y="14546"/>
                    </a:cubicBezTo>
                    <a:cubicBezTo>
                      <a:pt x="108314" y="14130"/>
                      <a:pt x="108210" y="13766"/>
                      <a:pt x="108989" y="13351"/>
                    </a:cubicBezTo>
                    <a:cubicBezTo>
                      <a:pt x="110444" y="12468"/>
                      <a:pt x="111794" y="12208"/>
                      <a:pt x="112989" y="12624"/>
                    </a:cubicBezTo>
                    <a:cubicBezTo>
                      <a:pt x="113301" y="12831"/>
                      <a:pt x="113664" y="13247"/>
                      <a:pt x="114184" y="13974"/>
                    </a:cubicBezTo>
                    <a:cubicBezTo>
                      <a:pt x="115067" y="15740"/>
                      <a:pt x="114911" y="16572"/>
                      <a:pt x="113716" y="16520"/>
                    </a:cubicBezTo>
                    <a:cubicBezTo>
                      <a:pt x="114600" y="17299"/>
                      <a:pt x="114963" y="18286"/>
                      <a:pt x="114807" y="19481"/>
                    </a:cubicBezTo>
                    <a:cubicBezTo>
                      <a:pt x="114652" y="20676"/>
                      <a:pt x="113872" y="21195"/>
                      <a:pt x="112522" y="21091"/>
                    </a:cubicBezTo>
                    <a:cubicBezTo>
                      <a:pt x="112054" y="21091"/>
                      <a:pt x="111327" y="20831"/>
                      <a:pt x="110392" y="20364"/>
                    </a:cubicBezTo>
                    <a:cubicBezTo>
                      <a:pt x="109457" y="19896"/>
                      <a:pt x="108729" y="19585"/>
                      <a:pt x="108262" y="19533"/>
                    </a:cubicBezTo>
                    <a:cubicBezTo>
                      <a:pt x="107742" y="19481"/>
                      <a:pt x="107067" y="19741"/>
                      <a:pt x="106184" y="20364"/>
                    </a:cubicBezTo>
                    <a:cubicBezTo>
                      <a:pt x="105768" y="20883"/>
                      <a:pt x="105249" y="21715"/>
                      <a:pt x="104625" y="22909"/>
                    </a:cubicBezTo>
                    <a:cubicBezTo>
                      <a:pt x="104002" y="24104"/>
                      <a:pt x="103431" y="24935"/>
                      <a:pt x="102911" y="25455"/>
                    </a:cubicBezTo>
                    <a:cubicBezTo>
                      <a:pt x="101405" y="26961"/>
                      <a:pt x="98963" y="27481"/>
                      <a:pt x="95482" y="27065"/>
                    </a:cubicBezTo>
                    <a:cubicBezTo>
                      <a:pt x="95794" y="27065"/>
                      <a:pt x="95742" y="27377"/>
                      <a:pt x="95430" y="27948"/>
                    </a:cubicBezTo>
                    <a:cubicBezTo>
                      <a:pt x="95067" y="28520"/>
                      <a:pt x="94599" y="29195"/>
                      <a:pt x="94028" y="29974"/>
                    </a:cubicBezTo>
                    <a:cubicBezTo>
                      <a:pt x="93456" y="30702"/>
                      <a:pt x="93093" y="31117"/>
                      <a:pt x="92989" y="31221"/>
                    </a:cubicBezTo>
                    <a:cubicBezTo>
                      <a:pt x="92106" y="32208"/>
                      <a:pt x="91482" y="33351"/>
                      <a:pt x="91222" y="34650"/>
                    </a:cubicBezTo>
                    <a:cubicBezTo>
                      <a:pt x="91222" y="34858"/>
                      <a:pt x="91171" y="35533"/>
                      <a:pt x="91067" y="36676"/>
                    </a:cubicBezTo>
                    <a:cubicBezTo>
                      <a:pt x="90963" y="37819"/>
                      <a:pt x="90755" y="38702"/>
                      <a:pt x="90495" y="39273"/>
                    </a:cubicBezTo>
                    <a:cubicBezTo>
                      <a:pt x="91690" y="38962"/>
                      <a:pt x="92625" y="39585"/>
                      <a:pt x="93300" y="41040"/>
                    </a:cubicBezTo>
                    <a:cubicBezTo>
                      <a:pt x="93872" y="42442"/>
                      <a:pt x="93872" y="43169"/>
                      <a:pt x="93300" y="43273"/>
                    </a:cubicBezTo>
                    <a:cubicBezTo>
                      <a:pt x="96573" y="42806"/>
                      <a:pt x="99430" y="42962"/>
                      <a:pt x="101924" y="43845"/>
                    </a:cubicBezTo>
                    <a:cubicBezTo>
                      <a:pt x="105508" y="45144"/>
                      <a:pt x="107534" y="46390"/>
                      <a:pt x="108002" y="47689"/>
                    </a:cubicBezTo>
                    <a:cubicBezTo>
                      <a:pt x="108573" y="46806"/>
                      <a:pt x="110028" y="46754"/>
                      <a:pt x="112314" y="47533"/>
                    </a:cubicBezTo>
                    <a:cubicBezTo>
                      <a:pt x="113197" y="48001"/>
                      <a:pt x="113976" y="49507"/>
                      <a:pt x="114703" y="52001"/>
                    </a:cubicBezTo>
                    <a:cubicBezTo>
                      <a:pt x="115119" y="53507"/>
                      <a:pt x="115742" y="54754"/>
                      <a:pt x="116729" y="55845"/>
                    </a:cubicBezTo>
                    <a:cubicBezTo>
                      <a:pt x="117665" y="56936"/>
                      <a:pt x="118704" y="57248"/>
                      <a:pt x="119794" y="56728"/>
                    </a:cubicBezTo>
                    <a:lnTo>
                      <a:pt x="120262" y="56416"/>
                    </a:lnTo>
                    <a:cubicBezTo>
                      <a:pt x="120678" y="56209"/>
                      <a:pt x="120989" y="56053"/>
                      <a:pt x="121249" y="55897"/>
                    </a:cubicBezTo>
                    <a:cubicBezTo>
                      <a:pt x="121509" y="55741"/>
                      <a:pt x="121769" y="55533"/>
                      <a:pt x="122080" y="55326"/>
                    </a:cubicBezTo>
                    <a:cubicBezTo>
                      <a:pt x="122392" y="55066"/>
                      <a:pt x="122548" y="54858"/>
                      <a:pt x="122600" y="54650"/>
                    </a:cubicBezTo>
                    <a:cubicBezTo>
                      <a:pt x="122652" y="54442"/>
                      <a:pt x="122600" y="54235"/>
                      <a:pt x="122392" y="54079"/>
                    </a:cubicBezTo>
                    <a:cubicBezTo>
                      <a:pt x="121717" y="53507"/>
                      <a:pt x="121197" y="52676"/>
                      <a:pt x="120833" y="51637"/>
                    </a:cubicBezTo>
                    <a:cubicBezTo>
                      <a:pt x="120470" y="50598"/>
                      <a:pt x="120574" y="49663"/>
                      <a:pt x="121041" y="48884"/>
                    </a:cubicBezTo>
                    <a:cubicBezTo>
                      <a:pt x="121353" y="48468"/>
                      <a:pt x="122132" y="47897"/>
                      <a:pt x="123431" y="47118"/>
                    </a:cubicBezTo>
                    <a:cubicBezTo>
                      <a:pt x="124730" y="46338"/>
                      <a:pt x="125509" y="45559"/>
                      <a:pt x="125821" y="44728"/>
                    </a:cubicBezTo>
                    <a:cubicBezTo>
                      <a:pt x="126236" y="43429"/>
                      <a:pt x="125717" y="42390"/>
                      <a:pt x="124314" y="41559"/>
                    </a:cubicBezTo>
                    <a:cubicBezTo>
                      <a:pt x="122911" y="40728"/>
                      <a:pt x="122236" y="39949"/>
                      <a:pt x="122236" y="39273"/>
                    </a:cubicBezTo>
                    <a:cubicBezTo>
                      <a:pt x="122236" y="38754"/>
                      <a:pt x="122548" y="38182"/>
                      <a:pt x="123223" y="37507"/>
                    </a:cubicBezTo>
                    <a:cubicBezTo>
                      <a:pt x="123846" y="36832"/>
                      <a:pt x="124158" y="36156"/>
                      <a:pt x="124054" y="35585"/>
                    </a:cubicBezTo>
                    <a:cubicBezTo>
                      <a:pt x="124054" y="35273"/>
                      <a:pt x="123898" y="34650"/>
                      <a:pt x="123535" y="33715"/>
                    </a:cubicBezTo>
                    <a:cubicBezTo>
                      <a:pt x="123171" y="32780"/>
                      <a:pt x="123015" y="32104"/>
                      <a:pt x="122963" y="31637"/>
                    </a:cubicBezTo>
                    <a:cubicBezTo>
                      <a:pt x="122911" y="31169"/>
                      <a:pt x="123119" y="30650"/>
                      <a:pt x="123639" y="30078"/>
                    </a:cubicBezTo>
                    <a:cubicBezTo>
                      <a:pt x="124314" y="29663"/>
                      <a:pt x="125976" y="29715"/>
                      <a:pt x="128522" y="30130"/>
                    </a:cubicBezTo>
                    <a:cubicBezTo>
                      <a:pt x="131067" y="30598"/>
                      <a:pt x="132782" y="31065"/>
                      <a:pt x="133561" y="31533"/>
                    </a:cubicBezTo>
                    <a:cubicBezTo>
                      <a:pt x="133873" y="31741"/>
                      <a:pt x="134496" y="32000"/>
                      <a:pt x="135483" y="32416"/>
                    </a:cubicBezTo>
                    <a:cubicBezTo>
                      <a:pt x="136470" y="32832"/>
                      <a:pt x="137353" y="33247"/>
                      <a:pt x="138081" y="33663"/>
                    </a:cubicBezTo>
                    <a:cubicBezTo>
                      <a:pt x="138808" y="34130"/>
                      <a:pt x="139223" y="34546"/>
                      <a:pt x="139327" y="34910"/>
                    </a:cubicBezTo>
                    <a:lnTo>
                      <a:pt x="138600" y="34910"/>
                    </a:lnTo>
                    <a:cubicBezTo>
                      <a:pt x="139275" y="35481"/>
                      <a:pt x="139691" y="36208"/>
                      <a:pt x="139847" y="36988"/>
                    </a:cubicBezTo>
                    <a:cubicBezTo>
                      <a:pt x="140003" y="37767"/>
                      <a:pt x="139639" y="38390"/>
                      <a:pt x="138756" y="38754"/>
                    </a:cubicBezTo>
                    <a:cubicBezTo>
                      <a:pt x="139327" y="38650"/>
                      <a:pt x="140158" y="38806"/>
                      <a:pt x="141146" y="39221"/>
                    </a:cubicBezTo>
                    <a:cubicBezTo>
                      <a:pt x="142704" y="39793"/>
                      <a:pt x="142756" y="40364"/>
                      <a:pt x="141301" y="40832"/>
                    </a:cubicBezTo>
                    <a:cubicBezTo>
                      <a:pt x="141613" y="40728"/>
                      <a:pt x="142029" y="40624"/>
                      <a:pt x="142548" y="40520"/>
                    </a:cubicBezTo>
                    <a:cubicBezTo>
                      <a:pt x="143068" y="40416"/>
                      <a:pt x="143535" y="40260"/>
                      <a:pt x="143795" y="40053"/>
                    </a:cubicBezTo>
                    <a:cubicBezTo>
                      <a:pt x="144003" y="39949"/>
                      <a:pt x="144262" y="39793"/>
                      <a:pt x="144522" y="39533"/>
                    </a:cubicBezTo>
                    <a:cubicBezTo>
                      <a:pt x="144834" y="39273"/>
                      <a:pt x="145042" y="39117"/>
                      <a:pt x="145198" y="39066"/>
                    </a:cubicBezTo>
                    <a:cubicBezTo>
                      <a:pt x="145353" y="39014"/>
                      <a:pt x="145561" y="38962"/>
                      <a:pt x="145873" y="38910"/>
                    </a:cubicBezTo>
                    <a:cubicBezTo>
                      <a:pt x="146185" y="38858"/>
                      <a:pt x="146444" y="38962"/>
                      <a:pt x="146756" y="39117"/>
                    </a:cubicBezTo>
                    <a:cubicBezTo>
                      <a:pt x="146860" y="39117"/>
                      <a:pt x="147068" y="38858"/>
                      <a:pt x="147431" y="38390"/>
                    </a:cubicBezTo>
                    <a:cubicBezTo>
                      <a:pt x="147795" y="37923"/>
                      <a:pt x="148159" y="37403"/>
                      <a:pt x="148522" y="36884"/>
                    </a:cubicBezTo>
                    <a:cubicBezTo>
                      <a:pt x="148938" y="36416"/>
                      <a:pt x="149250" y="36156"/>
                      <a:pt x="149561" y="36156"/>
                    </a:cubicBezTo>
                    <a:cubicBezTo>
                      <a:pt x="149873" y="36156"/>
                      <a:pt x="150133" y="36260"/>
                      <a:pt x="150392" y="36520"/>
                    </a:cubicBezTo>
                    <a:cubicBezTo>
                      <a:pt x="150652" y="36780"/>
                      <a:pt x="150860" y="37040"/>
                      <a:pt x="150964" y="37351"/>
                    </a:cubicBezTo>
                    <a:cubicBezTo>
                      <a:pt x="151120" y="37663"/>
                      <a:pt x="151276" y="37975"/>
                      <a:pt x="151431" y="38338"/>
                    </a:cubicBezTo>
                    <a:cubicBezTo>
                      <a:pt x="151587" y="38702"/>
                      <a:pt x="151691" y="38962"/>
                      <a:pt x="151795" y="39169"/>
                    </a:cubicBezTo>
                    <a:cubicBezTo>
                      <a:pt x="152003" y="39637"/>
                      <a:pt x="152470" y="40208"/>
                      <a:pt x="153198" y="40728"/>
                    </a:cubicBezTo>
                    <a:cubicBezTo>
                      <a:pt x="153925" y="41247"/>
                      <a:pt x="154393" y="41767"/>
                      <a:pt x="154600" y="42286"/>
                    </a:cubicBezTo>
                    <a:cubicBezTo>
                      <a:pt x="154704" y="42598"/>
                      <a:pt x="154912" y="43325"/>
                      <a:pt x="155172" y="44520"/>
                    </a:cubicBezTo>
                    <a:cubicBezTo>
                      <a:pt x="155483" y="45715"/>
                      <a:pt x="155847" y="46546"/>
                      <a:pt x="156367" y="46962"/>
                    </a:cubicBezTo>
                    <a:cubicBezTo>
                      <a:pt x="156886" y="47429"/>
                      <a:pt x="157613" y="47793"/>
                      <a:pt x="158600" y="48053"/>
                    </a:cubicBezTo>
                    <a:cubicBezTo>
                      <a:pt x="158808" y="48157"/>
                      <a:pt x="159224" y="48105"/>
                      <a:pt x="159951" y="47897"/>
                    </a:cubicBezTo>
                    <a:cubicBezTo>
                      <a:pt x="160626" y="47689"/>
                      <a:pt x="161198" y="47637"/>
                      <a:pt x="161665" y="47741"/>
                    </a:cubicBezTo>
                    <a:cubicBezTo>
                      <a:pt x="162133" y="47845"/>
                      <a:pt x="162341" y="48209"/>
                      <a:pt x="162341" y="48936"/>
                    </a:cubicBezTo>
                    <a:cubicBezTo>
                      <a:pt x="162912" y="48364"/>
                      <a:pt x="163224" y="47949"/>
                      <a:pt x="163224" y="47741"/>
                    </a:cubicBezTo>
                    <a:cubicBezTo>
                      <a:pt x="163328" y="49040"/>
                      <a:pt x="163639" y="50079"/>
                      <a:pt x="164211" y="50858"/>
                    </a:cubicBezTo>
                    <a:cubicBezTo>
                      <a:pt x="164730" y="51637"/>
                      <a:pt x="165613" y="52001"/>
                      <a:pt x="166808" y="51897"/>
                    </a:cubicBezTo>
                    <a:lnTo>
                      <a:pt x="166497" y="55170"/>
                    </a:lnTo>
                    <a:cubicBezTo>
                      <a:pt x="166185" y="55637"/>
                      <a:pt x="165458" y="56053"/>
                      <a:pt x="164263" y="56261"/>
                    </a:cubicBezTo>
                    <a:cubicBezTo>
                      <a:pt x="163068" y="56520"/>
                      <a:pt x="162341" y="56728"/>
                      <a:pt x="162029" y="56936"/>
                    </a:cubicBezTo>
                    <a:cubicBezTo>
                      <a:pt x="161717" y="57040"/>
                      <a:pt x="160990" y="57611"/>
                      <a:pt x="159899" y="58702"/>
                    </a:cubicBezTo>
                    <a:cubicBezTo>
                      <a:pt x="158756" y="59793"/>
                      <a:pt x="158289" y="60416"/>
                      <a:pt x="158496" y="60624"/>
                    </a:cubicBezTo>
                    <a:cubicBezTo>
                      <a:pt x="156834" y="58754"/>
                      <a:pt x="154289" y="58183"/>
                      <a:pt x="150912" y="59014"/>
                    </a:cubicBezTo>
                    <a:cubicBezTo>
                      <a:pt x="147172" y="59585"/>
                      <a:pt x="144574" y="60209"/>
                      <a:pt x="143223" y="60780"/>
                    </a:cubicBezTo>
                    <a:cubicBezTo>
                      <a:pt x="141665" y="61559"/>
                      <a:pt x="140574" y="62287"/>
                      <a:pt x="139951" y="63014"/>
                    </a:cubicBezTo>
                    <a:cubicBezTo>
                      <a:pt x="139847" y="63118"/>
                      <a:pt x="139691" y="63481"/>
                      <a:pt x="139431" y="64053"/>
                    </a:cubicBezTo>
                    <a:cubicBezTo>
                      <a:pt x="139171" y="64624"/>
                      <a:pt x="138912" y="65196"/>
                      <a:pt x="138704" y="65663"/>
                    </a:cubicBezTo>
                    <a:cubicBezTo>
                      <a:pt x="138444" y="66131"/>
                      <a:pt x="138236" y="66391"/>
                      <a:pt x="138029" y="66391"/>
                    </a:cubicBezTo>
                    <a:cubicBezTo>
                      <a:pt x="138600" y="66287"/>
                      <a:pt x="139275" y="65819"/>
                      <a:pt x="140055" y="64988"/>
                    </a:cubicBezTo>
                    <a:cubicBezTo>
                      <a:pt x="140782" y="64157"/>
                      <a:pt x="141249" y="63689"/>
                      <a:pt x="141457" y="63585"/>
                    </a:cubicBezTo>
                    <a:cubicBezTo>
                      <a:pt x="144003" y="61923"/>
                      <a:pt x="146133" y="61300"/>
                      <a:pt x="147847" y="61819"/>
                    </a:cubicBezTo>
                    <a:cubicBezTo>
                      <a:pt x="150029" y="62391"/>
                      <a:pt x="150392" y="63222"/>
                      <a:pt x="148886" y="64209"/>
                    </a:cubicBezTo>
                    <a:cubicBezTo>
                      <a:pt x="148678" y="64417"/>
                      <a:pt x="148159" y="64469"/>
                      <a:pt x="147327" y="64417"/>
                    </a:cubicBezTo>
                    <a:cubicBezTo>
                      <a:pt x="146496" y="64365"/>
                      <a:pt x="145925" y="64365"/>
                      <a:pt x="145613" y="64469"/>
                    </a:cubicBezTo>
                    <a:cubicBezTo>
                      <a:pt x="146496" y="64676"/>
                      <a:pt x="147224" y="64936"/>
                      <a:pt x="147847" y="65300"/>
                    </a:cubicBezTo>
                    <a:cubicBezTo>
                      <a:pt x="148418" y="65663"/>
                      <a:pt x="148574" y="66131"/>
                      <a:pt x="148314" y="66702"/>
                    </a:cubicBezTo>
                    <a:cubicBezTo>
                      <a:pt x="149873" y="67585"/>
                      <a:pt x="150185" y="68572"/>
                      <a:pt x="149198" y="69663"/>
                    </a:cubicBezTo>
                    <a:cubicBezTo>
                      <a:pt x="147899" y="70962"/>
                      <a:pt x="146392" y="71482"/>
                      <a:pt x="144574" y="71274"/>
                    </a:cubicBezTo>
                    <a:cubicBezTo>
                      <a:pt x="144886" y="71274"/>
                      <a:pt x="144886" y="71482"/>
                      <a:pt x="144574" y="71845"/>
                    </a:cubicBezTo>
                    <a:lnTo>
                      <a:pt x="142029" y="73456"/>
                    </a:lnTo>
                    <a:cubicBezTo>
                      <a:pt x="141821" y="73560"/>
                      <a:pt x="141197" y="73819"/>
                      <a:pt x="140107" y="74183"/>
                    </a:cubicBezTo>
                    <a:cubicBezTo>
                      <a:pt x="139016" y="74599"/>
                      <a:pt x="138288" y="75014"/>
                      <a:pt x="137873" y="75534"/>
                    </a:cubicBezTo>
                    <a:cubicBezTo>
                      <a:pt x="137561" y="75949"/>
                      <a:pt x="137405" y="76521"/>
                      <a:pt x="137405" y="77300"/>
                    </a:cubicBezTo>
                    <a:cubicBezTo>
                      <a:pt x="137405" y="78079"/>
                      <a:pt x="137353" y="78702"/>
                      <a:pt x="137249" y="79066"/>
                    </a:cubicBezTo>
                    <a:cubicBezTo>
                      <a:pt x="137145" y="79482"/>
                      <a:pt x="136730" y="79534"/>
                      <a:pt x="136054" y="79378"/>
                    </a:cubicBezTo>
                    <a:cubicBezTo>
                      <a:pt x="135743" y="79949"/>
                      <a:pt x="134860" y="80417"/>
                      <a:pt x="133301" y="80780"/>
                    </a:cubicBezTo>
                    <a:cubicBezTo>
                      <a:pt x="131743" y="81144"/>
                      <a:pt x="130756" y="81664"/>
                      <a:pt x="130236" y="82339"/>
                    </a:cubicBezTo>
                    <a:cubicBezTo>
                      <a:pt x="130808" y="83118"/>
                      <a:pt x="130756" y="83897"/>
                      <a:pt x="130080" y="84729"/>
                    </a:cubicBezTo>
                    <a:cubicBezTo>
                      <a:pt x="128886" y="85716"/>
                      <a:pt x="127847" y="85612"/>
                      <a:pt x="126963" y="84417"/>
                    </a:cubicBezTo>
                    <a:cubicBezTo>
                      <a:pt x="126444" y="84625"/>
                      <a:pt x="126080" y="85092"/>
                      <a:pt x="125872" y="85923"/>
                    </a:cubicBezTo>
                    <a:cubicBezTo>
                      <a:pt x="125613" y="86703"/>
                      <a:pt x="125249" y="87274"/>
                      <a:pt x="124782" y="87534"/>
                    </a:cubicBezTo>
                    <a:cubicBezTo>
                      <a:pt x="125457" y="88625"/>
                      <a:pt x="125353" y="89404"/>
                      <a:pt x="124470" y="89923"/>
                    </a:cubicBezTo>
                    <a:cubicBezTo>
                      <a:pt x="124574" y="89923"/>
                      <a:pt x="124782" y="90027"/>
                      <a:pt x="125145" y="90235"/>
                    </a:cubicBezTo>
                    <a:cubicBezTo>
                      <a:pt x="125509" y="90443"/>
                      <a:pt x="125872" y="90703"/>
                      <a:pt x="126236" y="90962"/>
                    </a:cubicBezTo>
                    <a:cubicBezTo>
                      <a:pt x="126652" y="91274"/>
                      <a:pt x="126860" y="91430"/>
                      <a:pt x="126963" y="91430"/>
                    </a:cubicBezTo>
                    <a:cubicBezTo>
                      <a:pt x="126548" y="92313"/>
                      <a:pt x="126028" y="92781"/>
                      <a:pt x="125353" y="92781"/>
                    </a:cubicBezTo>
                    <a:cubicBezTo>
                      <a:pt x="125924" y="94339"/>
                      <a:pt x="125197" y="96105"/>
                      <a:pt x="123119" y="97975"/>
                    </a:cubicBezTo>
                    <a:cubicBezTo>
                      <a:pt x="122704" y="98391"/>
                      <a:pt x="122080" y="98755"/>
                      <a:pt x="121249" y="99170"/>
                    </a:cubicBezTo>
                    <a:cubicBezTo>
                      <a:pt x="120418" y="99586"/>
                      <a:pt x="119639" y="99898"/>
                      <a:pt x="118963" y="100157"/>
                    </a:cubicBezTo>
                    <a:cubicBezTo>
                      <a:pt x="118288" y="100417"/>
                      <a:pt x="117872" y="100573"/>
                      <a:pt x="117768" y="100677"/>
                    </a:cubicBezTo>
                    <a:cubicBezTo>
                      <a:pt x="116781" y="101560"/>
                      <a:pt x="116054" y="102495"/>
                      <a:pt x="115535" y="103430"/>
                    </a:cubicBezTo>
                    <a:cubicBezTo>
                      <a:pt x="115067" y="104365"/>
                      <a:pt x="114963" y="105300"/>
                      <a:pt x="115327" y="106183"/>
                    </a:cubicBezTo>
                    <a:cubicBezTo>
                      <a:pt x="115690" y="107067"/>
                      <a:pt x="116574" y="107690"/>
                      <a:pt x="118080" y="107950"/>
                    </a:cubicBezTo>
                    <a:lnTo>
                      <a:pt x="118236" y="109144"/>
                    </a:lnTo>
                    <a:lnTo>
                      <a:pt x="118236" y="111794"/>
                    </a:lnTo>
                    <a:lnTo>
                      <a:pt x="118392" y="112989"/>
                    </a:lnTo>
                    <a:cubicBezTo>
                      <a:pt x="118496" y="113664"/>
                      <a:pt x="118548" y="114287"/>
                      <a:pt x="118600" y="114859"/>
                    </a:cubicBezTo>
                    <a:cubicBezTo>
                      <a:pt x="118652" y="115378"/>
                      <a:pt x="118652" y="116106"/>
                      <a:pt x="118600" y="116937"/>
                    </a:cubicBezTo>
                    <a:cubicBezTo>
                      <a:pt x="118548" y="117768"/>
                      <a:pt x="118340" y="118236"/>
                      <a:pt x="117924" y="118339"/>
                    </a:cubicBezTo>
                    <a:cubicBezTo>
                      <a:pt x="117509" y="118443"/>
                      <a:pt x="116989" y="118339"/>
                      <a:pt x="116314" y="118028"/>
                    </a:cubicBezTo>
                    <a:cubicBezTo>
                      <a:pt x="115535" y="117612"/>
                      <a:pt x="114600" y="115482"/>
                      <a:pt x="113509" y="111482"/>
                    </a:cubicBezTo>
                    <a:cubicBezTo>
                      <a:pt x="113301" y="110495"/>
                      <a:pt x="112729" y="109300"/>
                      <a:pt x="111742" y="107898"/>
                    </a:cubicBezTo>
                    <a:cubicBezTo>
                      <a:pt x="111223" y="108417"/>
                      <a:pt x="110807" y="108729"/>
                      <a:pt x="110496" y="108885"/>
                    </a:cubicBezTo>
                    <a:cubicBezTo>
                      <a:pt x="110132" y="109041"/>
                      <a:pt x="109924" y="109041"/>
                      <a:pt x="109768" y="108937"/>
                    </a:cubicBezTo>
                    <a:cubicBezTo>
                      <a:pt x="109612" y="108833"/>
                      <a:pt x="109353" y="108625"/>
                      <a:pt x="108937" y="108261"/>
                    </a:cubicBezTo>
                    <a:cubicBezTo>
                      <a:pt x="108522" y="107898"/>
                      <a:pt x="108210" y="107638"/>
                      <a:pt x="107898" y="107430"/>
                    </a:cubicBezTo>
                    <a:cubicBezTo>
                      <a:pt x="107379" y="107118"/>
                      <a:pt x="106547" y="106911"/>
                      <a:pt x="105301" y="106703"/>
                    </a:cubicBezTo>
                    <a:cubicBezTo>
                      <a:pt x="104054" y="106495"/>
                      <a:pt x="103275" y="106235"/>
                      <a:pt x="103015" y="105976"/>
                    </a:cubicBezTo>
                    <a:cubicBezTo>
                      <a:pt x="100625" y="107742"/>
                      <a:pt x="99223" y="107326"/>
                      <a:pt x="98703" y="104625"/>
                    </a:cubicBezTo>
                    <a:cubicBezTo>
                      <a:pt x="98495" y="105092"/>
                      <a:pt x="98547" y="105768"/>
                      <a:pt x="98755" y="106651"/>
                    </a:cubicBezTo>
                    <a:cubicBezTo>
                      <a:pt x="99015" y="107482"/>
                      <a:pt x="99119" y="107950"/>
                      <a:pt x="99119" y="108054"/>
                    </a:cubicBezTo>
                    <a:cubicBezTo>
                      <a:pt x="98443" y="109352"/>
                      <a:pt x="97352" y="109456"/>
                      <a:pt x="95846" y="108365"/>
                    </a:cubicBezTo>
                    <a:cubicBezTo>
                      <a:pt x="95275" y="107794"/>
                      <a:pt x="93872" y="107690"/>
                      <a:pt x="91742" y="108157"/>
                    </a:cubicBezTo>
                    <a:cubicBezTo>
                      <a:pt x="89612" y="108625"/>
                      <a:pt x="88209" y="108677"/>
                      <a:pt x="87534" y="108365"/>
                    </a:cubicBezTo>
                    <a:cubicBezTo>
                      <a:pt x="87638" y="108365"/>
                      <a:pt x="87846" y="108521"/>
                      <a:pt x="88106" y="108833"/>
                    </a:cubicBezTo>
                    <a:cubicBezTo>
                      <a:pt x="88417" y="109041"/>
                      <a:pt x="88625" y="109196"/>
                      <a:pt x="88677" y="109300"/>
                    </a:cubicBezTo>
                    <a:cubicBezTo>
                      <a:pt x="88573" y="109716"/>
                      <a:pt x="88417" y="109976"/>
                      <a:pt x="88209" y="110183"/>
                    </a:cubicBezTo>
                    <a:cubicBezTo>
                      <a:pt x="88002" y="110391"/>
                      <a:pt x="87794" y="110443"/>
                      <a:pt x="87638" y="110391"/>
                    </a:cubicBezTo>
                    <a:cubicBezTo>
                      <a:pt x="87430" y="110339"/>
                      <a:pt x="87222" y="110339"/>
                      <a:pt x="86963" y="110391"/>
                    </a:cubicBezTo>
                    <a:cubicBezTo>
                      <a:pt x="86703" y="110443"/>
                      <a:pt x="86495" y="110495"/>
                      <a:pt x="86287" y="110599"/>
                    </a:cubicBezTo>
                    <a:cubicBezTo>
                      <a:pt x="85872" y="110911"/>
                      <a:pt x="85404" y="111430"/>
                      <a:pt x="84781" y="112158"/>
                    </a:cubicBezTo>
                    <a:cubicBezTo>
                      <a:pt x="84209" y="112885"/>
                      <a:pt x="83742" y="113352"/>
                      <a:pt x="83430" y="113560"/>
                    </a:cubicBezTo>
                    <a:cubicBezTo>
                      <a:pt x="84002" y="115119"/>
                      <a:pt x="84313" y="116365"/>
                      <a:pt x="84261" y="117197"/>
                    </a:cubicBezTo>
                    <a:cubicBezTo>
                      <a:pt x="84209" y="118028"/>
                      <a:pt x="84054" y="119275"/>
                      <a:pt x="83794" y="120885"/>
                    </a:cubicBezTo>
                    <a:cubicBezTo>
                      <a:pt x="83534" y="122495"/>
                      <a:pt x="83430" y="123846"/>
                      <a:pt x="83430" y="124833"/>
                    </a:cubicBezTo>
                    <a:cubicBezTo>
                      <a:pt x="83430" y="126391"/>
                      <a:pt x="83898" y="128262"/>
                      <a:pt x="84833" y="130340"/>
                    </a:cubicBezTo>
                    <a:cubicBezTo>
                      <a:pt x="85768" y="132418"/>
                      <a:pt x="86859" y="133872"/>
                      <a:pt x="88157" y="134651"/>
                    </a:cubicBezTo>
                    <a:cubicBezTo>
                      <a:pt x="88833" y="135067"/>
                      <a:pt x="90028" y="135275"/>
                      <a:pt x="91742" y="135379"/>
                    </a:cubicBezTo>
                    <a:cubicBezTo>
                      <a:pt x="93404" y="135483"/>
                      <a:pt x="94599" y="135379"/>
                      <a:pt x="95326" y="135067"/>
                    </a:cubicBezTo>
                    <a:cubicBezTo>
                      <a:pt x="95898" y="134755"/>
                      <a:pt x="96365" y="134444"/>
                      <a:pt x="96677" y="134028"/>
                    </a:cubicBezTo>
                    <a:cubicBezTo>
                      <a:pt x="96989" y="133612"/>
                      <a:pt x="97197" y="133041"/>
                      <a:pt x="97404" y="132314"/>
                    </a:cubicBezTo>
                    <a:cubicBezTo>
                      <a:pt x="97612" y="131586"/>
                      <a:pt x="97768" y="131067"/>
                      <a:pt x="97872" y="130755"/>
                    </a:cubicBezTo>
                    <a:cubicBezTo>
                      <a:pt x="98547" y="128885"/>
                      <a:pt x="99846" y="127898"/>
                      <a:pt x="101716" y="127794"/>
                    </a:cubicBezTo>
                    <a:cubicBezTo>
                      <a:pt x="102911" y="127690"/>
                      <a:pt x="103742" y="127846"/>
                      <a:pt x="104314" y="128158"/>
                    </a:cubicBezTo>
                    <a:cubicBezTo>
                      <a:pt x="104833" y="128521"/>
                      <a:pt x="105093" y="128989"/>
                      <a:pt x="104989" y="129560"/>
                    </a:cubicBezTo>
                    <a:cubicBezTo>
                      <a:pt x="104885" y="130132"/>
                      <a:pt x="104677" y="130755"/>
                      <a:pt x="104418" y="131431"/>
                    </a:cubicBezTo>
                    <a:cubicBezTo>
                      <a:pt x="104106" y="132054"/>
                      <a:pt x="103742" y="132781"/>
                      <a:pt x="103327" y="133560"/>
                    </a:cubicBezTo>
                    <a:cubicBezTo>
                      <a:pt x="102859" y="134340"/>
                      <a:pt x="102599" y="134963"/>
                      <a:pt x="102495" y="135327"/>
                    </a:cubicBezTo>
                    <a:cubicBezTo>
                      <a:pt x="102288" y="136106"/>
                      <a:pt x="102132" y="137249"/>
                      <a:pt x="101976" y="138651"/>
                    </a:cubicBezTo>
                    <a:cubicBezTo>
                      <a:pt x="101820" y="140106"/>
                      <a:pt x="101716" y="140937"/>
                      <a:pt x="101612" y="141249"/>
                    </a:cubicBezTo>
                    <a:cubicBezTo>
                      <a:pt x="101820" y="141353"/>
                      <a:pt x="102547" y="141405"/>
                      <a:pt x="103846" y="141405"/>
                    </a:cubicBezTo>
                    <a:cubicBezTo>
                      <a:pt x="103846" y="141197"/>
                      <a:pt x="103898" y="140885"/>
                      <a:pt x="104054" y="140418"/>
                    </a:cubicBezTo>
                    <a:cubicBezTo>
                      <a:pt x="104210" y="139950"/>
                      <a:pt x="104262" y="139690"/>
                      <a:pt x="104262" y="139587"/>
                    </a:cubicBezTo>
                    <a:cubicBezTo>
                      <a:pt x="104781" y="140366"/>
                      <a:pt x="105560" y="140833"/>
                      <a:pt x="106651" y="140937"/>
                    </a:cubicBezTo>
                    <a:cubicBezTo>
                      <a:pt x="107742" y="141041"/>
                      <a:pt x="108522" y="140625"/>
                      <a:pt x="109041" y="139742"/>
                    </a:cubicBezTo>
                    <a:cubicBezTo>
                      <a:pt x="109249" y="140054"/>
                      <a:pt x="109820" y="140781"/>
                      <a:pt x="110807" y="141976"/>
                    </a:cubicBezTo>
                    <a:cubicBezTo>
                      <a:pt x="111794" y="143171"/>
                      <a:pt x="112314" y="144158"/>
                      <a:pt x="112418" y="144937"/>
                    </a:cubicBezTo>
                    <a:cubicBezTo>
                      <a:pt x="112522" y="145353"/>
                      <a:pt x="112729" y="145976"/>
                      <a:pt x="112989" y="146859"/>
                    </a:cubicBezTo>
                    <a:cubicBezTo>
                      <a:pt x="113301" y="147742"/>
                      <a:pt x="113405" y="148366"/>
                      <a:pt x="113301" y="148729"/>
                    </a:cubicBezTo>
                    <a:cubicBezTo>
                      <a:pt x="113197" y="149093"/>
                      <a:pt x="112729" y="149249"/>
                      <a:pt x="111794" y="149249"/>
                    </a:cubicBezTo>
                    <a:cubicBezTo>
                      <a:pt x="111379" y="149249"/>
                      <a:pt x="111171" y="149405"/>
                      <a:pt x="111067" y="149717"/>
                    </a:cubicBezTo>
                    <a:cubicBezTo>
                      <a:pt x="110963" y="150028"/>
                      <a:pt x="110963" y="150392"/>
                      <a:pt x="111067" y="150807"/>
                    </a:cubicBezTo>
                    <a:cubicBezTo>
                      <a:pt x="111171" y="151275"/>
                      <a:pt x="111275" y="151691"/>
                      <a:pt x="111431" y="152054"/>
                    </a:cubicBezTo>
                    <a:cubicBezTo>
                      <a:pt x="111586" y="152470"/>
                      <a:pt x="111794" y="152885"/>
                      <a:pt x="112002" y="153301"/>
                    </a:cubicBezTo>
                    <a:cubicBezTo>
                      <a:pt x="112262" y="153717"/>
                      <a:pt x="112366" y="154028"/>
                      <a:pt x="112366" y="154132"/>
                    </a:cubicBezTo>
                    <a:cubicBezTo>
                      <a:pt x="114132" y="157405"/>
                      <a:pt x="116574" y="158288"/>
                      <a:pt x="119639" y="156782"/>
                    </a:cubicBezTo>
                    <a:cubicBezTo>
                      <a:pt x="119639" y="159639"/>
                      <a:pt x="118963" y="161249"/>
                      <a:pt x="117561" y="161509"/>
                    </a:cubicBezTo>
                    <a:cubicBezTo>
                      <a:pt x="116366" y="161873"/>
                      <a:pt x="115483" y="161353"/>
                      <a:pt x="114496" y="160210"/>
                    </a:cubicBezTo>
                    <a:close/>
                    <a:moveTo>
                      <a:pt x="116729" y="193717"/>
                    </a:moveTo>
                    <a:cubicBezTo>
                      <a:pt x="116522" y="192730"/>
                      <a:pt x="116418" y="191951"/>
                      <a:pt x="116470" y="191328"/>
                    </a:cubicBezTo>
                    <a:cubicBezTo>
                      <a:pt x="116366" y="190548"/>
                      <a:pt x="116729" y="189457"/>
                      <a:pt x="117509" y="188159"/>
                    </a:cubicBezTo>
                    <a:cubicBezTo>
                      <a:pt x="118288" y="186808"/>
                      <a:pt x="118704" y="185821"/>
                      <a:pt x="118704" y="185094"/>
                    </a:cubicBezTo>
                    <a:cubicBezTo>
                      <a:pt x="117145" y="184678"/>
                      <a:pt x="116522" y="183431"/>
                      <a:pt x="116937" y="181249"/>
                    </a:cubicBezTo>
                    <a:cubicBezTo>
                      <a:pt x="117145" y="179743"/>
                      <a:pt x="118548" y="177769"/>
                      <a:pt x="121249" y="175327"/>
                    </a:cubicBezTo>
                    <a:cubicBezTo>
                      <a:pt x="123119" y="173665"/>
                      <a:pt x="123743" y="171275"/>
                      <a:pt x="123015" y="168210"/>
                    </a:cubicBezTo>
                    <a:cubicBezTo>
                      <a:pt x="122704" y="166912"/>
                      <a:pt x="122444" y="165041"/>
                      <a:pt x="122288" y="162548"/>
                    </a:cubicBezTo>
                    <a:cubicBezTo>
                      <a:pt x="122080" y="160054"/>
                      <a:pt x="121872" y="158340"/>
                      <a:pt x="121717" y="157353"/>
                    </a:cubicBezTo>
                    <a:cubicBezTo>
                      <a:pt x="121717" y="157665"/>
                      <a:pt x="122184" y="157924"/>
                      <a:pt x="123119" y="158184"/>
                    </a:cubicBezTo>
                    <a:cubicBezTo>
                      <a:pt x="124054" y="158444"/>
                      <a:pt x="124626" y="158756"/>
                      <a:pt x="124834" y="159119"/>
                    </a:cubicBezTo>
                    <a:cubicBezTo>
                      <a:pt x="125041" y="158808"/>
                      <a:pt x="125301" y="158288"/>
                      <a:pt x="125561" y="157509"/>
                    </a:cubicBezTo>
                    <a:cubicBezTo>
                      <a:pt x="125872" y="156730"/>
                      <a:pt x="126132" y="156106"/>
                      <a:pt x="126444" y="155743"/>
                    </a:cubicBezTo>
                    <a:cubicBezTo>
                      <a:pt x="126652" y="155431"/>
                      <a:pt x="127067" y="155067"/>
                      <a:pt x="127691" y="154652"/>
                    </a:cubicBezTo>
                    <a:cubicBezTo>
                      <a:pt x="128314" y="154184"/>
                      <a:pt x="128730" y="153924"/>
                      <a:pt x="128937" y="153820"/>
                    </a:cubicBezTo>
                    <a:cubicBezTo>
                      <a:pt x="129145" y="153717"/>
                      <a:pt x="129561" y="153405"/>
                      <a:pt x="130288" y="152833"/>
                    </a:cubicBezTo>
                    <a:cubicBezTo>
                      <a:pt x="130963" y="152314"/>
                      <a:pt x="131535" y="151846"/>
                      <a:pt x="132002" y="151587"/>
                    </a:cubicBezTo>
                    <a:cubicBezTo>
                      <a:pt x="132470" y="151275"/>
                      <a:pt x="133041" y="151067"/>
                      <a:pt x="133769" y="150911"/>
                    </a:cubicBezTo>
                    <a:cubicBezTo>
                      <a:pt x="134496" y="150756"/>
                      <a:pt x="135016" y="150963"/>
                      <a:pt x="135327" y="151587"/>
                    </a:cubicBezTo>
                    <a:cubicBezTo>
                      <a:pt x="135847" y="152158"/>
                      <a:pt x="135743" y="153093"/>
                      <a:pt x="135016" y="154340"/>
                    </a:cubicBezTo>
                    <a:cubicBezTo>
                      <a:pt x="134340" y="155587"/>
                      <a:pt x="134340" y="156418"/>
                      <a:pt x="135016" y="156937"/>
                    </a:cubicBezTo>
                    <a:cubicBezTo>
                      <a:pt x="135119" y="156626"/>
                      <a:pt x="135223" y="156002"/>
                      <a:pt x="135327" y="155015"/>
                    </a:cubicBezTo>
                    <a:cubicBezTo>
                      <a:pt x="135431" y="154028"/>
                      <a:pt x="135743" y="153301"/>
                      <a:pt x="136210" y="152782"/>
                    </a:cubicBezTo>
                    <a:cubicBezTo>
                      <a:pt x="136782" y="152210"/>
                      <a:pt x="137353" y="151846"/>
                      <a:pt x="137925" y="151743"/>
                    </a:cubicBezTo>
                    <a:cubicBezTo>
                      <a:pt x="138444" y="151639"/>
                      <a:pt x="138964" y="151691"/>
                      <a:pt x="139379" y="151950"/>
                    </a:cubicBezTo>
                    <a:cubicBezTo>
                      <a:pt x="139847" y="152210"/>
                      <a:pt x="140366" y="152522"/>
                      <a:pt x="140938" y="152989"/>
                    </a:cubicBezTo>
                    <a:cubicBezTo>
                      <a:pt x="141509" y="153457"/>
                      <a:pt x="142081" y="153717"/>
                      <a:pt x="142548" y="153820"/>
                    </a:cubicBezTo>
                    <a:cubicBezTo>
                      <a:pt x="144055" y="154340"/>
                      <a:pt x="145821" y="155379"/>
                      <a:pt x="147899" y="157093"/>
                    </a:cubicBezTo>
                    <a:cubicBezTo>
                      <a:pt x="147795" y="156989"/>
                      <a:pt x="147795" y="156885"/>
                      <a:pt x="147899" y="156730"/>
                    </a:cubicBezTo>
                    <a:cubicBezTo>
                      <a:pt x="148003" y="156574"/>
                      <a:pt x="148211" y="156418"/>
                      <a:pt x="148470" y="156262"/>
                    </a:cubicBezTo>
                    <a:cubicBezTo>
                      <a:pt x="148782" y="156106"/>
                      <a:pt x="149042" y="155950"/>
                      <a:pt x="149301" y="155795"/>
                    </a:cubicBezTo>
                    <a:cubicBezTo>
                      <a:pt x="149561" y="155639"/>
                      <a:pt x="149821" y="155535"/>
                      <a:pt x="150133" y="155431"/>
                    </a:cubicBezTo>
                    <a:lnTo>
                      <a:pt x="150600" y="155275"/>
                    </a:lnTo>
                    <a:cubicBezTo>
                      <a:pt x="151276" y="155275"/>
                      <a:pt x="151795" y="155223"/>
                      <a:pt x="152107" y="155119"/>
                    </a:cubicBezTo>
                    <a:cubicBezTo>
                      <a:pt x="152418" y="155015"/>
                      <a:pt x="152834" y="155119"/>
                      <a:pt x="153354" y="155431"/>
                    </a:cubicBezTo>
                    <a:cubicBezTo>
                      <a:pt x="153873" y="155743"/>
                      <a:pt x="154289" y="155950"/>
                      <a:pt x="154444" y="156106"/>
                    </a:cubicBezTo>
                    <a:cubicBezTo>
                      <a:pt x="154652" y="156262"/>
                      <a:pt x="154964" y="156522"/>
                      <a:pt x="155483" y="156937"/>
                    </a:cubicBezTo>
                    <a:cubicBezTo>
                      <a:pt x="156003" y="157353"/>
                      <a:pt x="156315" y="157613"/>
                      <a:pt x="156522" y="157821"/>
                    </a:cubicBezTo>
                    <a:cubicBezTo>
                      <a:pt x="156834" y="158028"/>
                      <a:pt x="157354" y="158340"/>
                      <a:pt x="158133" y="158860"/>
                    </a:cubicBezTo>
                    <a:cubicBezTo>
                      <a:pt x="158912" y="159379"/>
                      <a:pt x="159535" y="159743"/>
                      <a:pt x="160003" y="160054"/>
                    </a:cubicBezTo>
                    <a:cubicBezTo>
                      <a:pt x="160471" y="160366"/>
                      <a:pt x="160834" y="160782"/>
                      <a:pt x="161198" y="161405"/>
                    </a:cubicBezTo>
                    <a:cubicBezTo>
                      <a:pt x="161561" y="161976"/>
                      <a:pt x="161665" y="162652"/>
                      <a:pt x="161561" y="163327"/>
                    </a:cubicBezTo>
                    <a:cubicBezTo>
                      <a:pt x="162133" y="163431"/>
                      <a:pt x="163328" y="163795"/>
                      <a:pt x="165146" y="164522"/>
                    </a:cubicBezTo>
                    <a:cubicBezTo>
                      <a:pt x="165458" y="164730"/>
                      <a:pt x="166081" y="164886"/>
                      <a:pt x="167016" y="165041"/>
                    </a:cubicBezTo>
                    <a:cubicBezTo>
                      <a:pt x="167951" y="165197"/>
                      <a:pt x="168575" y="165405"/>
                      <a:pt x="168886" y="165717"/>
                    </a:cubicBezTo>
                    <a:cubicBezTo>
                      <a:pt x="154444" y="180782"/>
                      <a:pt x="137093" y="190133"/>
                      <a:pt x="116729" y="193717"/>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5152F"/>
                  </a:solidFill>
                  <a:latin typeface="Open Sans"/>
                  <a:ea typeface="Open Sans"/>
                  <a:cs typeface="Open Sans"/>
                  <a:sym typeface="Open Sans"/>
                </a:endParaRPr>
              </a:p>
            </p:txBody>
          </p:sp>
        </p:grpSp>
        <p:grpSp>
          <p:nvGrpSpPr>
            <p:cNvPr id="1315" name="Google Shape;1315;p119"/>
            <p:cNvGrpSpPr/>
            <p:nvPr/>
          </p:nvGrpSpPr>
          <p:grpSpPr>
            <a:xfrm>
              <a:off x="5280689" y="3671835"/>
              <a:ext cx="201168" cy="201168"/>
              <a:chOff x="1190625" y="238125"/>
              <a:chExt cx="5238750" cy="5238750"/>
            </a:xfrm>
          </p:grpSpPr>
          <p:sp>
            <p:nvSpPr>
              <p:cNvPr id="1316" name="Google Shape;1316;p119"/>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rgbClr val="CB22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7" name="Google Shape;1317;p119"/>
              <p:cNvSpPr/>
              <p:nvPr/>
            </p:nvSpPr>
            <p:spPr>
              <a:xfrm>
                <a:off x="2973250" y="1093050"/>
                <a:ext cx="1673500" cy="3656225"/>
              </a:xfrm>
              <a:custGeom>
                <a:rect b="b" l="l" r="r" t="t"/>
                <a:pathLst>
                  <a:path extrusionOk="0" h="146249" w="66940">
                    <a:moveTo>
                      <a:pt x="47416" y="0"/>
                    </a:moveTo>
                    <a:lnTo>
                      <a:pt x="44748" y="122"/>
                    </a:lnTo>
                    <a:lnTo>
                      <a:pt x="42080" y="243"/>
                    </a:lnTo>
                    <a:lnTo>
                      <a:pt x="39533" y="607"/>
                    </a:lnTo>
                    <a:lnTo>
                      <a:pt x="37229" y="971"/>
                    </a:lnTo>
                    <a:lnTo>
                      <a:pt x="34925" y="1577"/>
                    </a:lnTo>
                    <a:lnTo>
                      <a:pt x="32864" y="2183"/>
                    </a:lnTo>
                    <a:lnTo>
                      <a:pt x="30923" y="3032"/>
                    </a:lnTo>
                    <a:lnTo>
                      <a:pt x="29104" y="3881"/>
                    </a:lnTo>
                    <a:lnTo>
                      <a:pt x="27407" y="4972"/>
                    </a:lnTo>
                    <a:lnTo>
                      <a:pt x="25830" y="6064"/>
                    </a:lnTo>
                    <a:lnTo>
                      <a:pt x="24375" y="7155"/>
                    </a:lnTo>
                    <a:lnTo>
                      <a:pt x="23041" y="8489"/>
                    </a:lnTo>
                    <a:lnTo>
                      <a:pt x="21828" y="9702"/>
                    </a:lnTo>
                    <a:lnTo>
                      <a:pt x="20616" y="11157"/>
                    </a:lnTo>
                    <a:lnTo>
                      <a:pt x="19524" y="12491"/>
                    </a:lnTo>
                    <a:lnTo>
                      <a:pt x="18675" y="13946"/>
                    </a:lnTo>
                    <a:lnTo>
                      <a:pt x="17705" y="15523"/>
                    </a:lnTo>
                    <a:lnTo>
                      <a:pt x="16978" y="16978"/>
                    </a:lnTo>
                    <a:lnTo>
                      <a:pt x="16250" y="18554"/>
                    </a:lnTo>
                    <a:lnTo>
                      <a:pt x="15644" y="20131"/>
                    </a:lnTo>
                    <a:lnTo>
                      <a:pt x="15159" y="21707"/>
                    </a:lnTo>
                    <a:lnTo>
                      <a:pt x="14916" y="22556"/>
                    </a:lnTo>
                    <a:lnTo>
                      <a:pt x="14310" y="24981"/>
                    </a:lnTo>
                    <a:lnTo>
                      <a:pt x="13946" y="26558"/>
                    </a:lnTo>
                    <a:lnTo>
                      <a:pt x="13703" y="28256"/>
                    </a:lnTo>
                    <a:lnTo>
                      <a:pt x="13461" y="30196"/>
                    </a:lnTo>
                    <a:lnTo>
                      <a:pt x="13461" y="32136"/>
                    </a:lnTo>
                    <a:lnTo>
                      <a:pt x="13461" y="53479"/>
                    </a:lnTo>
                    <a:lnTo>
                      <a:pt x="0" y="53479"/>
                    </a:lnTo>
                    <a:lnTo>
                      <a:pt x="0" y="79431"/>
                    </a:lnTo>
                    <a:lnTo>
                      <a:pt x="13461" y="79431"/>
                    </a:lnTo>
                    <a:lnTo>
                      <a:pt x="13461" y="146249"/>
                    </a:lnTo>
                    <a:lnTo>
                      <a:pt x="40261" y="146249"/>
                    </a:lnTo>
                    <a:lnTo>
                      <a:pt x="40261" y="79431"/>
                    </a:lnTo>
                    <a:lnTo>
                      <a:pt x="62695" y="79431"/>
                    </a:lnTo>
                    <a:lnTo>
                      <a:pt x="66091" y="53479"/>
                    </a:lnTo>
                    <a:lnTo>
                      <a:pt x="40261" y="53479"/>
                    </a:lnTo>
                    <a:lnTo>
                      <a:pt x="40261" y="35047"/>
                    </a:lnTo>
                    <a:lnTo>
                      <a:pt x="40261" y="34683"/>
                    </a:lnTo>
                    <a:lnTo>
                      <a:pt x="40382" y="33349"/>
                    </a:lnTo>
                    <a:lnTo>
                      <a:pt x="40504" y="32621"/>
                    </a:lnTo>
                    <a:lnTo>
                      <a:pt x="40746" y="31651"/>
                    </a:lnTo>
                    <a:lnTo>
                      <a:pt x="41110" y="30681"/>
                    </a:lnTo>
                    <a:lnTo>
                      <a:pt x="41595" y="29590"/>
                    </a:lnTo>
                    <a:lnTo>
                      <a:pt x="42201" y="28619"/>
                    </a:lnTo>
                    <a:lnTo>
                      <a:pt x="43050" y="27649"/>
                    </a:lnTo>
                    <a:lnTo>
                      <a:pt x="44020" y="26679"/>
                    </a:lnTo>
                    <a:lnTo>
                      <a:pt x="45233" y="25830"/>
                    </a:lnTo>
                    <a:lnTo>
                      <a:pt x="46688" y="25224"/>
                    </a:lnTo>
                    <a:lnTo>
                      <a:pt x="48386" y="24618"/>
                    </a:lnTo>
                    <a:lnTo>
                      <a:pt x="50326" y="24254"/>
                    </a:lnTo>
                    <a:lnTo>
                      <a:pt x="52509" y="24133"/>
                    </a:lnTo>
                    <a:lnTo>
                      <a:pt x="66940" y="24133"/>
                    </a:lnTo>
                    <a:lnTo>
                      <a:pt x="66940" y="1092"/>
                    </a:lnTo>
                    <a:lnTo>
                      <a:pt x="63544" y="728"/>
                    </a:lnTo>
                    <a:lnTo>
                      <a:pt x="59785" y="364"/>
                    </a:lnTo>
                    <a:lnTo>
                      <a:pt x="55177" y="122"/>
                    </a:lnTo>
                    <a:lnTo>
                      <a:pt x="5008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8" name="Google Shape;1318;p119"/>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9" name="Google Shape;1319;p119"/>
              <p:cNvSpPr/>
              <p:nvPr/>
            </p:nvSpPr>
            <p:spPr>
              <a:xfrm>
                <a:off x="2060700" y="1741825"/>
                <a:ext cx="3498600" cy="2458725"/>
              </a:xfrm>
              <a:custGeom>
                <a:rect b="b" l="l" r="r" t="t"/>
                <a:pathLst>
                  <a:path extrusionOk="0" h="98349" w="139944">
                    <a:moveTo>
                      <a:pt x="55784" y="29954"/>
                    </a:moveTo>
                    <a:lnTo>
                      <a:pt x="92285" y="48993"/>
                    </a:lnTo>
                    <a:lnTo>
                      <a:pt x="55784" y="68759"/>
                    </a:lnTo>
                    <a:lnTo>
                      <a:pt x="55784" y="29954"/>
                    </a:lnTo>
                    <a:close/>
                    <a:moveTo>
                      <a:pt x="67910" y="1"/>
                    </a:moveTo>
                    <a:lnTo>
                      <a:pt x="44385" y="971"/>
                    </a:lnTo>
                    <a:lnTo>
                      <a:pt x="21223" y="1820"/>
                    </a:lnTo>
                    <a:lnTo>
                      <a:pt x="18797" y="2062"/>
                    </a:lnTo>
                    <a:lnTo>
                      <a:pt x="16493" y="2426"/>
                    </a:lnTo>
                    <a:lnTo>
                      <a:pt x="14310" y="3032"/>
                    </a:lnTo>
                    <a:lnTo>
                      <a:pt x="12370" y="3760"/>
                    </a:lnTo>
                    <a:lnTo>
                      <a:pt x="11279" y="4366"/>
                    </a:lnTo>
                    <a:lnTo>
                      <a:pt x="10430" y="4851"/>
                    </a:lnTo>
                    <a:lnTo>
                      <a:pt x="9460" y="5579"/>
                    </a:lnTo>
                    <a:lnTo>
                      <a:pt x="8611" y="6307"/>
                    </a:lnTo>
                    <a:lnTo>
                      <a:pt x="7883" y="7034"/>
                    </a:lnTo>
                    <a:lnTo>
                      <a:pt x="7156" y="7883"/>
                    </a:lnTo>
                    <a:lnTo>
                      <a:pt x="6428" y="8853"/>
                    </a:lnTo>
                    <a:lnTo>
                      <a:pt x="5700" y="9945"/>
                    </a:lnTo>
                    <a:lnTo>
                      <a:pt x="4488" y="12491"/>
                    </a:lnTo>
                    <a:lnTo>
                      <a:pt x="3275" y="15159"/>
                    </a:lnTo>
                    <a:lnTo>
                      <a:pt x="2547" y="17948"/>
                    </a:lnTo>
                    <a:lnTo>
                      <a:pt x="2184" y="19403"/>
                    </a:lnTo>
                    <a:lnTo>
                      <a:pt x="1941" y="20737"/>
                    </a:lnTo>
                    <a:lnTo>
                      <a:pt x="1092" y="27892"/>
                    </a:lnTo>
                    <a:lnTo>
                      <a:pt x="486" y="34926"/>
                    </a:lnTo>
                    <a:lnTo>
                      <a:pt x="122" y="41959"/>
                    </a:lnTo>
                    <a:lnTo>
                      <a:pt x="1" y="49114"/>
                    </a:lnTo>
                    <a:lnTo>
                      <a:pt x="122" y="56147"/>
                    </a:lnTo>
                    <a:lnTo>
                      <a:pt x="486" y="63181"/>
                    </a:lnTo>
                    <a:lnTo>
                      <a:pt x="971" y="70336"/>
                    </a:lnTo>
                    <a:lnTo>
                      <a:pt x="1698" y="77369"/>
                    </a:lnTo>
                    <a:lnTo>
                      <a:pt x="2184" y="79916"/>
                    </a:lnTo>
                    <a:lnTo>
                      <a:pt x="2547" y="82220"/>
                    </a:lnTo>
                    <a:lnTo>
                      <a:pt x="3154" y="84403"/>
                    </a:lnTo>
                    <a:lnTo>
                      <a:pt x="3881" y="86343"/>
                    </a:lnTo>
                    <a:lnTo>
                      <a:pt x="4730" y="88162"/>
                    </a:lnTo>
                    <a:lnTo>
                      <a:pt x="5579" y="89738"/>
                    </a:lnTo>
                    <a:lnTo>
                      <a:pt x="6670" y="91194"/>
                    </a:lnTo>
                    <a:lnTo>
                      <a:pt x="7883" y="92528"/>
                    </a:lnTo>
                    <a:lnTo>
                      <a:pt x="9217" y="93619"/>
                    </a:lnTo>
                    <a:lnTo>
                      <a:pt x="10794" y="94589"/>
                    </a:lnTo>
                    <a:lnTo>
                      <a:pt x="12491" y="95438"/>
                    </a:lnTo>
                    <a:lnTo>
                      <a:pt x="14310" y="96166"/>
                    </a:lnTo>
                    <a:lnTo>
                      <a:pt x="16251" y="96651"/>
                    </a:lnTo>
                    <a:lnTo>
                      <a:pt x="18433" y="97015"/>
                    </a:lnTo>
                    <a:lnTo>
                      <a:pt x="20859" y="97257"/>
                    </a:lnTo>
                    <a:lnTo>
                      <a:pt x="23405" y="97500"/>
                    </a:lnTo>
                    <a:lnTo>
                      <a:pt x="42687" y="97863"/>
                    </a:lnTo>
                    <a:lnTo>
                      <a:pt x="62090" y="98106"/>
                    </a:lnTo>
                    <a:lnTo>
                      <a:pt x="100653" y="98348"/>
                    </a:lnTo>
                    <a:lnTo>
                      <a:pt x="105988" y="98227"/>
                    </a:lnTo>
                    <a:lnTo>
                      <a:pt x="111324" y="97985"/>
                    </a:lnTo>
                    <a:lnTo>
                      <a:pt x="116539" y="97621"/>
                    </a:lnTo>
                    <a:lnTo>
                      <a:pt x="121874" y="97015"/>
                    </a:lnTo>
                    <a:lnTo>
                      <a:pt x="123208" y="96893"/>
                    </a:lnTo>
                    <a:lnTo>
                      <a:pt x="124542" y="96529"/>
                    </a:lnTo>
                    <a:lnTo>
                      <a:pt x="125755" y="96166"/>
                    </a:lnTo>
                    <a:lnTo>
                      <a:pt x="126968" y="95802"/>
                    </a:lnTo>
                    <a:lnTo>
                      <a:pt x="128059" y="95317"/>
                    </a:lnTo>
                    <a:lnTo>
                      <a:pt x="129150" y="94710"/>
                    </a:lnTo>
                    <a:lnTo>
                      <a:pt x="130242" y="93983"/>
                    </a:lnTo>
                    <a:lnTo>
                      <a:pt x="131212" y="93255"/>
                    </a:lnTo>
                    <a:lnTo>
                      <a:pt x="132061" y="92528"/>
                    </a:lnTo>
                    <a:lnTo>
                      <a:pt x="132910" y="91557"/>
                    </a:lnTo>
                    <a:lnTo>
                      <a:pt x="133637" y="90587"/>
                    </a:lnTo>
                    <a:lnTo>
                      <a:pt x="134365" y="89617"/>
                    </a:lnTo>
                    <a:lnTo>
                      <a:pt x="134971" y="88526"/>
                    </a:lnTo>
                    <a:lnTo>
                      <a:pt x="135578" y="87313"/>
                    </a:lnTo>
                    <a:lnTo>
                      <a:pt x="136063" y="86100"/>
                    </a:lnTo>
                    <a:lnTo>
                      <a:pt x="136427" y="84767"/>
                    </a:lnTo>
                    <a:lnTo>
                      <a:pt x="137397" y="81007"/>
                    </a:lnTo>
                    <a:lnTo>
                      <a:pt x="138124" y="77248"/>
                    </a:lnTo>
                    <a:lnTo>
                      <a:pt x="138731" y="73367"/>
                    </a:lnTo>
                    <a:lnTo>
                      <a:pt x="139094" y="69487"/>
                    </a:lnTo>
                    <a:lnTo>
                      <a:pt x="139458" y="63545"/>
                    </a:lnTo>
                    <a:lnTo>
                      <a:pt x="139701" y="57481"/>
                    </a:lnTo>
                    <a:lnTo>
                      <a:pt x="139822" y="51418"/>
                    </a:lnTo>
                    <a:lnTo>
                      <a:pt x="139943" y="45355"/>
                    </a:lnTo>
                    <a:lnTo>
                      <a:pt x="139701" y="39291"/>
                    </a:lnTo>
                    <a:lnTo>
                      <a:pt x="139458" y="33349"/>
                    </a:lnTo>
                    <a:lnTo>
                      <a:pt x="138973" y="27286"/>
                    </a:lnTo>
                    <a:lnTo>
                      <a:pt x="138246" y="21222"/>
                    </a:lnTo>
                    <a:lnTo>
                      <a:pt x="137882" y="18918"/>
                    </a:lnTo>
                    <a:lnTo>
                      <a:pt x="137397" y="16736"/>
                    </a:lnTo>
                    <a:lnTo>
                      <a:pt x="136790" y="14674"/>
                    </a:lnTo>
                    <a:lnTo>
                      <a:pt x="136063" y="12734"/>
                    </a:lnTo>
                    <a:lnTo>
                      <a:pt x="135214" y="11036"/>
                    </a:lnTo>
                    <a:lnTo>
                      <a:pt x="134244" y="9459"/>
                    </a:lnTo>
                    <a:lnTo>
                      <a:pt x="133152" y="8126"/>
                    </a:lnTo>
                    <a:lnTo>
                      <a:pt x="131940" y="6792"/>
                    </a:lnTo>
                    <a:lnTo>
                      <a:pt x="130606" y="5700"/>
                    </a:lnTo>
                    <a:lnTo>
                      <a:pt x="129150" y="4730"/>
                    </a:lnTo>
                    <a:lnTo>
                      <a:pt x="127574" y="3881"/>
                    </a:lnTo>
                    <a:lnTo>
                      <a:pt x="125755" y="3154"/>
                    </a:lnTo>
                    <a:lnTo>
                      <a:pt x="123815" y="2668"/>
                    </a:lnTo>
                    <a:lnTo>
                      <a:pt x="121753" y="2183"/>
                    </a:lnTo>
                    <a:lnTo>
                      <a:pt x="119570" y="1941"/>
                    </a:lnTo>
                    <a:lnTo>
                      <a:pt x="117266" y="1698"/>
                    </a:lnTo>
                    <a:lnTo>
                      <a:pt x="104776" y="1213"/>
                    </a:lnTo>
                    <a:lnTo>
                      <a:pt x="92406" y="849"/>
                    </a:lnTo>
                    <a:lnTo>
                      <a:pt x="6791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0" name="Google Shape;1320;p119"/>
              <p:cNvSpPr/>
              <p:nvPr/>
            </p:nvSpPr>
            <p:spPr>
              <a:xfrm>
                <a:off x="3455275" y="2490650"/>
                <a:ext cx="912575" cy="970175"/>
              </a:xfrm>
              <a:custGeom>
                <a:rect b="b" l="l" r="r" t="t"/>
                <a:pathLst>
                  <a:path extrusionOk="0" fill="none" h="38807" w="36503">
                    <a:moveTo>
                      <a:pt x="1" y="38806"/>
                    </a:moveTo>
                    <a:lnTo>
                      <a:pt x="1" y="38806"/>
                    </a:lnTo>
                    <a:lnTo>
                      <a:pt x="36502" y="19040"/>
                    </a:lnTo>
                    <a:lnTo>
                      <a:pt x="36502" y="19040"/>
                    </a:lnTo>
                    <a:lnTo>
                      <a:pt x="1" y="1"/>
                    </a:lnTo>
                    <a:lnTo>
                      <a:pt x="1" y="38806"/>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1" name="Google Shape;1321;p119"/>
              <p:cNvSpPr/>
              <p:nvPr/>
            </p:nvSpPr>
            <p:spPr>
              <a:xfrm>
                <a:off x="2060700" y="1741825"/>
                <a:ext cx="3498600" cy="2458725"/>
              </a:xfrm>
              <a:custGeom>
                <a:rect b="b" l="l" r="r" t="t"/>
                <a:pathLst>
                  <a:path extrusionOk="0" fill="none" h="98349" w="139944">
                    <a:moveTo>
                      <a:pt x="67910" y="1"/>
                    </a:moveTo>
                    <a:lnTo>
                      <a:pt x="67910" y="1"/>
                    </a:lnTo>
                    <a:lnTo>
                      <a:pt x="92406" y="849"/>
                    </a:lnTo>
                    <a:lnTo>
                      <a:pt x="104776" y="1213"/>
                    </a:lnTo>
                    <a:lnTo>
                      <a:pt x="117266" y="1698"/>
                    </a:lnTo>
                    <a:lnTo>
                      <a:pt x="117266" y="1698"/>
                    </a:lnTo>
                    <a:lnTo>
                      <a:pt x="119570" y="1941"/>
                    </a:lnTo>
                    <a:lnTo>
                      <a:pt x="121753" y="2183"/>
                    </a:lnTo>
                    <a:lnTo>
                      <a:pt x="123815" y="2668"/>
                    </a:lnTo>
                    <a:lnTo>
                      <a:pt x="125755" y="3154"/>
                    </a:lnTo>
                    <a:lnTo>
                      <a:pt x="127574" y="3881"/>
                    </a:lnTo>
                    <a:lnTo>
                      <a:pt x="129150" y="4730"/>
                    </a:lnTo>
                    <a:lnTo>
                      <a:pt x="130606" y="5700"/>
                    </a:lnTo>
                    <a:lnTo>
                      <a:pt x="131940" y="6792"/>
                    </a:lnTo>
                    <a:lnTo>
                      <a:pt x="133152" y="8126"/>
                    </a:lnTo>
                    <a:lnTo>
                      <a:pt x="134244" y="9459"/>
                    </a:lnTo>
                    <a:lnTo>
                      <a:pt x="135214" y="11036"/>
                    </a:lnTo>
                    <a:lnTo>
                      <a:pt x="136063" y="12734"/>
                    </a:lnTo>
                    <a:lnTo>
                      <a:pt x="136790" y="14674"/>
                    </a:lnTo>
                    <a:lnTo>
                      <a:pt x="137397" y="16736"/>
                    </a:lnTo>
                    <a:lnTo>
                      <a:pt x="137882" y="18918"/>
                    </a:lnTo>
                    <a:lnTo>
                      <a:pt x="138246" y="21222"/>
                    </a:lnTo>
                    <a:lnTo>
                      <a:pt x="138246" y="21222"/>
                    </a:lnTo>
                    <a:lnTo>
                      <a:pt x="138973" y="27286"/>
                    </a:lnTo>
                    <a:lnTo>
                      <a:pt x="139458" y="33349"/>
                    </a:lnTo>
                    <a:lnTo>
                      <a:pt x="139701" y="39291"/>
                    </a:lnTo>
                    <a:lnTo>
                      <a:pt x="139943" y="45355"/>
                    </a:lnTo>
                    <a:lnTo>
                      <a:pt x="139822" y="51418"/>
                    </a:lnTo>
                    <a:lnTo>
                      <a:pt x="139701" y="57481"/>
                    </a:lnTo>
                    <a:lnTo>
                      <a:pt x="139458" y="63545"/>
                    </a:lnTo>
                    <a:lnTo>
                      <a:pt x="139094" y="69487"/>
                    </a:lnTo>
                    <a:lnTo>
                      <a:pt x="139094" y="69487"/>
                    </a:lnTo>
                    <a:lnTo>
                      <a:pt x="138731" y="73367"/>
                    </a:lnTo>
                    <a:lnTo>
                      <a:pt x="138124" y="77248"/>
                    </a:lnTo>
                    <a:lnTo>
                      <a:pt x="137397" y="81007"/>
                    </a:lnTo>
                    <a:lnTo>
                      <a:pt x="136427" y="84767"/>
                    </a:lnTo>
                    <a:lnTo>
                      <a:pt x="136427" y="84767"/>
                    </a:lnTo>
                    <a:lnTo>
                      <a:pt x="136063" y="86100"/>
                    </a:lnTo>
                    <a:lnTo>
                      <a:pt x="135578" y="87313"/>
                    </a:lnTo>
                    <a:lnTo>
                      <a:pt x="134971" y="88526"/>
                    </a:lnTo>
                    <a:lnTo>
                      <a:pt x="134365" y="89617"/>
                    </a:lnTo>
                    <a:lnTo>
                      <a:pt x="133637" y="90587"/>
                    </a:lnTo>
                    <a:lnTo>
                      <a:pt x="132910" y="91557"/>
                    </a:lnTo>
                    <a:lnTo>
                      <a:pt x="132061" y="92528"/>
                    </a:lnTo>
                    <a:lnTo>
                      <a:pt x="131212" y="93255"/>
                    </a:lnTo>
                    <a:lnTo>
                      <a:pt x="130242" y="93983"/>
                    </a:lnTo>
                    <a:lnTo>
                      <a:pt x="129150" y="94710"/>
                    </a:lnTo>
                    <a:lnTo>
                      <a:pt x="128059" y="95317"/>
                    </a:lnTo>
                    <a:lnTo>
                      <a:pt x="126968" y="95802"/>
                    </a:lnTo>
                    <a:lnTo>
                      <a:pt x="125755" y="96166"/>
                    </a:lnTo>
                    <a:lnTo>
                      <a:pt x="124542" y="96529"/>
                    </a:lnTo>
                    <a:lnTo>
                      <a:pt x="123208" y="96893"/>
                    </a:lnTo>
                    <a:lnTo>
                      <a:pt x="121874" y="97015"/>
                    </a:lnTo>
                    <a:lnTo>
                      <a:pt x="121874" y="97015"/>
                    </a:lnTo>
                    <a:lnTo>
                      <a:pt x="116539" y="97621"/>
                    </a:lnTo>
                    <a:lnTo>
                      <a:pt x="111324" y="97985"/>
                    </a:lnTo>
                    <a:lnTo>
                      <a:pt x="105988" y="98227"/>
                    </a:lnTo>
                    <a:lnTo>
                      <a:pt x="100653" y="98348"/>
                    </a:lnTo>
                    <a:lnTo>
                      <a:pt x="100653" y="98348"/>
                    </a:lnTo>
                    <a:lnTo>
                      <a:pt x="62090" y="98106"/>
                    </a:lnTo>
                    <a:lnTo>
                      <a:pt x="42687" y="97863"/>
                    </a:lnTo>
                    <a:lnTo>
                      <a:pt x="23405" y="97500"/>
                    </a:lnTo>
                    <a:lnTo>
                      <a:pt x="23405" y="97500"/>
                    </a:lnTo>
                    <a:lnTo>
                      <a:pt x="20859" y="97257"/>
                    </a:lnTo>
                    <a:lnTo>
                      <a:pt x="18433" y="97015"/>
                    </a:lnTo>
                    <a:lnTo>
                      <a:pt x="16251" y="96651"/>
                    </a:lnTo>
                    <a:lnTo>
                      <a:pt x="14310" y="96166"/>
                    </a:lnTo>
                    <a:lnTo>
                      <a:pt x="12491" y="95438"/>
                    </a:lnTo>
                    <a:lnTo>
                      <a:pt x="10794" y="94589"/>
                    </a:lnTo>
                    <a:lnTo>
                      <a:pt x="9217" y="93619"/>
                    </a:lnTo>
                    <a:lnTo>
                      <a:pt x="7883" y="92528"/>
                    </a:lnTo>
                    <a:lnTo>
                      <a:pt x="6670" y="91194"/>
                    </a:lnTo>
                    <a:lnTo>
                      <a:pt x="5579" y="89738"/>
                    </a:lnTo>
                    <a:lnTo>
                      <a:pt x="4730" y="88162"/>
                    </a:lnTo>
                    <a:lnTo>
                      <a:pt x="3881" y="86343"/>
                    </a:lnTo>
                    <a:lnTo>
                      <a:pt x="3154" y="84403"/>
                    </a:lnTo>
                    <a:lnTo>
                      <a:pt x="2547" y="82220"/>
                    </a:lnTo>
                    <a:lnTo>
                      <a:pt x="2184" y="79916"/>
                    </a:lnTo>
                    <a:lnTo>
                      <a:pt x="1698" y="77369"/>
                    </a:lnTo>
                    <a:lnTo>
                      <a:pt x="1698" y="77369"/>
                    </a:lnTo>
                    <a:lnTo>
                      <a:pt x="971" y="70336"/>
                    </a:lnTo>
                    <a:lnTo>
                      <a:pt x="486" y="63181"/>
                    </a:lnTo>
                    <a:lnTo>
                      <a:pt x="122" y="56147"/>
                    </a:lnTo>
                    <a:lnTo>
                      <a:pt x="1" y="49114"/>
                    </a:lnTo>
                    <a:lnTo>
                      <a:pt x="122" y="41959"/>
                    </a:lnTo>
                    <a:lnTo>
                      <a:pt x="486" y="34926"/>
                    </a:lnTo>
                    <a:lnTo>
                      <a:pt x="1092" y="27892"/>
                    </a:lnTo>
                    <a:lnTo>
                      <a:pt x="1941" y="20737"/>
                    </a:lnTo>
                    <a:lnTo>
                      <a:pt x="1941" y="20737"/>
                    </a:lnTo>
                    <a:lnTo>
                      <a:pt x="2184" y="19403"/>
                    </a:lnTo>
                    <a:lnTo>
                      <a:pt x="2547" y="17948"/>
                    </a:lnTo>
                    <a:lnTo>
                      <a:pt x="3275" y="15159"/>
                    </a:lnTo>
                    <a:lnTo>
                      <a:pt x="4488" y="12491"/>
                    </a:lnTo>
                    <a:lnTo>
                      <a:pt x="5700" y="9945"/>
                    </a:lnTo>
                    <a:lnTo>
                      <a:pt x="5700" y="9945"/>
                    </a:lnTo>
                    <a:lnTo>
                      <a:pt x="6428" y="8853"/>
                    </a:lnTo>
                    <a:lnTo>
                      <a:pt x="7156" y="7883"/>
                    </a:lnTo>
                    <a:lnTo>
                      <a:pt x="7883" y="7034"/>
                    </a:lnTo>
                    <a:lnTo>
                      <a:pt x="8611" y="6307"/>
                    </a:lnTo>
                    <a:lnTo>
                      <a:pt x="9460" y="5579"/>
                    </a:lnTo>
                    <a:lnTo>
                      <a:pt x="10430" y="4851"/>
                    </a:lnTo>
                    <a:lnTo>
                      <a:pt x="11279" y="4366"/>
                    </a:lnTo>
                    <a:lnTo>
                      <a:pt x="12370" y="3760"/>
                    </a:lnTo>
                    <a:lnTo>
                      <a:pt x="14310" y="3032"/>
                    </a:lnTo>
                    <a:lnTo>
                      <a:pt x="16493" y="2426"/>
                    </a:lnTo>
                    <a:lnTo>
                      <a:pt x="18797" y="2062"/>
                    </a:lnTo>
                    <a:lnTo>
                      <a:pt x="21223" y="1820"/>
                    </a:lnTo>
                    <a:lnTo>
                      <a:pt x="21223" y="1820"/>
                    </a:lnTo>
                    <a:lnTo>
                      <a:pt x="44385" y="971"/>
                    </a:lnTo>
                    <a:lnTo>
                      <a:pt x="67910"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22" name="Google Shape;1322;p119"/>
            <p:cNvGrpSpPr/>
            <p:nvPr/>
          </p:nvGrpSpPr>
          <p:grpSpPr>
            <a:xfrm>
              <a:off x="5280677" y="2644098"/>
              <a:ext cx="201168" cy="201168"/>
              <a:chOff x="1190625" y="238125"/>
              <a:chExt cx="5238750" cy="5238750"/>
            </a:xfrm>
          </p:grpSpPr>
          <p:sp>
            <p:nvSpPr>
              <p:cNvPr id="1323" name="Google Shape;1323;p119"/>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4" name="Google Shape;1324;p119"/>
              <p:cNvSpPr/>
              <p:nvPr/>
            </p:nvSpPr>
            <p:spPr>
              <a:xfrm>
                <a:off x="2342650" y="1832775"/>
                <a:ext cx="2934700" cy="2379900"/>
              </a:xfrm>
              <a:custGeom>
                <a:rect b="b" l="l" r="r" t="t"/>
                <a:pathLst>
                  <a:path extrusionOk="0" h="95196" w="117388">
                    <a:moveTo>
                      <a:pt x="79795" y="1"/>
                    </a:moveTo>
                    <a:lnTo>
                      <a:pt x="76884" y="364"/>
                    </a:lnTo>
                    <a:lnTo>
                      <a:pt x="74095" y="1092"/>
                    </a:lnTo>
                    <a:lnTo>
                      <a:pt x="72761" y="1456"/>
                    </a:lnTo>
                    <a:lnTo>
                      <a:pt x="71548" y="1941"/>
                    </a:lnTo>
                    <a:lnTo>
                      <a:pt x="70336" y="2547"/>
                    </a:lnTo>
                    <a:lnTo>
                      <a:pt x="69123" y="3275"/>
                    </a:lnTo>
                    <a:lnTo>
                      <a:pt x="67910" y="3881"/>
                    </a:lnTo>
                    <a:lnTo>
                      <a:pt x="66819" y="4730"/>
                    </a:lnTo>
                    <a:lnTo>
                      <a:pt x="65849" y="5458"/>
                    </a:lnTo>
                    <a:lnTo>
                      <a:pt x="64757" y="6428"/>
                    </a:lnTo>
                    <a:lnTo>
                      <a:pt x="63909" y="7277"/>
                    </a:lnTo>
                    <a:lnTo>
                      <a:pt x="62938" y="8247"/>
                    </a:lnTo>
                    <a:lnTo>
                      <a:pt x="62211" y="9338"/>
                    </a:lnTo>
                    <a:lnTo>
                      <a:pt x="61362" y="10430"/>
                    </a:lnTo>
                    <a:lnTo>
                      <a:pt x="60634" y="11642"/>
                    </a:lnTo>
                    <a:lnTo>
                      <a:pt x="60028" y="12855"/>
                    </a:lnTo>
                    <a:lnTo>
                      <a:pt x="59422" y="14068"/>
                    </a:lnTo>
                    <a:lnTo>
                      <a:pt x="58815" y="15402"/>
                    </a:lnTo>
                    <a:lnTo>
                      <a:pt x="57966" y="18191"/>
                    </a:lnTo>
                    <a:lnTo>
                      <a:pt x="57603" y="19403"/>
                    </a:lnTo>
                    <a:lnTo>
                      <a:pt x="57360" y="20737"/>
                    </a:lnTo>
                    <a:lnTo>
                      <a:pt x="57239" y="22193"/>
                    </a:lnTo>
                    <a:lnTo>
                      <a:pt x="57118" y="23769"/>
                    </a:lnTo>
                    <a:lnTo>
                      <a:pt x="57118" y="25224"/>
                    </a:lnTo>
                    <a:lnTo>
                      <a:pt x="57239" y="26801"/>
                    </a:lnTo>
                    <a:lnTo>
                      <a:pt x="57481" y="28135"/>
                    </a:lnTo>
                    <a:lnTo>
                      <a:pt x="57845" y="29469"/>
                    </a:lnTo>
                    <a:lnTo>
                      <a:pt x="57845" y="29469"/>
                    </a:lnTo>
                    <a:lnTo>
                      <a:pt x="54935" y="29347"/>
                    </a:lnTo>
                    <a:lnTo>
                      <a:pt x="52146" y="28984"/>
                    </a:lnTo>
                    <a:lnTo>
                      <a:pt x="49478" y="28620"/>
                    </a:lnTo>
                    <a:lnTo>
                      <a:pt x="47052" y="28013"/>
                    </a:lnTo>
                    <a:lnTo>
                      <a:pt x="42444" y="26801"/>
                    </a:lnTo>
                    <a:lnTo>
                      <a:pt x="38321" y="25467"/>
                    </a:lnTo>
                    <a:lnTo>
                      <a:pt x="34441" y="24012"/>
                    </a:lnTo>
                    <a:lnTo>
                      <a:pt x="30803" y="22314"/>
                    </a:lnTo>
                    <a:lnTo>
                      <a:pt x="27407" y="20495"/>
                    </a:lnTo>
                    <a:lnTo>
                      <a:pt x="24133" y="18433"/>
                    </a:lnTo>
                    <a:lnTo>
                      <a:pt x="20859" y="16250"/>
                    </a:lnTo>
                    <a:lnTo>
                      <a:pt x="17584" y="13825"/>
                    </a:lnTo>
                    <a:lnTo>
                      <a:pt x="15644" y="12249"/>
                    </a:lnTo>
                    <a:lnTo>
                      <a:pt x="13825" y="10551"/>
                    </a:lnTo>
                    <a:lnTo>
                      <a:pt x="12006" y="8853"/>
                    </a:lnTo>
                    <a:lnTo>
                      <a:pt x="10430" y="6913"/>
                    </a:lnTo>
                    <a:lnTo>
                      <a:pt x="9338" y="5821"/>
                    </a:lnTo>
                    <a:lnTo>
                      <a:pt x="8732" y="5094"/>
                    </a:lnTo>
                    <a:lnTo>
                      <a:pt x="8247" y="4488"/>
                    </a:lnTo>
                    <a:lnTo>
                      <a:pt x="8126" y="4366"/>
                    </a:lnTo>
                    <a:lnTo>
                      <a:pt x="7277" y="5943"/>
                    </a:lnTo>
                    <a:lnTo>
                      <a:pt x="6185" y="7519"/>
                    </a:lnTo>
                    <a:lnTo>
                      <a:pt x="5336" y="9217"/>
                    </a:lnTo>
                    <a:lnTo>
                      <a:pt x="4973" y="10066"/>
                    </a:lnTo>
                    <a:lnTo>
                      <a:pt x="4609" y="11036"/>
                    </a:lnTo>
                    <a:lnTo>
                      <a:pt x="4245" y="12734"/>
                    </a:lnTo>
                    <a:lnTo>
                      <a:pt x="4002" y="14310"/>
                    </a:lnTo>
                    <a:lnTo>
                      <a:pt x="4002" y="15887"/>
                    </a:lnTo>
                    <a:lnTo>
                      <a:pt x="4002" y="17463"/>
                    </a:lnTo>
                    <a:lnTo>
                      <a:pt x="4245" y="19040"/>
                    </a:lnTo>
                    <a:lnTo>
                      <a:pt x="4487" y="20495"/>
                    </a:lnTo>
                    <a:lnTo>
                      <a:pt x="4973" y="21950"/>
                    </a:lnTo>
                    <a:lnTo>
                      <a:pt x="5458" y="23284"/>
                    </a:lnTo>
                    <a:lnTo>
                      <a:pt x="5943" y="24618"/>
                    </a:lnTo>
                    <a:lnTo>
                      <a:pt x="6549" y="25952"/>
                    </a:lnTo>
                    <a:lnTo>
                      <a:pt x="8004" y="28256"/>
                    </a:lnTo>
                    <a:lnTo>
                      <a:pt x="9459" y="30439"/>
                    </a:lnTo>
                    <a:lnTo>
                      <a:pt x="10915" y="32500"/>
                    </a:lnTo>
                    <a:lnTo>
                      <a:pt x="11400" y="32985"/>
                    </a:lnTo>
                    <a:lnTo>
                      <a:pt x="12006" y="33470"/>
                    </a:lnTo>
                    <a:lnTo>
                      <a:pt x="13219" y="34441"/>
                    </a:lnTo>
                    <a:lnTo>
                      <a:pt x="14310" y="35411"/>
                    </a:lnTo>
                    <a:lnTo>
                      <a:pt x="15402" y="36381"/>
                    </a:lnTo>
                    <a:lnTo>
                      <a:pt x="15159" y="36381"/>
                    </a:lnTo>
                    <a:lnTo>
                      <a:pt x="14674" y="36502"/>
                    </a:lnTo>
                    <a:lnTo>
                      <a:pt x="13825" y="36381"/>
                    </a:lnTo>
                    <a:lnTo>
                      <a:pt x="12249" y="36017"/>
                    </a:lnTo>
                    <a:lnTo>
                      <a:pt x="9581" y="35411"/>
                    </a:lnTo>
                    <a:lnTo>
                      <a:pt x="8368" y="35047"/>
                    </a:lnTo>
                    <a:lnTo>
                      <a:pt x="7155" y="34683"/>
                    </a:lnTo>
                    <a:lnTo>
                      <a:pt x="4730" y="33470"/>
                    </a:lnTo>
                    <a:lnTo>
                      <a:pt x="4730" y="35289"/>
                    </a:lnTo>
                    <a:lnTo>
                      <a:pt x="4851" y="37108"/>
                    </a:lnTo>
                    <a:lnTo>
                      <a:pt x="5215" y="38806"/>
                    </a:lnTo>
                    <a:lnTo>
                      <a:pt x="5579" y="40383"/>
                    </a:lnTo>
                    <a:lnTo>
                      <a:pt x="6064" y="41959"/>
                    </a:lnTo>
                    <a:lnTo>
                      <a:pt x="6549" y="43414"/>
                    </a:lnTo>
                    <a:lnTo>
                      <a:pt x="7277" y="44748"/>
                    </a:lnTo>
                    <a:lnTo>
                      <a:pt x="8004" y="46082"/>
                    </a:lnTo>
                    <a:lnTo>
                      <a:pt x="8853" y="47295"/>
                    </a:lnTo>
                    <a:lnTo>
                      <a:pt x="9702" y="48508"/>
                    </a:lnTo>
                    <a:lnTo>
                      <a:pt x="10551" y="49599"/>
                    </a:lnTo>
                    <a:lnTo>
                      <a:pt x="11642" y="50569"/>
                    </a:lnTo>
                    <a:lnTo>
                      <a:pt x="12612" y="51539"/>
                    </a:lnTo>
                    <a:lnTo>
                      <a:pt x="13704" y="52509"/>
                    </a:lnTo>
                    <a:lnTo>
                      <a:pt x="16008" y="54086"/>
                    </a:lnTo>
                    <a:lnTo>
                      <a:pt x="17706" y="55056"/>
                    </a:lnTo>
                    <a:lnTo>
                      <a:pt x="19646" y="56026"/>
                    </a:lnTo>
                    <a:lnTo>
                      <a:pt x="20616" y="56511"/>
                    </a:lnTo>
                    <a:lnTo>
                      <a:pt x="21707" y="56875"/>
                    </a:lnTo>
                    <a:lnTo>
                      <a:pt x="22799" y="57118"/>
                    </a:lnTo>
                    <a:lnTo>
                      <a:pt x="23890" y="57239"/>
                    </a:lnTo>
                    <a:lnTo>
                      <a:pt x="23526" y="57481"/>
                    </a:lnTo>
                    <a:lnTo>
                      <a:pt x="23041" y="57603"/>
                    </a:lnTo>
                    <a:lnTo>
                      <a:pt x="21829" y="57966"/>
                    </a:lnTo>
                    <a:lnTo>
                      <a:pt x="20374" y="58088"/>
                    </a:lnTo>
                    <a:lnTo>
                      <a:pt x="18797" y="58088"/>
                    </a:lnTo>
                    <a:lnTo>
                      <a:pt x="15644" y="57966"/>
                    </a:lnTo>
                    <a:lnTo>
                      <a:pt x="13097" y="57724"/>
                    </a:lnTo>
                    <a:lnTo>
                      <a:pt x="14310" y="60392"/>
                    </a:lnTo>
                    <a:lnTo>
                      <a:pt x="15644" y="62938"/>
                    </a:lnTo>
                    <a:lnTo>
                      <a:pt x="16372" y="64030"/>
                    </a:lnTo>
                    <a:lnTo>
                      <a:pt x="17221" y="65242"/>
                    </a:lnTo>
                    <a:lnTo>
                      <a:pt x="18069" y="66213"/>
                    </a:lnTo>
                    <a:lnTo>
                      <a:pt x="18918" y="67183"/>
                    </a:lnTo>
                    <a:lnTo>
                      <a:pt x="19888" y="68153"/>
                    </a:lnTo>
                    <a:lnTo>
                      <a:pt x="20980" y="69002"/>
                    </a:lnTo>
                    <a:lnTo>
                      <a:pt x="21950" y="69851"/>
                    </a:lnTo>
                    <a:lnTo>
                      <a:pt x="23163" y="70578"/>
                    </a:lnTo>
                    <a:lnTo>
                      <a:pt x="24375" y="71306"/>
                    </a:lnTo>
                    <a:lnTo>
                      <a:pt x="25588" y="71912"/>
                    </a:lnTo>
                    <a:lnTo>
                      <a:pt x="26922" y="72519"/>
                    </a:lnTo>
                    <a:lnTo>
                      <a:pt x="28377" y="73125"/>
                    </a:lnTo>
                    <a:lnTo>
                      <a:pt x="29954" y="73610"/>
                    </a:lnTo>
                    <a:lnTo>
                      <a:pt x="31773" y="73974"/>
                    </a:lnTo>
                    <a:lnTo>
                      <a:pt x="33592" y="74338"/>
                    </a:lnTo>
                    <a:lnTo>
                      <a:pt x="35532" y="74338"/>
                    </a:lnTo>
                    <a:lnTo>
                      <a:pt x="34926" y="75065"/>
                    </a:lnTo>
                    <a:lnTo>
                      <a:pt x="34198" y="75550"/>
                    </a:lnTo>
                    <a:lnTo>
                      <a:pt x="32500" y="76763"/>
                    </a:lnTo>
                    <a:lnTo>
                      <a:pt x="29105" y="78703"/>
                    </a:lnTo>
                    <a:lnTo>
                      <a:pt x="27407" y="79552"/>
                    </a:lnTo>
                    <a:lnTo>
                      <a:pt x="25831" y="80280"/>
                    </a:lnTo>
                    <a:lnTo>
                      <a:pt x="24133" y="81007"/>
                    </a:lnTo>
                    <a:lnTo>
                      <a:pt x="22314" y="81735"/>
                    </a:lnTo>
                    <a:lnTo>
                      <a:pt x="18555" y="82948"/>
                    </a:lnTo>
                    <a:lnTo>
                      <a:pt x="14553" y="83918"/>
                    </a:lnTo>
                    <a:lnTo>
                      <a:pt x="12976" y="84160"/>
                    </a:lnTo>
                    <a:lnTo>
                      <a:pt x="11278" y="84403"/>
                    </a:lnTo>
                    <a:lnTo>
                      <a:pt x="9581" y="84524"/>
                    </a:lnTo>
                    <a:lnTo>
                      <a:pt x="7762" y="84645"/>
                    </a:lnTo>
                    <a:lnTo>
                      <a:pt x="5700" y="84645"/>
                    </a:lnTo>
                    <a:lnTo>
                      <a:pt x="3760" y="84524"/>
                    </a:lnTo>
                    <a:lnTo>
                      <a:pt x="1" y="84281"/>
                    </a:lnTo>
                    <a:lnTo>
                      <a:pt x="1" y="84281"/>
                    </a:lnTo>
                    <a:lnTo>
                      <a:pt x="2183" y="85615"/>
                    </a:lnTo>
                    <a:lnTo>
                      <a:pt x="5458" y="87434"/>
                    </a:lnTo>
                    <a:lnTo>
                      <a:pt x="8974" y="89132"/>
                    </a:lnTo>
                    <a:lnTo>
                      <a:pt x="12249" y="90466"/>
                    </a:lnTo>
                    <a:lnTo>
                      <a:pt x="15765" y="91679"/>
                    </a:lnTo>
                    <a:lnTo>
                      <a:pt x="19403" y="92770"/>
                    </a:lnTo>
                    <a:lnTo>
                      <a:pt x="23163" y="93740"/>
                    </a:lnTo>
                    <a:lnTo>
                      <a:pt x="25103" y="94225"/>
                    </a:lnTo>
                    <a:lnTo>
                      <a:pt x="27164" y="94589"/>
                    </a:lnTo>
                    <a:lnTo>
                      <a:pt x="29347" y="94832"/>
                    </a:lnTo>
                    <a:lnTo>
                      <a:pt x="31530" y="95074"/>
                    </a:lnTo>
                    <a:lnTo>
                      <a:pt x="33834" y="95196"/>
                    </a:lnTo>
                    <a:lnTo>
                      <a:pt x="36017" y="95196"/>
                    </a:lnTo>
                    <a:lnTo>
                      <a:pt x="40625" y="95074"/>
                    </a:lnTo>
                    <a:lnTo>
                      <a:pt x="45112" y="94710"/>
                    </a:lnTo>
                    <a:lnTo>
                      <a:pt x="49478" y="94104"/>
                    </a:lnTo>
                    <a:lnTo>
                      <a:pt x="53480" y="93377"/>
                    </a:lnTo>
                    <a:lnTo>
                      <a:pt x="57118" y="92406"/>
                    </a:lnTo>
                    <a:lnTo>
                      <a:pt x="59543" y="91557"/>
                    </a:lnTo>
                    <a:lnTo>
                      <a:pt x="61847" y="90709"/>
                    </a:lnTo>
                    <a:lnTo>
                      <a:pt x="64030" y="89860"/>
                    </a:lnTo>
                    <a:lnTo>
                      <a:pt x="66213" y="88890"/>
                    </a:lnTo>
                    <a:lnTo>
                      <a:pt x="68274" y="87919"/>
                    </a:lnTo>
                    <a:lnTo>
                      <a:pt x="70336" y="86828"/>
                    </a:lnTo>
                    <a:lnTo>
                      <a:pt x="72397" y="85737"/>
                    </a:lnTo>
                    <a:lnTo>
                      <a:pt x="74337" y="84524"/>
                    </a:lnTo>
                    <a:lnTo>
                      <a:pt x="76278" y="83311"/>
                    </a:lnTo>
                    <a:lnTo>
                      <a:pt x="78097" y="81977"/>
                    </a:lnTo>
                    <a:lnTo>
                      <a:pt x="79795" y="80643"/>
                    </a:lnTo>
                    <a:lnTo>
                      <a:pt x="81614" y="79188"/>
                    </a:lnTo>
                    <a:lnTo>
                      <a:pt x="83190" y="77733"/>
                    </a:lnTo>
                    <a:lnTo>
                      <a:pt x="84888" y="76157"/>
                    </a:lnTo>
                    <a:lnTo>
                      <a:pt x="86464" y="74580"/>
                    </a:lnTo>
                    <a:lnTo>
                      <a:pt x="87919" y="72882"/>
                    </a:lnTo>
                    <a:lnTo>
                      <a:pt x="89375" y="71185"/>
                    </a:lnTo>
                    <a:lnTo>
                      <a:pt x="90830" y="69487"/>
                    </a:lnTo>
                    <a:lnTo>
                      <a:pt x="92164" y="67668"/>
                    </a:lnTo>
                    <a:lnTo>
                      <a:pt x="93376" y="65728"/>
                    </a:lnTo>
                    <a:lnTo>
                      <a:pt x="94589" y="63909"/>
                    </a:lnTo>
                    <a:lnTo>
                      <a:pt x="95802" y="61847"/>
                    </a:lnTo>
                    <a:lnTo>
                      <a:pt x="96893" y="59785"/>
                    </a:lnTo>
                    <a:lnTo>
                      <a:pt x="97985" y="57724"/>
                    </a:lnTo>
                    <a:lnTo>
                      <a:pt x="98955" y="55662"/>
                    </a:lnTo>
                    <a:lnTo>
                      <a:pt x="99925" y="53358"/>
                    </a:lnTo>
                    <a:lnTo>
                      <a:pt x="101623" y="48871"/>
                    </a:lnTo>
                    <a:lnTo>
                      <a:pt x="103078" y="44142"/>
                    </a:lnTo>
                    <a:lnTo>
                      <a:pt x="104291" y="39170"/>
                    </a:lnTo>
                    <a:lnTo>
                      <a:pt x="104654" y="37351"/>
                    </a:lnTo>
                    <a:lnTo>
                      <a:pt x="104897" y="35532"/>
                    </a:lnTo>
                    <a:lnTo>
                      <a:pt x="105261" y="31773"/>
                    </a:lnTo>
                    <a:lnTo>
                      <a:pt x="105382" y="27771"/>
                    </a:lnTo>
                    <a:lnTo>
                      <a:pt x="105382" y="23648"/>
                    </a:lnTo>
                    <a:lnTo>
                      <a:pt x="109141" y="20737"/>
                    </a:lnTo>
                    <a:lnTo>
                      <a:pt x="110354" y="19767"/>
                    </a:lnTo>
                    <a:lnTo>
                      <a:pt x="111445" y="18676"/>
                    </a:lnTo>
                    <a:lnTo>
                      <a:pt x="113628" y="16372"/>
                    </a:lnTo>
                    <a:lnTo>
                      <a:pt x="115568" y="13946"/>
                    </a:lnTo>
                    <a:lnTo>
                      <a:pt x="117387" y="11400"/>
                    </a:lnTo>
                    <a:lnTo>
                      <a:pt x="117387" y="11279"/>
                    </a:lnTo>
                    <a:lnTo>
                      <a:pt x="114234" y="12370"/>
                    </a:lnTo>
                    <a:lnTo>
                      <a:pt x="110960" y="13583"/>
                    </a:lnTo>
                    <a:lnTo>
                      <a:pt x="109262" y="14068"/>
                    </a:lnTo>
                    <a:lnTo>
                      <a:pt x="107443" y="14553"/>
                    </a:lnTo>
                    <a:lnTo>
                      <a:pt x="105624" y="14917"/>
                    </a:lnTo>
                    <a:lnTo>
                      <a:pt x="103684" y="15038"/>
                    </a:lnTo>
                    <a:lnTo>
                      <a:pt x="103684" y="14917"/>
                    </a:lnTo>
                    <a:lnTo>
                      <a:pt x="104412" y="14553"/>
                    </a:lnTo>
                    <a:lnTo>
                      <a:pt x="105139" y="14068"/>
                    </a:lnTo>
                    <a:lnTo>
                      <a:pt x="106352" y="13098"/>
                    </a:lnTo>
                    <a:lnTo>
                      <a:pt x="107686" y="12006"/>
                    </a:lnTo>
                    <a:lnTo>
                      <a:pt x="109020" y="10793"/>
                    </a:lnTo>
                    <a:lnTo>
                      <a:pt x="110233" y="9581"/>
                    </a:lnTo>
                    <a:lnTo>
                      <a:pt x="111324" y="8247"/>
                    </a:lnTo>
                    <a:lnTo>
                      <a:pt x="112415" y="6792"/>
                    </a:lnTo>
                    <a:lnTo>
                      <a:pt x="113386" y="5336"/>
                    </a:lnTo>
                    <a:lnTo>
                      <a:pt x="114113" y="3760"/>
                    </a:lnTo>
                    <a:lnTo>
                      <a:pt x="114841" y="1941"/>
                    </a:lnTo>
                    <a:lnTo>
                      <a:pt x="113992" y="2305"/>
                    </a:lnTo>
                    <a:lnTo>
                      <a:pt x="113022" y="2669"/>
                    </a:lnTo>
                    <a:lnTo>
                      <a:pt x="112052" y="3032"/>
                    </a:lnTo>
                    <a:lnTo>
                      <a:pt x="111203" y="3396"/>
                    </a:lnTo>
                    <a:lnTo>
                      <a:pt x="108535" y="4609"/>
                    </a:lnTo>
                    <a:lnTo>
                      <a:pt x="105382" y="5943"/>
                    </a:lnTo>
                    <a:lnTo>
                      <a:pt x="103684" y="6549"/>
                    </a:lnTo>
                    <a:lnTo>
                      <a:pt x="101986" y="6913"/>
                    </a:lnTo>
                    <a:lnTo>
                      <a:pt x="100410" y="7277"/>
                    </a:lnTo>
                    <a:lnTo>
                      <a:pt x="98834" y="7519"/>
                    </a:lnTo>
                    <a:lnTo>
                      <a:pt x="97014" y="5943"/>
                    </a:lnTo>
                    <a:lnTo>
                      <a:pt x="95195" y="4488"/>
                    </a:lnTo>
                    <a:lnTo>
                      <a:pt x="93255" y="3275"/>
                    </a:lnTo>
                    <a:lnTo>
                      <a:pt x="91072" y="2062"/>
                    </a:lnTo>
                    <a:lnTo>
                      <a:pt x="89860" y="1577"/>
                    </a:lnTo>
                    <a:lnTo>
                      <a:pt x="88647" y="1213"/>
                    </a:lnTo>
                    <a:lnTo>
                      <a:pt x="87434" y="850"/>
                    </a:lnTo>
                    <a:lnTo>
                      <a:pt x="86100" y="486"/>
                    </a:lnTo>
                    <a:lnTo>
                      <a:pt x="84645" y="243"/>
                    </a:lnTo>
                    <a:lnTo>
                      <a:pt x="83069" y="122"/>
                    </a:lnTo>
                    <a:lnTo>
                      <a:pt x="81492"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5" name="Google Shape;1325;p119"/>
              <p:cNvSpPr/>
              <p:nvPr/>
            </p:nvSpPr>
            <p:spPr>
              <a:xfrm>
                <a:off x="2342650" y="1832775"/>
                <a:ext cx="2934700" cy="2379900"/>
              </a:xfrm>
              <a:custGeom>
                <a:rect b="b" l="l" r="r" t="t"/>
                <a:pathLst>
                  <a:path extrusionOk="0" fill="none" h="95196" w="117388">
                    <a:moveTo>
                      <a:pt x="79795" y="1"/>
                    </a:moveTo>
                    <a:lnTo>
                      <a:pt x="79795" y="1"/>
                    </a:lnTo>
                    <a:lnTo>
                      <a:pt x="81492" y="1"/>
                    </a:lnTo>
                    <a:lnTo>
                      <a:pt x="83069" y="122"/>
                    </a:lnTo>
                    <a:lnTo>
                      <a:pt x="84645" y="243"/>
                    </a:lnTo>
                    <a:lnTo>
                      <a:pt x="86100" y="486"/>
                    </a:lnTo>
                    <a:lnTo>
                      <a:pt x="87434" y="850"/>
                    </a:lnTo>
                    <a:lnTo>
                      <a:pt x="88647" y="1213"/>
                    </a:lnTo>
                    <a:lnTo>
                      <a:pt x="89860" y="1577"/>
                    </a:lnTo>
                    <a:lnTo>
                      <a:pt x="91072" y="2062"/>
                    </a:lnTo>
                    <a:lnTo>
                      <a:pt x="93255" y="3275"/>
                    </a:lnTo>
                    <a:lnTo>
                      <a:pt x="95195" y="4488"/>
                    </a:lnTo>
                    <a:lnTo>
                      <a:pt x="97014" y="5943"/>
                    </a:lnTo>
                    <a:lnTo>
                      <a:pt x="98834" y="7519"/>
                    </a:lnTo>
                    <a:lnTo>
                      <a:pt x="98834" y="7519"/>
                    </a:lnTo>
                    <a:lnTo>
                      <a:pt x="100410" y="7277"/>
                    </a:lnTo>
                    <a:lnTo>
                      <a:pt x="101986" y="6913"/>
                    </a:lnTo>
                    <a:lnTo>
                      <a:pt x="103684" y="6549"/>
                    </a:lnTo>
                    <a:lnTo>
                      <a:pt x="105382" y="5943"/>
                    </a:lnTo>
                    <a:lnTo>
                      <a:pt x="108535" y="4609"/>
                    </a:lnTo>
                    <a:lnTo>
                      <a:pt x="111203" y="3396"/>
                    </a:lnTo>
                    <a:lnTo>
                      <a:pt x="111203" y="3396"/>
                    </a:lnTo>
                    <a:lnTo>
                      <a:pt x="112052" y="3032"/>
                    </a:lnTo>
                    <a:lnTo>
                      <a:pt x="113022" y="2669"/>
                    </a:lnTo>
                    <a:lnTo>
                      <a:pt x="113992" y="2305"/>
                    </a:lnTo>
                    <a:lnTo>
                      <a:pt x="114841" y="1941"/>
                    </a:lnTo>
                    <a:lnTo>
                      <a:pt x="114841" y="1941"/>
                    </a:lnTo>
                    <a:lnTo>
                      <a:pt x="114113" y="3760"/>
                    </a:lnTo>
                    <a:lnTo>
                      <a:pt x="113386" y="5336"/>
                    </a:lnTo>
                    <a:lnTo>
                      <a:pt x="112415" y="6792"/>
                    </a:lnTo>
                    <a:lnTo>
                      <a:pt x="111324" y="8247"/>
                    </a:lnTo>
                    <a:lnTo>
                      <a:pt x="110233" y="9581"/>
                    </a:lnTo>
                    <a:lnTo>
                      <a:pt x="109020" y="10793"/>
                    </a:lnTo>
                    <a:lnTo>
                      <a:pt x="107686" y="12006"/>
                    </a:lnTo>
                    <a:lnTo>
                      <a:pt x="106352" y="13098"/>
                    </a:lnTo>
                    <a:lnTo>
                      <a:pt x="106352" y="13098"/>
                    </a:lnTo>
                    <a:lnTo>
                      <a:pt x="105139" y="14068"/>
                    </a:lnTo>
                    <a:lnTo>
                      <a:pt x="104412" y="14553"/>
                    </a:lnTo>
                    <a:lnTo>
                      <a:pt x="103684" y="14917"/>
                    </a:lnTo>
                    <a:lnTo>
                      <a:pt x="103684" y="15038"/>
                    </a:lnTo>
                    <a:lnTo>
                      <a:pt x="103684" y="15038"/>
                    </a:lnTo>
                    <a:lnTo>
                      <a:pt x="105624" y="14917"/>
                    </a:lnTo>
                    <a:lnTo>
                      <a:pt x="107443" y="14553"/>
                    </a:lnTo>
                    <a:lnTo>
                      <a:pt x="109262" y="14068"/>
                    </a:lnTo>
                    <a:lnTo>
                      <a:pt x="110960" y="13583"/>
                    </a:lnTo>
                    <a:lnTo>
                      <a:pt x="114234" y="12370"/>
                    </a:lnTo>
                    <a:lnTo>
                      <a:pt x="117387" y="11279"/>
                    </a:lnTo>
                    <a:lnTo>
                      <a:pt x="117387" y="11400"/>
                    </a:lnTo>
                    <a:lnTo>
                      <a:pt x="117387" y="11400"/>
                    </a:lnTo>
                    <a:lnTo>
                      <a:pt x="115568" y="13946"/>
                    </a:lnTo>
                    <a:lnTo>
                      <a:pt x="113628" y="16372"/>
                    </a:lnTo>
                    <a:lnTo>
                      <a:pt x="111445" y="18676"/>
                    </a:lnTo>
                    <a:lnTo>
                      <a:pt x="110354" y="19767"/>
                    </a:lnTo>
                    <a:lnTo>
                      <a:pt x="109141" y="20737"/>
                    </a:lnTo>
                    <a:lnTo>
                      <a:pt x="109141" y="20737"/>
                    </a:lnTo>
                    <a:lnTo>
                      <a:pt x="105382" y="23648"/>
                    </a:lnTo>
                    <a:lnTo>
                      <a:pt x="105382" y="23648"/>
                    </a:lnTo>
                    <a:lnTo>
                      <a:pt x="105382" y="27771"/>
                    </a:lnTo>
                    <a:lnTo>
                      <a:pt x="105261" y="31773"/>
                    </a:lnTo>
                    <a:lnTo>
                      <a:pt x="104897" y="35532"/>
                    </a:lnTo>
                    <a:lnTo>
                      <a:pt x="104654" y="37351"/>
                    </a:lnTo>
                    <a:lnTo>
                      <a:pt x="104291" y="39170"/>
                    </a:lnTo>
                    <a:lnTo>
                      <a:pt x="104291" y="39170"/>
                    </a:lnTo>
                    <a:lnTo>
                      <a:pt x="103078" y="44142"/>
                    </a:lnTo>
                    <a:lnTo>
                      <a:pt x="101623" y="48871"/>
                    </a:lnTo>
                    <a:lnTo>
                      <a:pt x="99925" y="53358"/>
                    </a:lnTo>
                    <a:lnTo>
                      <a:pt x="98955" y="55662"/>
                    </a:lnTo>
                    <a:lnTo>
                      <a:pt x="97985" y="57724"/>
                    </a:lnTo>
                    <a:lnTo>
                      <a:pt x="96893" y="59785"/>
                    </a:lnTo>
                    <a:lnTo>
                      <a:pt x="95802" y="61847"/>
                    </a:lnTo>
                    <a:lnTo>
                      <a:pt x="94589" y="63909"/>
                    </a:lnTo>
                    <a:lnTo>
                      <a:pt x="93376" y="65728"/>
                    </a:lnTo>
                    <a:lnTo>
                      <a:pt x="92164" y="67668"/>
                    </a:lnTo>
                    <a:lnTo>
                      <a:pt x="90830" y="69487"/>
                    </a:lnTo>
                    <a:lnTo>
                      <a:pt x="89375" y="71185"/>
                    </a:lnTo>
                    <a:lnTo>
                      <a:pt x="87919" y="72882"/>
                    </a:lnTo>
                    <a:lnTo>
                      <a:pt x="86464" y="74580"/>
                    </a:lnTo>
                    <a:lnTo>
                      <a:pt x="84888" y="76157"/>
                    </a:lnTo>
                    <a:lnTo>
                      <a:pt x="83190" y="77733"/>
                    </a:lnTo>
                    <a:lnTo>
                      <a:pt x="81614" y="79188"/>
                    </a:lnTo>
                    <a:lnTo>
                      <a:pt x="79795" y="80643"/>
                    </a:lnTo>
                    <a:lnTo>
                      <a:pt x="78097" y="81977"/>
                    </a:lnTo>
                    <a:lnTo>
                      <a:pt x="76278" y="83311"/>
                    </a:lnTo>
                    <a:lnTo>
                      <a:pt x="74337" y="84524"/>
                    </a:lnTo>
                    <a:lnTo>
                      <a:pt x="72397" y="85737"/>
                    </a:lnTo>
                    <a:lnTo>
                      <a:pt x="70336" y="86828"/>
                    </a:lnTo>
                    <a:lnTo>
                      <a:pt x="68274" y="87919"/>
                    </a:lnTo>
                    <a:lnTo>
                      <a:pt x="66213" y="88890"/>
                    </a:lnTo>
                    <a:lnTo>
                      <a:pt x="64030" y="89860"/>
                    </a:lnTo>
                    <a:lnTo>
                      <a:pt x="61847" y="90709"/>
                    </a:lnTo>
                    <a:lnTo>
                      <a:pt x="59543" y="91557"/>
                    </a:lnTo>
                    <a:lnTo>
                      <a:pt x="57118" y="92406"/>
                    </a:lnTo>
                    <a:lnTo>
                      <a:pt x="57118" y="92406"/>
                    </a:lnTo>
                    <a:lnTo>
                      <a:pt x="53480" y="93377"/>
                    </a:lnTo>
                    <a:lnTo>
                      <a:pt x="49478" y="94104"/>
                    </a:lnTo>
                    <a:lnTo>
                      <a:pt x="45112" y="94710"/>
                    </a:lnTo>
                    <a:lnTo>
                      <a:pt x="40625" y="95074"/>
                    </a:lnTo>
                    <a:lnTo>
                      <a:pt x="36017" y="95196"/>
                    </a:lnTo>
                    <a:lnTo>
                      <a:pt x="33834" y="95196"/>
                    </a:lnTo>
                    <a:lnTo>
                      <a:pt x="31530" y="95074"/>
                    </a:lnTo>
                    <a:lnTo>
                      <a:pt x="29347" y="94832"/>
                    </a:lnTo>
                    <a:lnTo>
                      <a:pt x="27164" y="94589"/>
                    </a:lnTo>
                    <a:lnTo>
                      <a:pt x="25103" y="94225"/>
                    </a:lnTo>
                    <a:lnTo>
                      <a:pt x="23163" y="93740"/>
                    </a:lnTo>
                    <a:lnTo>
                      <a:pt x="23163" y="93740"/>
                    </a:lnTo>
                    <a:lnTo>
                      <a:pt x="19403" y="92770"/>
                    </a:lnTo>
                    <a:lnTo>
                      <a:pt x="15765" y="91679"/>
                    </a:lnTo>
                    <a:lnTo>
                      <a:pt x="12249" y="90466"/>
                    </a:lnTo>
                    <a:lnTo>
                      <a:pt x="8974" y="89132"/>
                    </a:lnTo>
                    <a:lnTo>
                      <a:pt x="8974" y="89132"/>
                    </a:lnTo>
                    <a:lnTo>
                      <a:pt x="5458" y="87434"/>
                    </a:lnTo>
                    <a:lnTo>
                      <a:pt x="2183" y="85615"/>
                    </a:lnTo>
                    <a:lnTo>
                      <a:pt x="2183" y="85615"/>
                    </a:lnTo>
                    <a:lnTo>
                      <a:pt x="1" y="84281"/>
                    </a:lnTo>
                    <a:lnTo>
                      <a:pt x="1" y="84281"/>
                    </a:lnTo>
                    <a:lnTo>
                      <a:pt x="3760" y="84524"/>
                    </a:lnTo>
                    <a:lnTo>
                      <a:pt x="5700" y="84645"/>
                    </a:lnTo>
                    <a:lnTo>
                      <a:pt x="7762" y="84645"/>
                    </a:lnTo>
                    <a:lnTo>
                      <a:pt x="7762" y="84645"/>
                    </a:lnTo>
                    <a:lnTo>
                      <a:pt x="9581" y="84524"/>
                    </a:lnTo>
                    <a:lnTo>
                      <a:pt x="11278" y="84403"/>
                    </a:lnTo>
                    <a:lnTo>
                      <a:pt x="12976" y="84160"/>
                    </a:lnTo>
                    <a:lnTo>
                      <a:pt x="14553" y="83918"/>
                    </a:lnTo>
                    <a:lnTo>
                      <a:pt x="14553" y="83918"/>
                    </a:lnTo>
                    <a:lnTo>
                      <a:pt x="18555" y="82948"/>
                    </a:lnTo>
                    <a:lnTo>
                      <a:pt x="22314" y="81735"/>
                    </a:lnTo>
                    <a:lnTo>
                      <a:pt x="24133" y="81007"/>
                    </a:lnTo>
                    <a:lnTo>
                      <a:pt x="25831" y="80280"/>
                    </a:lnTo>
                    <a:lnTo>
                      <a:pt x="27407" y="79552"/>
                    </a:lnTo>
                    <a:lnTo>
                      <a:pt x="29105" y="78703"/>
                    </a:lnTo>
                    <a:lnTo>
                      <a:pt x="29105" y="78703"/>
                    </a:lnTo>
                    <a:lnTo>
                      <a:pt x="32500" y="76763"/>
                    </a:lnTo>
                    <a:lnTo>
                      <a:pt x="34198" y="75550"/>
                    </a:lnTo>
                    <a:lnTo>
                      <a:pt x="34926" y="75065"/>
                    </a:lnTo>
                    <a:lnTo>
                      <a:pt x="35532" y="74338"/>
                    </a:lnTo>
                    <a:lnTo>
                      <a:pt x="35532" y="74338"/>
                    </a:lnTo>
                    <a:lnTo>
                      <a:pt x="33592" y="74338"/>
                    </a:lnTo>
                    <a:lnTo>
                      <a:pt x="31773" y="73974"/>
                    </a:lnTo>
                    <a:lnTo>
                      <a:pt x="29954" y="73610"/>
                    </a:lnTo>
                    <a:lnTo>
                      <a:pt x="28377" y="73125"/>
                    </a:lnTo>
                    <a:lnTo>
                      <a:pt x="28377" y="73125"/>
                    </a:lnTo>
                    <a:lnTo>
                      <a:pt x="26922" y="72519"/>
                    </a:lnTo>
                    <a:lnTo>
                      <a:pt x="25588" y="71912"/>
                    </a:lnTo>
                    <a:lnTo>
                      <a:pt x="24375" y="71306"/>
                    </a:lnTo>
                    <a:lnTo>
                      <a:pt x="23163" y="70578"/>
                    </a:lnTo>
                    <a:lnTo>
                      <a:pt x="21950" y="69851"/>
                    </a:lnTo>
                    <a:lnTo>
                      <a:pt x="20980" y="69002"/>
                    </a:lnTo>
                    <a:lnTo>
                      <a:pt x="19888" y="68153"/>
                    </a:lnTo>
                    <a:lnTo>
                      <a:pt x="18918" y="67183"/>
                    </a:lnTo>
                    <a:lnTo>
                      <a:pt x="18069" y="66213"/>
                    </a:lnTo>
                    <a:lnTo>
                      <a:pt x="17221" y="65242"/>
                    </a:lnTo>
                    <a:lnTo>
                      <a:pt x="16372" y="64030"/>
                    </a:lnTo>
                    <a:lnTo>
                      <a:pt x="15644" y="62938"/>
                    </a:lnTo>
                    <a:lnTo>
                      <a:pt x="14310" y="60392"/>
                    </a:lnTo>
                    <a:lnTo>
                      <a:pt x="13097" y="57724"/>
                    </a:lnTo>
                    <a:lnTo>
                      <a:pt x="13097" y="57724"/>
                    </a:lnTo>
                    <a:lnTo>
                      <a:pt x="15644" y="57966"/>
                    </a:lnTo>
                    <a:lnTo>
                      <a:pt x="18797" y="58088"/>
                    </a:lnTo>
                    <a:lnTo>
                      <a:pt x="20374" y="58088"/>
                    </a:lnTo>
                    <a:lnTo>
                      <a:pt x="21829" y="57966"/>
                    </a:lnTo>
                    <a:lnTo>
                      <a:pt x="23041" y="57603"/>
                    </a:lnTo>
                    <a:lnTo>
                      <a:pt x="23526" y="57481"/>
                    </a:lnTo>
                    <a:lnTo>
                      <a:pt x="23890" y="57239"/>
                    </a:lnTo>
                    <a:lnTo>
                      <a:pt x="23890" y="57239"/>
                    </a:lnTo>
                    <a:lnTo>
                      <a:pt x="22799" y="57118"/>
                    </a:lnTo>
                    <a:lnTo>
                      <a:pt x="21707" y="56875"/>
                    </a:lnTo>
                    <a:lnTo>
                      <a:pt x="20616" y="56511"/>
                    </a:lnTo>
                    <a:lnTo>
                      <a:pt x="19646" y="56026"/>
                    </a:lnTo>
                    <a:lnTo>
                      <a:pt x="17706" y="55056"/>
                    </a:lnTo>
                    <a:lnTo>
                      <a:pt x="16008" y="54086"/>
                    </a:lnTo>
                    <a:lnTo>
                      <a:pt x="16008" y="54086"/>
                    </a:lnTo>
                    <a:lnTo>
                      <a:pt x="13704" y="52509"/>
                    </a:lnTo>
                    <a:lnTo>
                      <a:pt x="12612" y="51539"/>
                    </a:lnTo>
                    <a:lnTo>
                      <a:pt x="11642" y="50569"/>
                    </a:lnTo>
                    <a:lnTo>
                      <a:pt x="10551" y="49599"/>
                    </a:lnTo>
                    <a:lnTo>
                      <a:pt x="9702" y="48508"/>
                    </a:lnTo>
                    <a:lnTo>
                      <a:pt x="8853" y="47295"/>
                    </a:lnTo>
                    <a:lnTo>
                      <a:pt x="8004" y="46082"/>
                    </a:lnTo>
                    <a:lnTo>
                      <a:pt x="7277" y="44748"/>
                    </a:lnTo>
                    <a:lnTo>
                      <a:pt x="6549" y="43414"/>
                    </a:lnTo>
                    <a:lnTo>
                      <a:pt x="6064" y="41959"/>
                    </a:lnTo>
                    <a:lnTo>
                      <a:pt x="5579" y="40383"/>
                    </a:lnTo>
                    <a:lnTo>
                      <a:pt x="5215" y="38806"/>
                    </a:lnTo>
                    <a:lnTo>
                      <a:pt x="4851" y="37108"/>
                    </a:lnTo>
                    <a:lnTo>
                      <a:pt x="4730" y="35289"/>
                    </a:lnTo>
                    <a:lnTo>
                      <a:pt x="4730" y="33470"/>
                    </a:lnTo>
                    <a:lnTo>
                      <a:pt x="4730" y="33470"/>
                    </a:lnTo>
                    <a:lnTo>
                      <a:pt x="7155" y="34683"/>
                    </a:lnTo>
                    <a:lnTo>
                      <a:pt x="7155" y="34683"/>
                    </a:lnTo>
                    <a:lnTo>
                      <a:pt x="8368" y="35047"/>
                    </a:lnTo>
                    <a:lnTo>
                      <a:pt x="9581" y="35411"/>
                    </a:lnTo>
                    <a:lnTo>
                      <a:pt x="12249" y="36017"/>
                    </a:lnTo>
                    <a:lnTo>
                      <a:pt x="12249" y="36017"/>
                    </a:lnTo>
                    <a:lnTo>
                      <a:pt x="13825" y="36381"/>
                    </a:lnTo>
                    <a:lnTo>
                      <a:pt x="14674" y="36502"/>
                    </a:lnTo>
                    <a:lnTo>
                      <a:pt x="15159" y="36381"/>
                    </a:lnTo>
                    <a:lnTo>
                      <a:pt x="15523" y="36381"/>
                    </a:lnTo>
                    <a:lnTo>
                      <a:pt x="15402" y="36381"/>
                    </a:lnTo>
                    <a:lnTo>
                      <a:pt x="15402" y="36381"/>
                    </a:lnTo>
                    <a:lnTo>
                      <a:pt x="14310" y="35411"/>
                    </a:lnTo>
                    <a:lnTo>
                      <a:pt x="13219" y="34441"/>
                    </a:lnTo>
                    <a:lnTo>
                      <a:pt x="12006" y="33470"/>
                    </a:lnTo>
                    <a:lnTo>
                      <a:pt x="11400" y="32985"/>
                    </a:lnTo>
                    <a:lnTo>
                      <a:pt x="10915" y="32500"/>
                    </a:lnTo>
                    <a:lnTo>
                      <a:pt x="10915" y="32500"/>
                    </a:lnTo>
                    <a:lnTo>
                      <a:pt x="9459" y="30439"/>
                    </a:lnTo>
                    <a:lnTo>
                      <a:pt x="8004" y="28256"/>
                    </a:lnTo>
                    <a:lnTo>
                      <a:pt x="6549" y="25952"/>
                    </a:lnTo>
                    <a:lnTo>
                      <a:pt x="5943" y="24618"/>
                    </a:lnTo>
                    <a:lnTo>
                      <a:pt x="5458" y="23284"/>
                    </a:lnTo>
                    <a:lnTo>
                      <a:pt x="4973" y="21950"/>
                    </a:lnTo>
                    <a:lnTo>
                      <a:pt x="4487" y="20495"/>
                    </a:lnTo>
                    <a:lnTo>
                      <a:pt x="4245" y="19040"/>
                    </a:lnTo>
                    <a:lnTo>
                      <a:pt x="4002" y="17463"/>
                    </a:lnTo>
                    <a:lnTo>
                      <a:pt x="4002" y="15887"/>
                    </a:lnTo>
                    <a:lnTo>
                      <a:pt x="4002" y="14310"/>
                    </a:lnTo>
                    <a:lnTo>
                      <a:pt x="4245" y="12734"/>
                    </a:lnTo>
                    <a:lnTo>
                      <a:pt x="4609" y="11036"/>
                    </a:lnTo>
                    <a:lnTo>
                      <a:pt x="4609" y="11036"/>
                    </a:lnTo>
                    <a:lnTo>
                      <a:pt x="4973" y="10066"/>
                    </a:lnTo>
                    <a:lnTo>
                      <a:pt x="5336" y="9217"/>
                    </a:lnTo>
                    <a:lnTo>
                      <a:pt x="6185" y="7519"/>
                    </a:lnTo>
                    <a:lnTo>
                      <a:pt x="7277" y="5943"/>
                    </a:lnTo>
                    <a:lnTo>
                      <a:pt x="8126" y="4366"/>
                    </a:lnTo>
                    <a:lnTo>
                      <a:pt x="8126" y="4366"/>
                    </a:lnTo>
                    <a:lnTo>
                      <a:pt x="8247" y="4488"/>
                    </a:lnTo>
                    <a:lnTo>
                      <a:pt x="8247" y="4488"/>
                    </a:lnTo>
                    <a:lnTo>
                      <a:pt x="8732" y="5094"/>
                    </a:lnTo>
                    <a:lnTo>
                      <a:pt x="9338" y="5821"/>
                    </a:lnTo>
                    <a:lnTo>
                      <a:pt x="10430" y="6913"/>
                    </a:lnTo>
                    <a:lnTo>
                      <a:pt x="10430" y="6913"/>
                    </a:lnTo>
                    <a:lnTo>
                      <a:pt x="12006" y="8853"/>
                    </a:lnTo>
                    <a:lnTo>
                      <a:pt x="13825" y="10551"/>
                    </a:lnTo>
                    <a:lnTo>
                      <a:pt x="15644" y="12249"/>
                    </a:lnTo>
                    <a:lnTo>
                      <a:pt x="17584" y="13825"/>
                    </a:lnTo>
                    <a:lnTo>
                      <a:pt x="17584" y="13825"/>
                    </a:lnTo>
                    <a:lnTo>
                      <a:pt x="20859" y="16250"/>
                    </a:lnTo>
                    <a:lnTo>
                      <a:pt x="24133" y="18433"/>
                    </a:lnTo>
                    <a:lnTo>
                      <a:pt x="27407" y="20495"/>
                    </a:lnTo>
                    <a:lnTo>
                      <a:pt x="30803" y="22314"/>
                    </a:lnTo>
                    <a:lnTo>
                      <a:pt x="34441" y="24012"/>
                    </a:lnTo>
                    <a:lnTo>
                      <a:pt x="38321" y="25467"/>
                    </a:lnTo>
                    <a:lnTo>
                      <a:pt x="42444" y="26801"/>
                    </a:lnTo>
                    <a:lnTo>
                      <a:pt x="47052" y="28013"/>
                    </a:lnTo>
                    <a:lnTo>
                      <a:pt x="47052" y="28013"/>
                    </a:lnTo>
                    <a:lnTo>
                      <a:pt x="49478" y="28620"/>
                    </a:lnTo>
                    <a:lnTo>
                      <a:pt x="52146" y="28984"/>
                    </a:lnTo>
                    <a:lnTo>
                      <a:pt x="54935" y="29347"/>
                    </a:lnTo>
                    <a:lnTo>
                      <a:pt x="57845" y="29469"/>
                    </a:lnTo>
                    <a:lnTo>
                      <a:pt x="57845" y="29469"/>
                    </a:lnTo>
                    <a:lnTo>
                      <a:pt x="57481" y="28135"/>
                    </a:lnTo>
                    <a:lnTo>
                      <a:pt x="57239" y="26801"/>
                    </a:lnTo>
                    <a:lnTo>
                      <a:pt x="57118" y="25224"/>
                    </a:lnTo>
                    <a:lnTo>
                      <a:pt x="57118" y="23769"/>
                    </a:lnTo>
                    <a:lnTo>
                      <a:pt x="57239" y="22193"/>
                    </a:lnTo>
                    <a:lnTo>
                      <a:pt x="57360" y="20737"/>
                    </a:lnTo>
                    <a:lnTo>
                      <a:pt x="57603" y="19403"/>
                    </a:lnTo>
                    <a:lnTo>
                      <a:pt x="57966" y="18191"/>
                    </a:lnTo>
                    <a:lnTo>
                      <a:pt x="57966" y="18191"/>
                    </a:lnTo>
                    <a:lnTo>
                      <a:pt x="58815" y="15402"/>
                    </a:lnTo>
                    <a:lnTo>
                      <a:pt x="59422" y="14068"/>
                    </a:lnTo>
                    <a:lnTo>
                      <a:pt x="60028" y="12855"/>
                    </a:lnTo>
                    <a:lnTo>
                      <a:pt x="60634" y="11642"/>
                    </a:lnTo>
                    <a:lnTo>
                      <a:pt x="61362" y="10430"/>
                    </a:lnTo>
                    <a:lnTo>
                      <a:pt x="62211" y="9338"/>
                    </a:lnTo>
                    <a:lnTo>
                      <a:pt x="62938" y="8247"/>
                    </a:lnTo>
                    <a:lnTo>
                      <a:pt x="63909" y="7277"/>
                    </a:lnTo>
                    <a:lnTo>
                      <a:pt x="64757" y="6428"/>
                    </a:lnTo>
                    <a:lnTo>
                      <a:pt x="65849" y="5458"/>
                    </a:lnTo>
                    <a:lnTo>
                      <a:pt x="66819" y="4730"/>
                    </a:lnTo>
                    <a:lnTo>
                      <a:pt x="67910" y="3881"/>
                    </a:lnTo>
                    <a:lnTo>
                      <a:pt x="69123" y="3275"/>
                    </a:lnTo>
                    <a:lnTo>
                      <a:pt x="70336" y="2547"/>
                    </a:lnTo>
                    <a:lnTo>
                      <a:pt x="71548" y="1941"/>
                    </a:lnTo>
                    <a:lnTo>
                      <a:pt x="71548" y="1941"/>
                    </a:lnTo>
                    <a:lnTo>
                      <a:pt x="72761" y="1456"/>
                    </a:lnTo>
                    <a:lnTo>
                      <a:pt x="74095" y="1092"/>
                    </a:lnTo>
                    <a:lnTo>
                      <a:pt x="76884" y="364"/>
                    </a:lnTo>
                    <a:lnTo>
                      <a:pt x="76884" y="364"/>
                    </a:lnTo>
                    <a:lnTo>
                      <a:pt x="79795"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26" name="Google Shape;1326;p119"/>
            <p:cNvGrpSpPr/>
            <p:nvPr/>
          </p:nvGrpSpPr>
          <p:grpSpPr>
            <a:xfrm>
              <a:off x="5280689" y="2984560"/>
              <a:ext cx="201168" cy="201168"/>
              <a:chOff x="1190625" y="238125"/>
              <a:chExt cx="5238750" cy="5238750"/>
            </a:xfrm>
          </p:grpSpPr>
          <p:sp>
            <p:nvSpPr>
              <p:cNvPr id="1327" name="Google Shape;1327;p119"/>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8" name="Google Shape;1328;p119"/>
              <p:cNvSpPr/>
              <p:nvPr/>
            </p:nvSpPr>
            <p:spPr>
              <a:xfrm>
                <a:off x="2973250" y="1093050"/>
                <a:ext cx="1673500" cy="3656225"/>
              </a:xfrm>
              <a:custGeom>
                <a:rect b="b" l="l" r="r" t="t"/>
                <a:pathLst>
                  <a:path extrusionOk="0" h="146249" w="66940">
                    <a:moveTo>
                      <a:pt x="47416" y="0"/>
                    </a:moveTo>
                    <a:lnTo>
                      <a:pt x="44748" y="122"/>
                    </a:lnTo>
                    <a:lnTo>
                      <a:pt x="42080" y="243"/>
                    </a:lnTo>
                    <a:lnTo>
                      <a:pt x="39533" y="607"/>
                    </a:lnTo>
                    <a:lnTo>
                      <a:pt x="37229" y="971"/>
                    </a:lnTo>
                    <a:lnTo>
                      <a:pt x="34925" y="1577"/>
                    </a:lnTo>
                    <a:lnTo>
                      <a:pt x="32864" y="2183"/>
                    </a:lnTo>
                    <a:lnTo>
                      <a:pt x="30923" y="3032"/>
                    </a:lnTo>
                    <a:lnTo>
                      <a:pt x="29104" y="3881"/>
                    </a:lnTo>
                    <a:lnTo>
                      <a:pt x="27407" y="4972"/>
                    </a:lnTo>
                    <a:lnTo>
                      <a:pt x="25830" y="6064"/>
                    </a:lnTo>
                    <a:lnTo>
                      <a:pt x="24375" y="7155"/>
                    </a:lnTo>
                    <a:lnTo>
                      <a:pt x="23041" y="8489"/>
                    </a:lnTo>
                    <a:lnTo>
                      <a:pt x="21828" y="9702"/>
                    </a:lnTo>
                    <a:lnTo>
                      <a:pt x="20616" y="11157"/>
                    </a:lnTo>
                    <a:lnTo>
                      <a:pt x="19524" y="12491"/>
                    </a:lnTo>
                    <a:lnTo>
                      <a:pt x="18675" y="13946"/>
                    </a:lnTo>
                    <a:lnTo>
                      <a:pt x="17705" y="15523"/>
                    </a:lnTo>
                    <a:lnTo>
                      <a:pt x="16978" y="16978"/>
                    </a:lnTo>
                    <a:lnTo>
                      <a:pt x="16250" y="18554"/>
                    </a:lnTo>
                    <a:lnTo>
                      <a:pt x="15644" y="20131"/>
                    </a:lnTo>
                    <a:lnTo>
                      <a:pt x="15159" y="21707"/>
                    </a:lnTo>
                    <a:lnTo>
                      <a:pt x="14916" y="22556"/>
                    </a:lnTo>
                    <a:lnTo>
                      <a:pt x="14310" y="24981"/>
                    </a:lnTo>
                    <a:lnTo>
                      <a:pt x="13946" y="26558"/>
                    </a:lnTo>
                    <a:lnTo>
                      <a:pt x="13703" y="28256"/>
                    </a:lnTo>
                    <a:lnTo>
                      <a:pt x="13461" y="30196"/>
                    </a:lnTo>
                    <a:lnTo>
                      <a:pt x="13461" y="32136"/>
                    </a:lnTo>
                    <a:lnTo>
                      <a:pt x="13461" y="53479"/>
                    </a:lnTo>
                    <a:lnTo>
                      <a:pt x="0" y="53479"/>
                    </a:lnTo>
                    <a:lnTo>
                      <a:pt x="0" y="79431"/>
                    </a:lnTo>
                    <a:lnTo>
                      <a:pt x="13461" y="79431"/>
                    </a:lnTo>
                    <a:lnTo>
                      <a:pt x="13461" y="146249"/>
                    </a:lnTo>
                    <a:lnTo>
                      <a:pt x="40261" y="146249"/>
                    </a:lnTo>
                    <a:lnTo>
                      <a:pt x="40261" y="79431"/>
                    </a:lnTo>
                    <a:lnTo>
                      <a:pt x="62695" y="79431"/>
                    </a:lnTo>
                    <a:lnTo>
                      <a:pt x="66091" y="53479"/>
                    </a:lnTo>
                    <a:lnTo>
                      <a:pt x="40261" y="53479"/>
                    </a:lnTo>
                    <a:lnTo>
                      <a:pt x="40261" y="35047"/>
                    </a:lnTo>
                    <a:lnTo>
                      <a:pt x="40261" y="34683"/>
                    </a:lnTo>
                    <a:lnTo>
                      <a:pt x="40382" y="33349"/>
                    </a:lnTo>
                    <a:lnTo>
                      <a:pt x="40504" y="32621"/>
                    </a:lnTo>
                    <a:lnTo>
                      <a:pt x="40746" y="31651"/>
                    </a:lnTo>
                    <a:lnTo>
                      <a:pt x="41110" y="30681"/>
                    </a:lnTo>
                    <a:lnTo>
                      <a:pt x="41595" y="29590"/>
                    </a:lnTo>
                    <a:lnTo>
                      <a:pt x="42201" y="28619"/>
                    </a:lnTo>
                    <a:lnTo>
                      <a:pt x="43050" y="27649"/>
                    </a:lnTo>
                    <a:lnTo>
                      <a:pt x="44020" y="26679"/>
                    </a:lnTo>
                    <a:lnTo>
                      <a:pt x="45233" y="25830"/>
                    </a:lnTo>
                    <a:lnTo>
                      <a:pt x="46688" y="25224"/>
                    </a:lnTo>
                    <a:lnTo>
                      <a:pt x="48386" y="24618"/>
                    </a:lnTo>
                    <a:lnTo>
                      <a:pt x="50326" y="24254"/>
                    </a:lnTo>
                    <a:lnTo>
                      <a:pt x="52509" y="24133"/>
                    </a:lnTo>
                    <a:lnTo>
                      <a:pt x="66940" y="24133"/>
                    </a:lnTo>
                    <a:lnTo>
                      <a:pt x="66940" y="1092"/>
                    </a:lnTo>
                    <a:lnTo>
                      <a:pt x="63544" y="728"/>
                    </a:lnTo>
                    <a:lnTo>
                      <a:pt x="59785" y="364"/>
                    </a:lnTo>
                    <a:lnTo>
                      <a:pt x="55177" y="122"/>
                    </a:lnTo>
                    <a:lnTo>
                      <a:pt x="5008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29" name="Google Shape;1329;p119"/>
            <p:cNvSpPr/>
            <p:nvPr/>
          </p:nvSpPr>
          <p:spPr>
            <a:xfrm>
              <a:off x="5280689" y="3325948"/>
              <a:ext cx="201168" cy="201168"/>
            </a:xfrm>
            <a:custGeom>
              <a:rect b="b" l="l" r="r" t="t"/>
              <a:pathLst>
                <a:path extrusionOk="0" h="209550" w="209550">
                  <a:moveTo>
                    <a:pt x="0" y="0"/>
                  </a:moveTo>
                  <a:lnTo>
                    <a:pt x="0" y="209550"/>
                  </a:lnTo>
                  <a:lnTo>
                    <a:pt x="209550" y="209550"/>
                  </a:lnTo>
                  <a:lnTo>
                    <a:pt x="20955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0" name="Google Shape;1330;p119"/>
            <p:cNvSpPr/>
            <p:nvPr/>
          </p:nvSpPr>
          <p:spPr>
            <a:xfrm>
              <a:off x="5280689" y="4017710"/>
              <a:ext cx="201168" cy="201168"/>
            </a:xfrm>
            <a:custGeom>
              <a:rect b="b" l="l" r="r" t="t"/>
              <a:pathLst>
                <a:path extrusionOk="0" h="209550" w="209550">
                  <a:moveTo>
                    <a:pt x="0" y="0"/>
                  </a:moveTo>
                  <a:lnTo>
                    <a:pt x="0" y="209550"/>
                  </a:lnTo>
                  <a:lnTo>
                    <a:pt x="209550" y="209550"/>
                  </a:lnTo>
                  <a:lnTo>
                    <a:pt x="20955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31" name="Google Shape;1331;p119"/>
            <p:cNvGrpSpPr/>
            <p:nvPr/>
          </p:nvGrpSpPr>
          <p:grpSpPr>
            <a:xfrm>
              <a:off x="5314308" y="4048824"/>
              <a:ext cx="138916" cy="138916"/>
              <a:chOff x="1978850" y="868312"/>
              <a:chExt cx="3665325" cy="3665325"/>
            </a:xfrm>
          </p:grpSpPr>
          <p:sp>
            <p:nvSpPr>
              <p:cNvPr id="1332" name="Google Shape;1332;p119"/>
              <p:cNvSpPr/>
              <p:nvPr/>
            </p:nvSpPr>
            <p:spPr>
              <a:xfrm>
                <a:off x="1978850" y="868312"/>
                <a:ext cx="3665325" cy="3665325"/>
              </a:xfrm>
              <a:custGeom>
                <a:rect b="b" l="l" r="r" t="t"/>
                <a:pathLst>
                  <a:path extrusionOk="0" h="146613" w="146613">
                    <a:moveTo>
                      <a:pt x="105867" y="12370"/>
                    </a:moveTo>
                    <a:lnTo>
                      <a:pt x="108656" y="12491"/>
                    </a:lnTo>
                    <a:lnTo>
                      <a:pt x="111203" y="12855"/>
                    </a:lnTo>
                    <a:lnTo>
                      <a:pt x="113749" y="13461"/>
                    </a:lnTo>
                    <a:lnTo>
                      <a:pt x="116175" y="14189"/>
                    </a:lnTo>
                    <a:lnTo>
                      <a:pt x="118479" y="15159"/>
                    </a:lnTo>
                    <a:lnTo>
                      <a:pt x="120662" y="16371"/>
                    </a:lnTo>
                    <a:lnTo>
                      <a:pt x="122723" y="17827"/>
                    </a:lnTo>
                    <a:lnTo>
                      <a:pt x="124785" y="19403"/>
                    </a:lnTo>
                    <a:lnTo>
                      <a:pt x="126482" y="21101"/>
                    </a:lnTo>
                    <a:lnTo>
                      <a:pt x="128180" y="23041"/>
                    </a:lnTo>
                    <a:lnTo>
                      <a:pt x="129635" y="25103"/>
                    </a:lnTo>
                    <a:lnTo>
                      <a:pt x="130969" y="27285"/>
                    </a:lnTo>
                    <a:lnTo>
                      <a:pt x="132061" y="29589"/>
                    </a:lnTo>
                    <a:lnTo>
                      <a:pt x="132910" y="32015"/>
                    </a:lnTo>
                    <a:lnTo>
                      <a:pt x="133637" y="34561"/>
                    </a:lnTo>
                    <a:lnTo>
                      <a:pt x="134122" y="37229"/>
                    </a:lnTo>
                    <a:lnTo>
                      <a:pt x="134243" y="39048"/>
                    </a:lnTo>
                    <a:lnTo>
                      <a:pt x="134243" y="41231"/>
                    </a:lnTo>
                    <a:lnTo>
                      <a:pt x="134243" y="65363"/>
                    </a:lnTo>
                    <a:lnTo>
                      <a:pt x="134243" y="84160"/>
                    </a:lnTo>
                    <a:lnTo>
                      <a:pt x="134243" y="105867"/>
                    </a:lnTo>
                    <a:lnTo>
                      <a:pt x="134243" y="108049"/>
                    </a:lnTo>
                    <a:lnTo>
                      <a:pt x="134001" y="110232"/>
                    </a:lnTo>
                    <a:lnTo>
                      <a:pt x="133516" y="112415"/>
                    </a:lnTo>
                    <a:lnTo>
                      <a:pt x="133031" y="114477"/>
                    </a:lnTo>
                    <a:lnTo>
                      <a:pt x="132303" y="116417"/>
                    </a:lnTo>
                    <a:lnTo>
                      <a:pt x="131454" y="118357"/>
                    </a:lnTo>
                    <a:lnTo>
                      <a:pt x="130484" y="120176"/>
                    </a:lnTo>
                    <a:lnTo>
                      <a:pt x="129393" y="121995"/>
                    </a:lnTo>
                    <a:lnTo>
                      <a:pt x="128180" y="123693"/>
                    </a:lnTo>
                    <a:lnTo>
                      <a:pt x="126846" y="125269"/>
                    </a:lnTo>
                    <a:lnTo>
                      <a:pt x="125270" y="126725"/>
                    </a:lnTo>
                    <a:lnTo>
                      <a:pt x="123693" y="128059"/>
                    </a:lnTo>
                    <a:lnTo>
                      <a:pt x="121995" y="129393"/>
                    </a:lnTo>
                    <a:lnTo>
                      <a:pt x="120176" y="130484"/>
                    </a:lnTo>
                    <a:lnTo>
                      <a:pt x="118236" y="131575"/>
                    </a:lnTo>
                    <a:lnTo>
                      <a:pt x="116175" y="132424"/>
                    </a:lnTo>
                    <a:lnTo>
                      <a:pt x="113749" y="133273"/>
                    </a:lnTo>
                    <a:lnTo>
                      <a:pt x="111324" y="133879"/>
                    </a:lnTo>
                    <a:lnTo>
                      <a:pt x="108777" y="134243"/>
                    </a:lnTo>
                    <a:lnTo>
                      <a:pt x="106231" y="134364"/>
                    </a:lnTo>
                    <a:lnTo>
                      <a:pt x="40383" y="134364"/>
                    </a:lnTo>
                    <a:lnTo>
                      <a:pt x="37836" y="134243"/>
                    </a:lnTo>
                    <a:lnTo>
                      <a:pt x="35289" y="133879"/>
                    </a:lnTo>
                    <a:lnTo>
                      <a:pt x="32743" y="133273"/>
                    </a:lnTo>
                    <a:lnTo>
                      <a:pt x="30317" y="132424"/>
                    </a:lnTo>
                    <a:lnTo>
                      <a:pt x="28013" y="131333"/>
                    </a:lnTo>
                    <a:lnTo>
                      <a:pt x="25830" y="130120"/>
                    </a:lnTo>
                    <a:lnTo>
                      <a:pt x="23769" y="128786"/>
                    </a:lnTo>
                    <a:lnTo>
                      <a:pt x="21829" y="127210"/>
                    </a:lnTo>
                    <a:lnTo>
                      <a:pt x="20010" y="125391"/>
                    </a:lnTo>
                    <a:lnTo>
                      <a:pt x="18433" y="123450"/>
                    </a:lnTo>
                    <a:lnTo>
                      <a:pt x="16978" y="121510"/>
                    </a:lnTo>
                    <a:lnTo>
                      <a:pt x="15644" y="119327"/>
                    </a:lnTo>
                    <a:lnTo>
                      <a:pt x="14553" y="117023"/>
                    </a:lnTo>
                    <a:lnTo>
                      <a:pt x="13704" y="114598"/>
                    </a:lnTo>
                    <a:lnTo>
                      <a:pt x="12976" y="112051"/>
                    </a:lnTo>
                    <a:lnTo>
                      <a:pt x="12491" y="109383"/>
                    </a:lnTo>
                    <a:lnTo>
                      <a:pt x="12370" y="107564"/>
                    </a:lnTo>
                    <a:lnTo>
                      <a:pt x="12249" y="105624"/>
                    </a:lnTo>
                    <a:lnTo>
                      <a:pt x="12249" y="40989"/>
                    </a:lnTo>
                    <a:lnTo>
                      <a:pt x="12370" y="38442"/>
                    </a:lnTo>
                    <a:lnTo>
                      <a:pt x="12734" y="36017"/>
                    </a:lnTo>
                    <a:lnTo>
                      <a:pt x="13219" y="33591"/>
                    </a:lnTo>
                    <a:lnTo>
                      <a:pt x="13946" y="31287"/>
                    </a:lnTo>
                    <a:lnTo>
                      <a:pt x="14795" y="29104"/>
                    </a:lnTo>
                    <a:lnTo>
                      <a:pt x="15765" y="27043"/>
                    </a:lnTo>
                    <a:lnTo>
                      <a:pt x="17099" y="24981"/>
                    </a:lnTo>
                    <a:lnTo>
                      <a:pt x="18433" y="23041"/>
                    </a:lnTo>
                    <a:lnTo>
                      <a:pt x="20010" y="21343"/>
                    </a:lnTo>
                    <a:lnTo>
                      <a:pt x="21586" y="19646"/>
                    </a:lnTo>
                    <a:lnTo>
                      <a:pt x="23526" y="18190"/>
                    </a:lnTo>
                    <a:lnTo>
                      <a:pt x="25467" y="16856"/>
                    </a:lnTo>
                    <a:lnTo>
                      <a:pt x="27528" y="15644"/>
                    </a:lnTo>
                    <a:lnTo>
                      <a:pt x="29711" y="14552"/>
                    </a:lnTo>
                    <a:lnTo>
                      <a:pt x="32015" y="13703"/>
                    </a:lnTo>
                    <a:lnTo>
                      <a:pt x="34440" y="13097"/>
                    </a:lnTo>
                    <a:lnTo>
                      <a:pt x="36017" y="12733"/>
                    </a:lnTo>
                    <a:lnTo>
                      <a:pt x="37472" y="12491"/>
                    </a:lnTo>
                    <a:lnTo>
                      <a:pt x="39049" y="12370"/>
                    </a:lnTo>
                    <a:close/>
                    <a:moveTo>
                      <a:pt x="40746" y="0"/>
                    </a:moveTo>
                    <a:lnTo>
                      <a:pt x="37230" y="243"/>
                    </a:lnTo>
                    <a:lnTo>
                      <a:pt x="33713" y="607"/>
                    </a:lnTo>
                    <a:lnTo>
                      <a:pt x="32015" y="970"/>
                    </a:lnTo>
                    <a:lnTo>
                      <a:pt x="30196" y="1455"/>
                    </a:lnTo>
                    <a:lnTo>
                      <a:pt x="28498" y="1941"/>
                    </a:lnTo>
                    <a:lnTo>
                      <a:pt x="26801" y="2426"/>
                    </a:lnTo>
                    <a:lnTo>
                      <a:pt x="25103" y="3153"/>
                    </a:lnTo>
                    <a:lnTo>
                      <a:pt x="23526" y="3881"/>
                    </a:lnTo>
                    <a:lnTo>
                      <a:pt x="21950" y="4608"/>
                    </a:lnTo>
                    <a:lnTo>
                      <a:pt x="20373" y="5457"/>
                    </a:lnTo>
                    <a:lnTo>
                      <a:pt x="18918" y="6427"/>
                    </a:lnTo>
                    <a:lnTo>
                      <a:pt x="17463" y="7398"/>
                    </a:lnTo>
                    <a:lnTo>
                      <a:pt x="16008" y="8368"/>
                    </a:lnTo>
                    <a:lnTo>
                      <a:pt x="14674" y="9459"/>
                    </a:lnTo>
                    <a:lnTo>
                      <a:pt x="13340" y="10672"/>
                    </a:lnTo>
                    <a:lnTo>
                      <a:pt x="12006" y="11884"/>
                    </a:lnTo>
                    <a:lnTo>
                      <a:pt x="10793" y="13097"/>
                    </a:lnTo>
                    <a:lnTo>
                      <a:pt x="9702" y="14431"/>
                    </a:lnTo>
                    <a:lnTo>
                      <a:pt x="8611" y="15765"/>
                    </a:lnTo>
                    <a:lnTo>
                      <a:pt x="7519" y="17220"/>
                    </a:lnTo>
                    <a:lnTo>
                      <a:pt x="6549" y="18675"/>
                    </a:lnTo>
                    <a:lnTo>
                      <a:pt x="5579" y="20131"/>
                    </a:lnTo>
                    <a:lnTo>
                      <a:pt x="4730" y="21707"/>
                    </a:lnTo>
                    <a:lnTo>
                      <a:pt x="4002" y="23284"/>
                    </a:lnTo>
                    <a:lnTo>
                      <a:pt x="3275" y="24860"/>
                    </a:lnTo>
                    <a:lnTo>
                      <a:pt x="2547" y="26437"/>
                    </a:lnTo>
                    <a:lnTo>
                      <a:pt x="1941" y="28134"/>
                    </a:lnTo>
                    <a:lnTo>
                      <a:pt x="1456" y="29832"/>
                    </a:lnTo>
                    <a:lnTo>
                      <a:pt x="971" y="31530"/>
                    </a:lnTo>
                    <a:lnTo>
                      <a:pt x="607" y="33349"/>
                    </a:lnTo>
                    <a:lnTo>
                      <a:pt x="364" y="35047"/>
                    </a:lnTo>
                    <a:lnTo>
                      <a:pt x="122" y="36866"/>
                    </a:lnTo>
                    <a:lnTo>
                      <a:pt x="1" y="38685"/>
                    </a:lnTo>
                    <a:lnTo>
                      <a:pt x="1" y="40504"/>
                    </a:lnTo>
                    <a:lnTo>
                      <a:pt x="1" y="106230"/>
                    </a:lnTo>
                    <a:lnTo>
                      <a:pt x="122" y="109383"/>
                    </a:lnTo>
                    <a:lnTo>
                      <a:pt x="486" y="112294"/>
                    </a:lnTo>
                    <a:lnTo>
                      <a:pt x="849" y="114234"/>
                    </a:lnTo>
                    <a:lnTo>
                      <a:pt x="1213" y="116053"/>
                    </a:lnTo>
                    <a:lnTo>
                      <a:pt x="1698" y="117751"/>
                    </a:lnTo>
                    <a:lnTo>
                      <a:pt x="2305" y="119570"/>
                    </a:lnTo>
                    <a:lnTo>
                      <a:pt x="2911" y="121268"/>
                    </a:lnTo>
                    <a:lnTo>
                      <a:pt x="3639" y="122844"/>
                    </a:lnTo>
                    <a:lnTo>
                      <a:pt x="4487" y="124542"/>
                    </a:lnTo>
                    <a:lnTo>
                      <a:pt x="5336" y="126118"/>
                    </a:lnTo>
                    <a:lnTo>
                      <a:pt x="6185" y="127574"/>
                    </a:lnTo>
                    <a:lnTo>
                      <a:pt x="7155" y="129150"/>
                    </a:lnTo>
                    <a:lnTo>
                      <a:pt x="8247" y="130484"/>
                    </a:lnTo>
                    <a:lnTo>
                      <a:pt x="9338" y="131939"/>
                    </a:lnTo>
                    <a:lnTo>
                      <a:pt x="10430" y="133273"/>
                    </a:lnTo>
                    <a:lnTo>
                      <a:pt x="11642" y="134607"/>
                    </a:lnTo>
                    <a:lnTo>
                      <a:pt x="12976" y="135820"/>
                    </a:lnTo>
                    <a:lnTo>
                      <a:pt x="14310" y="136911"/>
                    </a:lnTo>
                    <a:lnTo>
                      <a:pt x="15644" y="138003"/>
                    </a:lnTo>
                    <a:lnTo>
                      <a:pt x="16978" y="139094"/>
                    </a:lnTo>
                    <a:lnTo>
                      <a:pt x="18554" y="140064"/>
                    </a:lnTo>
                    <a:lnTo>
                      <a:pt x="20010" y="141034"/>
                    </a:lnTo>
                    <a:lnTo>
                      <a:pt x="21586" y="141883"/>
                    </a:lnTo>
                    <a:lnTo>
                      <a:pt x="23163" y="142732"/>
                    </a:lnTo>
                    <a:lnTo>
                      <a:pt x="24739" y="143460"/>
                    </a:lnTo>
                    <a:lnTo>
                      <a:pt x="26437" y="144066"/>
                    </a:lnTo>
                    <a:lnTo>
                      <a:pt x="28135" y="144672"/>
                    </a:lnTo>
                    <a:lnTo>
                      <a:pt x="29832" y="145157"/>
                    </a:lnTo>
                    <a:lnTo>
                      <a:pt x="31530" y="145642"/>
                    </a:lnTo>
                    <a:lnTo>
                      <a:pt x="33349" y="146006"/>
                    </a:lnTo>
                    <a:lnTo>
                      <a:pt x="35168" y="146249"/>
                    </a:lnTo>
                    <a:lnTo>
                      <a:pt x="36987" y="146491"/>
                    </a:lnTo>
                    <a:lnTo>
                      <a:pt x="38927" y="146612"/>
                    </a:lnTo>
                    <a:lnTo>
                      <a:pt x="107443" y="146612"/>
                    </a:lnTo>
                    <a:lnTo>
                      <a:pt x="109262" y="146491"/>
                    </a:lnTo>
                    <a:lnTo>
                      <a:pt x="111081" y="146249"/>
                    </a:lnTo>
                    <a:lnTo>
                      <a:pt x="112900" y="146006"/>
                    </a:lnTo>
                    <a:lnTo>
                      <a:pt x="114719" y="145642"/>
                    </a:lnTo>
                    <a:lnTo>
                      <a:pt x="116417" y="145279"/>
                    </a:lnTo>
                    <a:lnTo>
                      <a:pt x="118115" y="144793"/>
                    </a:lnTo>
                    <a:lnTo>
                      <a:pt x="119813" y="144187"/>
                    </a:lnTo>
                    <a:lnTo>
                      <a:pt x="121510" y="143581"/>
                    </a:lnTo>
                    <a:lnTo>
                      <a:pt x="123087" y="142853"/>
                    </a:lnTo>
                    <a:lnTo>
                      <a:pt x="124663" y="142126"/>
                    </a:lnTo>
                    <a:lnTo>
                      <a:pt x="126240" y="141277"/>
                    </a:lnTo>
                    <a:lnTo>
                      <a:pt x="127695" y="140307"/>
                    </a:lnTo>
                    <a:lnTo>
                      <a:pt x="129272" y="139336"/>
                    </a:lnTo>
                    <a:lnTo>
                      <a:pt x="130605" y="138366"/>
                    </a:lnTo>
                    <a:lnTo>
                      <a:pt x="131939" y="137275"/>
                    </a:lnTo>
                    <a:lnTo>
                      <a:pt x="133273" y="136062"/>
                    </a:lnTo>
                    <a:lnTo>
                      <a:pt x="134607" y="134850"/>
                    </a:lnTo>
                    <a:lnTo>
                      <a:pt x="135820" y="133637"/>
                    </a:lnTo>
                    <a:lnTo>
                      <a:pt x="136911" y="132303"/>
                    </a:lnTo>
                    <a:lnTo>
                      <a:pt x="138003" y="130969"/>
                    </a:lnTo>
                    <a:lnTo>
                      <a:pt x="139094" y="129514"/>
                    </a:lnTo>
                    <a:lnTo>
                      <a:pt x="140064" y="128180"/>
                    </a:lnTo>
                    <a:lnTo>
                      <a:pt x="141034" y="126603"/>
                    </a:lnTo>
                    <a:lnTo>
                      <a:pt x="141883" y="125148"/>
                    </a:lnTo>
                    <a:lnTo>
                      <a:pt x="142611" y="123572"/>
                    </a:lnTo>
                    <a:lnTo>
                      <a:pt x="143339" y="121995"/>
                    </a:lnTo>
                    <a:lnTo>
                      <a:pt x="144066" y="120297"/>
                    </a:lnTo>
                    <a:lnTo>
                      <a:pt x="144672" y="118721"/>
                    </a:lnTo>
                    <a:lnTo>
                      <a:pt x="145158" y="117023"/>
                    </a:lnTo>
                    <a:lnTo>
                      <a:pt x="145521" y="115204"/>
                    </a:lnTo>
                    <a:lnTo>
                      <a:pt x="145885" y="113507"/>
                    </a:lnTo>
                    <a:lnTo>
                      <a:pt x="146249" y="111809"/>
                    </a:lnTo>
                    <a:lnTo>
                      <a:pt x="146491" y="109990"/>
                    </a:lnTo>
                    <a:lnTo>
                      <a:pt x="146613" y="108171"/>
                    </a:lnTo>
                    <a:lnTo>
                      <a:pt x="146613" y="106352"/>
                    </a:lnTo>
                    <a:lnTo>
                      <a:pt x="146613" y="73367"/>
                    </a:lnTo>
                    <a:lnTo>
                      <a:pt x="146613" y="40261"/>
                    </a:lnTo>
                    <a:lnTo>
                      <a:pt x="146491" y="38442"/>
                    </a:lnTo>
                    <a:lnTo>
                      <a:pt x="146370" y="36502"/>
                    </a:lnTo>
                    <a:lnTo>
                      <a:pt x="146128" y="34683"/>
                    </a:lnTo>
                    <a:lnTo>
                      <a:pt x="145885" y="32985"/>
                    </a:lnTo>
                    <a:lnTo>
                      <a:pt x="145400" y="31166"/>
                    </a:lnTo>
                    <a:lnTo>
                      <a:pt x="145036" y="29347"/>
                    </a:lnTo>
                    <a:lnTo>
                      <a:pt x="144430" y="27649"/>
                    </a:lnTo>
                    <a:lnTo>
                      <a:pt x="143824" y="25951"/>
                    </a:lnTo>
                    <a:lnTo>
                      <a:pt x="143096" y="24254"/>
                    </a:lnTo>
                    <a:lnTo>
                      <a:pt x="142368" y="22677"/>
                    </a:lnTo>
                    <a:lnTo>
                      <a:pt x="141520" y="21101"/>
                    </a:lnTo>
                    <a:lnTo>
                      <a:pt x="140671" y="19646"/>
                    </a:lnTo>
                    <a:lnTo>
                      <a:pt x="139701" y="18190"/>
                    </a:lnTo>
                    <a:lnTo>
                      <a:pt x="138730" y="16735"/>
                    </a:lnTo>
                    <a:lnTo>
                      <a:pt x="137639" y="15280"/>
                    </a:lnTo>
                    <a:lnTo>
                      <a:pt x="136548" y="13946"/>
                    </a:lnTo>
                    <a:lnTo>
                      <a:pt x="135456" y="12733"/>
                    </a:lnTo>
                    <a:lnTo>
                      <a:pt x="134243" y="11521"/>
                    </a:lnTo>
                    <a:lnTo>
                      <a:pt x="132910" y="10308"/>
                    </a:lnTo>
                    <a:lnTo>
                      <a:pt x="131576" y="9217"/>
                    </a:lnTo>
                    <a:lnTo>
                      <a:pt x="130242" y="8125"/>
                    </a:lnTo>
                    <a:lnTo>
                      <a:pt x="128908" y="7155"/>
                    </a:lnTo>
                    <a:lnTo>
                      <a:pt x="127453" y="6185"/>
                    </a:lnTo>
                    <a:lnTo>
                      <a:pt x="125876" y="5336"/>
                    </a:lnTo>
                    <a:lnTo>
                      <a:pt x="124421" y="4487"/>
                    </a:lnTo>
                    <a:lnTo>
                      <a:pt x="122844" y="3760"/>
                    </a:lnTo>
                    <a:lnTo>
                      <a:pt x="121268" y="3032"/>
                    </a:lnTo>
                    <a:lnTo>
                      <a:pt x="119570" y="2426"/>
                    </a:lnTo>
                    <a:lnTo>
                      <a:pt x="117994" y="1941"/>
                    </a:lnTo>
                    <a:lnTo>
                      <a:pt x="116296" y="1455"/>
                    </a:lnTo>
                    <a:lnTo>
                      <a:pt x="114477" y="970"/>
                    </a:lnTo>
                    <a:lnTo>
                      <a:pt x="112779" y="607"/>
                    </a:lnTo>
                    <a:lnTo>
                      <a:pt x="110960" y="364"/>
                    </a:lnTo>
                    <a:lnTo>
                      <a:pt x="109141" y="122"/>
                    </a:lnTo>
                    <a:lnTo>
                      <a:pt x="107322" y="122"/>
                    </a:lnTo>
                    <a:lnTo>
                      <a:pt x="10550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3" name="Google Shape;1333;p119"/>
              <p:cNvSpPr/>
              <p:nvPr/>
            </p:nvSpPr>
            <p:spPr>
              <a:xfrm>
                <a:off x="2824700" y="1714137"/>
                <a:ext cx="1973650" cy="1973650"/>
              </a:xfrm>
              <a:custGeom>
                <a:rect b="b" l="l" r="r" t="t"/>
                <a:pathLst>
                  <a:path extrusionOk="0" h="78946" w="78946">
                    <a:moveTo>
                      <a:pt x="39533" y="12370"/>
                    </a:moveTo>
                    <a:lnTo>
                      <a:pt x="42201" y="12613"/>
                    </a:lnTo>
                    <a:lnTo>
                      <a:pt x="44990" y="12976"/>
                    </a:lnTo>
                    <a:lnTo>
                      <a:pt x="47537" y="13583"/>
                    </a:lnTo>
                    <a:lnTo>
                      <a:pt x="49962" y="14553"/>
                    </a:lnTo>
                    <a:lnTo>
                      <a:pt x="52388" y="15644"/>
                    </a:lnTo>
                    <a:lnTo>
                      <a:pt x="54570" y="17100"/>
                    </a:lnTo>
                    <a:lnTo>
                      <a:pt x="56632" y="18555"/>
                    </a:lnTo>
                    <a:lnTo>
                      <a:pt x="58572" y="20374"/>
                    </a:lnTo>
                    <a:lnTo>
                      <a:pt x="60391" y="22314"/>
                    </a:lnTo>
                    <a:lnTo>
                      <a:pt x="61968" y="24376"/>
                    </a:lnTo>
                    <a:lnTo>
                      <a:pt x="63302" y="26558"/>
                    </a:lnTo>
                    <a:lnTo>
                      <a:pt x="64393" y="28984"/>
                    </a:lnTo>
                    <a:lnTo>
                      <a:pt x="65363" y="31409"/>
                    </a:lnTo>
                    <a:lnTo>
                      <a:pt x="65970" y="34077"/>
                    </a:lnTo>
                    <a:lnTo>
                      <a:pt x="66455" y="36745"/>
                    </a:lnTo>
                    <a:lnTo>
                      <a:pt x="66576" y="39413"/>
                    </a:lnTo>
                    <a:lnTo>
                      <a:pt x="66455" y="42202"/>
                    </a:lnTo>
                    <a:lnTo>
                      <a:pt x="66091" y="44870"/>
                    </a:lnTo>
                    <a:lnTo>
                      <a:pt x="65363" y="47416"/>
                    </a:lnTo>
                    <a:lnTo>
                      <a:pt x="64514" y="49842"/>
                    </a:lnTo>
                    <a:lnTo>
                      <a:pt x="63423" y="52267"/>
                    </a:lnTo>
                    <a:lnTo>
                      <a:pt x="62089" y="54571"/>
                    </a:lnTo>
                    <a:lnTo>
                      <a:pt x="60391" y="56633"/>
                    </a:lnTo>
                    <a:lnTo>
                      <a:pt x="58572" y="58694"/>
                    </a:lnTo>
                    <a:lnTo>
                      <a:pt x="56632" y="60513"/>
                    </a:lnTo>
                    <a:lnTo>
                      <a:pt x="54449" y="62090"/>
                    </a:lnTo>
                    <a:lnTo>
                      <a:pt x="52266" y="63424"/>
                    </a:lnTo>
                    <a:lnTo>
                      <a:pt x="49841" y="64515"/>
                    </a:lnTo>
                    <a:lnTo>
                      <a:pt x="47416" y="65485"/>
                    </a:lnTo>
                    <a:lnTo>
                      <a:pt x="44869" y="66092"/>
                    </a:lnTo>
                    <a:lnTo>
                      <a:pt x="42201" y="66455"/>
                    </a:lnTo>
                    <a:lnTo>
                      <a:pt x="39533" y="66577"/>
                    </a:lnTo>
                    <a:lnTo>
                      <a:pt x="39412" y="66577"/>
                    </a:lnTo>
                    <a:lnTo>
                      <a:pt x="36623" y="66455"/>
                    </a:lnTo>
                    <a:lnTo>
                      <a:pt x="33955" y="65970"/>
                    </a:lnTo>
                    <a:lnTo>
                      <a:pt x="31408" y="65364"/>
                    </a:lnTo>
                    <a:lnTo>
                      <a:pt x="28983" y="64394"/>
                    </a:lnTo>
                    <a:lnTo>
                      <a:pt x="26558" y="63302"/>
                    </a:lnTo>
                    <a:lnTo>
                      <a:pt x="24375" y="61968"/>
                    </a:lnTo>
                    <a:lnTo>
                      <a:pt x="22192" y="60392"/>
                    </a:lnTo>
                    <a:lnTo>
                      <a:pt x="20373" y="58694"/>
                    </a:lnTo>
                    <a:lnTo>
                      <a:pt x="18554" y="56754"/>
                    </a:lnTo>
                    <a:lnTo>
                      <a:pt x="16978" y="54571"/>
                    </a:lnTo>
                    <a:lnTo>
                      <a:pt x="15644" y="52388"/>
                    </a:lnTo>
                    <a:lnTo>
                      <a:pt x="14552" y="50084"/>
                    </a:lnTo>
                    <a:lnTo>
                      <a:pt x="13582" y="47538"/>
                    </a:lnTo>
                    <a:lnTo>
                      <a:pt x="12976" y="44991"/>
                    </a:lnTo>
                    <a:lnTo>
                      <a:pt x="12491" y="42323"/>
                    </a:lnTo>
                    <a:lnTo>
                      <a:pt x="12369" y="39534"/>
                    </a:lnTo>
                    <a:lnTo>
                      <a:pt x="12491" y="36866"/>
                    </a:lnTo>
                    <a:lnTo>
                      <a:pt x="12854" y="34198"/>
                    </a:lnTo>
                    <a:lnTo>
                      <a:pt x="13582" y="31652"/>
                    </a:lnTo>
                    <a:lnTo>
                      <a:pt x="14431" y="29105"/>
                    </a:lnTo>
                    <a:lnTo>
                      <a:pt x="15522" y="26801"/>
                    </a:lnTo>
                    <a:lnTo>
                      <a:pt x="16856" y="24497"/>
                    </a:lnTo>
                    <a:lnTo>
                      <a:pt x="18554" y="22314"/>
                    </a:lnTo>
                    <a:lnTo>
                      <a:pt x="20252" y="20374"/>
                    </a:lnTo>
                    <a:lnTo>
                      <a:pt x="22313" y="18555"/>
                    </a:lnTo>
                    <a:lnTo>
                      <a:pt x="24496" y="16978"/>
                    </a:lnTo>
                    <a:lnTo>
                      <a:pt x="26679" y="15644"/>
                    </a:lnTo>
                    <a:lnTo>
                      <a:pt x="29104" y="14432"/>
                    </a:lnTo>
                    <a:lnTo>
                      <a:pt x="31530" y="13583"/>
                    </a:lnTo>
                    <a:lnTo>
                      <a:pt x="34198" y="12976"/>
                    </a:lnTo>
                    <a:lnTo>
                      <a:pt x="36744" y="12491"/>
                    </a:lnTo>
                    <a:lnTo>
                      <a:pt x="39533" y="12370"/>
                    </a:lnTo>
                    <a:close/>
                    <a:moveTo>
                      <a:pt x="39412" y="1"/>
                    </a:moveTo>
                    <a:lnTo>
                      <a:pt x="37472" y="122"/>
                    </a:lnTo>
                    <a:lnTo>
                      <a:pt x="35531" y="243"/>
                    </a:lnTo>
                    <a:lnTo>
                      <a:pt x="33591" y="486"/>
                    </a:lnTo>
                    <a:lnTo>
                      <a:pt x="31772" y="850"/>
                    </a:lnTo>
                    <a:lnTo>
                      <a:pt x="29832" y="1214"/>
                    </a:lnTo>
                    <a:lnTo>
                      <a:pt x="28013" y="1699"/>
                    </a:lnTo>
                    <a:lnTo>
                      <a:pt x="26194" y="2305"/>
                    </a:lnTo>
                    <a:lnTo>
                      <a:pt x="24375" y="3033"/>
                    </a:lnTo>
                    <a:lnTo>
                      <a:pt x="22677" y="3760"/>
                    </a:lnTo>
                    <a:lnTo>
                      <a:pt x="20979" y="4730"/>
                    </a:lnTo>
                    <a:lnTo>
                      <a:pt x="19282" y="5579"/>
                    </a:lnTo>
                    <a:lnTo>
                      <a:pt x="17584" y="6671"/>
                    </a:lnTo>
                    <a:lnTo>
                      <a:pt x="16007" y="7762"/>
                    </a:lnTo>
                    <a:lnTo>
                      <a:pt x="14552" y="8975"/>
                    </a:lnTo>
                    <a:lnTo>
                      <a:pt x="12976" y="10309"/>
                    </a:lnTo>
                    <a:lnTo>
                      <a:pt x="11642" y="11643"/>
                    </a:lnTo>
                    <a:lnTo>
                      <a:pt x="10187" y="13098"/>
                    </a:lnTo>
                    <a:lnTo>
                      <a:pt x="8974" y="14553"/>
                    </a:lnTo>
                    <a:lnTo>
                      <a:pt x="7761" y="16129"/>
                    </a:lnTo>
                    <a:lnTo>
                      <a:pt x="6670" y="17706"/>
                    </a:lnTo>
                    <a:lnTo>
                      <a:pt x="5578" y="19282"/>
                    </a:lnTo>
                    <a:lnTo>
                      <a:pt x="4608" y="20980"/>
                    </a:lnTo>
                    <a:lnTo>
                      <a:pt x="3759" y="22678"/>
                    </a:lnTo>
                    <a:lnTo>
                      <a:pt x="3032" y="24497"/>
                    </a:lnTo>
                    <a:lnTo>
                      <a:pt x="2304" y="26195"/>
                    </a:lnTo>
                    <a:lnTo>
                      <a:pt x="1698" y="28014"/>
                    </a:lnTo>
                    <a:lnTo>
                      <a:pt x="1213" y="29954"/>
                    </a:lnTo>
                    <a:lnTo>
                      <a:pt x="728" y="31773"/>
                    </a:lnTo>
                    <a:lnTo>
                      <a:pt x="485" y="33713"/>
                    </a:lnTo>
                    <a:lnTo>
                      <a:pt x="243" y="35653"/>
                    </a:lnTo>
                    <a:lnTo>
                      <a:pt x="121" y="37594"/>
                    </a:lnTo>
                    <a:lnTo>
                      <a:pt x="0" y="39534"/>
                    </a:lnTo>
                    <a:lnTo>
                      <a:pt x="121" y="41596"/>
                    </a:lnTo>
                    <a:lnTo>
                      <a:pt x="243" y="43536"/>
                    </a:lnTo>
                    <a:lnTo>
                      <a:pt x="485" y="45476"/>
                    </a:lnTo>
                    <a:lnTo>
                      <a:pt x="849" y="47416"/>
                    </a:lnTo>
                    <a:lnTo>
                      <a:pt x="1334" y="49357"/>
                    </a:lnTo>
                    <a:lnTo>
                      <a:pt x="1819" y="51297"/>
                    </a:lnTo>
                    <a:lnTo>
                      <a:pt x="2425" y="53116"/>
                    </a:lnTo>
                    <a:lnTo>
                      <a:pt x="3153" y="54814"/>
                    </a:lnTo>
                    <a:lnTo>
                      <a:pt x="3881" y="56633"/>
                    </a:lnTo>
                    <a:lnTo>
                      <a:pt x="4851" y="58330"/>
                    </a:lnTo>
                    <a:lnTo>
                      <a:pt x="5700" y="59907"/>
                    </a:lnTo>
                    <a:lnTo>
                      <a:pt x="6791" y="61605"/>
                    </a:lnTo>
                    <a:lnTo>
                      <a:pt x="7882" y="63060"/>
                    </a:lnTo>
                    <a:lnTo>
                      <a:pt x="9095" y="64636"/>
                    </a:lnTo>
                    <a:lnTo>
                      <a:pt x="10308" y="65970"/>
                    </a:lnTo>
                    <a:lnTo>
                      <a:pt x="11642" y="67426"/>
                    </a:lnTo>
                    <a:lnTo>
                      <a:pt x="12976" y="68638"/>
                    </a:lnTo>
                    <a:lnTo>
                      <a:pt x="14431" y="69972"/>
                    </a:lnTo>
                    <a:lnTo>
                      <a:pt x="15886" y="71064"/>
                    </a:lnTo>
                    <a:lnTo>
                      <a:pt x="17463" y="72155"/>
                    </a:lnTo>
                    <a:lnTo>
                      <a:pt x="19039" y="73246"/>
                    </a:lnTo>
                    <a:lnTo>
                      <a:pt x="20737" y="74216"/>
                    </a:lnTo>
                    <a:lnTo>
                      <a:pt x="22435" y="75065"/>
                    </a:lnTo>
                    <a:lnTo>
                      <a:pt x="24132" y="75793"/>
                    </a:lnTo>
                    <a:lnTo>
                      <a:pt x="25951" y="76521"/>
                    </a:lnTo>
                    <a:lnTo>
                      <a:pt x="27770" y="77127"/>
                    </a:lnTo>
                    <a:lnTo>
                      <a:pt x="29589" y="77733"/>
                    </a:lnTo>
                    <a:lnTo>
                      <a:pt x="31530" y="78097"/>
                    </a:lnTo>
                    <a:lnTo>
                      <a:pt x="33470" y="78461"/>
                    </a:lnTo>
                    <a:lnTo>
                      <a:pt x="35410" y="78703"/>
                    </a:lnTo>
                    <a:lnTo>
                      <a:pt x="37472" y="78946"/>
                    </a:lnTo>
                    <a:lnTo>
                      <a:pt x="41474" y="78946"/>
                    </a:lnTo>
                    <a:lnTo>
                      <a:pt x="43414" y="78825"/>
                    </a:lnTo>
                    <a:lnTo>
                      <a:pt x="45354" y="78582"/>
                    </a:lnTo>
                    <a:lnTo>
                      <a:pt x="47173" y="78218"/>
                    </a:lnTo>
                    <a:lnTo>
                      <a:pt x="49113" y="77733"/>
                    </a:lnTo>
                    <a:lnTo>
                      <a:pt x="50932" y="77248"/>
                    </a:lnTo>
                    <a:lnTo>
                      <a:pt x="52751" y="76642"/>
                    </a:lnTo>
                    <a:lnTo>
                      <a:pt x="54570" y="75914"/>
                    </a:lnTo>
                    <a:lnTo>
                      <a:pt x="56268" y="75187"/>
                    </a:lnTo>
                    <a:lnTo>
                      <a:pt x="57966" y="74338"/>
                    </a:lnTo>
                    <a:lnTo>
                      <a:pt x="59664" y="73368"/>
                    </a:lnTo>
                    <a:lnTo>
                      <a:pt x="61361" y="72397"/>
                    </a:lnTo>
                    <a:lnTo>
                      <a:pt x="62938" y="71185"/>
                    </a:lnTo>
                    <a:lnTo>
                      <a:pt x="64393" y="69972"/>
                    </a:lnTo>
                    <a:lnTo>
                      <a:pt x="65970" y="68759"/>
                    </a:lnTo>
                    <a:lnTo>
                      <a:pt x="67304" y="67426"/>
                    </a:lnTo>
                    <a:lnTo>
                      <a:pt x="68759" y="65970"/>
                    </a:lnTo>
                    <a:lnTo>
                      <a:pt x="69971" y="64515"/>
                    </a:lnTo>
                    <a:lnTo>
                      <a:pt x="71184" y="62939"/>
                    </a:lnTo>
                    <a:lnTo>
                      <a:pt x="72275" y="61362"/>
                    </a:lnTo>
                    <a:lnTo>
                      <a:pt x="73367" y="59664"/>
                    </a:lnTo>
                    <a:lnTo>
                      <a:pt x="74337" y="58088"/>
                    </a:lnTo>
                    <a:lnTo>
                      <a:pt x="75186" y="56269"/>
                    </a:lnTo>
                    <a:lnTo>
                      <a:pt x="75913" y="54571"/>
                    </a:lnTo>
                    <a:lnTo>
                      <a:pt x="76641" y="52752"/>
                    </a:lnTo>
                    <a:lnTo>
                      <a:pt x="77247" y="50933"/>
                    </a:lnTo>
                    <a:lnTo>
                      <a:pt x="77732" y="49114"/>
                    </a:lnTo>
                    <a:lnTo>
                      <a:pt x="78218" y="47174"/>
                    </a:lnTo>
                    <a:lnTo>
                      <a:pt x="78460" y="45355"/>
                    </a:lnTo>
                    <a:lnTo>
                      <a:pt x="78703" y="43415"/>
                    </a:lnTo>
                    <a:lnTo>
                      <a:pt x="78824" y="41474"/>
                    </a:lnTo>
                    <a:lnTo>
                      <a:pt x="78945" y="39413"/>
                    </a:lnTo>
                    <a:lnTo>
                      <a:pt x="78824" y="37472"/>
                    </a:lnTo>
                    <a:lnTo>
                      <a:pt x="78703" y="35411"/>
                    </a:lnTo>
                    <a:lnTo>
                      <a:pt x="78460" y="33471"/>
                    </a:lnTo>
                    <a:lnTo>
                      <a:pt x="78096" y="31530"/>
                    </a:lnTo>
                    <a:lnTo>
                      <a:pt x="77611" y="29590"/>
                    </a:lnTo>
                    <a:lnTo>
                      <a:pt x="77126" y="27771"/>
                    </a:lnTo>
                    <a:lnTo>
                      <a:pt x="76520" y="25952"/>
                    </a:lnTo>
                    <a:lnTo>
                      <a:pt x="75792" y="24133"/>
                    </a:lnTo>
                    <a:lnTo>
                      <a:pt x="75065" y="22435"/>
                    </a:lnTo>
                    <a:lnTo>
                      <a:pt x="74094" y="20738"/>
                    </a:lnTo>
                    <a:lnTo>
                      <a:pt x="73124" y="19040"/>
                    </a:lnTo>
                    <a:lnTo>
                      <a:pt x="72154" y="17463"/>
                    </a:lnTo>
                    <a:lnTo>
                      <a:pt x="71063" y="15887"/>
                    </a:lnTo>
                    <a:lnTo>
                      <a:pt x="69850" y="14432"/>
                    </a:lnTo>
                    <a:lnTo>
                      <a:pt x="68637" y="12976"/>
                    </a:lnTo>
                    <a:lnTo>
                      <a:pt x="67304" y="11643"/>
                    </a:lnTo>
                    <a:lnTo>
                      <a:pt x="65970" y="10309"/>
                    </a:lnTo>
                    <a:lnTo>
                      <a:pt x="64514" y="9096"/>
                    </a:lnTo>
                    <a:lnTo>
                      <a:pt x="63059" y="7883"/>
                    </a:lnTo>
                    <a:lnTo>
                      <a:pt x="61483" y="6792"/>
                    </a:lnTo>
                    <a:lnTo>
                      <a:pt x="59906" y="5822"/>
                    </a:lnTo>
                    <a:lnTo>
                      <a:pt x="58208" y="4852"/>
                    </a:lnTo>
                    <a:lnTo>
                      <a:pt x="56511" y="4003"/>
                    </a:lnTo>
                    <a:lnTo>
                      <a:pt x="54813" y="3154"/>
                    </a:lnTo>
                    <a:lnTo>
                      <a:pt x="52994" y="2426"/>
                    </a:lnTo>
                    <a:lnTo>
                      <a:pt x="51175" y="1820"/>
                    </a:lnTo>
                    <a:lnTo>
                      <a:pt x="49356" y="1335"/>
                    </a:lnTo>
                    <a:lnTo>
                      <a:pt x="47416" y="850"/>
                    </a:lnTo>
                    <a:lnTo>
                      <a:pt x="45475" y="486"/>
                    </a:lnTo>
                    <a:lnTo>
                      <a:pt x="43535" y="243"/>
                    </a:lnTo>
                    <a:lnTo>
                      <a:pt x="41474" y="122"/>
                    </a:lnTo>
                    <a:lnTo>
                      <a:pt x="39533"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4" name="Google Shape;1334;p119"/>
              <p:cNvSpPr/>
              <p:nvPr/>
            </p:nvSpPr>
            <p:spPr>
              <a:xfrm>
                <a:off x="4610350" y="1489812"/>
                <a:ext cx="412325" cy="412325"/>
              </a:xfrm>
              <a:custGeom>
                <a:rect b="b" l="l" r="r" t="t"/>
                <a:pathLst>
                  <a:path extrusionOk="0" h="16493" w="16493">
                    <a:moveTo>
                      <a:pt x="7398" y="0"/>
                    </a:moveTo>
                    <a:lnTo>
                      <a:pt x="6670" y="121"/>
                    </a:lnTo>
                    <a:lnTo>
                      <a:pt x="5821" y="364"/>
                    </a:lnTo>
                    <a:lnTo>
                      <a:pt x="5094" y="606"/>
                    </a:lnTo>
                    <a:lnTo>
                      <a:pt x="4366" y="970"/>
                    </a:lnTo>
                    <a:lnTo>
                      <a:pt x="3639" y="1334"/>
                    </a:lnTo>
                    <a:lnTo>
                      <a:pt x="3032" y="1819"/>
                    </a:lnTo>
                    <a:lnTo>
                      <a:pt x="2426" y="2425"/>
                    </a:lnTo>
                    <a:lnTo>
                      <a:pt x="1941" y="3032"/>
                    </a:lnTo>
                    <a:lnTo>
                      <a:pt x="1456" y="3638"/>
                    </a:lnTo>
                    <a:lnTo>
                      <a:pt x="971" y="4244"/>
                    </a:lnTo>
                    <a:lnTo>
                      <a:pt x="607" y="4972"/>
                    </a:lnTo>
                    <a:lnTo>
                      <a:pt x="364" y="5821"/>
                    </a:lnTo>
                    <a:lnTo>
                      <a:pt x="122" y="6548"/>
                    </a:lnTo>
                    <a:lnTo>
                      <a:pt x="1" y="7397"/>
                    </a:lnTo>
                    <a:lnTo>
                      <a:pt x="1" y="8246"/>
                    </a:lnTo>
                    <a:lnTo>
                      <a:pt x="1" y="9095"/>
                    </a:lnTo>
                    <a:lnTo>
                      <a:pt x="122" y="9823"/>
                    </a:lnTo>
                    <a:lnTo>
                      <a:pt x="364" y="10672"/>
                    </a:lnTo>
                    <a:lnTo>
                      <a:pt x="607" y="11399"/>
                    </a:lnTo>
                    <a:lnTo>
                      <a:pt x="971" y="12127"/>
                    </a:lnTo>
                    <a:lnTo>
                      <a:pt x="1335" y="12854"/>
                    </a:lnTo>
                    <a:lnTo>
                      <a:pt x="1820" y="13461"/>
                    </a:lnTo>
                    <a:lnTo>
                      <a:pt x="2426" y="14067"/>
                    </a:lnTo>
                    <a:lnTo>
                      <a:pt x="3032" y="14673"/>
                    </a:lnTo>
                    <a:lnTo>
                      <a:pt x="3639" y="15158"/>
                    </a:lnTo>
                    <a:lnTo>
                      <a:pt x="4366" y="15522"/>
                    </a:lnTo>
                    <a:lnTo>
                      <a:pt x="5094" y="15886"/>
                    </a:lnTo>
                    <a:lnTo>
                      <a:pt x="5821" y="16129"/>
                    </a:lnTo>
                    <a:lnTo>
                      <a:pt x="6670" y="16371"/>
                    </a:lnTo>
                    <a:lnTo>
                      <a:pt x="7398" y="16492"/>
                    </a:lnTo>
                    <a:lnTo>
                      <a:pt x="9096" y="16492"/>
                    </a:lnTo>
                    <a:lnTo>
                      <a:pt x="9945" y="16371"/>
                    </a:lnTo>
                    <a:lnTo>
                      <a:pt x="10793" y="16129"/>
                    </a:lnTo>
                    <a:lnTo>
                      <a:pt x="11521" y="15886"/>
                    </a:lnTo>
                    <a:lnTo>
                      <a:pt x="12249" y="15522"/>
                    </a:lnTo>
                    <a:lnTo>
                      <a:pt x="12976" y="15158"/>
                    </a:lnTo>
                    <a:lnTo>
                      <a:pt x="13583" y="14673"/>
                    </a:lnTo>
                    <a:lnTo>
                      <a:pt x="14189" y="14067"/>
                    </a:lnTo>
                    <a:lnTo>
                      <a:pt x="14674" y="13582"/>
                    </a:lnTo>
                    <a:lnTo>
                      <a:pt x="15159" y="12854"/>
                    </a:lnTo>
                    <a:lnTo>
                      <a:pt x="15523" y="12248"/>
                    </a:lnTo>
                    <a:lnTo>
                      <a:pt x="15887" y="11520"/>
                    </a:lnTo>
                    <a:lnTo>
                      <a:pt x="16129" y="10793"/>
                    </a:lnTo>
                    <a:lnTo>
                      <a:pt x="16372" y="9944"/>
                    </a:lnTo>
                    <a:lnTo>
                      <a:pt x="16493" y="9095"/>
                    </a:lnTo>
                    <a:lnTo>
                      <a:pt x="16493" y="8246"/>
                    </a:lnTo>
                    <a:lnTo>
                      <a:pt x="16493" y="7397"/>
                    </a:lnTo>
                    <a:lnTo>
                      <a:pt x="16372" y="6548"/>
                    </a:lnTo>
                    <a:lnTo>
                      <a:pt x="16129" y="5821"/>
                    </a:lnTo>
                    <a:lnTo>
                      <a:pt x="15887" y="4972"/>
                    </a:lnTo>
                    <a:lnTo>
                      <a:pt x="15523" y="4244"/>
                    </a:lnTo>
                    <a:lnTo>
                      <a:pt x="15159" y="3638"/>
                    </a:lnTo>
                    <a:lnTo>
                      <a:pt x="14674" y="3032"/>
                    </a:lnTo>
                    <a:lnTo>
                      <a:pt x="14189" y="2425"/>
                    </a:lnTo>
                    <a:lnTo>
                      <a:pt x="13583" y="1819"/>
                    </a:lnTo>
                    <a:lnTo>
                      <a:pt x="12976" y="1334"/>
                    </a:lnTo>
                    <a:lnTo>
                      <a:pt x="12249" y="970"/>
                    </a:lnTo>
                    <a:lnTo>
                      <a:pt x="11521" y="606"/>
                    </a:lnTo>
                    <a:lnTo>
                      <a:pt x="10793" y="364"/>
                    </a:lnTo>
                    <a:lnTo>
                      <a:pt x="9945" y="121"/>
                    </a:lnTo>
                    <a:lnTo>
                      <a:pt x="9217"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35" name="Google Shape;1335;p119"/>
            <p:cNvSpPr/>
            <p:nvPr/>
          </p:nvSpPr>
          <p:spPr>
            <a:xfrm>
              <a:off x="5314755" y="3361035"/>
              <a:ext cx="131406" cy="131289"/>
            </a:xfrm>
            <a:custGeom>
              <a:rect b="b" l="l" r="r" t="t"/>
              <a:pathLst>
                <a:path extrusionOk="0" h="135699" w="135820">
                  <a:moveTo>
                    <a:pt x="30196" y="18675"/>
                  </a:moveTo>
                  <a:lnTo>
                    <a:pt x="31409" y="18797"/>
                  </a:lnTo>
                  <a:lnTo>
                    <a:pt x="32621" y="18918"/>
                  </a:lnTo>
                  <a:lnTo>
                    <a:pt x="33713" y="19161"/>
                  </a:lnTo>
                  <a:lnTo>
                    <a:pt x="34804" y="19646"/>
                  </a:lnTo>
                  <a:lnTo>
                    <a:pt x="35774" y="20131"/>
                  </a:lnTo>
                  <a:lnTo>
                    <a:pt x="36744" y="20737"/>
                  </a:lnTo>
                  <a:lnTo>
                    <a:pt x="37714" y="21343"/>
                  </a:lnTo>
                  <a:lnTo>
                    <a:pt x="38442" y="22071"/>
                  </a:lnTo>
                  <a:lnTo>
                    <a:pt x="39291" y="22920"/>
                  </a:lnTo>
                  <a:lnTo>
                    <a:pt x="39897" y="23890"/>
                  </a:lnTo>
                  <a:lnTo>
                    <a:pt x="40504" y="24739"/>
                  </a:lnTo>
                  <a:lnTo>
                    <a:pt x="40989" y="25830"/>
                  </a:lnTo>
                  <a:lnTo>
                    <a:pt x="41352" y="26922"/>
                  </a:lnTo>
                  <a:lnTo>
                    <a:pt x="41716" y="28013"/>
                  </a:lnTo>
                  <a:lnTo>
                    <a:pt x="41838" y="29104"/>
                  </a:lnTo>
                  <a:lnTo>
                    <a:pt x="41959" y="30317"/>
                  </a:lnTo>
                  <a:lnTo>
                    <a:pt x="41838" y="31530"/>
                  </a:lnTo>
                  <a:lnTo>
                    <a:pt x="41716" y="32742"/>
                  </a:lnTo>
                  <a:lnTo>
                    <a:pt x="41352" y="33834"/>
                  </a:lnTo>
                  <a:lnTo>
                    <a:pt x="40989" y="34925"/>
                  </a:lnTo>
                  <a:lnTo>
                    <a:pt x="40504" y="35895"/>
                  </a:lnTo>
                  <a:lnTo>
                    <a:pt x="39897" y="36866"/>
                  </a:lnTo>
                  <a:lnTo>
                    <a:pt x="39291" y="37836"/>
                  </a:lnTo>
                  <a:lnTo>
                    <a:pt x="38442" y="38563"/>
                  </a:lnTo>
                  <a:lnTo>
                    <a:pt x="37714" y="39412"/>
                  </a:lnTo>
                  <a:lnTo>
                    <a:pt x="36744" y="40019"/>
                  </a:lnTo>
                  <a:lnTo>
                    <a:pt x="35774" y="40625"/>
                  </a:lnTo>
                  <a:lnTo>
                    <a:pt x="34804" y="41110"/>
                  </a:lnTo>
                  <a:lnTo>
                    <a:pt x="33713" y="41474"/>
                  </a:lnTo>
                  <a:lnTo>
                    <a:pt x="32621" y="41838"/>
                  </a:lnTo>
                  <a:lnTo>
                    <a:pt x="31409" y="41959"/>
                  </a:lnTo>
                  <a:lnTo>
                    <a:pt x="30196" y="42080"/>
                  </a:lnTo>
                  <a:lnTo>
                    <a:pt x="28983" y="41959"/>
                  </a:lnTo>
                  <a:lnTo>
                    <a:pt x="27892" y="41838"/>
                  </a:lnTo>
                  <a:lnTo>
                    <a:pt x="26800" y="41474"/>
                  </a:lnTo>
                  <a:lnTo>
                    <a:pt x="25709" y="41110"/>
                  </a:lnTo>
                  <a:lnTo>
                    <a:pt x="24618" y="40625"/>
                  </a:lnTo>
                  <a:lnTo>
                    <a:pt x="23769" y="40019"/>
                  </a:lnTo>
                  <a:lnTo>
                    <a:pt x="22799" y="39412"/>
                  </a:lnTo>
                  <a:lnTo>
                    <a:pt x="21950" y="38563"/>
                  </a:lnTo>
                  <a:lnTo>
                    <a:pt x="21222" y="37836"/>
                  </a:lnTo>
                  <a:lnTo>
                    <a:pt x="20616" y="36866"/>
                  </a:lnTo>
                  <a:lnTo>
                    <a:pt x="20009" y="35895"/>
                  </a:lnTo>
                  <a:lnTo>
                    <a:pt x="19524" y="34925"/>
                  </a:lnTo>
                  <a:lnTo>
                    <a:pt x="19039" y="33834"/>
                  </a:lnTo>
                  <a:lnTo>
                    <a:pt x="18797" y="32742"/>
                  </a:lnTo>
                  <a:lnTo>
                    <a:pt x="18675" y="31530"/>
                  </a:lnTo>
                  <a:lnTo>
                    <a:pt x="18554" y="30317"/>
                  </a:lnTo>
                  <a:lnTo>
                    <a:pt x="18675" y="29226"/>
                  </a:lnTo>
                  <a:lnTo>
                    <a:pt x="18797" y="28013"/>
                  </a:lnTo>
                  <a:lnTo>
                    <a:pt x="19039" y="26922"/>
                  </a:lnTo>
                  <a:lnTo>
                    <a:pt x="19524" y="25830"/>
                  </a:lnTo>
                  <a:lnTo>
                    <a:pt x="20009" y="24739"/>
                  </a:lnTo>
                  <a:lnTo>
                    <a:pt x="20494" y="23890"/>
                  </a:lnTo>
                  <a:lnTo>
                    <a:pt x="21222" y="22920"/>
                  </a:lnTo>
                  <a:lnTo>
                    <a:pt x="21950" y="22071"/>
                  </a:lnTo>
                  <a:lnTo>
                    <a:pt x="22799" y="21343"/>
                  </a:lnTo>
                  <a:lnTo>
                    <a:pt x="23647" y="20737"/>
                  </a:lnTo>
                  <a:lnTo>
                    <a:pt x="24618" y="20131"/>
                  </a:lnTo>
                  <a:lnTo>
                    <a:pt x="25709" y="19646"/>
                  </a:lnTo>
                  <a:lnTo>
                    <a:pt x="26800" y="19161"/>
                  </a:lnTo>
                  <a:lnTo>
                    <a:pt x="27892" y="18918"/>
                  </a:lnTo>
                  <a:lnTo>
                    <a:pt x="28983" y="18797"/>
                  </a:lnTo>
                  <a:lnTo>
                    <a:pt x="30196" y="18675"/>
                  </a:lnTo>
                  <a:close/>
                  <a:moveTo>
                    <a:pt x="40261" y="50933"/>
                  </a:moveTo>
                  <a:lnTo>
                    <a:pt x="40261" y="115689"/>
                  </a:lnTo>
                  <a:lnTo>
                    <a:pt x="20131" y="115689"/>
                  </a:lnTo>
                  <a:lnTo>
                    <a:pt x="20131" y="50933"/>
                  </a:lnTo>
                  <a:close/>
                  <a:moveTo>
                    <a:pt x="91557" y="49235"/>
                  </a:moveTo>
                  <a:lnTo>
                    <a:pt x="93376" y="49356"/>
                  </a:lnTo>
                  <a:lnTo>
                    <a:pt x="95195" y="49477"/>
                  </a:lnTo>
                  <a:lnTo>
                    <a:pt x="96893" y="49599"/>
                  </a:lnTo>
                  <a:lnTo>
                    <a:pt x="98469" y="49841"/>
                  </a:lnTo>
                  <a:lnTo>
                    <a:pt x="99925" y="50205"/>
                  </a:lnTo>
                  <a:lnTo>
                    <a:pt x="101380" y="50569"/>
                  </a:lnTo>
                  <a:lnTo>
                    <a:pt x="102714" y="51054"/>
                  </a:lnTo>
                  <a:lnTo>
                    <a:pt x="103926" y="51660"/>
                  </a:lnTo>
                  <a:lnTo>
                    <a:pt x="105139" y="52267"/>
                  </a:lnTo>
                  <a:lnTo>
                    <a:pt x="106230" y="52873"/>
                  </a:lnTo>
                  <a:lnTo>
                    <a:pt x="107201" y="53600"/>
                  </a:lnTo>
                  <a:lnTo>
                    <a:pt x="108171" y="54449"/>
                  </a:lnTo>
                  <a:lnTo>
                    <a:pt x="109020" y="55298"/>
                  </a:lnTo>
                  <a:lnTo>
                    <a:pt x="109869" y="56147"/>
                  </a:lnTo>
                  <a:lnTo>
                    <a:pt x="110596" y="57117"/>
                  </a:lnTo>
                  <a:lnTo>
                    <a:pt x="111324" y="58209"/>
                  </a:lnTo>
                  <a:lnTo>
                    <a:pt x="111930" y="59179"/>
                  </a:lnTo>
                  <a:lnTo>
                    <a:pt x="112536" y="60391"/>
                  </a:lnTo>
                  <a:lnTo>
                    <a:pt x="113507" y="62696"/>
                  </a:lnTo>
                  <a:lnTo>
                    <a:pt x="114234" y="65242"/>
                  </a:lnTo>
                  <a:lnTo>
                    <a:pt x="114840" y="67910"/>
                  </a:lnTo>
                  <a:lnTo>
                    <a:pt x="115204" y="70820"/>
                  </a:lnTo>
                  <a:lnTo>
                    <a:pt x="115568" y="73852"/>
                  </a:lnTo>
                  <a:lnTo>
                    <a:pt x="115689" y="76884"/>
                  </a:lnTo>
                  <a:lnTo>
                    <a:pt x="115689" y="80158"/>
                  </a:lnTo>
                  <a:lnTo>
                    <a:pt x="115689" y="115689"/>
                  </a:lnTo>
                  <a:lnTo>
                    <a:pt x="95559" y="115689"/>
                  </a:lnTo>
                  <a:lnTo>
                    <a:pt x="95559" y="84160"/>
                  </a:lnTo>
                  <a:lnTo>
                    <a:pt x="95559" y="81249"/>
                  </a:lnTo>
                  <a:lnTo>
                    <a:pt x="95438" y="78339"/>
                  </a:lnTo>
                  <a:lnTo>
                    <a:pt x="95195" y="76884"/>
                  </a:lnTo>
                  <a:lnTo>
                    <a:pt x="94953" y="75429"/>
                  </a:lnTo>
                  <a:lnTo>
                    <a:pt x="94710" y="74095"/>
                  </a:lnTo>
                  <a:lnTo>
                    <a:pt x="94225" y="72761"/>
                  </a:lnTo>
                  <a:lnTo>
                    <a:pt x="93619" y="71548"/>
                  </a:lnTo>
                  <a:lnTo>
                    <a:pt x="93012" y="70457"/>
                  </a:lnTo>
                  <a:lnTo>
                    <a:pt x="92163" y="69486"/>
                  </a:lnTo>
                  <a:lnTo>
                    <a:pt x="91072" y="68638"/>
                  </a:lnTo>
                  <a:lnTo>
                    <a:pt x="89981" y="67910"/>
                  </a:lnTo>
                  <a:lnTo>
                    <a:pt x="88525" y="67425"/>
                  </a:lnTo>
                  <a:lnTo>
                    <a:pt x="86949" y="67061"/>
                  </a:lnTo>
                  <a:lnTo>
                    <a:pt x="85130" y="66940"/>
                  </a:lnTo>
                  <a:lnTo>
                    <a:pt x="83311" y="67061"/>
                  </a:lnTo>
                  <a:lnTo>
                    <a:pt x="81613" y="67304"/>
                  </a:lnTo>
                  <a:lnTo>
                    <a:pt x="80158" y="67789"/>
                  </a:lnTo>
                  <a:lnTo>
                    <a:pt x="78824" y="68395"/>
                  </a:lnTo>
                  <a:lnTo>
                    <a:pt x="77733" y="69123"/>
                  </a:lnTo>
                  <a:lnTo>
                    <a:pt x="76763" y="69972"/>
                  </a:lnTo>
                  <a:lnTo>
                    <a:pt x="75914" y="71063"/>
                  </a:lnTo>
                  <a:lnTo>
                    <a:pt x="75186" y="72154"/>
                  </a:lnTo>
                  <a:lnTo>
                    <a:pt x="74580" y="73367"/>
                  </a:lnTo>
                  <a:lnTo>
                    <a:pt x="74095" y="74701"/>
                  </a:lnTo>
                  <a:lnTo>
                    <a:pt x="73731" y="76035"/>
                  </a:lnTo>
                  <a:lnTo>
                    <a:pt x="73488" y="77490"/>
                  </a:lnTo>
                  <a:lnTo>
                    <a:pt x="73246" y="78945"/>
                  </a:lnTo>
                  <a:lnTo>
                    <a:pt x="73125" y="80522"/>
                  </a:lnTo>
                  <a:lnTo>
                    <a:pt x="73003" y="83675"/>
                  </a:lnTo>
                  <a:lnTo>
                    <a:pt x="73003" y="115689"/>
                  </a:lnTo>
                  <a:lnTo>
                    <a:pt x="52994" y="115689"/>
                  </a:lnTo>
                  <a:lnTo>
                    <a:pt x="52994" y="50933"/>
                  </a:lnTo>
                  <a:lnTo>
                    <a:pt x="72276" y="50933"/>
                  </a:lnTo>
                  <a:lnTo>
                    <a:pt x="72276" y="59785"/>
                  </a:lnTo>
                  <a:lnTo>
                    <a:pt x="72518" y="59785"/>
                  </a:lnTo>
                  <a:lnTo>
                    <a:pt x="73246" y="58451"/>
                  </a:lnTo>
                  <a:lnTo>
                    <a:pt x="74095" y="57360"/>
                  </a:lnTo>
                  <a:lnTo>
                    <a:pt x="75065" y="56268"/>
                  </a:lnTo>
                  <a:lnTo>
                    <a:pt x="76035" y="55177"/>
                  </a:lnTo>
                  <a:lnTo>
                    <a:pt x="77126" y="54328"/>
                  </a:lnTo>
                  <a:lnTo>
                    <a:pt x="78218" y="53358"/>
                  </a:lnTo>
                  <a:lnTo>
                    <a:pt x="79430" y="52630"/>
                  </a:lnTo>
                  <a:lnTo>
                    <a:pt x="80643" y="51903"/>
                  </a:lnTo>
                  <a:lnTo>
                    <a:pt x="81856" y="51296"/>
                  </a:lnTo>
                  <a:lnTo>
                    <a:pt x="83190" y="50690"/>
                  </a:lnTo>
                  <a:lnTo>
                    <a:pt x="84524" y="50205"/>
                  </a:lnTo>
                  <a:lnTo>
                    <a:pt x="85858" y="49841"/>
                  </a:lnTo>
                  <a:lnTo>
                    <a:pt x="87313" y="49599"/>
                  </a:lnTo>
                  <a:lnTo>
                    <a:pt x="88647" y="49356"/>
                  </a:lnTo>
                  <a:lnTo>
                    <a:pt x="90102" y="49235"/>
                  </a:lnTo>
                  <a:close/>
                  <a:moveTo>
                    <a:pt x="9095" y="0"/>
                  </a:moveTo>
                  <a:lnTo>
                    <a:pt x="8004" y="122"/>
                  </a:lnTo>
                  <a:lnTo>
                    <a:pt x="7155" y="364"/>
                  </a:lnTo>
                  <a:lnTo>
                    <a:pt x="6185" y="728"/>
                  </a:lnTo>
                  <a:lnTo>
                    <a:pt x="5336" y="1092"/>
                  </a:lnTo>
                  <a:lnTo>
                    <a:pt x="4487" y="1577"/>
                  </a:lnTo>
                  <a:lnTo>
                    <a:pt x="3760" y="2183"/>
                  </a:lnTo>
                  <a:lnTo>
                    <a:pt x="3032" y="2789"/>
                  </a:lnTo>
                  <a:lnTo>
                    <a:pt x="2426" y="3517"/>
                  </a:lnTo>
                  <a:lnTo>
                    <a:pt x="1819" y="4245"/>
                  </a:lnTo>
                  <a:lnTo>
                    <a:pt x="1334" y="5094"/>
                  </a:lnTo>
                  <a:lnTo>
                    <a:pt x="849" y="5942"/>
                  </a:lnTo>
                  <a:lnTo>
                    <a:pt x="485" y="6791"/>
                  </a:lnTo>
                  <a:lnTo>
                    <a:pt x="243" y="7761"/>
                  </a:lnTo>
                  <a:lnTo>
                    <a:pt x="122" y="8732"/>
                  </a:lnTo>
                  <a:lnTo>
                    <a:pt x="0" y="9823"/>
                  </a:lnTo>
                  <a:lnTo>
                    <a:pt x="0" y="125997"/>
                  </a:lnTo>
                  <a:lnTo>
                    <a:pt x="122" y="126967"/>
                  </a:lnTo>
                  <a:lnTo>
                    <a:pt x="243" y="127937"/>
                  </a:lnTo>
                  <a:lnTo>
                    <a:pt x="485" y="128907"/>
                  </a:lnTo>
                  <a:lnTo>
                    <a:pt x="849" y="129756"/>
                  </a:lnTo>
                  <a:lnTo>
                    <a:pt x="1334" y="130727"/>
                  </a:lnTo>
                  <a:lnTo>
                    <a:pt x="1819" y="131454"/>
                  </a:lnTo>
                  <a:lnTo>
                    <a:pt x="2426" y="132182"/>
                  </a:lnTo>
                  <a:lnTo>
                    <a:pt x="3032" y="132909"/>
                  </a:lnTo>
                  <a:lnTo>
                    <a:pt x="3760" y="133516"/>
                  </a:lnTo>
                  <a:lnTo>
                    <a:pt x="4487" y="134122"/>
                  </a:lnTo>
                  <a:lnTo>
                    <a:pt x="5336" y="134607"/>
                  </a:lnTo>
                  <a:lnTo>
                    <a:pt x="6185" y="134971"/>
                  </a:lnTo>
                  <a:lnTo>
                    <a:pt x="7155" y="135335"/>
                  </a:lnTo>
                  <a:lnTo>
                    <a:pt x="8004" y="135577"/>
                  </a:lnTo>
                  <a:lnTo>
                    <a:pt x="9095" y="135698"/>
                  </a:lnTo>
                  <a:lnTo>
                    <a:pt x="126725" y="135698"/>
                  </a:lnTo>
                  <a:lnTo>
                    <a:pt x="127695" y="135577"/>
                  </a:lnTo>
                  <a:lnTo>
                    <a:pt x="128665" y="135335"/>
                  </a:lnTo>
                  <a:lnTo>
                    <a:pt x="129635" y="134971"/>
                  </a:lnTo>
                  <a:lnTo>
                    <a:pt x="130484" y="134607"/>
                  </a:lnTo>
                  <a:lnTo>
                    <a:pt x="131333" y="134122"/>
                  </a:lnTo>
                  <a:lnTo>
                    <a:pt x="132060" y="133516"/>
                  </a:lnTo>
                  <a:lnTo>
                    <a:pt x="132788" y="132909"/>
                  </a:lnTo>
                  <a:lnTo>
                    <a:pt x="133394" y="132303"/>
                  </a:lnTo>
                  <a:lnTo>
                    <a:pt x="134001" y="131454"/>
                  </a:lnTo>
                  <a:lnTo>
                    <a:pt x="134486" y="130727"/>
                  </a:lnTo>
                  <a:lnTo>
                    <a:pt x="134971" y="129756"/>
                  </a:lnTo>
                  <a:lnTo>
                    <a:pt x="135335" y="128907"/>
                  </a:lnTo>
                  <a:lnTo>
                    <a:pt x="135577" y="127937"/>
                  </a:lnTo>
                  <a:lnTo>
                    <a:pt x="135698" y="126967"/>
                  </a:lnTo>
                  <a:lnTo>
                    <a:pt x="135820" y="125997"/>
                  </a:lnTo>
                  <a:lnTo>
                    <a:pt x="135820" y="9823"/>
                  </a:lnTo>
                  <a:lnTo>
                    <a:pt x="135698" y="8732"/>
                  </a:lnTo>
                  <a:lnTo>
                    <a:pt x="135577" y="7761"/>
                  </a:lnTo>
                  <a:lnTo>
                    <a:pt x="135335" y="6791"/>
                  </a:lnTo>
                  <a:lnTo>
                    <a:pt x="134971" y="5942"/>
                  </a:lnTo>
                  <a:lnTo>
                    <a:pt x="134486" y="5094"/>
                  </a:lnTo>
                  <a:lnTo>
                    <a:pt x="134001" y="4245"/>
                  </a:lnTo>
                  <a:lnTo>
                    <a:pt x="133394" y="3517"/>
                  </a:lnTo>
                  <a:lnTo>
                    <a:pt x="132788" y="2789"/>
                  </a:lnTo>
                  <a:lnTo>
                    <a:pt x="132060" y="2183"/>
                  </a:lnTo>
                  <a:lnTo>
                    <a:pt x="131333" y="1577"/>
                  </a:lnTo>
                  <a:lnTo>
                    <a:pt x="130484" y="1092"/>
                  </a:lnTo>
                  <a:lnTo>
                    <a:pt x="129635" y="728"/>
                  </a:lnTo>
                  <a:lnTo>
                    <a:pt x="128665" y="364"/>
                  </a:lnTo>
                  <a:lnTo>
                    <a:pt x="127695" y="122"/>
                  </a:lnTo>
                  <a:lnTo>
                    <a:pt x="126725"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6" name="Google Shape;1336;p119"/>
            <p:cNvSpPr/>
            <p:nvPr/>
          </p:nvSpPr>
          <p:spPr>
            <a:xfrm>
              <a:off x="5366027" y="3408669"/>
              <a:ext cx="60658" cy="64296"/>
            </a:xfrm>
            <a:custGeom>
              <a:rect b="b" l="l" r="r" t="t"/>
              <a:pathLst>
                <a:path extrusionOk="0" fill="none" h="66456" w="62696">
                  <a:moveTo>
                    <a:pt x="62695" y="66455"/>
                  </a:moveTo>
                  <a:lnTo>
                    <a:pt x="42565" y="66455"/>
                  </a:lnTo>
                  <a:lnTo>
                    <a:pt x="42565" y="34926"/>
                  </a:lnTo>
                  <a:lnTo>
                    <a:pt x="42565" y="34926"/>
                  </a:lnTo>
                  <a:lnTo>
                    <a:pt x="42565" y="32015"/>
                  </a:lnTo>
                  <a:lnTo>
                    <a:pt x="42444" y="29105"/>
                  </a:lnTo>
                  <a:lnTo>
                    <a:pt x="42201" y="27650"/>
                  </a:lnTo>
                  <a:lnTo>
                    <a:pt x="41959" y="26195"/>
                  </a:lnTo>
                  <a:lnTo>
                    <a:pt x="41716" y="24861"/>
                  </a:lnTo>
                  <a:lnTo>
                    <a:pt x="41231" y="23527"/>
                  </a:lnTo>
                  <a:lnTo>
                    <a:pt x="40625" y="22314"/>
                  </a:lnTo>
                  <a:lnTo>
                    <a:pt x="40018" y="21223"/>
                  </a:lnTo>
                  <a:lnTo>
                    <a:pt x="39169" y="20252"/>
                  </a:lnTo>
                  <a:lnTo>
                    <a:pt x="38078" y="19404"/>
                  </a:lnTo>
                  <a:lnTo>
                    <a:pt x="36987" y="18676"/>
                  </a:lnTo>
                  <a:lnTo>
                    <a:pt x="35531" y="18191"/>
                  </a:lnTo>
                  <a:lnTo>
                    <a:pt x="33955" y="17827"/>
                  </a:lnTo>
                  <a:lnTo>
                    <a:pt x="32136" y="17706"/>
                  </a:lnTo>
                  <a:lnTo>
                    <a:pt x="32136" y="17706"/>
                  </a:lnTo>
                  <a:lnTo>
                    <a:pt x="30317" y="17827"/>
                  </a:lnTo>
                  <a:lnTo>
                    <a:pt x="28619" y="18070"/>
                  </a:lnTo>
                  <a:lnTo>
                    <a:pt x="27164" y="18555"/>
                  </a:lnTo>
                  <a:lnTo>
                    <a:pt x="25830" y="19161"/>
                  </a:lnTo>
                  <a:lnTo>
                    <a:pt x="24739" y="19889"/>
                  </a:lnTo>
                  <a:lnTo>
                    <a:pt x="23769" y="20738"/>
                  </a:lnTo>
                  <a:lnTo>
                    <a:pt x="22920" y="21829"/>
                  </a:lnTo>
                  <a:lnTo>
                    <a:pt x="22192" y="22920"/>
                  </a:lnTo>
                  <a:lnTo>
                    <a:pt x="21586" y="24133"/>
                  </a:lnTo>
                  <a:lnTo>
                    <a:pt x="21101" y="25467"/>
                  </a:lnTo>
                  <a:lnTo>
                    <a:pt x="20737" y="26801"/>
                  </a:lnTo>
                  <a:lnTo>
                    <a:pt x="20494" y="28256"/>
                  </a:lnTo>
                  <a:lnTo>
                    <a:pt x="20252" y="29711"/>
                  </a:lnTo>
                  <a:lnTo>
                    <a:pt x="20131" y="31288"/>
                  </a:lnTo>
                  <a:lnTo>
                    <a:pt x="20009" y="34441"/>
                  </a:lnTo>
                  <a:lnTo>
                    <a:pt x="20009" y="66455"/>
                  </a:lnTo>
                  <a:lnTo>
                    <a:pt x="0" y="66455"/>
                  </a:lnTo>
                  <a:lnTo>
                    <a:pt x="0" y="1699"/>
                  </a:lnTo>
                  <a:lnTo>
                    <a:pt x="19282" y="1699"/>
                  </a:lnTo>
                  <a:lnTo>
                    <a:pt x="19282" y="10551"/>
                  </a:lnTo>
                  <a:lnTo>
                    <a:pt x="19524" y="10551"/>
                  </a:lnTo>
                  <a:lnTo>
                    <a:pt x="19524" y="10551"/>
                  </a:lnTo>
                  <a:lnTo>
                    <a:pt x="20252" y="9217"/>
                  </a:lnTo>
                  <a:lnTo>
                    <a:pt x="21101" y="8126"/>
                  </a:lnTo>
                  <a:lnTo>
                    <a:pt x="22071" y="7034"/>
                  </a:lnTo>
                  <a:lnTo>
                    <a:pt x="23041" y="5943"/>
                  </a:lnTo>
                  <a:lnTo>
                    <a:pt x="24132" y="5094"/>
                  </a:lnTo>
                  <a:lnTo>
                    <a:pt x="25224" y="4124"/>
                  </a:lnTo>
                  <a:lnTo>
                    <a:pt x="26436" y="3396"/>
                  </a:lnTo>
                  <a:lnTo>
                    <a:pt x="27649" y="2669"/>
                  </a:lnTo>
                  <a:lnTo>
                    <a:pt x="28862" y="2062"/>
                  </a:lnTo>
                  <a:lnTo>
                    <a:pt x="30196" y="1456"/>
                  </a:lnTo>
                  <a:lnTo>
                    <a:pt x="31530" y="971"/>
                  </a:lnTo>
                  <a:lnTo>
                    <a:pt x="32864" y="607"/>
                  </a:lnTo>
                  <a:lnTo>
                    <a:pt x="34319" y="365"/>
                  </a:lnTo>
                  <a:lnTo>
                    <a:pt x="35653" y="122"/>
                  </a:lnTo>
                  <a:lnTo>
                    <a:pt x="37108" y="1"/>
                  </a:lnTo>
                  <a:lnTo>
                    <a:pt x="38563" y="1"/>
                  </a:lnTo>
                  <a:lnTo>
                    <a:pt x="38563" y="1"/>
                  </a:lnTo>
                  <a:lnTo>
                    <a:pt x="40382" y="122"/>
                  </a:lnTo>
                  <a:lnTo>
                    <a:pt x="42201" y="243"/>
                  </a:lnTo>
                  <a:lnTo>
                    <a:pt x="43899" y="365"/>
                  </a:lnTo>
                  <a:lnTo>
                    <a:pt x="45475" y="607"/>
                  </a:lnTo>
                  <a:lnTo>
                    <a:pt x="46931" y="971"/>
                  </a:lnTo>
                  <a:lnTo>
                    <a:pt x="48386" y="1335"/>
                  </a:lnTo>
                  <a:lnTo>
                    <a:pt x="49720" y="1820"/>
                  </a:lnTo>
                  <a:lnTo>
                    <a:pt x="50932" y="2426"/>
                  </a:lnTo>
                  <a:lnTo>
                    <a:pt x="52145" y="3033"/>
                  </a:lnTo>
                  <a:lnTo>
                    <a:pt x="53236" y="3639"/>
                  </a:lnTo>
                  <a:lnTo>
                    <a:pt x="54207" y="4366"/>
                  </a:lnTo>
                  <a:lnTo>
                    <a:pt x="55177" y="5215"/>
                  </a:lnTo>
                  <a:lnTo>
                    <a:pt x="56026" y="6064"/>
                  </a:lnTo>
                  <a:lnTo>
                    <a:pt x="56875" y="6913"/>
                  </a:lnTo>
                  <a:lnTo>
                    <a:pt x="57602" y="7883"/>
                  </a:lnTo>
                  <a:lnTo>
                    <a:pt x="58330" y="8975"/>
                  </a:lnTo>
                  <a:lnTo>
                    <a:pt x="58936" y="9945"/>
                  </a:lnTo>
                  <a:lnTo>
                    <a:pt x="59542" y="11157"/>
                  </a:lnTo>
                  <a:lnTo>
                    <a:pt x="60513" y="13462"/>
                  </a:lnTo>
                  <a:lnTo>
                    <a:pt x="61240" y="16008"/>
                  </a:lnTo>
                  <a:lnTo>
                    <a:pt x="61846" y="18676"/>
                  </a:lnTo>
                  <a:lnTo>
                    <a:pt x="62210" y="21586"/>
                  </a:lnTo>
                  <a:lnTo>
                    <a:pt x="62574" y="24618"/>
                  </a:lnTo>
                  <a:lnTo>
                    <a:pt x="62695" y="27650"/>
                  </a:lnTo>
                  <a:lnTo>
                    <a:pt x="62695" y="30924"/>
                  </a:lnTo>
                  <a:lnTo>
                    <a:pt x="62695" y="66455"/>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7" name="Google Shape;1337;p119"/>
            <p:cNvSpPr/>
            <p:nvPr/>
          </p:nvSpPr>
          <p:spPr>
            <a:xfrm>
              <a:off x="5332706" y="3379103"/>
              <a:ext cx="22644" cy="22645"/>
            </a:xfrm>
            <a:custGeom>
              <a:rect b="b" l="l" r="r" t="t"/>
              <a:pathLst>
                <a:path extrusionOk="0" fill="none" h="23406" w="23405">
                  <a:moveTo>
                    <a:pt x="11642" y="23405"/>
                  </a:moveTo>
                  <a:lnTo>
                    <a:pt x="11642" y="23405"/>
                  </a:lnTo>
                  <a:lnTo>
                    <a:pt x="10429" y="23284"/>
                  </a:lnTo>
                  <a:lnTo>
                    <a:pt x="9338" y="23163"/>
                  </a:lnTo>
                  <a:lnTo>
                    <a:pt x="8246" y="22799"/>
                  </a:lnTo>
                  <a:lnTo>
                    <a:pt x="7155" y="22435"/>
                  </a:lnTo>
                  <a:lnTo>
                    <a:pt x="6064" y="21950"/>
                  </a:lnTo>
                  <a:lnTo>
                    <a:pt x="5215" y="21344"/>
                  </a:lnTo>
                  <a:lnTo>
                    <a:pt x="4245" y="20737"/>
                  </a:lnTo>
                  <a:lnTo>
                    <a:pt x="3396" y="19888"/>
                  </a:lnTo>
                  <a:lnTo>
                    <a:pt x="2668" y="19161"/>
                  </a:lnTo>
                  <a:lnTo>
                    <a:pt x="2062" y="18191"/>
                  </a:lnTo>
                  <a:lnTo>
                    <a:pt x="1455" y="17220"/>
                  </a:lnTo>
                  <a:lnTo>
                    <a:pt x="970" y="16250"/>
                  </a:lnTo>
                  <a:lnTo>
                    <a:pt x="485" y="15159"/>
                  </a:lnTo>
                  <a:lnTo>
                    <a:pt x="243" y="14067"/>
                  </a:lnTo>
                  <a:lnTo>
                    <a:pt x="121" y="12855"/>
                  </a:lnTo>
                  <a:lnTo>
                    <a:pt x="0" y="11642"/>
                  </a:lnTo>
                  <a:lnTo>
                    <a:pt x="0" y="11642"/>
                  </a:lnTo>
                  <a:lnTo>
                    <a:pt x="121" y="10551"/>
                  </a:lnTo>
                  <a:lnTo>
                    <a:pt x="243" y="9338"/>
                  </a:lnTo>
                  <a:lnTo>
                    <a:pt x="485" y="8247"/>
                  </a:lnTo>
                  <a:lnTo>
                    <a:pt x="970" y="7155"/>
                  </a:lnTo>
                  <a:lnTo>
                    <a:pt x="1455" y="6064"/>
                  </a:lnTo>
                  <a:lnTo>
                    <a:pt x="1940" y="5215"/>
                  </a:lnTo>
                  <a:lnTo>
                    <a:pt x="2668" y="4245"/>
                  </a:lnTo>
                  <a:lnTo>
                    <a:pt x="3396" y="3396"/>
                  </a:lnTo>
                  <a:lnTo>
                    <a:pt x="4245" y="2668"/>
                  </a:lnTo>
                  <a:lnTo>
                    <a:pt x="5093" y="2062"/>
                  </a:lnTo>
                  <a:lnTo>
                    <a:pt x="6064" y="1456"/>
                  </a:lnTo>
                  <a:lnTo>
                    <a:pt x="7155" y="971"/>
                  </a:lnTo>
                  <a:lnTo>
                    <a:pt x="8246" y="486"/>
                  </a:lnTo>
                  <a:lnTo>
                    <a:pt x="9338" y="243"/>
                  </a:lnTo>
                  <a:lnTo>
                    <a:pt x="10429" y="122"/>
                  </a:lnTo>
                  <a:lnTo>
                    <a:pt x="11642" y="0"/>
                  </a:lnTo>
                  <a:lnTo>
                    <a:pt x="11642" y="0"/>
                  </a:lnTo>
                  <a:lnTo>
                    <a:pt x="12855" y="122"/>
                  </a:lnTo>
                  <a:lnTo>
                    <a:pt x="14067" y="243"/>
                  </a:lnTo>
                  <a:lnTo>
                    <a:pt x="15159" y="486"/>
                  </a:lnTo>
                  <a:lnTo>
                    <a:pt x="16250" y="971"/>
                  </a:lnTo>
                  <a:lnTo>
                    <a:pt x="17220" y="1456"/>
                  </a:lnTo>
                  <a:lnTo>
                    <a:pt x="18190" y="2062"/>
                  </a:lnTo>
                  <a:lnTo>
                    <a:pt x="19160" y="2668"/>
                  </a:lnTo>
                  <a:lnTo>
                    <a:pt x="19888" y="3396"/>
                  </a:lnTo>
                  <a:lnTo>
                    <a:pt x="20737" y="4245"/>
                  </a:lnTo>
                  <a:lnTo>
                    <a:pt x="21343" y="5215"/>
                  </a:lnTo>
                  <a:lnTo>
                    <a:pt x="21950" y="6064"/>
                  </a:lnTo>
                  <a:lnTo>
                    <a:pt x="22435" y="7155"/>
                  </a:lnTo>
                  <a:lnTo>
                    <a:pt x="22798" y="8247"/>
                  </a:lnTo>
                  <a:lnTo>
                    <a:pt x="23162" y="9338"/>
                  </a:lnTo>
                  <a:lnTo>
                    <a:pt x="23284" y="10429"/>
                  </a:lnTo>
                  <a:lnTo>
                    <a:pt x="23405" y="11642"/>
                  </a:lnTo>
                  <a:lnTo>
                    <a:pt x="23405" y="11642"/>
                  </a:lnTo>
                  <a:lnTo>
                    <a:pt x="23284" y="12855"/>
                  </a:lnTo>
                  <a:lnTo>
                    <a:pt x="23162" y="14067"/>
                  </a:lnTo>
                  <a:lnTo>
                    <a:pt x="22798" y="15159"/>
                  </a:lnTo>
                  <a:lnTo>
                    <a:pt x="22435" y="16250"/>
                  </a:lnTo>
                  <a:lnTo>
                    <a:pt x="21950" y="17220"/>
                  </a:lnTo>
                  <a:lnTo>
                    <a:pt x="21343" y="18191"/>
                  </a:lnTo>
                  <a:lnTo>
                    <a:pt x="20737" y="19161"/>
                  </a:lnTo>
                  <a:lnTo>
                    <a:pt x="19888" y="19888"/>
                  </a:lnTo>
                  <a:lnTo>
                    <a:pt x="19160" y="20737"/>
                  </a:lnTo>
                  <a:lnTo>
                    <a:pt x="18190" y="21344"/>
                  </a:lnTo>
                  <a:lnTo>
                    <a:pt x="17220" y="21950"/>
                  </a:lnTo>
                  <a:lnTo>
                    <a:pt x="16250" y="22435"/>
                  </a:lnTo>
                  <a:lnTo>
                    <a:pt x="15159" y="22799"/>
                  </a:lnTo>
                  <a:lnTo>
                    <a:pt x="14067" y="23163"/>
                  </a:lnTo>
                  <a:lnTo>
                    <a:pt x="12855" y="23284"/>
                  </a:lnTo>
                  <a:lnTo>
                    <a:pt x="11642" y="23405"/>
                  </a:lnTo>
                  <a:lnTo>
                    <a:pt x="11642" y="23405"/>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8" name="Google Shape;1338;p119"/>
            <p:cNvSpPr/>
            <p:nvPr/>
          </p:nvSpPr>
          <p:spPr>
            <a:xfrm>
              <a:off x="5334231" y="3410312"/>
              <a:ext cx="19478" cy="62653"/>
            </a:xfrm>
            <a:custGeom>
              <a:rect b="b" l="l" r="r" t="t"/>
              <a:pathLst>
                <a:path extrusionOk="0" fill="none" h="64758" w="20132">
                  <a:moveTo>
                    <a:pt x="20131" y="64757"/>
                  </a:moveTo>
                  <a:lnTo>
                    <a:pt x="1" y="64757"/>
                  </a:lnTo>
                  <a:lnTo>
                    <a:pt x="1" y="1"/>
                  </a:lnTo>
                  <a:lnTo>
                    <a:pt x="20131" y="1"/>
                  </a:lnTo>
                  <a:lnTo>
                    <a:pt x="20131" y="64757"/>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9" name="Google Shape;1339;p119"/>
            <p:cNvSpPr/>
            <p:nvPr/>
          </p:nvSpPr>
          <p:spPr>
            <a:xfrm>
              <a:off x="5314755" y="3361035"/>
              <a:ext cx="131406" cy="131289"/>
            </a:xfrm>
            <a:custGeom>
              <a:rect b="b" l="l" r="r" t="t"/>
              <a:pathLst>
                <a:path extrusionOk="0" fill="none" h="135699" w="135820">
                  <a:moveTo>
                    <a:pt x="125755" y="0"/>
                  </a:moveTo>
                  <a:lnTo>
                    <a:pt x="10065" y="0"/>
                  </a:lnTo>
                  <a:lnTo>
                    <a:pt x="10065" y="0"/>
                  </a:lnTo>
                  <a:lnTo>
                    <a:pt x="9095" y="0"/>
                  </a:lnTo>
                  <a:lnTo>
                    <a:pt x="8004" y="122"/>
                  </a:lnTo>
                  <a:lnTo>
                    <a:pt x="7155" y="364"/>
                  </a:lnTo>
                  <a:lnTo>
                    <a:pt x="6185" y="728"/>
                  </a:lnTo>
                  <a:lnTo>
                    <a:pt x="5336" y="1092"/>
                  </a:lnTo>
                  <a:lnTo>
                    <a:pt x="4487" y="1577"/>
                  </a:lnTo>
                  <a:lnTo>
                    <a:pt x="3760" y="2183"/>
                  </a:lnTo>
                  <a:lnTo>
                    <a:pt x="3032" y="2789"/>
                  </a:lnTo>
                  <a:lnTo>
                    <a:pt x="2426" y="3517"/>
                  </a:lnTo>
                  <a:lnTo>
                    <a:pt x="1819" y="4245"/>
                  </a:lnTo>
                  <a:lnTo>
                    <a:pt x="1334" y="5094"/>
                  </a:lnTo>
                  <a:lnTo>
                    <a:pt x="849" y="5942"/>
                  </a:lnTo>
                  <a:lnTo>
                    <a:pt x="485" y="6791"/>
                  </a:lnTo>
                  <a:lnTo>
                    <a:pt x="243" y="7761"/>
                  </a:lnTo>
                  <a:lnTo>
                    <a:pt x="122" y="8732"/>
                  </a:lnTo>
                  <a:lnTo>
                    <a:pt x="0" y="9823"/>
                  </a:lnTo>
                  <a:lnTo>
                    <a:pt x="0" y="125997"/>
                  </a:lnTo>
                  <a:lnTo>
                    <a:pt x="0" y="125997"/>
                  </a:lnTo>
                  <a:lnTo>
                    <a:pt x="122" y="126967"/>
                  </a:lnTo>
                  <a:lnTo>
                    <a:pt x="243" y="127937"/>
                  </a:lnTo>
                  <a:lnTo>
                    <a:pt x="485" y="128907"/>
                  </a:lnTo>
                  <a:lnTo>
                    <a:pt x="849" y="129756"/>
                  </a:lnTo>
                  <a:lnTo>
                    <a:pt x="1334" y="130727"/>
                  </a:lnTo>
                  <a:lnTo>
                    <a:pt x="1819" y="131454"/>
                  </a:lnTo>
                  <a:lnTo>
                    <a:pt x="2426" y="132182"/>
                  </a:lnTo>
                  <a:lnTo>
                    <a:pt x="3032" y="132909"/>
                  </a:lnTo>
                  <a:lnTo>
                    <a:pt x="3760" y="133516"/>
                  </a:lnTo>
                  <a:lnTo>
                    <a:pt x="4487" y="134122"/>
                  </a:lnTo>
                  <a:lnTo>
                    <a:pt x="5336" y="134607"/>
                  </a:lnTo>
                  <a:lnTo>
                    <a:pt x="6185" y="134971"/>
                  </a:lnTo>
                  <a:lnTo>
                    <a:pt x="7155" y="135335"/>
                  </a:lnTo>
                  <a:lnTo>
                    <a:pt x="8004" y="135577"/>
                  </a:lnTo>
                  <a:lnTo>
                    <a:pt x="9095" y="135698"/>
                  </a:lnTo>
                  <a:lnTo>
                    <a:pt x="10065" y="135698"/>
                  </a:lnTo>
                  <a:lnTo>
                    <a:pt x="125755" y="135698"/>
                  </a:lnTo>
                  <a:lnTo>
                    <a:pt x="125755" y="135698"/>
                  </a:lnTo>
                  <a:lnTo>
                    <a:pt x="126725" y="135698"/>
                  </a:lnTo>
                  <a:lnTo>
                    <a:pt x="127695" y="135577"/>
                  </a:lnTo>
                  <a:lnTo>
                    <a:pt x="128665" y="135335"/>
                  </a:lnTo>
                  <a:lnTo>
                    <a:pt x="129635" y="134971"/>
                  </a:lnTo>
                  <a:lnTo>
                    <a:pt x="130484" y="134607"/>
                  </a:lnTo>
                  <a:lnTo>
                    <a:pt x="131333" y="134122"/>
                  </a:lnTo>
                  <a:lnTo>
                    <a:pt x="132060" y="133516"/>
                  </a:lnTo>
                  <a:lnTo>
                    <a:pt x="132788" y="132909"/>
                  </a:lnTo>
                  <a:lnTo>
                    <a:pt x="133394" y="132303"/>
                  </a:lnTo>
                  <a:lnTo>
                    <a:pt x="134001" y="131454"/>
                  </a:lnTo>
                  <a:lnTo>
                    <a:pt x="134486" y="130727"/>
                  </a:lnTo>
                  <a:lnTo>
                    <a:pt x="134971" y="129756"/>
                  </a:lnTo>
                  <a:lnTo>
                    <a:pt x="135335" y="128907"/>
                  </a:lnTo>
                  <a:lnTo>
                    <a:pt x="135577" y="127937"/>
                  </a:lnTo>
                  <a:lnTo>
                    <a:pt x="135698" y="126967"/>
                  </a:lnTo>
                  <a:lnTo>
                    <a:pt x="135820" y="125997"/>
                  </a:lnTo>
                  <a:lnTo>
                    <a:pt x="135820" y="9823"/>
                  </a:lnTo>
                  <a:lnTo>
                    <a:pt x="135820" y="9823"/>
                  </a:lnTo>
                  <a:lnTo>
                    <a:pt x="135698" y="8732"/>
                  </a:lnTo>
                  <a:lnTo>
                    <a:pt x="135577" y="7761"/>
                  </a:lnTo>
                  <a:lnTo>
                    <a:pt x="135335" y="6791"/>
                  </a:lnTo>
                  <a:lnTo>
                    <a:pt x="134971" y="5942"/>
                  </a:lnTo>
                  <a:lnTo>
                    <a:pt x="134486" y="5094"/>
                  </a:lnTo>
                  <a:lnTo>
                    <a:pt x="134001" y="4245"/>
                  </a:lnTo>
                  <a:lnTo>
                    <a:pt x="133394" y="3517"/>
                  </a:lnTo>
                  <a:lnTo>
                    <a:pt x="132788" y="2789"/>
                  </a:lnTo>
                  <a:lnTo>
                    <a:pt x="132060" y="2183"/>
                  </a:lnTo>
                  <a:lnTo>
                    <a:pt x="131333" y="1577"/>
                  </a:lnTo>
                  <a:lnTo>
                    <a:pt x="130484" y="1092"/>
                  </a:lnTo>
                  <a:lnTo>
                    <a:pt x="129635" y="728"/>
                  </a:lnTo>
                  <a:lnTo>
                    <a:pt x="128665" y="364"/>
                  </a:lnTo>
                  <a:lnTo>
                    <a:pt x="127695" y="122"/>
                  </a:lnTo>
                  <a:lnTo>
                    <a:pt x="126725" y="0"/>
                  </a:lnTo>
                  <a:lnTo>
                    <a:pt x="125755" y="0"/>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40" name="Google Shape;1340;p119"/>
          <p:cNvGrpSpPr/>
          <p:nvPr/>
        </p:nvGrpSpPr>
        <p:grpSpPr>
          <a:xfrm>
            <a:off x="2346320" y="342891"/>
            <a:ext cx="4451366" cy="4451366"/>
            <a:chOff x="1190625" y="238125"/>
            <a:chExt cx="5238750" cy="5238750"/>
          </a:xfrm>
        </p:grpSpPr>
        <p:sp>
          <p:nvSpPr>
            <p:cNvPr id="1341" name="Google Shape;1341;p119"/>
            <p:cNvSpPr/>
            <p:nvPr/>
          </p:nvSpPr>
          <p:spPr>
            <a:xfrm>
              <a:off x="1190625" y="238125"/>
              <a:ext cx="5238750" cy="5238750"/>
            </a:xfrm>
            <a:custGeom>
              <a:rect b="b" l="l" r="r" t="t"/>
              <a:pathLst>
                <a:path extrusionOk="0" h="209550" w="209550">
                  <a:moveTo>
                    <a:pt x="104775" y="17553"/>
                  </a:moveTo>
                  <a:lnTo>
                    <a:pt x="107049" y="17644"/>
                  </a:lnTo>
                  <a:lnTo>
                    <a:pt x="109323" y="17735"/>
                  </a:lnTo>
                  <a:lnTo>
                    <a:pt x="111505" y="17826"/>
                  </a:lnTo>
                  <a:lnTo>
                    <a:pt x="113688" y="18008"/>
                  </a:lnTo>
                  <a:lnTo>
                    <a:pt x="115871" y="18281"/>
                  </a:lnTo>
                  <a:lnTo>
                    <a:pt x="118054" y="18554"/>
                  </a:lnTo>
                  <a:lnTo>
                    <a:pt x="120237" y="18918"/>
                  </a:lnTo>
                  <a:lnTo>
                    <a:pt x="122328" y="19372"/>
                  </a:lnTo>
                  <a:lnTo>
                    <a:pt x="126603" y="20282"/>
                  </a:lnTo>
                  <a:lnTo>
                    <a:pt x="130696" y="21464"/>
                  </a:lnTo>
                  <a:lnTo>
                    <a:pt x="134789" y="22829"/>
                  </a:lnTo>
                  <a:lnTo>
                    <a:pt x="138700" y="24466"/>
                  </a:lnTo>
                  <a:lnTo>
                    <a:pt x="142610" y="26194"/>
                  </a:lnTo>
                  <a:lnTo>
                    <a:pt x="146339" y="28104"/>
                  </a:lnTo>
                  <a:lnTo>
                    <a:pt x="149977" y="30196"/>
                  </a:lnTo>
                  <a:lnTo>
                    <a:pt x="153524" y="32469"/>
                  </a:lnTo>
                  <a:lnTo>
                    <a:pt x="156981" y="34925"/>
                  </a:lnTo>
                  <a:lnTo>
                    <a:pt x="160255" y="37472"/>
                  </a:lnTo>
                  <a:lnTo>
                    <a:pt x="163438" y="40200"/>
                  </a:lnTo>
                  <a:lnTo>
                    <a:pt x="166439" y="43111"/>
                  </a:lnTo>
                  <a:lnTo>
                    <a:pt x="169350" y="46112"/>
                  </a:lnTo>
                  <a:lnTo>
                    <a:pt x="172078" y="49295"/>
                  </a:lnTo>
                  <a:lnTo>
                    <a:pt x="174716" y="52660"/>
                  </a:lnTo>
                  <a:lnTo>
                    <a:pt x="177081" y="56026"/>
                  </a:lnTo>
                  <a:lnTo>
                    <a:pt x="179354" y="59573"/>
                  </a:lnTo>
                  <a:lnTo>
                    <a:pt x="181446" y="63211"/>
                  </a:lnTo>
                  <a:lnTo>
                    <a:pt x="183447" y="67031"/>
                  </a:lnTo>
                  <a:lnTo>
                    <a:pt x="185175" y="70850"/>
                  </a:lnTo>
                  <a:lnTo>
                    <a:pt x="186721" y="74852"/>
                  </a:lnTo>
                  <a:lnTo>
                    <a:pt x="188086" y="78854"/>
                  </a:lnTo>
                  <a:lnTo>
                    <a:pt x="189268" y="83038"/>
                  </a:lnTo>
                  <a:lnTo>
                    <a:pt x="190268" y="87222"/>
                  </a:lnTo>
                  <a:lnTo>
                    <a:pt x="190632" y="89404"/>
                  </a:lnTo>
                  <a:lnTo>
                    <a:pt x="190996" y="91496"/>
                  </a:lnTo>
                  <a:lnTo>
                    <a:pt x="191360" y="93679"/>
                  </a:lnTo>
                  <a:lnTo>
                    <a:pt x="191542" y="95862"/>
                  </a:lnTo>
                  <a:lnTo>
                    <a:pt x="191724" y="98136"/>
                  </a:lnTo>
                  <a:lnTo>
                    <a:pt x="191906" y="100318"/>
                  </a:lnTo>
                  <a:lnTo>
                    <a:pt x="191997" y="102592"/>
                  </a:lnTo>
                  <a:lnTo>
                    <a:pt x="191997" y="104775"/>
                  </a:lnTo>
                  <a:lnTo>
                    <a:pt x="191997" y="107049"/>
                  </a:lnTo>
                  <a:lnTo>
                    <a:pt x="191906" y="109323"/>
                  </a:lnTo>
                  <a:lnTo>
                    <a:pt x="191724" y="111505"/>
                  </a:lnTo>
                  <a:lnTo>
                    <a:pt x="191542" y="113688"/>
                  </a:lnTo>
                  <a:lnTo>
                    <a:pt x="191360" y="115871"/>
                  </a:lnTo>
                  <a:lnTo>
                    <a:pt x="190996" y="118054"/>
                  </a:lnTo>
                  <a:lnTo>
                    <a:pt x="190632" y="120237"/>
                  </a:lnTo>
                  <a:lnTo>
                    <a:pt x="190268" y="122419"/>
                  </a:lnTo>
                  <a:lnTo>
                    <a:pt x="189268" y="126603"/>
                  </a:lnTo>
                  <a:lnTo>
                    <a:pt x="188086" y="130787"/>
                  </a:lnTo>
                  <a:lnTo>
                    <a:pt x="186721" y="134789"/>
                  </a:lnTo>
                  <a:lnTo>
                    <a:pt x="185175" y="138791"/>
                  </a:lnTo>
                  <a:lnTo>
                    <a:pt x="183447" y="142610"/>
                  </a:lnTo>
                  <a:lnTo>
                    <a:pt x="181446" y="146339"/>
                  </a:lnTo>
                  <a:lnTo>
                    <a:pt x="179354" y="150068"/>
                  </a:lnTo>
                  <a:lnTo>
                    <a:pt x="177081" y="153615"/>
                  </a:lnTo>
                  <a:lnTo>
                    <a:pt x="174716" y="156981"/>
                  </a:lnTo>
                  <a:lnTo>
                    <a:pt x="172078" y="160255"/>
                  </a:lnTo>
                  <a:lnTo>
                    <a:pt x="169350" y="163438"/>
                  </a:lnTo>
                  <a:lnTo>
                    <a:pt x="166439" y="166439"/>
                  </a:lnTo>
                  <a:lnTo>
                    <a:pt x="163438" y="169350"/>
                  </a:lnTo>
                  <a:lnTo>
                    <a:pt x="160255" y="172078"/>
                  </a:lnTo>
                  <a:lnTo>
                    <a:pt x="156981" y="174716"/>
                  </a:lnTo>
                  <a:lnTo>
                    <a:pt x="153524" y="177172"/>
                  </a:lnTo>
                  <a:lnTo>
                    <a:pt x="149977" y="179445"/>
                  </a:lnTo>
                  <a:lnTo>
                    <a:pt x="146339" y="181537"/>
                  </a:lnTo>
                  <a:lnTo>
                    <a:pt x="142610" y="183447"/>
                  </a:lnTo>
                  <a:lnTo>
                    <a:pt x="138700" y="185175"/>
                  </a:lnTo>
                  <a:lnTo>
                    <a:pt x="134789" y="186721"/>
                  </a:lnTo>
                  <a:lnTo>
                    <a:pt x="130696" y="188086"/>
                  </a:lnTo>
                  <a:lnTo>
                    <a:pt x="126603" y="189268"/>
                  </a:lnTo>
                  <a:lnTo>
                    <a:pt x="122328" y="190268"/>
                  </a:lnTo>
                  <a:lnTo>
                    <a:pt x="120237" y="190632"/>
                  </a:lnTo>
                  <a:lnTo>
                    <a:pt x="118054" y="190996"/>
                  </a:lnTo>
                  <a:lnTo>
                    <a:pt x="115871" y="191360"/>
                  </a:lnTo>
                  <a:lnTo>
                    <a:pt x="113688" y="191542"/>
                  </a:lnTo>
                  <a:lnTo>
                    <a:pt x="111505" y="191815"/>
                  </a:lnTo>
                  <a:lnTo>
                    <a:pt x="109323" y="191906"/>
                  </a:lnTo>
                  <a:lnTo>
                    <a:pt x="107049" y="191997"/>
                  </a:lnTo>
                  <a:lnTo>
                    <a:pt x="102501" y="191997"/>
                  </a:lnTo>
                  <a:lnTo>
                    <a:pt x="100318" y="191906"/>
                  </a:lnTo>
                  <a:lnTo>
                    <a:pt x="98045" y="191815"/>
                  </a:lnTo>
                  <a:lnTo>
                    <a:pt x="95862" y="191542"/>
                  </a:lnTo>
                  <a:lnTo>
                    <a:pt x="93679" y="191360"/>
                  </a:lnTo>
                  <a:lnTo>
                    <a:pt x="91496" y="190996"/>
                  </a:lnTo>
                  <a:lnTo>
                    <a:pt x="89313" y="190632"/>
                  </a:lnTo>
                  <a:lnTo>
                    <a:pt x="87222" y="190268"/>
                  </a:lnTo>
                  <a:lnTo>
                    <a:pt x="83038" y="189268"/>
                  </a:lnTo>
                  <a:lnTo>
                    <a:pt x="78854" y="188086"/>
                  </a:lnTo>
                  <a:lnTo>
                    <a:pt x="74761" y="186721"/>
                  </a:lnTo>
                  <a:lnTo>
                    <a:pt x="70850" y="185175"/>
                  </a:lnTo>
                  <a:lnTo>
                    <a:pt x="66940" y="183447"/>
                  </a:lnTo>
                  <a:lnTo>
                    <a:pt x="63211" y="181537"/>
                  </a:lnTo>
                  <a:lnTo>
                    <a:pt x="59573" y="179445"/>
                  </a:lnTo>
                  <a:lnTo>
                    <a:pt x="56026" y="177172"/>
                  </a:lnTo>
                  <a:lnTo>
                    <a:pt x="52569" y="174716"/>
                  </a:lnTo>
                  <a:lnTo>
                    <a:pt x="49295" y="172078"/>
                  </a:lnTo>
                  <a:lnTo>
                    <a:pt x="46112" y="169350"/>
                  </a:lnTo>
                  <a:lnTo>
                    <a:pt x="43111" y="166439"/>
                  </a:lnTo>
                  <a:lnTo>
                    <a:pt x="40200" y="163438"/>
                  </a:lnTo>
                  <a:lnTo>
                    <a:pt x="37472" y="160255"/>
                  </a:lnTo>
                  <a:lnTo>
                    <a:pt x="34925" y="156981"/>
                  </a:lnTo>
                  <a:lnTo>
                    <a:pt x="32469" y="153615"/>
                  </a:lnTo>
                  <a:lnTo>
                    <a:pt x="30196" y="150068"/>
                  </a:lnTo>
                  <a:lnTo>
                    <a:pt x="28104" y="146339"/>
                  </a:lnTo>
                  <a:lnTo>
                    <a:pt x="26194" y="142610"/>
                  </a:lnTo>
                  <a:lnTo>
                    <a:pt x="24466" y="138791"/>
                  </a:lnTo>
                  <a:lnTo>
                    <a:pt x="22829" y="134789"/>
                  </a:lnTo>
                  <a:lnTo>
                    <a:pt x="21464" y="130787"/>
                  </a:lnTo>
                  <a:lnTo>
                    <a:pt x="20282" y="126603"/>
                  </a:lnTo>
                  <a:lnTo>
                    <a:pt x="19372" y="122419"/>
                  </a:lnTo>
                  <a:lnTo>
                    <a:pt x="18918" y="120237"/>
                  </a:lnTo>
                  <a:lnTo>
                    <a:pt x="18554" y="118054"/>
                  </a:lnTo>
                  <a:lnTo>
                    <a:pt x="18281" y="115871"/>
                  </a:lnTo>
                  <a:lnTo>
                    <a:pt x="18008" y="113688"/>
                  </a:lnTo>
                  <a:lnTo>
                    <a:pt x="17826" y="111505"/>
                  </a:lnTo>
                  <a:lnTo>
                    <a:pt x="17644" y="109323"/>
                  </a:lnTo>
                  <a:lnTo>
                    <a:pt x="17553" y="107049"/>
                  </a:lnTo>
                  <a:lnTo>
                    <a:pt x="17553" y="104775"/>
                  </a:lnTo>
                  <a:lnTo>
                    <a:pt x="17553" y="102592"/>
                  </a:lnTo>
                  <a:lnTo>
                    <a:pt x="17644" y="100318"/>
                  </a:lnTo>
                  <a:lnTo>
                    <a:pt x="17826" y="98136"/>
                  </a:lnTo>
                  <a:lnTo>
                    <a:pt x="18008" y="95862"/>
                  </a:lnTo>
                  <a:lnTo>
                    <a:pt x="18281" y="93679"/>
                  </a:lnTo>
                  <a:lnTo>
                    <a:pt x="18554" y="91496"/>
                  </a:lnTo>
                  <a:lnTo>
                    <a:pt x="18918" y="89404"/>
                  </a:lnTo>
                  <a:lnTo>
                    <a:pt x="19372" y="87222"/>
                  </a:lnTo>
                  <a:lnTo>
                    <a:pt x="20282" y="83038"/>
                  </a:lnTo>
                  <a:lnTo>
                    <a:pt x="21464" y="78854"/>
                  </a:lnTo>
                  <a:lnTo>
                    <a:pt x="22829" y="74852"/>
                  </a:lnTo>
                  <a:lnTo>
                    <a:pt x="24466" y="70850"/>
                  </a:lnTo>
                  <a:lnTo>
                    <a:pt x="26194" y="67031"/>
                  </a:lnTo>
                  <a:lnTo>
                    <a:pt x="28104" y="63211"/>
                  </a:lnTo>
                  <a:lnTo>
                    <a:pt x="30196" y="59573"/>
                  </a:lnTo>
                  <a:lnTo>
                    <a:pt x="32469" y="56026"/>
                  </a:lnTo>
                  <a:lnTo>
                    <a:pt x="34925" y="52660"/>
                  </a:lnTo>
                  <a:lnTo>
                    <a:pt x="37472" y="49295"/>
                  </a:lnTo>
                  <a:lnTo>
                    <a:pt x="40200" y="46112"/>
                  </a:lnTo>
                  <a:lnTo>
                    <a:pt x="43111" y="43111"/>
                  </a:lnTo>
                  <a:lnTo>
                    <a:pt x="46112" y="40200"/>
                  </a:lnTo>
                  <a:lnTo>
                    <a:pt x="49295" y="37472"/>
                  </a:lnTo>
                  <a:lnTo>
                    <a:pt x="52569" y="34925"/>
                  </a:lnTo>
                  <a:lnTo>
                    <a:pt x="56026" y="32469"/>
                  </a:lnTo>
                  <a:lnTo>
                    <a:pt x="59573" y="30196"/>
                  </a:lnTo>
                  <a:lnTo>
                    <a:pt x="63211" y="28104"/>
                  </a:lnTo>
                  <a:lnTo>
                    <a:pt x="66940" y="26194"/>
                  </a:lnTo>
                  <a:lnTo>
                    <a:pt x="70850" y="24466"/>
                  </a:lnTo>
                  <a:lnTo>
                    <a:pt x="74761" y="22829"/>
                  </a:lnTo>
                  <a:lnTo>
                    <a:pt x="78854" y="21464"/>
                  </a:lnTo>
                  <a:lnTo>
                    <a:pt x="83038" y="20282"/>
                  </a:lnTo>
                  <a:lnTo>
                    <a:pt x="87222" y="19372"/>
                  </a:lnTo>
                  <a:lnTo>
                    <a:pt x="89313" y="18918"/>
                  </a:lnTo>
                  <a:lnTo>
                    <a:pt x="91496" y="18554"/>
                  </a:lnTo>
                  <a:lnTo>
                    <a:pt x="93679" y="18281"/>
                  </a:lnTo>
                  <a:lnTo>
                    <a:pt x="95862" y="18008"/>
                  </a:lnTo>
                  <a:lnTo>
                    <a:pt x="98045" y="17826"/>
                  </a:lnTo>
                  <a:lnTo>
                    <a:pt x="100318" y="17735"/>
                  </a:lnTo>
                  <a:lnTo>
                    <a:pt x="102501" y="17644"/>
                  </a:lnTo>
                  <a:lnTo>
                    <a:pt x="104775" y="17553"/>
                  </a:lnTo>
                  <a:close/>
                  <a:moveTo>
                    <a:pt x="104775" y="0"/>
                  </a:moveTo>
                  <a:lnTo>
                    <a:pt x="102046" y="91"/>
                  </a:lnTo>
                  <a:lnTo>
                    <a:pt x="99409" y="182"/>
                  </a:lnTo>
                  <a:lnTo>
                    <a:pt x="96771" y="364"/>
                  </a:lnTo>
                  <a:lnTo>
                    <a:pt x="94043" y="546"/>
                  </a:lnTo>
                  <a:lnTo>
                    <a:pt x="91405" y="910"/>
                  </a:lnTo>
                  <a:lnTo>
                    <a:pt x="88859" y="1273"/>
                  </a:lnTo>
                  <a:lnTo>
                    <a:pt x="86221" y="1637"/>
                  </a:lnTo>
                  <a:lnTo>
                    <a:pt x="83674" y="2183"/>
                  </a:lnTo>
                  <a:lnTo>
                    <a:pt x="81128" y="2729"/>
                  </a:lnTo>
                  <a:lnTo>
                    <a:pt x="78581" y="3365"/>
                  </a:lnTo>
                  <a:lnTo>
                    <a:pt x="76126" y="4002"/>
                  </a:lnTo>
                  <a:lnTo>
                    <a:pt x="73670" y="4729"/>
                  </a:lnTo>
                  <a:lnTo>
                    <a:pt x="71214" y="5548"/>
                  </a:lnTo>
                  <a:lnTo>
                    <a:pt x="68759" y="6367"/>
                  </a:lnTo>
                  <a:lnTo>
                    <a:pt x="66394" y="7276"/>
                  </a:lnTo>
                  <a:lnTo>
                    <a:pt x="64029" y="8276"/>
                  </a:lnTo>
                  <a:lnTo>
                    <a:pt x="61664" y="9277"/>
                  </a:lnTo>
                  <a:lnTo>
                    <a:pt x="59391" y="10368"/>
                  </a:lnTo>
                  <a:lnTo>
                    <a:pt x="57117" y="11460"/>
                  </a:lnTo>
                  <a:lnTo>
                    <a:pt x="54843" y="12642"/>
                  </a:lnTo>
                  <a:lnTo>
                    <a:pt x="52660" y="13915"/>
                  </a:lnTo>
                  <a:lnTo>
                    <a:pt x="50478" y="15189"/>
                  </a:lnTo>
                  <a:lnTo>
                    <a:pt x="48295" y="16553"/>
                  </a:lnTo>
                  <a:lnTo>
                    <a:pt x="46203" y="17917"/>
                  </a:lnTo>
                  <a:lnTo>
                    <a:pt x="44111" y="19372"/>
                  </a:lnTo>
                  <a:lnTo>
                    <a:pt x="42110" y="20828"/>
                  </a:lnTo>
                  <a:lnTo>
                    <a:pt x="40109" y="22374"/>
                  </a:lnTo>
                  <a:lnTo>
                    <a:pt x="38108" y="23920"/>
                  </a:lnTo>
                  <a:lnTo>
                    <a:pt x="36198" y="25557"/>
                  </a:lnTo>
                  <a:lnTo>
                    <a:pt x="34379" y="27285"/>
                  </a:lnTo>
                  <a:lnTo>
                    <a:pt x="32469" y="28922"/>
                  </a:lnTo>
                  <a:lnTo>
                    <a:pt x="30741" y="30741"/>
                  </a:lnTo>
                  <a:lnTo>
                    <a:pt x="28922" y="32560"/>
                  </a:lnTo>
                  <a:lnTo>
                    <a:pt x="27194" y="34379"/>
                  </a:lnTo>
                  <a:lnTo>
                    <a:pt x="25557" y="36198"/>
                  </a:lnTo>
                  <a:lnTo>
                    <a:pt x="23920" y="38199"/>
                  </a:lnTo>
                  <a:lnTo>
                    <a:pt x="22374" y="40109"/>
                  </a:lnTo>
                  <a:lnTo>
                    <a:pt x="20828" y="42110"/>
                  </a:lnTo>
                  <a:lnTo>
                    <a:pt x="19372" y="44111"/>
                  </a:lnTo>
                  <a:lnTo>
                    <a:pt x="17917" y="46203"/>
                  </a:lnTo>
                  <a:lnTo>
                    <a:pt x="16553" y="48295"/>
                  </a:lnTo>
                  <a:lnTo>
                    <a:pt x="15189" y="50478"/>
                  </a:lnTo>
                  <a:lnTo>
                    <a:pt x="13915" y="52660"/>
                  </a:lnTo>
                  <a:lnTo>
                    <a:pt x="12642" y="54843"/>
                  </a:lnTo>
                  <a:lnTo>
                    <a:pt x="11460" y="57117"/>
                  </a:lnTo>
                  <a:lnTo>
                    <a:pt x="10368" y="59391"/>
                  </a:lnTo>
                  <a:lnTo>
                    <a:pt x="9277" y="61664"/>
                  </a:lnTo>
                  <a:lnTo>
                    <a:pt x="8276" y="64029"/>
                  </a:lnTo>
                  <a:lnTo>
                    <a:pt x="7276" y="66394"/>
                  </a:lnTo>
                  <a:lnTo>
                    <a:pt x="6367" y="68759"/>
                  </a:lnTo>
                  <a:lnTo>
                    <a:pt x="5548" y="71214"/>
                  </a:lnTo>
                  <a:lnTo>
                    <a:pt x="4729" y="73670"/>
                  </a:lnTo>
                  <a:lnTo>
                    <a:pt x="4002" y="76126"/>
                  </a:lnTo>
                  <a:lnTo>
                    <a:pt x="3274" y="78581"/>
                  </a:lnTo>
                  <a:lnTo>
                    <a:pt x="2729" y="81128"/>
                  </a:lnTo>
                  <a:lnTo>
                    <a:pt x="2183" y="83674"/>
                  </a:lnTo>
                  <a:lnTo>
                    <a:pt x="1637" y="86221"/>
                  </a:lnTo>
                  <a:lnTo>
                    <a:pt x="1182" y="88859"/>
                  </a:lnTo>
                  <a:lnTo>
                    <a:pt x="819" y="91496"/>
                  </a:lnTo>
                  <a:lnTo>
                    <a:pt x="546" y="94134"/>
                  </a:lnTo>
                  <a:lnTo>
                    <a:pt x="364" y="96771"/>
                  </a:lnTo>
                  <a:lnTo>
                    <a:pt x="182" y="99409"/>
                  </a:lnTo>
                  <a:lnTo>
                    <a:pt x="91" y="102137"/>
                  </a:lnTo>
                  <a:lnTo>
                    <a:pt x="0" y="104775"/>
                  </a:lnTo>
                  <a:lnTo>
                    <a:pt x="91" y="107504"/>
                  </a:lnTo>
                  <a:lnTo>
                    <a:pt x="182" y="110232"/>
                  </a:lnTo>
                  <a:lnTo>
                    <a:pt x="364" y="112870"/>
                  </a:lnTo>
                  <a:lnTo>
                    <a:pt x="546" y="115507"/>
                  </a:lnTo>
                  <a:lnTo>
                    <a:pt x="819" y="118145"/>
                  </a:lnTo>
                  <a:lnTo>
                    <a:pt x="1182" y="120782"/>
                  </a:lnTo>
                  <a:lnTo>
                    <a:pt x="1637" y="123329"/>
                  </a:lnTo>
                  <a:lnTo>
                    <a:pt x="2183" y="125966"/>
                  </a:lnTo>
                  <a:lnTo>
                    <a:pt x="2729" y="128422"/>
                  </a:lnTo>
                  <a:lnTo>
                    <a:pt x="3274" y="130969"/>
                  </a:lnTo>
                  <a:lnTo>
                    <a:pt x="4002" y="133515"/>
                  </a:lnTo>
                  <a:lnTo>
                    <a:pt x="4729" y="135971"/>
                  </a:lnTo>
                  <a:lnTo>
                    <a:pt x="5548" y="138427"/>
                  </a:lnTo>
                  <a:lnTo>
                    <a:pt x="6367" y="140791"/>
                  </a:lnTo>
                  <a:lnTo>
                    <a:pt x="7276" y="143247"/>
                  </a:lnTo>
                  <a:lnTo>
                    <a:pt x="8276" y="145612"/>
                  </a:lnTo>
                  <a:lnTo>
                    <a:pt x="9277" y="147886"/>
                  </a:lnTo>
                  <a:lnTo>
                    <a:pt x="10368" y="150250"/>
                  </a:lnTo>
                  <a:lnTo>
                    <a:pt x="11460" y="152524"/>
                  </a:lnTo>
                  <a:lnTo>
                    <a:pt x="12642" y="154707"/>
                  </a:lnTo>
                  <a:lnTo>
                    <a:pt x="13915" y="156981"/>
                  </a:lnTo>
                  <a:lnTo>
                    <a:pt x="15189" y="159163"/>
                  </a:lnTo>
                  <a:lnTo>
                    <a:pt x="16553" y="161255"/>
                  </a:lnTo>
                  <a:lnTo>
                    <a:pt x="17917" y="163347"/>
                  </a:lnTo>
                  <a:lnTo>
                    <a:pt x="19372" y="165439"/>
                  </a:lnTo>
                  <a:lnTo>
                    <a:pt x="20828" y="167531"/>
                  </a:lnTo>
                  <a:lnTo>
                    <a:pt x="22374" y="169532"/>
                  </a:lnTo>
                  <a:lnTo>
                    <a:pt x="23920" y="171442"/>
                  </a:lnTo>
                  <a:lnTo>
                    <a:pt x="25557" y="173352"/>
                  </a:lnTo>
                  <a:lnTo>
                    <a:pt x="27194" y="175262"/>
                  </a:lnTo>
                  <a:lnTo>
                    <a:pt x="28922" y="177081"/>
                  </a:lnTo>
                  <a:lnTo>
                    <a:pt x="30741" y="178900"/>
                  </a:lnTo>
                  <a:lnTo>
                    <a:pt x="32469" y="180628"/>
                  </a:lnTo>
                  <a:lnTo>
                    <a:pt x="34379" y="182356"/>
                  </a:lnTo>
                  <a:lnTo>
                    <a:pt x="36198" y="183993"/>
                  </a:lnTo>
                  <a:lnTo>
                    <a:pt x="38108" y="185630"/>
                  </a:lnTo>
                  <a:lnTo>
                    <a:pt x="40109" y="187267"/>
                  </a:lnTo>
                  <a:lnTo>
                    <a:pt x="42110" y="188722"/>
                  </a:lnTo>
                  <a:lnTo>
                    <a:pt x="44111" y="190268"/>
                  </a:lnTo>
                  <a:lnTo>
                    <a:pt x="46203" y="191724"/>
                  </a:lnTo>
                  <a:lnTo>
                    <a:pt x="48295" y="193088"/>
                  </a:lnTo>
                  <a:lnTo>
                    <a:pt x="50478" y="194452"/>
                  </a:lnTo>
                  <a:lnTo>
                    <a:pt x="52660" y="195726"/>
                  </a:lnTo>
                  <a:lnTo>
                    <a:pt x="54843" y="196908"/>
                  </a:lnTo>
                  <a:lnTo>
                    <a:pt x="57117" y="198090"/>
                  </a:lnTo>
                  <a:lnTo>
                    <a:pt x="59391" y="199273"/>
                  </a:lnTo>
                  <a:lnTo>
                    <a:pt x="61664" y="200364"/>
                  </a:lnTo>
                  <a:lnTo>
                    <a:pt x="64029" y="201364"/>
                  </a:lnTo>
                  <a:lnTo>
                    <a:pt x="66394" y="202274"/>
                  </a:lnTo>
                  <a:lnTo>
                    <a:pt x="68759" y="203183"/>
                  </a:lnTo>
                  <a:lnTo>
                    <a:pt x="71214" y="204093"/>
                  </a:lnTo>
                  <a:lnTo>
                    <a:pt x="73670" y="204912"/>
                  </a:lnTo>
                  <a:lnTo>
                    <a:pt x="76126" y="205639"/>
                  </a:lnTo>
                  <a:lnTo>
                    <a:pt x="78581" y="206276"/>
                  </a:lnTo>
                  <a:lnTo>
                    <a:pt x="81128" y="206912"/>
                  </a:lnTo>
                  <a:lnTo>
                    <a:pt x="83674" y="207458"/>
                  </a:lnTo>
                  <a:lnTo>
                    <a:pt x="86221" y="207913"/>
                  </a:lnTo>
                  <a:lnTo>
                    <a:pt x="88859" y="208368"/>
                  </a:lnTo>
                  <a:lnTo>
                    <a:pt x="91405" y="208731"/>
                  </a:lnTo>
                  <a:lnTo>
                    <a:pt x="94043" y="209004"/>
                  </a:lnTo>
                  <a:lnTo>
                    <a:pt x="96771" y="209277"/>
                  </a:lnTo>
                  <a:lnTo>
                    <a:pt x="99409" y="209459"/>
                  </a:lnTo>
                  <a:lnTo>
                    <a:pt x="102046" y="209550"/>
                  </a:lnTo>
                  <a:lnTo>
                    <a:pt x="107504" y="209550"/>
                  </a:lnTo>
                  <a:lnTo>
                    <a:pt x="110141" y="209459"/>
                  </a:lnTo>
                  <a:lnTo>
                    <a:pt x="112870" y="209277"/>
                  </a:lnTo>
                  <a:lnTo>
                    <a:pt x="115507" y="209004"/>
                  </a:lnTo>
                  <a:lnTo>
                    <a:pt x="118145" y="208731"/>
                  </a:lnTo>
                  <a:lnTo>
                    <a:pt x="120782" y="208368"/>
                  </a:lnTo>
                  <a:lnTo>
                    <a:pt x="123329" y="207913"/>
                  </a:lnTo>
                  <a:lnTo>
                    <a:pt x="125876" y="207458"/>
                  </a:lnTo>
                  <a:lnTo>
                    <a:pt x="128422" y="206912"/>
                  </a:lnTo>
                  <a:lnTo>
                    <a:pt x="130969" y="206276"/>
                  </a:lnTo>
                  <a:lnTo>
                    <a:pt x="133515" y="205639"/>
                  </a:lnTo>
                  <a:lnTo>
                    <a:pt x="135971" y="204912"/>
                  </a:lnTo>
                  <a:lnTo>
                    <a:pt x="138427" y="204093"/>
                  </a:lnTo>
                  <a:lnTo>
                    <a:pt x="140791" y="203183"/>
                  </a:lnTo>
                  <a:lnTo>
                    <a:pt x="143247" y="202274"/>
                  </a:lnTo>
                  <a:lnTo>
                    <a:pt x="145612" y="201364"/>
                  </a:lnTo>
                  <a:lnTo>
                    <a:pt x="147886" y="200364"/>
                  </a:lnTo>
                  <a:lnTo>
                    <a:pt x="150250" y="199273"/>
                  </a:lnTo>
                  <a:lnTo>
                    <a:pt x="152524" y="198090"/>
                  </a:lnTo>
                  <a:lnTo>
                    <a:pt x="154707" y="196908"/>
                  </a:lnTo>
                  <a:lnTo>
                    <a:pt x="156981" y="195726"/>
                  </a:lnTo>
                  <a:lnTo>
                    <a:pt x="159163" y="194452"/>
                  </a:lnTo>
                  <a:lnTo>
                    <a:pt x="161255" y="193088"/>
                  </a:lnTo>
                  <a:lnTo>
                    <a:pt x="163347" y="191724"/>
                  </a:lnTo>
                  <a:lnTo>
                    <a:pt x="165439" y="190268"/>
                  </a:lnTo>
                  <a:lnTo>
                    <a:pt x="167440" y="188722"/>
                  </a:lnTo>
                  <a:lnTo>
                    <a:pt x="169441" y="187267"/>
                  </a:lnTo>
                  <a:lnTo>
                    <a:pt x="171442" y="185630"/>
                  </a:lnTo>
                  <a:lnTo>
                    <a:pt x="173352" y="183993"/>
                  </a:lnTo>
                  <a:lnTo>
                    <a:pt x="175262" y="182356"/>
                  </a:lnTo>
                  <a:lnTo>
                    <a:pt x="177081" y="180628"/>
                  </a:lnTo>
                  <a:lnTo>
                    <a:pt x="178900" y="178900"/>
                  </a:lnTo>
                  <a:lnTo>
                    <a:pt x="180628" y="177081"/>
                  </a:lnTo>
                  <a:lnTo>
                    <a:pt x="182356" y="175262"/>
                  </a:lnTo>
                  <a:lnTo>
                    <a:pt x="183993" y="173352"/>
                  </a:lnTo>
                  <a:lnTo>
                    <a:pt x="185630" y="171442"/>
                  </a:lnTo>
                  <a:lnTo>
                    <a:pt x="187176" y="169532"/>
                  </a:lnTo>
                  <a:lnTo>
                    <a:pt x="188722" y="167531"/>
                  </a:lnTo>
                  <a:lnTo>
                    <a:pt x="190268" y="165439"/>
                  </a:lnTo>
                  <a:lnTo>
                    <a:pt x="191633" y="163347"/>
                  </a:lnTo>
                  <a:lnTo>
                    <a:pt x="193088" y="161255"/>
                  </a:lnTo>
                  <a:lnTo>
                    <a:pt x="194361" y="159163"/>
                  </a:lnTo>
                  <a:lnTo>
                    <a:pt x="195726" y="156981"/>
                  </a:lnTo>
                  <a:lnTo>
                    <a:pt x="196908" y="154707"/>
                  </a:lnTo>
                  <a:lnTo>
                    <a:pt x="198090" y="152524"/>
                  </a:lnTo>
                  <a:lnTo>
                    <a:pt x="199273" y="150250"/>
                  </a:lnTo>
                  <a:lnTo>
                    <a:pt x="200273" y="147886"/>
                  </a:lnTo>
                  <a:lnTo>
                    <a:pt x="201364" y="145612"/>
                  </a:lnTo>
                  <a:lnTo>
                    <a:pt x="202274" y="143247"/>
                  </a:lnTo>
                  <a:lnTo>
                    <a:pt x="203183" y="140791"/>
                  </a:lnTo>
                  <a:lnTo>
                    <a:pt x="204093" y="138427"/>
                  </a:lnTo>
                  <a:lnTo>
                    <a:pt x="204821" y="135971"/>
                  </a:lnTo>
                  <a:lnTo>
                    <a:pt x="205548" y="133515"/>
                  </a:lnTo>
                  <a:lnTo>
                    <a:pt x="206276" y="130969"/>
                  </a:lnTo>
                  <a:lnTo>
                    <a:pt x="206912" y="128422"/>
                  </a:lnTo>
                  <a:lnTo>
                    <a:pt x="207458" y="125966"/>
                  </a:lnTo>
                  <a:lnTo>
                    <a:pt x="207913" y="123329"/>
                  </a:lnTo>
                  <a:lnTo>
                    <a:pt x="208368" y="120782"/>
                  </a:lnTo>
                  <a:lnTo>
                    <a:pt x="208731" y="118145"/>
                  </a:lnTo>
                  <a:lnTo>
                    <a:pt x="209004" y="115507"/>
                  </a:lnTo>
                  <a:lnTo>
                    <a:pt x="209277" y="112870"/>
                  </a:lnTo>
                  <a:lnTo>
                    <a:pt x="209459" y="110232"/>
                  </a:lnTo>
                  <a:lnTo>
                    <a:pt x="209550" y="107504"/>
                  </a:lnTo>
                  <a:lnTo>
                    <a:pt x="209550" y="104775"/>
                  </a:lnTo>
                  <a:lnTo>
                    <a:pt x="209550" y="102137"/>
                  </a:lnTo>
                  <a:lnTo>
                    <a:pt x="209459" y="99409"/>
                  </a:lnTo>
                  <a:lnTo>
                    <a:pt x="209277" y="96771"/>
                  </a:lnTo>
                  <a:lnTo>
                    <a:pt x="209004" y="94134"/>
                  </a:lnTo>
                  <a:lnTo>
                    <a:pt x="208731" y="91496"/>
                  </a:lnTo>
                  <a:lnTo>
                    <a:pt x="208368" y="88859"/>
                  </a:lnTo>
                  <a:lnTo>
                    <a:pt x="207913" y="86221"/>
                  </a:lnTo>
                  <a:lnTo>
                    <a:pt x="207458" y="83674"/>
                  </a:lnTo>
                  <a:lnTo>
                    <a:pt x="206912" y="81128"/>
                  </a:lnTo>
                  <a:lnTo>
                    <a:pt x="206276" y="78581"/>
                  </a:lnTo>
                  <a:lnTo>
                    <a:pt x="205548" y="76126"/>
                  </a:lnTo>
                  <a:lnTo>
                    <a:pt x="204821" y="73670"/>
                  </a:lnTo>
                  <a:lnTo>
                    <a:pt x="204093" y="71214"/>
                  </a:lnTo>
                  <a:lnTo>
                    <a:pt x="203183" y="68759"/>
                  </a:lnTo>
                  <a:lnTo>
                    <a:pt x="202274" y="66394"/>
                  </a:lnTo>
                  <a:lnTo>
                    <a:pt x="201364" y="64029"/>
                  </a:lnTo>
                  <a:lnTo>
                    <a:pt x="200273" y="61664"/>
                  </a:lnTo>
                  <a:lnTo>
                    <a:pt x="199273" y="59391"/>
                  </a:lnTo>
                  <a:lnTo>
                    <a:pt x="198090" y="57117"/>
                  </a:lnTo>
                  <a:lnTo>
                    <a:pt x="196908" y="54843"/>
                  </a:lnTo>
                  <a:lnTo>
                    <a:pt x="195726" y="52660"/>
                  </a:lnTo>
                  <a:lnTo>
                    <a:pt x="194361" y="50478"/>
                  </a:lnTo>
                  <a:lnTo>
                    <a:pt x="193088" y="48295"/>
                  </a:lnTo>
                  <a:lnTo>
                    <a:pt x="191633" y="46203"/>
                  </a:lnTo>
                  <a:lnTo>
                    <a:pt x="190268" y="44111"/>
                  </a:lnTo>
                  <a:lnTo>
                    <a:pt x="188722" y="42110"/>
                  </a:lnTo>
                  <a:lnTo>
                    <a:pt x="187176" y="40109"/>
                  </a:lnTo>
                  <a:lnTo>
                    <a:pt x="185630" y="38199"/>
                  </a:lnTo>
                  <a:lnTo>
                    <a:pt x="183993" y="36198"/>
                  </a:lnTo>
                  <a:lnTo>
                    <a:pt x="182356" y="34379"/>
                  </a:lnTo>
                  <a:lnTo>
                    <a:pt x="180628" y="32560"/>
                  </a:lnTo>
                  <a:lnTo>
                    <a:pt x="178900" y="30741"/>
                  </a:lnTo>
                  <a:lnTo>
                    <a:pt x="177081" y="28922"/>
                  </a:lnTo>
                  <a:lnTo>
                    <a:pt x="175262" y="27285"/>
                  </a:lnTo>
                  <a:lnTo>
                    <a:pt x="173352" y="25557"/>
                  </a:lnTo>
                  <a:lnTo>
                    <a:pt x="171442" y="23920"/>
                  </a:lnTo>
                  <a:lnTo>
                    <a:pt x="169441" y="22374"/>
                  </a:lnTo>
                  <a:lnTo>
                    <a:pt x="167440" y="20828"/>
                  </a:lnTo>
                  <a:lnTo>
                    <a:pt x="165439" y="19372"/>
                  </a:lnTo>
                  <a:lnTo>
                    <a:pt x="163347" y="17917"/>
                  </a:lnTo>
                  <a:lnTo>
                    <a:pt x="161255" y="16553"/>
                  </a:lnTo>
                  <a:lnTo>
                    <a:pt x="159163" y="15189"/>
                  </a:lnTo>
                  <a:lnTo>
                    <a:pt x="156981" y="13915"/>
                  </a:lnTo>
                  <a:lnTo>
                    <a:pt x="154707" y="12642"/>
                  </a:lnTo>
                  <a:lnTo>
                    <a:pt x="152524" y="11460"/>
                  </a:lnTo>
                  <a:lnTo>
                    <a:pt x="150250" y="10368"/>
                  </a:lnTo>
                  <a:lnTo>
                    <a:pt x="147886" y="9277"/>
                  </a:lnTo>
                  <a:lnTo>
                    <a:pt x="145612" y="8276"/>
                  </a:lnTo>
                  <a:lnTo>
                    <a:pt x="143247" y="7276"/>
                  </a:lnTo>
                  <a:lnTo>
                    <a:pt x="140791" y="6367"/>
                  </a:lnTo>
                  <a:lnTo>
                    <a:pt x="138427" y="5548"/>
                  </a:lnTo>
                  <a:lnTo>
                    <a:pt x="135971" y="4729"/>
                  </a:lnTo>
                  <a:lnTo>
                    <a:pt x="133515" y="4002"/>
                  </a:lnTo>
                  <a:lnTo>
                    <a:pt x="130969" y="3365"/>
                  </a:lnTo>
                  <a:lnTo>
                    <a:pt x="128422" y="2729"/>
                  </a:lnTo>
                  <a:lnTo>
                    <a:pt x="125876" y="2183"/>
                  </a:lnTo>
                  <a:lnTo>
                    <a:pt x="123329" y="1637"/>
                  </a:lnTo>
                  <a:lnTo>
                    <a:pt x="120782" y="1273"/>
                  </a:lnTo>
                  <a:lnTo>
                    <a:pt x="118145" y="910"/>
                  </a:lnTo>
                  <a:lnTo>
                    <a:pt x="115507" y="546"/>
                  </a:lnTo>
                  <a:lnTo>
                    <a:pt x="112870" y="364"/>
                  </a:lnTo>
                  <a:lnTo>
                    <a:pt x="110141" y="182"/>
                  </a:lnTo>
                  <a:lnTo>
                    <a:pt x="107504" y="91"/>
                  </a:lnTo>
                  <a:lnTo>
                    <a:pt x="104775" y="0"/>
                  </a:lnTo>
                  <a:close/>
                </a:path>
              </a:pathLst>
            </a:custGeom>
            <a:solidFill>
              <a:srgbClr val="CB2233">
                <a:alpha val="65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2" name="Google Shape;1342;p119"/>
            <p:cNvSpPr/>
            <p:nvPr/>
          </p:nvSpPr>
          <p:spPr>
            <a:xfrm>
              <a:off x="1629450" y="676950"/>
              <a:ext cx="4361100" cy="4361100"/>
            </a:xfrm>
            <a:custGeom>
              <a:rect b="b" l="l" r="r" t="t"/>
              <a:pathLst>
                <a:path extrusionOk="0" fill="none" h="174444" w="174444">
                  <a:moveTo>
                    <a:pt x="87222" y="0"/>
                  </a:moveTo>
                  <a:lnTo>
                    <a:pt x="87222" y="0"/>
                  </a:lnTo>
                  <a:lnTo>
                    <a:pt x="84948" y="91"/>
                  </a:lnTo>
                  <a:lnTo>
                    <a:pt x="82765" y="182"/>
                  </a:lnTo>
                  <a:lnTo>
                    <a:pt x="80492" y="273"/>
                  </a:lnTo>
                  <a:lnTo>
                    <a:pt x="78309" y="455"/>
                  </a:lnTo>
                  <a:lnTo>
                    <a:pt x="76126" y="728"/>
                  </a:lnTo>
                  <a:lnTo>
                    <a:pt x="73943" y="1001"/>
                  </a:lnTo>
                  <a:lnTo>
                    <a:pt x="71760" y="1365"/>
                  </a:lnTo>
                  <a:lnTo>
                    <a:pt x="69669" y="1819"/>
                  </a:lnTo>
                  <a:lnTo>
                    <a:pt x="65485" y="2729"/>
                  </a:lnTo>
                  <a:lnTo>
                    <a:pt x="61301" y="3911"/>
                  </a:lnTo>
                  <a:lnTo>
                    <a:pt x="57208" y="5276"/>
                  </a:lnTo>
                  <a:lnTo>
                    <a:pt x="53297" y="6913"/>
                  </a:lnTo>
                  <a:lnTo>
                    <a:pt x="49387" y="8641"/>
                  </a:lnTo>
                  <a:lnTo>
                    <a:pt x="45658" y="10551"/>
                  </a:lnTo>
                  <a:lnTo>
                    <a:pt x="42020" y="12643"/>
                  </a:lnTo>
                  <a:lnTo>
                    <a:pt x="38473" y="14916"/>
                  </a:lnTo>
                  <a:lnTo>
                    <a:pt x="35016" y="17372"/>
                  </a:lnTo>
                  <a:lnTo>
                    <a:pt x="31742" y="19919"/>
                  </a:lnTo>
                  <a:lnTo>
                    <a:pt x="28559" y="22647"/>
                  </a:lnTo>
                  <a:lnTo>
                    <a:pt x="25558" y="25558"/>
                  </a:lnTo>
                  <a:lnTo>
                    <a:pt x="22647" y="28559"/>
                  </a:lnTo>
                  <a:lnTo>
                    <a:pt x="19919" y="31742"/>
                  </a:lnTo>
                  <a:lnTo>
                    <a:pt x="17372" y="35107"/>
                  </a:lnTo>
                  <a:lnTo>
                    <a:pt x="14916" y="38473"/>
                  </a:lnTo>
                  <a:lnTo>
                    <a:pt x="12643" y="42020"/>
                  </a:lnTo>
                  <a:lnTo>
                    <a:pt x="10551" y="45658"/>
                  </a:lnTo>
                  <a:lnTo>
                    <a:pt x="8641" y="49478"/>
                  </a:lnTo>
                  <a:lnTo>
                    <a:pt x="6913" y="53297"/>
                  </a:lnTo>
                  <a:lnTo>
                    <a:pt x="5276" y="57299"/>
                  </a:lnTo>
                  <a:lnTo>
                    <a:pt x="3911" y="61301"/>
                  </a:lnTo>
                  <a:lnTo>
                    <a:pt x="2729" y="65485"/>
                  </a:lnTo>
                  <a:lnTo>
                    <a:pt x="1819" y="69669"/>
                  </a:lnTo>
                  <a:lnTo>
                    <a:pt x="1365" y="71851"/>
                  </a:lnTo>
                  <a:lnTo>
                    <a:pt x="1001" y="73943"/>
                  </a:lnTo>
                  <a:lnTo>
                    <a:pt x="728" y="76126"/>
                  </a:lnTo>
                  <a:lnTo>
                    <a:pt x="455" y="78309"/>
                  </a:lnTo>
                  <a:lnTo>
                    <a:pt x="273" y="80583"/>
                  </a:lnTo>
                  <a:lnTo>
                    <a:pt x="91" y="82765"/>
                  </a:lnTo>
                  <a:lnTo>
                    <a:pt x="0" y="85039"/>
                  </a:lnTo>
                  <a:lnTo>
                    <a:pt x="0" y="87222"/>
                  </a:lnTo>
                  <a:lnTo>
                    <a:pt x="0" y="87222"/>
                  </a:lnTo>
                  <a:lnTo>
                    <a:pt x="0" y="89496"/>
                  </a:lnTo>
                  <a:lnTo>
                    <a:pt x="91" y="91770"/>
                  </a:lnTo>
                  <a:lnTo>
                    <a:pt x="273" y="93952"/>
                  </a:lnTo>
                  <a:lnTo>
                    <a:pt x="455" y="96135"/>
                  </a:lnTo>
                  <a:lnTo>
                    <a:pt x="728" y="98318"/>
                  </a:lnTo>
                  <a:lnTo>
                    <a:pt x="1001" y="100501"/>
                  </a:lnTo>
                  <a:lnTo>
                    <a:pt x="1365" y="102684"/>
                  </a:lnTo>
                  <a:lnTo>
                    <a:pt x="1819" y="104866"/>
                  </a:lnTo>
                  <a:lnTo>
                    <a:pt x="2729" y="109050"/>
                  </a:lnTo>
                  <a:lnTo>
                    <a:pt x="3911" y="113234"/>
                  </a:lnTo>
                  <a:lnTo>
                    <a:pt x="5276" y="117236"/>
                  </a:lnTo>
                  <a:lnTo>
                    <a:pt x="6913" y="121238"/>
                  </a:lnTo>
                  <a:lnTo>
                    <a:pt x="8641" y="125057"/>
                  </a:lnTo>
                  <a:lnTo>
                    <a:pt x="10551" y="128786"/>
                  </a:lnTo>
                  <a:lnTo>
                    <a:pt x="12643" y="132515"/>
                  </a:lnTo>
                  <a:lnTo>
                    <a:pt x="14916" y="136062"/>
                  </a:lnTo>
                  <a:lnTo>
                    <a:pt x="17372" y="139428"/>
                  </a:lnTo>
                  <a:lnTo>
                    <a:pt x="19919" y="142702"/>
                  </a:lnTo>
                  <a:lnTo>
                    <a:pt x="22647" y="145885"/>
                  </a:lnTo>
                  <a:lnTo>
                    <a:pt x="25558" y="148886"/>
                  </a:lnTo>
                  <a:lnTo>
                    <a:pt x="28559" y="151797"/>
                  </a:lnTo>
                  <a:lnTo>
                    <a:pt x="31742" y="154525"/>
                  </a:lnTo>
                  <a:lnTo>
                    <a:pt x="35016" y="157163"/>
                  </a:lnTo>
                  <a:lnTo>
                    <a:pt x="38473" y="159619"/>
                  </a:lnTo>
                  <a:lnTo>
                    <a:pt x="42020" y="161892"/>
                  </a:lnTo>
                  <a:lnTo>
                    <a:pt x="45658" y="163984"/>
                  </a:lnTo>
                  <a:lnTo>
                    <a:pt x="49387" y="165894"/>
                  </a:lnTo>
                  <a:lnTo>
                    <a:pt x="53297" y="167622"/>
                  </a:lnTo>
                  <a:lnTo>
                    <a:pt x="57208" y="169168"/>
                  </a:lnTo>
                  <a:lnTo>
                    <a:pt x="61301" y="170533"/>
                  </a:lnTo>
                  <a:lnTo>
                    <a:pt x="65485" y="171715"/>
                  </a:lnTo>
                  <a:lnTo>
                    <a:pt x="69669" y="172715"/>
                  </a:lnTo>
                  <a:lnTo>
                    <a:pt x="71760" y="173079"/>
                  </a:lnTo>
                  <a:lnTo>
                    <a:pt x="73943" y="173443"/>
                  </a:lnTo>
                  <a:lnTo>
                    <a:pt x="76126" y="173807"/>
                  </a:lnTo>
                  <a:lnTo>
                    <a:pt x="78309" y="173989"/>
                  </a:lnTo>
                  <a:lnTo>
                    <a:pt x="80492" y="174262"/>
                  </a:lnTo>
                  <a:lnTo>
                    <a:pt x="82765" y="174353"/>
                  </a:lnTo>
                  <a:lnTo>
                    <a:pt x="84948" y="174444"/>
                  </a:lnTo>
                  <a:lnTo>
                    <a:pt x="87222" y="174444"/>
                  </a:lnTo>
                  <a:lnTo>
                    <a:pt x="87222" y="174444"/>
                  </a:lnTo>
                  <a:lnTo>
                    <a:pt x="89496" y="174444"/>
                  </a:lnTo>
                  <a:lnTo>
                    <a:pt x="91770" y="174353"/>
                  </a:lnTo>
                  <a:lnTo>
                    <a:pt x="93952" y="174262"/>
                  </a:lnTo>
                  <a:lnTo>
                    <a:pt x="96135" y="173989"/>
                  </a:lnTo>
                  <a:lnTo>
                    <a:pt x="98318" y="173807"/>
                  </a:lnTo>
                  <a:lnTo>
                    <a:pt x="100501" y="173443"/>
                  </a:lnTo>
                  <a:lnTo>
                    <a:pt x="102684" y="173079"/>
                  </a:lnTo>
                  <a:lnTo>
                    <a:pt x="104775" y="172715"/>
                  </a:lnTo>
                  <a:lnTo>
                    <a:pt x="109050" y="171715"/>
                  </a:lnTo>
                  <a:lnTo>
                    <a:pt x="113143" y="170533"/>
                  </a:lnTo>
                  <a:lnTo>
                    <a:pt x="117236" y="169168"/>
                  </a:lnTo>
                  <a:lnTo>
                    <a:pt x="121147" y="167622"/>
                  </a:lnTo>
                  <a:lnTo>
                    <a:pt x="125057" y="165894"/>
                  </a:lnTo>
                  <a:lnTo>
                    <a:pt x="128786" y="163984"/>
                  </a:lnTo>
                  <a:lnTo>
                    <a:pt x="132424" y="161892"/>
                  </a:lnTo>
                  <a:lnTo>
                    <a:pt x="135971" y="159619"/>
                  </a:lnTo>
                  <a:lnTo>
                    <a:pt x="139428" y="157163"/>
                  </a:lnTo>
                  <a:lnTo>
                    <a:pt x="142702" y="154525"/>
                  </a:lnTo>
                  <a:lnTo>
                    <a:pt x="145885" y="151797"/>
                  </a:lnTo>
                  <a:lnTo>
                    <a:pt x="148886" y="148886"/>
                  </a:lnTo>
                  <a:lnTo>
                    <a:pt x="151797" y="145885"/>
                  </a:lnTo>
                  <a:lnTo>
                    <a:pt x="154525" y="142702"/>
                  </a:lnTo>
                  <a:lnTo>
                    <a:pt x="157163" y="139428"/>
                  </a:lnTo>
                  <a:lnTo>
                    <a:pt x="159528" y="136062"/>
                  </a:lnTo>
                  <a:lnTo>
                    <a:pt x="161801" y="132515"/>
                  </a:lnTo>
                  <a:lnTo>
                    <a:pt x="163893" y="128786"/>
                  </a:lnTo>
                  <a:lnTo>
                    <a:pt x="165894" y="125057"/>
                  </a:lnTo>
                  <a:lnTo>
                    <a:pt x="167622" y="121238"/>
                  </a:lnTo>
                  <a:lnTo>
                    <a:pt x="169168" y="117236"/>
                  </a:lnTo>
                  <a:lnTo>
                    <a:pt x="170533" y="113234"/>
                  </a:lnTo>
                  <a:lnTo>
                    <a:pt x="171715" y="109050"/>
                  </a:lnTo>
                  <a:lnTo>
                    <a:pt x="172715" y="104866"/>
                  </a:lnTo>
                  <a:lnTo>
                    <a:pt x="173079" y="102684"/>
                  </a:lnTo>
                  <a:lnTo>
                    <a:pt x="173443" y="100501"/>
                  </a:lnTo>
                  <a:lnTo>
                    <a:pt x="173807" y="98318"/>
                  </a:lnTo>
                  <a:lnTo>
                    <a:pt x="173989" y="96135"/>
                  </a:lnTo>
                  <a:lnTo>
                    <a:pt x="174171" y="93952"/>
                  </a:lnTo>
                  <a:lnTo>
                    <a:pt x="174353" y="91770"/>
                  </a:lnTo>
                  <a:lnTo>
                    <a:pt x="174444" y="89496"/>
                  </a:lnTo>
                  <a:lnTo>
                    <a:pt x="174444" y="87222"/>
                  </a:lnTo>
                  <a:lnTo>
                    <a:pt x="174444" y="87222"/>
                  </a:lnTo>
                  <a:lnTo>
                    <a:pt x="174444" y="85039"/>
                  </a:lnTo>
                  <a:lnTo>
                    <a:pt x="174353" y="82765"/>
                  </a:lnTo>
                  <a:lnTo>
                    <a:pt x="174171" y="80583"/>
                  </a:lnTo>
                  <a:lnTo>
                    <a:pt x="173989" y="78309"/>
                  </a:lnTo>
                  <a:lnTo>
                    <a:pt x="173807" y="76126"/>
                  </a:lnTo>
                  <a:lnTo>
                    <a:pt x="173443" y="73943"/>
                  </a:lnTo>
                  <a:lnTo>
                    <a:pt x="173079" y="71851"/>
                  </a:lnTo>
                  <a:lnTo>
                    <a:pt x="172715" y="69669"/>
                  </a:lnTo>
                  <a:lnTo>
                    <a:pt x="171715" y="65485"/>
                  </a:lnTo>
                  <a:lnTo>
                    <a:pt x="170533" y="61301"/>
                  </a:lnTo>
                  <a:lnTo>
                    <a:pt x="169168" y="57299"/>
                  </a:lnTo>
                  <a:lnTo>
                    <a:pt x="167622" y="53297"/>
                  </a:lnTo>
                  <a:lnTo>
                    <a:pt x="165894" y="49478"/>
                  </a:lnTo>
                  <a:lnTo>
                    <a:pt x="163893" y="45658"/>
                  </a:lnTo>
                  <a:lnTo>
                    <a:pt x="161801" y="42020"/>
                  </a:lnTo>
                  <a:lnTo>
                    <a:pt x="159528" y="38473"/>
                  </a:lnTo>
                  <a:lnTo>
                    <a:pt x="157163" y="35107"/>
                  </a:lnTo>
                  <a:lnTo>
                    <a:pt x="154525" y="31742"/>
                  </a:lnTo>
                  <a:lnTo>
                    <a:pt x="151797" y="28559"/>
                  </a:lnTo>
                  <a:lnTo>
                    <a:pt x="148886" y="25558"/>
                  </a:lnTo>
                  <a:lnTo>
                    <a:pt x="145885" y="22647"/>
                  </a:lnTo>
                  <a:lnTo>
                    <a:pt x="142702" y="19919"/>
                  </a:lnTo>
                  <a:lnTo>
                    <a:pt x="139428" y="17372"/>
                  </a:lnTo>
                  <a:lnTo>
                    <a:pt x="135971" y="14916"/>
                  </a:lnTo>
                  <a:lnTo>
                    <a:pt x="132424" y="12643"/>
                  </a:lnTo>
                  <a:lnTo>
                    <a:pt x="128786" y="10551"/>
                  </a:lnTo>
                  <a:lnTo>
                    <a:pt x="125057" y="8641"/>
                  </a:lnTo>
                  <a:lnTo>
                    <a:pt x="121147" y="6913"/>
                  </a:lnTo>
                  <a:lnTo>
                    <a:pt x="117236" y="5276"/>
                  </a:lnTo>
                  <a:lnTo>
                    <a:pt x="113143" y="3911"/>
                  </a:lnTo>
                  <a:lnTo>
                    <a:pt x="109050" y="2729"/>
                  </a:lnTo>
                  <a:lnTo>
                    <a:pt x="104775" y="1819"/>
                  </a:lnTo>
                  <a:lnTo>
                    <a:pt x="102684" y="1365"/>
                  </a:lnTo>
                  <a:lnTo>
                    <a:pt x="100501" y="1001"/>
                  </a:lnTo>
                  <a:lnTo>
                    <a:pt x="98318" y="728"/>
                  </a:lnTo>
                  <a:lnTo>
                    <a:pt x="96135" y="455"/>
                  </a:lnTo>
                  <a:lnTo>
                    <a:pt x="93952" y="273"/>
                  </a:lnTo>
                  <a:lnTo>
                    <a:pt x="91770" y="182"/>
                  </a:lnTo>
                  <a:lnTo>
                    <a:pt x="89496" y="91"/>
                  </a:lnTo>
                  <a:lnTo>
                    <a:pt x="87222" y="0"/>
                  </a:lnTo>
                </a:path>
              </a:pathLst>
            </a:custGeom>
            <a:solidFill>
              <a:srgbClr val="CB2233">
                <a:alpha val="65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3" name="Google Shape;1343;p119"/>
            <p:cNvSpPr/>
            <p:nvPr/>
          </p:nvSpPr>
          <p:spPr>
            <a:xfrm>
              <a:off x="1190625" y="238125"/>
              <a:ext cx="5238750" cy="5238750"/>
            </a:xfrm>
            <a:custGeom>
              <a:rect b="b" l="l" r="r" t="t"/>
              <a:pathLst>
                <a:path extrusionOk="0" fill="none" h="209550" w="209550">
                  <a:moveTo>
                    <a:pt x="209550" y="104775"/>
                  </a:moveTo>
                  <a:lnTo>
                    <a:pt x="209550" y="104775"/>
                  </a:lnTo>
                  <a:lnTo>
                    <a:pt x="209550" y="107504"/>
                  </a:lnTo>
                  <a:lnTo>
                    <a:pt x="209459" y="110232"/>
                  </a:lnTo>
                  <a:lnTo>
                    <a:pt x="209277" y="112870"/>
                  </a:lnTo>
                  <a:lnTo>
                    <a:pt x="209004" y="115507"/>
                  </a:lnTo>
                  <a:lnTo>
                    <a:pt x="208731" y="118145"/>
                  </a:lnTo>
                  <a:lnTo>
                    <a:pt x="208368" y="120782"/>
                  </a:lnTo>
                  <a:lnTo>
                    <a:pt x="207913" y="123329"/>
                  </a:lnTo>
                  <a:lnTo>
                    <a:pt x="207458" y="125966"/>
                  </a:lnTo>
                  <a:lnTo>
                    <a:pt x="206912" y="128422"/>
                  </a:lnTo>
                  <a:lnTo>
                    <a:pt x="206276" y="130969"/>
                  </a:lnTo>
                  <a:lnTo>
                    <a:pt x="205548" y="133515"/>
                  </a:lnTo>
                  <a:lnTo>
                    <a:pt x="204821" y="135971"/>
                  </a:lnTo>
                  <a:lnTo>
                    <a:pt x="204093" y="138427"/>
                  </a:lnTo>
                  <a:lnTo>
                    <a:pt x="203183" y="140791"/>
                  </a:lnTo>
                  <a:lnTo>
                    <a:pt x="202274" y="143247"/>
                  </a:lnTo>
                  <a:lnTo>
                    <a:pt x="201364" y="145612"/>
                  </a:lnTo>
                  <a:lnTo>
                    <a:pt x="200273" y="147886"/>
                  </a:lnTo>
                  <a:lnTo>
                    <a:pt x="199273" y="150250"/>
                  </a:lnTo>
                  <a:lnTo>
                    <a:pt x="198090" y="152524"/>
                  </a:lnTo>
                  <a:lnTo>
                    <a:pt x="196908" y="154707"/>
                  </a:lnTo>
                  <a:lnTo>
                    <a:pt x="195726" y="156981"/>
                  </a:lnTo>
                  <a:lnTo>
                    <a:pt x="194361" y="159163"/>
                  </a:lnTo>
                  <a:lnTo>
                    <a:pt x="193088" y="161255"/>
                  </a:lnTo>
                  <a:lnTo>
                    <a:pt x="191633" y="163347"/>
                  </a:lnTo>
                  <a:lnTo>
                    <a:pt x="190268" y="165439"/>
                  </a:lnTo>
                  <a:lnTo>
                    <a:pt x="188722" y="167531"/>
                  </a:lnTo>
                  <a:lnTo>
                    <a:pt x="187176" y="169532"/>
                  </a:lnTo>
                  <a:lnTo>
                    <a:pt x="185630" y="171442"/>
                  </a:lnTo>
                  <a:lnTo>
                    <a:pt x="183993" y="173352"/>
                  </a:lnTo>
                  <a:lnTo>
                    <a:pt x="182356" y="175262"/>
                  </a:lnTo>
                  <a:lnTo>
                    <a:pt x="180628" y="177081"/>
                  </a:lnTo>
                  <a:lnTo>
                    <a:pt x="178900" y="178900"/>
                  </a:lnTo>
                  <a:lnTo>
                    <a:pt x="177081" y="180628"/>
                  </a:lnTo>
                  <a:lnTo>
                    <a:pt x="175262" y="182356"/>
                  </a:lnTo>
                  <a:lnTo>
                    <a:pt x="173352" y="183993"/>
                  </a:lnTo>
                  <a:lnTo>
                    <a:pt x="171442" y="185630"/>
                  </a:lnTo>
                  <a:lnTo>
                    <a:pt x="169441" y="187267"/>
                  </a:lnTo>
                  <a:lnTo>
                    <a:pt x="167440" y="188722"/>
                  </a:lnTo>
                  <a:lnTo>
                    <a:pt x="165439" y="190268"/>
                  </a:lnTo>
                  <a:lnTo>
                    <a:pt x="163347" y="191724"/>
                  </a:lnTo>
                  <a:lnTo>
                    <a:pt x="161255" y="193088"/>
                  </a:lnTo>
                  <a:lnTo>
                    <a:pt x="159163" y="194452"/>
                  </a:lnTo>
                  <a:lnTo>
                    <a:pt x="156981" y="195726"/>
                  </a:lnTo>
                  <a:lnTo>
                    <a:pt x="154707" y="196908"/>
                  </a:lnTo>
                  <a:lnTo>
                    <a:pt x="152524" y="198090"/>
                  </a:lnTo>
                  <a:lnTo>
                    <a:pt x="150250" y="199273"/>
                  </a:lnTo>
                  <a:lnTo>
                    <a:pt x="147886" y="200364"/>
                  </a:lnTo>
                  <a:lnTo>
                    <a:pt x="145612" y="201364"/>
                  </a:lnTo>
                  <a:lnTo>
                    <a:pt x="143247" y="202274"/>
                  </a:lnTo>
                  <a:lnTo>
                    <a:pt x="140791" y="203183"/>
                  </a:lnTo>
                  <a:lnTo>
                    <a:pt x="138427" y="204093"/>
                  </a:lnTo>
                  <a:lnTo>
                    <a:pt x="135971" y="204912"/>
                  </a:lnTo>
                  <a:lnTo>
                    <a:pt x="133515" y="205639"/>
                  </a:lnTo>
                  <a:lnTo>
                    <a:pt x="130969" y="206276"/>
                  </a:lnTo>
                  <a:lnTo>
                    <a:pt x="128422" y="206912"/>
                  </a:lnTo>
                  <a:lnTo>
                    <a:pt x="125876" y="207458"/>
                  </a:lnTo>
                  <a:lnTo>
                    <a:pt x="123329" y="207913"/>
                  </a:lnTo>
                  <a:lnTo>
                    <a:pt x="120782" y="208368"/>
                  </a:lnTo>
                  <a:lnTo>
                    <a:pt x="118145" y="208731"/>
                  </a:lnTo>
                  <a:lnTo>
                    <a:pt x="115507" y="209004"/>
                  </a:lnTo>
                  <a:lnTo>
                    <a:pt x="112870" y="209277"/>
                  </a:lnTo>
                  <a:lnTo>
                    <a:pt x="110141" y="209459"/>
                  </a:lnTo>
                  <a:lnTo>
                    <a:pt x="107504" y="209550"/>
                  </a:lnTo>
                  <a:lnTo>
                    <a:pt x="104775" y="209550"/>
                  </a:lnTo>
                  <a:lnTo>
                    <a:pt x="104775" y="209550"/>
                  </a:lnTo>
                  <a:lnTo>
                    <a:pt x="102046" y="209550"/>
                  </a:lnTo>
                  <a:lnTo>
                    <a:pt x="99409" y="209459"/>
                  </a:lnTo>
                  <a:lnTo>
                    <a:pt x="96771" y="209277"/>
                  </a:lnTo>
                  <a:lnTo>
                    <a:pt x="94043" y="209004"/>
                  </a:lnTo>
                  <a:lnTo>
                    <a:pt x="91405" y="208731"/>
                  </a:lnTo>
                  <a:lnTo>
                    <a:pt x="88859" y="208368"/>
                  </a:lnTo>
                  <a:lnTo>
                    <a:pt x="86221" y="207913"/>
                  </a:lnTo>
                  <a:lnTo>
                    <a:pt x="83674" y="207458"/>
                  </a:lnTo>
                  <a:lnTo>
                    <a:pt x="81128" y="206912"/>
                  </a:lnTo>
                  <a:lnTo>
                    <a:pt x="78581" y="206276"/>
                  </a:lnTo>
                  <a:lnTo>
                    <a:pt x="76126" y="205639"/>
                  </a:lnTo>
                  <a:lnTo>
                    <a:pt x="73670" y="204912"/>
                  </a:lnTo>
                  <a:lnTo>
                    <a:pt x="71214" y="204093"/>
                  </a:lnTo>
                  <a:lnTo>
                    <a:pt x="68759" y="203183"/>
                  </a:lnTo>
                  <a:lnTo>
                    <a:pt x="66394" y="202274"/>
                  </a:lnTo>
                  <a:lnTo>
                    <a:pt x="64029" y="201364"/>
                  </a:lnTo>
                  <a:lnTo>
                    <a:pt x="61664" y="200364"/>
                  </a:lnTo>
                  <a:lnTo>
                    <a:pt x="59391" y="199273"/>
                  </a:lnTo>
                  <a:lnTo>
                    <a:pt x="57117" y="198090"/>
                  </a:lnTo>
                  <a:lnTo>
                    <a:pt x="54843" y="196908"/>
                  </a:lnTo>
                  <a:lnTo>
                    <a:pt x="52660" y="195726"/>
                  </a:lnTo>
                  <a:lnTo>
                    <a:pt x="50478" y="194452"/>
                  </a:lnTo>
                  <a:lnTo>
                    <a:pt x="48295" y="193088"/>
                  </a:lnTo>
                  <a:lnTo>
                    <a:pt x="46203" y="191724"/>
                  </a:lnTo>
                  <a:lnTo>
                    <a:pt x="44111" y="190268"/>
                  </a:lnTo>
                  <a:lnTo>
                    <a:pt x="42110" y="188722"/>
                  </a:lnTo>
                  <a:lnTo>
                    <a:pt x="40109" y="187267"/>
                  </a:lnTo>
                  <a:lnTo>
                    <a:pt x="38108" y="185630"/>
                  </a:lnTo>
                  <a:lnTo>
                    <a:pt x="36198" y="183993"/>
                  </a:lnTo>
                  <a:lnTo>
                    <a:pt x="34379" y="182356"/>
                  </a:lnTo>
                  <a:lnTo>
                    <a:pt x="32469" y="180628"/>
                  </a:lnTo>
                  <a:lnTo>
                    <a:pt x="30741" y="178900"/>
                  </a:lnTo>
                  <a:lnTo>
                    <a:pt x="28922" y="177081"/>
                  </a:lnTo>
                  <a:lnTo>
                    <a:pt x="27194" y="175262"/>
                  </a:lnTo>
                  <a:lnTo>
                    <a:pt x="25557" y="173352"/>
                  </a:lnTo>
                  <a:lnTo>
                    <a:pt x="23920" y="171442"/>
                  </a:lnTo>
                  <a:lnTo>
                    <a:pt x="22374" y="169532"/>
                  </a:lnTo>
                  <a:lnTo>
                    <a:pt x="20828" y="167531"/>
                  </a:lnTo>
                  <a:lnTo>
                    <a:pt x="19372" y="165439"/>
                  </a:lnTo>
                  <a:lnTo>
                    <a:pt x="17917" y="163347"/>
                  </a:lnTo>
                  <a:lnTo>
                    <a:pt x="16553" y="161255"/>
                  </a:lnTo>
                  <a:lnTo>
                    <a:pt x="15189" y="159163"/>
                  </a:lnTo>
                  <a:lnTo>
                    <a:pt x="13915" y="156981"/>
                  </a:lnTo>
                  <a:lnTo>
                    <a:pt x="12642" y="154707"/>
                  </a:lnTo>
                  <a:lnTo>
                    <a:pt x="11460" y="152524"/>
                  </a:lnTo>
                  <a:lnTo>
                    <a:pt x="10368" y="150250"/>
                  </a:lnTo>
                  <a:lnTo>
                    <a:pt x="9277" y="147886"/>
                  </a:lnTo>
                  <a:lnTo>
                    <a:pt x="8276" y="145612"/>
                  </a:lnTo>
                  <a:lnTo>
                    <a:pt x="7276" y="143247"/>
                  </a:lnTo>
                  <a:lnTo>
                    <a:pt x="6367" y="140791"/>
                  </a:lnTo>
                  <a:lnTo>
                    <a:pt x="5548" y="138427"/>
                  </a:lnTo>
                  <a:lnTo>
                    <a:pt x="4729" y="135971"/>
                  </a:lnTo>
                  <a:lnTo>
                    <a:pt x="4002" y="133515"/>
                  </a:lnTo>
                  <a:lnTo>
                    <a:pt x="3274" y="130969"/>
                  </a:lnTo>
                  <a:lnTo>
                    <a:pt x="2729" y="128422"/>
                  </a:lnTo>
                  <a:lnTo>
                    <a:pt x="2183" y="125966"/>
                  </a:lnTo>
                  <a:lnTo>
                    <a:pt x="1637" y="123329"/>
                  </a:lnTo>
                  <a:lnTo>
                    <a:pt x="1182" y="120782"/>
                  </a:lnTo>
                  <a:lnTo>
                    <a:pt x="819" y="118145"/>
                  </a:lnTo>
                  <a:lnTo>
                    <a:pt x="546" y="115507"/>
                  </a:lnTo>
                  <a:lnTo>
                    <a:pt x="364" y="112870"/>
                  </a:lnTo>
                  <a:lnTo>
                    <a:pt x="182" y="110232"/>
                  </a:lnTo>
                  <a:lnTo>
                    <a:pt x="91" y="107504"/>
                  </a:lnTo>
                  <a:lnTo>
                    <a:pt x="0" y="104775"/>
                  </a:lnTo>
                  <a:lnTo>
                    <a:pt x="0" y="104775"/>
                  </a:lnTo>
                  <a:lnTo>
                    <a:pt x="91" y="102137"/>
                  </a:lnTo>
                  <a:lnTo>
                    <a:pt x="182" y="99409"/>
                  </a:lnTo>
                  <a:lnTo>
                    <a:pt x="364" y="96771"/>
                  </a:lnTo>
                  <a:lnTo>
                    <a:pt x="546" y="94134"/>
                  </a:lnTo>
                  <a:lnTo>
                    <a:pt x="819" y="91496"/>
                  </a:lnTo>
                  <a:lnTo>
                    <a:pt x="1182" y="88859"/>
                  </a:lnTo>
                  <a:lnTo>
                    <a:pt x="1637" y="86221"/>
                  </a:lnTo>
                  <a:lnTo>
                    <a:pt x="2183" y="83674"/>
                  </a:lnTo>
                  <a:lnTo>
                    <a:pt x="2729" y="81128"/>
                  </a:lnTo>
                  <a:lnTo>
                    <a:pt x="3274" y="78581"/>
                  </a:lnTo>
                  <a:lnTo>
                    <a:pt x="4002" y="76126"/>
                  </a:lnTo>
                  <a:lnTo>
                    <a:pt x="4729" y="73670"/>
                  </a:lnTo>
                  <a:lnTo>
                    <a:pt x="5548" y="71214"/>
                  </a:lnTo>
                  <a:lnTo>
                    <a:pt x="6367" y="68759"/>
                  </a:lnTo>
                  <a:lnTo>
                    <a:pt x="7276" y="66394"/>
                  </a:lnTo>
                  <a:lnTo>
                    <a:pt x="8276" y="64029"/>
                  </a:lnTo>
                  <a:lnTo>
                    <a:pt x="9277" y="61664"/>
                  </a:lnTo>
                  <a:lnTo>
                    <a:pt x="10368" y="59391"/>
                  </a:lnTo>
                  <a:lnTo>
                    <a:pt x="11460" y="57117"/>
                  </a:lnTo>
                  <a:lnTo>
                    <a:pt x="12642" y="54843"/>
                  </a:lnTo>
                  <a:lnTo>
                    <a:pt x="13915" y="52660"/>
                  </a:lnTo>
                  <a:lnTo>
                    <a:pt x="15189" y="50478"/>
                  </a:lnTo>
                  <a:lnTo>
                    <a:pt x="16553" y="48295"/>
                  </a:lnTo>
                  <a:lnTo>
                    <a:pt x="17917" y="46203"/>
                  </a:lnTo>
                  <a:lnTo>
                    <a:pt x="19372" y="44111"/>
                  </a:lnTo>
                  <a:lnTo>
                    <a:pt x="20828" y="42110"/>
                  </a:lnTo>
                  <a:lnTo>
                    <a:pt x="22374" y="40109"/>
                  </a:lnTo>
                  <a:lnTo>
                    <a:pt x="23920" y="38199"/>
                  </a:lnTo>
                  <a:lnTo>
                    <a:pt x="25557" y="36198"/>
                  </a:lnTo>
                  <a:lnTo>
                    <a:pt x="27194" y="34379"/>
                  </a:lnTo>
                  <a:lnTo>
                    <a:pt x="28922" y="32560"/>
                  </a:lnTo>
                  <a:lnTo>
                    <a:pt x="30741" y="30741"/>
                  </a:lnTo>
                  <a:lnTo>
                    <a:pt x="32469" y="28922"/>
                  </a:lnTo>
                  <a:lnTo>
                    <a:pt x="34379" y="27285"/>
                  </a:lnTo>
                  <a:lnTo>
                    <a:pt x="36198" y="25557"/>
                  </a:lnTo>
                  <a:lnTo>
                    <a:pt x="38108" y="23920"/>
                  </a:lnTo>
                  <a:lnTo>
                    <a:pt x="40109" y="22374"/>
                  </a:lnTo>
                  <a:lnTo>
                    <a:pt x="42110" y="20828"/>
                  </a:lnTo>
                  <a:lnTo>
                    <a:pt x="44111" y="19372"/>
                  </a:lnTo>
                  <a:lnTo>
                    <a:pt x="46203" y="17917"/>
                  </a:lnTo>
                  <a:lnTo>
                    <a:pt x="48295" y="16553"/>
                  </a:lnTo>
                  <a:lnTo>
                    <a:pt x="50478" y="15189"/>
                  </a:lnTo>
                  <a:lnTo>
                    <a:pt x="52660" y="13915"/>
                  </a:lnTo>
                  <a:lnTo>
                    <a:pt x="54843" y="12642"/>
                  </a:lnTo>
                  <a:lnTo>
                    <a:pt x="57117" y="11460"/>
                  </a:lnTo>
                  <a:lnTo>
                    <a:pt x="59391" y="10368"/>
                  </a:lnTo>
                  <a:lnTo>
                    <a:pt x="61664" y="9277"/>
                  </a:lnTo>
                  <a:lnTo>
                    <a:pt x="64029" y="8276"/>
                  </a:lnTo>
                  <a:lnTo>
                    <a:pt x="66394" y="7276"/>
                  </a:lnTo>
                  <a:lnTo>
                    <a:pt x="68759" y="6367"/>
                  </a:lnTo>
                  <a:lnTo>
                    <a:pt x="71214" y="5548"/>
                  </a:lnTo>
                  <a:lnTo>
                    <a:pt x="73670" y="4729"/>
                  </a:lnTo>
                  <a:lnTo>
                    <a:pt x="76126" y="4002"/>
                  </a:lnTo>
                  <a:lnTo>
                    <a:pt x="78581" y="3365"/>
                  </a:lnTo>
                  <a:lnTo>
                    <a:pt x="81128" y="2729"/>
                  </a:lnTo>
                  <a:lnTo>
                    <a:pt x="83674" y="2183"/>
                  </a:lnTo>
                  <a:lnTo>
                    <a:pt x="86221" y="1637"/>
                  </a:lnTo>
                  <a:lnTo>
                    <a:pt x="88859" y="1273"/>
                  </a:lnTo>
                  <a:lnTo>
                    <a:pt x="91405" y="910"/>
                  </a:lnTo>
                  <a:lnTo>
                    <a:pt x="94043" y="546"/>
                  </a:lnTo>
                  <a:lnTo>
                    <a:pt x="96771" y="364"/>
                  </a:lnTo>
                  <a:lnTo>
                    <a:pt x="99409" y="182"/>
                  </a:lnTo>
                  <a:lnTo>
                    <a:pt x="102046" y="91"/>
                  </a:lnTo>
                  <a:lnTo>
                    <a:pt x="104775" y="0"/>
                  </a:lnTo>
                  <a:lnTo>
                    <a:pt x="104775" y="0"/>
                  </a:lnTo>
                  <a:lnTo>
                    <a:pt x="107504" y="91"/>
                  </a:lnTo>
                  <a:lnTo>
                    <a:pt x="110141" y="182"/>
                  </a:lnTo>
                  <a:lnTo>
                    <a:pt x="112870" y="364"/>
                  </a:lnTo>
                  <a:lnTo>
                    <a:pt x="115507" y="546"/>
                  </a:lnTo>
                  <a:lnTo>
                    <a:pt x="118145" y="910"/>
                  </a:lnTo>
                  <a:lnTo>
                    <a:pt x="120782" y="1273"/>
                  </a:lnTo>
                  <a:lnTo>
                    <a:pt x="123329" y="1637"/>
                  </a:lnTo>
                  <a:lnTo>
                    <a:pt x="125876" y="2183"/>
                  </a:lnTo>
                  <a:lnTo>
                    <a:pt x="128422" y="2729"/>
                  </a:lnTo>
                  <a:lnTo>
                    <a:pt x="130969" y="3365"/>
                  </a:lnTo>
                  <a:lnTo>
                    <a:pt x="133515" y="4002"/>
                  </a:lnTo>
                  <a:lnTo>
                    <a:pt x="135971" y="4729"/>
                  </a:lnTo>
                  <a:lnTo>
                    <a:pt x="138427" y="5548"/>
                  </a:lnTo>
                  <a:lnTo>
                    <a:pt x="140791" y="6367"/>
                  </a:lnTo>
                  <a:lnTo>
                    <a:pt x="143247" y="7276"/>
                  </a:lnTo>
                  <a:lnTo>
                    <a:pt x="145612" y="8276"/>
                  </a:lnTo>
                  <a:lnTo>
                    <a:pt x="147886" y="9277"/>
                  </a:lnTo>
                  <a:lnTo>
                    <a:pt x="150250" y="10368"/>
                  </a:lnTo>
                  <a:lnTo>
                    <a:pt x="152524" y="11460"/>
                  </a:lnTo>
                  <a:lnTo>
                    <a:pt x="154707" y="12642"/>
                  </a:lnTo>
                  <a:lnTo>
                    <a:pt x="156981" y="13915"/>
                  </a:lnTo>
                  <a:lnTo>
                    <a:pt x="159163" y="15189"/>
                  </a:lnTo>
                  <a:lnTo>
                    <a:pt x="161255" y="16553"/>
                  </a:lnTo>
                  <a:lnTo>
                    <a:pt x="163347" y="17917"/>
                  </a:lnTo>
                  <a:lnTo>
                    <a:pt x="165439" y="19372"/>
                  </a:lnTo>
                  <a:lnTo>
                    <a:pt x="167440" y="20828"/>
                  </a:lnTo>
                  <a:lnTo>
                    <a:pt x="169441" y="22374"/>
                  </a:lnTo>
                  <a:lnTo>
                    <a:pt x="171442" y="23920"/>
                  </a:lnTo>
                  <a:lnTo>
                    <a:pt x="173352" y="25557"/>
                  </a:lnTo>
                  <a:lnTo>
                    <a:pt x="175262" y="27285"/>
                  </a:lnTo>
                  <a:lnTo>
                    <a:pt x="177081" y="28922"/>
                  </a:lnTo>
                  <a:lnTo>
                    <a:pt x="178900" y="30741"/>
                  </a:lnTo>
                  <a:lnTo>
                    <a:pt x="180628" y="32560"/>
                  </a:lnTo>
                  <a:lnTo>
                    <a:pt x="182356" y="34379"/>
                  </a:lnTo>
                  <a:lnTo>
                    <a:pt x="183993" y="36198"/>
                  </a:lnTo>
                  <a:lnTo>
                    <a:pt x="185630" y="38199"/>
                  </a:lnTo>
                  <a:lnTo>
                    <a:pt x="187176" y="40109"/>
                  </a:lnTo>
                  <a:lnTo>
                    <a:pt x="188722" y="42110"/>
                  </a:lnTo>
                  <a:lnTo>
                    <a:pt x="190268" y="44111"/>
                  </a:lnTo>
                  <a:lnTo>
                    <a:pt x="191633" y="46203"/>
                  </a:lnTo>
                  <a:lnTo>
                    <a:pt x="193088" y="48295"/>
                  </a:lnTo>
                  <a:lnTo>
                    <a:pt x="194361" y="50478"/>
                  </a:lnTo>
                  <a:lnTo>
                    <a:pt x="195726" y="52660"/>
                  </a:lnTo>
                  <a:lnTo>
                    <a:pt x="196908" y="54843"/>
                  </a:lnTo>
                  <a:lnTo>
                    <a:pt x="198090" y="57117"/>
                  </a:lnTo>
                  <a:lnTo>
                    <a:pt x="199273" y="59391"/>
                  </a:lnTo>
                  <a:lnTo>
                    <a:pt x="200273" y="61664"/>
                  </a:lnTo>
                  <a:lnTo>
                    <a:pt x="201364" y="64029"/>
                  </a:lnTo>
                  <a:lnTo>
                    <a:pt x="202274" y="66394"/>
                  </a:lnTo>
                  <a:lnTo>
                    <a:pt x="203183" y="68759"/>
                  </a:lnTo>
                  <a:lnTo>
                    <a:pt x="204093" y="71214"/>
                  </a:lnTo>
                  <a:lnTo>
                    <a:pt x="204821" y="73670"/>
                  </a:lnTo>
                  <a:lnTo>
                    <a:pt x="205548" y="76126"/>
                  </a:lnTo>
                  <a:lnTo>
                    <a:pt x="206276" y="78581"/>
                  </a:lnTo>
                  <a:lnTo>
                    <a:pt x="206912" y="81128"/>
                  </a:lnTo>
                  <a:lnTo>
                    <a:pt x="207458" y="83674"/>
                  </a:lnTo>
                  <a:lnTo>
                    <a:pt x="207913" y="86221"/>
                  </a:lnTo>
                  <a:lnTo>
                    <a:pt x="208368" y="88859"/>
                  </a:lnTo>
                  <a:lnTo>
                    <a:pt x="208731" y="91496"/>
                  </a:lnTo>
                  <a:lnTo>
                    <a:pt x="209004" y="94134"/>
                  </a:lnTo>
                  <a:lnTo>
                    <a:pt x="209277" y="96771"/>
                  </a:lnTo>
                  <a:lnTo>
                    <a:pt x="209459" y="99409"/>
                  </a:lnTo>
                  <a:lnTo>
                    <a:pt x="209550" y="102137"/>
                  </a:lnTo>
                  <a:lnTo>
                    <a:pt x="209550" y="104775"/>
                  </a:lnTo>
                </a:path>
              </a:pathLst>
            </a:custGeom>
            <a:solidFill>
              <a:srgbClr val="CB2233">
                <a:alpha val="65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44" name="Google Shape;1344;p119"/>
          <p:cNvGrpSpPr/>
          <p:nvPr/>
        </p:nvGrpSpPr>
        <p:grpSpPr>
          <a:xfrm>
            <a:off x="1270881" y="1291911"/>
            <a:ext cx="608219" cy="608219"/>
            <a:chOff x="1190625" y="238125"/>
            <a:chExt cx="5238750" cy="5238750"/>
          </a:xfrm>
        </p:grpSpPr>
        <p:sp>
          <p:nvSpPr>
            <p:cNvPr id="1345" name="Google Shape;1345;p119"/>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rgbClr val="CB22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6" name="Google Shape;1346;p119"/>
            <p:cNvSpPr/>
            <p:nvPr/>
          </p:nvSpPr>
          <p:spPr>
            <a:xfrm>
              <a:off x="3288550" y="2633150"/>
              <a:ext cx="1048975" cy="964100"/>
            </a:xfrm>
            <a:custGeom>
              <a:rect b="b" l="l" r="r" t="t"/>
              <a:pathLst>
                <a:path extrusionOk="0" h="38564" w="41959">
                  <a:moveTo>
                    <a:pt x="0" y="0"/>
                  </a:moveTo>
                  <a:lnTo>
                    <a:pt x="12491" y="19282"/>
                  </a:lnTo>
                  <a:lnTo>
                    <a:pt x="0" y="38563"/>
                  </a:lnTo>
                  <a:lnTo>
                    <a:pt x="15644" y="38563"/>
                  </a:lnTo>
                  <a:lnTo>
                    <a:pt x="19888" y="30560"/>
                  </a:lnTo>
                  <a:lnTo>
                    <a:pt x="20494" y="29104"/>
                  </a:lnTo>
                  <a:lnTo>
                    <a:pt x="20858" y="28256"/>
                  </a:lnTo>
                  <a:lnTo>
                    <a:pt x="20979" y="28256"/>
                  </a:lnTo>
                  <a:lnTo>
                    <a:pt x="21343" y="29104"/>
                  </a:lnTo>
                  <a:lnTo>
                    <a:pt x="22071" y="30560"/>
                  </a:lnTo>
                  <a:lnTo>
                    <a:pt x="26315" y="38563"/>
                  </a:lnTo>
                  <a:lnTo>
                    <a:pt x="41959" y="38563"/>
                  </a:lnTo>
                  <a:lnTo>
                    <a:pt x="29468" y="19282"/>
                  </a:lnTo>
                  <a:lnTo>
                    <a:pt x="41959" y="0"/>
                  </a:lnTo>
                  <a:lnTo>
                    <a:pt x="26073" y="0"/>
                  </a:lnTo>
                  <a:lnTo>
                    <a:pt x="22313" y="6912"/>
                  </a:lnTo>
                  <a:lnTo>
                    <a:pt x="21464" y="8489"/>
                  </a:lnTo>
                  <a:lnTo>
                    <a:pt x="20979" y="9217"/>
                  </a:lnTo>
                  <a:lnTo>
                    <a:pt x="20858" y="9217"/>
                  </a:lnTo>
                  <a:lnTo>
                    <a:pt x="19524" y="6912"/>
                  </a:lnTo>
                  <a:lnTo>
                    <a:pt x="1588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7" name="Google Shape;1347;p119"/>
            <p:cNvSpPr/>
            <p:nvPr/>
          </p:nvSpPr>
          <p:spPr>
            <a:xfrm>
              <a:off x="1966725"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802"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618" y="40261"/>
                  </a:lnTo>
                  <a:lnTo>
                    <a:pt x="26679" y="41231"/>
                  </a:lnTo>
                  <a:lnTo>
                    <a:pt x="28498" y="42322"/>
                  </a:lnTo>
                  <a:lnTo>
                    <a:pt x="30075" y="43293"/>
                  </a:lnTo>
                  <a:lnTo>
                    <a:pt x="30681" y="43899"/>
                  </a:lnTo>
                  <a:lnTo>
                    <a:pt x="31166" y="44505"/>
                  </a:lnTo>
                  <a:lnTo>
                    <a:pt x="31651" y="45112"/>
                  </a:lnTo>
                  <a:lnTo>
                    <a:pt x="32015" y="45718"/>
                  </a:lnTo>
                  <a:lnTo>
                    <a:pt x="32136" y="46324"/>
                  </a:lnTo>
                  <a:lnTo>
                    <a:pt x="32258" y="47052"/>
                  </a:lnTo>
                  <a:lnTo>
                    <a:pt x="32258"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493" y="46082"/>
                  </a:lnTo>
                  <a:lnTo>
                    <a:pt x="16493" y="44748"/>
                  </a:lnTo>
                  <a:lnTo>
                    <a:pt x="16735" y="43535"/>
                  </a:lnTo>
                  <a:lnTo>
                    <a:pt x="17099" y="42444"/>
                  </a:lnTo>
                  <a:lnTo>
                    <a:pt x="17584" y="41352"/>
                  </a:lnTo>
                  <a:lnTo>
                    <a:pt x="18191" y="40382"/>
                  </a:lnTo>
                  <a:lnTo>
                    <a:pt x="18676" y="39533"/>
                  </a:lnTo>
                  <a:lnTo>
                    <a:pt x="19888" y="38078"/>
                  </a:lnTo>
                  <a:close/>
                  <a:moveTo>
                    <a:pt x="25224" y="0"/>
                  </a:moveTo>
                  <a:lnTo>
                    <a:pt x="22435" y="121"/>
                  </a:lnTo>
                  <a:lnTo>
                    <a:pt x="19767" y="485"/>
                  </a:lnTo>
                  <a:lnTo>
                    <a:pt x="17463" y="970"/>
                  </a:lnTo>
                  <a:lnTo>
                    <a:pt x="15280" y="1577"/>
                  </a:lnTo>
                  <a:lnTo>
                    <a:pt x="13219" y="2425"/>
                  </a:lnTo>
                  <a:lnTo>
                    <a:pt x="11400"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4" y="24617"/>
                  </a:lnTo>
                  <a:lnTo>
                    <a:pt x="4851" y="26194"/>
                  </a:lnTo>
                  <a:lnTo>
                    <a:pt x="5700" y="27649"/>
                  </a:lnTo>
                  <a:lnTo>
                    <a:pt x="6670" y="29104"/>
                  </a:lnTo>
                  <a:lnTo>
                    <a:pt x="7883" y="30317"/>
                  </a:lnTo>
                  <a:lnTo>
                    <a:pt x="9096" y="31530"/>
                  </a:lnTo>
                  <a:lnTo>
                    <a:pt x="8125" y="32257"/>
                  </a:lnTo>
                  <a:lnTo>
                    <a:pt x="6791" y="33470"/>
                  </a:lnTo>
                  <a:lnTo>
                    <a:pt x="5336" y="35046"/>
                  </a:lnTo>
                  <a:lnTo>
                    <a:pt x="3760" y="36865"/>
                  </a:lnTo>
                  <a:lnTo>
                    <a:pt x="3032" y="37957"/>
                  </a:lnTo>
                  <a:lnTo>
                    <a:pt x="2305" y="39170"/>
                  </a:lnTo>
                  <a:lnTo>
                    <a:pt x="1698" y="40382"/>
                  </a:lnTo>
                  <a:lnTo>
                    <a:pt x="1092" y="41595"/>
                  </a:lnTo>
                  <a:lnTo>
                    <a:pt x="728" y="43050"/>
                  </a:lnTo>
                  <a:lnTo>
                    <a:pt x="364"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2" y="62938"/>
                  </a:lnTo>
                  <a:lnTo>
                    <a:pt x="9581"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30" y="65242"/>
                  </a:lnTo>
                  <a:lnTo>
                    <a:pt x="39170" y="64151"/>
                  </a:lnTo>
                  <a:lnTo>
                    <a:pt x="40989" y="62938"/>
                  </a:lnTo>
                  <a:lnTo>
                    <a:pt x="42565" y="61604"/>
                  </a:lnTo>
                  <a:lnTo>
                    <a:pt x="44021" y="60149"/>
                  </a:lnTo>
                  <a:lnTo>
                    <a:pt x="45233" y="58572"/>
                  </a:lnTo>
                  <a:lnTo>
                    <a:pt x="46325" y="56875"/>
                  </a:lnTo>
                  <a:lnTo>
                    <a:pt x="47173" y="55177"/>
                  </a:lnTo>
                  <a:lnTo>
                    <a:pt x="47780" y="53479"/>
                  </a:lnTo>
                  <a:lnTo>
                    <a:pt x="48265" y="51539"/>
                  </a:lnTo>
                  <a:lnTo>
                    <a:pt x="48629" y="49720"/>
                  </a:lnTo>
                  <a:lnTo>
                    <a:pt x="48629" y="47901"/>
                  </a:lnTo>
                  <a:lnTo>
                    <a:pt x="48629" y="46688"/>
                  </a:lnTo>
                  <a:lnTo>
                    <a:pt x="48507" y="45475"/>
                  </a:lnTo>
                  <a:lnTo>
                    <a:pt x="48386" y="44384"/>
                  </a:lnTo>
                  <a:lnTo>
                    <a:pt x="48144" y="43293"/>
                  </a:lnTo>
                  <a:lnTo>
                    <a:pt x="47780" y="42322"/>
                  </a:lnTo>
                  <a:lnTo>
                    <a:pt x="47416" y="41352"/>
                  </a:lnTo>
                  <a:lnTo>
                    <a:pt x="46446" y="39533"/>
                  </a:lnTo>
                  <a:lnTo>
                    <a:pt x="45354" y="37957"/>
                  </a:lnTo>
                  <a:lnTo>
                    <a:pt x="44021"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5" y="12733"/>
                  </a:lnTo>
                  <a:lnTo>
                    <a:pt x="45597" y="10914"/>
                  </a:lnTo>
                  <a:lnTo>
                    <a:pt x="44748" y="9216"/>
                  </a:lnTo>
                  <a:lnTo>
                    <a:pt x="43535" y="7640"/>
                  </a:lnTo>
                  <a:lnTo>
                    <a:pt x="42323" y="6185"/>
                  </a:lnTo>
                  <a:lnTo>
                    <a:pt x="40868" y="4972"/>
                  </a:lnTo>
                  <a:lnTo>
                    <a:pt x="39291" y="3759"/>
                  </a:lnTo>
                  <a:lnTo>
                    <a:pt x="37593" y="2789"/>
                  </a:lnTo>
                  <a:lnTo>
                    <a:pt x="35774" y="1940"/>
                  </a:lnTo>
                  <a:lnTo>
                    <a:pt x="33834" y="1213"/>
                  </a:lnTo>
                  <a:lnTo>
                    <a:pt x="31772" y="728"/>
                  </a:lnTo>
                  <a:lnTo>
                    <a:pt x="29590" y="364"/>
                  </a:lnTo>
                  <a:lnTo>
                    <a:pt x="27407" y="121"/>
                  </a:lnTo>
                  <a:lnTo>
                    <a:pt x="2522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8" name="Google Shape;1348;p119"/>
            <p:cNvSpPr/>
            <p:nvPr/>
          </p:nvSpPr>
          <p:spPr>
            <a:xfrm>
              <a:off x="4437550"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681"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496" y="40261"/>
                  </a:lnTo>
                  <a:lnTo>
                    <a:pt x="26679" y="41231"/>
                  </a:lnTo>
                  <a:lnTo>
                    <a:pt x="28498" y="42322"/>
                  </a:lnTo>
                  <a:lnTo>
                    <a:pt x="30075" y="43293"/>
                  </a:lnTo>
                  <a:lnTo>
                    <a:pt x="30681" y="43899"/>
                  </a:lnTo>
                  <a:lnTo>
                    <a:pt x="31166" y="44505"/>
                  </a:lnTo>
                  <a:lnTo>
                    <a:pt x="31651" y="45112"/>
                  </a:lnTo>
                  <a:lnTo>
                    <a:pt x="32015" y="45718"/>
                  </a:lnTo>
                  <a:lnTo>
                    <a:pt x="32136" y="46324"/>
                  </a:lnTo>
                  <a:lnTo>
                    <a:pt x="32257" y="47052"/>
                  </a:lnTo>
                  <a:lnTo>
                    <a:pt x="32136"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371" y="46082"/>
                  </a:lnTo>
                  <a:lnTo>
                    <a:pt x="16493" y="44748"/>
                  </a:lnTo>
                  <a:lnTo>
                    <a:pt x="16735" y="43535"/>
                  </a:lnTo>
                  <a:lnTo>
                    <a:pt x="17099" y="42444"/>
                  </a:lnTo>
                  <a:lnTo>
                    <a:pt x="17584" y="41352"/>
                  </a:lnTo>
                  <a:lnTo>
                    <a:pt x="18190" y="40382"/>
                  </a:lnTo>
                  <a:lnTo>
                    <a:pt x="18676" y="39533"/>
                  </a:lnTo>
                  <a:lnTo>
                    <a:pt x="19888" y="38078"/>
                  </a:lnTo>
                  <a:close/>
                  <a:moveTo>
                    <a:pt x="25103" y="0"/>
                  </a:moveTo>
                  <a:lnTo>
                    <a:pt x="22435" y="121"/>
                  </a:lnTo>
                  <a:lnTo>
                    <a:pt x="19767" y="485"/>
                  </a:lnTo>
                  <a:lnTo>
                    <a:pt x="17463" y="970"/>
                  </a:lnTo>
                  <a:lnTo>
                    <a:pt x="15280" y="1577"/>
                  </a:lnTo>
                  <a:lnTo>
                    <a:pt x="13218" y="2425"/>
                  </a:lnTo>
                  <a:lnTo>
                    <a:pt x="11399"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3" y="24617"/>
                  </a:lnTo>
                  <a:lnTo>
                    <a:pt x="4851" y="26194"/>
                  </a:lnTo>
                  <a:lnTo>
                    <a:pt x="5700" y="27649"/>
                  </a:lnTo>
                  <a:lnTo>
                    <a:pt x="6670" y="29104"/>
                  </a:lnTo>
                  <a:lnTo>
                    <a:pt x="7883" y="30317"/>
                  </a:lnTo>
                  <a:lnTo>
                    <a:pt x="9095" y="31530"/>
                  </a:lnTo>
                  <a:lnTo>
                    <a:pt x="8125" y="32257"/>
                  </a:lnTo>
                  <a:lnTo>
                    <a:pt x="6791" y="33470"/>
                  </a:lnTo>
                  <a:lnTo>
                    <a:pt x="5336" y="35046"/>
                  </a:lnTo>
                  <a:lnTo>
                    <a:pt x="3760" y="36865"/>
                  </a:lnTo>
                  <a:lnTo>
                    <a:pt x="3032" y="37957"/>
                  </a:lnTo>
                  <a:lnTo>
                    <a:pt x="2304" y="39170"/>
                  </a:lnTo>
                  <a:lnTo>
                    <a:pt x="1698" y="40382"/>
                  </a:lnTo>
                  <a:lnTo>
                    <a:pt x="1092" y="41595"/>
                  </a:lnTo>
                  <a:lnTo>
                    <a:pt x="607" y="43050"/>
                  </a:lnTo>
                  <a:lnTo>
                    <a:pt x="243"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1" y="62938"/>
                  </a:lnTo>
                  <a:lnTo>
                    <a:pt x="9580"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29" y="65242"/>
                  </a:lnTo>
                  <a:lnTo>
                    <a:pt x="39170" y="64151"/>
                  </a:lnTo>
                  <a:lnTo>
                    <a:pt x="40989" y="62938"/>
                  </a:lnTo>
                  <a:lnTo>
                    <a:pt x="42565" y="61604"/>
                  </a:lnTo>
                  <a:lnTo>
                    <a:pt x="44020" y="60149"/>
                  </a:lnTo>
                  <a:lnTo>
                    <a:pt x="45233" y="58572"/>
                  </a:lnTo>
                  <a:lnTo>
                    <a:pt x="46324" y="56875"/>
                  </a:lnTo>
                  <a:lnTo>
                    <a:pt x="47173" y="55177"/>
                  </a:lnTo>
                  <a:lnTo>
                    <a:pt x="47780" y="53479"/>
                  </a:lnTo>
                  <a:lnTo>
                    <a:pt x="48265" y="51539"/>
                  </a:lnTo>
                  <a:lnTo>
                    <a:pt x="48629" y="49720"/>
                  </a:lnTo>
                  <a:lnTo>
                    <a:pt x="48629" y="47901"/>
                  </a:lnTo>
                  <a:lnTo>
                    <a:pt x="48629" y="46688"/>
                  </a:lnTo>
                  <a:lnTo>
                    <a:pt x="48507" y="45475"/>
                  </a:lnTo>
                  <a:lnTo>
                    <a:pt x="48386" y="44384"/>
                  </a:lnTo>
                  <a:lnTo>
                    <a:pt x="48022" y="43293"/>
                  </a:lnTo>
                  <a:lnTo>
                    <a:pt x="47780" y="42322"/>
                  </a:lnTo>
                  <a:lnTo>
                    <a:pt x="47416" y="41352"/>
                  </a:lnTo>
                  <a:lnTo>
                    <a:pt x="46446" y="39533"/>
                  </a:lnTo>
                  <a:lnTo>
                    <a:pt x="45354" y="37957"/>
                  </a:lnTo>
                  <a:lnTo>
                    <a:pt x="44020"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4" y="12733"/>
                  </a:lnTo>
                  <a:lnTo>
                    <a:pt x="45597" y="10914"/>
                  </a:lnTo>
                  <a:lnTo>
                    <a:pt x="44627" y="9216"/>
                  </a:lnTo>
                  <a:lnTo>
                    <a:pt x="43535" y="7640"/>
                  </a:lnTo>
                  <a:lnTo>
                    <a:pt x="42323" y="6185"/>
                  </a:lnTo>
                  <a:lnTo>
                    <a:pt x="40867" y="4972"/>
                  </a:lnTo>
                  <a:lnTo>
                    <a:pt x="39291" y="3759"/>
                  </a:lnTo>
                  <a:lnTo>
                    <a:pt x="37593" y="2789"/>
                  </a:lnTo>
                  <a:lnTo>
                    <a:pt x="35774" y="1940"/>
                  </a:lnTo>
                  <a:lnTo>
                    <a:pt x="33834" y="1213"/>
                  </a:lnTo>
                  <a:lnTo>
                    <a:pt x="31772" y="728"/>
                  </a:lnTo>
                  <a:lnTo>
                    <a:pt x="29590" y="364"/>
                  </a:lnTo>
                  <a:lnTo>
                    <a:pt x="27407" y="121"/>
                  </a:lnTo>
                  <a:lnTo>
                    <a:pt x="2510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 Closing Slide 2: Open Brand w/Open Logo 1" showMasterSp="0">
  <p:cSld name="End Slide_1_2_1_1">
    <p:spTree>
      <p:nvGrpSpPr>
        <p:cNvPr id="1349" name="Shape 1349"/>
        <p:cNvGrpSpPr/>
        <p:nvPr/>
      </p:nvGrpSpPr>
      <p:grpSpPr>
        <a:xfrm>
          <a:off x="0" y="0"/>
          <a:ext cx="0" cy="0"/>
          <a:chOff x="0" y="0"/>
          <a:chExt cx="0" cy="0"/>
        </a:xfrm>
      </p:grpSpPr>
      <p:pic>
        <p:nvPicPr>
          <p:cNvPr id="1350" name="Google Shape;1350;p120"/>
          <p:cNvPicPr preferRelativeResize="0"/>
          <p:nvPr/>
        </p:nvPicPr>
        <p:blipFill rotWithShape="1">
          <a:blip r:embed="rId2">
            <a:alphaModFix/>
          </a:blip>
          <a:srcRect b="8637" l="31013" r="5263" t="37648"/>
          <a:stretch/>
        </p:blipFill>
        <p:spPr>
          <a:xfrm>
            <a:off x="0" y="0"/>
            <a:ext cx="9143996" cy="5143503"/>
          </a:xfrm>
          <a:prstGeom prst="rect">
            <a:avLst/>
          </a:prstGeom>
          <a:noFill/>
          <a:ln>
            <a:noFill/>
          </a:ln>
        </p:spPr>
      </p:pic>
      <p:grpSp>
        <p:nvGrpSpPr>
          <p:cNvPr id="1351" name="Google Shape;1351;p120"/>
          <p:cNvGrpSpPr/>
          <p:nvPr/>
        </p:nvGrpSpPr>
        <p:grpSpPr>
          <a:xfrm>
            <a:off x="1270881" y="1291911"/>
            <a:ext cx="608219" cy="608219"/>
            <a:chOff x="1190625" y="238125"/>
            <a:chExt cx="5238750" cy="5238750"/>
          </a:xfrm>
        </p:grpSpPr>
        <p:sp>
          <p:nvSpPr>
            <p:cNvPr id="1352" name="Google Shape;1352;p120"/>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rgbClr val="CB22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3" name="Google Shape;1353;p120"/>
            <p:cNvSpPr/>
            <p:nvPr/>
          </p:nvSpPr>
          <p:spPr>
            <a:xfrm>
              <a:off x="3288550" y="2633150"/>
              <a:ext cx="1048975" cy="964100"/>
            </a:xfrm>
            <a:custGeom>
              <a:rect b="b" l="l" r="r" t="t"/>
              <a:pathLst>
                <a:path extrusionOk="0" h="38564" w="41959">
                  <a:moveTo>
                    <a:pt x="0" y="0"/>
                  </a:moveTo>
                  <a:lnTo>
                    <a:pt x="12491" y="19282"/>
                  </a:lnTo>
                  <a:lnTo>
                    <a:pt x="0" y="38563"/>
                  </a:lnTo>
                  <a:lnTo>
                    <a:pt x="15644" y="38563"/>
                  </a:lnTo>
                  <a:lnTo>
                    <a:pt x="19888" y="30560"/>
                  </a:lnTo>
                  <a:lnTo>
                    <a:pt x="20494" y="29104"/>
                  </a:lnTo>
                  <a:lnTo>
                    <a:pt x="20858" y="28256"/>
                  </a:lnTo>
                  <a:lnTo>
                    <a:pt x="20979" y="28256"/>
                  </a:lnTo>
                  <a:lnTo>
                    <a:pt x="21343" y="29104"/>
                  </a:lnTo>
                  <a:lnTo>
                    <a:pt x="22071" y="30560"/>
                  </a:lnTo>
                  <a:lnTo>
                    <a:pt x="26315" y="38563"/>
                  </a:lnTo>
                  <a:lnTo>
                    <a:pt x="41959" y="38563"/>
                  </a:lnTo>
                  <a:lnTo>
                    <a:pt x="29468" y="19282"/>
                  </a:lnTo>
                  <a:lnTo>
                    <a:pt x="41959" y="0"/>
                  </a:lnTo>
                  <a:lnTo>
                    <a:pt x="26073" y="0"/>
                  </a:lnTo>
                  <a:lnTo>
                    <a:pt x="22313" y="6912"/>
                  </a:lnTo>
                  <a:lnTo>
                    <a:pt x="21464" y="8489"/>
                  </a:lnTo>
                  <a:lnTo>
                    <a:pt x="20979" y="9217"/>
                  </a:lnTo>
                  <a:lnTo>
                    <a:pt x="20858" y="9217"/>
                  </a:lnTo>
                  <a:lnTo>
                    <a:pt x="19524" y="6912"/>
                  </a:lnTo>
                  <a:lnTo>
                    <a:pt x="1588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4" name="Google Shape;1354;p120"/>
            <p:cNvSpPr/>
            <p:nvPr/>
          </p:nvSpPr>
          <p:spPr>
            <a:xfrm>
              <a:off x="1966725"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802"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618" y="40261"/>
                  </a:lnTo>
                  <a:lnTo>
                    <a:pt x="26679" y="41231"/>
                  </a:lnTo>
                  <a:lnTo>
                    <a:pt x="28498" y="42322"/>
                  </a:lnTo>
                  <a:lnTo>
                    <a:pt x="30075" y="43293"/>
                  </a:lnTo>
                  <a:lnTo>
                    <a:pt x="30681" y="43899"/>
                  </a:lnTo>
                  <a:lnTo>
                    <a:pt x="31166" y="44505"/>
                  </a:lnTo>
                  <a:lnTo>
                    <a:pt x="31651" y="45112"/>
                  </a:lnTo>
                  <a:lnTo>
                    <a:pt x="32015" y="45718"/>
                  </a:lnTo>
                  <a:lnTo>
                    <a:pt x="32136" y="46324"/>
                  </a:lnTo>
                  <a:lnTo>
                    <a:pt x="32258" y="47052"/>
                  </a:lnTo>
                  <a:lnTo>
                    <a:pt x="32258"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493" y="46082"/>
                  </a:lnTo>
                  <a:lnTo>
                    <a:pt x="16493" y="44748"/>
                  </a:lnTo>
                  <a:lnTo>
                    <a:pt x="16735" y="43535"/>
                  </a:lnTo>
                  <a:lnTo>
                    <a:pt x="17099" y="42444"/>
                  </a:lnTo>
                  <a:lnTo>
                    <a:pt x="17584" y="41352"/>
                  </a:lnTo>
                  <a:lnTo>
                    <a:pt x="18191" y="40382"/>
                  </a:lnTo>
                  <a:lnTo>
                    <a:pt x="18676" y="39533"/>
                  </a:lnTo>
                  <a:lnTo>
                    <a:pt x="19888" y="38078"/>
                  </a:lnTo>
                  <a:close/>
                  <a:moveTo>
                    <a:pt x="25224" y="0"/>
                  </a:moveTo>
                  <a:lnTo>
                    <a:pt x="22435" y="121"/>
                  </a:lnTo>
                  <a:lnTo>
                    <a:pt x="19767" y="485"/>
                  </a:lnTo>
                  <a:lnTo>
                    <a:pt x="17463" y="970"/>
                  </a:lnTo>
                  <a:lnTo>
                    <a:pt x="15280" y="1577"/>
                  </a:lnTo>
                  <a:lnTo>
                    <a:pt x="13219" y="2425"/>
                  </a:lnTo>
                  <a:lnTo>
                    <a:pt x="11400"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4" y="24617"/>
                  </a:lnTo>
                  <a:lnTo>
                    <a:pt x="4851" y="26194"/>
                  </a:lnTo>
                  <a:lnTo>
                    <a:pt x="5700" y="27649"/>
                  </a:lnTo>
                  <a:lnTo>
                    <a:pt x="6670" y="29104"/>
                  </a:lnTo>
                  <a:lnTo>
                    <a:pt x="7883" y="30317"/>
                  </a:lnTo>
                  <a:lnTo>
                    <a:pt x="9096" y="31530"/>
                  </a:lnTo>
                  <a:lnTo>
                    <a:pt x="8125" y="32257"/>
                  </a:lnTo>
                  <a:lnTo>
                    <a:pt x="6791" y="33470"/>
                  </a:lnTo>
                  <a:lnTo>
                    <a:pt x="5336" y="35046"/>
                  </a:lnTo>
                  <a:lnTo>
                    <a:pt x="3760" y="36865"/>
                  </a:lnTo>
                  <a:lnTo>
                    <a:pt x="3032" y="37957"/>
                  </a:lnTo>
                  <a:lnTo>
                    <a:pt x="2305" y="39170"/>
                  </a:lnTo>
                  <a:lnTo>
                    <a:pt x="1698" y="40382"/>
                  </a:lnTo>
                  <a:lnTo>
                    <a:pt x="1092" y="41595"/>
                  </a:lnTo>
                  <a:lnTo>
                    <a:pt x="728" y="43050"/>
                  </a:lnTo>
                  <a:lnTo>
                    <a:pt x="364"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2" y="62938"/>
                  </a:lnTo>
                  <a:lnTo>
                    <a:pt x="9581"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30" y="65242"/>
                  </a:lnTo>
                  <a:lnTo>
                    <a:pt x="39170" y="64151"/>
                  </a:lnTo>
                  <a:lnTo>
                    <a:pt x="40989" y="62938"/>
                  </a:lnTo>
                  <a:lnTo>
                    <a:pt x="42565" y="61604"/>
                  </a:lnTo>
                  <a:lnTo>
                    <a:pt x="44021" y="60149"/>
                  </a:lnTo>
                  <a:lnTo>
                    <a:pt x="45233" y="58572"/>
                  </a:lnTo>
                  <a:lnTo>
                    <a:pt x="46325" y="56875"/>
                  </a:lnTo>
                  <a:lnTo>
                    <a:pt x="47173" y="55177"/>
                  </a:lnTo>
                  <a:lnTo>
                    <a:pt x="47780" y="53479"/>
                  </a:lnTo>
                  <a:lnTo>
                    <a:pt x="48265" y="51539"/>
                  </a:lnTo>
                  <a:lnTo>
                    <a:pt x="48629" y="49720"/>
                  </a:lnTo>
                  <a:lnTo>
                    <a:pt x="48629" y="47901"/>
                  </a:lnTo>
                  <a:lnTo>
                    <a:pt x="48629" y="46688"/>
                  </a:lnTo>
                  <a:lnTo>
                    <a:pt x="48507" y="45475"/>
                  </a:lnTo>
                  <a:lnTo>
                    <a:pt x="48386" y="44384"/>
                  </a:lnTo>
                  <a:lnTo>
                    <a:pt x="48144" y="43293"/>
                  </a:lnTo>
                  <a:lnTo>
                    <a:pt x="47780" y="42322"/>
                  </a:lnTo>
                  <a:lnTo>
                    <a:pt x="47416" y="41352"/>
                  </a:lnTo>
                  <a:lnTo>
                    <a:pt x="46446" y="39533"/>
                  </a:lnTo>
                  <a:lnTo>
                    <a:pt x="45354" y="37957"/>
                  </a:lnTo>
                  <a:lnTo>
                    <a:pt x="44021"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5" y="12733"/>
                  </a:lnTo>
                  <a:lnTo>
                    <a:pt x="45597" y="10914"/>
                  </a:lnTo>
                  <a:lnTo>
                    <a:pt x="44748" y="9216"/>
                  </a:lnTo>
                  <a:lnTo>
                    <a:pt x="43535" y="7640"/>
                  </a:lnTo>
                  <a:lnTo>
                    <a:pt x="42323" y="6185"/>
                  </a:lnTo>
                  <a:lnTo>
                    <a:pt x="40868" y="4972"/>
                  </a:lnTo>
                  <a:lnTo>
                    <a:pt x="39291" y="3759"/>
                  </a:lnTo>
                  <a:lnTo>
                    <a:pt x="37593" y="2789"/>
                  </a:lnTo>
                  <a:lnTo>
                    <a:pt x="35774" y="1940"/>
                  </a:lnTo>
                  <a:lnTo>
                    <a:pt x="33834" y="1213"/>
                  </a:lnTo>
                  <a:lnTo>
                    <a:pt x="31772" y="728"/>
                  </a:lnTo>
                  <a:lnTo>
                    <a:pt x="29590" y="364"/>
                  </a:lnTo>
                  <a:lnTo>
                    <a:pt x="27407" y="121"/>
                  </a:lnTo>
                  <a:lnTo>
                    <a:pt x="2522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5" name="Google Shape;1355;p120"/>
            <p:cNvSpPr/>
            <p:nvPr/>
          </p:nvSpPr>
          <p:spPr>
            <a:xfrm>
              <a:off x="4437550"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681"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496" y="40261"/>
                  </a:lnTo>
                  <a:lnTo>
                    <a:pt x="26679" y="41231"/>
                  </a:lnTo>
                  <a:lnTo>
                    <a:pt x="28498" y="42322"/>
                  </a:lnTo>
                  <a:lnTo>
                    <a:pt x="30075" y="43293"/>
                  </a:lnTo>
                  <a:lnTo>
                    <a:pt x="30681" y="43899"/>
                  </a:lnTo>
                  <a:lnTo>
                    <a:pt x="31166" y="44505"/>
                  </a:lnTo>
                  <a:lnTo>
                    <a:pt x="31651" y="45112"/>
                  </a:lnTo>
                  <a:lnTo>
                    <a:pt x="32015" y="45718"/>
                  </a:lnTo>
                  <a:lnTo>
                    <a:pt x="32136" y="46324"/>
                  </a:lnTo>
                  <a:lnTo>
                    <a:pt x="32257" y="47052"/>
                  </a:lnTo>
                  <a:lnTo>
                    <a:pt x="32136"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371" y="46082"/>
                  </a:lnTo>
                  <a:lnTo>
                    <a:pt x="16493" y="44748"/>
                  </a:lnTo>
                  <a:lnTo>
                    <a:pt x="16735" y="43535"/>
                  </a:lnTo>
                  <a:lnTo>
                    <a:pt x="17099" y="42444"/>
                  </a:lnTo>
                  <a:lnTo>
                    <a:pt x="17584" y="41352"/>
                  </a:lnTo>
                  <a:lnTo>
                    <a:pt x="18190" y="40382"/>
                  </a:lnTo>
                  <a:lnTo>
                    <a:pt x="18676" y="39533"/>
                  </a:lnTo>
                  <a:lnTo>
                    <a:pt x="19888" y="38078"/>
                  </a:lnTo>
                  <a:close/>
                  <a:moveTo>
                    <a:pt x="25103" y="0"/>
                  </a:moveTo>
                  <a:lnTo>
                    <a:pt x="22435" y="121"/>
                  </a:lnTo>
                  <a:lnTo>
                    <a:pt x="19767" y="485"/>
                  </a:lnTo>
                  <a:lnTo>
                    <a:pt x="17463" y="970"/>
                  </a:lnTo>
                  <a:lnTo>
                    <a:pt x="15280" y="1577"/>
                  </a:lnTo>
                  <a:lnTo>
                    <a:pt x="13218" y="2425"/>
                  </a:lnTo>
                  <a:lnTo>
                    <a:pt x="11399"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3" y="24617"/>
                  </a:lnTo>
                  <a:lnTo>
                    <a:pt x="4851" y="26194"/>
                  </a:lnTo>
                  <a:lnTo>
                    <a:pt x="5700" y="27649"/>
                  </a:lnTo>
                  <a:lnTo>
                    <a:pt x="6670" y="29104"/>
                  </a:lnTo>
                  <a:lnTo>
                    <a:pt x="7883" y="30317"/>
                  </a:lnTo>
                  <a:lnTo>
                    <a:pt x="9095" y="31530"/>
                  </a:lnTo>
                  <a:lnTo>
                    <a:pt x="8125" y="32257"/>
                  </a:lnTo>
                  <a:lnTo>
                    <a:pt x="6791" y="33470"/>
                  </a:lnTo>
                  <a:lnTo>
                    <a:pt x="5336" y="35046"/>
                  </a:lnTo>
                  <a:lnTo>
                    <a:pt x="3760" y="36865"/>
                  </a:lnTo>
                  <a:lnTo>
                    <a:pt x="3032" y="37957"/>
                  </a:lnTo>
                  <a:lnTo>
                    <a:pt x="2304" y="39170"/>
                  </a:lnTo>
                  <a:lnTo>
                    <a:pt x="1698" y="40382"/>
                  </a:lnTo>
                  <a:lnTo>
                    <a:pt x="1092" y="41595"/>
                  </a:lnTo>
                  <a:lnTo>
                    <a:pt x="607" y="43050"/>
                  </a:lnTo>
                  <a:lnTo>
                    <a:pt x="243"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1" y="62938"/>
                  </a:lnTo>
                  <a:lnTo>
                    <a:pt x="9580"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29" y="65242"/>
                  </a:lnTo>
                  <a:lnTo>
                    <a:pt x="39170" y="64151"/>
                  </a:lnTo>
                  <a:lnTo>
                    <a:pt x="40989" y="62938"/>
                  </a:lnTo>
                  <a:lnTo>
                    <a:pt x="42565" y="61604"/>
                  </a:lnTo>
                  <a:lnTo>
                    <a:pt x="44020" y="60149"/>
                  </a:lnTo>
                  <a:lnTo>
                    <a:pt x="45233" y="58572"/>
                  </a:lnTo>
                  <a:lnTo>
                    <a:pt x="46324" y="56875"/>
                  </a:lnTo>
                  <a:lnTo>
                    <a:pt x="47173" y="55177"/>
                  </a:lnTo>
                  <a:lnTo>
                    <a:pt x="47780" y="53479"/>
                  </a:lnTo>
                  <a:lnTo>
                    <a:pt x="48265" y="51539"/>
                  </a:lnTo>
                  <a:lnTo>
                    <a:pt x="48629" y="49720"/>
                  </a:lnTo>
                  <a:lnTo>
                    <a:pt x="48629" y="47901"/>
                  </a:lnTo>
                  <a:lnTo>
                    <a:pt x="48629" y="46688"/>
                  </a:lnTo>
                  <a:lnTo>
                    <a:pt x="48507" y="45475"/>
                  </a:lnTo>
                  <a:lnTo>
                    <a:pt x="48386" y="44384"/>
                  </a:lnTo>
                  <a:lnTo>
                    <a:pt x="48022" y="43293"/>
                  </a:lnTo>
                  <a:lnTo>
                    <a:pt x="47780" y="42322"/>
                  </a:lnTo>
                  <a:lnTo>
                    <a:pt x="47416" y="41352"/>
                  </a:lnTo>
                  <a:lnTo>
                    <a:pt x="46446" y="39533"/>
                  </a:lnTo>
                  <a:lnTo>
                    <a:pt x="45354" y="37957"/>
                  </a:lnTo>
                  <a:lnTo>
                    <a:pt x="44020"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4" y="12733"/>
                  </a:lnTo>
                  <a:lnTo>
                    <a:pt x="45597" y="10914"/>
                  </a:lnTo>
                  <a:lnTo>
                    <a:pt x="44627" y="9216"/>
                  </a:lnTo>
                  <a:lnTo>
                    <a:pt x="43535" y="7640"/>
                  </a:lnTo>
                  <a:lnTo>
                    <a:pt x="42323" y="6185"/>
                  </a:lnTo>
                  <a:lnTo>
                    <a:pt x="40867" y="4972"/>
                  </a:lnTo>
                  <a:lnTo>
                    <a:pt x="39291" y="3759"/>
                  </a:lnTo>
                  <a:lnTo>
                    <a:pt x="37593" y="2789"/>
                  </a:lnTo>
                  <a:lnTo>
                    <a:pt x="35774" y="1940"/>
                  </a:lnTo>
                  <a:lnTo>
                    <a:pt x="33834" y="1213"/>
                  </a:lnTo>
                  <a:lnTo>
                    <a:pt x="31772" y="728"/>
                  </a:lnTo>
                  <a:lnTo>
                    <a:pt x="29590" y="364"/>
                  </a:lnTo>
                  <a:lnTo>
                    <a:pt x="27407" y="121"/>
                  </a:lnTo>
                  <a:lnTo>
                    <a:pt x="2510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56" name="Google Shape;1356;p120"/>
          <p:cNvGrpSpPr/>
          <p:nvPr/>
        </p:nvGrpSpPr>
        <p:grpSpPr>
          <a:xfrm>
            <a:off x="3757369" y="1860793"/>
            <a:ext cx="2615209" cy="1654352"/>
            <a:chOff x="930882" y="4227613"/>
            <a:chExt cx="4490400" cy="2205802"/>
          </a:xfrm>
        </p:grpSpPr>
        <p:sp>
          <p:nvSpPr>
            <p:cNvPr id="1357" name="Google Shape;1357;p120"/>
            <p:cNvSpPr txBox="1"/>
            <p:nvPr/>
          </p:nvSpPr>
          <p:spPr>
            <a:xfrm>
              <a:off x="930882" y="4227613"/>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100" cap="none" strike="noStrike">
                  <a:solidFill>
                    <a:schemeClr val="dk1"/>
                  </a:solidFill>
                  <a:uFill>
                    <a:noFill/>
                  </a:uFill>
                  <a:latin typeface="Roboto Light"/>
                  <a:ea typeface="Roboto Light"/>
                  <a:cs typeface="Roboto Light"/>
                  <a:sym typeface="Roboto Light"/>
                  <a:hlinkClick r:id="rId3">
                    <a:extLst>
                      <a:ext uri="{A12FA001-AC4F-418D-AE19-62706E023703}">
                        <ahyp:hlinkClr val="tx"/>
                      </a:ext>
                    </a:extLst>
                  </a:hlinkClick>
                </a:rPr>
                <a:t>8x8.com</a:t>
              </a:r>
              <a:endParaRPr i="0" sz="1100" cap="none" strike="noStrike">
                <a:solidFill>
                  <a:schemeClr val="dk1"/>
                </a:solidFill>
                <a:latin typeface="Roboto Light"/>
                <a:ea typeface="Roboto Light"/>
                <a:cs typeface="Roboto Light"/>
                <a:sym typeface="Roboto Light"/>
              </a:endParaRPr>
            </a:p>
          </p:txBody>
        </p:sp>
        <p:sp>
          <p:nvSpPr>
            <p:cNvPr id="1358" name="Google Shape;1358;p120"/>
            <p:cNvSpPr txBox="1"/>
            <p:nvPr/>
          </p:nvSpPr>
          <p:spPr>
            <a:xfrm>
              <a:off x="930882" y="4697184"/>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100" cap="none" strike="noStrike">
                  <a:solidFill>
                    <a:schemeClr val="dk1"/>
                  </a:solidFill>
                  <a:uFill>
                    <a:noFill/>
                  </a:uFill>
                  <a:latin typeface="Roboto Light"/>
                  <a:ea typeface="Roboto Light"/>
                  <a:cs typeface="Roboto Light"/>
                  <a:sym typeface="Roboto Light"/>
                  <a:hlinkClick r:id="rId4">
                    <a:extLst>
                      <a:ext uri="{A12FA001-AC4F-418D-AE19-62706E023703}">
                        <ahyp:hlinkClr val="tx"/>
                      </a:ext>
                    </a:extLst>
                  </a:hlinkClick>
                </a:rPr>
                <a:t>@8x8</a:t>
              </a:r>
              <a:endParaRPr i="0" sz="1100" cap="none" strike="noStrike">
                <a:solidFill>
                  <a:schemeClr val="dk1"/>
                </a:solidFill>
                <a:latin typeface="Roboto Light"/>
                <a:ea typeface="Roboto Light"/>
                <a:cs typeface="Roboto Light"/>
                <a:sym typeface="Roboto Light"/>
              </a:endParaRPr>
            </a:p>
          </p:txBody>
        </p:sp>
        <p:sp>
          <p:nvSpPr>
            <p:cNvPr id="1359" name="Google Shape;1359;p120"/>
            <p:cNvSpPr txBox="1"/>
            <p:nvPr/>
          </p:nvSpPr>
          <p:spPr>
            <a:xfrm>
              <a:off x="930882" y="5149746"/>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100" cap="none" strike="noStrike">
                  <a:solidFill>
                    <a:schemeClr val="dk1"/>
                  </a:solidFill>
                  <a:uFill>
                    <a:noFill/>
                  </a:uFill>
                  <a:latin typeface="Roboto Light"/>
                  <a:ea typeface="Roboto Light"/>
                  <a:cs typeface="Roboto Light"/>
                  <a:sym typeface="Roboto Light"/>
                  <a:hlinkClick r:id="rId5">
                    <a:extLst>
                      <a:ext uri="{A12FA001-AC4F-418D-AE19-62706E023703}">
                        <ahyp:hlinkClr val="tx"/>
                      </a:ext>
                    </a:extLst>
                  </a:hlinkClick>
                </a:rPr>
                <a:t>facebook.com/8x8Inc</a:t>
              </a:r>
              <a:endParaRPr i="0" sz="1100" cap="none" strike="noStrike">
                <a:solidFill>
                  <a:schemeClr val="dk1"/>
                </a:solidFill>
                <a:latin typeface="Roboto Light"/>
                <a:ea typeface="Roboto Light"/>
                <a:cs typeface="Roboto Light"/>
                <a:sym typeface="Roboto Light"/>
              </a:endParaRPr>
            </a:p>
          </p:txBody>
        </p:sp>
        <p:sp>
          <p:nvSpPr>
            <p:cNvPr id="1360" name="Google Shape;1360;p120"/>
            <p:cNvSpPr txBox="1"/>
            <p:nvPr/>
          </p:nvSpPr>
          <p:spPr>
            <a:xfrm>
              <a:off x="930882" y="5611691"/>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100" cap="none" strike="noStrike">
                  <a:solidFill>
                    <a:schemeClr val="dk1"/>
                  </a:solidFill>
                  <a:uFill>
                    <a:noFill/>
                  </a:uFill>
                  <a:latin typeface="Roboto Light"/>
                  <a:ea typeface="Roboto Light"/>
                  <a:cs typeface="Roboto Light"/>
                  <a:sym typeface="Roboto Light"/>
                  <a:hlinkClick r:id="rId6">
                    <a:extLst>
                      <a:ext uri="{A12FA001-AC4F-418D-AE19-62706E023703}">
                        <ahyp:hlinkClr val="tx"/>
                      </a:ext>
                    </a:extLst>
                  </a:hlinkClick>
                </a:rPr>
                <a:t>linkedin.com/company/8x8</a:t>
              </a:r>
              <a:endParaRPr i="0" sz="1100" cap="none" strike="noStrike">
                <a:solidFill>
                  <a:schemeClr val="dk1"/>
                </a:solidFill>
                <a:latin typeface="Roboto Light"/>
                <a:ea typeface="Roboto Light"/>
                <a:cs typeface="Roboto Light"/>
                <a:sym typeface="Roboto Light"/>
              </a:endParaRPr>
            </a:p>
          </p:txBody>
        </p:sp>
        <p:sp>
          <p:nvSpPr>
            <p:cNvPr id="1361" name="Google Shape;1361;p120"/>
            <p:cNvSpPr txBox="1"/>
            <p:nvPr/>
          </p:nvSpPr>
          <p:spPr>
            <a:xfrm>
              <a:off x="930882" y="6064115"/>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100" cap="none" strike="noStrike">
                  <a:solidFill>
                    <a:schemeClr val="dk1"/>
                  </a:solidFill>
                  <a:uFill>
                    <a:noFill/>
                  </a:uFill>
                  <a:latin typeface="Roboto Light"/>
                  <a:ea typeface="Roboto Light"/>
                  <a:cs typeface="Roboto Light"/>
                  <a:sym typeface="Roboto Light"/>
                  <a:hlinkClick r:id="rId7">
                    <a:extLst>
                      <a:ext uri="{A12FA001-AC4F-418D-AE19-62706E023703}">
                        <ahyp:hlinkClr val="tx"/>
                      </a:ext>
                    </a:extLst>
                  </a:hlinkClick>
                </a:rPr>
                <a:t>youtube.com/8x8Inc</a:t>
              </a:r>
              <a:endParaRPr i="0" sz="1100" cap="none" strike="noStrike">
                <a:solidFill>
                  <a:schemeClr val="dk1"/>
                </a:solidFill>
                <a:latin typeface="Roboto Light"/>
                <a:ea typeface="Roboto Light"/>
                <a:cs typeface="Roboto Light"/>
                <a:sym typeface="Roboto Light"/>
              </a:endParaRPr>
            </a:p>
          </p:txBody>
        </p:sp>
      </p:grpSp>
      <p:sp>
        <p:nvSpPr>
          <p:cNvPr id="1362" name="Google Shape;1362;p120"/>
          <p:cNvSpPr txBox="1"/>
          <p:nvPr/>
        </p:nvSpPr>
        <p:spPr>
          <a:xfrm>
            <a:off x="3498404" y="1399750"/>
            <a:ext cx="2276700" cy="276900"/>
          </a:xfrm>
          <a:prstGeom prst="rect">
            <a:avLst/>
          </a:prstGeom>
          <a:noFill/>
          <a:ln>
            <a:noFill/>
          </a:ln>
        </p:spPr>
        <p:txBody>
          <a:bodyPr anchorCtr="0" anchor="ctr" bIns="34275" lIns="0" spcFirstLastPara="1" rIns="0"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300" u="none" cap="none" strike="noStrike">
                <a:solidFill>
                  <a:schemeClr val="accent6"/>
                </a:solidFill>
                <a:latin typeface="Roboto Slab Regular"/>
                <a:ea typeface="Roboto Slab Regular"/>
                <a:cs typeface="Roboto Slab Regular"/>
                <a:sym typeface="Roboto Slab Regular"/>
              </a:rPr>
              <a:t>For tips, updates and </a:t>
            </a:r>
            <a:br>
              <a:rPr i="0" lang="en" sz="1300" u="none" cap="none" strike="noStrike">
                <a:solidFill>
                  <a:schemeClr val="accent6"/>
                </a:solidFill>
                <a:latin typeface="Roboto Slab Regular"/>
                <a:ea typeface="Roboto Slab Regular"/>
                <a:cs typeface="Roboto Slab Regular"/>
                <a:sym typeface="Roboto Slab Regular"/>
              </a:rPr>
            </a:br>
            <a:r>
              <a:rPr i="0" lang="en" sz="1300" u="none" cap="none" strike="noStrike">
                <a:solidFill>
                  <a:schemeClr val="accent6"/>
                </a:solidFill>
                <a:latin typeface="Roboto Slab Regular"/>
                <a:ea typeface="Roboto Slab Regular"/>
                <a:cs typeface="Roboto Slab Regular"/>
                <a:sym typeface="Roboto Slab Regular"/>
              </a:rPr>
              <a:t>the latest information.</a:t>
            </a:r>
            <a:endParaRPr i="0" sz="1300" u="none" cap="none" strike="noStrike">
              <a:solidFill>
                <a:schemeClr val="accent6"/>
              </a:solidFill>
              <a:latin typeface="Roboto Slab Regular"/>
              <a:ea typeface="Roboto Slab Regular"/>
              <a:cs typeface="Roboto Slab Regular"/>
              <a:sym typeface="Roboto Slab Regular"/>
            </a:endParaRPr>
          </a:p>
        </p:txBody>
      </p:sp>
      <p:sp>
        <p:nvSpPr>
          <p:cNvPr id="1363" name="Google Shape;1363;p120"/>
          <p:cNvSpPr txBox="1"/>
          <p:nvPr/>
        </p:nvSpPr>
        <p:spPr>
          <a:xfrm>
            <a:off x="704800" y="4800600"/>
            <a:ext cx="7982100" cy="196800"/>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None/>
            </a:pPr>
            <a:r>
              <a:rPr lang="en" sz="500">
                <a:latin typeface="Roboto Light"/>
                <a:ea typeface="Roboto Light"/>
                <a:cs typeface="Roboto Light"/>
                <a:sym typeface="Roboto Light"/>
              </a:rPr>
              <a:t>© 8x8, Inc. All rights reserved. Unless otherwise specified, all trademarks identified by the ®, ™, or SM are registered trademarks, trademarks, or services marks respectively of 8x8, Inc.</a:t>
            </a:r>
            <a:endParaRPr sz="500">
              <a:latin typeface="Roboto Light"/>
              <a:ea typeface="Roboto Light"/>
              <a:cs typeface="Roboto Light"/>
              <a:sym typeface="Roboto Light"/>
            </a:endParaRPr>
          </a:p>
        </p:txBody>
      </p:sp>
      <p:sp>
        <p:nvSpPr>
          <p:cNvPr id="1364" name="Google Shape;1364;p120"/>
          <p:cNvSpPr txBox="1"/>
          <p:nvPr/>
        </p:nvSpPr>
        <p:spPr>
          <a:xfrm>
            <a:off x="3755587" y="3582627"/>
            <a:ext cx="3367800" cy="2769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lang="en" sz="1100">
                <a:solidFill>
                  <a:schemeClr val="dk1"/>
                </a:solidFill>
                <a:uFill>
                  <a:noFill/>
                </a:uFill>
                <a:latin typeface="Roboto Light"/>
                <a:ea typeface="Roboto Light"/>
                <a:cs typeface="Roboto Light"/>
                <a:sym typeface="Roboto Light"/>
                <a:hlinkClick r:id="rId8">
                  <a:extLst>
                    <a:ext uri="{A12FA001-AC4F-418D-AE19-62706E023703}">
                      <ahyp:hlinkClr val="tx"/>
                    </a:ext>
                  </a:extLst>
                </a:hlinkClick>
              </a:rPr>
              <a:t>instagram.com/8x8inc</a:t>
            </a:r>
            <a:endParaRPr i="0" sz="1100" cap="none" strike="noStrike">
              <a:solidFill>
                <a:schemeClr val="dk1"/>
              </a:solidFill>
              <a:latin typeface="Roboto Light"/>
              <a:ea typeface="Roboto Light"/>
              <a:cs typeface="Roboto Light"/>
              <a:sym typeface="Roboto Light"/>
            </a:endParaRPr>
          </a:p>
        </p:txBody>
      </p:sp>
      <p:grpSp>
        <p:nvGrpSpPr>
          <p:cNvPr id="1365" name="Google Shape;1365;p120"/>
          <p:cNvGrpSpPr/>
          <p:nvPr/>
        </p:nvGrpSpPr>
        <p:grpSpPr>
          <a:xfrm>
            <a:off x="3501852" y="1900125"/>
            <a:ext cx="201181" cy="1921553"/>
            <a:chOff x="5280677" y="2297325"/>
            <a:chExt cx="201181" cy="1921553"/>
          </a:xfrm>
        </p:grpSpPr>
        <p:sp>
          <p:nvSpPr>
            <p:cNvPr id="1366" name="Google Shape;1366;p120"/>
            <p:cNvSpPr/>
            <p:nvPr/>
          </p:nvSpPr>
          <p:spPr>
            <a:xfrm>
              <a:off x="5281500" y="2297325"/>
              <a:ext cx="199500" cy="199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67" name="Google Shape;1367;p120"/>
            <p:cNvGrpSpPr/>
            <p:nvPr/>
          </p:nvGrpSpPr>
          <p:grpSpPr>
            <a:xfrm>
              <a:off x="5281511" y="2297327"/>
              <a:ext cx="199484" cy="199484"/>
              <a:chOff x="6853145" y="3055072"/>
              <a:chExt cx="265979" cy="265978"/>
            </a:xfrm>
          </p:grpSpPr>
          <p:sp>
            <p:nvSpPr>
              <p:cNvPr id="1368" name="Google Shape;1368;p120"/>
              <p:cNvSpPr/>
              <p:nvPr/>
            </p:nvSpPr>
            <p:spPr>
              <a:xfrm>
                <a:off x="6853145" y="3055072"/>
                <a:ext cx="265979" cy="265978"/>
              </a:xfrm>
              <a:custGeom>
                <a:rect b="b" l="l" r="r" t="t"/>
                <a:pathLst>
                  <a:path extrusionOk="0" h="265978" w="265979">
                    <a:moveTo>
                      <a:pt x="132990" y="0"/>
                    </a:moveTo>
                    <a:cubicBezTo>
                      <a:pt x="59534" y="0"/>
                      <a:pt x="0" y="59533"/>
                      <a:pt x="0" y="132989"/>
                    </a:cubicBezTo>
                    <a:cubicBezTo>
                      <a:pt x="0" y="206445"/>
                      <a:pt x="59534" y="265978"/>
                      <a:pt x="132990" y="265978"/>
                    </a:cubicBezTo>
                    <a:cubicBezTo>
                      <a:pt x="206445" y="265978"/>
                      <a:pt x="265979" y="206445"/>
                      <a:pt x="265979" y="132989"/>
                    </a:cubicBezTo>
                    <a:cubicBezTo>
                      <a:pt x="265979" y="59533"/>
                      <a:pt x="206445" y="0"/>
                      <a:pt x="132990" y="0"/>
                    </a:cubicBezTo>
                    <a:close/>
                  </a:path>
                </a:pathLst>
              </a:cu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5152F"/>
                  </a:solidFill>
                  <a:latin typeface="Open Sans"/>
                  <a:ea typeface="Open Sans"/>
                  <a:cs typeface="Open Sans"/>
                  <a:sym typeface="Open Sans"/>
                </a:endParaRPr>
              </a:p>
            </p:txBody>
          </p:sp>
          <p:sp>
            <p:nvSpPr>
              <p:cNvPr id="1369" name="Google Shape;1369;p120"/>
              <p:cNvSpPr/>
              <p:nvPr/>
            </p:nvSpPr>
            <p:spPr>
              <a:xfrm>
                <a:off x="6901542" y="3103469"/>
                <a:ext cx="168941" cy="168940"/>
              </a:xfrm>
              <a:custGeom>
                <a:rect b="b" l="l" r="r" t="t"/>
                <a:pathLst>
                  <a:path extrusionOk="0" h="200522" w="200523">
                    <a:moveTo>
                      <a:pt x="187068" y="49923"/>
                    </a:moveTo>
                    <a:cubicBezTo>
                      <a:pt x="178081" y="34546"/>
                      <a:pt x="165925" y="22390"/>
                      <a:pt x="150600" y="13455"/>
                    </a:cubicBezTo>
                    <a:cubicBezTo>
                      <a:pt x="135223" y="4468"/>
                      <a:pt x="118444" y="0"/>
                      <a:pt x="100262" y="0"/>
                    </a:cubicBezTo>
                    <a:cubicBezTo>
                      <a:pt x="82079" y="0"/>
                      <a:pt x="65300" y="4468"/>
                      <a:pt x="49923" y="13455"/>
                    </a:cubicBezTo>
                    <a:cubicBezTo>
                      <a:pt x="34546" y="22442"/>
                      <a:pt x="22390" y="34598"/>
                      <a:pt x="13455" y="49923"/>
                    </a:cubicBezTo>
                    <a:cubicBezTo>
                      <a:pt x="4468" y="65300"/>
                      <a:pt x="0" y="82079"/>
                      <a:pt x="0" y="100261"/>
                    </a:cubicBezTo>
                    <a:cubicBezTo>
                      <a:pt x="0" y="118443"/>
                      <a:pt x="4468" y="135223"/>
                      <a:pt x="13455" y="150600"/>
                    </a:cubicBezTo>
                    <a:cubicBezTo>
                      <a:pt x="22442" y="165977"/>
                      <a:pt x="34598" y="178133"/>
                      <a:pt x="49923" y="187068"/>
                    </a:cubicBezTo>
                    <a:cubicBezTo>
                      <a:pt x="65300" y="196055"/>
                      <a:pt x="82079" y="200522"/>
                      <a:pt x="100262" y="200522"/>
                    </a:cubicBezTo>
                    <a:cubicBezTo>
                      <a:pt x="118444" y="200522"/>
                      <a:pt x="135223" y="196055"/>
                      <a:pt x="150600" y="187068"/>
                    </a:cubicBezTo>
                    <a:cubicBezTo>
                      <a:pt x="165977" y="178081"/>
                      <a:pt x="178133" y="165925"/>
                      <a:pt x="187068" y="150600"/>
                    </a:cubicBezTo>
                    <a:cubicBezTo>
                      <a:pt x="196056" y="135223"/>
                      <a:pt x="200523" y="118443"/>
                      <a:pt x="200523" y="100261"/>
                    </a:cubicBezTo>
                    <a:cubicBezTo>
                      <a:pt x="200523" y="82079"/>
                      <a:pt x="196056" y="65300"/>
                      <a:pt x="187068" y="49923"/>
                    </a:cubicBezTo>
                    <a:close/>
                    <a:moveTo>
                      <a:pt x="114496" y="160210"/>
                    </a:moveTo>
                    <a:cubicBezTo>
                      <a:pt x="113509" y="159015"/>
                      <a:pt x="113145" y="158028"/>
                      <a:pt x="113457" y="157249"/>
                    </a:cubicBezTo>
                    <a:cubicBezTo>
                      <a:pt x="113353" y="157769"/>
                      <a:pt x="112989" y="158184"/>
                      <a:pt x="112418" y="158600"/>
                    </a:cubicBezTo>
                    <a:cubicBezTo>
                      <a:pt x="111898" y="158028"/>
                      <a:pt x="111015" y="157249"/>
                      <a:pt x="109768" y="156366"/>
                    </a:cubicBezTo>
                    <a:cubicBezTo>
                      <a:pt x="108470" y="155483"/>
                      <a:pt x="107586" y="154756"/>
                      <a:pt x="107119" y="154132"/>
                    </a:cubicBezTo>
                    <a:cubicBezTo>
                      <a:pt x="106911" y="153820"/>
                      <a:pt x="106651" y="153405"/>
                      <a:pt x="106288" y="152885"/>
                    </a:cubicBezTo>
                    <a:cubicBezTo>
                      <a:pt x="105924" y="152366"/>
                      <a:pt x="105508" y="151639"/>
                      <a:pt x="104937" y="150756"/>
                    </a:cubicBezTo>
                    <a:cubicBezTo>
                      <a:pt x="104418" y="149872"/>
                      <a:pt x="104002" y="149093"/>
                      <a:pt x="103742" y="148470"/>
                    </a:cubicBezTo>
                    <a:cubicBezTo>
                      <a:pt x="103482" y="147846"/>
                      <a:pt x="103482" y="147431"/>
                      <a:pt x="103690" y="147379"/>
                    </a:cubicBezTo>
                    <a:cubicBezTo>
                      <a:pt x="101820" y="148158"/>
                      <a:pt x="99119" y="147639"/>
                      <a:pt x="95534" y="145768"/>
                    </a:cubicBezTo>
                    <a:cubicBezTo>
                      <a:pt x="94859" y="145353"/>
                      <a:pt x="93820" y="144314"/>
                      <a:pt x="92417" y="142651"/>
                    </a:cubicBezTo>
                    <a:cubicBezTo>
                      <a:pt x="91015" y="140989"/>
                      <a:pt x="89612" y="140210"/>
                      <a:pt x="88106" y="140418"/>
                    </a:cubicBezTo>
                    <a:cubicBezTo>
                      <a:pt x="87638" y="140522"/>
                      <a:pt x="86963" y="140677"/>
                      <a:pt x="86080" y="140937"/>
                    </a:cubicBezTo>
                    <a:cubicBezTo>
                      <a:pt x="85248" y="141197"/>
                      <a:pt x="84521" y="141301"/>
                      <a:pt x="83950" y="141301"/>
                    </a:cubicBezTo>
                    <a:cubicBezTo>
                      <a:pt x="83378" y="141301"/>
                      <a:pt x="82547" y="141093"/>
                      <a:pt x="81560" y="140729"/>
                    </a:cubicBezTo>
                    <a:cubicBezTo>
                      <a:pt x="80781" y="140418"/>
                      <a:pt x="79690" y="139846"/>
                      <a:pt x="78391" y="139015"/>
                    </a:cubicBezTo>
                    <a:cubicBezTo>
                      <a:pt x="77040" y="138184"/>
                      <a:pt x="76157" y="137664"/>
                      <a:pt x="75638" y="137457"/>
                    </a:cubicBezTo>
                    <a:cubicBezTo>
                      <a:pt x="74339" y="136781"/>
                      <a:pt x="73716" y="136418"/>
                      <a:pt x="73716" y="136418"/>
                    </a:cubicBezTo>
                    <a:lnTo>
                      <a:pt x="71326" y="135223"/>
                    </a:lnTo>
                    <a:cubicBezTo>
                      <a:pt x="70755" y="134911"/>
                      <a:pt x="70131" y="134444"/>
                      <a:pt x="69456" y="133820"/>
                    </a:cubicBezTo>
                    <a:cubicBezTo>
                      <a:pt x="68832" y="133197"/>
                      <a:pt x="68417" y="132521"/>
                      <a:pt x="68209" y="131794"/>
                    </a:cubicBezTo>
                    <a:cubicBezTo>
                      <a:pt x="68001" y="131223"/>
                      <a:pt x="67742" y="130028"/>
                      <a:pt x="67482" y="128210"/>
                    </a:cubicBezTo>
                    <a:cubicBezTo>
                      <a:pt x="67170" y="126443"/>
                      <a:pt x="66806" y="125145"/>
                      <a:pt x="66287" y="124365"/>
                    </a:cubicBezTo>
                    <a:cubicBezTo>
                      <a:pt x="65716" y="123378"/>
                      <a:pt x="64832" y="122391"/>
                      <a:pt x="63741" y="121404"/>
                    </a:cubicBezTo>
                    <a:cubicBezTo>
                      <a:pt x="62651" y="120417"/>
                      <a:pt x="61663" y="119898"/>
                      <a:pt x="60780" y="119898"/>
                    </a:cubicBezTo>
                    <a:cubicBezTo>
                      <a:pt x="61560" y="119898"/>
                      <a:pt x="61560" y="119223"/>
                      <a:pt x="60780" y="117872"/>
                    </a:cubicBezTo>
                    <a:cubicBezTo>
                      <a:pt x="60001" y="116521"/>
                      <a:pt x="59274" y="115586"/>
                      <a:pt x="58702" y="114963"/>
                    </a:cubicBezTo>
                    <a:cubicBezTo>
                      <a:pt x="58495" y="114755"/>
                      <a:pt x="57923" y="114132"/>
                      <a:pt x="56936" y="113041"/>
                    </a:cubicBezTo>
                    <a:cubicBezTo>
                      <a:pt x="55949" y="111950"/>
                      <a:pt x="55118" y="111015"/>
                      <a:pt x="54391" y="110235"/>
                    </a:cubicBezTo>
                    <a:cubicBezTo>
                      <a:pt x="53715" y="109456"/>
                      <a:pt x="53092" y="108521"/>
                      <a:pt x="52624" y="107482"/>
                    </a:cubicBezTo>
                    <a:cubicBezTo>
                      <a:pt x="52157" y="106443"/>
                      <a:pt x="52053" y="105560"/>
                      <a:pt x="52313" y="104885"/>
                    </a:cubicBezTo>
                    <a:cubicBezTo>
                      <a:pt x="52417" y="104781"/>
                      <a:pt x="52313" y="104625"/>
                      <a:pt x="52001" y="104417"/>
                    </a:cubicBezTo>
                    <a:cubicBezTo>
                      <a:pt x="51689" y="104209"/>
                      <a:pt x="51326" y="104002"/>
                      <a:pt x="50910" y="103846"/>
                    </a:cubicBezTo>
                    <a:cubicBezTo>
                      <a:pt x="50443" y="103638"/>
                      <a:pt x="50027" y="103482"/>
                      <a:pt x="49663" y="103326"/>
                    </a:cubicBezTo>
                    <a:cubicBezTo>
                      <a:pt x="49248" y="103170"/>
                      <a:pt x="48988" y="103118"/>
                      <a:pt x="48780" y="103118"/>
                    </a:cubicBezTo>
                    <a:cubicBezTo>
                      <a:pt x="48988" y="103534"/>
                      <a:pt x="49196" y="104209"/>
                      <a:pt x="49455" y="105248"/>
                    </a:cubicBezTo>
                    <a:cubicBezTo>
                      <a:pt x="49715" y="106287"/>
                      <a:pt x="49975" y="107067"/>
                      <a:pt x="50287" y="107534"/>
                    </a:cubicBezTo>
                    <a:cubicBezTo>
                      <a:pt x="50494" y="107950"/>
                      <a:pt x="51326" y="109352"/>
                      <a:pt x="52832" y="111846"/>
                    </a:cubicBezTo>
                    <a:cubicBezTo>
                      <a:pt x="55430" y="116002"/>
                      <a:pt x="56572" y="119067"/>
                      <a:pt x="56417" y="121041"/>
                    </a:cubicBezTo>
                    <a:cubicBezTo>
                      <a:pt x="55845" y="121249"/>
                      <a:pt x="55430" y="121145"/>
                      <a:pt x="55222" y="120729"/>
                    </a:cubicBezTo>
                    <a:cubicBezTo>
                      <a:pt x="55014" y="120313"/>
                      <a:pt x="54858" y="119794"/>
                      <a:pt x="54754" y="119119"/>
                    </a:cubicBezTo>
                    <a:cubicBezTo>
                      <a:pt x="54650" y="118443"/>
                      <a:pt x="54546" y="117924"/>
                      <a:pt x="54443" y="117612"/>
                    </a:cubicBezTo>
                    <a:cubicBezTo>
                      <a:pt x="54131" y="117041"/>
                      <a:pt x="53404" y="116365"/>
                      <a:pt x="52157" y="115690"/>
                    </a:cubicBezTo>
                    <a:cubicBezTo>
                      <a:pt x="50910" y="115015"/>
                      <a:pt x="50131" y="114287"/>
                      <a:pt x="49871" y="113612"/>
                    </a:cubicBezTo>
                    <a:cubicBezTo>
                      <a:pt x="49975" y="113612"/>
                      <a:pt x="50079" y="113560"/>
                      <a:pt x="50235" y="113456"/>
                    </a:cubicBezTo>
                    <a:cubicBezTo>
                      <a:pt x="50391" y="113352"/>
                      <a:pt x="50494" y="113300"/>
                      <a:pt x="50598" y="113300"/>
                    </a:cubicBezTo>
                    <a:cubicBezTo>
                      <a:pt x="50702" y="112417"/>
                      <a:pt x="50183" y="111274"/>
                      <a:pt x="49040" y="109872"/>
                    </a:cubicBezTo>
                    <a:cubicBezTo>
                      <a:pt x="47897" y="108469"/>
                      <a:pt x="47429" y="107482"/>
                      <a:pt x="47637" y="106911"/>
                    </a:cubicBezTo>
                    <a:cubicBezTo>
                      <a:pt x="46858" y="106339"/>
                      <a:pt x="46131" y="105144"/>
                      <a:pt x="45559" y="103430"/>
                    </a:cubicBezTo>
                    <a:cubicBezTo>
                      <a:pt x="44988" y="101716"/>
                      <a:pt x="44468" y="100573"/>
                      <a:pt x="44053" y="100105"/>
                    </a:cubicBezTo>
                    <a:cubicBezTo>
                      <a:pt x="43637" y="99534"/>
                      <a:pt x="43170" y="99014"/>
                      <a:pt x="42546" y="98547"/>
                    </a:cubicBezTo>
                    <a:cubicBezTo>
                      <a:pt x="41975" y="98079"/>
                      <a:pt x="41196" y="97612"/>
                      <a:pt x="40312" y="97040"/>
                    </a:cubicBezTo>
                    <a:cubicBezTo>
                      <a:pt x="39429" y="96521"/>
                      <a:pt x="38806" y="96105"/>
                      <a:pt x="38546" y="95949"/>
                    </a:cubicBezTo>
                    <a:cubicBezTo>
                      <a:pt x="38338" y="95846"/>
                      <a:pt x="37975" y="95430"/>
                      <a:pt x="37351" y="94599"/>
                    </a:cubicBezTo>
                    <a:cubicBezTo>
                      <a:pt x="34079" y="90651"/>
                      <a:pt x="33092" y="88521"/>
                      <a:pt x="34390" y="88209"/>
                    </a:cubicBezTo>
                    <a:cubicBezTo>
                      <a:pt x="33092" y="88521"/>
                      <a:pt x="32053" y="87534"/>
                      <a:pt x="31221" y="85300"/>
                    </a:cubicBezTo>
                    <a:cubicBezTo>
                      <a:pt x="30390" y="83066"/>
                      <a:pt x="30130" y="81352"/>
                      <a:pt x="30390" y="80157"/>
                    </a:cubicBezTo>
                    <a:lnTo>
                      <a:pt x="30078" y="80001"/>
                    </a:lnTo>
                    <a:cubicBezTo>
                      <a:pt x="30182" y="79586"/>
                      <a:pt x="30234" y="78443"/>
                      <a:pt x="30234" y="76521"/>
                    </a:cubicBezTo>
                    <a:cubicBezTo>
                      <a:pt x="30234" y="74599"/>
                      <a:pt x="30338" y="72832"/>
                      <a:pt x="30598" y="71274"/>
                    </a:cubicBezTo>
                    <a:cubicBezTo>
                      <a:pt x="30858" y="69715"/>
                      <a:pt x="31325" y="68884"/>
                      <a:pt x="32001" y="68884"/>
                    </a:cubicBezTo>
                    <a:cubicBezTo>
                      <a:pt x="31325" y="68988"/>
                      <a:pt x="30806" y="68365"/>
                      <a:pt x="30442" y="67014"/>
                    </a:cubicBezTo>
                    <a:cubicBezTo>
                      <a:pt x="30078" y="65663"/>
                      <a:pt x="30078" y="64780"/>
                      <a:pt x="30390" y="64261"/>
                    </a:cubicBezTo>
                    <a:cubicBezTo>
                      <a:pt x="30494" y="63949"/>
                      <a:pt x="30910" y="64157"/>
                      <a:pt x="31741" y="64832"/>
                    </a:cubicBezTo>
                    <a:cubicBezTo>
                      <a:pt x="32520" y="65507"/>
                      <a:pt x="32988" y="65975"/>
                      <a:pt x="33092" y="66183"/>
                    </a:cubicBezTo>
                    <a:cubicBezTo>
                      <a:pt x="34390" y="65507"/>
                      <a:pt x="34858" y="64624"/>
                      <a:pt x="34598" y="63533"/>
                    </a:cubicBezTo>
                    <a:cubicBezTo>
                      <a:pt x="34390" y="63118"/>
                      <a:pt x="33351" y="62079"/>
                      <a:pt x="31481" y="60416"/>
                    </a:cubicBezTo>
                    <a:cubicBezTo>
                      <a:pt x="27221" y="57663"/>
                      <a:pt x="25039" y="56313"/>
                      <a:pt x="24936" y="56416"/>
                    </a:cubicBezTo>
                    <a:cubicBezTo>
                      <a:pt x="25507" y="55326"/>
                      <a:pt x="25403" y="54390"/>
                      <a:pt x="24468" y="53611"/>
                    </a:cubicBezTo>
                    <a:cubicBezTo>
                      <a:pt x="23481" y="54183"/>
                      <a:pt x="22910" y="54338"/>
                      <a:pt x="22754" y="54079"/>
                    </a:cubicBezTo>
                    <a:cubicBezTo>
                      <a:pt x="22598" y="53767"/>
                      <a:pt x="22494" y="53248"/>
                      <a:pt x="22390" y="52468"/>
                    </a:cubicBezTo>
                    <a:cubicBezTo>
                      <a:pt x="22286" y="51689"/>
                      <a:pt x="22026" y="51222"/>
                      <a:pt x="21663" y="51118"/>
                    </a:cubicBezTo>
                    <a:cubicBezTo>
                      <a:pt x="21143" y="51014"/>
                      <a:pt x="20572" y="50650"/>
                      <a:pt x="19896" y="49923"/>
                    </a:cubicBezTo>
                    <a:cubicBezTo>
                      <a:pt x="28676" y="35897"/>
                      <a:pt x="40312" y="24883"/>
                      <a:pt x="54754" y="16987"/>
                    </a:cubicBezTo>
                    <a:cubicBezTo>
                      <a:pt x="55326" y="16883"/>
                      <a:pt x="56417" y="16831"/>
                      <a:pt x="58027" y="16831"/>
                    </a:cubicBezTo>
                    <a:cubicBezTo>
                      <a:pt x="58806" y="16935"/>
                      <a:pt x="59534" y="17195"/>
                      <a:pt x="60261" y="17559"/>
                    </a:cubicBezTo>
                    <a:cubicBezTo>
                      <a:pt x="60936" y="17974"/>
                      <a:pt x="61663" y="18494"/>
                      <a:pt x="62391" y="19169"/>
                    </a:cubicBezTo>
                    <a:cubicBezTo>
                      <a:pt x="63118" y="19844"/>
                      <a:pt x="63690" y="20364"/>
                      <a:pt x="64105" y="20676"/>
                    </a:cubicBezTo>
                    <a:cubicBezTo>
                      <a:pt x="64313" y="20104"/>
                      <a:pt x="64053" y="19169"/>
                      <a:pt x="63378" y="18026"/>
                    </a:cubicBezTo>
                    <a:cubicBezTo>
                      <a:pt x="63586" y="17455"/>
                      <a:pt x="64677" y="16831"/>
                      <a:pt x="66651" y="16260"/>
                    </a:cubicBezTo>
                    <a:cubicBezTo>
                      <a:pt x="68936" y="15948"/>
                      <a:pt x="70391" y="16000"/>
                      <a:pt x="71118" y="16416"/>
                    </a:cubicBezTo>
                    <a:cubicBezTo>
                      <a:pt x="70547" y="15533"/>
                      <a:pt x="69560" y="14286"/>
                      <a:pt x="68157" y="12727"/>
                    </a:cubicBezTo>
                    <a:lnTo>
                      <a:pt x="67430" y="13455"/>
                    </a:lnTo>
                    <a:cubicBezTo>
                      <a:pt x="66651" y="12779"/>
                      <a:pt x="64573" y="13091"/>
                      <a:pt x="61196" y="14494"/>
                    </a:cubicBezTo>
                    <a:cubicBezTo>
                      <a:pt x="60988" y="14598"/>
                      <a:pt x="60521" y="14857"/>
                      <a:pt x="59689" y="15325"/>
                    </a:cubicBezTo>
                    <a:cubicBezTo>
                      <a:pt x="58910" y="15792"/>
                      <a:pt x="58235" y="16104"/>
                      <a:pt x="57767" y="16312"/>
                    </a:cubicBezTo>
                    <a:cubicBezTo>
                      <a:pt x="57196" y="16520"/>
                      <a:pt x="56572" y="16572"/>
                      <a:pt x="56001" y="16468"/>
                    </a:cubicBezTo>
                    <a:cubicBezTo>
                      <a:pt x="60728" y="13922"/>
                      <a:pt x="65404" y="11844"/>
                      <a:pt x="69923" y="10390"/>
                    </a:cubicBezTo>
                    <a:cubicBezTo>
                      <a:pt x="70235" y="10598"/>
                      <a:pt x="70703" y="11013"/>
                      <a:pt x="71430" y="11637"/>
                    </a:cubicBezTo>
                    <a:cubicBezTo>
                      <a:pt x="72105" y="12260"/>
                      <a:pt x="72677" y="12727"/>
                      <a:pt x="73040" y="13039"/>
                    </a:cubicBezTo>
                    <a:cubicBezTo>
                      <a:pt x="72729" y="12831"/>
                      <a:pt x="72521" y="12935"/>
                      <a:pt x="72469" y="13351"/>
                    </a:cubicBezTo>
                    <a:cubicBezTo>
                      <a:pt x="72053" y="14546"/>
                      <a:pt x="72053" y="15533"/>
                      <a:pt x="72469" y="16312"/>
                    </a:cubicBezTo>
                    <a:cubicBezTo>
                      <a:pt x="72936" y="16987"/>
                      <a:pt x="73612" y="17403"/>
                      <a:pt x="74495" y="17507"/>
                    </a:cubicBezTo>
                    <a:cubicBezTo>
                      <a:pt x="75326" y="17611"/>
                      <a:pt x="76365" y="17559"/>
                      <a:pt x="77560" y="17351"/>
                    </a:cubicBezTo>
                    <a:cubicBezTo>
                      <a:pt x="78755" y="17143"/>
                      <a:pt x="79534" y="17039"/>
                      <a:pt x="79950" y="17039"/>
                    </a:cubicBezTo>
                    <a:lnTo>
                      <a:pt x="81456" y="17195"/>
                    </a:lnTo>
                    <a:cubicBezTo>
                      <a:pt x="84625" y="17507"/>
                      <a:pt x="85872" y="17195"/>
                      <a:pt x="85144" y="16312"/>
                    </a:cubicBezTo>
                    <a:cubicBezTo>
                      <a:pt x="85456" y="16728"/>
                      <a:pt x="85768" y="17507"/>
                      <a:pt x="86183" y="18754"/>
                    </a:cubicBezTo>
                    <a:cubicBezTo>
                      <a:pt x="86599" y="20000"/>
                      <a:pt x="87015" y="20831"/>
                      <a:pt x="87534" y="21351"/>
                    </a:cubicBezTo>
                    <a:cubicBezTo>
                      <a:pt x="88054" y="20935"/>
                      <a:pt x="88106" y="20260"/>
                      <a:pt x="87846" y="19273"/>
                    </a:cubicBezTo>
                    <a:cubicBezTo>
                      <a:pt x="87534" y="18286"/>
                      <a:pt x="87534" y="17611"/>
                      <a:pt x="87846" y="17195"/>
                    </a:cubicBezTo>
                    <a:cubicBezTo>
                      <a:pt x="87950" y="16987"/>
                      <a:pt x="88261" y="16779"/>
                      <a:pt x="88729" y="16624"/>
                    </a:cubicBezTo>
                    <a:cubicBezTo>
                      <a:pt x="89248" y="16416"/>
                      <a:pt x="89768" y="16208"/>
                      <a:pt x="90443" y="15948"/>
                    </a:cubicBezTo>
                    <a:cubicBezTo>
                      <a:pt x="91067" y="15689"/>
                      <a:pt x="91482" y="15533"/>
                      <a:pt x="91690" y="15429"/>
                    </a:cubicBezTo>
                    <a:cubicBezTo>
                      <a:pt x="92261" y="15013"/>
                      <a:pt x="91898" y="14338"/>
                      <a:pt x="90495" y="13351"/>
                    </a:cubicBezTo>
                    <a:cubicBezTo>
                      <a:pt x="90287" y="13247"/>
                      <a:pt x="89872" y="13091"/>
                      <a:pt x="89248" y="12883"/>
                    </a:cubicBezTo>
                    <a:cubicBezTo>
                      <a:pt x="88625" y="12676"/>
                      <a:pt x="88054" y="12468"/>
                      <a:pt x="87534" y="12312"/>
                    </a:cubicBezTo>
                    <a:cubicBezTo>
                      <a:pt x="87067" y="12104"/>
                      <a:pt x="86547" y="11844"/>
                      <a:pt x="85976" y="11481"/>
                    </a:cubicBezTo>
                    <a:cubicBezTo>
                      <a:pt x="85456" y="11117"/>
                      <a:pt x="85196" y="10753"/>
                      <a:pt x="85248" y="10286"/>
                    </a:cubicBezTo>
                    <a:cubicBezTo>
                      <a:pt x="85300" y="9818"/>
                      <a:pt x="85560" y="9247"/>
                      <a:pt x="86080" y="8572"/>
                    </a:cubicBezTo>
                    <a:cubicBezTo>
                      <a:pt x="86651" y="8104"/>
                      <a:pt x="87638" y="7896"/>
                      <a:pt x="88989" y="8000"/>
                    </a:cubicBezTo>
                    <a:cubicBezTo>
                      <a:pt x="90339" y="8104"/>
                      <a:pt x="91326" y="8364"/>
                      <a:pt x="92054" y="8727"/>
                    </a:cubicBezTo>
                    <a:cubicBezTo>
                      <a:pt x="94703" y="10234"/>
                      <a:pt x="95119" y="11533"/>
                      <a:pt x="93249" y="12727"/>
                    </a:cubicBezTo>
                    <a:cubicBezTo>
                      <a:pt x="94236" y="12831"/>
                      <a:pt x="95430" y="13195"/>
                      <a:pt x="96833" y="13922"/>
                    </a:cubicBezTo>
                    <a:cubicBezTo>
                      <a:pt x="98236" y="14598"/>
                      <a:pt x="98755" y="15377"/>
                      <a:pt x="98443" y="16156"/>
                    </a:cubicBezTo>
                    <a:cubicBezTo>
                      <a:pt x="99223" y="14650"/>
                      <a:pt x="100002" y="13922"/>
                      <a:pt x="100833" y="13922"/>
                    </a:cubicBezTo>
                    <a:cubicBezTo>
                      <a:pt x="101301" y="14026"/>
                      <a:pt x="101820" y="14702"/>
                      <a:pt x="102236" y="15948"/>
                    </a:cubicBezTo>
                    <a:cubicBezTo>
                      <a:pt x="102703" y="17195"/>
                      <a:pt x="102963" y="17870"/>
                      <a:pt x="103067" y="17974"/>
                    </a:cubicBezTo>
                    <a:cubicBezTo>
                      <a:pt x="103846" y="19065"/>
                      <a:pt x="104625" y="19325"/>
                      <a:pt x="105457" y="18702"/>
                    </a:cubicBezTo>
                    <a:cubicBezTo>
                      <a:pt x="106236" y="18130"/>
                      <a:pt x="107067" y="17247"/>
                      <a:pt x="107898" y="16104"/>
                    </a:cubicBezTo>
                    <a:cubicBezTo>
                      <a:pt x="108729" y="14961"/>
                      <a:pt x="109197" y="14442"/>
                      <a:pt x="109301" y="14546"/>
                    </a:cubicBezTo>
                    <a:cubicBezTo>
                      <a:pt x="108314" y="14130"/>
                      <a:pt x="108210" y="13766"/>
                      <a:pt x="108989" y="13351"/>
                    </a:cubicBezTo>
                    <a:cubicBezTo>
                      <a:pt x="110444" y="12468"/>
                      <a:pt x="111794" y="12208"/>
                      <a:pt x="112989" y="12624"/>
                    </a:cubicBezTo>
                    <a:cubicBezTo>
                      <a:pt x="113301" y="12831"/>
                      <a:pt x="113664" y="13247"/>
                      <a:pt x="114184" y="13974"/>
                    </a:cubicBezTo>
                    <a:cubicBezTo>
                      <a:pt x="115067" y="15740"/>
                      <a:pt x="114911" y="16572"/>
                      <a:pt x="113716" y="16520"/>
                    </a:cubicBezTo>
                    <a:cubicBezTo>
                      <a:pt x="114600" y="17299"/>
                      <a:pt x="114963" y="18286"/>
                      <a:pt x="114807" y="19481"/>
                    </a:cubicBezTo>
                    <a:cubicBezTo>
                      <a:pt x="114652" y="20676"/>
                      <a:pt x="113872" y="21195"/>
                      <a:pt x="112522" y="21091"/>
                    </a:cubicBezTo>
                    <a:cubicBezTo>
                      <a:pt x="112054" y="21091"/>
                      <a:pt x="111327" y="20831"/>
                      <a:pt x="110392" y="20364"/>
                    </a:cubicBezTo>
                    <a:cubicBezTo>
                      <a:pt x="109457" y="19896"/>
                      <a:pt x="108729" y="19585"/>
                      <a:pt x="108262" y="19533"/>
                    </a:cubicBezTo>
                    <a:cubicBezTo>
                      <a:pt x="107742" y="19481"/>
                      <a:pt x="107067" y="19741"/>
                      <a:pt x="106184" y="20364"/>
                    </a:cubicBezTo>
                    <a:cubicBezTo>
                      <a:pt x="105768" y="20883"/>
                      <a:pt x="105249" y="21715"/>
                      <a:pt x="104625" y="22909"/>
                    </a:cubicBezTo>
                    <a:cubicBezTo>
                      <a:pt x="104002" y="24104"/>
                      <a:pt x="103431" y="24935"/>
                      <a:pt x="102911" y="25455"/>
                    </a:cubicBezTo>
                    <a:cubicBezTo>
                      <a:pt x="101405" y="26961"/>
                      <a:pt x="98963" y="27481"/>
                      <a:pt x="95482" y="27065"/>
                    </a:cubicBezTo>
                    <a:cubicBezTo>
                      <a:pt x="95794" y="27065"/>
                      <a:pt x="95742" y="27377"/>
                      <a:pt x="95430" y="27948"/>
                    </a:cubicBezTo>
                    <a:cubicBezTo>
                      <a:pt x="95067" y="28520"/>
                      <a:pt x="94599" y="29195"/>
                      <a:pt x="94028" y="29974"/>
                    </a:cubicBezTo>
                    <a:cubicBezTo>
                      <a:pt x="93456" y="30702"/>
                      <a:pt x="93093" y="31117"/>
                      <a:pt x="92989" y="31221"/>
                    </a:cubicBezTo>
                    <a:cubicBezTo>
                      <a:pt x="92106" y="32208"/>
                      <a:pt x="91482" y="33351"/>
                      <a:pt x="91222" y="34650"/>
                    </a:cubicBezTo>
                    <a:cubicBezTo>
                      <a:pt x="91222" y="34858"/>
                      <a:pt x="91171" y="35533"/>
                      <a:pt x="91067" y="36676"/>
                    </a:cubicBezTo>
                    <a:cubicBezTo>
                      <a:pt x="90963" y="37819"/>
                      <a:pt x="90755" y="38702"/>
                      <a:pt x="90495" y="39273"/>
                    </a:cubicBezTo>
                    <a:cubicBezTo>
                      <a:pt x="91690" y="38962"/>
                      <a:pt x="92625" y="39585"/>
                      <a:pt x="93300" y="41040"/>
                    </a:cubicBezTo>
                    <a:cubicBezTo>
                      <a:pt x="93872" y="42442"/>
                      <a:pt x="93872" y="43169"/>
                      <a:pt x="93300" y="43273"/>
                    </a:cubicBezTo>
                    <a:cubicBezTo>
                      <a:pt x="96573" y="42806"/>
                      <a:pt x="99430" y="42962"/>
                      <a:pt x="101924" y="43845"/>
                    </a:cubicBezTo>
                    <a:cubicBezTo>
                      <a:pt x="105508" y="45144"/>
                      <a:pt x="107534" y="46390"/>
                      <a:pt x="108002" y="47689"/>
                    </a:cubicBezTo>
                    <a:cubicBezTo>
                      <a:pt x="108573" y="46806"/>
                      <a:pt x="110028" y="46754"/>
                      <a:pt x="112314" y="47533"/>
                    </a:cubicBezTo>
                    <a:cubicBezTo>
                      <a:pt x="113197" y="48001"/>
                      <a:pt x="113976" y="49507"/>
                      <a:pt x="114703" y="52001"/>
                    </a:cubicBezTo>
                    <a:cubicBezTo>
                      <a:pt x="115119" y="53507"/>
                      <a:pt x="115742" y="54754"/>
                      <a:pt x="116729" y="55845"/>
                    </a:cubicBezTo>
                    <a:cubicBezTo>
                      <a:pt x="117665" y="56936"/>
                      <a:pt x="118704" y="57248"/>
                      <a:pt x="119794" y="56728"/>
                    </a:cubicBezTo>
                    <a:lnTo>
                      <a:pt x="120262" y="56416"/>
                    </a:lnTo>
                    <a:cubicBezTo>
                      <a:pt x="120678" y="56209"/>
                      <a:pt x="120989" y="56053"/>
                      <a:pt x="121249" y="55897"/>
                    </a:cubicBezTo>
                    <a:cubicBezTo>
                      <a:pt x="121509" y="55741"/>
                      <a:pt x="121769" y="55533"/>
                      <a:pt x="122080" y="55326"/>
                    </a:cubicBezTo>
                    <a:cubicBezTo>
                      <a:pt x="122392" y="55066"/>
                      <a:pt x="122548" y="54858"/>
                      <a:pt x="122600" y="54650"/>
                    </a:cubicBezTo>
                    <a:cubicBezTo>
                      <a:pt x="122652" y="54442"/>
                      <a:pt x="122600" y="54235"/>
                      <a:pt x="122392" y="54079"/>
                    </a:cubicBezTo>
                    <a:cubicBezTo>
                      <a:pt x="121717" y="53507"/>
                      <a:pt x="121197" y="52676"/>
                      <a:pt x="120833" y="51637"/>
                    </a:cubicBezTo>
                    <a:cubicBezTo>
                      <a:pt x="120470" y="50598"/>
                      <a:pt x="120574" y="49663"/>
                      <a:pt x="121041" y="48884"/>
                    </a:cubicBezTo>
                    <a:cubicBezTo>
                      <a:pt x="121353" y="48468"/>
                      <a:pt x="122132" y="47897"/>
                      <a:pt x="123431" y="47118"/>
                    </a:cubicBezTo>
                    <a:cubicBezTo>
                      <a:pt x="124730" y="46338"/>
                      <a:pt x="125509" y="45559"/>
                      <a:pt x="125821" y="44728"/>
                    </a:cubicBezTo>
                    <a:cubicBezTo>
                      <a:pt x="126236" y="43429"/>
                      <a:pt x="125717" y="42390"/>
                      <a:pt x="124314" y="41559"/>
                    </a:cubicBezTo>
                    <a:cubicBezTo>
                      <a:pt x="122911" y="40728"/>
                      <a:pt x="122236" y="39949"/>
                      <a:pt x="122236" y="39273"/>
                    </a:cubicBezTo>
                    <a:cubicBezTo>
                      <a:pt x="122236" y="38754"/>
                      <a:pt x="122548" y="38182"/>
                      <a:pt x="123223" y="37507"/>
                    </a:cubicBezTo>
                    <a:cubicBezTo>
                      <a:pt x="123846" y="36832"/>
                      <a:pt x="124158" y="36156"/>
                      <a:pt x="124054" y="35585"/>
                    </a:cubicBezTo>
                    <a:cubicBezTo>
                      <a:pt x="124054" y="35273"/>
                      <a:pt x="123898" y="34650"/>
                      <a:pt x="123535" y="33715"/>
                    </a:cubicBezTo>
                    <a:cubicBezTo>
                      <a:pt x="123171" y="32780"/>
                      <a:pt x="123015" y="32104"/>
                      <a:pt x="122963" y="31637"/>
                    </a:cubicBezTo>
                    <a:cubicBezTo>
                      <a:pt x="122911" y="31169"/>
                      <a:pt x="123119" y="30650"/>
                      <a:pt x="123639" y="30078"/>
                    </a:cubicBezTo>
                    <a:cubicBezTo>
                      <a:pt x="124314" y="29663"/>
                      <a:pt x="125976" y="29715"/>
                      <a:pt x="128522" y="30130"/>
                    </a:cubicBezTo>
                    <a:cubicBezTo>
                      <a:pt x="131067" y="30598"/>
                      <a:pt x="132782" y="31065"/>
                      <a:pt x="133561" y="31533"/>
                    </a:cubicBezTo>
                    <a:cubicBezTo>
                      <a:pt x="133873" y="31741"/>
                      <a:pt x="134496" y="32000"/>
                      <a:pt x="135483" y="32416"/>
                    </a:cubicBezTo>
                    <a:cubicBezTo>
                      <a:pt x="136470" y="32832"/>
                      <a:pt x="137353" y="33247"/>
                      <a:pt x="138081" y="33663"/>
                    </a:cubicBezTo>
                    <a:cubicBezTo>
                      <a:pt x="138808" y="34130"/>
                      <a:pt x="139223" y="34546"/>
                      <a:pt x="139327" y="34910"/>
                    </a:cubicBezTo>
                    <a:lnTo>
                      <a:pt x="138600" y="34910"/>
                    </a:lnTo>
                    <a:cubicBezTo>
                      <a:pt x="139275" y="35481"/>
                      <a:pt x="139691" y="36208"/>
                      <a:pt x="139847" y="36988"/>
                    </a:cubicBezTo>
                    <a:cubicBezTo>
                      <a:pt x="140003" y="37767"/>
                      <a:pt x="139639" y="38390"/>
                      <a:pt x="138756" y="38754"/>
                    </a:cubicBezTo>
                    <a:cubicBezTo>
                      <a:pt x="139327" y="38650"/>
                      <a:pt x="140158" y="38806"/>
                      <a:pt x="141146" y="39221"/>
                    </a:cubicBezTo>
                    <a:cubicBezTo>
                      <a:pt x="142704" y="39793"/>
                      <a:pt x="142756" y="40364"/>
                      <a:pt x="141301" y="40832"/>
                    </a:cubicBezTo>
                    <a:cubicBezTo>
                      <a:pt x="141613" y="40728"/>
                      <a:pt x="142029" y="40624"/>
                      <a:pt x="142548" y="40520"/>
                    </a:cubicBezTo>
                    <a:cubicBezTo>
                      <a:pt x="143068" y="40416"/>
                      <a:pt x="143535" y="40260"/>
                      <a:pt x="143795" y="40053"/>
                    </a:cubicBezTo>
                    <a:cubicBezTo>
                      <a:pt x="144003" y="39949"/>
                      <a:pt x="144262" y="39793"/>
                      <a:pt x="144522" y="39533"/>
                    </a:cubicBezTo>
                    <a:cubicBezTo>
                      <a:pt x="144834" y="39273"/>
                      <a:pt x="145042" y="39117"/>
                      <a:pt x="145198" y="39066"/>
                    </a:cubicBezTo>
                    <a:cubicBezTo>
                      <a:pt x="145353" y="39014"/>
                      <a:pt x="145561" y="38962"/>
                      <a:pt x="145873" y="38910"/>
                    </a:cubicBezTo>
                    <a:cubicBezTo>
                      <a:pt x="146185" y="38858"/>
                      <a:pt x="146444" y="38962"/>
                      <a:pt x="146756" y="39117"/>
                    </a:cubicBezTo>
                    <a:cubicBezTo>
                      <a:pt x="146860" y="39117"/>
                      <a:pt x="147068" y="38858"/>
                      <a:pt x="147431" y="38390"/>
                    </a:cubicBezTo>
                    <a:cubicBezTo>
                      <a:pt x="147795" y="37923"/>
                      <a:pt x="148159" y="37403"/>
                      <a:pt x="148522" y="36884"/>
                    </a:cubicBezTo>
                    <a:cubicBezTo>
                      <a:pt x="148938" y="36416"/>
                      <a:pt x="149250" y="36156"/>
                      <a:pt x="149561" y="36156"/>
                    </a:cubicBezTo>
                    <a:cubicBezTo>
                      <a:pt x="149873" y="36156"/>
                      <a:pt x="150133" y="36260"/>
                      <a:pt x="150392" y="36520"/>
                    </a:cubicBezTo>
                    <a:cubicBezTo>
                      <a:pt x="150652" y="36780"/>
                      <a:pt x="150860" y="37040"/>
                      <a:pt x="150964" y="37351"/>
                    </a:cubicBezTo>
                    <a:cubicBezTo>
                      <a:pt x="151120" y="37663"/>
                      <a:pt x="151276" y="37975"/>
                      <a:pt x="151431" y="38338"/>
                    </a:cubicBezTo>
                    <a:cubicBezTo>
                      <a:pt x="151587" y="38702"/>
                      <a:pt x="151691" y="38962"/>
                      <a:pt x="151795" y="39169"/>
                    </a:cubicBezTo>
                    <a:cubicBezTo>
                      <a:pt x="152003" y="39637"/>
                      <a:pt x="152470" y="40208"/>
                      <a:pt x="153198" y="40728"/>
                    </a:cubicBezTo>
                    <a:cubicBezTo>
                      <a:pt x="153925" y="41247"/>
                      <a:pt x="154393" y="41767"/>
                      <a:pt x="154600" y="42286"/>
                    </a:cubicBezTo>
                    <a:cubicBezTo>
                      <a:pt x="154704" y="42598"/>
                      <a:pt x="154912" y="43325"/>
                      <a:pt x="155172" y="44520"/>
                    </a:cubicBezTo>
                    <a:cubicBezTo>
                      <a:pt x="155483" y="45715"/>
                      <a:pt x="155847" y="46546"/>
                      <a:pt x="156367" y="46962"/>
                    </a:cubicBezTo>
                    <a:cubicBezTo>
                      <a:pt x="156886" y="47429"/>
                      <a:pt x="157613" y="47793"/>
                      <a:pt x="158600" y="48053"/>
                    </a:cubicBezTo>
                    <a:cubicBezTo>
                      <a:pt x="158808" y="48157"/>
                      <a:pt x="159224" y="48105"/>
                      <a:pt x="159951" y="47897"/>
                    </a:cubicBezTo>
                    <a:cubicBezTo>
                      <a:pt x="160626" y="47689"/>
                      <a:pt x="161198" y="47637"/>
                      <a:pt x="161665" y="47741"/>
                    </a:cubicBezTo>
                    <a:cubicBezTo>
                      <a:pt x="162133" y="47845"/>
                      <a:pt x="162341" y="48209"/>
                      <a:pt x="162341" y="48936"/>
                    </a:cubicBezTo>
                    <a:cubicBezTo>
                      <a:pt x="162912" y="48364"/>
                      <a:pt x="163224" y="47949"/>
                      <a:pt x="163224" y="47741"/>
                    </a:cubicBezTo>
                    <a:cubicBezTo>
                      <a:pt x="163328" y="49040"/>
                      <a:pt x="163639" y="50079"/>
                      <a:pt x="164211" y="50858"/>
                    </a:cubicBezTo>
                    <a:cubicBezTo>
                      <a:pt x="164730" y="51637"/>
                      <a:pt x="165613" y="52001"/>
                      <a:pt x="166808" y="51897"/>
                    </a:cubicBezTo>
                    <a:lnTo>
                      <a:pt x="166497" y="55170"/>
                    </a:lnTo>
                    <a:cubicBezTo>
                      <a:pt x="166185" y="55637"/>
                      <a:pt x="165458" y="56053"/>
                      <a:pt x="164263" y="56261"/>
                    </a:cubicBezTo>
                    <a:cubicBezTo>
                      <a:pt x="163068" y="56520"/>
                      <a:pt x="162341" y="56728"/>
                      <a:pt x="162029" y="56936"/>
                    </a:cubicBezTo>
                    <a:cubicBezTo>
                      <a:pt x="161717" y="57040"/>
                      <a:pt x="160990" y="57611"/>
                      <a:pt x="159899" y="58702"/>
                    </a:cubicBezTo>
                    <a:cubicBezTo>
                      <a:pt x="158756" y="59793"/>
                      <a:pt x="158289" y="60416"/>
                      <a:pt x="158496" y="60624"/>
                    </a:cubicBezTo>
                    <a:cubicBezTo>
                      <a:pt x="156834" y="58754"/>
                      <a:pt x="154289" y="58183"/>
                      <a:pt x="150912" y="59014"/>
                    </a:cubicBezTo>
                    <a:cubicBezTo>
                      <a:pt x="147172" y="59585"/>
                      <a:pt x="144574" y="60209"/>
                      <a:pt x="143223" y="60780"/>
                    </a:cubicBezTo>
                    <a:cubicBezTo>
                      <a:pt x="141665" y="61559"/>
                      <a:pt x="140574" y="62287"/>
                      <a:pt x="139951" y="63014"/>
                    </a:cubicBezTo>
                    <a:cubicBezTo>
                      <a:pt x="139847" y="63118"/>
                      <a:pt x="139691" y="63481"/>
                      <a:pt x="139431" y="64053"/>
                    </a:cubicBezTo>
                    <a:cubicBezTo>
                      <a:pt x="139171" y="64624"/>
                      <a:pt x="138912" y="65196"/>
                      <a:pt x="138704" y="65663"/>
                    </a:cubicBezTo>
                    <a:cubicBezTo>
                      <a:pt x="138444" y="66131"/>
                      <a:pt x="138236" y="66391"/>
                      <a:pt x="138029" y="66391"/>
                    </a:cubicBezTo>
                    <a:cubicBezTo>
                      <a:pt x="138600" y="66287"/>
                      <a:pt x="139275" y="65819"/>
                      <a:pt x="140055" y="64988"/>
                    </a:cubicBezTo>
                    <a:cubicBezTo>
                      <a:pt x="140782" y="64157"/>
                      <a:pt x="141249" y="63689"/>
                      <a:pt x="141457" y="63585"/>
                    </a:cubicBezTo>
                    <a:cubicBezTo>
                      <a:pt x="144003" y="61923"/>
                      <a:pt x="146133" y="61300"/>
                      <a:pt x="147847" y="61819"/>
                    </a:cubicBezTo>
                    <a:cubicBezTo>
                      <a:pt x="150029" y="62391"/>
                      <a:pt x="150392" y="63222"/>
                      <a:pt x="148886" y="64209"/>
                    </a:cubicBezTo>
                    <a:cubicBezTo>
                      <a:pt x="148678" y="64417"/>
                      <a:pt x="148159" y="64469"/>
                      <a:pt x="147327" y="64417"/>
                    </a:cubicBezTo>
                    <a:cubicBezTo>
                      <a:pt x="146496" y="64365"/>
                      <a:pt x="145925" y="64365"/>
                      <a:pt x="145613" y="64469"/>
                    </a:cubicBezTo>
                    <a:cubicBezTo>
                      <a:pt x="146496" y="64676"/>
                      <a:pt x="147224" y="64936"/>
                      <a:pt x="147847" y="65300"/>
                    </a:cubicBezTo>
                    <a:cubicBezTo>
                      <a:pt x="148418" y="65663"/>
                      <a:pt x="148574" y="66131"/>
                      <a:pt x="148314" y="66702"/>
                    </a:cubicBezTo>
                    <a:cubicBezTo>
                      <a:pt x="149873" y="67585"/>
                      <a:pt x="150185" y="68572"/>
                      <a:pt x="149198" y="69663"/>
                    </a:cubicBezTo>
                    <a:cubicBezTo>
                      <a:pt x="147899" y="70962"/>
                      <a:pt x="146392" y="71482"/>
                      <a:pt x="144574" y="71274"/>
                    </a:cubicBezTo>
                    <a:cubicBezTo>
                      <a:pt x="144886" y="71274"/>
                      <a:pt x="144886" y="71482"/>
                      <a:pt x="144574" y="71845"/>
                    </a:cubicBezTo>
                    <a:lnTo>
                      <a:pt x="142029" y="73456"/>
                    </a:lnTo>
                    <a:cubicBezTo>
                      <a:pt x="141821" y="73560"/>
                      <a:pt x="141197" y="73819"/>
                      <a:pt x="140107" y="74183"/>
                    </a:cubicBezTo>
                    <a:cubicBezTo>
                      <a:pt x="139016" y="74599"/>
                      <a:pt x="138288" y="75014"/>
                      <a:pt x="137873" y="75534"/>
                    </a:cubicBezTo>
                    <a:cubicBezTo>
                      <a:pt x="137561" y="75949"/>
                      <a:pt x="137405" y="76521"/>
                      <a:pt x="137405" y="77300"/>
                    </a:cubicBezTo>
                    <a:cubicBezTo>
                      <a:pt x="137405" y="78079"/>
                      <a:pt x="137353" y="78702"/>
                      <a:pt x="137249" y="79066"/>
                    </a:cubicBezTo>
                    <a:cubicBezTo>
                      <a:pt x="137145" y="79482"/>
                      <a:pt x="136730" y="79534"/>
                      <a:pt x="136054" y="79378"/>
                    </a:cubicBezTo>
                    <a:cubicBezTo>
                      <a:pt x="135743" y="79949"/>
                      <a:pt x="134860" y="80417"/>
                      <a:pt x="133301" y="80780"/>
                    </a:cubicBezTo>
                    <a:cubicBezTo>
                      <a:pt x="131743" y="81144"/>
                      <a:pt x="130756" y="81664"/>
                      <a:pt x="130236" y="82339"/>
                    </a:cubicBezTo>
                    <a:cubicBezTo>
                      <a:pt x="130808" y="83118"/>
                      <a:pt x="130756" y="83897"/>
                      <a:pt x="130080" y="84729"/>
                    </a:cubicBezTo>
                    <a:cubicBezTo>
                      <a:pt x="128886" y="85716"/>
                      <a:pt x="127847" y="85612"/>
                      <a:pt x="126963" y="84417"/>
                    </a:cubicBezTo>
                    <a:cubicBezTo>
                      <a:pt x="126444" y="84625"/>
                      <a:pt x="126080" y="85092"/>
                      <a:pt x="125872" y="85923"/>
                    </a:cubicBezTo>
                    <a:cubicBezTo>
                      <a:pt x="125613" y="86703"/>
                      <a:pt x="125249" y="87274"/>
                      <a:pt x="124782" y="87534"/>
                    </a:cubicBezTo>
                    <a:cubicBezTo>
                      <a:pt x="125457" y="88625"/>
                      <a:pt x="125353" y="89404"/>
                      <a:pt x="124470" y="89923"/>
                    </a:cubicBezTo>
                    <a:cubicBezTo>
                      <a:pt x="124574" y="89923"/>
                      <a:pt x="124782" y="90027"/>
                      <a:pt x="125145" y="90235"/>
                    </a:cubicBezTo>
                    <a:cubicBezTo>
                      <a:pt x="125509" y="90443"/>
                      <a:pt x="125872" y="90703"/>
                      <a:pt x="126236" y="90962"/>
                    </a:cubicBezTo>
                    <a:cubicBezTo>
                      <a:pt x="126652" y="91274"/>
                      <a:pt x="126860" y="91430"/>
                      <a:pt x="126963" y="91430"/>
                    </a:cubicBezTo>
                    <a:cubicBezTo>
                      <a:pt x="126548" y="92313"/>
                      <a:pt x="126028" y="92781"/>
                      <a:pt x="125353" y="92781"/>
                    </a:cubicBezTo>
                    <a:cubicBezTo>
                      <a:pt x="125924" y="94339"/>
                      <a:pt x="125197" y="96105"/>
                      <a:pt x="123119" y="97975"/>
                    </a:cubicBezTo>
                    <a:cubicBezTo>
                      <a:pt x="122704" y="98391"/>
                      <a:pt x="122080" y="98755"/>
                      <a:pt x="121249" y="99170"/>
                    </a:cubicBezTo>
                    <a:cubicBezTo>
                      <a:pt x="120418" y="99586"/>
                      <a:pt x="119639" y="99898"/>
                      <a:pt x="118963" y="100157"/>
                    </a:cubicBezTo>
                    <a:cubicBezTo>
                      <a:pt x="118288" y="100417"/>
                      <a:pt x="117872" y="100573"/>
                      <a:pt x="117768" y="100677"/>
                    </a:cubicBezTo>
                    <a:cubicBezTo>
                      <a:pt x="116781" y="101560"/>
                      <a:pt x="116054" y="102495"/>
                      <a:pt x="115535" y="103430"/>
                    </a:cubicBezTo>
                    <a:cubicBezTo>
                      <a:pt x="115067" y="104365"/>
                      <a:pt x="114963" y="105300"/>
                      <a:pt x="115327" y="106183"/>
                    </a:cubicBezTo>
                    <a:cubicBezTo>
                      <a:pt x="115690" y="107067"/>
                      <a:pt x="116574" y="107690"/>
                      <a:pt x="118080" y="107950"/>
                    </a:cubicBezTo>
                    <a:lnTo>
                      <a:pt x="118236" y="109144"/>
                    </a:lnTo>
                    <a:lnTo>
                      <a:pt x="118236" y="111794"/>
                    </a:lnTo>
                    <a:lnTo>
                      <a:pt x="118392" y="112989"/>
                    </a:lnTo>
                    <a:cubicBezTo>
                      <a:pt x="118496" y="113664"/>
                      <a:pt x="118548" y="114287"/>
                      <a:pt x="118600" y="114859"/>
                    </a:cubicBezTo>
                    <a:cubicBezTo>
                      <a:pt x="118652" y="115378"/>
                      <a:pt x="118652" y="116106"/>
                      <a:pt x="118600" y="116937"/>
                    </a:cubicBezTo>
                    <a:cubicBezTo>
                      <a:pt x="118548" y="117768"/>
                      <a:pt x="118340" y="118236"/>
                      <a:pt x="117924" y="118339"/>
                    </a:cubicBezTo>
                    <a:cubicBezTo>
                      <a:pt x="117509" y="118443"/>
                      <a:pt x="116989" y="118339"/>
                      <a:pt x="116314" y="118028"/>
                    </a:cubicBezTo>
                    <a:cubicBezTo>
                      <a:pt x="115535" y="117612"/>
                      <a:pt x="114600" y="115482"/>
                      <a:pt x="113509" y="111482"/>
                    </a:cubicBezTo>
                    <a:cubicBezTo>
                      <a:pt x="113301" y="110495"/>
                      <a:pt x="112729" y="109300"/>
                      <a:pt x="111742" y="107898"/>
                    </a:cubicBezTo>
                    <a:cubicBezTo>
                      <a:pt x="111223" y="108417"/>
                      <a:pt x="110807" y="108729"/>
                      <a:pt x="110496" y="108885"/>
                    </a:cubicBezTo>
                    <a:cubicBezTo>
                      <a:pt x="110132" y="109041"/>
                      <a:pt x="109924" y="109041"/>
                      <a:pt x="109768" y="108937"/>
                    </a:cubicBezTo>
                    <a:cubicBezTo>
                      <a:pt x="109612" y="108833"/>
                      <a:pt x="109353" y="108625"/>
                      <a:pt x="108937" y="108261"/>
                    </a:cubicBezTo>
                    <a:cubicBezTo>
                      <a:pt x="108522" y="107898"/>
                      <a:pt x="108210" y="107638"/>
                      <a:pt x="107898" y="107430"/>
                    </a:cubicBezTo>
                    <a:cubicBezTo>
                      <a:pt x="107379" y="107118"/>
                      <a:pt x="106547" y="106911"/>
                      <a:pt x="105301" y="106703"/>
                    </a:cubicBezTo>
                    <a:cubicBezTo>
                      <a:pt x="104054" y="106495"/>
                      <a:pt x="103275" y="106235"/>
                      <a:pt x="103015" y="105976"/>
                    </a:cubicBezTo>
                    <a:cubicBezTo>
                      <a:pt x="100625" y="107742"/>
                      <a:pt x="99223" y="107326"/>
                      <a:pt x="98703" y="104625"/>
                    </a:cubicBezTo>
                    <a:cubicBezTo>
                      <a:pt x="98495" y="105092"/>
                      <a:pt x="98547" y="105768"/>
                      <a:pt x="98755" y="106651"/>
                    </a:cubicBezTo>
                    <a:cubicBezTo>
                      <a:pt x="99015" y="107482"/>
                      <a:pt x="99119" y="107950"/>
                      <a:pt x="99119" y="108054"/>
                    </a:cubicBezTo>
                    <a:cubicBezTo>
                      <a:pt x="98443" y="109352"/>
                      <a:pt x="97352" y="109456"/>
                      <a:pt x="95846" y="108365"/>
                    </a:cubicBezTo>
                    <a:cubicBezTo>
                      <a:pt x="95275" y="107794"/>
                      <a:pt x="93872" y="107690"/>
                      <a:pt x="91742" y="108157"/>
                    </a:cubicBezTo>
                    <a:cubicBezTo>
                      <a:pt x="89612" y="108625"/>
                      <a:pt x="88209" y="108677"/>
                      <a:pt x="87534" y="108365"/>
                    </a:cubicBezTo>
                    <a:cubicBezTo>
                      <a:pt x="87638" y="108365"/>
                      <a:pt x="87846" y="108521"/>
                      <a:pt x="88106" y="108833"/>
                    </a:cubicBezTo>
                    <a:cubicBezTo>
                      <a:pt x="88417" y="109041"/>
                      <a:pt x="88625" y="109196"/>
                      <a:pt x="88677" y="109300"/>
                    </a:cubicBezTo>
                    <a:cubicBezTo>
                      <a:pt x="88573" y="109716"/>
                      <a:pt x="88417" y="109976"/>
                      <a:pt x="88209" y="110183"/>
                    </a:cubicBezTo>
                    <a:cubicBezTo>
                      <a:pt x="88002" y="110391"/>
                      <a:pt x="87794" y="110443"/>
                      <a:pt x="87638" y="110391"/>
                    </a:cubicBezTo>
                    <a:cubicBezTo>
                      <a:pt x="87430" y="110339"/>
                      <a:pt x="87222" y="110339"/>
                      <a:pt x="86963" y="110391"/>
                    </a:cubicBezTo>
                    <a:cubicBezTo>
                      <a:pt x="86703" y="110443"/>
                      <a:pt x="86495" y="110495"/>
                      <a:pt x="86287" y="110599"/>
                    </a:cubicBezTo>
                    <a:cubicBezTo>
                      <a:pt x="85872" y="110911"/>
                      <a:pt x="85404" y="111430"/>
                      <a:pt x="84781" y="112158"/>
                    </a:cubicBezTo>
                    <a:cubicBezTo>
                      <a:pt x="84209" y="112885"/>
                      <a:pt x="83742" y="113352"/>
                      <a:pt x="83430" y="113560"/>
                    </a:cubicBezTo>
                    <a:cubicBezTo>
                      <a:pt x="84002" y="115119"/>
                      <a:pt x="84313" y="116365"/>
                      <a:pt x="84261" y="117197"/>
                    </a:cubicBezTo>
                    <a:cubicBezTo>
                      <a:pt x="84209" y="118028"/>
                      <a:pt x="84054" y="119275"/>
                      <a:pt x="83794" y="120885"/>
                    </a:cubicBezTo>
                    <a:cubicBezTo>
                      <a:pt x="83534" y="122495"/>
                      <a:pt x="83430" y="123846"/>
                      <a:pt x="83430" y="124833"/>
                    </a:cubicBezTo>
                    <a:cubicBezTo>
                      <a:pt x="83430" y="126391"/>
                      <a:pt x="83898" y="128262"/>
                      <a:pt x="84833" y="130340"/>
                    </a:cubicBezTo>
                    <a:cubicBezTo>
                      <a:pt x="85768" y="132418"/>
                      <a:pt x="86859" y="133872"/>
                      <a:pt x="88157" y="134651"/>
                    </a:cubicBezTo>
                    <a:cubicBezTo>
                      <a:pt x="88833" y="135067"/>
                      <a:pt x="90028" y="135275"/>
                      <a:pt x="91742" y="135379"/>
                    </a:cubicBezTo>
                    <a:cubicBezTo>
                      <a:pt x="93404" y="135483"/>
                      <a:pt x="94599" y="135379"/>
                      <a:pt x="95326" y="135067"/>
                    </a:cubicBezTo>
                    <a:cubicBezTo>
                      <a:pt x="95898" y="134755"/>
                      <a:pt x="96365" y="134444"/>
                      <a:pt x="96677" y="134028"/>
                    </a:cubicBezTo>
                    <a:cubicBezTo>
                      <a:pt x="96989" y="133612"/>
                      <a:pt x="97197" y="133041"/>
                      <a:pt x="97404" y="132314"/>
                    </a:cubicBezTo>
                    <a:cubicBezTo>
                      <a:pt x="97612" y="131586"/>
                      <a:pt x="97768" y="131067"/>
                      <a:pt x="97872" y="130755"/>
                    </a:cubicBezTo>
                    <a:cubicBezTo>
                      <a:pt x="98547" y="128885"/>
                      <a:pt x="99846" y="127898"/>
                      <a:pt x="101716" y="127794"/>
                    </a:cubicBezTo>
                    <a:cubicBezTo>
                      <a:pt x="102911" y="127690"/>
                      <a:pt x="103742" y="127846"/>
                      <a:pt x="104314" y="128158"/>
                    </a:cubicBezTo>
                    <a:cubicBezTo>
                      <a:pt x="104833" y="128521"/>
                      <a:pt x="105093" y="128989"/>
                      <a:pt x="104989" y="129560"/>
                    </a:cubicBezTo>
                    <a:cubicBezTo>
                      <a:pt x="104885" y="130132"/>
                      <a:pt x="104677" y="130755"/>
                      <a:pt x="104418" y="131431"/>
                    </a:cubicBezTo>
                    <a:cubicBezTo>
                      <a:pt x="104106" y="132054"/>
                      <a:pt x="103742" y="132781"/>
                      <a:pt x="103327" y="133560"/>
                    </a:cubicBezTo>
                    <a:cubicBezTo>
                      <a:pt x="102859" y="134340"/>
                      <a:pt x="102599" y="134963"/>
                      <a:pt x="102495" y="135327"/>
                    </a:cubicBezTo>
                    <a:cubicBezTo>
                      <a:pt x="102288" y="136106"/>
                      <a:pt x="102132" y="137249"/>
                      <a:pt x="101976" y="138651"/>
                    </a:cubicBezTo>
                    <a:cubicBezTo>
                      <a:pt x="101820" y="140106"/>
                      <a:pt x="101716" y="140937"/>
                      <a:pt x="101612" y="141249"/>
                    </a:cubicBezTo>
                    <a:cubicBezTo>
                      <a:pt x="101820" y="141353"/>
                      <a:pt x="102547" y="141405"/>
                      <a:pt x="103846" y="141405"/>
                    </a:cubicBezTo>
                    <a:cubicBezTo>
                      <a:pt x="103846" y="141197"/>
                      <a:pt x="103898" y="140885"/>
                      <a:pt x="104054" y="140418"/>
                    </a:cubicBezTo>
                    <a:cubicBezTo>
                      <a:pt x="104210" y="139950"/>
                      <a:pt x="104262" y="139690"/>
                      <a:pt x="104262" y="139587"/>
                    </a:cubicBezTo>
                    <a:cubicBezTo>
                      <a:pt x="104781" y="140366"/>
                      <a:pt x="105560" y="140833"/>
                      <a:pt x="106651" y="140937"/>
                    </a:cubicBezTo>
                    <a:cubicBezTo>
                      <a:pt x="107742" y="141041"/>
                      <a:pt x="108522" y="140625"/>
                      <a:pt x="109041" y="139742"/>
                    </a:cubicBezTo>
                    <a:cubicBezTo>
                      <a:pt x="109249" y="140054"/>
                      <a:pt x="109820" y="140781"/>
                      <a:pt x="110807" y="141976"/>
                    </a:cubicBezTo>
                    <a:cubicBezTo>
                      <a:pt x="111794" y="143171"/>
                      <a:pt x="112314" y="144158"/>
                      <a:pt x="112418" y="144937"/>
                    </a:cubicBezTo>
                    <a:cubicBezTo>
                      <a:pt x="112522" y="145353"/>
                      <a:pt x="112729" y="145976"/>
                      <a:pt x="112989" y="146859"/>
                    </a:cubicBezTo>
                    <a:cubicBezTo>
                      <a:pt x="113301" y="147742"/>
                      <a:pt x="113405" y="148366"/>
                      <a:pt x="113301" y="148729"/>
                    </a:cubicBezTo>
                    <a:cubicBezTo>
                      <a:pt x="113197" y="149093"/>
                      <a:pt x="112729" y="149249"/>
                      <a:pt x="111794" y="149249"/>
                    </a:cubicBezTo>
                    <a:cubicBezTo>
                      <a:pt x="111379" y="149249"/>
                      <a:pt x="111171" y="149405"/>
                      <a:pt x="111067" y="149717"/>
                    </a:cubicBezTo>
                    <a:cubicBezTo>
                      <a:pt x="110963" y="150028"/>
                      <a:pt x="110963" y="150392"/>
                      <a:pt x="111067" y="150807"/>
                    </a:cubicBezTo>
                    <a:cubicBezTo>
                      <a:pt x="111171" y="151275"/>
                      <a:pt x="111275" y="151691"/>
                      <a:pt x="111431" y="152054"/>
                    </a:cubicBezTo>
                    <a:cubicBezTo>
                      <a:pt x="111586" y="152470"/>
                      <a:pt x="111794" y="152885"/>
                      <a:pt x="112002" y="153301"/>
                    </a:cubicBezTo>
                    <a:cubicBezTo>
                      <a:pt x="112262" y="153717"/>
                      <a:pt x="112366" y="154028"/>
                      <a:pt x="112366" y="154132"/>
                    </a:cubicBezTo>
                    <a:cubicBezTo>
                      <a:pt x="114132" y="157405"/>
                      <a:pt x="116574" y="158288"/>
                      <a:pt x="119639" y="156782"/>
                    </a:cubicBezTo>
                    <a:cubicBezTo>
                      <a:pt x="119639" y="159639"/>
                      <a:pt x="118963" y="161249"/>
                      <a:pt x="117561" y="161509"/>
                    </a:cubicBezTo>
                    <a:cubicBezTo>
                      <a:pt x="116366" y="161873"/>
                      <a:pt x="115483" y="161353"/>
                      <a:pt x="114496" y="160210"/>
                    </a:cubicBezTo>
                    <a:close/>
                    <a:moveTo>
                      <a:pt x="116729" y="193717"/>
                    </a:moveTo>
                    <a:cubicBezTo>
                      <a:pt x="116522" y="192730"/>
                      <a:pt x="116418" y="191951"/>
                      <a:pt x="116470" y="191328"/>
                    </a:cubicBezTo>
                    <a:cubicBezTo>
                      <a:pt x="116366" y="190548"/>
                      <a:pt x="116729" y="189457"/>
                      <a:pt x="117509" y="188159"/>
                    </a:cubicBezTo>
                    <a:cubicBezTo>
                      <a:pt x="118288" y="186808"/>
                      <a:pt x="118704" y="185821"/>
                      <a:pt x="118704" y="185094"/>
                    </a:cubicBezTo>
                    <a:cubicBezTo>
                      <a:pt x="117145" y="184678"/>
                      <a:pt x="116522" y="183431"/>
                      <a:pt x="116937" y="181249"/>
                    </a:cubicBezTo>
                    <a:cubicBezTo>
                      <a:pt x="117145" y="179743"/>
                      <a:pt x="118548" y="177769"/>
                      <a:pt x="121249" y="175327"/>
                    </a:cubicBezTo>
                    <a:cubicBezTo>
                      <a:pt x="123119" y="173665"/>
                      <a:pt x="123743" y="171275"/>
                      <a:pt x="123015" y="168210"/>
                    </a:cubicBezTo>
                    <a:cubicBezTo>
                      <a:pt x="122704" y="166912"/>
                      <a:pt x="122444" y="165041"/>
                      <a:pt x="122288" y="162548"/>
                    </a:cubicBezTo>
                    <a:cubicBezTo>
                      <a:pt x="122080" y="160054"/>
                      <a:pt x="121872" y="158340"/>
                      <a:pt x="121717" y="157353"/>
                    </a:cubicBezTo>
                    <a:cubicBezTo>
                      <a:pt x="121717" y="157665"/>
                      <a:pt x="122184" y="157924"/>
                      <a:pt x="123119" y="158184"/>
                    </a:cubicBezTo>
                    <a:cubicBezTo>
                      <a:pt x="124054" y="158444"/>
                      <a:pt x="124626" y="158756"/>
                      <a:pt x="124834" y="159119"/>
                    </a:cubicBezTo>
                    <a:cubicBezTo>
                      <a:pt x="125041" y="158808"/>
                      <a:pt x="125301" y="158288"/>
                      <a:pt x="125561" y="157509"/>
                    </a:cubicBezTo>
                    <a:cubicBezTo>
                      <a:pt x="125872" y="156730"/>
                      <a:pt x="126132" y="156106"/>
                      <a:pt x="126444" y="155743"/>
                    </a:cubicBezTo>
                    <a:cubicBezTo>
                      <a:pt x="126652" y="155431"/>
                      <a:pt x="127067" y="155067"/>
                      <a:pt x="127691" y="154652"/>
                    </a:cubicBezTo>
                    <a:cubicBezTo>
                      <a:pt x="128314" y="154184"/>
                      <a:pt x="128730" y="153924"/>
                      <a:pt x="128937" y="153820"/>
                    </a:cubicBezTo>
                    <a:cubicBezTo>
                      <a:pt x="129145" y="153717"/>
                      <a:pt x="129561" y="153405"/>
                      <a:pt x="130288" y="152833"/>
                    </a:cubicBezTo>
                    <a:cubicBezTo>
                      <a:pt x="130963" y="152314"/>
                      <a:pt x="131535" y="151846"/>
                      <a:pt x="132002" y="151587"/>
                    </a:cubicBezTo>
                    <a:cubicBezTo>
                      <a:pt x="132470" y="151275"/>
                      <a:pt x="133041" y="151067"/>
                      <a:pt x="133769" y="150911"/>
                    </a:cubicBezTo>
                    <a:cubicBezTo>
                      <a:pt x="134496" y="150756"/>
                      <a:pt x="135016" y="150963"/>
                      <a:pt x="135327" y="151587"/>
                    </a:cubicBezTo>
                    <a:cubicBezTo>
                      <a:pt x="135847" y="152158"/>
                      <a:pt x="135743" y="153093"/>
                      <a:pt x="135016" y="154340"/>
                    </a:cubicBezTo>
                    <a:cubicBezTo>
                      <a:pt x="134340" y="155587"/>
                      <a:pt x="134340" y="156418"/>
                      <a:pt x="135016" y="156937"/>
                    </a:cubicBezTo>
                    <a:cubicBezTo>
                      <a:pt x="135119" y="156626"/>
                      <a:pt x="135223" y="156002"/>
                      <a:pt x="135327" y="155015"/>
                    </a:cubicBezTo>
                    <a:cubicBezTo>
                      <a:pt x="135431" y="154028"/>
                      <a:pt x="135743" y="153301"/>
                      <a:pt x="136210" y="152782"/>
                    </a:cubicBezTo>
                    <a:cubicBezTo>
                      <a:pt x="136782" y="152210"/>
                      <a:pt x="137353" y="151846"/>
                      <a:pt x="137925" y="151743"/>
                    </a:cubicBezTo>
                    <a:cubicBezTo>
                      <a:pt x="138444" y="151639"/>
                      <a:pt x="138964" y="151691"/>
                      <a:pt x="139379" y="151950"/>
                    </a:cubicBezTo>
                    <a:cubicBezTo>
                      <a:pt x="139847" y="152210"/>
                      <a:pt x="140366" y="152522"/>
                      <a:pt x="140938" y="152989"/>
                    </a:cubicBezTo>
                    <a:cubicBezTo>
                      <a:pt x="141509" y="153457"/>
                      <a:pt x="142081" y="153717"/>
                      <a:pt x="142548" y="153820"/>
                    </a:cubicBezTo>
                    <a:cubicBezTo>
                      <a:pt x="144055" y="154340"/>
                      <a:pt x="145821" y="155379"/>
                      <a:pt x="147899" y="157093"/>
                    </a:cubicBezTo>
                    <a:cubicBezTo>
                      <a:pt x="147795" y="156989"/>
                      <a:pt x="147795" y="156885"/>
                      <a:pt x="147899" y="156730"/>
                    </a:cubicBezTo>
                    <a:cubicBezTo>
                      <a:pt x="148003" y="156574"/>
                      <a:pt x="148211" y="156418"/>
                      <a:pt x="148470" y="156262"/>
                    </a:cubicBezTo>
                    <a:cubicBezTo>
                      <a:pt x="148782" y="156106"/>
                      <a:pt x="149042" y="155950"/>
                      <a:pt x="149301" y="155795"/>
                    </a:cubicBezTo>
                    <a:cubicBezTo>
                      <a:pt x="149561" y="155639"/>
                      <a:pt x="149821" y="155535"/>
                      <a:pt x="150133" y="155431"/>
                    </a:cubicBezTo>
                    <a:lnTo>
                      <a:pt x="150600" y="155275"/>
                    </a:lnTo>
                    <a:cubicBezTo>
                      <a:pt x="151276" y="155275"/>
                      <a:pt x="151795" y="155223"/>
                      <a:pt x="152107" y="155119"/>
                    </a:cubicBezTo>
                    <a:cubicBezTo>
                      <a:pt x="152418" y="155015"/>
                      <a:pt x="152834" y="155119"/>
                      <a:pt x="153354" y="155431"/>
                    </a:cubicBezTo>
                    <a:cubicBezTo>
                      <a:pt x="153873" y="155743"/>
                      <a:pt x="154289" y="155950"/>
                      <a:pt x="154444" y="156106"/>
                    </a:cubicBezTo>
                    <a:cubicBezTo>
                      <a:pt x="154652" y="156262"/>
                      <a:pt x="154964" y="156522"/>
                      <a:pt x="155483" y="156937"/>
                    </a:cubicBezTo>
                    <a:cubicBezTo>
                      <a:pt x="156003" y="157353"/>
                      <a:pt x="156315" y="157613"/>
                      <a:pt x="156522" y="157821"/>
                    </a:cubicBezTo>
                    <a:cubicBezTo>
                      <a:pt x="156834" y="158028"/>
                      <a:pt x="157354" y="158340"/>
                      <a:pt x="158133" y="158860"/>
                    </a:cubicBezTo>
                    <a:cubicBezTo>
                      <a:pt x="158912" y="159379"/>
                      <a:pt x="159535" y="159743"/>
                      <a:pt x="160003" y="160054"/>
                    </a:cubicBezTo>
                    <a:cubicBezTo>
                      <a:pt x="160471" y="160366"/>
                      <a:pt x="160834" y="160782"/>
                      <a:pt x="161198" y="161405"/>
                    </a:cubicBezTo>
                    <a:cubicBezTo>
                      <a:pt x="161561" y="161976"/>
                      <a:pt x="161665" y="162652"/>
                      <a:pt x="161561" y="163327"/>
                    </a:cubicBezTo>
                    <a:cubicBezTo>
                      <a:pt x="162133" y="163431"/>
                      <a:pt x="163328" y="163795"/>
                      <a:pt x="165146" y="164522"/>
                    </a:cubicBezTo>
                    <a:cubicBezTo>
                      <a:pt x="165458" y="164730"/>
                      <a:pt x="166081" y="164886"/>
                      <a:pt x="167016" y="165041"/>
                    </a:cubicBezTo>
                    <a:cubicBezTo>
                      <a:pt x="167951" y="165197"/>
                      <a:pt x="168575" y="165405"/>
                      <a:pt x="168886" y="165717"/>
                    </a:cubicBezTo>
                    <a:cubicBezTo>
                      <a:pt x="154444" y="180782"/>
                      <a:pt x="137093" y="190133"/>
                      <a:pt x="116729" y="193717"/>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5152F"/>
                  </a:solidFill>
                  <a:latin typeface="Open Sans"/>
                  <a:ea typeface="Open Sans"/>
                  <a:cs typeface="Open Sans"/>
                  <a:sym typeface="Open Sans"/>
                </a:endParaRPr>
              </a:p>
            </p:txBody>
          </p:sp>
        </p:grpSp>
        <p:grpSp>
          <p:nvGrpSpPr>
            <p:cNvPr id="1370" name="Google Shape;1370;p120"/>
            <p:cNvGrpSpPr/>
            <p:nvPr/>
          </p:nvGrpSpPr>
          <p:grpSpPr>
            <a:xfrm>
              <a:off x="5280689" y="3671835"/>
              <a:ext cx="201168" cy="201168"/>
              <a:chOff x="1190625" y="238125"/>
              <a:chExt cx="5238750" cy="5238750"/>
            </a:xfrm>
          </p:grpSpPr>
          <p:sp>
            <p:nvSpPr>
              <p:cNvPr id="1371" name="Google Shape;1371;p120"/>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rgbClr val="CB22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2" name="Google Shape;1372;p120"/>
              <p:cNvSpPr/>
              <p:nvPr/>
            </p:nvSpPr>
            <p:spPr>
              <a:xfrm>
                <a:off x="2973250" y="1093050"/>
                <a:ext cx="1673500" cy="3656225"/>
              </a:xfrm>
              <a:custGeom>
                <a:rect b="b" l="l" r="r" t="t"/>
                <a:pathLst>
                  <a:path extrusionOk="0" h="146249" w="66940">
                    <a:moveTo>
                      <a:pt x="47416" y="0"/>
                    </a:moveTo>
                    <a:lnTo>
                      <a:pt x="44748" y="122"/>
                    </a:lnTo>
                    <a:lnTo>
                      <a:pt x="42080" y="243"/>
                    </a:lnTo>
                    <a:lnTo>
                      <a:pt x="39533" y="607"/>
                    </a:lnTo>
                    <a:lnTo>
                      <a:pt x="37229" y="971"/>
                    </a:lnTo>
                    <a:lnTo>
                      <a:pt x="34925" y="1577"/>
                    </a:lnTo>
                    <a:lnTo>
                      <a:pt x="32864" y="2183"/>
                    </a:lnTo>
                    <a:lnTo>
                      <a:pt x="30923" y="3032"/>
                    </a:lnTo>
                    <a:lnTo>
                      <a:pt x="29104" y="3881"/>
                    </a:lnTo>
                    <a:lnTo>
                      <a:pt x="27407" y="4972"/>
                    </a:lnTo>
                    <a:lnTo>
                      <a:pt x="25830" y="6064"/>
                    </a:lnTo>
                    <a:lnTo>
                      <a:pt x="24375" y="7155"/>
                    </a:lnTo>
                    <a:lnTo>
                      <a:pt x="23041" y="8489"/>
                    </a:lnTo>
                    <a:lnTo>
                      <a:pt x="21828" y="9702"/>
                    </a:lnTo>
                    <a:lnTo>
                      <a:pt x="20616" y="11157"/>
                    </a:lnTo>
                    <a:lnTo>
                      <a:pt x="19524" y="12491"/>
                    </a:lnTo>
                    <a:lnTo>
                      <a:pt x="18675" y="13946"/>
                    </a:lnTo>
                    <a:lnTo>
                      <a:pt x="17705" y="15523"/>
                    </a:lnTo>
                    <a:lnTo>
                      <a:pt x="16978" y="16978"/>
                    </a:lnTo>
                    <a:lnTo>
                      <a:pt x="16250" y="18554"/>
                    </a:lnTo>
                    <a:lnTo>
                      <a:pt x="15644" y="20131"/>
                    </a:lnTo>
                    <a:lnTo>
                      <a:pt x="15159" y="21707"/>
                    </a:lnTo>
                    <a:lnTo>
                      <a:pt x="14916" y="22556"/>
                    </a:lnTo>
                    <a:lnTo>
                      <a:pt x="14310" y="24981"/>
                    </a:lnTo>
                    <a:lnTo>
                      <a:pt x="13946" y="26558"/>
                    </a:lnTo>
                    <a:lnTo>
                      <a:pt x="13703" y="28256"/>
                    </a:lnTo>
                    <a:lnTo>
                      <a:pt x="13461" y="30196"/>
                    </a:lnTo>
                    <a:lnTo>
                      <a:pt x="13461" y="32136"/>
                    </a:lnTo>
                    <a:lnTo>
                      <a:pt x="13461" y="53479"/>
                    </a:lnTo>
                    <a:lnTo>
                      <a:pt x="0" y="53479"/>
                    </a:lnTo>
                    <a:lnTo>
                      <a:pt x="0" y="79431"/>
                    </a:lnTo>
                    <a:lnTo>
                      <a:pt x="13461" y="79431"/>
                    </a:lnTo>
                    <a:lnTo>
                      <a:pt x="13461" y="146249"/>
                    </a:lnTo>
                    <a:lnTo>
                      <a:pt x="40261" y="146249"/>
                    </a:lnTo>
                    <a:lnTo>
                      <a:pt x="40261" y="79431"/>
                    </a:lnTo>
                    <a:lnTo>
                      <a:pt x="62695" y="79431"/>
                    </a:lnTo>
                    <a:lnTo>
                      <a:pt x="66091" y="53479"/>
                    </a:lnTo>
                    <a:lnTo>
                      <a:pt x="40261" y="53479"/>
                    </a:lnTo>
                    <a:lnTo>
                      <a:pt x="40261" y="35047"/>
                    </a:lnTo>
                    <a:lnTo>
                      <a:pt x="40261" y="34683"/>
                    </a:lnTo>
                    <a:lnTo>
                      <a:pt x="40382" y="33349"/>
                    </a:lnTo>
                    <a:lnTo>
                      <a:pt x="40504" y="32621"/>
                    </a:lnTo>
                    <a:lnTo>
                      <a:pt x="40746" y="31651"/>
                    </a:lnTo>
                    <a:lnTo>
                      <a:pt x="41110" y="30681"/>
                    </a:lnTo>
                    <a:lnTo>
                      <a:pt x="41595" y="29590"/>
                    </a:lnTo>
                    <a:lnTo>
                      <a:pt x="42201" y="28619"/>
                    </a:lnTo>
                    <a:lnTo>
                      <a:pt x="43050" y="27649"/>
                    </a:lnTo>
                    <a:lnTo>
                      <a:pt x="44020" y="26679"/>
                    </a:lnTo>
                    <a:lnTo>
                      <a:pt x="45233" y="25830"/>
                    </a:lnTo>
                    <a:lnTo>
                      <a:pt x="46688" y="25224"/>
                    </a:lnTo>
                    <a:lnTo>
                      <a:pt x="48386" y="24618"/>
                    </a:lnTo>
                    <a:lnTo>
                      <a:pt x="50326" y="24254"/>
                    </a:lnTo>
                    <a:lnTo>
                      <a:pt x="52509" y="24133"/>
                    </a:lnTo>
                    <a:lnTo>
                      <a:pt x="66940" y="24133"/>
                    </a:lnTo>
                    <a:lnTo>
                      <a:pt x="66940" y="1092"/>
                    </a:lnTo>
                    <a:lnTo>
                      <a:pt x="63544" y="728"/>
                    </a:lnTo>
                    <a:lnTo>
                      <a:pt x="59785" y="364"/>
                    </a:lnTo>
                    <a:lnTo>
                      <a:pt x="55177" y="122"/>
                    </a:lnTo>
                    <a:lnTo>
                      <a:pt x="5008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3" name="Google Shape;1373;p120"/>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4" name="Google Shape;1374;p120"/>
              <p:cNvSpPr/>
              <p:nvPr/>
            </p:nvSpPr>
            <p:spPr>
              <a:xfrm>
                <a:off x="2060700" y="1741825"/>
                <a:ext cx="3498600" cy="2458725"/>
              </a:xfrm>
              <a:custGeom>
                <a:rect b="b" l="l" r="r" t="t"/>
                <a:pathLst>
                  <a:path extrusionOk="0" h="98349" w="139944">
                    <a:moveTo>
                      <a:pt x="55784" y="29954"/>
                    </a:moveTo>
                    <a:lnTo>
                      <a:pt x="92285" y="48993"/>
                    </a:lnTo>
                    <a:lnTo>
                      <a:pt x="55784" y="68759"/>
                    </a:lnTo>
                    <a:lnTo>
                      <a:pt x="55784" y="29954"/>
                    </a:lnTo>
                    <a:close/>
                    <a:moveTo>
                      <a:pt x="67910" y="1"/>
                    </a:moveTo>
                    <a:lnTo>
                      <a:pt x="44385" y="971"/>
                    </a:lnTo>
                    <a:lnTo>
                      <a:pt x="21223" y="1820"/>
                    </a:lnTo>
                    <a:lnTo>
                      <a:pt x="18797" y="2062"/>
                    </a:lnTo>
                    <a:lnTo>
                      <a:pt x="16493" y="2426"/>
                    </a:lnTo>
                    <a:lnTo>
                      <a:pt x="14310" y="3032"/>
                    </a:lnTo>
                    <a:lnTo>
                      <a:pt x="12370" y="3760"/>
                    </a:lnTo>
                    <a:lnTo>
                      <a:pt x="11279" y="4366"/>
                    </a:lnTo>
                    <a:lnTo>
                      <a:pt x="10430" y="4851"/>
                    </a:lnTo>
                    <a:lnTo>
                      <a:pt x="9460" y="5579"/>
                    </a:lnTo>
                    <a:lnTo>
                      <a:pt x="8611" y="6307"/>
                    </a:lnTo>
                    <a:lnTo>
                      <a:pt x="7883" y="7034"/>
                    </a:lnTo>
                    <a:lnTo>
                      <a:pt x="7156" y="7883"/>
                    </a:lnTo>
                    <a:lnTo>
                      <a:pt x="6428" y="8853"/>
                    </a:lnTo>
                    <a:lnTo>
                      <a:pt x="5700" y="9945"/>
                    </a:lnTo>
                    <a:lnTo>
                      <a:pt x="4488" y="12491"/>
                    </a:lnTo>
                    <a:lnTo>
                      <a:pt x="3275" y="15159"/>
                    </a:lnTo>
                    <a:lnTo>
                      <a:pt x="2547" y="17948"/>
                    </a:lnTo>
                    <a:lnTo>
                      <a:pt x="2184" y="19403"/>
                    </a:lnTo>
                    <a:lnTo>
                      <a:pt x="1941" y="20737"/>
                    </a:lnTo>
                    <a:lnTo>
                      <a:pt x="1092" y="27892"/>
                    </a:lnTo>
                    <a:lnTo>
                      <a:pt x="486" y="34926"/>
                    </a:lnTo>
                    <a:lnTo>
                      <a:pt x="122" y="41959"/>
                    </a:lnTo>
                    <a:lnTo>
                      <a:pt x="1" y="49114"/>
                    </a:lnTo>
                    <a:lnTo>
                      <a:pt x="122" y="56147"/>
                    </a:lnTo>
                    <a:lnTo>
                      <a:pt x="486" y="63181"/>
                    </a:lnTo>
                    <a:lnTo>
                      <a:pt x="971" y="70336"/>
                    </a:lnTo>
                    <a:lnTo>
                      <a:pt x="1698" y="77369"/>
                    </a:lnTo>
                    <a:lnTo>
                      <a:pt x="2184" y="79916"/>
                    </a:lnTo>
                    <a:lnTo>
                      <a:pt x="2547" y="82220"/>
                    </a:lnTo>
                    <a:lnTo>
                      <a:pt x="3154" y="84403"/>
                    </a:lnTo>
                    <a:lnTo>
                      <a:pt x="3881" y="86343"/>
                    </a:lnTo>
                    <a:lnTo>
                      <a:pt x="4730" y="88162"/>
                    </a:lnTo>
                    <a:lnTo>
                      <a:pt x="5579" y="89738"/>
                    </a:lnTo>
                    <a:lnTo>
                      <a:pt x="6670" y="91194"/>
                    </a:lnTo>
                    <a:lnTo>
                      <a:pt x="7883" y="92528"/>
                    </a:lnTo>
                    <a:lnTo>
                      <a:pt x="9217" y="93619"/>
                    </a:lnTo>
                    <a:lnTo>
                      <a:pt x="10794" y="94589"/>
                    </a:lnTo>
                    <a:lnTo>
                      <a:pt x="12491" y="95438"/>
                    </a:lnTo>
                    <a:lnTo>
                      <a:pt x="14310" y="96166"/>
                    </a:lnTo>
                    <a:lnTo>
                      <a:pt x="16251" y="96651"/>
                    </a:lnTo>
                    <a:lnTo>
                      <a:pt x="18433" y="97015"/>
                    </a:lnTo>
                    <a:lnTo>
                      <a:pt x="20859" y="97257"/>
                    </a:lnTo>
                    <a:lnTo>
                      <a:pt x="23405" y="97500"/>
                    </a:lnTo>
                    <a:lnTo>
                      <a:pt x="42687" y="97863"/>
                    </a:lnTo>
                    <a:lnTo>
                      <a:pt x="62090" y="98106"/>
                    </a:lnTo>
                    <a:lnTo>
                      <a:pt x="100653" y="98348"/>
                    </a:lnTo>
                    <a:lnTo>
                      <a:pt x="105988" y="98227"/>
                    </a:lnTo>
                    <a:lnTo>
                      <a:pt x="111324" y="97985"/>
                    </a:lnTo>
                    <a:lnTo>
                      <a:pt x="116539" y="97621"/>
                    </a:lnTo>
                    <a:lnTo>
                      <a:pt x="121874" y="97015"/>
                    </a:lnTo>
                    <a:lnTo>
                      <a:pt x="123208" y="96893"/>
                    </a:lnTo>
                    <a:lnTo>
                      <a:pt x="124542" y="96529"/>
                    </a:lnTo>
                    <a:lnTo>
                      <a:pt x="125755" y="96166"/>
                    </a:lnTo>
                    <a:lnTo>
                      <a:pt x="126968" y="95802"/>
                    </a:lnTo>
                    <a:lnTo>
                      <a:pt x="128059" y="95317"/>
                    </a:lnTo>
                    <a:lnTo>
                      <a:pt x="129150" y="94710"/>
                    </a:lnTo>
                    <a:lnTo>
                      <a:pt x="130242" y="93983"/>
                    </a:lnTo>
                    <a:lnTo>
                      <a:pt x="131212" y="93255"/>
                    </a:lnTo>
                    <a:lnTo>
                      <a:pt x="132061" y="92528"/>
                    </a:lnTo>
                    <a:lnTo>
                      <a:pt x="132910" y="91557"/>
                    </a:lnTo>
                    <a:lnTo>
                      <a:pt x="133637" y="90587"/>
                    </a:lnTo>
                    <a:lnTo>
                      <a:pt x="134365" y="89617"/>
                    </a:lnTo>
                    <a:lnTo>
                      <a:pt x="134971" y="88526"/>
                    </a:lnTo>
                    <a:lnTo>
                      <a:pt x="135578" y="87313"/>
                    </a:lnTo>
                    <a:lnTo>
                      <a:pt x="136063" y="86100"/>
                    </a:lnTo>
                    <a:lnTo>
                      <a:pt x="136427" y="84767"/>
                    </a:lnTo>
                    <a:lnTo>
                      <a:pt x="137397" y="81007"/>
                    </a:lnTo>
                    <a:lnTo>
                      <a:pt x="138124" y="77248"/>
                    </a:lnTo>
                    <a:lnTo>
                      <a:pt x="138731" y="73367"/>
                    </a:lnTo>
                    <a:lnTo>
                      <a:pt x="139094" y="69487"/>
                    </a:lnTo>
                    <a:lnTo>
                      <a:pt x="139458" y="63545"/>
                    </a:lnTo>
                    <a:lnTo>
                      <a:pt x="139701" y="57481"/>
                    </a:lnTo>
                    <a:lnTo>
                      <a:pt x="139822" y="51418"/>
                    </a:lnTo>
                    <a:lnTo>
                      <a:pt x="139943" y="45355"/>
                    </a:lnTo>
                    <a:lnTo>
                      <a:pt x="139701" y="39291"/>
                    </a:lnTo>
                    <a:lnTo>
                      <a:pt x="139458" y="33349"/>
                    </a:lnTo>
                    <a:lnTo>
                      <a:pt x="138973" y="27286"/>
                    </a:lnTo>
                    <a:lnTo>
                      <a:pt x="138246" y="21222"/>
                    </a:lnTo>
                    <a:lnTo>
                      <a:pt x="137882" y="18918"/>
                    </a:lnTo>
                    <a:lnTo>
                      <a:pt x="137397" y="16736"/>
                    </a:lnTo>
                    <a:lnTo>
                      <a:pt x="136790" y="14674"/>
                    </a:lnTo>
                    <a:lnTo>
                      <a:pt x="136063" y="12734"/>
                    </a:lnTo>
                    <a:lnTo>
                      <a:pt x="135214" y="11036"/>
                    </a:lnTo>
                    <a:lnTo>
                      <a:pt x="134244" y="9459"/>
                    </a:lnTo>
                    <a:lnTo>
                      <a:pt x="133152" y="8126"/>
                    </a:lnTo>
                    <a:lnTo>
                      <a:pt x="131940" y="6792"/>
                    </a:lnTo>
                    <a:lnTo>
                      <a:pt x="130606" y="5700"/>
                    </a:lnTo>
                    <a:lnTo>
                      <a:pt x="129150" y="4730"/>
                    </a:lnTo>
                    <a:lnTo>
                      <a:pt x="127574" y="3881"/>
                    </a:lnTo>
                    <a:lnTo>
                      <a:pt x="125755" y="3154"/>
                    </a:lnTo>
                    <a:lnTo>
                      <a:pt x="123815" y="2668"/>
                    </a:lnTo>
                    <a:lnTo>
                      <a:pt x="121753" y="2183"/>
                    </a:lnTo>
                    <a:lnTo>
                      <a:pt x="119570" y="1941"/>
                    </a:lnTo>
                    <a:lnTo>
                      <a:pt x="117266" y="1698"/>
                    </a:lnTo>
                    <a:lnTo>
                      <a:pt x="104776" y="1213"/>
                    </a:lnTo>
                    <a:lnTo>
                      <a:pt x="92406" y="849"/>
                    </a:lnTo>
                    <a:lnTo>
                      <a:pt x="6791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5" name="Google Shape;1375;p120"/>
              <p:cNvSpPr/>
              <p:nvPr/>
            </p:nvSpPr>
            <p:spPr>
              <a:xfrm>
                <a:off x="3455275" y="2490650"/>
                <a:ext cx="912575" cy="970175"/>
              </a:xfrm>
              <a:custGeom>
                <a:rect b="b" l="l" r="r" t="t"/>
                <a:pathLst>
                  <a:path extrusionOk="0" fill="none" h="38807" w="36503">
                    <a:moveTo>
                      <a:pt x="1" y="38806"/>
                    </a:moveTo>
                    <a:lnTo>
                      <a:pt x="1" y="38806"/>
                    </a:lnTo>
                    <a:lnTo>
                      <a:pt x="36502" y="19040"/>
                    </a:lnTo>
                    <a:lnTo>
                      <a:pt x="36502" y="19040"/>
                    </a:lnTo>
                    <a:lnTo>
                      <a:pt x="1" y="1"/>
                    </a:lnTo>
                    <a:lnTo>
                      <a:pt x="1" y="38806"/>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6" name="Google Shape;1376;p120"/>
              <p:cNvSpPr/>
              <p:nvPr/>
            </p:nvSpPr>
            <p:spPr>
              <a:xfrm>
                <a:off x="2060700" y="1741825"/>
                <a:ext cx="3498600" cy="2458725"/>
              </a:xfrm>
              <a:custGeom>
                <a:rect b="b" l="l" r="r" t="t"/>
                <a:pathLst>
                  <a:path extrusionOk="0" fill="none" h="98349" w="139944">
                    <a:moveTo>
                      <a:pt x="67910" y="1"/>
                    </a:moveTo>
                    <a:lnTo>
                      <a:pt x="67910" y="1"/>
                    </a:lnTo>
                    <a:lnTo>
                      <a:pt x="92406" y="849"/>
                    </a:lnTo>
                    <a:lnTo>
                      <a:pt x="104776" y="1213"/>
                    </a:lnTo>
                    <a:lnTo>
                      <a:pt x="117266" y="1698"/>
                    </a:lnTo>
                    <a:lnTo>
                      <a:pt x="117266" y="1698"/>
                    </a:lnTo>
                    <a:lnTo>
                      <a:pt x="119570" y="1941"/>
                    </a:lnTo>
                    <a:lnTo>
                      <a:pt x="121753" y="2183"/>
                    </a:lnTo>
                    <a:lnTo>
                      <a:pt x="123815" y="2668"/>
                    </a:lnTo>
                    <a:lnTo>
                      <a:pt x="125755" y="3154"/>
                    </a:lnTo>
                    <a:lnTo>
                      <a:pt x="127574" y="3881"/>
                    </a:lnTo>
                    <a:lnTo>
                      <a:pt x="129150" y="4730"/>
                    </a:lnTo>
                    <a:lnTo>
                      <a:pt x="130606" y="5700"/>
                    </a:lnTo>
                    <a:lnTo>
                      <a:pt x="131940" y="6792"/>
                    </a:lnTo>
                    <a:lnTo>
                      <a:pt x="133152" y="8126"/>
                    </a:lnTo>
                    <a:lnTo>
                      <a:pt x="134244" y="9459"/>
                    </a:lnTo>
                    <a:lnTo>
                      <a:pt x="135214" y="11036"/>
                    </a:lnTo>
                    <a:lnTo>
                      <a:pt x="136063" y="12734"/>
                    </a:lnTo>
                    <a:lnTo>
                      <a:pt x="136790" y="14674"/>
                    </a:lnTo>
                    <a:lnTo>
                      <a:pt x="137397" y="16736"/>
                    </a:lnTo>
                    <a:lnTo>
                      <a:pt x="137882" y="18918"/>
                    </a:lnTo>
                    <a:lnTo>
                      <a:pt x="138246" y="21222"/>
                    </a:lnTo>
                    <a:lnTo>
                      <a:pt x="138246" y="21222"/>
                    </a:lnTo>
                    <a:lnTo>
                      <a:pt x="138973" y="27286"/>
                    </a:lnTo>
                    <a:lnTo>
                      <a:pt x="139458" y="33349"/>
                    </a:lnTo>
                    <a:lnTo>
                      <a:pt x="139701" y="39291"/>
                    </a:lnTo>
                    <a:lnTo>
                      <a:pt x="139943" y="45355"/>
                    </a:lnTo>
                    <a:lnTo>
                      <a:pt x="139822" y="51418"/>
                    </a:lnTo>
                    <a:lnTo>
                      <a:pt x="139701" y="57481"/>
                    </a:lnTo>
                    <a:lnTo>
                      <a:pt x="139458" y="63545"/>
                    </a:lnTo>
                    <a:lnTo>
                      <a:pt x="139094" y="69487"/>
                    </a:lnTo>
                    <a:lnTo>
                      <a:pt x="139094" y="69487"/>
                    </a:lnTo>
                    <a:lnTo>
                      <a:pt x="138731" y="73367"/>
                    </a:lnTo>
                    <a:lnTo>
                      <a:pt x="138124" y="77248"/>
                    </a:lnTo>
                    <a:lnTo>
                      <a:pt x="137397" y="81007"/>
                    </a:lnTo>
                    <a:lnTo>
                      <a:pt x="136427" y="84767"/>
                    </a:lnTo>
                    <a:lnTo>
                      <a:pt x="136427" y="84767"/>
                    </a:lnTo>
                    <a:lnTo>
                      <a:pt x="136063" y="86100"/>
                    </a:lnTo>
                    <a:lnTo>
                      <a:pt x="135578" y="87313"/>
                    </a:lnTo>
                    <a:lnTo>
                      <a:pt x="134971" y="88526"/>
                    </a:lnTo>
                    <a:lnTo>
                      <a:pt x="134365" y="89617"/>
                    </a:lnTo>
                    <a:lnTo>
                      <a:pt x="133637" y="90587"/>
                    </a:lnTo>
                    <a:lnTo>
                      <a:pt x="132910" y="91557"/>
                    </a:lnTo>
                    <a:lnTo>
                      <a:pt x="132061" y="92528"/>
                    </a:lnTo>
                    <a:lnTo>
                      <a:pt x="131212" y="93255"/>
                    </a:lnTo>
                    <a:lnTo>
                      <a:pt x="130242" y="93983"/>
                    </a:lnTo>
                    <a:lnTo>
                      <a:pt x="129150" y="94710"/>
                    </a:lnTo>
                    <a:lnTo>
                      <a:pt x="128059" y="95317"/>
                    </a:lnTo>
                    <a:lnTo>
                      <a:pt x="126968" y="95802"/>
                    </a:lnTo>
                    <a:lnTo>
                      <a:pt x="125755" y="96166"/>
                    </a:lnTo>
                    <a:lnTo>
                      <a:pt x="124542" y="96529"/>
                    </a:lnTo>
                    <a:lnTo>
                      <a:pt x="123208" y="96893"/>
                    </a:lnTo>
                    <a:lnTo>
                      <a:pt x="121874" y="97015"/>
                    </a:lnTo>
                    <a:lnTo>
                      <a:pt x="121874" y="97015"/>
                    </a:lnTo>
                    <a:lnTo>
                      <a:pt x="116539" y="97621"/>
                    </a:lnTo>
                    <a:lnTo>
                      <a:pt x="111324" y="97985"/>
                    </a:lnTo>
                    <a:lnTo>
                      <a:pt x="105988" y="98227"/>
                    </a:lnTo>
                    <a:lnTo>
                      <a:pt x="100653" y="98348"/>
                    </a:lnTo>
                    <a:lnTo>
                      <a:pt x="100653" y="98348"/>
                    </a:lnTo>
                    <a:lnTo>
                      <a:pt x="62090" y="98106"/>
                    </a:lnTo>
                    <a:lnTo>
                      <a:pt x="42687" y="97863"/>
                    </a:lnTo>
                    <a:lnTo>
                      <a:pt x="23405" y="97500"/>
                    </a:lnTo>
                    <a:lnTo>
                      <a:pt x="23405" y="97500"/>
                    </a:lnTo>
                    <a:lnTo>
                      <a:pt x="20859" y="97257"/>
                    </a:lnTo>
                    <a:lnTo>
                      <a:pt x="18433" y="97015"/>
                    </a:lnTo>
                    <a:lnTo>
                      <a:pt x="16251" y="96651"/>
                    </a:lnTo>
                    <a:lnTo>
                      <a:pt x="14310" y="96166"/>
                    </a:lnTo>
                    <a:lnTo>
                      <a:pt x="12491" y="95438"/>
                    </a:lnTo>
                    <a:lnTo>
                      <a:pt x="10794" y="94589"/>
                    </a:lnTo>
                    <a:lnTo>
                      <a:pt x="9217" y="93619"/>
                    </a:lnTo>
                    <a:lnTo>
                      <a:pt x="7883" y="92528"/>
                    </a:lnTo>
                    <a:lnTo>
                      <a:pt x="6670" y="91194"/>
                    </a:lnTo>
                    <a:lnTo>
                      <a:pt x="5579" y="89738"/>
                    </a:lnTo>
                    <a:lnTo>
                      <a:pt x="4730" y="88162"/>
                    </a:lnTo>
                    <a:lnTo>
                      <a:pt x="3881" y="86343"/>
                    </a:lnTo>
                    <a:lnTo>
                      <a:pt x="3154" y="84403"/>
                    </a:lnTo>
                    <a:lnTo>
                      <a:pt x="2547" y="82220"/>
                    </a:lnTo>
                    <a:lnTo>
                      <a:pt x="2184" y="79916"/>
                    </a:lnTo>
                    <a:lnTo>
                      <a:pt x="1698" y="77369"/>
                    </a:lnTo>
                    <a:lnTo>
                      <a:pt x="1698" y="77369"/>
                    </a:lnTo>
                    <a:lnTo>
                      <a:pt x="971" y="70336"/>
                    </a:lnTo>
                    <a:lnTo>
                      <a:pt x="486" y="63181"/>
                    </a:lnTo>
                    <a:lnTo>
                      <a:pt x="122" y="56147"/>
                    </a:lnTo>
                    <a:lnTo>
                      <a:pt x="1" y="49114"/>
                    </a:lnTo>
                    <a:lnTo>
                      <a:pt x="122" y="41959"/>
                    </a:lnTo>
                    <a:lnTo>
                      <a:pt x="486" y="34926"/>
                    </a:lnTo>
                    <a:lnTo>
                      <a:pt x="1092" y="27892"/>
                    </a:lnTo>
                    <a:lnTo>
                      <a:pt x="1941" y="20737"/>
                    </a:lnTo>
                    <a:lnTo>
                      <a:pt x="1941" y="20737"/>
                    </a:lnTo>
                    <a:lnTo>
                      <a:pt x="2184" y="19403"/>
                    </a:lnTo>
                    <a:lnTo>
                      <a:pt x="2547" y="17948"/>
                    </a:lnTo>
                    <a:lnTo>
                      <a:pt x="3275" y="15159"/>
                    </a:lnTo>
                    <a:lnTo>
                      <a:pt x="4488" y="12491"/>
                    </a:lnTo>
                    <a:lnTo>
                      <a:pt x="5700" y="9945"/>
                    </a:lnTo>
                    <a:lnTo>
                      <a:pt x="5700" y="9945"/>
                    </a:lnTo>
                    <a:lnTo>
                      <a:pt x="6428" y="8853"/>
                    </a:lnTo>
                    <a:lnTo>
                      <a:pt x="7156" y="7883"/>
                    </a:lnTo>
                    <a:lnTo>
                      <a:pt x="7883" y="7034"/>
                    </a:lnTo>
                    <a:lnTo>
                      <a:pt x="8611" y="6307"/>
                    </a:lnTo>
                    <a:lnTo>
                      <a:pt x="9460" y="5579"/>
                    </a:lnTo>
                    <a:lnTo>
                      <a:pt x="10430" y="4851"/>
                    </a:lnTo>
                    <a:lnTo>
                      <a:pt x="11279" y="4366"/>
                    </a:lnTo>
                    <a:lnTo>
                      <a:pt x="12370" y="3760"/>
                    </a:lnTo>
                    <a:lnTo>
                      <a:pt x="14310" y="3032"/>
                    </a:lnTo>
                    <a:lnTo>
                      <a:pt x="16493" y="2426"/>
                    </a:lnTo>
                    <a:lnTo>
                      <a:pt x="18797" y="2062"/>
                    </a:lnTo>
                    <a:lnTo>
                      <a:pt x="21223" y="1820"/>
                    </a:lnTo>
                    <a:lnTo>
                      <a:pt x="21223" y="1820"/>
                    </a:lnTo>
                    <a:lnTo>
                      <a:pt x="44385" y="971"/>
                    </a:lnTo>
                    <a:lnTo>
                      <a:pt x="67910"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77" name="Google Shape;1377;p120"/>
            <p:cNvGrpSpPr/>
            <p:nvPr/>
          </p:nvGrpSpPr>
          <p:grpSpPr>
            <a:xfrm>
              <a:off x="5280677" y="2644098"/>
              <a:ext cx="201168" cy="201168"/>
              <a:chOff x="1190625" y="238125"/>
              <a:chExt cx="5238750" cy="5238750"/>
            </a:xfrm>
          </p:grpSpPr>
          <p:sp>
            <p:nvSpPr>
              <p:cNvPr id="1378" name="Google Shape;1378;p120"/>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9" name="Google Shape;1379;p120"/>
              <p:cNvSpPr/>
              <p:nvPr/>
            </p:nvSpPr>
            <p:spPr>
              <a:xfrm>
                <a:off x="2342650" y="1832775"/>
                <a:ext cx="2934700" cy="2379900"/>
              </a:xfrm>
              <a:custGeom>
                <a:rect b="b" l="l" r="r" t="t"/>
                <a:pathLst>
                  <a:path extrusionOk="0" h="95196" w="117388">
                    <a:moveTo>
                      <a:pt x="79795" y="1"/>
                    </a:moveTo>
                    <a:lnTo>
                      <a:pt x="76884" y="364"/>
                    </a:lnTo>
                    <a:lnTo>
                      <a:pt x="74095" y="1092"/>
                    </a:lnTo>
                    <a:lnTo>
                      <a:pt x="72761" y="1456"/>
                    </a:lnTo>
                    <a:lnTo>
                      <a:pt x="71548" y="1941"/>
                    </a:lnTo>
                    <a:lnTo>
                      <a:pt x="70336" y="2547"/>
                    </a:lnTo>
                    <a:lnTo>
                      <a:pt x="69123" y="3275"/>
                    </a:lnTo>
                    <a:lnTo>
                      <a:pt x="67910" y="3881"/>
                    </a:lnTo>
                    <a:lnTo>
                      <a:pt x="66819" y="4730"/>
                    </a:lnTo>
                    <a:lnTo>
                      <a:pt x="65849" y="5458"/>
                    </a:lnTo>
                    <a:lnTo>
                      <a:pt x="64757" y="6428"/>
                    </a:lnTo>
                    <a:lnTo>
                      <a:pt x="63909" y="7277"/>
                    </a:lnTo>
                    <a:lnTo>
                      <a:pt x="62938" y="8247"/>
                    </a:lnTo>
                    <a:lnTo>
                      <a:pt x="62211" y="9338"/>
                    </a:lnTo>
                    <a:lnTo>
                      <a:pt x="61362" y="10430"/>
                    </a:lnTo>
                    <a:lnTo>
                      <a:pt x="60634" y="11642"/>
                    </a:lnTo>
                    <a:lnTo>
                      <a:pt x="60028" y="12855"/>
                    </a:lnTo>
                    <a:lnTo>
                      <a:pt x="59422" y="14068"/>
                    </a:lnTo>
                    <a:lnTo>
                      <a:pt x="58815" y="15402"/>
                    </a:lnTo>
                    <a:lnTo>
                      <a:pt x="57966" y="18191"/>
                    </a:lnTo>
                    <a:lnTo>
                      <a:pt x="57603" y="19403"/>
                    </a:lnTo>
                    <a:lnTo>
                      <a:pt x="57360" y="20737"/>
                    </a:lnTo>
                    <a:lnTo>
                      <a:pt x="57239" y="22193"/>
                    </a:lnTo>
                    <a:lnTo>
                      <a:pt x="57118" y="23769"/>
                    </a:lnTo>
                    <a:lnTo>
                      <a:pt x="57118" y="25224"/>
                    </a:lnTo>
                    <a:lnTo>
                      <a:pt x="57239" y="26801"/>
                    </a:lnTo>
                    <a:lnTo>
                      <a:pt x="57481" y="28135"/>
                    </a:lnTo>
                    <a:lnTo>
                      <a:pt x="57845" y="29469"/>
                    </a:lnTo>
                    <a:lnTo>
                      <a:pt x="57845" y="29469"/>
                    </a:lnTo>
                    <a:lnTo>
                      <a:pt x="54935" y="29347"/>
                    </a:lnTo>
                    <a:lnTo>
                      <a:pt x="52146" y="28984"/>
                    </a:lnTo>
                    <a:lnTo>
                      <a:pt x="49478" y="28620"/>
                    </a:lnTo>
                    <a:lnTo>
                      <a:pt x="47052" y="28013"/>
                    </a:lnTo>
                    <a:lnTo>
                      <a:pt x="42444" y="26801"/>
                    </a:lnTo>
                    <a:lnTo>
                      <a:pt x="38321" y="25467"/>
                    </a:lnTo>
                    <a:lnTo>
                      <a:pt x="34441" y="24012"/>
                    </a:lnTo>
                    <a:lnTo>
                      <a:pt x="30803" y="22314"/>
                    </a:lnTo>
                    <a:lnTo>
                      <a:pt x="27407" y="20495"/>
                    </a:lnTo>
                    <a:lnTo>
                      <a:pt x="24133" y="18433"/>
                    </a:lnTo>
                    <a:lnTo>
                      <a:pt x="20859" y="16250"/>
                    </a:lnTo>
                    <a:lnTo>
                      <a:pt x="17584" y="13825"/>
                    </a:lnTo>
                    <a:lnTo>
                      <a:pt x="15644" y="12249"/>
                    </a:lnTo>
                    <a:lnTo>
                      <a:pt x="13825" y="10551"/>
                    </a:lnTo>
                    <a:lnTo>
                      <a:pt x="12006" y="8853"/>
                    </a:lnTo>
                    <a:lnTo>
                      <a:pt x="10430" y="6913"/>
                    </a:lnTo>
                    <a:lnTo>
                      <a:pt x="9338" y="5821"/>
                    </a:lnTo>
                    <a:lnTo>
                      <a:pt x="8732" y="5094"/>
                    </a:lnTo>
                    <a:lnTo>
                      <a:pt x="8247" y="4488"/>
                    </a:lnTo>
                    <a:lnTo>
                      <a:pt x="8126" y="4366"/>
                    </a:lnTo>
                    <a:lnTo>
                      <a:pt x="7277" y="5943"/>
                    </a:lnTo>
                    <a:lnTo>
                      <a:pt x="6185" y="7519"/>
                    </a:lnTo>
                    <a:lnTo>
                      <a:pt x="5336" y="9217"/>
                    </a:lnTo>
                    <a:lnTo>
                      <a:pt x="4973" y="10066"/>
                    </a:lnTo>
                    <a:lnTo>
                      <a:pt x="4609" y="11036"/>
                    </a:lnTo>
                    <a:lnTo>
                      <a:pt x="4245" y="12734"/>
                    </a:lnTo>
                    <a:lnTo>
                      <a:pt x="4002" y="14310"/>
                    </a:lnTo>
                    <a:lnTo>
                      <a:pt x="4002" y="15887"/>
                    </a:lnTo>
                    <a:lnTo>
                      <a:pt x="4002" y="17463"/>
                    </a:lnTo>
                    <a:lnTo>
                      <a:pt x="4245" y="19040"/>
                    </a:lnTo>
                    <a:lnTo>
                      <a:pt x="4487" y="20495"/>
                    </a:lnTo>
                    <a:lnTo>
                      <a:pt x="4973" y="21950"/>
                    </a:lnTo>
                    <a:lnTo>
                      <a:pt x="5458" y="23284"/>
                    </a:lnTo>
                    <a:lnTo>
                      <a:pt x="5943" y="24618"/>
                    </a:lnTo>
                    <a:lnTo>
                      <a:pt x="6549" y="25952"/>
                    </a:lnTo>
                    <a:lnTo>
                      <a:pt x="8004" y="28256"/>
                    </a:lnTo>
                    <a:lnTo>
                      <a:pt x="9459" y="30439"/>
                    </a:lnTo>
                    <a:lnTo>
                      <a:pt x="10915" y="32500"/>
                    </a:lnTo>
                    <a:lnTo>
                      <a:pt x="11400" y="32985"/>
                    </a:lnTo>
                    <a:lnTo>
                      <a:pt x="12006" y="33470"/>
                    </a:lnTo>
                    <a:lnTo>
                      <a:pt x="13219" y="34441"/>
                    </a:lnTo>
                    <a:lnTo>
                      <a:pt x="14310" y="35411"/>
                    </a:lnTo>
                    <a:lnTo>
                      <a:pt x="15402" y="36381"/>
                    </a:lnTo>
                    <a:lnTo>
                      <a:pt x="15159" y="36381"/>
                    </a:lnTo>
                    <a:lnTo>
                      <a:pt x="14674" y="36502"/>
                    </a:lnTo>
                    <a:lnTo>
                      <a:pt x="13825" y="36381"/>
                    </a:lnTo>
                    <a:lnTo>
                      <a:pt x="12249" y="36017"/>
                    </a:lnTo>
                    <a:lnTo>
                      <a:pt x="9581" y="35411"/>
                    </a:lnTo>
                    <a:lnTo>
                      <a:pt x="8368" y="35047"/>
                    </a:lnTo>
                    <a:lnTo>
                      <a:pt x="7155" y="34683"/>
                    </a:lnTo>
                    <a:lnTo>
                      <a:pt x="4730" y="33470"/>
                    </a:lnTo>
                    <a:lnTo>
                      <a:pt x="4730" y="35289"/>
                    </a:lnTo>
                    <a:lnTo>
                      <a:pt x="4851" y="37108"/>
                    </a:lnTo>
                    <a:lnTo>
                      <a:pt x="5215" y="38806"/>
                    </a:lnTo>
                    <a:lnTo>
                      <a:pt x="5579" y="40383"/>
                    </a:lnTo>
                    <a:lnTo>
                      <a:pt x="6064" y="41959"/>
                    </a:lnTo>
                    <a:lnTo>
                      <a:pt x="6549" y="43414"/>
                    </a:lnTo>
                    <a:lnTo>
                      <a:pt x="7277" y="44748"/>
                    </a:lnTo>
                    <a:lnTo>
                      <a:pt x="8004" y="46082"/>
                    </a:lnTo>
                    <a:lnTo>
                      <a:pt x="8853" y="47295"/>
                    </a:lnTo>
                    <a:lnTo>
                      <a:pt x="9702" y="48508"/>
                    </a:lnTo>
                    <a:lnTo>
                      <a:pt x="10551" y="49599"/>
                    </a:lnTo>
                    <a:lnTo>
                      <a:pt x="11642" y="50569"/>
                    </a:lnTo>
                    <a:lnTo>
                      <a:pt x="12612" y="51539"/>
                    </a:lnTo>
                    <a:lnTo>
                      <a:pt x="13704" y="52509"/>
                    </a:lnTo>
                    <a:lnTo>
                      <a:pt x="16008" y="54086"/>
                    </a:lnTo>
                    <a:lnTo>
                      <a:pt x="17706" y="55056"/>
                    </a:lnTo>
                    <a:lnTo>
                      <a:pt x="19646" y="56026"/>
                    </a:lnTo>
                    <a:lnTo>
                      <a:pt x="20616" y="56511"/>
                    </a:lnTo>
                    <a:lnTo>
                      <a:pt x="21707" y="56875"/>
                    </a:lnTo>
                    <a:lnTo>
                      <a:pt x="22799" y="57118"/>
                    </a:lnTo>
                    <a:lnTo>
                      <a:pt x="23890" y="57239"/>
                    </a:lnTo>
                    <a:lnTo>
                      <a:pt x="23526" y="57481"/>
                    </a:lnTo>
                    <a:lnTo>
                      <a:pt x="23041" y="57603"/>
                    </a:lnTo>
                    <a:lnTo>
                      <a:pt x="21829" y="57966"/>
                    </a:lnTo>
                    <a:lnTo>
                      <a:pt x="20374" y="58088"/>
                    </a:lnTo>
                    <a:lnTo>
                      <a:pt x="18797" y="58088"/>
                    </a:lnTo>
                    <a:lnTo>
                      <a:pt x="15644" y="57966"/>
                    </a:lnTo>
                    <a:lnTo>
                      <a:pt x="13097" y="57724"/>
                    </a:lnTo>
                    <a:lnTo>
                      <a:pt x="14310" y="60392"/>
                    </a:lnTo>
                    <a:lnTo>
                      <a:pt x="15644" y="62938"/>
                    </a:lnTo>
                    <a:lnTo>
                      <a:pt x="16372" y="64030"/>
                    </a:lnTo>
                    <a:lnTo>
                      <a:pt x="17221" y="65242"/>
                    </a:lnTo>
                    <a:lnTo>
                      <a:pt x="18069" y="66213"/>
                    </a:lnTo>
                    <a:lnTo>
                      <a:pt x="18918" y="67183"/>
                    </a:lnTo>
                    <a:lnTo>
                      <a:pt x="19888" y="68153"/>
                    </a:lnTo>
                    <a:lnTo>
                      <a:pt x="20980" y="69002"/>
                    </a:lnTo>
                    <a:lnTo>
                      <a:pt x="21950" y="69851"/>
                    </a:lnTo>
                    <a:lnTo>
                      <a:pt x="23163" y="70578"/>
                    </a:lnTo>
                    <a:lnTo>
                      <a:pt x="24375" y="71306"/>
                    </a:lnTo>
                    <a:lnTo>
                      <a:pt x="25588" y="71912"/>
                    </a:lnTo>
                    <a:lnTo>
                      <a:pt x="26922" y="72519"/>
                    </a:lnTo>
                    <a:lnTo>
                      <a:pt x="28377" y="73125"/>
                    </a:lnTo>
                    <a:lnTo>
                      <a:pt x="29954" y="73610"/>
                    </a:lnTo>
                    <a:lnTo>
                      <a:pt x="31773" y="73974"/>
                    </a:lnTo>
                    <a:lnTo>
                      <a:pt x="33592" y="74338"/>
                    </a:lnTo>
                    <a:lnTo>
                      <a:pt x="35532" y="74338"/>
                    </a:lnTo>
                    <a:lnTo>
                      <a:pt x="34926" y="75065"/>
                    </a:lnTo>
                    <a:lnTo>
                      <a:pt x="34198" y="75550"/>
                    </a:lnTo>
                    <a:lnTo>
                      <a:pt x="32500" y="76763"/>
                    </a:lnTo>
                    <a:lnTo>
                      <a:pt x="29105" y="78703"/>
                    </a:lnTo>
                    <a:lnTo>
                      <a:pt x="27407" y="79552"/>
                    </a:lnTo>
                    <a:lnTo>
                      <a:pt x="25831" y="80280"/>
                    </a:lnTo>
                    <a:lnTo>
                      <a:pt x="24133" y="81007"/>
                    </a:lnTo>
                    <a:lnTo>
                      <a:pt x="22314" y="81735"/>
                    </a:lnTo>
                    <a:lnTo>
                      <a:pt x="18555" y="82948"/>
                    </a:lnTo>
                    <a:lnTo>
                      <a:pt x="14553" y="83918"/>
                    </a:lnTo>
                    <a:lnTo>
                      <a:pt x="12976" y="84160"/>
                    </a:lnTo>
                    <a:lnTo>
                      <a:pt x="11278" y="84403"/>
                    </a:lnTo>
                    <a:lnTo>
                      <a:pt x="9581" y="84524"/>
                    </a:lnTo>
                    <a:lnTo>
                      <a:pt x="7762" y="84645"/>
                    </a:lnTo>
                    <a:lnTo>
                      <a:pt x="5700" y="84645"/>
                    </a:lnTo>
                    <a:lnTo>
                      <a:pt x="3760" y="84524"/>
                    </a:lnTo>
                    <a:lnTo>
                      <a:pt x="1" y="84281"/>
                    </a:lnTo>
                    <a:lnTo>
                      <a:pt x="1" y="84281"/>
                    </a:lnTo>
                    <a:lnTo>
                      <a:pt x="2183" y="85615"/>
                    </a:lnTo>
                    <a:lnTo>
                      <a:pt x="5458" y="87434"/>
                    </a:lnTo>
                    <a:lnTo>
                      <a:pt x="8974" y="89132"/>
                    </a:lnTo>
                    <a:lnTo>
                      <a:pt x="12249" y="90466"/>
                    </a:lnTo>
                    <a:lnTo>
                      <a:pt x="15765" y="91679"/>
                    </a:lnTo>
                    <a:lnTo>
                      <a:pt x="19403" y="92770"/>
                    </a:lnTo>
                    <a:lnTo>
                      <a:pt x="23163" y="93740"/>
                    </a:lnTo>
                    <a:lnTo>
                      <a:pt x="25103" y="94225"/>
                    </a:lnTo>
                    <a:lnTo>
                      <a:pt x="27164" y="94589"/>
                    </a:lnTo>
                    <a:lnTo>
                      <a:pt x="29347" y="94832"/>
                    </a:lnTo>
                    <a:lnTo>
                      <a:pt x="31530" y="95074"/>
                    </a:lnTo>
                    <a:lnTo>
                      <a:pt x="33834" y="95196"/>
                    </a:lnTo>
                    <a:lnTo>
                      <a:pt x="36017" y="95196"/>
                    </a:lnTo>
                    <a:lnTo>
                      <a:pt x="40625" y="95074"/>
                    </a:lnTo>
                    <a:lnTo>
                      <a:pt x="45112" y="94710"/>
                    </a:lnTo>
                    <a:lnTo>
                      <a:pt x="49478" y="94104"/>
                    </a:lnTo>
                    <a:lnTo>
                      <a:pt x="53480" y="93377"/>
                    </a:lnTo>
                    <a:lnTo>
                      <a:pt x="57118" y="92406"/>
                    </a:lnTo>
                    <a:lnTo>
                      <a:pt x="59543" y="91557"/>
                    </a:lnTo>
                    <a:lnTo>
                      <a:pt x="61847" y="90709"/>
                    </a:lnTo>
                    <a:lnTo>
                      <a:pt x="64030" y="89860"/>
                    </a:lnTo>
                    <a:lnTo>
                      <a:pt x="66213" y="88890"/>
                    </a:lnTo>
                    <a:lnTo>
                      <a:pt x="68274" y="87919"/>
                    </a:lnTo>
                    <a:lnTo>
                      <a:pt x="70336" y="86828"/>
                    </a:lnTo>
                    <a:lnTo>
                      <a:pt x="72397" y="85737"/>
                    </a:lnTo>
                    <a:lnTo>
                      <a:pt x="74337" y="84524"/>
                    </a:lnTo>
                    <a:lnTo>
                      <a:pt x="76278" y="83311"/>
                    </a:lnTo>
                    <a:lnTo>
                      <a:pt x="78097" y="81977"/>
                    </a:lnTo>
                    <a:lnTo>
                      <a:pt x="79795" y="80643"/>
                    </a:lnTo>
                    <a:lnTo>
                      <a:pt x="81614" y="79188"/>
                    </a:lnTo>
                    <a:lnTo>
                      <a:pt x="83190" y="77733"/>
                    </a:lnTo>
                    <a:lnTo>
                      <a:pt x="84888" y="76157"/>
                    </a:lnTo>
                    <a:lnTo>
                      <a:pt x="86464" y="74580"/>
                    </a:lnTo>
                    <a:lnTo>
                      <a:pt x="87919" y="72882"/>
                    </a:lnTo>
                    <a:lnTo>
                      <a:pt x="89375" y="71185"/>
                    </a:lnTo>
                    <a:lnTo>
                      <a:pt x="90830" y="69487"/>
                    </a:lnTo>
                    <a:lnTo>
                      <a:pt x="92164" y="67668"/>
                    </a:lnTo>
                    <a:lnTo>
                      <a:pt x="93376" y="65728"/>
                    </a:lnTo>
                    <a:lnTo>
                      <a:pt x="94589" y="63909"/>
                    </a:lnTo>
                    <a:lnTo>
                      <a:pt x="95802" y="61847"/>
                    </a:lnTo>
                    <a:lnTo>
                      <a:pt x="96893" y="59785"/>
                    </a:lnTo>
                    <a:lnTo>
                      <a:pt x="97985" y="57724"/>
                    </a:lnTo>
                    <a:lnTo>
                      <a:pt x="98955" y="55662"/>
                    </a:lnTo>
                    <a:lnTo>
                      <a:pt x="99925" y="53358"/>
                    </a:lnTo>
                    <a:lnTo>
                      <a:pt x="101623" y="48871"/>
                    </a:lnTo>
                    <a:lnTo>
                      <a:pt x="103078" y="44142"/>
                    </a:lnTo>
                    <a:lnTo>
                      <a:pt x="104291" y="39170"/>
                    </a:lnTo>
                    <a:lnTo>
                      <a:pt x="104654" y="37351"/>
                    </a:lnTo>
                    <a:lnTo>
                      <a:pt x="104897" y="35532"/>
                    </a:lnTo>
                    <a:lnTo>
                      <a:pt x="105261" y="31773"/>
                    </a:lnTo>
                    <a:lnTo>
                      <a:pt x="105382" y="27771"/>
                    </a:lnTo>
                    <a:lnTo>
                      <a:pt x="105382" y="23648"/>
                    </a:lnTo>
                    <a:lnTo>
                      <a:pt x="109141" y="20737"/>
                    </a:lnTo>
                    <a:lnTo>
                      <a:pt x="110354" y="19767"/>
                    </a:lnTo>
                    <a:lnTo>
                      <a:pt x="111445" y="18676"/>
                    </a:lnTo>
                    <a:lnTo>
                      <a:pt x="113628" y="16372"/>
                    </a:lnTo>
                    <a:lnTo>
                      <a:pt x="115568" y="13946"/>
                    </a:lnTo>
                    <a:lnTo>
                      <a:pt x="117387" y="11400"/>
                    </a:lnTo>
                    <a:lnTo>
                      <a:pt x="117387" y="11279"/>
                    </a:lnTo>
                    <a:lnTo>
                      <a:pt x="114234" y="12370"/>
                    </a:lnTo>
                    <a:lnTo>
                      <a:pt x="110960" y="13583"/>
                    </a:lnTo>
                    <a:lnTo>
                      <a:pt x="109262" y="14068"/>
                    </a:lnTo>
                    <a:lnTo>
                      <a:pt x="107443" y="14553"/>
                    </a:lnTo>
                    <a:lnTo>
                      <a:pt x="105624" y="14917"/>
                    </a:lnTo>
                    <a:lnTo>
                      <a:pt x="103684" y="15038"/>
                    </a:lnTo>
                    <a:lnTo>
                      <a:pt x="103684" y="14917"/>
                    </a:lnTo>
                    <a:lnTo>
                      <a:pt x="104412" y="14553"/>
                    </a:lnTo>
                    <a:lnTo>
                      <a:pt x="105139" y="14068"/>
                    </a:lnTo>
                    <a:lnTo>
                      <a:pt x="106352" y="13098"/>
                    </a:lnTo>
                    <a:lnTo>
                      <a:pt x="107686" y="12006"/>
                    </a:lnTo>
                    <a:lnTo>
                      <a:pt x="109020" y="10793"/>
                    </a:lnTo>
                    <a:lnTo>
                      <a:pt x="110233" y="9581"/>
                    </a:lnTo>
                    <a:lnTo>
                      <a:pt x="111324" y="8247"/>
                    </a:lnTo>
                    <a:lnTo>
                      <a:pt x="112415" y="6792"/>
                    </a:lnTo>
                    <a:lnTo>
                      <a:pt x="113386" y="5336"/>
                    </a:lnTo>
                    <a:lnTo>
                      <a:pt x="114113" y="3760"/>
                    </a:lnTo>
                    <a:lnTo>
                      <a:pt x="114841" y="1941"/>
                    </a:lnTo>
                    <a:lnTo>
                      <a:pt x="113992" y="2305"/>
                    </a:lnTo>
                    <a:lnTo>
                      <a:pt x="113022" y="2669"/>
                    </a:lnTo>
                    <a:lnTo>
                      <a:pt x="112052" y="3032"/>
                    </a:lnTo>
                    <a:lnTo>
                      <a:pt x="111203" y="3396"/>
                    </a:lnTo>
                    <a:lnTo>
                      <a:pt x="108535" y="4609"/>
                    </a:lnTo>
                    <a:lnTo>
                      <a:pt x="105382" y="5943"/>
                    </a:lnTo>
                    <a:lnTo>
                      <a:pt x="103684" y="6549"/>
                    </a:lnTo>
                    <a:lnTo>
                      <a:pt x="101986" y="6913"/>
                    </a:lnTo>
                    <a:lnTo>
                      <a:pt x="100410" y="7277"/>
                    </a:lnTo>
                    <a:lnTo>
                      <a:pt x="98834" y="7519"/>
                    </a:lnTo>
                    <a:lnTo>
                      <a:pt x="97014" y="5943"/>
                    </a:lnTo>
                    <a:lnTo>
                      <a:pt x="95195" y="4488"/>
                    </a:lnTo>
                    <a:lnTo>
                      <a:pt x="93255" y="3275"/>
                    </a:lnTo>
                    <a:lnTo>
                      <a:pt x="91072" y="2062"/>
                    </a:lnTo>
                    <a:lnTo>
                      <a:pt x="89860" y="1577"/>
                    </a:lnTo>
                    <a:lnTo>
                      <a:pt x="88647" y="1213"/>
                    </a:lnTo>
                    <a:lnTo>
                      <a:pt x="87434" y="850"/>
                    </a:lnTo>
                    <a:lnTo>
                      <a:pt x="86100" y="486"/>
                    </a:lnTo>
                    <a:lnTo>
                      <a:pt x="84645" y="243"/>
                    </a:lnTo>
                    <a:lnTo>
                      <a:pt x="83069" y="122"/>
                    </a:lnTo>
                    <a:lnTo>
                      <a:pt x="81492"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0" name="Google Shape;1380;p120"/>
              <p:cNvSpPr/>
              <p:nvPr/>
            </p:nvSpPr>
            <p:spPr>
              <a:xfrm>
                <a:off x="2342650" y="1832775"/>
                <a:ext cx="2934700" cy="2379900"/>
              </a:xfrm>
              <a:custGeom>
                <a:rect b="b" l="l" r="r" t="t"/>
                <a:pathLst>
                  <a:path extrusionOk="0" fill="none" h="95196" w="117388">
                    <a:moveTo>
                      <a:pt x="79795" y="1"/>
                    </a:moveTo>
                    <a:lnTo>
                      <a:pt x="79795" y="1"/>
                    </a:lnTo>
                    <a:lnTo>
                      <a:pt x="81492" y="1"/>
                    </a:lnTo>
                    <a:lnTo>
                      <a:pt x="83069" y="122"/>
                    </a:lnTo>
                    <a:lnTo>
                      <a:pt x="84645" y="243"/>
                    </a:lnTo>
                    <a:lnTo>
                      <a:pt x="86100" y="486"/>
                    </a:lnTo>
                    <a:lnTo>
                      <a:pt x="87434" y="850"/>
                    </a:lnTo>
                    <a:lnTo>
                      <a:pt x="88647" y="1213"/>
                    </a:lnTo>
                    <a:lnTo>
                      <a:pt x="89860" y="1577"/>
                    </a:lnTo>
                    <a:lnTo>
                      <a:pt x="91072" y="2062"/>
                    </a:lnTo>
                    <a:lnTo>
                      <a:pt x="93255" y="3275"/>
                    </a:lnTo>
                    <a:lnTo>
                      <a:pt x="95195" y="4488"/>
                    </a:lnTo>
                    <a:lnTo>
                      <a:pt x="97014" y="5943"/>
                    </a:lnTo>
                    <a:lnTo>
                      <a:pt x="98834" y="7519"/>
                    </a:lnTo>
                    <a:lnTo>
                      <a:pt x="98834" y="7519"/>
                    </a:lnTo>
                    <a:lnTo>
                      <a:pt x="100410" y="7277"/>
                    </a:lnTo>
                    <a:lnTo>
                      <a:pt x="101986" y="6913"/>
                    </a:lnTo>
                    <a:lnTo>
                      <a:pt x="103684" y="6549"/>
                    </a:lnTo>
                    <a:lnTo>
                      <a:pt x="105382" y="5943"/>
                    </a:lnTo>
                    <a:lnTo>
                      <a:pt x="108535" y="4609"/>
                    </a:lnTo>
                    <a:lnTo>
                      <a:pt x="111203" y="3396"/>
                    </a:lnTo>
                    <a:lnTo>
                      <a:pt x="111203" y="3396"/>
                    </a:lnTo>
                    <a:lnTo>
                      <a:pt x="112052" y="3032"/>
                    </a:lnTo>
                    <a:lnTo>
                      <a:pt x="113022" y="2669"/>
                    </a:lnTo>
                    <a:lnTo>
                      <a:pt x="113992" y="2305"/>
                    </a:lnTo>
                    <a:lnTo>
                      <a:pt x="114841" y="1941"/>
                    </a:lnTo>
                    <a:lnTo>
                      <a:pt x="114841" y="1941"/>
                    </a:lnTo>
                    <a:lnTo>
                      <a:pt x="114113" y="3760"/>
                    </a:lnTo>
                    <a:lnTo>
                      <a:pt x="113386" y="5336"/>
                    </a:lnTo>
                    <a:lnTo>
                      <a:pt x="112415" y="6792"/>
                    </a:lnTo>
                    <a:lnTo>
                      <a:pt x="111324" y="8247"/>
                    </a:lnTo>
                    <a:lnTo>
                      <a:pt x="110233" y="9581"/>
                    </a:lnTo>
                    <a:lnTo>
                      <a:pt x="109020" y="10793"/>
                    </a:lnTo>
                    <a:lnTo>
                      <a:pt x="107686" y="12006"/>
                    </a:lnTo>
                    <a:lnTo>
                      <a:pt x="106352" y="13098"/>
                    </a:lnTo>
                    <a:lnTo>
                      <a:pt x="106352" y="13098"/>
                    </a:lnTo>
                    <a:lnTo>
                      <a:pt x="105139" y="14068"/>
                    </a:lnTo>
                    <a:lnTo>
                      <a:pt x="104412" y="14553"/>
                    </a:lnTo>
                    <a:lnTo>
                      <a:pt x="103684" y="14917"/>
                    </a:lnTo>
                    <a:lnTo>
                      <a:pt x="103684" y="15038"/>
                    </a:lnTo>
                    <a:lnTo>
                      <a:pt x="103684" y="15038"/>
                    </a:lnTo>
                    <a:lnTo>
                      <a:pt x="105624" y="14917"/>
                    </a:lnTo>
                    <a:lnTo>
                      <a:pt x="107443" y="14553"/>
                    </a:lnTo>
                    <a:lnTo>
                      <a:pt x="109262" y="14068"/>
                    </a:lnTo>
                    <a:lnTo>
                      <a:pt x="110960" y="13583"/>
                    </a:lnTo>
                    <a:lnTo>
                      <a:pt x="114234" y="12370"/>
                    </a:lnTo>
                    <a:lnTo>
                      <a:pt x="117387" y="11279"/>
                    </a:lnTo>
                    <a:lnTo>
                      <a:pt x="117387" y="11400"/>
                    </a:lnTo>
                    <a:lnTo>
                      <a:pt x="117387" y="11400"/>
                    </a:lnTo>
                    <a:lnTo>
                      <a:pt x="115568" y="13946"/>
                    </a:lnTo>
                    <a:lnTo>
                      <a:pt x="113628" y="16372"/>
                    </a:lnTo>
                    <a:lnTo>
                      <a:pt x="111445" y="18676"/>
                    </a:lnTo>
                    <a:lnTo>
                      <a:pt x="110354" y="19767"/>
                    </a:lnTo>
                    <a:lnTo>
                      <a:pt x="109141" y="20737"/>
                    </a:lnTo>
                    <a:lnTo>
                      <a:pt x="109141" y="20737"/>
                    </a:lnTo>
                    <a:lnTo>
                      <a:pt x="105382" y="23648"/>
                    </a:lnTo>
                    <a:lnTo>
                      <a:pt x="105382" y="23648"/>
                    </a:lnTo>
                    <a:lnTo>
                      <a:pt x="105382" y="27771"/>
                    </a:lnTo>
                    <a:lnTo>
                      <a:pt x="105261" y="31773"/>
                    </a:lnTo>
                    <a:lnTo>
                      <a:pt x="104897" y="35532"/>
                    </a:lnTo>
                    <a:lnTo>
                      <a:pt x="104654" y="37351"/>
                    </a:lnTo>
                    <a:lnTo>
                      <a:pt x="104291" y="39170"/>
                    </a:lnTo>
                    <a:lnTo>
                      <a:pt x="104291" y="39170"/>
                    </a:lnTo>
                    <a:lnTo>
                      <a:pt x="103078" y="44142"/>
                    </a:lnTo>
                    <a:lnTo>
                      <a:pt x="101623" y="48871"/>
                    </a:lnTo>
                    <a:lnTo>
                      <a:pt x="99925" y="53358"/>
                    </a:lnTo>
                    <a:lnTo>
                      <a:pt x="98955" y="55662"/>
                    </a:lnTo>
                    <a:lnTo>
                      <a:pt x="97985" y="57724"/>
                    </a:lnTo>
                    <a:lnTo>
                      <a:pt x="96893" y="59785"/>
                    </a:lnTo>
                    <a:lnTo>
                      <a:pt x="95802" y="61847"/>
                    </a:lnTo>
                    <a:lnTo>
                      <a:pt x="94589" y="63909"/>
                    </a:lnTo>
                    <a:lnTo>
                      <a:pt x="93376" y="65728"/>
                    </a:lnTo>
                    <a:lnTo>
                      <a:pt x="92164" y="67668"/>
                    </a:lnTo>
                    <a:lnTo>
                      <a:pt x="90830" y="69487"/>
                    </a:lnTo>
                    <a:lnTo>
                      <a:pt x="89375" y="71185"/>
                    </a:lnTo>
                    <a:lnTo>
                      <a:pt x="87919" y="72882"/>
                    </a:lnTo>
                    <a:lnTo>
                      <a:pt x="86464" y="74580"/>
                    </a:lnTo>
                    <a:lnTo>
                      <a:pt x="84888" y="76157"/>
                    </a:lnTo>
                    <a:lnTo>
                      <a:pt x="83190" y="77733"/>
                    </a:lnTo>
                    <a:lnTo>
                      <a:pt x="81614" y="79188"/>
                    </a:lnTo>
                    <a:lnTo>
                      <a:pt x="79795" y="80643"/>
                    </a:lnTo>
                    <a:lnTo>
                      <a:pt x="78097" y="81977"/>
                    </a:lnTo>
                    <a:lnTo>
                      <a:pt x="76278" y="83311"/>
                    </a:lnTo>
                    <a:lnTo>
                      <a:pt x="74337" y="84524"/>
                    </a:lnTo>
                    <a:lnTo>
                      <a:pt x="72397" y="85737"/>
                    </a:lnTo>
                    <a:lnTo>
                      <a:pt x="70336" y="86828"/>
                    </a:lnTo>
                    <a:lnTo>
                      <a:pt x="68274" y="87919"/>
                    </a:lnTo>
                    <a:lnTo>
                      <a:pt x="66213" y="88890"/>
                    </a:lnTo>
                    <a:lnTo>
                      <a:pt x="64030" y="89860"/>
                    </a:lnTo>
                    <a:lnTo>
                      <a:pt x="61847" y="90709"/>
                    </a:lnTo>
                    <a:lnTo>
                      <a:pt x="59543" y="91557"/>
                    </a:lnTo>
                    <a:lnTo>
                      <a:pt x="57118" y="92406"/>
                    </a:lnTo>
                    <a:lnTo>
                      <a:pt x="57118" y="92406"/>
                    </a:lnTo>
                    <a:lnTo>
                      <a:pt x="53480" y="93377"/>
                    </a:lnTo>
                    <a:lnTo>
                      <a:pt x="49478" y="94104"/>
                    </a:lnTo>
                    <a:lnTo>
                      <a:pt x="45112" y="94710"/>
                    </a:lnTo>
                    <a:lnTo>
                      <a:pt x="40625" y="95074"/>
                    </a:lnTo>
                    <a:lnTo>
                      <a:pt x="36017" y="95196"/>
                    </a:lnTo>
                    <a:lnTo>
                      <a:pt x="33834" y="95196"/>
                    </a:lnTo>
                    <a:lnTo>
                      <a:pt x="31530" y="95074"/>
                    </a:lnTo>
                    <a:lnTo>
                      <a:pt x="29347" y="94832"/>
                    </a:lnTo>
                    <a:lnTo>
                      <a:pt x="27164" y="94589"/>
                    </a:lnTo>
                    <a:lnTo>
                      <a:pt x="25103" y="94225"/>
                    </a:lnTo>
                    <a:lnTo>
                      <a:pt x="23163" y="93740"/>
                    </a:lnTo>
                    <a:lnTo>
                      <a:pt x="23163" y="93740"/>
                    </a:lnTo>
                    <a:lnTo>
                      <a:pt x="19403" y="92770"/>
                    </a:lnTo>
                    <a:lnTo>
                      <a:pt x="15765" y="91679"/>
                    </a:lnTo>
                    <a:lnTo>
                      <a:pt x="12249" y="90466"/>
                    </a:lnTo>
                    <a:lnTo>
                      <a:pt x="8974" y="89132"/>
                    </a:lnTo>
                    <a:lnTo>
                      <a:pt x="8974" y="89132"/>
                    </a:lnTo>
                    <a:lnTo>
                      <a:pt x="5458" y="87434"/>
                    </a:lnTo>
                    <a:lnTo>
                      <a:pt x="2183" y="85615"/>
                    </a:lnTo>
                    <a:lnTo>
                      <a:pt x="2183" y="85615"/>
                    </a:lnTo>
                    <a:lnTo>
                      <a:pt x="1" y="84281"/>
                    </a:lnTo>
                    <a:lnTo>
                      <a:pt x="1" y="84281"/>
                    </a:lnTo>
                    <a:lnTo>
                      <a:pt x="3760" y="84524"/>
                    </a:lnTo>
                    <a:lnTo>
                      <a:pt x="5700" y="84645"/>
                    </a:lnTo>
                    <a:lnTo>
                      <a:pt x="7762" y="84645"/>
                    </a:lnTo>
                    <a:lnTo>
                      <a:pt x="7762" y="84645"/>
                    </a:lnTo>
                    <a:lnTo>
                      <a:pt x="9581" y="84524"/>
                    </a:lnTo>
                    <a:lnTo>
                      <a:pt x="11278" y="84403"/>
                    </a:lnTo>
                    <a:lnTo>
                      <a:pt x="12976" y="84160"/>
                    </a:lnTo>
                    <a:lnTo>
                      <a:pt x="14553" y="83918"/>
                    </a:lnTo>
                    <a:lnTo>
                      <a:pt x="14553" y="83918"/>
                    </a:lnTo>
                    <a:lnTo>
                      <a:pt x="18555" y="82948"/>
                    </a:lnTo>
                    <a:lnTo>
                      <a:pt x="22314" y="81735"/>
                    </a:lnTo>
                    <a:lnTo>
                      <a:pt x="24133" y="81007"/>
                    </a:lnTo>
                    <a:lnTo>
                      <a:pt x="25831" y="80280"/>
                    </a:lnTo>
                    <a:lnTo>
                      <a:pt x="27407" y="79552"/>
                    </a:lnTo>
                    <a:lnTo>
                      <a:pt x="29105" y="78703"/>
                    </a:lnTo>
                    <a:lnTo>
                      <a:pt x="29105" y="78703"/>
                    </a:lnTo>
                    <a:lnTo>
                      <a:pt x="32500" y="76763"/>
                    </a:lnTo>
                    <a:lnTo>
                      <a:pt x="34198" y="75550"/>
                    </a:lnTo>
                    <a:lnTo>
                      <a:pt x="34926" y="75065"/>
                    </a:lnTo>
                    <a:lnTo>
                      <a:pt x="35532" y="74338"/>
                    </a:lnTo>
                    <a:lnTo>
                      <a:pt x="35532" y="74338"/>
                    </a:lnTo>
                    <a:lnTo>
                      <a:pt x="33592" y="74338"/>
                    </a:lnTo>
                    <a:lnTo>
                      <a:pt x="31773" y="73974"/>
                    </a:lnTo>
                    <a:lnTo>
                      <a:pt x="29954" y="73610"/>
                    </a:lnTo>
                    <a:lnTo>
                      <a:pt x="28377" y="73125"/>
                    </a:lnTo>
                    <a:lnTo>
                      <a:pt x="28377" y="73125"/>
                    </a:lnTo>
                    <a:lnTo>
                      <a:pt x="26922" y="72519"/>
                    </a:lnTo>
                    <a:lnTo>
                      <a:pt x="25588" y="71912"/>
                    </a:lnTo>
                    <a:lnTo>
                      <a:pt x="24375" y="71306"/>
                    </a:lnTo>
                    <a:lnTo>
                      <a:pt x="23163" y="70578"/>
                    </a:lnTo>
                    <a:lnTo>
                      <a:pt x="21950" y="69851"/>
                    </a:lnTo>
                    <a:lnTo>
                      <a:pt x="20980" y="69002"/>
                    </a:lnTo>
                    <a:lnTo>
                      <a:pt x="19888" y="68153"/>
                    </a:lnTo>
                    <a:lnTo>
                      <a:pt x="18918" y="67183"/>
                    </a:lnTo>
                    <a:lnTo>
                      <a:pt x="18069" y="66213"/>
                    </a:lnTo>
                    <a:lnTo>
                      <a:pt x="17221" y="65242"/>
                    </a:lnTo>
                    <a:lnTo>
                      <a:pt x="16372" y="64030"/>
                    </a:lnTo>
                    <a:lnTo>
                      <a:pt x="15644" y="62938"/>
                    </a:lnTo>
                    <a:lnTo>
                      <a:pt x="14310" y="60392"/>
                    </a:lnTo>
                    <a:lnTo>
                      <a:pt x="13097" y="57724"/>
                    </a:lnTo>
                    <a:lnTo>
                      <a:pt x="13097" y="57724"/>
                    </a:lnTo>
                    <a:lnTo>
                      <a:pt x="15644" y="57966"/>
                    </a:lnTo>
                    <a:lnTo>
                      <a:pt x="18797" y="58088"/>
                    </a:lnTo>
                    <a:lnTo>
                      <a:pt x="20374" y="58088"/>
                    </a:lnTo>
                    <a:lnTo>
                      <a:pt x="21829" y="57966"/>
                    </a:lnTo>
                    <a:lnTo>
                      <a:pt x="23041" y="57603"/>
                    </a:lnTo>
                    <a:lnTo>
                      <a:pt x="23526" y="57481"/>
                    </a:lnTo>
                    <a:lnTo>
                      <a:pt x="23890" y="57239"/>
                    </a:lnTo>
                    <a:lnTo>
                      <a:pt x="23890" y="57239"/>
                    </a:lnTo>
                    <a:lnTo>
                      <a:pt x="22799" y="57118"/>
                    </a:lnTo>
                    <a:lnTo>
                      <a:pt x="21707" y="56875"/>
                    </a:lnTo>
                    <a:lnTo>
                      <a:pt x="20616" y="56511"/>
                    </a:lnTo>
                    <a:lnTo>
                      <a:pt x="19646" y="56026"/>
                    </a:lnTo>
                    <a:lnTo>
                      <a:pt x="17706" y="55056"/>
                    </a:lnTo>
                    <a:lnTo>
                      <a:pt x="16008" y="54086"/>
                    </a:lnTo>
                    <a:lnTo>
                      <a:pt x="16008" y="54086"/>
                    </a:lnTo>
                    <a:lnTo>
                      <a:pt x="13704" y="52509"/>
                    </a:lnTo>
                    <a:lnTo>
                      <a:pt x="12612" y="51539"/>
                    </a:lnTo>
                    <a:lnTo>
                      <a:pt x="11642" y="50569"/>
                    </a:lnTo>
                    <a:lnTo>
                      <a:pt x="10551" y="49599"/>
                    </a:lnTo>
                    <a:lnTo>
                      <a:pt x="9702" y="48508"/>
                    </a:lnTo>
                    <a:lnTo>
                      <a:pt x="8853" y="47295"/>
                    </a:lnTo>
                    <a:lnTo>
                      <a:pt x="8004" y="46082"/>
                    </a:lnTo>
                    <a:lnTo>
                      <a:pt x="7277" y="44748"/>
                    </a:lnTo>
                    <a:lnTo>
                      <a:pt x="6549" y="43414"/>
                    </a:lnTo>
                    <a:lnTo>
                      <a:pt x="6064" y="41959"/>
                    </a:lnTo>
                    <a:lnTo>
                      <a:pt x="5579" y="40383"/>
                    </a:lnTo>
                    <a:lnTo>
                      <a:pt x="5215" y="38806"/>
                    </a:lnTo>
                    <a:lnTo>
                      <a:pt x="4851" y="37108"/>
                    </a:lnTo>
                    <a:lnTo>
                      <a:pt x="4730" y="35289"/>
                    </a:lnTo>
                    <a:lnTo>
                      <a:pt x="4730" y="33470"/>
                    </a:lnTo>
                    <a:lnTo>
                      <a:pt x="4730" y="33470"/>
                    </a:lnTo>
                    <a:lnTo>
                      <a:pt x="7155" y="34683"/>
                    </a:lnTo>
                    <a:lnTo>
                      <a:pt x="7155" y="34683"/>
                    </a:lnTo>
                    <a:lnTo>
                      <a:pt x="8368" y="35047"/>
                    </a:lnTo>
                    <a:lnTo>
                      <a:pt x="9581" y="35411"/>
                    </a:lnTo>
                    <a:lnTo>
                      <a:pt x="12249" y="36017"/>
                    </a:lnTo>
                    <a:lnTo>
                      <a:pt x="12249" y="36017"/>
                    </a:lnTo>
                    <a:lnTo>
                      <a:pt x="13825" y="36381"/>
                    </a:lnTo>
                    <a:lnTo>
                      <a:pt x="14674" y="36502"/>
                    </a:lnTo>
                    <a:lnTo>
                      <a:pt x="15159" y="36381"/>
                    </a:lnTo>
                    <a:lnTo>
                      <a:pt x="15523" y="36381"/>
                    </a:lnTo>
                    <a:lnTo>
                      <a:pt x="15402" y="36381"/>
                    </a:lnTo>
                    <a:lnTo>
                      <a:pt x="15402" y="36381"/>
                    </a:lnTo>
                    <a:lnTo>
                      <a:pt x="14310" y="35411"/>
                    </a:lnTo>
                    <a:lnTo>
                      <a:pt x="13219" y="34441"/>
                    </a:lnTo>
                    <a:lnTo>
                      <a:pt x="12006" y="33470"/>
                    </a:lnTo>
                    <a:lnTo>
                      <a:pt x="11400" y="32985"/>
                    </a:lnTo>
                    <a:lnTo>
                      <a:pt x="10915" y="32500"/>
                    </a:lnTo>
                    <a:lnTo>
                      <a:pt x="10915" y="32500"/>
                    </a:lnTo>
                    <a:lnTo>
                      <a:pt x="9459" y="30439"/>
                    </a:lnTo>
                    <a:lnTo>
                      <a:pt x="8004" y="28256"/>
                    </a:lnTo>
                    <a:lnTo>
                      <a:pt x="6549" y="25952"/>
                    </a:lnTo>
                    <a:lnTo>
                      <a:pt x="5943" y="24618"/>
                    </a:lnTo>
                    <a:lnTo>
                      <a:pt x="5458" y="23284"/>
                    </a:lnTo>
                    <a:lnTo>
                      <a:pt x="4973" y="21950"/>
                    </a:lnTo>
                    <a:lnTo>
                      <a:pt x="4487" y="20495"/>
                    </a:lnTo>
                    <a:lnTo>
                      <a:pt x="4245" y="19040"/>
                    </a:lnTo>
                    <a:lnTo>
                      <a:pt x="4002" y="17463"/>
                    </a:lnTo>
                    <a:lnTo>
                      <a:pt x="4002" y="15887"/>
                    </a:lnTo>
                    <a:lnTo>
                      <a:pt x="4002" y="14310"/>
                    </a:lnTo>
                    <a:lnTo>
                      <a:pt x="4245" y="12734"/>
                    </a:lnTo>
                    <a:lnTo>
                      <a:pt x="4609" y="11036"/>
                    </a:lnTo>
                    <a:lnTo>
                      <a:pt x="4609" y="11036"/>
                    </a:lnTo>
                    <a:lnTo>
                      <a:pt x="4973" y="10066"/>
                    </a:lnTo>
                    <a:lnTo>
                      <a:pt x="5336" y="9217"/>
                    </a:lnTo>
                    <a:lnTo>
                      <a:pt x="6185" y="7519"/>
                    </a:lnTo>
                    <a:lnTo>
                      <a:pt x="7277" y="5943"/>
                    </a:lnTo>
                    <a:lnTo>
                      <a:pt x="8126" y="4366"/>
                    </a:lnTo>
                    <a:lnTo>
                      <a:pt x="8126" y="4366"/>
                    </a:lnTo>
                    <a:lnTo>
                      <a:pt x="8247" y="4488"/>
                    </a:lnTo>
                    <a:lnTo>
                      <a:pt x="8247" y="4488"/>
                    </a:lnTo>
                    <a:lnTo>
                      <a:pt x="8732" y="5094"/>
                    </a:lnTo>
                    <a:lnTo>
                      <a:pt x="9338" y="5821"/>
                    </a:lnTo>
                    <a:lnTo>
                      <a:pt x="10430" y="6913"/>
                    </a:lnTo>
                    <a:lnTo>
                      <a:pt x="10430" y="6913"/>
                    </a:lnTo>
                    <a:lnTo>
                      <a:pt x="12006" y="8853"/>
                    </a:lnTo>
                    <a:lnTo>
                      <a:pt x="13825" y="10551"/>
                    </a:lnTo>
                    <a:lnTo>
                      <a:pt x="15644" y="12249"/>
                    </a:lnTo>
                    <a:lnTo>
                      <a:pt x="17584" y="13825"/>
                    </a:lnTo>
                    <a:lnTo>
                      <a:pt x="17584" y="13825"/>
                    </a:lnTo>
                    <a:lnTo>
                      <a:pt x="20859" y="16250"/>
                    </a:lnTo>
                    <a:lnTo>
                      <a:pt x="24133" y="18433"/>
                    </a:lnTo>
                    <a:lnTo>
                      <a:pt x="27407" y="20495"/>
                    </a:lnTo>
                    <a:lnTo>
                      <a:pt x="30803" y="22314"/>
                    </a:lnTo>
                    <a:lnTo>
                      <a:pt x="34441" y="24012"/>
                    </a:lnTo>
                    <a:lnTo>
                      <a:pt x="38321" y="25467"/>
                    </a:lnTo>
                    <a:lnTo>
                      <a:pt x="42444" y="26801"/>
                    </a:lnTo>
                    <a:lnTo>
                      <a:pt x="47052" y="28013"/>
                    </a:lnTo>
                    <a:lnTo>
                      <a:pt x="47052" y="28013"/>
                    </a:lnTo>
                    <a:lnTo>
                      <a:pt x="49478" y="28620"/>
                    </a:lnTo>
                    <a:lnTo>
                      <a:pt x="52146" y="28984"/>
                    </a:lnTo>
                    <a:lnTo>
                      <a:pt x="54935" y="29347"/>
                    </a:lnTo>
                    <a:lnTo>
                      <a:pt x="57845" y="29469"/>
                    </a:lnTo>
                    <a:lnTo>
                      <a:pt x="57845" y="29469"/>
                    </a:lnTo>
                    <a:lnTo>
                      <a:pt x="57481" y="28135"/>
                    </a:lnTo>
                    <a:lnTo>
                      <a:pt x="57239" y="26801"/>
                    </a:lnTo>
                    <a:lnTo>
                      <a:pt x="57118" y="25224"/>
                    </a:lnTo>
                    <a:lnTo>
                      <a:pt x="57118" y="23769"/>
                    </a:lnTo>
                    <a:lnTo>
                      <a:pt x="57239" y="22193"/>
                    </a:lnTo>
                    <a:lnTo>
                      <a:pt x="57360" y="20737"/>
                    </a:lnTo>
                    <a:lnTo>
                      <a:pt x="57603" y="19403"/>
                    </a:lnTo>
                    <a:lnTo>
                      <a:pt x="57966" y="18191"/>
                    </a:lnTo>
                    <a:lnTo>
                      <a:pt x="57966" y="18191"/>
                    </a:lnTo>
                    <a:lnTo>
                      <a:pt x="58815" y="15402"/>
                    </a:lnTo>
                    <a:lnTo>
                      <a:pt x="59422" y="14068"/>
                    </a:lnTo>
                    <a:lnTo>
                      <a:pt x="60028" y="12855"/>
                    </a:lnTo>
                    <a:lnTo>
                      <a:pt x="60634" y="11642"/>
                    </a:lnTo>
                    <a:lnTo>
                      <a:pt x="61362" y="10430"/>
                    </a:lnTo>
                    <a:lnTo>
                      <a:pt x="62211" y="9338"/>
                    </a:lnTo>
                    <a:lnTo>
                      <a:pt x="62938" y="8247"/>
                    </a:lnTo>
                    <a:lnTo>
                      <a:pt x="63909" y="7277"/>
                    </a:lnTo>
                    <a:lnTo>
                      <a:pt x="64757" y="6428"/>
                    </a:lnTo>
                    <a:lnTo>
                      <a:pt x="65849" y="5458"/>
                    </a:lnTo>
                    <a:lnTo>
                      <a:pt x="66819" y="4730"/>
                    </a:lnTo>
                    <a:lnTo>
                      <a:pt x="67910" y="3881"/>
                    </a:lnTo>
                    <a:lnTo>
                      <a:pt x="69123" y="3275"/>
                    </a:lnTo>
                    <a:lnTo>
                      <a:pt x="70336" y="2547"/>
                    </a:lnTo>
                    <a:lnTo>
                      <a:pt x="71548" y="1941"/>
                    </a:lnTo>
                    <a:lnTo>
                      <a:pt x="71548" y="1941"/>
                    </a:lnTo>
                    <a:lnTo>
                      <a:pt x="72761" y="1456"/>
                    </a:lnTo>
                    <a:lnTo>
                      <a:pt x="74095" y="1092"/>
                    </a:lnTo>
                    <a:lnTo>
                      <a:pt x="76884" y="364"/>
                    </a:lnTo>
                    <a:lnTo>
                      <a:pt x="76884" y="364"/>
                    </a:lnTo>
                    <a:lnTo>
                      <a:pt x="79795"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81" name="Google Shape;1381;p120"/>
            <p:cNvGrpSpPr/>
            <p:nvPr/>
          </p:nvGrpSpPr>
          <p:grpSpPr>
            <a:xfrm>
              <a:off x="5280689" y="2984560"/>
              <a:ext cx="201168" cy="201168"/>
              <a:chOff x="1190625" y="238125"/>
              <a:chExt cx="5238750" cy="5238750"/>
            </a:xfrm>
          </p:grpSpPr>
          <p:sp>
            <p:nvSpPr>
              <p:cNvPr id="1382" name="Google Shape;1382;p120"/>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3" name="Google Shape;1383;p120"/>
              <p:cNvSpPr/>
              <p:nvPr/>
            </p:nvSpPr>
            <p:spPr>
              <a:xfrm>
                <a:off x="2973250" y="1093050"/>
                <a:ext cx="1673500" cy="3656225"/>
              </a:xfrm>
              <a:custGeom>
                <a:rect b="b" l="l" r="r" t="t"/>
                <a:pathLst>
                  <a:path extrusionOk="0" h="146249" w="66940">
                    <a:moveTo>
                      <a:pt x="47416" y="0"/>
                    </a:moveTo>
                    <a:lnTo>
                      <a:pt x="44748" y="122"/>
                    </a:lnTo>
                    <a:lnTo>
                      <a:pt x="42080" y="243"/>
                    </a:lnTo>
                    <a:lnTo>
                      <a:pt x="39533" y="607"/>
                    </a:lnTo>
                    <a:lnTo>
                      <a:pt x="37229" y="971"/>
                    </a:lnTo>
                    <a:lnTo>
                      <a:pt x="34925" y="1577"/>
                    </a:lnTo>
                    <a:lnTo>
                      <a:pt x="32864" y="2183"/>
                    </a:lnTo>
                    <a:lnTo>
                      <a:pt x="30923" y="3032"/>
                    </a:lnTo>
                    <a:lnTo>
                      <a:pt x="29104" y="3881"/>
                    </a:lnTo>
                    <a:lnTo>
                      <a:pt x="27407" y="4972"/>
                    </a:lnTo>
                    <a:lnTo>
                      <a:pt x="25830" y="6064"/>
                    </a:lnTo>
                    <a:lnTo>
                      <a:pt x="24375" y="7155"/>
                    </a:lnTo>
                    <a:lnTo>
                      <a:pt x="23041" y="8489"/>
                    </a:lnTo>
                    <a:lnTo>
                      <a:pt x="21828" y="9702"/>
                    </a:lnTo>
                    <a:lnTo>
                      <a:pt x="20616" y="11157"/>
                    </a:lnTo>
                    <a:lnTo>
                      <a:pt x="19524" y="12491"/>
                    </a:lnTo>
                    <a:lnTo>
                      <a:pt x="18675" y="13946"/>
                    </a:lnTo>
                    <a:lnTo>
                      <a:pt x="17705" y="15523"/>
                    </a:lnTo>
                    <a:lnTo>
                      <a:pt x="16978" y="16978"/>
                    </a:lnTo>
                    <a:lnTo>
                      <a:pt x="16250" y="18554"/>
                    </a:lnTo>
                    <a:lnTo>
                      <a:pt x="15644" y="20131"/>
                    </a:lnTo>
                    <a:lnTo>
                      <a:pt x="15159" y="21707"/>
                    </a:lnTo>
                    <a:lnTo>
                      <a:pt x="14916" y="22556"/>
                    </a:lnTo>
                    <a:lnTo>
                      <a:pt x="14310" y="24981"/>
                    </a:lnTo>
                    <a:lnTo>
                      <a:pt x="13946" y="26558"/>
                    </a:lnTo>
                    <a:lnTo>
                      <a:pt x="13703" y="28256"/>
                    </a:lnTo>
                    <a:lnTo>
                      <a:pt x="13461" y="30196"/>
                    </a:lnTo>
                    <a:lnTo>
                      <a:pt x="13461" y="32136"/>
                    </a:lnTo>
                    <a:lnTo>
                      <a:pt x="13461" y="53479"/>
                    </a:lnTo>
                    <a:lnTo>
                      <a:pt x="0" y="53479"/>
                    </a:lnTo>
                    <a:lnTo>
                      <a:pt x="0" y="79431"/>
                    </a:lnTo>
                    <a:lnTo>
                      <a:pt x="13461" y="79431"/>
                    </a:lnTo>
                    <a:lnTo>
                      <a:pt x="13461" y="146249"/>
                    </a:lnTo>
                    <a:lnTo>
                      <a:pt x="40261" y="146249"/>
                    </a:lnTo>
                    <a:lnTo>
                      <a:pt x="40261" y="79431"/>
                    </a:lnTo>
                    <a:lnTo>
                      <a:pt x="62695" y="79431"/>
                    </a:lnTo>
                    <a:lnTo>
                      <a:pt x="66091" y="53479"/>
                    </a:lnTo>
                    <a:lnTo>
                      <a:pt x="40261" y="53479"/>
                    </a:lnTo>
                    <a:lnTo>
                      <a:pt x="40261" y="35047"/>
                    </a:lnTo>
                    <a:lnTo>
                      <a:pt x="40261" y="34683"/>
                    </a:lnTo>
                    <a:lnTo>
                      <a:pt x="40382" y="33349"/>
                    </a:lnTo>
                    <a:lnTo>
                      <a:pt x="40504" y="32621"/>
                    </a:lnTo>
                    <a:lnTo>
                      <a:pt x="40746" y="31651"/>
                    </a:lnTo>
                    <a:lnTo>
                      <a:pt x="41110" y="30681"/>
                    </a:lnTo>
                    <a:lnTo>
                      <a:pt x="41595" y="29590"/>
                    </a:lnTo>
                    <a:lnTo>
                      <a:pt x="42201" y="28619"/>
                    </a:lnTo>
                    <a:lnTo>
                      <a:pt x="43050" y="27649"/>
                    </a:lnTo>
                    <a:lnTo>
                      <a:pt x="44020" y="26679"/>
                    </a:lnTo>
                    <a:lnTo>
                      <a:pt x="45233" y="25830"/>
                    </a:lnTo>
                    <a:lnTo>
                      <a:pt x="46688" y="25224"/>
                    </a:lnTo>
                    <a:lnTo>
                      <a:pt x="48386" y="24618"/>
                    </a:lnTo>
                    <a:lnTo>
                      <a:pt x="50326" y="24254"/>
                    </a:lnTo>
                    <a:lnTo>
                      <a:pt x="52509" y="24133"/>
                    </a:lnTo>
                    <a:lnTo>
                      <a:pt x="66940" y="24133"/>
                    </a:lnTo>
                    <a:lnTo>
                      <a:pt x="66940" y="1092"/>
                    </a:lnTo>
                    <a:lnTo>
                      <a:pt x="63544" y="728"/>
                    </a:lnTo>
                    <a:lnTo>
                      <a:pt x="59785" y="364"/>
                    </a:lnTo>
                    <a:lnTo>
                      <a:pt x="55177" y="122"/>
                    </a:lnTo>
                    <a:lnTo>
                      <a:pt x="5008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84" name="Google Shape;1384;p120"/>
            <p:cNvSpPr/>
            <p:nvPr/>
          </p:nvSpPr>
          <p:spPr>
            <a:xfrm>
              <a:off x="5280689" y="3325948"/>
              <a:ext cx="201168" cy="201168"/>
            </a:xfrm>
            <a:custGeom>
              <a:rect b="b" l="l" r="r" t="t"/>
              <a:pathLst>
                <a:path extrusionOk="0" h="209550" w="209550">
                  <a:moveTo>
                    <a:pt x="0" y="0"/>
                  </a:moveTo>
                  <a:lnTo>
                    <a:pt x="0" y="209550"/>
                  </a:lnTo>
                  <a:lnTo>
                    <a:pt x="209550" y="209550"/>
                  </a:lnTo>
                  <a:lnTo>
                    <a:pt x="20955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5" name="Google Shape;1385;p120"/>
            <p:cNvSpPr/>
            <p:nvPr/>
          </p:nvSpPr>
          <p:spPr>
            <a:xfrm>
              <a:off x="5280689" y="4017710"/>
              <a:ext cx="201168" cy="201168"/>
            </a:xfrm>
            <a:custGeom>
              <a:rect b="b" l="l" r="r" t="t"/>
              <a:pathLst>
                <a:path extrusionOk="0" h="209550" w="209550">
                  <a:moveTo>
                    <a:pt x="0" y="0"/>
                  </a:moveTo>
                  <a:lnTo>
                    <a:pt x="0" y="209550"/>
                  </a:lnTo>
                  <a:lnTo>
                    <a:pt x="209550" y="209550"/>
                  </a:lnTo>
                  <a:lnTo>
                    <a:pt x="20955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86" name="Google Shape;1386;p120"/>
            <p:cNvGrpSpPr/>
            <p:nvPr/>
          </p:nvGrpSpPr>
          <p:grpSpPr>
            <a:xfrm>
              <a:off x="5314308" y="4048824"/>
              <a:ext cx="138916" cy="138916"/>
              <a:chOff x="1978850" y="868312"/>
              <a:chExt cx="3665325" cy="3665325"/>
            </a:xfrm>
          </p:grpSpPr>
          <p:sp>
            <p:nvSpPr>
              <p:cNvPr id="1387" name="Google Shape;1387;p120"/>
              <p:cNvSpPr/>
              <p:nvPr/>
            </p:nvSpPr>
            <p:spPr>
              <a:xfrm>
                <a:off x="1978850" y="868312"/>
                <a:ext cx="3665325" cy="3665325"/>
              </a:xfrm>
              <a:custGeom>
                <a:rect b="b" l="l" r="r" t="t"/>
                <a:pathLst>
                  <a:path extrusionOk="0" h="146613" w="146613">
                    <a:moveTo>
                      <a:pt x="105867" y="12370"/>
                    </a:moveTo>
                    <a:lnTo>
                      <a:pt x="108656" y="12491"/>
                    </a:lnTo>
                    <a:lnTo>
                      <a:pt x="111203" y="12855"/>
                    </a:lnTo>
                    <a:lnTo>
                      <a:pt x="113749" y="13461"/>
                    </a:lnTo>
                    <a:lnTo>
                      <a:pt x="116175" y="14189"/>
                    </a:lnTo>
                    <a:lnTo>
                      <a:pt x="118479" y="15159"/>
                    </a:lnTo>
                    <a:lnTo>
                      <a:pt x="120662" y="16371"/>
                    </a:lnTo>
                    <a:lnTo>
                      <a:pt x="122723" y="17827"/>
                    </a:lnTo>
                    <a:lnTo>
                      <a:pt x="124785" y="19403"/>
                    </a:lnTo>
                    <a:lnTo>
                      <a:pt x="126482" y="21101"/>
                    </a:lnTo>
                    <a:lnTo>
                      <a:pt x="128180" y="23041"/>
                    </a:lnTo>
                    <a:lnTo>
                      <a:pt x="129635" y="25103"/>
                    </a:lnTo>
                    <a:lnTo>
                      <a:pt x="130969" y="27285"/>
                    </a:lnTo>
                    <a:lnTo>
                      <a:pt x="132061" y="29589"/>
                    </a:lnTo>
                    <a:lnTo>
                      <a:pt x="132910" y="32015"/>
                    </a:lnTo>
                    <a:lnTo>
                      <a:pt x="133637" y="34561"/>
                    </a:lnTo>
                    <a:lnTo>
                      <a:pt x="134122" y="37229"/>
                    </a:lnTo>
                    <a:lnTo>
                      <a:pt x="134243" y="39048"/>
                    </a:lnTo>
                    <a:lnTo>
                      <a:pt x="134243" y="41231"/>
                    </a:lnTo>
                    <a:lnTo>
                      <a:pt x="134243" y="65363"/>
                    </a:lnTo>
                    <a:lnTo>
                      <a:pt x="134243" y="84160"/>
                    </a:lnTo>
                    <a:lnTo>
                      <a:pt x="134243" y="105867"/>
                    </a:lnTo>
                    <a:lnTo>
                      <a:pt x="134243" y="108049"/>
                    </a:lnTo>
                    <a:lnTo>
                      <a:pt x="134001" y="110232"/>
                    </a:lnTo>
                    <a:lnTo>
                      <a:pt x="133516" y="112415"/>
                    </a:lnTo>
                    <a:lnTo>
                      <a:pt x="133031" y="114477"/>
                    </a:lnTo>
                    <a:lnTo>
                      <a:pt x="132303" y="116417"/>
                    </a:lnTo>
                    <a:lnTo>
                      <a:pt x="131454" y="118357"/>
                    </a:lnTo>
                    <a:lnTo>
                      <a:pt x="130484" y="120176"/>
                    </a:lnTo>
                    <a:lnTo>
                      <a:pt x="129393" y="121995"/>
                    </a:lnTo>
                    <a:lnTo>
                      <a:pt x="128180" y="123693"/>
                    </a:lnTo>
                    <a:lnTo>
                      <a:pt x="126846" y="125269"/>
                    </a:lnTo>
                    <a:lnTo>
                      <a:pt x="125270" y="126725"/>
                    </a:lnTo>
                    <a:lnTo>
                      <a:pt x="123693" y="128059"/>
                    </a:lnTo>
                    <a:lnTo>
                      <a:pt x="121995" y="129393"/>
                    </a:lnTo>
                    <a:lnTo>
                      <a:pt x="120176" y="130484"/>
                    </a:lnTo>
                    <a:lnTo>
                      <a:pt x="118236" y="131575"/>
                    </a:lnTo>
                    <a:lnTo>
                      <a:pt x="116175" y="132424"/>
                    </a:lnTo>
                    <a:lnTo>
                      <a:pt x="113749" y="133273"/>
                    </a:lnTo>
                    <a:lnTo>
                      <a:pt x="111324" y="133879"/>
                    </a:lnTo>
                    <a:lnTo>
                      <a:pt x="108777" y="134243"/>
                    </a:lnTo>
                    <a:lnTo>
                      <a:pt x="106231" y="134364"/>
                    </a:lnTo>
                    <a:lnTo>
                      <a:pt x="40383" y="134364"/>
                    </a:lnTo>
                    <a:lnTo>
                      <a:pt x="37836" y="134243"/>
                    </a:lnTo>
                    <a:lnTo>
                      <a:pt x="35289" y="133879"/>
                    </a:lnTo>
                    <a:lnTo>
                      <a:pt x="32743" y="133273"/>
                    </a:lnTo>
                    <a:lnTo>
                      <a:pt x="30317" y="132424"/>
                    </a:lnTo>
                    <a:lnTo>
                      <a:pt x="28013" y="131333"/>
                    </a:lnTo>
                    <a:lnTo>
                      <a:pt x="25830" y="130120"/>
                    </a:lnTo>
                    <a:lnTo>
                      <a:pt x="23769" y="128786"/>
                    </a:lnTo>
                    <a:lnTo>
                      <a:pt x="21829" y="127210"/>
                    </a:lnTo>
                    <a:lnTo>
                      <a:pt x="20010" y="125391"/>
                    </a:lnTo>
                    <a:lnTo>
                      <a:pt x="18433" y="123450"/>
                    </a:lnTo>
                    <a:lnTo>
                      <a:pt x="16978" y="121510"/>
                    </a:lnTo>
                    <a:lnTo>
                      <a:pt x="15644" y="119327"/>
                    </a:lnTo>
                    <a:lnTo>
                      <a:pt x="14553" y="117023"/>
                    </a:lnTo>
                    <a:lnTo>
                      <a:pt x="13704" y="114598"/>
                    </a:lnTo>
                    <a:lnTo>
                      <a:pt x="12976" y="112051"/>
                    </a:lnTo>
                    <a:lnTo>
                      <a:pt x="12491" y="109383"/>
                    </a:lnTo>
                    <a:lnTo>
                      <a:pt x="12370" y="107564"/>
                    </a:lnTo>
                    <a:lnTo>
                      <a:pt x="12249" y="105624"/>
                    </a:lnTo>
                    <a:lnTo>
                      <a:pt x="12249" y="40989"/>
                    </a:lnTo>
                    <a:lnTo>
                      <a:pt x="12370" y="38442"/>
                    </a:lnTo>
                    <a:lnTo>
                      <a:pt x="12734" y="36017"/>
                    </a:lnTo>
                    <a:lnTo>
                      <a:pt x="13219" y="33591"/>
                    </a:lnTo>
                    <a:lnTo>
                      <a:pt x="13946" y="31287"/>
                    </a:lnTo>
                    <a:lnTo>
                      <a:pt x="14795" y="29104"/>
                    </a:lnTo>
                    <a:lnTo>
                      <a:pt x="15765" y="27043"/>
                    </a:lnTo>
                    <a:lnTo>
                      <a:pt x="17099" y="24981"/>
                    </a:lnTo>
                    <a:lnTo>
                      <a:pt x="18433" y="23041"/>
                    </a:lnTo>
                    <a:lnTo>
                      <a:pt x="20010" y="21343"/>
                    </a:lnTo>
                    <a:lnTo>
                      <a:pt x="21586" y="19646"/>
                    </a:lnTo>
                    <a:lnTo>
                      <a:pt x="23526" y="18190"/>
                    </a:lnTo>
                    <a:lnTo>
                      <a:pt x="25467" y="16856"/>
                    </a:lnTo>
                    <a:lnTo>
                      <a:pt x="27528" y="15644"/>
                    </a:lnTo>
                    <a:lnTo>
                      <a:pt x="29711" y="14552"/>
                    </a:lnTo>
                    <a:lnTo>
                      <a:pt x="32015" y="13703"/>
                    </a:lnTo>
                    <a:lnTo>
                      <a:pt x="34440" y="13097"/>
                    </a:lnTo>
                    <a:lnTo>
                      <a:pt x="36017" y="12733"/>
                    </a:lnTo>
                    <a:lnTo>
                      <a:pt x="37472" y="12491"/>
                    </a:lnTo>
                    <a:lnTo>
                      <a:pt x="39049" y="12370"/>
                    </a:lnTo>
                    <a:close/>
                    <a:moveTo>
                      <a:pt x="40746" y="0"/>
                    </a:moveTo>
                    <a:lnTo>
                      <a:pt x="37230" y="243"/>
                    </a:lnTo>
                    <a:lnTo>
                      <a:pt x="33713" y="607"/>
                    </a:lnTo>
                    <a:lnTo>
                      <a:pt x="32015" y="970"/>
                    </a:lnTo>
                    <a:lnTo>
                      <a:pt x="30196" y="1455"/>
                    </a:lnTo>
                    <a:lnTo>
                      <a:pt x="28498" y="1941"/>
                    </a:lnTo>
                    <a:lnTo>
                      <a:pt x="26801" y="2426"/>
                    </a:lnTo>
                    <a:lnTo>
                      <a:pt x="25103" y="3153"/>
                    </a:lnTo>
                    <a:lnTo>
                      <a:pt x="23526" y="3881"/>
                    </a:lnTo>
                    <a:lnTo>
                      <a:pt x="21950" y="4608"/>
                    </a:lnTo>
                    <a:lnTo>
                      <a:pt x="20373" y="5457"/>
                    </a:lnTo>
                    <a:lnTo>
                      <a:pt x="18918" y="6427"/>
                    </a:lnTo>
                    <a:lnTo>
                      <a:pt x="17463" y="7398"/>
                    </a:lnTo>
                    <a:lnTo>
                      <a:pt x="16008" y="8368"/>
                    </a:lnTo>
                    <a:lnTo>
                      <a:pt x="14674" y="9459"/>
                    </a:lnTo>
                    <a:lnTo>
                      <a:pt x="13340" y="10672"/>
                    </a:lnTo>
                    <a:lnTo>
                      <a:pt x="12006" y="11884"/>
                    </a:lnTo>
                    <a:lnTo>
                      <a:pt x="10793" y="13097"/>
                    </a:lnTo>
                    <a:lnTo>
                      <a:pt x="9702" y="14431"/>
                    </a:lnTo>
                    <a:lnTo>
                      <a:pt x="8611" y="15765"/>
                    </a:lnTo>
                    <a:lnTo>
                      <a:pt x="7519" y="17220"/>
                    </a:lnTo>
                    <a:lnTo>
                      <a:pt x="6549" y="18675"/>
                    </a:lnTo>
                    <a:lnTo>
                      <a:pt x="5579" y="20131"/>
                    </a:lnTo>
                    <a:lnTo>
                      <a:pt x="4730" y="21707"/>
                    </a:lnTo>
                    <a:lnTo>
                      <a:pt x="4002" y="23284"/>
                    </a:lnTo>
                    <a:lnTo>
                      <a:pt x="3275" y="24860"/>
                    </a:lnTo>
                    <a:lnTo>
                      <a:pt x="2547" y="26437"/>
                    </a:lnTo>
                    <a:lnTo>
                      <a:pt x="1941" y="28134"/>
                    </a:lnTo>
                    <a:lnTo>
                      <a:pt x="1456" y="29832"/>
                    </a:lnTo>
                    <a:lnTo>
                      <a:pt x="971" y="31530"/>
                    </a:lnTo>
                    <a:lnTo>
                      <a:pt x="607" y="33349"/>
                    </a:lnTo>
                    <a:lnTo>
                      <a:pt x="364" y="35047"/>
                    </a:lnTo>
                    <a:lnTo>
                      <a:pt x="122" y="36866"/>
                    </a:lnTo>
                    <a:lnTo>
                      <a:pt x="1" y="38685"/>
                    </a:lnTo>
                    <a:lnTo>
                      <a:pt x="1" y="40504"/>
                    </a:lnTo>
                    <a:lnTo>
                      <a:pt x="1" y="106230"/>
                    </a:lnTo>
                    <a:lnTo>
                      <a:pt x="122" y="109383"/>
                    </a:lnTo>
                    <a:lnTo>
                      <a:pt x="486" y="112294"/>
                    </a:lnTo>
                    <a:lnTo>
                      <a:pt x="849" y="114234"/>
                    </a:lnTo>
                    <a:lnTo>
                      <a:pt x="1213" y="116053"/>
                    </a:lnTo>
                    <a:lnTo>
                      <a:pt x="1698" y="117751"/>
                    </a:lnTo>
                    <a:lnTo>
                      <a:pt x="2305" y="119570"/>
                    </a:lnTo>
                    <a:lnTo>
                      <a:pt x="2911" y="121268"/>
                    </a:lnTo>
                    <a:lnTo>
                      <a:pt x="3639" y="122844"/>
                    </a:lnTo>
                    <a:lnTo>
                      <a:pt x="4487" y="124542"/>
                    </a:lnTo>
                    <a:lnTo>
                      <a:pt x="5336" y="126118"/>
                    </a:lnTo>
                    <a:lnTo>
                      <a:pt x="6185" y="127574"/>
                    </a:lnTo>
                    <a:lnTo>
                      <a:pt x="7155" y="129150"/>
                    </a:lnTo>
                    <a:lnTo>
                      <a:pt x="8247" y="130484"/>
                    </a:lnTo>
                    <a:lnTo>
                      <a:pt x="9338" y="131939"/>
                    </a:lnTo>
                    <a:lnTo>
                      <a:pt x="10430" y="133273"/>
                    </a:lnTo>
                    <a:lnTo>
                      <a:pt x="11642" y="134607"/>
                    </a:lnTo>
                    <a:lnTo>
                      <a:pt x="12976" y="135820"/>
                    </a:lnTo>
                    <a:lnTo>
                      <a:pt x="14310" y="136911"/>
                    </a:lnTo>
                    <a:lnTo>
                      <a:pt x="15644" y="138003"/>
                    </a:lnTo>
                    <a:lnTo>
                      <a:pt x="16978" y="139094"/>
                    </a:lnTo>
                    <a:lnTo>
                      <a:pt x="18554" y="140064"/>
                    </a:lnTo>
                    <a:lnTo>
                      <a:pt x="20010" y="141034"/>
                    </a:lnTo>
                    <a:lnTo>
                      <a:pt x="21586" y="141883"/>
                    </a:lnTo>
                    <a:lnTo>
                      <a:pt x="23163" y="142732"/>
                    </a:lnTo>
                    <a:lnTo>
                      <a:pt x="24739" y="143460"/>
                    </a:lnTo>
                    <a:lnTo>
                      <a:pt x="26437" y="144066"/>
                    </a:lnTo>
                    <a:lnTo>
                      <a:pt x="28135" y="144672"/>
                    </a:lnTo>
                    <a:lnTo>
                      <a:pt x="29832" y="145157"/>
                    </a:lnTo>
                    <a:lnTo>
                      <a:pt x="31530" y="145642"/>
                    </a:lnTo>
                    <a:lnTo>
                      <a:pt x="33349" y="146006"/>
                    </a:lnTo>
                    <a:lnTo>
                      <a:pt x="35168" y="146249"/>
                    </a:lnTo>
                    <a:lnTo>
                      <a:pt x="36987" y="146491"/>
                    </a:lnTo>
                    <a:lnTo>
                      <a:pt x="38927" y="146612"/>
                    </a:lnTo>
                    <a:lnTo>
                      <a:pt x="107443" y="146612"/>
                    </a:lnTo>
                    <a:lnTo>
                      <a:pt x="109262" y="146491"/>
                    </a:lnTo>
                    <a:lnTo>
                      <a:pt x="111081" y="146249"/>
                    </a:lnTo>
                    <a:lnTo>
                      <a:pt x="112900" y="146006"/>
                    </a:lnTo>
                    <a:lnTo>
                      <a:pt x="114719" y="145642"/>
                    </a:lnTo>
                    <a:lnTo>
                      <a:pt x="116417" y="145279"/>
                    </a:lnTo>
                    <a:lnTo>
                      <a:pt x="118115" y="144793"/>
                    </a:lnTo>
                    <a:lnTo>
                      <a:pt x="119813" y="144187"/>
                    </a:lnTo>
                    <a:lnTo>
                      <a:pt x="121510" y="143581"/>
                    </a:lnTo>
                    <a:lnTo>
                      <a:pt x="123087" y="142853"/>
                    </a:lnTo>
                    <a:lnTo>
                      <a:pt x="124663" y="142126"/>
                    </a:lnTo>
                    <a:lnTo>
                      <a:pt x="126240" y="141277"/>
                    </a:lnTo>
                    <a:lnTo>
                      <a:pt x="127695" y="140307"/>
                    </a:lnTo>
                    <a:lnTo>
                      <a:pt x="129272" y="139336"/>
                    </a:lnTo>
                    <a:lnTo>
                      <a:pt x="130605" y="138366"/>
                    </a:lnTo>
                    <a:lnTo>
                      <a:pt x="131939" y="137275"/>
                    </a:lnTo>
                    <a:lnTo>
                      <a:pt x="133273" y="136062"/>
                    </a:lnTo>
                    <a:lnTo>
                      <a:pt x="134607" y="134850"/>
                    </a:lnTo>
                    <a:lnTo>
                      <a:pt x="135820" y="133637"/>
                    </a:lnTo>
                    <a:lnTo>
                      <a:pt x="136911" y="132303"/>
                    </a:lnTo>
                    <a:lnTo>
                      <a:pt x="138003" y="130969"/>
                    </a:lnTo>
                    <a:lnTo>
                      <a:pt x="139094" y="129514"/>
                    </a:lnTo>
                    <a:lnTo>
                      <a:pt x="140064" y="128180"/>
                    </a:lnTo>
                    <a:lnTo>
                      <a:pt x="141034" y="126603"/>
                    </a:lnTo>
                    <a:lnTo>
                      <a:pt x="141883" y="125148"/>
                    </a:lnTo>
                    <a:lnTo>
                      <a:pt x="142611" y="123572"/>
                    </a:lnTo>
                    <a:lnTo>
                      <a:pt x="143339" y="121995"/>
                    </a:lnTo>
                    <a:lnTo>
                      <a:pt x="144066" y="120297"/>
                    </a:lnTo>
                    <a:lnTo>
                      <a:pt x="144672" y="118721"/>
                    </a:lnTo>
                    <a:lnTo>
                      <a:pt x="145158" y="117023"/>
                    </a:lnTo>
                    <a:lnTo>
                      <a:pt x="145521" y="115204"/>
                    </a:lnTo>
                    <a:lnTo>
                      <a:pt x="145885" y="113507"/>
                    </a:lnTo>
                    <a:lnTo>
                      <a:pt x="146249" y="111809"/>
                    </a:lnTo>
                    <a:lnTo>
                      <a:pt x="146491" y="109990"/>
                    </a:lnTo>
                    <a:lnTo>
                      <a:pt x="146613" y="108171"/>
                    </a:lnTo>
                    <a:lnTo>
                      <a:pt x="146613" y="106352"/>
                    </a:lnTo>
                    <a:lnTo>
                      <a:pt x="146613" y="73367"/>
                    </a:lnTo>
                    <a:lnTo>
                      <a:pt x="146613" y="40261"/>
                    </a:lnTo>
                    <a:lnTo>
                      <a:pt x="146491" y="38442"/>
                    </a:lnTo>
                    <a:lnTo>
                      <a:pt x="146370" y="36502"/>
                    </a:lnTo>
                    <a:lnTo>
                      <a:pt x="146128" y="34683"/>
                    </a:lnTo>
                    <a:lnTo>
                      <a:pt x="145885" y="32985"/>
                    </a:lnTo>
                    <a:lnTo>
                      <a:pt x="145400" y="31166"/>
                    </a:lnTo>
                    <a:lnTo>
                      <a:pt x="145036" y="29347"/>
                    </a:lnTo>
                    <a:lnTo>
                      <a:pt x="144430" y="27649"/>
                    </a:lnTo>
                    <a:lnTo>
                      <a:pt x="143824" y="25951"/>
                    </a:lnTo>
                    <a:lnTo>
                      <a:pt x="143096" y="24254"/>
                    </a:lnTo>
                    <a:lnTo>
                      <a:pt x="142368" y="22677"/>
                    </a:lnTo>
                    <a:lnTo>
                      <a:pt x="141520" y="21101"/>
                    </a:lnTo>
                    <a:lnTo>
                      <a:pt x="140671" y="19646"/>
                    </a:lnTo>
                    <a:lnTo>
                      <a:pt x="139701" y="18190"/>
                    </a:lnTo>
                    <a:lnTo>
                      <a:pt x="138730" y="16735"/>
                    </a:lnTo>
                    <a:lnTo>
                      <a:pt x="137639" y="15280"/>
                    </a:lnTo>
                    <a:lnTo>
                      <a:pt x="136548" y="13946"/>
                    </a:lnTo>
                    <a:lnTo>
                      <a:pt x="135456" y="12733"/>
                    </a:lnTo>
                    <a:lnTo>
                      <a:pt x="134243" y="11521"/>
                    </a:lnTo>
                    <a:lnTo>
                      <a:pt x="132910" y="10308"/>
                    </a:lnTo>
                    <a:lnTo>
                      <a:pt x="131576" y="9217"/>
                    </a:lnTo>
                    <a:lnTo>
                      <a:pt x="130242" y="8125"/>
                    </a:lnTo>
                    <a:lnTo>
                      <a:pt x="128908" y="7155"/>
                    </a:lnTo>
                    <a:lnTo>
                      <a:pt x="127453" y="6185"/>
                    </a:lnTo>
                    <a:lnTo>
                      <a:pt x="125876" y="5336"/>
                    </a:lnTo>
                    <a:lnTo>
                      <a:pt x="124421" y="4487"/>
                    </a:lnTo>
                    <a:lnTo>
                      <a:pt x="122844" y="3760"/>
                    </a:lnTo>
                    <a:lnTo>
                      <a:pt x="121268" y="3032"/>
                    </a:lnTo>
                    <a:lnTo>
                      <a:pt x="119570" y="2426"/>
                    </a:lnTo>
                    <a:lnTo>
                      <a:pt x="117994" y="1941"/>
                    </a:lnTo>
                    <a:lnTo>
                      <a:pt x="116296" y="1455"/>
                    </a:lnTo>
                    <a:lnTo>
                      <a:pt x="114477" y="970"/>
                    </a:lnTo>
                    <a:lnTo>
                      <a:pt x="112779" y="607"/>
                    </a:lnTo>
                    <a:lnTo>
                      <a:pt x="110960" y="364"/>
                    </a:lnTo>
                    <a:lnTo>
                      <a:pt x="109141" y="122"/>
                    </a:lnTo>
                    <a:lnTo>
                      <a:pt x="107322" y="122"/>
                    </a:lnTo>
                    <a:lnTo>
                      <a:pt x="10550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8" name="Google Shape;1388;p120"/>
              <p:cNvSpPr/>
              <p:nvPr/>
            </p:nvSpPr>
            <p:spPr>
              <a:xfrm>
                <a:off x="2824700" y="1714137"/>
                <a:ext cx="1973650" cy="1973650"/>
              </a:xfrm>
              <a:custGeom>
                <a:rect b="b" l="l" r="r" t="t"/>
                <a:pathLst>
                  <a:path extrusionOk="0" h="78946" w="78946">
                    <a:moveTo>
                      <a:pt x="39533" y="12370"/>
                    </a:moveTo>
                    <a:lnTo>
                      <a:pt x="42201" y="12613"/>
                    </a:lnTo>
                    <a:lnTo>
                      <a:pt x="44990" y="12976"/>
                    </a:lnTo>
                    <a:lnTo>
                      <a:pt x="47537" y="13583"/>
                    </a:lnTo>
                    <a:lnTo>
                      <a:pt x="49962" y="14553"/>
                    </a:lnTo>
                    <a:lnTo>
                      <a:pt x="52388" y="15644"/>
                    </a:lnTo>
                    <a:lnTo>
                      <a:pt x="54570" y="17100"/>
                    </a:lnTo>
                    <a:lnTo>
                      <a:pt x="56632" y="18555"/>
                    </a:lnTo>
                    <a:lnTo>
                      <a:pt x="58572" y="20374"/>
                    </a:lnTo>
                    <a:lnTo>
                      <a:pt x="60391" y="22314"/>
                    </a:lnTo>
                    <a:lnTo>
                      <a:pt x="61968" y="24376"/>
                    </a:lnTo>
                    <a:lnTo>
                      <a:pt x="63302" y="26558"/>
                    </a:lnTo>
                    <a:lnTo>
                      <a:pt x="64393" y="28984"/>
                    </a:lnTo>
                    <a:lnTo>
                      <a:pt x="65363" y="31409"/>
                    </a:lnTo>
                    <a:lnTo>
                      <a:pt x="65970" y="34077"/>
                    </a:lnTo>
                    <a:lnTo>
                      <a:pt x="66455" y="36745"/>
                    </a:lnTo>
                    <a:lnTo>
                      <a:pt x="66576" y="39413"/>
                    </a:lnTo>
                    <a:lnTo>
                      <a:pt x="66455" y="42202"/>
                    </a:lnTo>
                    <a:lnTo>
                      <a:pt x="66091" y="44870"/>
                    </a:lnTo>
                    <a:lnTo>
                      <a:pt x="65363" y="47416"/>
                    </a:lnTo>
                    <a:lnTo>
                      <a:pt x="64514" y="49842"/>
                    </a:lnTo>
                    <a:lnTo>
                      <a:pt x="63423" y="52267"/>
                    </a:lnTo>
                    <a:lnTo>
                      <a:pt x="62089" y="54571"/>
                    </a:lnTo>
                    <a:lnTo>
                      <a:pt x="60391" y="56633"/>
                    </a:lnTo>
                    <a:lnTo>
                      <a:pt x="58572" y="58694"/>
                    </a:lnTo>
                    <a:lnTo>
                      <a:pt x="56632" y="60513"/>
                    </a:lnTo>
                    <a:lnTo>
                      <a:pt x="54449" y="62090"/>
                    </a:lnTo>
                    <a:lnTo>
                      <a:pt x="52266" y="63424"/>
                    </a:lnTo>
                    <a:lnTo>
                      <a:pt x="49841" y="64515"/>
                    </a:lnTo>
                    <a:lnTo>
                      <a:pt x="47416" y="65485"/>
                    </a:lnTo>
                    <a:lnTo>
                      <a:pt x="44869" y="66092"/>
                    </a:lnTo>
                    <a:lnTo>
                      <a:pt x="42201" y="66455"/>
                    </a:lnTo>
                    <a:lnTo>
                      <a:pt x="39533" y="66577"/>
                    </a:lnTo>
                    <a:lnTo>
                      <a:pt x="39412" y="66577"/>
                    </a:lnTo>
                    <a:lnTo>
                      <a:pt x="36623" y="66455"/>
                    </a:lnTo>
                    <a:lnTo>
                      <a:pt x="33955" y="65970"/>
                    </a:lnTo>
                    <a:lnTo>
                      <a:pt x="31408" y="65364"/>
                    </a:lnTo>
                    <a:lnTo>
                      <a:pt x="28983" y="64394"/>
                    </a:lnTo>
                    <a:lnTo>
                      <a:pt x="26558" y="63302"/>
                    </a:lnTo>
                    <a:lnTo>
                      <a:pt x="24375" y="61968"/>
                    </a:lnTo>
                    <a:lnTo>
                      <a:pt x="22192" y="60392"/>
                    </a:lnTo>
                    <a:lnTo>
                      <a:pt x="20373" y="58694"/>
                    </a:lnTo>
                    <a:lnTo>
                      <a:pt x="18554" y="56754"/>
                    </a:lnTo>
                    <a:lnTo>
                      <a:pt x="16978" y="54571"/>
                    </a:lnTo>
                    <a:lnTo>
                      <a:pt x="15644" y="52388"/>
                    </a:lnTo>
                    <a:lnTo>
                      <a:pt x="14552" y="50084"/>
                    </a:lnTo>
                    <a:lnTo>
                      <a:pt x="13582" y="47538"/>
                    </a:lnTo>
                    <a:lnTo>
                      <a:pt x="12976" y="44991"/>
                    </a:lnTo>
                    <a:lnTo>
                      <a:pt x="12491" y="42323"/>
                    </a:lnTo>
                    <a:lnTo>
                      <a:pt x="12369" y="39534"/>
                    </a:lnTo>
                    <a:lnTo>
                      <a:pt x="12491" y="36866"/>
                    </a:lnTo>
                    <a:lnTo>
                      <a:pt x="12854" y="34198"/>
                    </a:lnTo>
                    <a:lnTo>
                      <a:pt x="13582" y="31652"/>
                    </a:lnTo>
                    <a:lnTo>
                      <a:pt x="14431" y="29105"/>
                    </a:lnTo>
                    <a:lnTo>
                      <a:pt x="15522" y="26801"/>
                    </a:lnTo>
                    <a:lnTo>
                      <a:pt x="16856" y="24497"/>
                    </a:lnTo>
                    <a:lnTo>
                      <a:pt x="18554" y="22314"/>
                    </a:lnTo>
                    <a:lnTo>
                      <a:pt x="20252" y="20374"/>
                    </a:lnTo>
                    <a:lnTo>
                      <a:pt x="22313" y="18555"/>
                    </a:lnTo>
                    <a:lnTo>
                      <a:pt x="24496" y="16978"/>
                    </a:lnTo>
                    <a:lnTo>
                      <a:pt x="26679" y="15644"/>
                    </a:lnTo>
                    <a:lnTo>
                      <a:pt x="29104" y="14432"/>
                    </a:lnTo>
                    <a:lnTo>
                      <a:pt x="31530" y="13583"/>
                    </a:lnTo>
                    <a:lnTo>
                      <a:pt x="34198" y="12976"/>
                    </a:lnTo>
                    <a:lnTo>
                      <a:pt x="36744" y="12491"/>
                    </a:lnTo>
                    <a:lnTo>
                      <a:pt x="39533" y="12370"/>
                    </a:lnTo>
                    <a:close/>
                    <a:moveTo>
                      <a:pt x="39412" y="1"/>
                    </a:moveTo>
                    <a:lnTo>
                      <a:pt x="37472" y="122"/>
                    </a:lnTo>
                    <a:lnTo>
                      <a:pt x="35531" y="243"/>
                    </a:lnTo>
                    <a:lnTo>
                      <a:pt x="33591" y="486"/>
                    </a:lnTo>
                    <a:lnTo>
                      <a:pt x="31772" y="850"/>
                    </a:lnTo>
                    <a:lnTo>
                      <a:pt x="29832" y="1214"/>
                    </a:lnTo>
                    <a:lnTo>
                      <a:pt x="28013" y="1699"/>
                    </a:lnTo>
                    <a:lnTo>
                      <a:pt x="26194" y="2305"/>
                    </a:lnTo>
                    <a:lnTo>
                      <a:pt x="24375" y="3033"/>
                    </a:lnTo>
                    <a:lnTo>
                      <a:pt x="22677" y="3760"/>
                    </a:lnTo>
                    <a:lnTo>
                      <a:pt x="20979" y="4730"/>
                    </a:lnTo>
                    <a:lnTo>
                      <a:pt x="19282" y="5579"/>
                    </a:lnTo>
                    <a:lnTo>
                      <a:pt x="17584" y="6671"/>
                    </a:lnTo>
                    <a:lnTo>
                      <a:pt x="16007" y="7762"/>
                    </a:lnTo>
                    <a:lnTo>
                      <a:pt x="14552" y="8975"/>
                    </a:lnTo>
                    <a:lnTo>
                      <a:pt x="12976" y="10309"/>
                    </a:lnTo>
                    <a:lnTo>
                      <a:pt x="11642" y="11643"/>
                    </a:lnTo>
                    <a:lnTo>
                      <a:pt x="10187" y="13098"/>
                    </a:lnTo>
                    <a:lnTo>
                      <a:pt x="8974" y="14553"/>
                    </a:lnTo>
                    <a:lnTo>
                      <a:pt x="7761" y="16129"/>
                    </a:lnTo>
                    <a:lnTo>
                      <a:pt x="6670" y="17706"/>
                    </a:lnTo>
                    <a:lnTo>
                      <a:pt x="5578" y="19282"/>
                    </a:lnTo>
                    <a:lnTo>
                      <a:pt x="4608" y="20980"/>
                    </a:lnTo>
                    <a:lnTo>
                      <a:pt x="3759" y="22678"/>
                    </a:lnTo>
                    <a:lnTo>
                      <a:pt x="3032" y="24497"/>
                    </a:lnTo>
                    <a:lnTo>
                      <a:pt x="2304" y="26195"/>
                    </a:lnTo>
                    <a:lnTo>
                      <a:pt x="1698" y="28014"/>
                    </a:lnTo>
                    <a:lnTo>
                      <a:pt x="1213" y="29954"/>
                    </a:lnTo>
                    <a:lnTo>
                      <a:pt x="728" y="31773"/>
                    </a:lnTo>
                    <a:lnTo>
                      <a:pt x="485" y="33713"/>
                    </a:lnTo>
                    <a:lnTo>
                      <a:pt x="243" y="35653"/>
                    </a:lnTo>
                    <a:lnTo>
                      <a:pt x="121" y="37594"/>
                    </a:lnTo>
                    <a:lnTo>
                      <a:pt x="0" y="39534"/>
                    </a:lnTo>
                    <a:lnTo>
                      <a:pt x="121" y="41596"/>
                    </a:lnTo>
                    <a:lnTo>
                      <a:pt x="243" y="43536"/>
                    </a:lnTo>
                    <a:lnTo>
                      <a:pt x="485" y="45476"/>
                    </a:lnTo>
                    <a:lnTo>
                      <a:pt x="849" y="47416"/>
                    </a:lnTo>
                    <a:lnTo>
                      <a:pt x="1334" y="49357"/>
                    </a:lnTo>
                    <a:lnTo>
                      <a:pt x="1819" y="51297"/>
                    </a:lnTo>
                    <a:lnTo>
                      <a:pt x="2425" y="53116"/>
                    </a:lnTo>
                    <a:lnTo>
                      <a:pt x="3153" y="54814"/>
                    </a:lnTo>
                    <a:lnTo>
                      <a:pt x="3881" y="56633"/>
                    </a:lnTo>
                    <a:lnTo>
                      <a:pt x="4851" y="58330"/>
                    </a:lnTo>
                    <a:lnTo>
                      <a:pt x="5700" y="59907"/>
                    </a:lnTo>
                    <a:lnTo>
                      <a:pt x="6791" y="61605"/>
                    </a:lnTo>
                    <a:lnTo>
                      <a:pt x="7882" y="63060"/>
                    </a:lnTo>
                    <a:lnTo>
                      <a:pt x="9095" y="64636"/>
                    </a:lnTo>
                    <a:lnTo>
                      <a:pt x="10308" y="65970"/>
                    </a:lnTo>
                    <a:lnTo>
                      <a:pt x="11642" y="67426"/>
                    </a:lnTo>
                    <a:lnTo>
                      <a:pt x="12976" y="68638"/>
                    </a:lnTo>
                    <a:lnTo>
                      <a:pt x="14431" y="69972"/>
                    </a:lnTo>
                    <a:lnTo>
                      <a:pt x="15886" y="71064"/>
                    </a:lnTo>
                    <a:lnTo>
                      <a:pt x="17463" y="72155"/>
                    </a:lnTo>
                    <a:lnTo>
                      <a:pt x="19039" y="73246"/>
                    </a:lnTo>
                    <a:lnTo>
                      <a:pt x="20737" y="74216"/>
                    </a:lnTo>
                    <a:lnTo>
                      <a:pt x="22435" y="75065"/>
                    </a:lnTo>
                    <a:lnTo>
                      <a:pt x="24132" y="75793"/>
                    </a:lnTo>
                    <a:lnTo>
                      <a:pt x="25951" y="76521"/>
                    </a:lnTo>
                    <a:lnTo>
                      <a:pt x="27770" y="77127"/>
                    </a:lnTo>
                    <a:lnTo>
                      <a:pt x="29589" y="77733"/>
                    </a:lnTo>
                    <a:lnTo>
                      <a:pt x="31530" y="78097"/>
                    </a:lnTo>
                    <a:lnTo>
                      <a:pt x="33470" y="78461"/>
                    </a:lnTo>
                    <a:lnTo>
                      <a:pt x="35410" y="78703"/>
                    </a:lnTo>
                    <a:lnTo>
                      <a:pt x="37472" y="78946"/>
                    </a:lnTo>
                    <a:lnTo>
                      <a:pt x="41474" y="78946"/>
                    </a:lnTo>
                    <a:lnTo>
                      <a:pt x="43414" y="78825"/>
                    </a:lnTo>
                    <a:lnTo>
                      <a:pt x="45354" y="78582"/>
                    </a:lnTo>
                    <a:lnTo>
                      <a:pt x="47173" y="78218"/>
                    </a:lnTo>
                    <a:lnTo>
                      <a:pt x="49113" y="77733"/>
                    </a:lnTo>
                    <a:lnTo>
                      <a:pt x="50932" y="77248"/>
                    </a:lnTo>
                    <a:lnTo>
                      <a:pt x="52751" y="76642"/>
                    </a:lnTo>
                    <a:lnTo>
                      <a:pt x="54570" y="75914"/>
                    </a:lnTo>
                    <a:lnTo>
                      <a:pt x="56268" y="75187"/>
                    </a:lnTo>
                    <a:lnTo>
                      <a:pt x="57966" y="74338"/>
                    </a:lnTo>
                    <a:lnTo>
                      <a:pt x="59664" y="73368"/>
                    </a:lnTo>
                    <a:lnTo>
                      <a:pt x="61361" y="72397"/>
                    </a:lnTo>
                    <a:lnTo>
                      <a:pt x="62938" y="71185"/>
                    </a:lnTo>
                    <a:lnTo>
                      <a:pt x="64393" y="69972"/>
                    </a:lnTo>
                    <a:lnTo>
                      <a:pt x="65970" y="68759"/>
                    </a:lnTo>
                    <a:lnTo>
                      <a:pt x="67304" y="67426"/>
                    </a:lnTo>
                    <a:lnTo>
                      <a:pt x="68759" y="65970"/>
                    </a:lnTo>
                    <a:lnTo>
                      <a:pt x="69971" y="64515"/>
                    </a:lnTo>
                    <a:lnTo>
                      <a:pt x="71184" y="62939"/>
                    </a:lnTo>
                    <a:lnTo>
                      <a:pt x="72275" y="61362"/>
                    </a:lnTo>
                    <a:lnTo>
                      <a:pt x="73367" y="59664"/>
                    </a:lnTo>
                    <a:lnTo>
                      <a:pt x="74337" y="58088"/>
                    </a:lnTo>
                    <a:lnTo>
                      <a:pt x="75186" y="56269"/>
                    </a:lnTo>
                    <a:lnTo>
                      <a:pt x="75913" y="54571"/>
                    </a:lnTo>
                    <a:lnTo>
                      <a:pt x="76641" y="52752"/>
                    </a:lnTo>
                    <a:lnTo>
                      <a:pt x="77247" y="50933"/>
                    </a:lnTo>
                    <a:lnTo>
                      <a:pt x="77732" y="49114"/>
                    </a:lnTo>
                    <a:lnTo>
                      <a:pt x="78218" y="47174"/>
                    </a:lnTo>
                    <a:lnTo>
                      <a:pt x="78460" y="45355"/>
                    </a:lnTo>
                    <a:lnTo>
                      <a:pt x="78703" y="43415"/>
                    </a:lnTo>
                    <a:lnTo>
                      <a:pt x="78824" y="41474"/>
                    </a:lnTo>
                    <a:lnTo>
                      <a:pt x="78945" y="39413"/>
                    </a:lnTo>
                    <a:lnTo>
                      <a:pt x="78824" y="37472"/>
                    </a:lnTo>
                    <a:lnTo>
                      <a:pt x="78703" y="35411"/>
                    </a:lnTo>
                    <a:lnTo>
                      <a:pt x="78460" y="33471"/>
                    </a:lnTo>
                    <a:lnTo>
                      <a:pt x="78096" y="31530"/>
                    </a:lnTo>
                    <a:lnTo>
                      <a:pt x="77611" y="29590"/>
                    </a:lnTo>
                    <a:lnTo>
                      <a:pt x="77126" y="27771"/>
                    </a:lnTo>
                    <a:lnTo>
                      <a:pt x="76520" y="25952"/>
                    </a:lnTo>
                    <a:lnTo>
                      <a:pt x="75792" y="24133"/>
                    </a:lnTo>
                    <a:lnTo>
                      <a:pt x="75065" y="22435"/>
                    </a:lnTo>
                    <a:lnTo>
                      <a:pt x="74094" y="20738"/>
                    </a:lnTo>
                    <a:lnTo>
                      <a:pt x="73124" y="19040"/>
                    </a:lnTo>
                    <a:lnTo>
                      <a:pt x="72154" y="17463"/>
                    </a:lnTo>
                    <a:lnTo>
                      <a:pt x="71063" y="15887"/>
                    </a:lnTo>
                    <a:lnTo>
                      <a:pt x="69850" y="14432"/>
                    </a:lnTo>
                    <a:lnTo>
                      <a:pt x="68637" y="12976"/>
                    </a:lnTo>
                    <a:lnTo>
                      <a:pt x="67304" y="11643"/>
                    </a:lnTo>
                    <a:lnTo>
                      <a:pt x="65970" y="10309"/>
                    </a:lnTo>
                    <a:lnTo>
                      <a:pt x="64514" y="9096"/>
                    </a:lnTo>
                    <a:lnTo>
                      <a:pt x="63059" y="7883"/>
                    </a:lnTo>
                    <a:lnTo>
                      <a:pt x="61483" y="6792"/>
                    </a:lnTo>
                    <a:lnTo>
                      <a:pt x="59906" y="5822"/>
                    </a:lnTo>
                    <a:lnTo>
                      <a:pt x="58208" y="4852"/>
                    </a:lnTo>
                    <a:lnTo>
                      <a:pt x="56511" y="4003"/>
                    </a:lnTo>
                    <a:lnTo>
                      <a:pt x="54813" y="3154"/>
                    </a:lnTo>
                    <a:lnTo>
                      <a:pt x="52994" y="2426"/>
                    </a:lnTo>
                    <a:lnTo>
                      <a:pt x="51175" y="1820"/>
                    </a:lnTo>
                    <a:lnTo>
                      <a:pt x="49356" y="1335"/>
                    </a:lnTo>
                    <a:lnTo>
                      <a:pt x="47416" y="850"/>
                    </a:lnTo>
                    <a:lnTo>
                      <a:pt x="45475" y="486"/>
                    </a:lnTo>
                    <a:lnTo>
                      <a:pt x="43535" y="243"/>
                    </a:lnTo>
                    <a:lnTo>
                      <a:pt x="41474" y="122"/>
                    </a:lnTo>
                    <a:lnTo>
                      <a:pt x="39533"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9" name="Google Shape;1389;p120"/>
              <p:cNvSpPr/>
              <p:nvPr/>
            </p:nvSpPr>
            <p:spPr>
              <a:xfrm>
                <a:off x="4610350" y="1489812"/>
                <a:ext cx="412325" cy="412325"/>
              </a:xfrm>
              <a:custGeom>
                <a:rect b="b" l="l" r="r" t="t"/>
                <a:pathLst>
                  <a:path extrusionOk="0" h="16493" w="16493">
                    <a:moveTo>
                      <a:pt x="7398" y="0"/>
                    </a:moveTo>
                    <a:lnTo>
                      <a:pt x="6670" y="121"/>
                    </a:lnTo>
                    <a:lnTo>
                      <a:pt x="5821" y="364"/>
                    </a:lnTo>
                    <a:lnTo>
                      <a:pt x="5094" y="606"/>
                    </a:lnTo>
                    <a:lnTo>
                      <a:pt x="4366" y="970"/>
                    </a:lnTo>
                    <a:lnTo>
                      <a:pt x="3639" y="1334"/>
                    </a:lnTo>
                    <a:lnTo>
                      <a:pt x="3032" y="1819"/>
                    </a:lnTo>
                    <a:lnTo>
                      <a:pt x="2426" y="2425"/>
                    </a:lnTo>
                    <a:lnTo>
                      <a:pt x="1941" y="3032"/>
                    </a:lnTo>
                    <a:lnTo>
                      <a:pt x="1456" y="3638"/>
                    </a:lnTo>
                    <a:lnTo>
                      <a:pt x="971" y="4244"/>
                    </a:lnTo>
                    <a:lnTo>
                      <a:pt x="607" y="4972"/>
                    </a:lnTo>
                    <a:lnTo>
                      <a:pt x="364" y="5821"/>
                    </a:lnTo>
                    <a:lnTo>
                      <a:pt x="122" y="6548"/>
                    </a:lnTo>
                    <a:lnTo>
                      <a:pt x="1" y="7397"/>
                    </a:lnTo>
                    <a:lnTo>
                      <a:pt x="1" y="8246"/>
                    </a:lnTo>
                    <a:lnTo>
                      <a:pt x="1" y="9095"/>
                    </a:lnTo>
                    <a:lnTo>
                      <a:pt x="122" y="9823"/>
                    </a:lnTo>
                    <a:lnTo>
                      <a:pt x="364" y="10672"/>
                    </a:lnTo>
                    <a:lnTo>
                      <a:pt x="607" y="11399"/>
                    </a:lnTo>
                    <a:lnTo>
                      <a:pt x="971" y="12127"/>
                    </a:lnTo>
                    <a:lnTo>
                      <a:pt x="1335" y="12854"/>
                    </a:lnTo>
                    <a:lnTo>
                      <a:pt x="1820" y="13461"/>
                    </a:lnTo>
                    <a:lnTo>
                      <a:pt x="2426" y="14067"/>
                    </a:lnTo>
                    <a:lnTo>
                      <a:pt x="3032" y="14673"/>
                    </a:lnTo>
                    <a:lnTo>
                      <a:pt x="3639" y="15158"/>
                    </a:lnTo>
                    <a:lnTo>
                      <a:pt x="4366" y="15522"/>
                    </a:lnTo>
                    <a:lnTo>
                      <a:pt x="5094" y="15886"/>
                    </a:lnTo>
                    <a:lnTo>
                      <a:pt x="5821" y="16129"/>
                    </a:lnTo>
                    <a:lnTo>
                      <a:pt x="6670" y="16371"/>
                    </a:lnTo>
                    <a:lnTo>
                      <a:pt x="7398" y="16492"/>
                    </a:lnTo>
                    <a:lnTo>
                      <a:pt x="9096" y="16492"/>
                    </a:lnTo>
                    <a:lnTo>
                      <a:pt x="9945" y="16371"/>
                    </a:lnTo>
                    <a:lnTo>
                      <a:pt x="10793" y="16129"/>
                    </a:lnTo>
                    <a:lnTo>
                      <a:pt x="11521" y="15886"/>
                    </a:lnTo>
                    <a:lnTo>
                      <a:pt x="12249" y="15522"/>
                    </a:lnTo>
                    <a:lnTo>
                      <a:pt x="12976" y="15158"/>
                    </a:lnTo>
                    <a:lnTo>
                      <a:pt x="13583" y="14673"/>
                    </a:lnTo>
                    <a:lnTo>
                      <a:pt x="14189" y="14067"/>
                    </a:lnTo>
                    <a:lnTo>
                      <a:pt x="14674" y="13582"/>
                    </a:lnTo>
                    <a:lnTo>
                      <a:pt x="15159" y="12854"/>
                    </a:lnTo>
                    <a:lnTo>
                      <a:pt x="15523" y="12248"/>
                    </a:lnTo>
                    <a:lnTo>
                      <a:pt x="15887" y="11520"/>
                    </a:lnTo>
                    <a:lnTo>
                      <a:pt x="16129" y="10793"/>
                    </a:lnTo>
                    <a:lnTo>
                      <a:pt x="16372" y="9944"/>
                    </a:lnTo>
                    <a:lnTo>
                      <a:pt x="16493" y="9095"/>
                    </a:lnTo>
                    <a:lnTo>
                      <a:pt x="16493" y="8246"/>
                    </a:lnTo>
                    <a:lnTo>
                      <a:pt x="16493" y="7397"/>
                    </a:lnTo>
                    <a:lnTo>
                      <a:pt x="16372" y="6548"/>
                    </a:lnTo>
                    <a:lnTo>
                      <a:pt x="16129" y="5821"/>
                    </a:lnTo>
                    <a:lnTo>
                      <a:pt x="15887" y="4972"/>
                    </a:lnTo>
                    <a:lnTo>
                      <a:pt x="15523" y="4244"/>
                    </a:lnTo>
                    <a:lnTo>
                      <a:pt x="15159" y="3638"/>
                    </a:lnTo>
                    <a:lnTo>
                      <a:pt x="14674" y="3032"/>
                    </a:lnTo>
                    <a:lnTo>
                      <a:pt x="14189" y="2425"/>
                    </a:lnTo>
                    <a:lnTo>
                      <a:pt x="13583" y="1819"/>
                    </a:lnTo>
                    <a:lnTo>
                      <a:pt x="12976" y="1334"/>
                    </a:lnTo>
                    <a:lnTo>
                      <a:pt x="12249" y="970"/>
                    </a:lnTo>
                    <a:lnTo>
                      <a:pt x="11521" y="606"/>
                    </a:lnTo>
                    <a:lnTo>
                      <a:pt x="10793" y="364"/>
                    </a:lnTo>
                    <a:lnTo>
                      <a:pt x="9945" y="121"/>
                    </a:lnTo>
                    <a:lnTo>
                      <a:pt x="9217"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90" name="Google Shape;1390;p120"/>
            <p:cNvSpPr/>
            <p:nvPr/>
          </p:nvSpPr>
          <p:spPr>
            <a:xfrm>
              <a:off x="5314755" y="3361035"/>
              <a:ext cx="131406" cy="131289"/>
            </a:xfrm>
            <a:custGeom>
              <a:rect b="b" l="l" r="r" t="t"/>
              <a:pathLst>
                <a:path extrusionOk="0" h="135699" w="135820">
                  <a:moveTo>
                    <a:pt x="30196" y="18675"/>
                  </a:moveTo>
                  <a:lnTo>
                    <a:pt x="31409" y="18797"/>
                  </a:lnTo>
                  <a:lnTo>
                    <a:pt x="32621" y="18918"/>
                  </a:lnTo>
                  <a:lnTo>
                    <a:pt x="33713" y="19161"/>
                  </a:lnTo>
                  <a:lnTo>
                    <a:pt x="34804" y="19646"/>
                  </a:lnTo>
                  <a:lnTo>
                    <a:pt x="35774" y="20131"/>
                  </a:lnTo>
                  <a:lnTo>
                    <a:pt x="36744" y="20737"/>
                  </a:lnTo>
                  <a:lnTo>
                    <a:pt x="37714" y="21343"/>
                  </a:lnTo>
                  <a:lnTo>
                    <a:pt x="38442" y="22071"/>
                  </a:lnTo>
                  <a:lnTo>
                    <a:pt x="39291" y="22920"/>
                  </a:lnTo>
                  <a:lnTo>
                    <a:pt x="39897" y="23890"/>
                  </a:lnTo>
                  <a:lnTo>
                    <a:pt x="40504" y="24739"/>
                  </a:lnTo>
                  <a:lnTo>
                    <a:pt x="40989" y="25830"/>
                  </a:lnTo>
                  <a:lnTo>
                    <a:pt x="41352" y="26922"/>
                  </a:lnTo>
                  <a:lnTo>
                    <a:pt x="41716" y="28013"/>
                  </a:lnTo>
                  <a:lnTo>
                    <a:pt x="41838" y="29104"/>
                  </a:lnTo>
                  <a:lnTo>
                    <a:pt x="41959" y="30317"/>
                  </a:lnTo>
                  <a:lnTo>
                    <a:pt x="41838" y="31530"/>
                  </a:lnTo>
                  <a:lnTo>
                    <a:pt x="41716" y="32742"/>
                  </a:lnTo>
                  <a:lnTo>
                    <a:pt x="41352" y="33834"/>
                  </a:lnTo>
                  <a:lnTo>
                    <a:pt x="40989" y="34925"/>
                  </a:lnTo>
                  <a:lnTo>
                    <a:pt x="40504" y="35895"/>
                  </a:lnTo>
                  <a:lnTo>
                    <a:pt x="39897" y="36866"/>
                  </a:lnTo>
                  <a:lnTo>
                    <a:pt x="39291" y="37836"/>
                  </a:lnTo>
                  <a:lnTo>
                    <a:pt x="38442" y="38563"/>
                  </a:lnTo>
                  <a:lnTo>
                    <a:pt x="37714" y="39412"/>
                  </a:lnTo>
                  <a:lnTo>
                    <a:pt x="36744" y="40019"/>
                  </a:lnTo>
                  <a:lnTo>
                    <a:pt x="35774" y="40625"/>
                  </a:lnTo>
                  <a:lnTo>
                    <a:pt x="34804" y="41110"/>
                  </a:lnTo>
                  <a:lnTo>
                    <a:pt x="33713" y="41474"/>
                  </a:lnTo>
                  <a:lnTo>
                    <a:pt x="32621" y="41838"/>
                  </a:lnTo>
                  <a:lnTo>
                    <a:pt x="31409" y="41959"/>
                  </a:lnTo>
                  <a:lnTo>
                    <a:pt x="30196" y="42080"/>
                  </a:lnTo>
                  <a:lnTo>
                    <a:pt x="28983" y="41959"/>
                  </a:lnTo>
                  <a:lnTo>
                    <a:pt x="27892" y="41838"/>
                  </a:lnTo>
                  <a:lnTo>
                    <a:pt x="26800" y="41474"/>
                  </a:lnTo>
                  <a:lnTo>
                    <a:pt x="25709" y="41110"/>
                  </a:lnTo>
                  <a:lnTo>
                    <a:pt x="24618" y="40625"/>
                  </a:lnTo>
                  <a:lnTo>
                    <a:pt x="23769" y="40019"/>
                  </a:lnTo>
                  <a:lnTo>
                    <a:pt x="22799" y="39412"/>
                  </a:lnTo>
                  <a:lnTo>
                    <a:pt x="21950" y="38563"/>
                  </a:lnTo>
                  <a:lnTo>
                    <a:pt x="21222" y="37836"/>
                  </a:lnTo>
                  <a:lnTo>
                    <a:pt x="20616" y="36866"/>
                  </a:lnTo>
                  <a:lnTo>
                    <a:pt x="20009" y="35895"/>
                  </a:lnTo>
                  <a:lnTo>
                    <a:pt x="19524" y="34925"/>
                  </a:lnTo>
                  <a:lnTo>
                    <a:pt x="19039" y="33834"/>
                  </a:lnTo>
                  <a:lnTo>
                    <a:pt x="18797" y="32742"/>
                  </a:lnTo>
                  <a:lnTo>
                    <a:pt x="18675" y="31530"/>
                  </a:lnTo>
                  <a:lnTo>
                    <a:pt x="18554" y="30317"/>
                  </a:lnTo>
                  <a:lnTo>
                    <a:pt x="18675" y="29226"/>
                  </a:lnTo>
                  <a:lnTo>
                    <a:pt x="18797" y="28013"/>
                  </a:lnTo>
                  <a:lnTo>
                    <a:pt x="19039" y="26922"/>
                  </a:lnTo>
                  <a:lnTo>
                    <a:pt x="19524" y="25830"/>
                  </a:lnTo>
                  <a:lnTo>
                    <a:pt x="20009" y="24739"/>
                  </a:lnTo>
                  <a:lnTo>
                    <a:pt x="20494" y="23890"/>
                  </a:lnTo>
                  <a:lnTo>
                    <a:pt x="21222" y="22920"/>
                  </a:lnTo>
                  <a:lnTo>
                    <a:pt x="21950" y="22071"/>
                  </a:lnTo>
                  <a:lnTo>
                    <a:pt x="22799" y="21343"/>
                  </a:lnTo>
                  <a:lnTo>
                    <a:pt x="23647" y="20737"/>
                  </a:lnTo>
                  <a:lnTo>
                    <a:pt x="24618" y="20131"/>
                  </a:lnTo>
                  <a:lnTo>
                    <a:pt x="25709" y="19646"/>
                  </a:lnTo>
                  <a:lnTo>
                    <a:pt x="26800" y="19161"/>
                  </a:lnTo>
                  <a:lnTo>
                    <a:pt x="27892" y="18918"/>
                  </a:lnTo>
                  <a:lnTo>
                    <a:pt x="28983" y="18797"/>
                  </a:lnTo>
                  <a:lnTo>
                    <a:pt x="30196" y="18675"/>
                  </a:lnTo>
                  <a:close/>
                  <a:moveTo>
                    <a:pt x="40261" y="50933"/>
                  </a:moveTo>
                  <a:lnTo>
                    <a:pt x="40261" y="115689"/>
                  </a:lnTo>
                  <a:lnTo>
                    <a:pt x="20131" y="115689"/>
                  </a:lnTo>
                  <a:lnTo>
                    <a:pt x="20131" y="50933"/>
                  </a:lnTo>
                  <a:close/>
                  <a:moveTo>
                    <a:pt x="91557" y="49235"/>
                  </a:moveTo>
                  <a:lnTo>
                    <a:pt x="93376" y="49356"/>
                  </a:lnTo>
                  <a:lnTo>
                    <a:pt x="95195" y="49477"/>
                  </a:lnTo>
                  <a:lnTo>
                    <a:pt x="96893" y="49599"/>
                  </a:lnTo>
                  <a:lnTo>
                    <a:pt x="98469" y="49841"/>
                  </a:lnTo>
                  <a:lnTo>
                    <a:pt x="99925" y="50205"/>
                  </a:lnTo>
                  <a:lnTo>
                    <a:pt x="101380" y="50569"/>
                  </a:lnTo>
                  <a:lnTo>
                    <a:pt x="102714" y="51054"/>
                  </a:lnTo>
                  <a:lnTo>
                    <a:pt x="103926" y="51660"/>
                  </a:lnTo>
                  <a:lnTo>
                    <a:pt x="105139" y="52267"/>
                  </a:lnTo>
                  <a:lnTo>
                    <a:pt x="106230" y="52873"/>
                  </a:lnTo>
                  <a:lnTo>
                    <a:pt x="107201" y="53600"/>
                  </a:lnTo>
                  <a:lnTo>
                    <a:pt x="108171" y="54449"/>
                  </a:lnTo>
                  <a:lnTo>
                    <a:pt x="109020" y="55298"/>
                  </a:lnTo>
                  <a:lnTo>
                    <a:pt x="109869" y="56147"/>
                  </a:lnTo>
                  <a:lnTo>
                    <a:pt x="110596" y="57117"/>
                  </a:lnTo>
                  <a:lnTo>
                    <a:pt x="111324" y="58209"/>
                  </a:lnTo>
                  <a:lnTo>
                    <a:pt x="111930" y="59179"/>
                  </a:lnTo>
                  <a:lnTo>
                    <a:pt x="112536" y="60391"/>
                  </a:lnTo>
                  <a:lnTo>
                    <a:pt x="113507" y="62696"/>
                  </a:lnTo>
                  <a:lnTo>
                    <a:pt x="114234" y="65242"/>
                  </a:lnTo>
                  <a:lnTo>
                    <a:pt x="114840" y="67910"/>
                  </a:lnTo>
                  <a:lnTo>
                    <a:pt x="115204" y="70820"/>
                  </a:lnTo>
                  <a:lnTo>
                    <a:pt x="115568" y="73852"/>
                  </a:lnTo>
                  <a:lnTo>
                    <a:pt x="115689" y="76884"/>
                  </a:lnTo>
                  <a:lnTo>
                    <a:pt x="115689" y="80158"/>
                  </a:lnTo>
                  <a:lnTo>
                    <a:pt x="115689" y="115689"/>
                  </a:lnTo>
                  <a:lnTo>
                    <a:pt x="95559" y="115689"/>
                  </a:lnTo>
                  <a:lnTo>
                    <a:pt x="95559" y="84160"/>
                  </a:lnTo>
                  <a:lnTo>
                    <a:pt x="95559" y="81249"/>
                  </a:lnTo>
                  <a:lnTo>
                    <a:pt x="95438" y="78339"/>
                  </a:lnTo>
                  <a:lnTo>
                    <a:pt x="95195" y="76884"/>
                  </a:lnTo>
                  <a:lnTo>
                    <a:pt x="94953" y="75429"/>
                  </a:lnTo>
                  <a:lnTo>
                    <a:pt x="94710" y="74095"/>
                  </a:lnTo>
                  <a:lnTo>
                    <a:pt x="94225" y="72761"/>
                  </a:lnTo>
                  <a:lnTo>
                    <a:pt x="93619" y="71548"/>
                  </a:lnTo>
                  <a:lnTo>
                    <a:pt x="93012" y="70457"/>
                  </a:lnTo>
                  <a:lnTo>
                    <a:pt x="92163" y="69486"/>
                  </a:lnTo>
                  <a:lnTo>
                    <a:pt x="91072" y="68638"/>
                  </a:lnTo>
                  <a:lnTo>
                    <a:pt x="89981" y="67910"/>
                  </a:lnTo>
                  <a:lnTo>
                    <a:pt x="88525" y="67425"/>
                  </a:lnTo>
                  <a:lnTo>
                    <a:pt x="86949" y="67061"/>
                  </a:lnTo>
                  <a:lnTo>
                    <a:pt x="85130" y="66940"/>
                  </a:lnTo>
                  <a:lnTo>
                    <a:pt x="83311" y="67061"/>
                  </a:lnTo>
                  <a:lnTo>
                    <a:pt x="81613" y="67304"/>
                  </a:lnTo>
                  <a:lnTo>
                    <a:pt x="80158" y="67789"/>
                  </a:lnTo>
                  <a:lnTo>
                    <a:pt x="78824" y="68395"/>
                  </a:lnTo>
                  <a:lnTo>
                    <a:pt x="77733" y="69123"/>
                  </a:lnTo>
                  <a:lnTo>
                    <a:pt x="76763" y="69972"/>
                  </a:lnTo>
                  <a:lnTo>
                    <a:pt x="75914" y="71063"/>
                  </a:lnTo>
                  <a:lnTo>
                    <a:pt x="75186" y="72154"/>
                  </a:lnTo>
                  <a:lnTo>
                    <a:pt x="74580" y="73367"/>
                  </a:lnTo>
                  <a:lnTo>
                    <a:pt x="74095" y="74701"/>
                  </a:lnTo>
                  <a:lnTo>
                    <a:pt x="73731" y="76035"/>
                  </a:lnTo>
                  <a:lnTo>
                    <a:pt x="73488" y="77490"/>
                  </a:lnTo>
                  <a:lnTo>
                    <a:pt x="73246" y="78945"/>
                  </a:lnTo>
                  <a:lnTo>
                    <a:pt x="73125" y="80522"/>
                  </a:lnTo>
                  <a:lnTo>
                    <a:pt x="73003" y="83675"/>
                  </a:lnTo>
                  <a:lnTo>
                    <a:pt x="73003" y="115689"/>
                  </a:lnTo>
                  <a:lnTo>
                    <a:pt x="52994" y="115689"/>
                  </a:lnTo>
                  <a:lnTo>
                    <a:pt x="52994" y="50933"/>
                  </a:lnTo>
                  <a:lnTo>
                    <a:pt x="72276" y="50933"/>
                  </a:lnTo>
                  <a:lnTo>
                    <a:pt x="72276" y="59785"/>
                  </a:lnTo>
                  <a:lnTo>
                    <a:pt x="72518" y="59785"/>
                  </a:lnTo>
                  <a:lnTo>
                    <a:pt x="73246" y="58451"/>
                  </a:lnTo>
                  <a:lnTo>
                    <a:pt x="74095" y="57360"/>
                  </a:lnTo>
                  <a:lnTo>
                    <a:pt x="75065" y="56268"/>
                  </a:lnTo>
                  <a:lnTo>
                    <a:pt x="76035" y="55177"/>
                  </a:lnTo>
                  <a:lnTo>
                    <a:pt x="77126" y="54328"/>
                  </a:lnTo>
                  <a:lnTo>
                    <a:pt x="78218" y="53358"/>
                  </a:lnTo>
                  <a:lnTo>
                    <a:pt x="79430" y="52630"/>
                  </a:lnTo>
                  <a:lnTo>
                    <a:pt x="80643" y="51903"/>
                  </a:lnTo>
                  <a:lnTo>
                    <a:pt x="81856" y="51296"/>
                  </a:lnTo>
                  <a:lnTo>
                    <a:pt x="83190" y="50690"/>
                  </a:lnTo>
                  <a:lnTo>
                    <a:pt x="84524" y="50205"/>
                  </a:lnTo>
                  <a:lnTo>
                    <a:pt x="85858" y="49841"/>
                  </a:lnTo>
                  <a:lnTo>
                    <a:pt x="87313" y="49599"/>
                  </a:lnTo>
                  <a:lnTo>
                    <a:pt x="88647" y="49356"/>
                  </a:lnTo>
                  <a:lnTo>
                    <a:pt x="90102" y="49235"/>
                  </a:lnTo>
                  <a:close/>
                  <a:moveTo>
                    <a:pt x="9095" y="0"/>
                  </a:moveTo>
                  <a:lnTo>
                    <a:pt x="8004" y="122"/>
                  </a:lnTo>
                  <a:lnTo>
                    <a:pt x="7155" y="364"/>
                  </a:lnTo>
                  <a:lnTo>
                    <a:pt x="6185" y="728"/>
                  </a:lnTo>
                  <a:lnTo>
                    <a:pt x="5336" y="1092"/>
                  </a:lnTo>
                  <a:lnTo>
                    <a:pt x="4487" y="1577"/>
                  </a:lnTo>
                  <a:lnTo>
                    <a:pt x="3760" y="2183"/>
                  </a:lnTo>
                  <a:lnTo>
                    <a:pt x="3032" y="2789"/>
                  </a:lnTo>
                  <a:lnTo>
                    <a:pt x="2426" y="3517"/>
                  </a:lnTo>
                  <a:lnTo>
                    <a:pt x="1819" y="4245"/>
                  </a:lnTo>
                  <a:lnTo>
                    <a:pt x="1334" y="5094"/>
                  </a:lnTo>
                  <a:lnTo>
                    <a:pt x="849" y="5942"/>
                  </a:lnTo>
                  <a:lnTo>
                    <a:pt x="485" y="6791"/>
                  </a:lnTo>
                  <a:lnTo>
                    <a:pt x="243" y="7761"/>
                  </a:lnTo>
                  <a:lnTo>
                    <a:pt x="122" y="8732"/>
                  </a:lnTo>
                  <a:lnTo>
                    <a:pt x="0" y="9823"/>
                  </a:lnTo>
                  <a:lnTo>
                    <a:pt x="0" y="125997"/>
                  </a:lnTo>
                  <a:lnTo>
                    <a:pt x="122" y="126967"/>
                  </a:lnTo>
                  <a:lnTo>
                    <a:pt x="243" y="127937"/>
                  </a:lnTo>
                  <a:lnTo>
                    <a:pt x="485" y="128907"/>
                  </a:lnTo>
                  <a:lnTo>
                    <a:pt x="849" y="129756"/>
                  </a:lnTo>
                  <a:lnTo>
                    <a:pt x="1334" y="130727"/>
                  </a:lnTo>
                  <a:lnTo>
                    <a:pt x="1819" y="131454"/>
                  </a:lnTo>
                  <a:lnTo>
                    <a:pt x="2426" y="132182"/>
                  </a:lnTo>
                  <a:lnTo>
                    <a:pt x="3032" y="132909"/>
                  </a:lnTo>
                  <a:lnTo>
                    <a:pt x="3760" y="133516"/>
                  </a:lnTo>
                  <a:lnTo>
                    <a:pt x="4487" y="134122"/>
                  </a:lnTo>
                  <a:lnTo>
                    <a:pt x="5336" y="134607"/>
                  </a:lnTo>
                  <a:lnTo>
                    <a:pt x="6185" y="134971"/>
                  </a:lnTo>
                  <a:lnTo>
                    <a:pt x="7155" y="135335"/>
                  </a:lnTo>
                  <a:lnTo>
                    <a:pt x="8004" y="135577"/>
                  </a:lnTo>
                  <a:lnTo>
                    <a:pt x="9095" y="135698"/>
                  </a:lnTo>
                  <a:lnTo>
                    <a:pt x="126725" y="135698"/>
                  </a:lnTo>
                  <a:lnTo>
                    <a:pt x="127695" y="135577"/>
                  </a:lnTo>
                  <a:lnTo>
                    <a:pt x="128665" y="135335"/>
                  </a:lnTo>
                  <a:lnTo>
                    <a:pt x="129635" y="134971"/>
                  </a:lnTo>
                  <a:lnTo>
                    <a:pt x="130484" y="134607"/>
                  </a:lnTo>
                  <a:lnTo>
                    <a:pt x="131333" y="134122"/>
                  </a:lnTo>
                  <a:lnTo>
                    <a:pt x="132060" y="133516"/>
                  </a:lnTo>
                  <a:lnTo>
                    <a:pt x="132788" y="132909"/>
                  </a:lnTo>
                  <a:lnTo>
                    <a:pt x="133394" y="132303"/>
                  </a:lnTo>
                  <a:lnTo>
                    <a:pt x="134001" y="131454"/>
                  </a:lnTo>
                  <a:lnTo>
                    <a:pt x="134486" y="130727"/>
                  </a:lnTo>
                  <a:lnTo>
                    <a:pt x="134971" y="129756"/>
                  </a:lnTo>
                  <a:lnTo>
                    <a:pt x="135335" y="128907"/>
                  </a:lnTo>
                  <a:lnTo>
                    <a:pt x="135577" y="127937"/>
                  </a:lnTo>
                  <a:lnTo>
                    <a:pt x="135698" y="126967"/>
                  </a:lnTo>
                  <a:lnTo>
                    <a:pt x="135820" y="125997"/>
                  </a:lnTo>
                  <a:lnTo>
                    <a:pt x="135820" y="9823"/>
                  </a:lnTo>
                  <a:lnTo>
                    <a:pt x="135698" y="8732"/>
                  </a:lnTo>
                  <a:lnTo>
                    <a:pt x="135577" y="7761"/>
                  </a:lnTo>
                  <a:lnTo>
                    <a:pt x="135335" y="6791"/>
                  </a:lnTo>
                  <a:lnTo>
                    <a:pt x="134971" y="5942"/>
                  </a:lnTo>
                  <a:lnTo>
                    <a:pt x="134486" y="5094"/>
                  </a:lnTo>
                  <a:lnTo>
                    <a:pt x="134001" y="4245"/>
                  </a:lnTo>
                  <a:lnTo>
                    <a:pt x="133394" y="3517"/>
                  </a:lnTo>
                  <a:lnTo>
                    <a:pt x="132788" y="2789"/>
                  </a:lnTo>
                  <a:lnTo>
                    <a:pt x="132060" y="2183"/>
                  </a:lnTo>
                  <a:lnTo>
                    <a:pt x="131333" y="1577"/>
                  </a:lnTo>
                  <a:lnTo>
                    <a:pt x="130484" y="1092"/>
                  </a:lnTo>
                  <a:lnTo>
                    <a:pt x="129635" y="728"/>
                  </a:lnTo>
                  <a:lnTo>
                    <a:pt x="128665" y="364"/>
                  </a:lnTo>
                  <a:lnTo>
                    <a:pt x="127695" y="122"/>
                  </a:lnTo>
                  <a:lnTo>
                    <a:pt x="126725"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1" name="Google Shape;1391;p120"/>
            <p:cNvSpPr/>
            <p:nvPr/>
          </p:nvSpPr>
          <p:spPr>
            <a:xfrm>
              <a:off x="5366027" y="3408669"/>
              <a:ext cx="60658" cy="64296"/>
            </a:xfrm>
            <a:custGeom>
              <a:rect b="b" l="l" r="r" t="t"/>
              <a:pathLst>
                <a:path extrusionOk="0" fill="none" h="66456" w="62696">
                  <a:moveTo>
                    <a:pt x="62695" y="66455"/>
                  </a:moveTo>
                  <a:lnTo>
                    <a:pt x="42565" y="66455"/>
                  </a:lnTo>
                  <a:lnTo>
                    <a:pt x="42565" y="34926"/>
                  </a:lnTo>
                  <a:lnTo>
                    <a:pt x="42565" y="34926"/>
                  </a:lnTo>
                  <a:lnTo>
                    <a:pt x="42565" y="32015"/>
                  </a:lnTo>
                  <a:lnTo>
                    <a:pt x="42444" y="29105"/>
                  </a:lnTo>
                  <a:lnTo>
                    <a:pt x="42201" y="27650"/>
                  </a:lnTo>
                  <a:lnTo>
                    <a:pt x="41959" y="26195"/>
                  </a:lnTo>
                  <a:lnTo>
                    <a:pt x="41716" y="24861"/>
                  </a:lnTo>
                  <a:lnTo>
                    <a:pt x="41231" y="23527"/>
                  </a:lnTo>
                  <a:lnTo>
                    <a:pt x="40625" y="22314"/>
                  </a:lnTo>
                  <a:lnTo>
                    <a:pt x="40018" y="21223"/>
                  </a:lnTo>
                  <a:lnTo>
                    <a:pt x="39169" y="20252"/>
                  </a:lnTo>
                  <a:lnTo>
                    <a:pt x="38078" y="19404"/>
                  </a:lnTo>
                  <a:lnTo>
                    <a:pt x="36987" y="18676"/>
                  </a:lnTo>
                  <a:lnTo>
                    <a:pt x="35531" y="18191"/>
                  </a:lnTo>
                  <a:lnTo>
                    <a:pt x="33955" y="17827"/>
                  </a:lnTo>
                  <a:lnTo>
                    <a:pt x="32136" y="17706"/>
                  </a:lnTo>
                  <a:lnTo>
                    <a:pt x="32136" y="17706"/>
                  </a:lnTo>
                  <a:lnTo>
                    <a:pt x="30317" y="17827"/>
                  </a:lnTo>
                  <a:lnTo>
                    <a:pt x="28619" y="18070"/>
                  </a:lnTo>
                  <a:lnTo>
                    <a:pt x="27164" y="18555"/>
                  </a:lnTo>
                  <a:lnTo>
                    <a:pt x="25830" y="19161"/>
                  </a:lnTo>
                  <a:lnTo>
                    <a:pt x="24739" y="19889"/>
                  </a:lnTo>
                  <a:lnTo>
                    <a:pt x="23769" y="20738"/>
                  </a:lnTo>
                  <a:lnTo>
                    <a:pt x="22920" y="21829"/>
                  </a:lnTo>
                  <a:lnTo>
                    <a:pt x="22192" y="22920"/>
                  </a:lnTo>
                  <a:lnTo>
                    <a:pt x="21586" y="24133"/>
                  </a:lnTo>
                  <a:lnTo>
                    <a:pt x="21101" y="25467"/>
                  </a:lnTo>
                  <a:lnTo>
                    <a:pt x="20737" y="26801"/>
                  </a:lnTo>
                  <a:lnTo>
                    <a:pt x="20494" y="28256"/>
                  </a:lnTo>
                  <a:lnTo>
                    <a:pt x="20252" y="29711"/>
                  </a:lnTo>
                  <a:lnTo>
                    <a:pt x="20131" y="31288"/>
                  </a:lnTo>
                  <a:lnTo>
                    <a:pt x="20009" y="34441"/>
                  </a:lnTo>
                  <a:lnTo>
                    <a:pt x="20009" y="66455"/>
                  </a:lnTo>
                  <a:lnTo>
                    <a:pt x="0" y="66455"/>
                  </a:lnTo>
                  <a:lnTo>
                    <a:pt x="0" y="1699"/>
                  </a:lnTo>
                  <a:lnTo>
                    <a:pt x="19282" y="1699"/>
                  </a:lnTo>
                  <a:lnTo>
                    <a:pt x="19282" y="10551"/>
                  </a:lnTo>
                  <a:lnTo>
                    <a:pt x="19524" y="10551"/>
                  </a:lnTo>
                  <a:lnTo>
                    <a:pt x="19524" y="10551"/>
                  </a:lnTo>
                  <a:lnTo>
                    <a:pt x="20252" y="9217"/>
                  </a:lnTo>
                  <a:lnTo>
                    <a:pt x="21101" y="8126"/>
                  </a:lnTo>
                  <a:lnTo>
                    <a:pt x="22071" y="7034"/>
                  </a:lnTo>
                  <a:lnTo>
                    <a:pt x="23041" y="5943"/>
                  </a:lnTo>
                  <a:lnTo>
                    <a:pt x="24132" y="5094"/>
                  </a:lnTo>
                  <a:lnTo>
                    <a:pt x="25224" y="4124"/>
                  </a:lnTo>
                  <a:lnTo>
                    <a:pt x="26436" y="3396"/>
                  </a:lnTo>
                  <a:lnTo>
                    <a:pt x="27649" y="2669"/>
                  </a:lnTo>
                  <a:lnTo>
                    <a:pt x="28862" y="2062"/>
                  </a:lnTo>
                  <a:lnTo>
                    <a:pt x="30196" y="1456"/>
                  </a:lnTo>
                  <a:lnTo>
                    <a:pt x="31530" y="971"/>
                  </a:lnTo>
                  <a:lnTo>
                    <a:pt x="32864" y="607"/>
                  </a:lnTo>
                  <a:lnTo>
                    <a:pt x="34319" y="365"/>
                  </a:lnTo>
                  <a:lnTo>
                    <a:pt x="35653" y="122"/>
                  </a:lnTo>
                  <a:lnTo>
                    <a:pt x="37108" y="1"/>
                  </a:lnTo>
                  <a:lnTo>
                    <a:pt x="38563" y="1"/>
                  </a:lnTo>
                  <a:lnTo>
                    <a:pt x="38563" y="1"/>
                  </a:lnTo>
                  <a:lnTo>
                    <a:pt x="40382" y="122"/>
                  </a:lnTo>
                  <a:lnTo>
                    <a:pt x="42201" y="243"/>
                  </a:lnTo>
                  <a:lnTo>
                    <a:pt x="43899" y="365"/>
                  </a:lnTo>
                  <a:lnTo>
                    <a:pt x="45475" y="607"/>
                  </a:lnTo>
                  <a:lnTo>
                    <a:pt x="46931" y="971"/>
                  </a:lnTo>
                  <a:lnTo>
                    <a:pt x="48386" y="1335"/>
                  </a:lnTo>
                  <a:lnTo>
                    <a:pt x="49720" y="1820"/>
                  </a:lnTo>
                  <a:lnTo>
                    <a:pt x="50932" y="2426"/>
                  </a:lnTo>
                  <a:lnTo>
                    <a:pt x="52145" y="3033"/>
                  </a:lnTo>
                  <a:lnTo>
                    <a:pt x="53236" y="3639"/>
                  </a:lnTo>
                  <a:lnTo>
                    <a:pt x="54207" y="4366"/>
                  </a:lnTo>
                  <a:lnTo>
                    <a:pt x="55177" y="5215"/>
                  </a:lnTo>
                  <a:lnTo>
                    <a:pt x="56026" y="6064"/>
                  </a:lnTo>
                  <a:lnTo>
                    <a:pt x="56875" y="6913"/>
                  </a:lnTo>
                  <a:lnTo>
                    <a:pt x="57602" y="7883"/>
                  </a:lnTo>
                  <a:lnTo>
                    <a:pt x="58330" y="8975"/>
                  </a:lnTo>
                  <a:lnTo>
                    <a:pt x="58936" y="9945"/>
                  </a:lnTo>
                  <a:lnTo>
                    <a:pt x="59542" y="11157"/>
                  </a:lnTo>
                  <a:lnTo>
                    <a:pt x="60513" y="13462"/>
                  </a:lnTo>
                  <a:lnTo>
                    <a:pt x="61240" y="16008"/>
                  </a:lnTo>
                  <a:lnTo>
                    <a:pt x="61846" y="18676"/>
                  </a:lnTo>
                  <a:lnTo>
                    <a:pt x="62210" y="21586"/>
                  </a:lnTo>
                  <a:lnTo>
                    <a:pt x="62574" y="24618"/>
                  </a:lnTo>
                  <a:lnTo>
                    <a:pt x="62695" y="27650"/>
                  </a:lnTo>
                  <a:lnTo>
                    <a:pt x="62695" y="30924"/>
                  </a:lnTo>
                  <a:lnTo>
                    <a:pt x="62695" y="66455"/>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2" name="Google Shape;1392;p120"/>
            <p:cNvSpPr/>
            <p:nvPr/>
          </p:nvSpPr>
          <p:spPr>
            <a:xfrm>
              <a:off x="5332706" y="3379103"/>
              <a:ext cx="22644" cy="22645"/>
            </a:xfrm>
            <a:custGeom>
              <a:rect b="b" l="l" r="r" t="t"/>
              <a:pathLst>
                <a:path extrusionOk="0" fill="none" h="23406" w="23405">
                  <a:moveTo>
                    <a:pt x="11642" y="23405"/>
                  </a:moveTo>
                  <a:lnTo>
                    <a:pt x="11642" y="23405"/>
                  </a:lnTo>
                  <a:lnTo>
                    <a:pt x="10429" y="23284"/>
                  </a:lnTo>
                  <a:lnTo>
                    <a:pt x="9338" y="23163"/>
                  </a:lnTo>
                  <a:lnTo>
                    <a:pt x="8246" y="22799"/>
                  </a:lnTo>
                  <a:lnTo>
                    <a:pt x="7155" y="22435"/>
                  </a:lnTo>
                  <a:lnTo>
                    <a:pt x="6064" y="21950"/>
                  </a:lnTo>
                  <a:lnTo>
                    <a:pt x="5215" y="21344"/>
                  </a:lnTo>
                  <a:lnTo>
                    <a:pt x="4245" y="20737"/>
                  </a:lnTo>
                  <a:lnTo>
                    <a:pt x="3396" y="19888"/>
                  </a:lnTo>
                  <a:lnTo>
                    <a:pt x="2668" y="19161"/>
                  </a:lnTo>
                  <a:lnTo>
                    <a:pt x="2062" y="18191"/>
                  </a:lnTo>
                  <a:lnTo>
                    <a:pt x="1455" y="17220"/>
                  </a:lnTo>
                  <a:lnTo>
                    <a:pt x="970" y="16250"/>
                  </a:lnTo>
                  <a:lnTo>
                    <a:pt x="485" y="15159"/>
                  </a:lnTo>
                  <a:lnTo>
                    <a:pt x="243" y="14067"/>
                  </a:lnTo>
                  <a:lnTo>
                    <a:pt x="121" y="12855"/>
                  </a:lnTo>
                  <a:lnTo>
                    <a:pt x="0" y="11642"/>
                  </a:lnTo>
                  <a:lnTo>
                    <a:pt x="0" y="11642"/>
                  </a:lnTo>
                  <a:lnTo>
                    <a:pt x="121" y="10551"/>
                  </a:lnTo>
                  <a:lnTo>
                    <a:pt x="243" y="9338"/>
                  </a:lnTo>
                  <a:lnTo>
                    <a:pt x="485" y="8247"/>
                  </a:lnTo>
                  <a:lnTo>
                    <a:pt x="970" y="7155"/>
                  </a:lnTo>
                  <a:lnTo>
                    <a:pt x="1455" y="6064"/>
                  </a:lnTo>
                  <a:lnTo>
                    <a:pt x="1940" y="5215"/>
                  </a:lnTo>
                  <a:lnTo>
                    <a:pt x="2668" y="4245"/>
                  </a:lnTo>
                  <a:lnTo>
                    <a:pt x="3396" y="3396"/>
                  </a:lnTo>
                  <a:lnTo>
                    <a:pt x="4245" y="2668"/>
                  </a:lnTo>
                  <a:lnTo>
                    <a:pt x="5093" y="2062"/>
                  </a:lnTo>
                  <a:lnTo>
                    <a:pt x="6064" y="1456"/>
                  </a:lnTo>
                  <a:lnTo>
                    <a:pt x="7155" y="971"/>
                  </a:lnTo>
                  <a:lnTo>
                    <a:pt x="8246" y="486"/>
                  </a:lnTo>
                  <a:lnTo>
                    <a:pt x="9338" y="243"/>
                  </a:lnTo>
                  <a:lnTo>
                    <a:pt x="10429" y="122"/>
                  </a:lnTo>
                  <a:lnTo>
                    <a:pt x="11642" y="0"/>
                  </a:lnTo>
                  <a:lnTo>
                    <a:pt x="11642" y="0"/>
                  </a:lnTo>
                  <a:lnTo>
                    <a:pt x="12855" y="122"/>
                  </a:lnTo>
                  <a:lnTo>
                    <a:pt x="14067" y="243"/>
                  </a:lnTo>
                  <a:lnTo>
                    <a:pt x="15159" y="486"/>
                  </a:lnTo>
                  <a:lnTo>
                    <a:pt x="16250" y="971"/>
                  </a:lnTo>
                  <a:lnTo>
                    <a:pt x="17220" y="1456"/>
                  </a:lnTo>
                  <a:lnTo>
                    <a:pt x="18190" y="2062"/>
                  </a:lnTo>
                  <a:lnTo>
                    <a:pt x="19160" y="2668"/>
                  </a:lnTo>
                  <a:lnTo>
                    <a:pt x="19888" y="3396"/>
                  </a:lnTo>
                  <a:lnTo>
                    <a:pt x="20737" y="4245"/>
                  </a:lnTo>
                  <a:lnTo>
                    <a:pt x="21343" y="5215"/>
                  </a:lnTo>
                  <a:lnTo>
                    <a:pt x="21950" y="6064"/>
                  </a:lnTo>
                  <a:lnTo>
                    <a:pt x="22435" y="7155"/>
                  </a:lnTo>
                  <a:lnTo>
                    <a:pt x="22798" y="8247"/>
                  </a:lnTo>
                  <a:lnTo>
                    <a:pt x="23162" y="9338"/>
                  </a:lnTo>
                  <a:lnTo>
                    <a:pt x="23284" y="10429"/>
                  </a:lnTo>
                  <a:lnTo>
                    <a:pt x="23405" y="11642"/>
                  </a:lnTo>
                  <a:lnTo>
                    <a:pt x="23405" y="11642"/>
                  </a:lnTo>
                  <a:lnTo>
                    <a:pt x="23284" y="12855"/>
                  </a:lnTo>
                  <a:lnTo>
                    <a:pt x="23162" y="14067"/>
                  </a:lnTo>
                  <a:lnTo>
                    <a:pt x="22798" y="15159"/>
                  </a:lnTo>
                  <a:lnTo>
                    <a:pt x="22435" y="16250"/>
                  </a:lnTo>
                  <a:lnTo>
                    <a:pt x="21950" y="17220"/>
                  </a:lnTo>
                  <a:lnTo>
                    <a:pt x="21343" y="18191"/>
                  </a:lnTo>
                  <a:lnTo>
                    <a:pt x="20737" y="19161"/>
                  </a:lnTo>
                  <a:lnTo>
                    <a:pt x="19888" y="19888"/>
                  </a:lnTo>
                  <a:lnTo>
                    <a:pt x="19160" y="20737"/>
                  </a:lnTo>
                  <a:lnTo>
                    <a:pt x="18190" y="21344"/>
                  </a:lnTo>
                  <a:lnTo>
                    <a:pt x="17220" y="21950"/>
                  </a:lnTo>
                  <a:lnTo>
                    <a:pt x="16250" y="22435"/>
                  </a:lnTo>
                  <a:lnTo>
                    <a:pt x="15159" y="22799"/>
                  </a:lnTo>
                  <a:lnTo>
                    <a:pt x="14067" y="23163"/>
                  </a:lnTo>
                  <a:lnTo>
                    <a:pt x="12855" y="23284"/>
                  </a:lnTo>
                  <a:lnTo>
                    <a:pt x="11642" y="23405"/>
                  </a:lnTo>
                  <a:lnTo>
                    <a:pt x="11642" y="23405"/>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3" name="Google Shape;1393;p120"/>
            <p:cNvSpPr/>
            <p:nvPr/>
          </p:nvSpPr>
          <p:spPr>
            <a:xfrm>
              <a:off x="5334231" y="3410312"/>
              <a:ext cx="19478" cy="62653"/>
            </a:xfrm>
            <a:custGeom>
              <a:rect b="b" l="l" r="r" t="t"/>
              <a:pathLst>
                <a:path extrusionOk="0" fill="none" h="64758" w="20132">
                  <a:moveTo>
                    <a:pt x="20131" y="64757"/>
                  </a:moveTo>
                  <a:lnTo>
                    <a:pt x="1" y="64757"/>
                  </a:lnTo>
                  <a:lnTo>
                    <a:pt x="1" y="1"/>
                  </a:lnTo>
                  <a:lnTo>
                    <a:pt x="20131" y="1"/>
                  </a:lnTo>
                  <a:lnTo>
                    <a:pt x="20131" y="64757"/>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4" name="Google Shape;1394;p120"/>
            <p:cNvSpPr/>
            <p:nvPr/>
          </p:nvSpPr>
          <p:spPr>
            <a:xfrm>
              <a:off x="5314755" y="3361035"/>
              <a:ext cx="131406" cy="131289"/>
            </a:xfrm>
            <a:custGeom>
              <a:rect b="b" l="l" r="r" t="t"/>
              <a:pathLst>
                <a:path extrusionOk="0" fill="none" h="135699" w="135820">
                  <a:moveTo>
                    <a:pt x="125755" y="0"/>
                  </a:moveTo>
                  <a:lnTo>
                    <a:pt x="10065" y="0"/>
                  </a:lnTo>
                  <a:lnTo>
                    <a:pt x="10065" y="0"/>
                  </a:lnTo>
                  <a:lnTo>
                    <a:pt x="9095" y="0"/>
                  </a:lnTo>
                  <a:lnTo>
                    <a:pt x="8004" y="122"/>
                  </a:lnTo>
                  <a:lnTo>
                    <a:pt x="7155" y="364"/>
                  </a:lnTo>
                  <a:lnTo>
                    <a:pt x="6185" y="728"/>
                  </a:lnTo>
                  <a:lnTo>
                    <a:pt x="5336" y="1092"/>
                  </a:lnTo>
                  <a:lnTo>
                    <a:pt x="4487" y="1577"/>
                  </a:lnTo>
                  <a:lnTo>
                    <a:pt x="3760" y="2183"/>
                  </a:lnTo>
                  <a:lnTo>
                    <a:pt x="3032" y="2789"/>
                  </a:lnTo>
                  <a:lnTo>
                    <a:pt x="2426" y="3517"/>
                  </a:lnTo>
                  <a:lnTo>
                    <a:pt x="1819" y="4245"/>
                  </a:lnTo>
                  <a:lnTo>
                    <a:pt x="1334" y="5094"/>
                  </a:lnTo>
                  <a:lnTo>
                    <a:pt x="849" y="5942"/>
                  </a:lnTo>
                  <a:lnTo>
                    <a:pt x="485" y="6791"/>
                  </a:lnTo>
                  <a:lnTo>
                    <a:pt x="243" y="7761"/>
                  </a:lnTo>
                  <a:lnTo>
                    <a:pt x="122" y="8732"/>
                  </a:lnTo>
                  <a:lnTo>
                    <a:pt x="0" y="9823"/>
                  </a:lnTo>
                  <a:lnTo>
                    <a:pt x="0" y="125997"/>
                  </a:lnTo>
                  <a:lnTo>
                    <a:pt x="0" y="125997"/>
                  </a:lnTo>
                  <a:lnTo>
                    <a:pt x="122" y="126967"/>
                  </a:lnTo>
                  <a:lnTo>
                    <a:pt x="243" y="127937"/>
                  </a:lnTo>
                  <a:lnTo>
                    <a:pt x="485" y="128907"/>
                  </a:lnTo>
                  <a:lnTo>
                    <a:pt x="849" y="129756"/>
                  </a:lnTo>
                  <a:lnTo>
                    <a:pt x="1334" y="130727"/>
                  </a:lnTo>
                  <a:lnTo>
                    <a:pt x="1819" y="131454"/>
                  </a:lnTo>
                  <a:lnTo>
                    <a:pt x="2426" y="132182"/>
                  </a:lnTo>
                  <a:lnTo>
                    <a:pt x="3032" y="132909"/>
                  </a:lnTo>
                  <a:lnTo>
                    <a:pt x="3760" y="133516"/>
                  </a:lnTo>
                  <a:lnTo>
                    <a:pt x="4487" y="134122"/>
                  </a:lnTo>
                  <a:lnTo>
                    <a:pt x="5336" y="134607"/>
                  </a:lnTo>
                  <a:lnTo>
                    <a:pt x="6185" y="134971"/>
                  </a:lnTo>
                  <a:lnTo>
                    <a:pt x="7155" y="135335"/>
                  </a:lnTo>
                  <a:lnTo>
                    <a:pt x="8004" y="135577"/>
                  </a:lnTo>
                  <a:lnTo>
                    <a:pt x="9095" y="135698"/>
                  </a:lnTo>
                  <a:lnTo>
                    <a:pt x="10065" y="135698"/>
                  </a:lnTo>
                  <a:lnTo>
                    <a:pt x="125755" y="135698"/>
                  </a:lnTo>
                  <a:lnTo>
                    <a:pt x="125755" y="135698"/>
                  </a:lnTo>
                  <a:lnTo>
                    <a:pt x="126725" y="135698"/>
                  </a:lnTo>
                  <a:lnTo>
                    <a:pt x="127695" y="135577"/>
                  </a:lnTo>
                  <a:lnTo>
                    <a:pt x="128665" y="135335"/>
                  </a:lnTo>
                  <a:lnTo>
                    <a:pt x="129635" y="134971"/>
                  </a:lnTo>
                  <a:lnTo>
                    <a:pt x="130484" y="134607"/>
                  </a:lnTo>
                  <a:lnTo>
                    <a:pt x="131333" y="134122"/>
                  </a:lnTo>
                  <a:lnTo>
                    <a:pt x="132060" y="133516"/>
                  </a:lnTo>
                  <a:lnTo>
                    <a:pt x="132788" y="132909"/>
                  </a:lnTo>
                  <a:lnTo>
                    <a:pt x="133394" y="132303"/>
                  </a:lnTo>
                  <a:lnTo>
                    <a:pt x="134001" y="131454"/>
                  </a:lnTo>
                  <a:lnTo>
                    <a:pt x="134486" y="130727"/>
                  </a:lnTo>
                  <a:lnTo>
                    <a:pt x="134971" y="129756"/>
                  </a:lnTo>
                  <a:lnTo>
                    <a:pt x="135335" y="128907"/>
                  </a:lnTo>
                  <a:lnTo>
                    <a:pt x="135577" y="127937"/>
                  </a:lnTo>
                  <a:lnTo>
                    <a:pt x="135698" y="126967"/>
                  </a:lnTo>
                  <a:lnTo>
                    <a:pt x="135820" y="125997"/>
                  </a:lnTo>
                  <a:lnTo>
                    <a:pt x="135820" y="9823"/>
                  </a:lnTo>
                  <a:lnTo>
                    <a:pt x="135820" y="9823"/>
                  </a:lnTo>
                  <a:lnTo>
                    <a:pt x="135698" y="8732"/>
                  </a:lnTo>
                  <a:lnTo>
                    <a:pt x="135577" y="7761"/>
                  </a:lnTo>
                  <a:lnTo>
                    <a:pt x="135335" y="6791"/>
                  </a:lnTo>
                  <a:lnTo>
                    <a:pt x="134971" y="5942"/>
                  </a:lnTo>
                  <a:lnTo>
                    <a:pt x="134486" y="5094"/>
                  </a:lnTo>
                  <a:lnTo>
                    <a:pt x="134001" y="4245"/>
                  </a:lnTo>
                  <a:lnTo>
                    <a:pt x="133394" y="3517"/>
                  </a:lnTo>
                  <a:lnTo>
                    <a:pt x="132788" y="2789"/>
                  </a:lnTo>
                  <a:lnTo>
                    <a:pt x="132060" y="2183"/>
                  </a:lnTo>
                  <a:lnTo>
                    <a:pt x="131333" y="1577"/>
                  </a:lnTo>
                  <a:lnTo>
                    <a:pt x="130484" y="1092"/>
                  </a:lnTo>
                  <a:lnTo>
                    <a:pt x="129635" y="728"/>
                  </a:lnTo>
                  <a:lnTo>
                    <a:pt x="128665" y="364"/>
                  </a:lnTo>
                  <a:lnTo>
                    <a:pt x="127695" y="122"/>
                  </a:lnTo>
                  <a:lnTo>
                    <a:pt x="126725" y="0"/>
                  </a:lnTo>
                  <a:lnTo>
                    <a:pt x="125755" y="0"/>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95" name="Google Shape;1395;p120"/>
          <p:cNvGrpSpPr/>
          <p:nvPr/>
        </p:nvGrpSpPr>
        <p:grpSpPr>
          <a:xfrm>
            <a:off x="8244939" y="138151"/>
            <a:ext cx="695041" cy="903684"/>
            <a:chOff x="1793050" y="238125"/>
            <a:chExt cx="4033900" cy="5238750"/>
          </a:xfrm>
        </p:grpSpPr>
        <p:sp>
          <p:nvSpPr>
            <p:cNvPr id="1396" name="Google Shape;1396;p120"/>
            <p:cNvSpPr/>
            <p:nvPr/>
          </p:nvSpPr>
          <p:spPr>
            <a:xfrm>
              <a:off x="1793050" y="238125"/>
              <a:ext cx="4033900" cy="4033925"/>
            </a:xfrm>
            <a:custGeom>
              <a:rect b="b" l="l" r="r" t="t"/>
              <a:pathLst>
                <a:path extrusionOk="0" h="161357" w="161356">
                  <a:moveTo>
                    <a:pt x="80712" y="18219"/>
                  </a:moveTo>
                  <a:lnTo>
                    <a:pt x="83944" y="18288"/>
                  </a:lnTo>
                  <a:lnTo>
                    <a:pt x="87106" y="18494"/>
                  </a:lnTo>
                  <a:lnTo>
                    <a:pt x="90200" y="18906"/>
                  </a:lnTo>
                  <a:lnTo>
                    <a:pt x="93294" y="19456"/>
                  </a:lnTo>
                  <a:lnTo>
                    <a:pt x="96319" y="20144"/>
                  </a:lnTo>
                  <a:lnTo>
                    <a:pt x="99275" y="20969"/>
                  </a:lnTo>
                  <a:lnTo>
                    <a:pt x="102162" y="22000"/>
                  </a:lnTo>
                  <a:lnTo>
                    <a:pt x="105050" y="23100"/>
                  </a:lnTo>
                  <a:lnTo>
                    <a:pt x="107800" y="24338"/>
                  </a:lnTo>
                  <a:lnTo>
                    <a:pt x="110481" y="25713"/>
                  </a:lnTo>
                  <a:lnTo>
                    <a:pt x="113094" y="27225"/>
                  </a:lnTo>
                  <a:lnTo>
                    <a:pt x="115637" y="28875"/>
                  </a:lnTo>
                  <a:lnTo>
                    <a:pt x="118112" y="30594"/>
                  </a:lnTo>
                  <a:lnTo>
                    <a:pt x="120450" y="32450"/>
                  </a:lnTo>
                  <a:lnTo>
                    <a:pt x="122719" y="34444"/>
                  </a:lnTo>
                  <a:lnTo>
                    <a:pt x="124850" y="36506"/>
                  </a:lnTo>
                  <a:lnTo>
                    <a:pt x="126981" y="38638"/>
                  </a:lnTo>
                  <a:lnTo>
                    <a:pt x="128906" y="40906"/>
                  </a:lnTo>
                  <a:lnTo>
                    <a:pt x="130762" y="43313"/>
                  </a:lnTo>
                  <a:lnTo>
                    <a:pt x="132481" y="45719"/>
                  </a:lnTo>
                  <a:lnTo>
                    <a:pt x="134131" y="48263"/>
                  </a:lnTo>
                  <a:lnTo>
                    <a:pt x="135644" y="50875"/>
                  </a:lnTo>
                  <a:lnTo>
                    <a:pt x="137019" y="53556"/>
                  </a:lnTo>
                  <a:lnTo>
                    <a:pt x="138256" y="56375"/>
                  </a:lnTo>
                  <a:lnTo>
                    <a:pt x="139356" y="59194"/>
                  </a:lnTo>
                  <a:lnTo>
                    <a:pt x="140387" y="62081"/>
                  </a:lnTo>
                  <a:lnTo>
                    <a:pt x="141212" y="65038"/>
                  </a:lnTo>
                  <a:lnTo>
                    <a:pt x="141900" y="68063"/>
                  </a:lnTo>
                  <a:lnTo>
                    <a:pt x="142450" y="71156"/>
                  </a:lnTo>
                  <a:lnTo>
                    <a:pt x="142862" y="74250"/>
                  </a:lnTo>
                  <a:lnTo>
                    <a:pt x="143069" y="77413"/>
                  </a:lnTo>
                  <a:lnTo>
                    <a:pt x="143206" y="80644"/>
                  </a:lnTo>
                  <a:lnTo>
                    <a:pt x="143069" y="83875"/>
                  </a:lnTo>
                  <a:lnTo>
                    <a:pt x="142862" y="87038"/>
                  </a:lnTo>
                  <a:lnTo>
                    <a:pt x="142450" y="90200"/>
                  </a:lnTo>
                  <a:lnTo>
                    <a:pt x="141900" y="93225"/>
                  </a:lnTo>
                  <a:lnTo>
                    <a:pt x="141212" y="96250"/>
                  </a:lnTo>
                  <a:lnTo>
                    <a:pt x="140387" y="99206"/>
                  </a:lnTo>
                  <a:lnTo>
                    <a:pt x="139356" y="102163"/>
                  </a:lnTo>
                  <a:lnTo>
                    <a:pt x="138256" y="104981"/>
                  </a:lnTo>
                  <a:lnTo>
                    <a:pt x="137019" y="107731"/>
                  </a:lnTo>
                  <a:lnTo>
                    <a:pt x="135644" y="110413"/>
                  </a:lnTo>
                  <a:lnTo>
                    <a:pt x="134131" y="113025"/>
                  </a:lnTo>
                  <a:lnTo>
                    <a:pt x="132481" y="115569"/>
                  </a:lnTo>
                  <a:lnTo>
                    <a:pt x="130762" y="118044"/>
                  </a:lnTo>
                  <a:lnTo>
                    <a:pt x="128906" y="120381"/>
                  </a:lnTo>
                  <a:lnTo>
                    <a:pt x="126981" y="122650"/>
                  </a:lnTo>
                  <a:lnTo>
                    <a:pt x="124850" y="124850"/>
                  </a:lnTo>
                  <a:lnTo>
                    <a:pt x="122719" y="126913"/>
                  </a:lnTo>
                  <a:lnTo>
                    <a:pt x="120450" y="128838"/>
                  </a:lnTo>
                  <a:lnTo>
                    <a:pt x="118112" y="130694"/>
                  </a:lnTo>
                  <a:lnTo>
                    <a:pt x="115637" y="132481"/>
                  </a:lnTo>
                  <a:lnTo>
                    <a:pt x="113094" y="134063"/>
                  </a:lnTo>
                  <a:lnTo>
                    <a:pt x="110481" y="135575"/>
                  </a:lnTo>
                  <a:lnTo>
                    <a:pt x="107800" y="136950"/>
                  </a:lnTo>
                  <a:lnTo>
                    <a:pt x="105050" y="138256"/>
                  </a:lnTo>
                  <a:lnTo>
                    <a:pt x="102162" y="139356"/>
                  </a:lnTo>
                  <a:lnTo>
                    <a:pt x="99275" y="140319"/>
                  </a:lnTo>
                  <a:lnTo>
                    <a:pt x="96319" y="141144"/>
                  </a:lnTo>
                  <a:lnTo>
                    <a:pt x="93294" y="141831"/>
                  </a:lnTo>
                  <a:lnTo>
                    <a:pt x="90200" y="142381"/>
                  </a:lnTo>
                  <a:lnTo>
                    <a:pt x="87106" y="142794"/>
                  </a:lnTo>
                  <a:lnTo>
                    <a:pt x="83944" y="143069"/>
                  </a:lnTo>
                  <a:lnTo>
                    <a:pt x="80712" y="143138"/>
                  </a:lnTo>
                  <a:lnTo>
                    <a:pt x="77481" y="143069"/>
                  </a:lnTo>
                  <a:lnTo>
                    <a:pt x="74319" y="142794"/>
                  </a:lnTo>
                  <a:lnTo>
                    <a:pt x="71225" y="142381"/>
                  </a:lnTo>
                  <a:lnTo>
                    <a:pt x="68131" y="141831"/>
                  </a:lnTo>
                  <a:lnTo>
                    <a:pt x="65106" y="141144"/>
                  </a:lnTo>
                  <a:lnTo>
                    <a:pt x="62150" y="140319"/>
                  </a:lnTo>
                  <a:lnTo>
                    <a:pt x="59194" y="139356"/>
                  </a:lnTo>
                  <a:lnTo>
                    <a:pt x="56375" y="138256"/>
                  </a:lnTo>
                  <a:lnTo>
                    <a:pt x="53625" y="136950"/>
                  </a:lnTo>
                  <a:lnTo>
                    <a:pt x="50944" y="135575"/>
                  </a:lnTo>
                  <a:lnTo>
                    <a:pt x="48331" y="134063"/>
                  </a:lnTo>
                  <a:lnTo>
                    <a:pt x="45787" y="132481"/>
                  </a:lnTo>
                  <a:lnTo>
                    <a:pt x="43312" y="130694"/>
                  </a:lnTo>
                  <a:lnTo>
                    <a:pt x="40975" y="128838"/>
                  </a:lnTo>
                  <a:lnTo>
                    <a:pt x="38706" y="126913"/>
                  </a:lnTo>
                  <a:lnTo>
                    <a:pt x="36506" y="124850"/>
                  </a:lnTo>
                  <a:lnTo>
                    <a:pt x="34444" y="122650"/>
                  </a:lnTo>
                  <a:lnTo>
                    <a:pt x="32519" y="120381"/>
                  </a:lnTo>
                  <a:lnTo>
                    <a:pt x="30662" y="118044"/>
                  </a:lnTo>
                  <a:lnTo>
                    <a:pt x="28875" y="115569"/>
                  </a:lnTo>
                  <a:lnTo>
                    <a:pt x="27294" y="113025"/>
                  </a:lnTo>
                  <a:lnTo>
                    <a:pt x="25781" y="110413"/>
                  </a:lnTo>
                  <a:lnTo>
                    <a:pt x="24406" y="107731"/>
                  </a:lnTo>
                  <a:lnTo>
                    <a:pt x="23169" y="104981"/>
                  </a:lnTo>
                  <a:lnTo>
                    <a:pt x="22000" y="102163"/>
                  </a:lnTo>
                  <a:lnTo>
                    <a:pt x="21037" y="99206"/>
                  </a:lnTo>
                  <a:lnTo>
                    <a:pt x="20212" y="96250"/>
                  </a:lnTo>
                  <a:lnTo>
                    <a:pt x="19525" y="93225"/>
                  </a:lnTo>
                  <a:lnTo>
                    <a:pt x="18975" y="90200"/>
                  </a:lnTo>
                  <a:lnTo>
                    <a:pt x="18562" y="87038"/>
                  </a:lnTo>
                  <a:lnTo>
                    <a:pt x="18287" y="83875"/>
                  </a:lnTo>
                  <a:lnTo>
                    <a:pt x="18219" y="80644"/>
                  </a:lnTo>
                  <a:lnTo>
                    <a:pt x="18287" y="77413"/>
                  </a:lnTo>
                  <a:lnTo>
                    <a:pt x="18562" y="74250"/>
                  </a:lnTo>
                  <a:lnTo>
                    <a:pt x="18975" y="71156"/>
                  </a:lnTo>
                  <a:lnTo>
                    <a:pt x="19525" y="68063"/>
                  </a:lnTo>
                  <a:lnTo>
                    <a:pt x="20212" y="65038"/>
                  </a:lnTo>
                  <a:lnTo>
                    <a:pt x="21037" y="62081"/>
                  </a:lnTo>
                  <a:lnTo>
                    <a:pt x="22000" y="59194"/>
                  </a:lnTo>
                  <a:lnTo>
                    <a:pt x="23169" y="56375"/>
                  </a:lnTo>
                  <a:lnTo>
                    <a:pt x="24406" y="53556"/>
                  </a:lnTo>
                  <a:lnTo>
                    <a:pt x="25781" y="50875"/>
                  </a:lnTo>
                  <a:lnTo>
                    <a:pt x="27294" y="48263"/>
                  </a:lnTo>
                  <a:lnTo>
                    <a:pt x="28875" y="45719"/>
                  </a:lnTo>
                  <a:lnTo>
                    <a:pt x="30662" y="43313"/>
                  </a:lnTo>
                  <a:lnTo>
                    <a:pt x="32519" y="40906"/>
                  </a:lnTo>
                  <a:lnTo>
                    <a:pt x="34444" y="38638"/>
                  </a:lnTo>
                  <a:lnTo>
                    <a:pt x="36506" y="36506"/>
                  </a:lnTo>
                  <a:lnTo>
                    <a:pt x="38706" y="34444"/>
                  </a:lnTo>
                  <a:lnTo>
                    <a:pt x="40975" y="32450"/>
                  </a:lnTo>
                  <a:lnTo>
                    <a:pt x="43312" y="30594"/>
                  </a:lnTo>
                  <a:lnTo>
                    <a:pt x="45787" y="28875"/>
                  </a:lnTo>
                  <a:lnTo>
                    <a:pt x="48331" y="27225"/>
                  </a:lnTo>
                  <a:lnTo>
                    <a:pt x="50944" y="25713"/>
                  </a:lnTo>
                  <a:lnTo>
                    <a:pt x="53625" y="24338"/>
                  </a:lnTo>
                  <a:lnTo>
                    <a:pt x="56375" y="23100"/>
                  </a:lnTo>
                  <a:lnTo>
                    <a:pt x="59194" y="22000"/>
                  </a:lnTo>
                  <a:lnTo>
                    <a:pt x="62150" y="20969"/>
                  </a:lnTo>
                  <a:lnTo>
                    <a:pt x="65106" y="20144"/>
                  </a:lnTo>
                  <a:lnTo>
                    <a:pt x="68131" y="19456"/>
                  </a:lnTo>
                  <a:lnTo>
                    <a:pt x="71225" y="18906"/>
                  </a:lnTo>
                  <a:lnTo>
                    <a:pt x="74319" y="18494"/>
                  </a:lnTo>
                  <a:lnTo>
                    <a:pt x="77481" y="18288"/>
                  </a:lnTo>
                  <a:lnTo>
                    <a:pt x="80712" y="18219"/>
                  </a:lnTo>
                  <a:close/>
                  <a:moveTo>
                    <a:pt x="78650" y="0"/>
                  </a:moveTo>
                  <a:lnTo>
                    <a:pt x="76587" y="69"/>
                  </a:lnTo>
                  <a:lnTo>
                    <a:pt x="74525" y="206"/>
                  </a:lnTo>
                  <a:lnTo>
                    <a:pt x="72462" y="413"/>
                  </a:lnTo>
                  <a:lnTo>
                    <a:pt x="70400" y="619"/>
                  </a:lnTo>
                  <a:lnTo>
                    <a:pt x="68406" y="894"/>
                  </a:lnTo>
                  <a:lnTo>
                    <a:pt x="66412" y="1238"/>
                  </a:lnTo>
                  <a:lnTo>
                    <a:pt x="64419" y="1650"/>
                  </a:lnTo>
                  <a:lnTo>
                    <a:pt x="62494" y="2063"/>
                  </a:lnTo>
                  <a:lnTo>
                    <a:pt x="60569" y="2544"/>
                  </a:lnTo>
                  <a:lnTo>
                    <a:pt x="58644" y="3025"/>
                  </a:lnTo>
                  <a:lnTo>
                    <a:pt x="56719" y="3644"/>
                  </a:lnTo>
                  <a:lnTo>
                    <a:pt x="54862" y="4194"/>
                  </a:lnTo>
                  <a:lnTo>
                    <a:pt x="52937" y="4881"/>
                  </a:lnTo>
                  <a:lnTo>
                    <a:pt x="51150" y="5569"/>
                  </a:lnTo>
                  <a:lnTo>
                    <a:pt x="49294" y="6325"/>
                  </a:lnTo>
                  <a:lnTo>
                    <a:pt x="47506" y="7081"/>
                  </a:lnTo>
                  <a:lnTo>
                    <a:pt x="45719" y="7975"/>
                  </a:lnTo>
                  <a:lnTo>
                    <a:pt x="44000" y="8800"/>
                  </a:lnTo>
                  <a:lnTo>
                    <a:pt x="42281" y="9694"/>
                  </a:lnTo>
                  <a:lnTo>
                    <a:pt x="40562" y="10656"/>
                  </a:lnTo>
                  <a:lnTo>
                    <a:pt x="38844" y="11688"/>
                  </a:lnTo>
                  <a:lnTo>
                    <a:pt x="37194" y="12719"/>
                  </a:lnTo>
                  <a:lnTo>
                    <a:pt x="35612" y="13750"/>
                  </a:lnTo>
                  <a:lnTo>
                    <a:pt x="34031" y="14850"/>
                  </a:lnTo>
                  <a:lnTo>
                    <a:pt x="32450" y="16019"/>
                  </a:lnTo>
                  <a:lnTo>
                    <a:pt x="30869" y="17188"/>
                  </a:lnTo>
                  <a:lnTo>
                    <a:pt x="29425" y="18425"/>
                  </a:lnTo>
                  <a:lnTo>
                    <a:pt x="27912" y="19663"/>
                  </a:lnTo>
                  <a:lnTo>
                    <a:pt x="26469" y="20969"/>
                  </a:lnTo>
                  <a:lnTo>
                    <a:pt x="25025" y="22275"/>
                  </a:lnTo>
                  <a:lnTo>
                    <a:pt x="23650" y="23581"/>
                  </a:lnTo>
                  <a:lnTo>
                    <a:pt x="22344" y="25025"/>
                  </a:lnTo>
                  <a:lnTo>
                    <a:pt x="20969" y="26400"/>
                  </a:lnTo>
                  <a:lnTo>
                    <a:pt x="19731" y="27844"/>
                  </a:lnTo>
                  <a:lnTo>
                    <a:pt x="18425" y="29356"/>
                  </a:lnTo>
                  <a:lnTo>
                    <a:pt x="17256" y="30869"/>
                  </a:lnTo>
                  <a:lnTo>
                    <a:pt x="16087" y="32381"/>
                  </a:lnTo>
                  <a:lnTo>
                    <a:pt x="14919" y="33963"/>
                  </a:lnTo>
                  <a:lnTo>
                    <a:pt x="13819" y="35544"/>
                  </a:lnTo>
                  <a:lnTo>
                    <a:pt x="12719" y="37194"/>
                  </a:lnTo>
                  <a:lnTo>
                    <a:pt x="11687" y="38844"/>
                  </a:lnTo>
                  <a:lnTo>
                    <a:pt x="10725" y="40494"/>
                  </a:lnTo>
                  <a:lnTo>
                    <a:pt x="9762" y="42213"/>
                  </a:lnTo>
                  <a:lnTo>
                    <a:pt x="8869" y="43931"/>
                  </a:lnTo>
                  <a:lnTo>
                    <a:pt x="7975" y="45650"/>
                  </a:lnTo>
                  <a:lnTo>
                    <a:pt x="7150" y="47438"/>
                  </a:lnTo>
                  <a:lnTo>
                    <a:pt x="6394" y="49225"/>
                  </a:lnTo>
                  <a:lnTo>
                    <a:pt x="5637" y="51081"/>
                  </a:lnTo>
                  <a:lnTo>
                    <a:pt x="4950" y="52938"/>
                  </a:lnTo>
                  <a:lnTo>
                    <a:pt x="4262" y="54794"/>
                  </a:lnTo>
                  <a:lnTo>
                    <a:pt x="3644" y="56650"/>
                  </a:lnTo>
                  <a:lnTo>
                    <a:pt x="3094" y="58575"/>
                  </a:lnTo>
                  <a:lnTo>
                    <a:pt x="2544" y="60500"/>
                  </a:lnTo>
                  <a:lnTo>
                    <a:pt x="2131" y="62425"/>
                  </a:lnTo>
                  <a:lnTo>
                    <a:pt x="1650" y="64419"/>
                  </a:lnTo>
                  <a:lnTo>
                    <a:pt x="1306" y="66344"/>
                  </a:lnTo>
                  <a:lnTo>
                    <a:pt x="963" y="68406"/>
                  </a:lnTo>
                  <a:lnTo>
                    <a:pt x="688" y="70400"/>
                  </a:lnTo>
                  <a:lnTo>
                    <a:pt x="481" y="72394"/>
                  </a:lnTo>
                  <a:lnTo>
                    <a:pt x="275" y="74456"/>
                  </a:lnTo>
                  <a:lnTo>
                    <a:pt x="138" y="76519"/>
                  </a:lnTo>
                  <a:lnTo>
                    <a:pt x="69" y="78581"/>
                  </a:lnTo>
                  <a:lnTo>
                    <a:pt x="0" y="80644"/>
                  </a:lnTo>
                  <a:lnTo>
                    <a:pt x="69" y="82706"/>
                  </a:lnTo>
                  <a:lnTo>
                    <a:pt x="138" y="84838"/>
                  </a:lnTo>
                  <a:lnTo>
                    <a:pt x="275" y="86831"/>
                  </a:lnTo>
                  <a:lnTo>
                    <a:pt x="481" y="88894"/>
                  </a:lnTo>
                  <a:lnTo>
                    <a:pt x="688" y="90956"/>
                  </a:lnTo>
                  <a:lnTo>
                    <a:pt x="963" y="92950"/>
                  </a:lnTo>
                  <a:lnTo>
                    <a:pt x="1306" y="94944"/>
                  </a:lnTo>
                  <a:lnTo>
                    <a:pt x="1650" y="96938"/>
                  </a:lnTo>
                  <a:lnTo>
                    <a:pt x="2131" y="98863"/>
                  </a:lnTo>
                  <a:lnTo>
                    <a:pt x="2544" y="100788"/>
                  </a:lnTo>
                  <a:lnTo>
                    <a:pt x="3094" y="102713"/>
                  </a:lnTo>
                  <a:lnTo>
                    <a:pt x="3644" y="104638"/>
                  </a:lnTo>
                  <a:lnTo>
                    <a:pt x="4262" y="106563"/>
                  </a:lnTo>
                  <a:lnTo>
                    <a:pt x="4950" y="108419"/>
                  </a:lnTo>
                  <a:lnTo>
                    <a:pt x="5637" y="110206"/>
                  </a:lnTo>
                  <a:lnTo>
                    <a:pt x="6394" y="112063"/>
                  </a:lnTo>
                  <a:lnTo>
                    <a:pt x="7150" y="113850"/>
                  </a:lnTo>
                  <a:lnTo>
                    <a:pt x="7975" y="115638"/>
                  </a:lnTo>
                  <a:lnTo>
                    <a:pt x="8869" y="117356"/>
                  </a:lnTo>
                  <a:lnTo>
                    <a:pt x="9762" y="119144"/>
                  </a:lnTo>
                  <a:lnTo>
                    <a:pt x="10725" y="120794"/>
                  </a:lnTo>
                  <a:lnTo>
                    <a:pt x="11687" y="122513"/>
                  </a:lnTo>
                  <a:lnTo>
                    <a:pt x="12719" y="124163"/>
                  </a:lnTo>
                  <a:lnTo>
                    <a:pt x="13819" y="125744"/>
                  </a:lnTo>
                  <a:lnTo>
                    <a:pt x="14919" y="127325"/>
                  </a:lnTo>
                  <a:lnTo>
                    <a:pt x="16087" y="128906"/>
                  </a:lnTo>
                  <a:lnTo>
                    <a:pt x="17256" y="130488"/>
                  </a:lnTo>
                  <a:lnTo>
                    <a:pt x="18425" y="132000"/>
                  </a:lnTo>
                  <a:lnTo>
                    <a:pt x="19731" y="133444"/>
                  </a:lnTo>
                  <a:lnTo>
                    <a:pt x="20969" y="134888"/>
                  </a:lnTo>
                  <a:lnTo>
                    <a:pt x="22344" y="136331"/>
                  </a:lnTo>
                  <a:lnTo>
                    <a:pt x="23650" y="137706"/>
                  </a:lnTo>
                  <a:lnTo>
                    <a:pt x="25025" y="139081"/>
                  </a:lnTo>
                  <a:lnTo>
                    <a:pt x="26469" y="140388"/>
                  </a:lnTo>
                  <a:lnTo>
                    <a:pt x="27912" y="141625"/>
                  </a:lnTo>
                  <a:lnTo>
                    <a:pt x="29425" y="142931"/>
                  </a:lnTo>
                  <a:lnTo>
                    <a:pt x="30869" y="144100"/>
                  </a:lnTo>
                  <a:lnTo>
                    <a:pt x="32450" y="145338"/>
                  </a:lnTo>
                  <a:lnTo>
                    <a:pt x="34031" y="146438"/>
                  </a:lnTo>
                  <a:lnTo>
                    <a:pt x="35612" y="147538"/>
                  </a:lnTo>
                  <a:lnTo>
                    <a:pt x="37194" y="148638"/>
                  </a:lnTo>
                  <a:lnTo>
                    <a:pt x="38844" y="149669"/>
                  </a:lnTo>
                  <a:lnTo>
                    <a:pt x="40562" y="150631"/>
                  </a:lnTo>
                  <a:lnTo>
                    <a:pt x="42281" y="151594"/>
                  </a:lnTo>
                  <a:lnTo>
                    <a:pt x="44000" y="152488"/>
                  </a:lnTo>
                  <a:lnTo>
                    <a:pt x="45719" y="153381"/>
                  </a:lnTo>
                  <a:lnTo>
                    <a:pt x="47506" y="154206"/>
                  </a:lnTo>
                  <a:lnTo>
                    <a:pt x="49294" y="154963"/>
                  </a:lnTo>
                  <a:lnTo>
                    <a:pt x="51150" y="155719"/>
                  </a:lnTo>
                  <a:lnTo>
                    <a:pt x="52937" y="156406"/>
                  </a:lnTo>
                  <a:lnTo>
                    <a:pt x="54862" y="157094"/>
                  </a:lnTo>
                  <a:lnTo>
                    <a:pt x="56719" y="157713"/>
                  </a:lnTo>
                  <a:lnTo>
                    <a:pt x="58644" y="158263"/>
                  </a:lnTo>
                  <a:lnTo>
                    <a:pt x="60569" y="158813"/>
                  </a:lnTo>
                  <a:lnTo>
                    <a:pt x="62494" y="159294"/>
                  </a:lnTo>
                  <a:lnTo>
                    <a:pt x="64419" y="159706"/>
                  </a:lnTo>
                  <a:lnTo>
                    <a:pt x="66412" y="160050"/>
                  </a:lnTo>
                  <a:lnTo>
                    <a:pt x="68406" y="160394"/>
                  </a:lnTo>
                  <a:lnTo>
                    <a:pt x="70400" y="160669"/>
                  </a:lnTo>
                  <a:lnTo>
                    <a:pt x="72462" y="160944"/>
                  </a:lnTo>
                  <a:lnTo>
                    <a:pt x="74525" y="161081"/>
                  </a:lnTo>
                  <a:lnTo>
                    <a:pt x="76587" y="161219"/>
                  </a:lnTo>
                  <a:lnTo>
                    <a:pt x="78650" y="161288"/>
                  </a:lnTo>
                  <a:lnTo>
                    <a:pt x="80712" y="161356"/>
                  </a:lnTo>
                  <a:lnTo>
                    <a:pt x="82775" y="161288"/>
                  </a:lnTo>
                  <a:lnTo>
                    <a:pt x="84837" y="161219"/>
                  </a:lnTo>
                  <a:lnTo>
                    <a:pt x="86900" y="161081"/>
                  </a:lnTo>
                  <a:lnTo>
                    <a:pt x="88962" y="160944"/>
                  </a:lnTo>
                  <a:lnTo>
                    <a:pt x="90956" y="160669"/>
                  </a:lnTo>
                  <a:lnTo>
                    <a:pt x="93019" y="160394"/>
                  </a:lnTo>
                  <a:lnTo>
                    <a:pt x="95012" y="160050"/>
                  </a:lnTo>
                  <a:lnTo>
                    <a:pt x="96937" y="159706"/>
                  </a:lnTo>
                  <a:lnTo>
                    <a:pt x="98931" y="159294"/>
                  </a:lnTo>
                  <a:lnTo>
                    <a:pt x="100856" y="158813"/>
                  </a:lnTo>
                  <a:lnTo>
                    <a:pt x="102781" y="158263"/>
                  </a:lnTo>
                  <a:lnTo>
                    <a:pt x="104706" y="157713"/>
                  </a:lnTo>
                  <a:lnTo>
                    <a:pt x="106562" y="157094"/>
                  </a:lnTo>
                  <a:lnTo>
                    <a:pt x="108419" y="156406"/>
                  </a:lnTo>
                  <a:lnTo>
                    <a:pt x="110275" y="155719"/>
                  </a:lnTo>
                  <a:lnTo>
                    <a:pt x="112131" y="154963"/>
                  </a:lnTo>
                  <a:lnTo>
                    <a:pt x="113919" y="154206"/>
                  </a:lnTo>
                  <a:lnTo>
                    <a:pt x="115706" y="153381"/>
                  </a:lnTo>
                  <a:lnTo>
                    <a:pt x="117425" y="152488"/>
                  </a:lnTo>
                  <a:lnTo>
                    <a:pt x="119144" y="151594"/>
                  </a:lnTo>
                  <a:lnTo>
                    <a:pt x="120862" y="150631"/>
                  </a:lnTo>
                  <a:lnTo>
                    <a:pt x="122512" y="149669"/>
                  </a:lnTo>
                  <a:lnTo>
                    <a:pt x="124162" y="148638"/>
                  </a:lnTo>
                  <a:lnTo>
                    <a:pt x="125812" y="147538"/>
                  </a:lnTo>
                  <a:lnTo>
                    <a:pt x="127394" y="146438"/>
                  </a:lnTo>
                  <a:lnTo>
                    <a:pt x="128975" y="145338"/>
                  </a:lnTo>
                  <a:lnTo>
                    <a:pt x="130487" y="144100"/>
                  </a:lnTo>
                  <a:lnTo>
                    <a:pt x="132000" y="142931"/>
                  </a:lnTo>
                  <a:lnTo>
                    <a:pt x="133512" y="141625"/>
                  </a:lnTo>
                  <a:lnTo>
                    <a:pt x="134956" y="140388"/>
                  </a:lnTo>
                  <a:lnTo>
                    <a:pt x="136400" y="139081"/>
                  </a:lnTo>
                  <a:lnTo>
                    <a:pt x="137775" y="137706"/>
                  </a:lnTo>
                  <a:lnTo>
                    <a:pt x="139081" y="136331"/>
                  </a:lnTo>
                  <a:lnTo>
                    <a:pt x="140387" y="134888"/>
                  </a:lnTo>
                  <a:lnTo>
                    <a:pt x="141694" y="133444"/>
                  </a:lnTo>
                  <a:lnTo>
                    <a:pt x="142931" y="132000"/>
                  </a:lnTo>
                  <a:lnTo>
                    <a:pt x="144169" y="130488"/>
                  </a:lnTo>
                  <a:lnTo>
                    <a:pt x="145337" y="128906"/>
                  </a:lnTo>
                  <a:lnTo>
                    <a:pt x="146506" y="127325"/>
                  </a:lnTo>
                  <a:lnTo>
                    <a:pt x="147606" y="125744"/>
                  </a:lnTo>
                  <a:lnTo>
                    <a:pt x="148637" y="124163"/>
                  </a:lnTo>
                  <a:lnTo>
                    <a:pt x="149669" y="122513"/>
                  </a:lnTo>
                  <a:lnTo>
                    <a:pt x="150700" y="120794"/>
                  </a:lnTo>
                  <a:lnTo>
                    <a:pt x="151662" y="119144"/>
                  </a:lnTo>
                  <a:lnTo>
                    <a:pt x="152556" y="117356"/>
                  </a:lnTo>
                  <a:lnTo>
                    <a:pt x="153450" y="115638"/>
                  </a:lnTo>
                  <a:lnTo>
                    <a:pt x="154275" y="113850"/>
                  </a:lnTo>
                  <a:lnTo>
                    <a:pt x="155031" y="112063"/>
                  </a:lnTo>
                  <a:lnTo>
                    <a:pt x="155787" y="110206"/>
                  </a:lnTo>
                  <a:lnTo>
                    <a:pt x="156475" y="108419"/>
                  </a:lnTo>
                  <a:lnTo>
                    <a:pt x="157162" y="106563"/>
                  </a:lnTo>
                  <a:lnTo>
                    <a:pt x="157781" y="104638"/>
                  </a:lnTo>
                  <a:lnTo>
                    <a:pt x="158331" y="102713"/>
                  </a:lnTo>
                  <a:lnTo>
                    <a:pt x="158812" y="100788"/>
                  </a:lnTo>
                  <a:lnTo>
                    <a:pt x="159294" y="98863"/>
                  </a:lnTo>
                  <a:lnTo>
                    <a:pt x="159706" y="96938"/>
                  </a:lnTo>
                  <a:lnTo>
                    <a:pt x="160119" y="94944"/>
                  </a:lnTo>
                  <a:lnTo>
                    <a:pt x="160462" y="92950"/>
                  </a:lnTo>
                  <a:lnTo>
                    <a:pt x="160737" y="90956"/>
                  </a:lnTo>
                  <a:lnTo>
                    <a:pt x="160944" y="88894"/>
                  </a:lnTo>
                  <a:lnTo>
                    <a:pt x="161150" y="86831"/>
                  </a:lnTo>
                  <a:lnTo>
                    <a:pt x="161287" y="84838"/>
                  </a:lnTo>
                  <a:lnTo>
                    <a:pt x="161356" y="82706"/>
                  </a:lnTo>
                  <a:lnTo>
                    <a:pt x="161356" y="80644"/>
                  </a:lnTo>
                  <a:lnTo>
                    <a:pt x="161356" y="78581"/>
                  </a:lnTo>
                  <a:lnTo>
                    <a:pt x="161287" y="76519"/>
                  </a:lnTo>
                  <a:lnTo>
                    <a:pt x="161150" y="74456"/>
                  </a:lnTo>
                  <a:lnTo>
                    <a:pt x="160944" y="72394"/>
                  </a:lnTo>
                  <a:lnTo>
                    <a:pt x="160737" y="70400"/>
                  </a:lnTo>
                  <a:lnTo>
                    <a:pt x="160462" y="68406"/>
                  </a:lnTo>
                  <a:lnTo>
                    <a:pt x="160119" y="66344"/>
                  </a:lnTo>
                  <a:lnTo>
                    <a:pt x="159706" y="64419"/>
                  </a:lnTo>
                  <a:lnTo>
                    <a:pt x="159294" y="62425"/>
                  </a:lnTo>
                  <a:lnTo>
                    <a:pt x="158812" y="60500"/>
                  </a:lnTo>
                  <a:lnTo>
                    <a:pt x="158331" y="58575"/>
                  </a:lnTo>
                  <a:lnTo>
                    <a:pt x="157781" y="56650"/>
                  </a:lnTo>
                  <a:lnTo>
                    <a:pt x="157162" y="54794"/>
                  </a:lnTo>
                  <a:lnTo>
                    <a:pt x="156475" y="52938"/>
                  </a:lnTo>
                  <a:lnTo>
                    <a:pt x="155787" y="51081"/>
                  </a:lnTo>
                  <a:lnTo>
                    <a:pt x="155031" y="49225"/>
                  </a:lnTo>
                  <a:lnTo>
                    <a:pt x="154275" y="47438"/>
                  </a:lnTo>
                  <a:lnTo>
                    <a:pt x="153450" y="45650"/>
                  </a:lnTo>
                  <a:lnTo>
                    <a:pt x="152556" y="43931"/>
                  </a:lnTo>
                  <a:lnTo>
                    <a:pt x="151662" y="42213"/>
                  </a:lnTo>
                  <a:lnTo>
                    <a:pt x="150700" y="40494"/>
                  </a:lnTo>
                  <a:lnTo>
                    <a:pt x="149669" y="38844"/>
                  </a:lnTo>
                  <a:lnTo>
                    <a:pt x="148637" y="37194"/>
                  </a:lnTo>
                  <a:lnTo>
                    <a:pt x="147606" y="35544"/>
                  </a:lnTo>
                  <a:lnTo>
                    <a:pt x="146506" y="33963"/>
                  </a:lnTo>
                  <a:lnTo>
                    <a:pt x="145337" y="32381"/>
                  </a:lnTo>
                  <a:lnTo>
                    <a:pt x="144169" y="30869"/>
                  </a:lnTo>
                  <a:lnTo>
                    <a:pt x="142931" y="29356"/>
                  </a:lnTo>
                  <a:lnTo>
                    <a:pt x="141694" y="27844"/>
                  </a:lnTo>
                  <a:lnTo>
                    <a:pt x="140387" y="26400"/>
                  </a:lnTo>
                  <a:lnTo>
                    <a:pt x="139081" y="25025"/>
                  </a:lnTo>
                  <a:lnTo>
                    <a:pt x="137775" y="23581"/>
                  </a:lnTo>
                  <a:lnTo>
                    <a:pt x="136400" y="22275"/>
                  </a:lnTo>
                  <a:lnTo>
                    <a:pt x="134956" y="20969"/>
                  </a:lnTo>
                  <a:lnTo>
                    <a:pt x="133512" y="19663"/>
                  </a:lnTo>
                  <a:lnTo>
                    <a:pt x="132000" y="18425"/>
                  </a:lnTo>
                  <a:lnTo>
                    <a:pt x="130487" y="17188"/>
                  </a:lnTo>
                  <a:lnTo>
                    <a:pt x="128975" y="16019"/>
                  </a:lnTo>
                  <a:lnTo>
                    <a:pt x="127394" y="14850"/>
                  </a:lnTo>
                  <a:lnTo>
                    <a:pt x="125812" y="13750"/>
                  </a:lnTo>
                  <a:lnTo>
                    <a:pt x="124162" y="12719"/>
                  </a:lnTo>
                  <a:lnTo>
                    <a:pt x="122512" y="11688"/>
                  </a:lnTo>
                  <a:lnTo>
                    <a:pt x="120862" y="10656"/>
                  </a:lnTo>
                  <a:lnTo>
                    <a:pt x="119144" y="9694"/>
                  </a:lnTo>
                  <a:lnTo>
                    <a:pt x="117425" y="8800"/>
                  </a:lnTo>
                  <a:lnTo>
                    <a:pt x="115706" y="7975"/>
                  </a:lnTo>
                  <a:lnTo>
                    <a:pt x="113919" y="7081"/>
                  </a:lnTo>
                  <a:lnTo>
                    <a:pt x="112131" y="6325"/>
                  </a:lnTo>
                  <a:lnTo>
                    <a:pt x="110275" y="5569"/>
                  </a:lnTo>
                  <a:lnTo>
                    <a:pt x="108419" y="4881"/>
                  </a:lnTo>
                  <a:lnTo>
                    <a:pt x="106562" y="4194"/>
                  </a:lnTo>
                  <a:lnTo>
                    <a:pt x="104706" y="3644"/>
                  </a:lnTo>
                  <a:lnTo>
                    <a:pt x="102781" y="3025"/>
                  </a:lnTo>
                  <a:lnTo>
                    <a:pt x="100856" y="2544"/>
                  </a:lnTo>
                  <a:lnTo>
                    <a:pt x="98931" y="2063"/>
                  </a:lnTo>
                  <a:lnTo>
                    <a:pt x="96937" y="1650"/>
                  </a:lnTo>
                  <a:lnTo>
                    <a:pt x="95012" y="1238"/>
                  </a:lnTo>
                  <a:lnTo>
                    <a:pt x="93019" y="894"/>
                  </a:lnTo>
                  <a:lnTo>
                    <a:pt x="90956" y="619"/>
                  </a:lnTo>
                  <a:lnTo>
                    <a:pt x="88962" y="413"/>
                  </a:lnTo>
                  <a:lnTo>
                    <a:pt x="86900" y="206"/>
                  </a:lnTo>
                  <a:lnTo>
                    <a:pt x="84837" y="69"/>
                  </a:lnTo>
                  <a:lnTo>
                    <a:pt x="8277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7" name="Google Shape;1397;p120"/>
            <p:cNvSpPr/>
            <p:nvPr/>
          </p:nvSpPr>
          <p:spPr>
            <a:xfrm>
              <a:off x="2248500" y="693575"/>
              <a:ext cx="3124725" cy="3123000"/>
            </a:xfrm>
            <a:custGeom>
              <a:rect b="b" l="l" r="r" t="t"/>
              <a:pathLst>
                <a:path extrusionOk="0" fill="none" h="124920" w="124989">
                  <a:moveTo>
                    <a:pt x="62494" y="1"/>
                  </a:moveTo>
                  <a:lnTo>
                    <a:pt x="62494" y="1"/>
                  </a:lnTo>
                  <a:lnTo>
                    <a:pt x="59263" y="70"/>
                  </a:lnTo>
                  <a:lnTo>
                    <a:pt x="56101" y="276"/>
                  </a:lnTo>
                  <a:lnTo>
                    <a:pt x="53007" y="688"/>
                  </a:lnTo>
                  <a:lnTo>
                    <a:pt x="49913" y="1238"/>
                  </a:lnTo>
                  <a:lnTo>
                    <a:pt x="46888" y="1926"/>
                  </a:lnTo>
                  <a:lnTo>
                    <a:pt x="43932" y="2751"/>
                  </a:lnTo>
                  <a:lnTo>
                    <a:pt x="40976" y="3782"/>
                  </a:lnTo>
                  <a:lnTo>
                    <a:pt x="38157" y="4882"/>
                  </a:lnTo>
                  <a:lnTo>
                    <a:pt x="35407" y="6120"/>
                  </a:lnTo>
                  <a:lnTo>
                    <a:pt x="32726" y="7495"/>
                  </a:lnTo>
                  <a:lnTo>
                    <a:pt x="30113" y="9007"/>
                  </a:lnTo>
                  <a:lnTo>
                    <a:pt x="27569" y="10657"/>
                  </a:lnTo>
                  <a:lnTo>
                    <a:pt x="25094" y="12376"/>
                  </a:lnTo>
                  <a:lnTo>
                    <a:pt x="22757" y="14232"/>
                  </a:lnTo>
                  <a:lnTo>
                    <a:pt x="20488" y="16226"/>
                  </a:lnTo>
                  <a:lnTo>
                    <a:pt x="18288" y="18288"/>
                  </a:lnTo>
                  <a:lnTo>
                    <a:pt x="16226" y="20420"/>
                  </a:lnTo>
                  <a:lnTo>
                    <a:pt x="14301" y="22688"/>
                  </a:lnTo>
                  <a:lnTo>
                    <a:pt x="12444" y="25095"/>
                  </a:lnTo>
                  <a:lnTo>
                    <a:pt x="10657" y="27501"/>
                  </a:lnTo>
                  <a:lnTo>
                    <a:pt x="9076" y="30045"/>
                  </a:lnTo>
                  <a:lnTo>
                    <a:pt x="7563" y="32657"/>
                  </a:lnTo>
                  <a:lnTo>
                    <a:pt x="6188" y="35338"/>
                  </a:lnTo>
                  <a:lnTo>
                    <a:pt x="4951" y="38157"/>
                  </a:lnTo>
                  <a:lnTo>
                    <a:pt x="3782" y="40976"/>
                  </a:lnTo>
                  <a:lnTo>
                    <a:pt x="2819" y="43863"/>
                  </a:lnTo>
                  <a:lnTo>
                    <a:pt x="1994" y="46820"/>
                  </a:lnTo>
                  <a:lnTo>
                    <a:pt x="1307" y="49845"/>
                  </a:lnTo>
                  <a:lnTo>
                    <a:pt x="757" y="52938"/>
                  </a:lnTo>
                  <a:lnTo>
                    <a:pt x="344" y="56032"/>
                  </a:lnTo>
                  <a:lnTo>
                    <a:pt x="69" y="59195"/>
                  </a:lnTo>
                  <a:lnTo>
                    <a:pt x="1" y="62426"/>
                  </a:lnTo>
                  <a:lnTo>
                    <a:pt x="1" y="62426"/>
                  </a:lnTo>
                  <a:lnTo>
                    <a:pt x="69" y="65657"/>
                  </a:lnTo>
                  <a:lnTo>
                    <a:pt x="344" y="68820"/>
                  </a:lnTo>
                  <a:lnTo>
                    <a:pt x="757" y="71982"/>
                  </a:lnTo>
                  <a:lnTo>
                    <a:pt x="1307" y="75007"/>
                  </a:lnTo>
                  <a:lnTo>
                    <a:pt x="1994" y="78032"/>
                  </a:lnTo>
                  <a:lnTo>
                    <a:pt x="2819" y="80988"/>
                  </a:lnTo>
                  <a:lnTo>
                    <a:pt x="3782" y="83945"/>
                  </a:lnTo>
                  <a:lnTo>
                    <a:pt x="4951" y="86763"/>
                  </a:lnTo>
                  <a:lnTo>
                    <a:pt x="6188" y="89513"/>
                  </a:lnTo>
                  <a:lnTo>
                    <a:pt x="7563" y="92195"/>
                  </a:lnTo>
                  <a:lnTo>
                    <a:pt x="9076" y="94807"/>
                  </a:lnTo>
                  <a:lnTo>
                    <a:pt x="10657" y="97351"/>
                  </a:lnTo>
                  <a:lnTo>
                    <a:pt x="12444" y="99826"/>
                  </a:lnTo>
                  <a:lnTo>
                    <a:pt x="14301" y="102163"/>
                  </a:lnTo>
                  <a:lnTo>
                    <a:pt x="16226" y="104432"/>
                  </a:lnTo>
                  <a:lnTo>
                    <a:pt x="18288" y="106632"/>
                  </a:lnTo>
                  <a:lnTo>
                    <a:pt x="20488" y="108695"/>
                  </a:lnTo>
                  <a:lnTo>
                    <a:pt x="22757" y="110620"/>
                  </a:lnTo>
                  <a:lnTo>
                    <a:pt x="25094" y="112476"/>
                  </a:lnTo>
                  <a:lnTo>
                    <a:pt x="27569" y="114263"/>
                  </a:lnTo>
                  <a:lnTo>
                    <a:pt x="30113" y="115845"/>
                  </a:lnTo>
                  <a:lnTo>
                    <a:pt x="32726" y="117357"/>
                  </a:lnTo>
                  <a:lnTo>
                    <a:pt x="35407" y="118732"/>
                  </a:lnTo>
                  <a:lnTo>
                    <a:pt x="38157" y="120038"/>
                  </a:lnTo>
                  <a:lnTo>
                    <a:pt x="40976" y="121138"/>
                  </a:lnTo>
                  <a:lnTo>
                    <a:pt x="43932" y="122101"/>
                  </a:lnTo>
                  <a:lnTo>
                    <a:pt x="46888" y="122926"/>
                  </a:lnTo>
                  <a:lnTo>
                    <a:pt x="49913" y="123613"/>
                  </a:lnTo>
                  <a:lnTo>
                    <a:pt x="53007" y="124163"/>
                  </a:lnTo>
                  <a:lnTo>
                    <a:pt x="56101" y="124576"/>
                  </a:lnTo>
                  <a:lnTo>
                    <a:pt x="59263" y="124851"/>
                  </a:lnTo>
                  <a:lnTo>
                    <a:pt x="62494" y="124920"/>
                  </a:lnTo>
                  <a:lnTo>
                    <a:pt x="62494" y="124920"/>
                  </a:lnTo>
                  <a:lnTo>
                    <a:pt x="65726" y="124851"/>
                  </a:lnTo>
                  <a:lnTo>
                    <a:pt x="68888" y="124576"/>
                  </a:lnTo>
                  <a:lnTo>
                    <a:pt x="71982" y="124163"/>
                  </a:lnTo>
                  <a:lnTo>
                    <a:pt x="75076" y="123613"/>
                  </a:lnTo>
                  <a:lnTo>
                    <a:pt x="78101" y="122926"/>
                  </a:lnTo>
                  <a:lnTo>
                    <a:pt x="81057" y="122101"/>
                  </a:lnTo>
                  <a:lnTo>
                    <a:pt x="83944" y="121138"/>
                  </a:lnTo>
                  <a:lnTo>
                    <a:pt x="86832" y="120038"/>
                  </a:lnTo>
                  <a:lnTo>
                    <a:pt x="89582" y="118732"/>
                  </a:lnTo>
                  <a:lnTo>
                    <a:pt x="92263" y="117357"/>
                  </a:lnTo>
                  <a:lnTo>
                    <a:pt x="94876" y="115845"/>
                  </a:lnTo>
                  <a:lnTo>
                    <a:pt x="97419" y="114263"/>
                  </a:lnTo>
                  <a:lnTo>
                    <a:pt x="99894" y="112476"/>
                  </a:lnTo>
                  <a:lnTo>
                    <a:pt x="102232" y="110620"/>
                  </a:lnTo>
                  <a:lnTo>
                    <a:pt x="104501" y="108695"/>
                  </a:lnTo>
                  <a:lnTo>
                    <a:pt x="106632" y="106632"/>
                  </a:lnTo>
                  <a:lnTo>
                    <a:pt x="108763" y="104432"/>
                  </a:lnTo>
                  <a:lnTo>
                    <a:pt x="110688" y="102163"/>
                  </a:lnTo>
                  <a:lnTo>
                    <a:pt x="112544" y="99826"/>
                  </a:lnTo>
                  <a:lnTo>
                    <a:pt x="114263" y="97351"/>
                  </a:lnTo>
                  <a:lnTo>
                    <a:pt x="115913" y="94807"/>
                  </a:lnTo>
                  <a:lnTo>
                    <a:pt x="117426" y="92195"/>
                  </a:lnTo>
                  <a:lnTo>
                    <a:pt x="118801" y="89513"/>
                  </a:lnTo>
                  <a:lnTo>
                    <a:pt x="120038" y="86763"/>
                  </a:lnTo>
                  <a:lnTo>
                    <a:pt x="121138" y="83945"/>
                  </a:lnTo>
                  <a:lnTo>
                    <a:pt x="122169" y="80988"/>
                  </a:lnTo>
                  <a:lnTo>
                    <a:pt x="122994" y="78032"/>
                  </a:lnTo>
                  <a:lnTo>
                    <a:pt x="123682" y="75007"/>
                  </a:lnTo>
                  <a:lnTo>
                    <a:pt x="124232" y="71982"/>
                  </a:lnTo>
                  <a:lnTo>
                    <a:pt x="124644" y="68820"/>
                  </a:lnTo>
                  <a:lnTo>
                    <a:pt x="124851" y="65657"/>
                  </a:lnTo>
                  <a:lnTo>
                    <a:pt x="124988" y="62426"/>
                  </a:lnTo>
                  <a:lnTo>
                    <a:pt x="124988" y="62426"/>
                  </a:lnTo>
                  <a:lnTo>
                    <a:pt x="124851" y="59195"/>
                  </a:lnTo>
                  <a:lnTo>
                    <a:pt x="124644" y="56032"/>
                  </a:lnTo>
                  <a:lnTo>
                    <a:pt x="124232" y="52938"/>
                  </a:lnTo>
                  <a:lnTo>
                    <a:pt x="123682" y="49845"/>
                  </a:lnTo>
                  <a:lnTo>
                    <a:pt x="122994" y="46820"/>
                  </a:lnTo>
                  <a:lnTo>
                    <a:pt x="122169" y="43863"/>
                  </a:lnTo>
                  <a:lnTo>
                    <a:pt x="121138" y="40976"/>
                  </a:lnTo>
                  <a:lnTo>
                    <a:pt x="120038" y="38157"/>
                  </a:lnTo>
                  <a:lnTo>
                    <a:pt x="118801" y="35338"/>
                  </a:lnTo>
                  <a:lnTo>
                    <a:pt x="117426" y="32657"/>
                  </a:lnTo>
                  <a:lnTo>
                    <a:pt x="115913" y="30045"/>
                  </a:lnTo>
                  <a:lnTo>
                    <a:pt x="114263" y="27501"/>
                  </a:lnTo>
                  <a:lnTo>
                    <a:pt x="112544" y="25095"/>
                  </a:lnTo>
                  <a:lnTo>
                    <a:pt x="110688" y="22688"/>
                  </a:lnTo>
                  <a:lnTo>
                    <a:pt x="108763" y="20420"/>
                  </a:lnTo>
                  <a:lnTo>
                    <a:pt x="106632" y="18288"/>
                  </a:lnTo>
                  <a:lnTo>
                    <a:pt x="104501" y="16226"/>
                  </a:lnTo>
                  <a:lnTo>
                    <a:pt x="102232" y="14232"/>
                  </a:lnTo>
                  <a:lnTo>
                    <a:pt x="99894" y="12376"/>
                  </a:lnTo>
                  <a:lnTo>
                    <a:pt x="97419" y="10657"/>
                  </a:lnTo>
                  <a:lnTo>
                    <a:pt x="94876" y="9007"/>
                  </a:lnTo>
                  <a:lnTo>
                    <a:pt x="92263" y="7495"/>
                  </a:lnTo>
                  <a:lnTo>
                    <a:pt x="89582" y="6120"/>
                  </a:lnTo>
                  <a:lnTo>
                    <a:pt x="86832" y="4882"/>
                  </a:lnTo>
                  <a:lnTo>
                    <a:pt x="83944" y="3782"/>
                  </a:lnTo>
                  <a:lnTo>
                    <a:pt x="81057" y="2751"/>
                  </a:lnTo>
                  <a:lnTo>
                    <a:pt x="78101" y="1926"/>
                  </a:lnTo>
                  <a:lnTo>
                    <a:pt x="75076" y="1238"/>
                  </a:lnTo>
                  <a:lnTo>
                    <a:pt x="71982" y="688"/>
                  </a:lnTo>
                  <a:lnTo>
                    <a:pt x="68888" y="276"/>
                  </a:lnTo>
                  <a:lnTo>
                    <a:pt x="65726" y="70"/>
                  </a:lnTo>
                  <a:lnTo>
                    <a:pt x="62494"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8" name="Google Shape;1398;p120"/>
            <p:cNvSpPr/>
            <p:nvPr/>
          </p:nvSpPr>
          <p:spPr>
            <a:xfrm>
              <a:off x="1793050" y="238125"/>
              <a:ext cx="4033900" cy="4033925"/>
            </a:xfrm>
            <a:custGeom>
              <a:rect b="b" l="l" r="r" t="t"/>
              <a:pathLst>
                <a:path extrusionOk="0" fill="none" h="161357" w="161356">
                  <a:moveTo>
                    <a:pt x="161356" y="80644"/>
                  </a:moveTo>
                  <a:lnTo>
                    <a:pt x="161356" y="80644"/>
                  </a:lnTo>
                  <a:lnTo>
                    <a:pt x="161356" y="82706"/>
                  </a:lnTo>
                  <a:lnTo>
                    <a:pt x="161287" y="84838"/>
                  </a:lnTo>
                  <a:lnTo>
                    <a:pt x="161150" y="86831"/>
                  </a:lnTo>
                  <a:lnTo>
                    <a:pt x="160944" y="88894"/>
                  </a:lnTo>
                  <a:lnTo>
                    <a:pt x="160737" y="90956"/>
                  </a:lnTo>
                  <a:lnTo>
                    <a:pt x="160462" y="92950"/>
                  </a:lnTo>
                  <a:lnTo>
                    <a:pt x="160119" y="94944"/>
                  </a:lnTo>
                  <a:lnTo>
                    <a:pt x="159706" y="96938"/>
                  </a:lnTo>
                  <a:lnTo>
                    <a:pt x="159294" y="98863"/>
                  </a:lnTo>
                  <a:lnTo>
                    <a:pt x="158812" y="100788"/>
                  </a:lnTo>
                  <a:lnTo>
                    <a:pt x="158331" y="102713"/>
                  </a:lnTo>
                  <a:lnTo>
                    <a:pt x="157781" y="104638"/>
                  </a:lnTo>
                  <a:lnTo>
                    <a:pt x="157162" y="106563"/>
                  </a:lnTo>
                  <a:lnTo>
                    <a:pt x="156475" y="108419"/>
                  </a:lnTo>
                  <a:lnTo>
                    <a:pt x="155787" y="110206"/>
                  </a:lnTo>
                  <a:lnTo>
                    <a:pt x="155031" y="112063"/>
                  </a:lnTo>
                  <a:lnTo>
                    <a:pt x="154275" y="113850"/>
                  </a:lnTo>
                  <a:lnTo>
                    <a:pt x="153450" y="115638"/>
                  </a:lnTo>
                  <a:lnTo>
                    <a:pt x="152556" y="117356"/>
                  </a:lnTo>
                  <a:lnTo>
                    <a:pt x="151662" y="119144"/>
                  </a:lnTo>
                  <a:lnTo>
                    <a:pt x="150700" y="120794"/>
                  </a:lnTo>
                  <a:lnTo>
                    <a:pt x="149669" y="122513"/>
                  </a:lnTo>
                  <a:lnTo>
                    <a:pt x="148637" y="124163"/>
                  </a:lnTo>
                  <a:lnTo>
                    <a:pt x="147606" y="125744"/>
                  </a:lnTo>
                  <a:lnTo>
                    <a:pt x="146506" y="127325"/>
                  </a:lnTo>
                  <a:lnTo>
                    <a:pt x="145337" y="128906"/>
                  </a:lnTo>
                  <a:lnTo>
                    <a:pt x="144169" y="130488"/>
                  </a:lnTo>
                  <a:lnTo>
                    <a:pt x="142931" y="132000"/>
                  </a:lnTo>
                  <a:lnTo>
                    <a:pt x="141694" y="133444"/>
                  </a:lnTo>
                  <a:lnTo>
                    <a:pt x="140387" y="134888"/>
                  </a:lnTo>
                  <a:lnTo>
                    <a:pt x="139081" y="136331"/>
                  </a:lnTo>
                  <a:lnTo>
                    <a:pt x="137775" y="137706"/>
                  </a:lnTo>
                  <a:lnTo>
                    <a:pt x="136400" y="139081"/>
                  </a:lnTo>
                  <a:lnTo>
                    <a:pt x="134956" y="140388"/>
                  </a:lnTo>
                  <a:lnTo>
                    <a:pt x="133512" y="141625"/>
                  </a:lnTo>
                  <a:lnTo>
                    <a:pt x="132000" y="142931"/>
                  </a:lnTo>
                  <a:lnTo>
                    <a:pt x="130487" y="144100"/>
                  </a:lnTo>
                  <a:lnTo>
                    <a:pt x="128975" y="145338"/>
                  </a:lnTo>
                  <a:lnTo>
                    <a:pt x="127394" y="146438"/>
                  </a:lnTo>
                  <a:lnTo>
                    <a:pt x="125812" y="147538"/>
                  </a:lnTo>
                  <a:lnTo>
                    <a:pt x="124162" y="148638"/>
                  </a:lnTo>
                  <a:lnTo>
                    <a:pt x="122512" y="149669"/>
                  </a:lnTo>
                  <a:lnTo>
                    <a:pt x="120862" y="150631"/>
                  </a:lnTo>
                  <a:lnTo>
                    <a:pt x="119144" y="151594"/>
                  </a:lnTo>
                  <a:lnTo>
                    <a:pt x="117425" y="152488"/>
                  </a:lnTo>
                  <a:lnTo>
                    <a:pt x="115706" y="153381"/>
                  </a:lnTo>
                  <a:lnTo>
                    <a:pt x="113919" y="154206"/>
                  </a:lnTo>
                  <a:lnTo>
                    <a:pt x="112131" y="154963"/>
                  </a:lnTo>
                  <a:lnTo>
                    <a:pt x="110275" y="155719"/>
                  </a:lnTo>
                  <a:lnTo>
                    <a:pt x="108419" y="156406"/>
                  </a:lnTo>
                  <a:lnTo>
                    <a:pt x="106562" y="157094"/>
                  </a:lnTo>
                  <a:lnTo>
                    <a:pt x="104706" y="157713"/>
                  </a:lnTo>
                  <a:lnTo>
                    <a:pt x="102781" y="158263"/>
                  </a:lnTo>
                  <a:lnTo>
                    <a:pt x="100856" y="158813"/>
                  </a:lnTo>
                  <a:lnTo>
                    <a:pt x="98931" y="159294"/>
                  </a:lnTo>
                  <a:lnTo>
                    <a:pt x="96937" y="159706"/>
                  </a:lnTo>
                  <a:lnTo>
                    <a:pt x="95012" y="160050"/>
                  </a:lnTo>
                  <a:lnTo>
                    <a:pt x="93019" y="160394"/>
                  </a:lnTo>
                  <a:lnTo>
                    <a:pt x="90956" y="160669"/>
                  </a:lnTo>
                  <a:lnTo>
                    <a:pt x="88962" y="160944"/>
                  </a:lnTo>
                  <a:lnTo>
                    <a:pt x="86900" y="161081"/>
                  </a:lnTo>
                  <a:lnTo>
                    <a:pt x="84837" y="161219"/>
                  </a:lnTo>
                  <a:lnTo>
                    <a:pt x="82775" y="161288"/>
                  </a:lnTo>
                  <a:lnTo>
                    <a:pt x="80712" y="161356"/>
                  </a:lnTo>
                  <a:lnTo>
                    <a:pt x="80712" y="161356"/>
                  </a:lnTo>
                  <a:lnTo>
                    <a:pt x="78650" y="161288"/>
                  </a:lnTo>
                  <a:lnTo>
                    <a:pt x="76587" y="161219"/>
                  </a:lnTo>
                  <a:lnTo>
                    <a:pt x="74525" y="161081"/>
                  </a:lnTo>
                  <a:lnTo>
                    <a:pt x="72462" y="160944"/>
                  </a:lnTo>
                  <a:lnTo>
                    <a:pt x="70400" y="160669"/>
                  </a:lnTo>
                  <a:lnTo>
                    <a:pt x="68406" y="160394"/>
                  </a:lnTo>
                  <a:lnTo>
                    <a:pt x="66412" y="160050"/>
                  </a:lnTo>
                  <a:lnTo>
                    <a:pt x="64419" y="159706"/>
                  </a:lnTo>
                  <a:lnTo>
                    <a:pt x="62494" y="159294"/>
                  </a:lnTo>
                  <a:lnTo>
                    <a:pt x="60569" y="158813"/>
                  </a:lnTo>
                  <a:lnTo>
                    <a:pt x="58644" y="158263"/>
                  </a:lnTo>
                  <a:lnTo>
                    <a:pt x="56719" y="157713"/>
                  </a:lnTo>
                  <a:lnTo>
                    <a:pt x="54862" y="157094"/>
                  </a:lnTo>
                  <a:lnTo>
                    <a:pt x="52937" y="156406"/>
                  </a:lnTo>
                  <a:lnTo>
                    <a:pt x="51150" y="155719"/>
                  </a:lnTo>
                  <a:lnTo>
                    <a:pt x="49294" y="154963"/>
                  </a:lnTo>
                  <a:lnTo>
                    <a:pt x="47506" y="154206"/>
                  </a:lnTo>
                  <a:lnTo>
                    <a:pt x="45719" y="153381"/>
                  </a:lnTo>
                  <a:lnTo>
                    <a:pt x="44000" y="152488"/>
                  </a:lnTo>
                  <a:lnTo>
                    <a:pt x="42281" y="151594"/>
                  </a:lnTo>
                  <a:lnTo>
                    <a:pt x="40562" y="150631"/>
                  </a:lnTo>
                  <a:lnTo>
                    <a:pt x="38844" y="149669"/>
                  </a:lnTo>
                  <a:lnTo>
                    <a:pt x="37194" y="148638"/>
                  </a:lnTo>
                  <a:lnTo>
                    <a:pt x="35612" y="147538"/>
                  </a:lnTo>
                  <a:lnTo>
                    <a:pt x="34031" y="146438"/>
                  </a:lnTo>
                  <a:lnTo>
                    <a:pt x="32450" y="145338"/>
                  </a:lnTo>
                  <a:lnTo>
                    <a:pt x="30869" y="144100"/>
                  </a:lnTo>
                  <a:lnTo>
                    <a:pt x="29425" y="142931"/>
                  </a:lnTo>
                  <a:lnTo>
                    <a:pt x="27912" y="141625"/>
                  </a:lnTo>
                  <a:lnTo>
                    <a:pt x="26469" y="140388"/>
                  </a:lnTo>
                  <a:lnTo>
                    <a:pt x="25025" y="139081"/>
                  </a:lnTo>
                  <a:lnTo>
                    <a:pt x="23650" y="137706"/>
                  </a:lnTo>
                  <a:lnTo>
                    <a:pt x="22344" y="136331"/>
                  </a:lnTo>
                  <a:lnTo>
                    <a:pt x="20969" y="134888"/>
                  </a:lnTo>
                  <a:lnTo>
                    <a:pt x="19731" y="133444"/>
                  </a:lnTo>
                  <a:lnTo>
                    <a:pt x="18425" y="132000"/>
                  </a:lnTo>
                  <a:lnTo>
                    <a:pt x="17256" y="130488"/>
                  </a:lnTo>
                  <a:lnTo>
                    <a:pt x="16087" y="128906"/>
                  </a:lnTo>
                  <a:lnTo>
                    <a:pt x="14919" y="127325"/>
                  </a:lnTo>
                  <a:lnTo>
                    <a:pt x="13819" y="125744"/>
                  </a:lnTo>
                  <a:lnTo>
                    <a:pt x="12719" y="124163"/>
                  </a:lnTo>
                  <a:lnTo>
                    <a:pt x="11687" y="122513"/>
                  </a:lnTo>
                  <a:lnTo>
                    <a:pt x="10725" y="120794"/>
                  </a:lnTo>
                  <a:lnTo>
                    <a:pt x="9762" y="119144"/>
                  </a:lnTo>
                  <a:lnTo>
                    <a:pt x="8869" y="117356"/>
                  </a:lnTo>
                  <a:lnTo>
                    <a:pt x="7975" y="115638"/>
                  </a:lnTo>
                  <a:lnTo>
                    <a:pt x="7150" y="113850"/>
                  </a:lnTo>
                  <a:lnTo>
                    <a:pt x="6394" y="112063"/>
                  </a:lnTo>
                  <a:lnTo>
                    <a:pt x="5637" y="110206"/>
                  </a:lnTo>
                  <a:lnTo>
                    <a:pt x="4950" y="108419"/>
                  </a:lnTo>
                  <a:lnTo>
                    <a:pt x="4262" y="106563"/>
                  </a:lnTo>
                  <a:lnTo>
                    <a:pt x="3644" y="104638"/>
                  </a:lnTo>
                  <a:lnTo>
                    <a:pt x="3094" y="102713"/>
                  </a:lnTo>
                  <a:lnTo>
                    <a:pt x="2544" y="100788"/>
                  </a:lnTo>
                  <a:lnTo>
                    <a:pt x="2131" y="98863"/>
                  </a:lnTo>
                  <a:lnTo>
                    <a:pt x="1650" y="96938"/>
                  </a:lnTo>
                  <a:lnTo>
                    <a:pt x="1306" y="94944"/>
                  </a:lnTo>
                  <a:lnTo>
                    <a:pt x="963" y="92950"/>
                  </a:lnTo>
                  <a:lnTo>
                    <a:pt x="688" y="90956"/>
                  </a:lnTo>
                  <a:lnTo>
                    <a:pt x="481" y="88894"/>
                  </a:lnTo>
                  <a:lnTo>
                    <a:pt x="275" y="86831"/>
                  </a:lnTo>
                  <a:lnTo>
                    <a:pt x="138" y="84838"/>
                  </a:lnTo>
                  <a:lnTo>
                    <a:pt x="69" y="82706"/>
                  </a:lnTo>
                  <a:lnTo>
                    <a:pt x="0" y="80644"/>
                  </a:lnTo>
                  <a:lnTo>
                    <a:pt x="0" y="80644"/>
                  </a:lnTo>
                  <a:lnTo>
                    <a:pt x="69" y="78581"/>
                  </a:lnTo>
                  <a:lnTo>
                    <a:pt x="138" y="76519"/>
                  </a:lnTo>
                  <a:lnTo>
                    <a:pt x="275" y="74456"/>
                  </a:lnTo>
                  <a:lnTo>
                    <a:pt x="481" y="72394"/>
                  </a:lnTo>
                  <a:lnTo>
                    <a:pt x="688" y="70400"/>
                  </a:lnTo>
                  <a:lnTo>
                    <a:pt x="963" y="68406"/>
                  </a:lnTo>
                  <a:lnTo>
                    <a:pt x="1306" y="66344"/>
                  </a:lnTo>
                  <a:lnTo>
                    <a:pt x="1650" y="64419"/>
                  </a:lnTo>
                  <a:lnTo>
                    <a:pt x="2131" y="62425"/>
                  </a:lnTo>
                  <a:lnTo>
                    <a:pt x="2544" y="60500"/>
                  </a:lnTo>
                  <a:lnTo>
                    <a:pt x="3094" y="58575"/>
                  </a:lnTo>
                  <a:lnTo>
                    <a:pt x="3644" y="56650"/>
                  </a:lnTo>
                  <a:lnTo>
                    <a:pt x="4262" y="54794"/>
                  </a:lnTo>
                  <a:lnTo>
                    <a:pt x="4950" y="52938"/>
                  </a:lnTo>
                  <a:lnTo>
                    <a:pt x="5637" y="51081"/>
                  </a:lnTo>
                  <a:lnTo>
                    <a:pt x="6394" y="49225"/>
                  </a:lnTo>
                  <a:lnTo>
                    <a:pt x="7150" y="47438"/>
                  </a:lnTo>
                  <a:lnTo>
                    <a:pt x="7975" y="45650"/>
                  </a:lnTo>
                  <a:lnTo>
                    <a:pt x="8869" y="43931"/>
                  </a:lnTo>
                  <a:lnTo>
                    <a:pt x="9762" y="42213"/>
                  </a:lnTo>
                  <a:lnTo>
                    <a:pt x="10725" y="40494"/>
                  </a:lnTo>
                  <a:lnTo>
                    <a:pt x="11687" y="38844"/>
                  </a:lnTo>
                  <a:lnTo>
                    <a:pt x="12719" y="37194"/>
                  </a:lnTo>
                  <a:lnTo>
                    <a:pt x="13819" y="35544"/>
                  </a:lnTo>
                  <a:lnTo>
                    <a:pt x="14919" y="33963"/>
                  </a:lnTo>
                  <a:lnTo>
                    <a:pt x="16087" y="32381"/>
                  </a:lnTo>
                  <a:lnTo>
                    <a:pt x="17256" y="30869"/>
                  </a:lnTo>
                  <a:lnTo>
                    <a:pt x="18425" y="29356"/>
                  </a:lnTo>
                  <a:lnTo>
                    <a:pt x="19731" y="27844"/>
                  </a:lnTo>
                  <a:lnTo>
                    <a:pt x="20969" y="26400"/>
                  </a:lnTo>
                  <a:lnTo>
                    <a:pt x="22344" y="25025"/>
                  </a:lnTo>
                  <a:lnTo>
                    <a:pt x="23650" y="23581"/>
                  </a:lnTo>
                  <a:lnTo>
                    <a:pt x="25025" y="22275"/>
                  </a:lnTo>
                  <a:lnTo>
                    <a:pt x="26469" y="20969"/>
                  </a:lnTo>
                  <a:lnTo>
                    <a:pt x="27912" y="19663"/>
                  </a:lnTo>
                  <a:lnTo>
                    <a:pt x="29425" y="18425"/>
                  </a:lnTo>
                  <a:lnTo>
                    <a:pt x="30869" y="17188"/>
                  </a:lnTo>
                  <a:lnTo>
                    <a:pt x="32450" y="16019"/>
                  </a:lnTo>
                  <a:lnTo>
                    <a:pt x="34031" y="14850"/>
                  </a:lnTo>
                  <a:lnTo>
                    <a:pt x="35612" y="13750"/>
                  </a:lnTo>
                  <a:lnTo>
                    <a:pt x="37194" y="12719"/>
                  </a:lnTo>
                  <a:lnTo>
                    <a:pt x="38844" y="11688"/>
                  </a:lnTo>
                  <a:lnTo>
                    <a:pt x="40562" y="10656"/>
                  </a:lnTo>
                  <a:lnTo>
                    <a:pt x="42281" y="9694"/>
                  </a:lnTo>
                  <a:lnTo>
                    <a:pt x="44000" y="8800"/>
                  </a:lnTo>
                  <a:lnTo>
                    <a:pt x="45719" y="7975"/>
                  </a:lnTo>
                  <a:lnTo>
                    <a:pt x="47506" y="7081"/>
                  </a:lnTo>
                  <a:lnTo>
                    <a:pt x="49294" y="6325"/>
                  </a:lnTo>
                  <a:lnTo>
                    <a:pt x="51150" y="5569"/>
                  </a:lnTo>
                  <a:lnTo>
                    <a:pt x="52937" y="4881"/>
                  </a:lnTo>
                  <a:lnTo>
                    <a:pt x="54862" y="4194"/>
                  </a:lnTo>
                  <a:lnTo>
                    <a:pt x="56719" y="3644"/>
                  </a:lnTo>
                  <a:lnTo>
                    <a:pt x="58644" y="3025"/>
                  </a:lnTo>
                  <a:lnTo>
                    <a:pt x="60569" y="2544"/>
                  </a:lnTo>
                  <a:lnTo>
                    <a:pt x="62494" y="2063"/>
                  </a:lnTo>
                  <a:lnTo>
                    <a:pt x="64419" y="1650"/>
                  </a:lnTo>
                  <a:lnTo>
                    <a:pt x="66412" y="1238"/>
                  </a:lnTo>
                  <a:lnTo>
                    <a:pt x="68406" y="894"/>
                  </a:lnTo>
                  <a:lnTo>
                    <a:pt x="70400" y="619"/>
                  </a:lnTo>
                  <a:lnTo>
                    <a:pt x="72462" y="413"/>
                  </a:lnTo>
                  <a:lnTo>
                    <a:pt x="74525" y="206"/>
                  </a:lnTo>
                  <a:lnTo>
                    <a:pt x="76587" y="69"/>
                  </a:lnTo>
                  <a:lnTo>
                    <a:pt x="78650" y="0"/>
                  </a:lnTo>
                  <a:lnTo>
                    <a:pt x="80712" y="0"/>
                  </a:lnTo>
                  <a:lnTo>
                    <a:pt x="80712" y="0"/>
                  </a:lnTo>
                  <a:lnTo>
                    <a:pt x="82775" y="0"/>
                  </a:lnTo>
                  <a:lnTo>
                    <a:pt x="84837" y="69"/>
                  </a:lnTo>
                  <a:lnTo>
                    <a:pt x="86900" y="206"/>
                  </a:lnTo>
                  <a:lnTo>
                    <a:pt x="88962" y="413"/>
                  </a:lnTo>
                  <a:lnTo>
                    <a:pt x="90956" y="619"/>
                  </a:lnTo>
                  <a:lnTo>
                    <a:pt x="93019" y="894"/>
                  </a:lnTo>
                  <a:lnTo>
                    <a:pt x="95012" y="1238"/>
                  </a:lnTo>
                  <a:lnTo>
                    <a:pt x="96937" y="1650"/>
                  </a:lnTo>
                  <a:lnTo>
                    <a:pt x="98931" y="2063"/>
                  </a:lnTo>
                  <a:lnTo>
                    <a:pt x="100856" y="2544"/>
                  </a:lnTo>
                  <a:lnTo>
                    <a:pt x="102781" y="3025"/>
                  </a:lnTo>
                  <a:lnTo>
                    <a:pt x="104706" y="3644"/>
                  </a:lnTo>
                  <a:lnTo>
                    <a:pt x="106562" y="4194"/>
                  </a:lnTo>
                  <a:lnTo>
                    <a:pt x="108419" y="4881"/>
                  </a:lnTo>
                  <a:lnTo>
                    <a:pt x="110275" y="5569"/>
                  </a:lnTo>
                  <a:lnTo>
                    <a:pt x="112131" y="6325"/>
                  </a:lnTo>
                  <a:lnTo>
                    <a:pt x="113919" y="7081"/>
                  </a:lnTo>
                  <a:lnTo>
                    <a:pt x="115706" y="7975"/>
                  </a:lnTo>
                  <a:lnTo>
                    <a:pt x="117425" y="8800"/>
                  </a:lnTo>
                  <a:lnTo>
                    <a:pt x="119144" y="9694"/>
                  </a:lnTo>
                  <a:lnTo>
                    <a:pt x="120862" y="10656"/>
                  </a:lnTo>
                  <a:lnTo>
                    <a:pt x="122512" y="11688"/>
                  </a:lnTo>
                  <a:lnTo>
                    <a:pt x="124162" y="12719"/>
                  </a:lnTo>
                  <a:lnTo>
                    <a:pt x="125812" y="13750"/>
                  </a:lnTo>
                  <a:lnTo>
                    <a:pt x="127394" y="14850"/>
                  </a:lnTo>
                  <a:lnTo>
                    <a:pt x="128975" y="16019"/>
                  </a:lnTo>
                  <a:lnTo>
                    <a:pt x="130487" y="17188"/>
                  </a:lnTo>
                  <a:lnTo>
                    <a:pt x="132000" y="18425"/>
                  </a:lnTo>
                  <a:lnTo>
                    <a:pt x="133512" y="19663"/>
                  </a:lnTo>
                  <a:lnTo>
                    <a:pt x="134956" y="20969"/>
                  </a:lnTo>
                  <a:lnTo>
                    <a:pt x="136400" y="22275"/>
                  </a:lnTo>
                  <a:lnTo>
                    <a:pt x="137775" y="23581"/>
                  </a:lnTo>
                  <a:lnTo>
                    <a:pt x="139081" y="25025"/>
                  </a:lnTo>
                  <a:lnTo>
                    <a:pt x="140387" y="26400"/>
                  </a:lnTo>
                  <a:lnTo>
                    <a:pt x="141694" y="27844"/>
                  </a:lnTo>
                  <a:lnTo>
                    <a:pt x="142931" y="29356"/>
                  </a:lnTo>
                  <a:lnTo>
                    <a:pt x="144169" y="30869"/>
                  </a:lnTo>
                  <a:lnTo>
                    <a:pt x="145337" y="32381"/>
                  </a:lnTo>
                  <a:lnTo>
                    <a:pt x="146506" y="33963"/>
                  </a:lnTo>
                  <a:lnTo>
                    <a:pt x="147606" y="35544"/>
                  </a:lnTo>
                  <a:lnTo>
                    <a:pt x="148637" y="37194"/>
                  </a:lnTo>
                  <a:lnTo>
                    <a:pt x="149669" y="38844"/>
                  </a:lnTo>
                  <a:lnTo>
                    <a:pt x="150700" y="40494"/>
                  </a:lnTo>
                  <a:lnTo>
                    <a:pt x="151662" y="42213"/>
                  </a:lnTo>
                  <a:lnTo>
                    <a:pt x="152556" y="43931"/>
                  </a:lnTo>
                  <a:lnTo>
                    <a:pt x="153450" y="45650"/>
                  </a:lnTo>
                  <a:lnTo>
                    <a:pt x="154275" y="47438"/>
                  </a:lnTo>
                  <a:lnTo>
                    <a:pt x="155031" y="49225"/>
                  </a:lnTo>
                  <a:lnTo>
                    <a:pt x="155787" y="51081"/>
                  </a:lnTo>
                  <a:lnTo>
                    <a:pt x="156475" y="52938"/>
                  </a:lnTo>
                  <a:lnTo>
                    <a:pt x="157162" y="54794"/>
                  </a:lnTo>
                  <a:lnTo>
                    <a:pt x="157781" y="56650"/>
                  </a:lnTo>
                  <a:lnTo>
                    <a:pt x="158331" y="58575"/>
                  </a:lnTo>
                  <a:lnTo>
                    <a:pt x="158812" y="60500"/>
                  </a:lnTo>
                  <a:lnTo>
                    <a:pt x="159294" y="62425"/>
                  </a:lnTo>
                  <a:lnTo>
                    <a:pt x="159706" y="64419"/>
                  </a:lnTo>
                  <a:lnTo>
                    <a:pt x="160119" y="66344"/>
                  </a:lnTo>
                  <a:lnTo>
                    <a:pt x="160462" y="68406"/>
                  </a:lnTo>
                  <a:lnTo>
                    <a:pt x="160737" y="70400"/>
                  </a:lnTo>
                  <a:lnTo>
                    <a:pt x="160944" y="72394"/>
                  </a:lnTo>
                  <a:lnTo>
                    <a:pt x="161150" y="74456"/>
                  </a:lnTo>
                  <a:lnTo>
                    <a:pt x="161287" y="76519"/>
                  </a:lnTo>
                  <a:lnTo>
                    <a:pt x="161356" y="78581"/>
                  </a:lnTo>
                  <a:lnTo>
                    <a:pt x="161356" y="80644"/>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9" name="Google Shape;1399;p120"/>
            <p:cNvSpPr/>
            <p:nvPr/>
          </p:nvSpPr>
          <p:spPr>
            <a:xfrm>
              <a:off x="4097875" y="5170925"/>
              <a:ext cx="855975" cy="305950"/>
            </a:xfrm>
            <a:custGeom>
              <a:rect b="b" l="l" r="r" t="t"/>
              <a:pathLst>
                <a:path extrusionOk="0" h="12238" w="34239">
                  <a:moveTo>
                    <a:pt x="12719" y="1238"/>
                  </a:moveTo>
                  <a:lnTo>
                    <a:pt x="13132" y="1307"/>
                  </a:lnTo>
                  <a:lnTo>
                    <a:pt x="13476" y="1376"/>
                  </a:lnTo>
                  <a:lnTo>
                    <a:pt x="13819" y="1582"/>
                  </a:lnTo>
                  <a:lnTo>
                    <a:pt x="14094" y="1788"/>
                  </a:lnTo>
                  <a:lnTo>
                    <a:pt x="14369" y="2132"/>
                  </a:lnTo>
                  <a:lnTo>
                    <a:pt x="14576" y="2476"/>
                  </a:lnTo>
                  <a:lnTo>
                    <a:pt x="14644" y="2888"/>
                  </a:lnTo>
                  <a:lnTo>
                    <a:pt x="14713" y="3301"/>
                  </a:lnTo>
                  <a:lnTo>
                    <a:pt x="14644" y="3713"/>
                  </a:lnTo>
                  <a:lnTo>
                    <a:pt x="14576" y="4126"/>
                  </a:lnTo>
                  <a:lnTo>
                    <a:pt x="14369" y="4469"/>
                  </a:lnTo>
                  <a:lnTo>
                    <a:pt x="14163" y="4744"/>
                  </a:lnTo>
                  <a:lnTo>
                    <a:pt x="13819" y="5019"/>
                  </a:lnTo>
                  <a:lnTo>
                    <a:pt x="13476" y="5226"/>
                  </a:lnTo>
                  <a:lnTo>
                    <a:pt x="13132" y="5294"/>
                  </a:lnTo>
                  <a:lnTo>
                    <a:pt x="12719" y="5363"/>
                  </a:lnTo>
                  <a:lnTo>
                    <a:pt x="12238" y="5294"/>
                  </a:lnTo>
                  <a:lnTo>
                    <a:pt x="11894" y="5226"/>
                  </a:lnTo>
                  <a:lnTo>
                    <a:pt x="11551" y="5019"/>
                  </a:lnTo>
                  <a:lnTo>
                    <a:pt x="11207" y="4744"/>
                  </a:lnTo>
                  <a:lnTo>
                    <a:pt x="11001" y="4469"/>
                  </a:lnTo>
                  <a:lnTo>
                    <a:pt x="10794" y="4126"/>
                  </a:lnTo>
                  <a:lnTo>
                    <a:pt x="10726" y="3713"/>
                  </a:lnTo>
                  <a:lnTo>
                    <a:pt x="10657" y="3301"/>
                  </a:lnTo>
                  <a:lnTo>
                    <a:pt x="10726" y="2819"/>
                  </a:lnTo>
                  <a:lnTo>
                    <a:pt x="10794" y="2476"/>
                  </a:lnTo>
                  <a:lnTo>
                    <a:pt x="11001" y="2132"/>
                  </a:lnTo>
                  <a:lnTo>
                    <a:pt x="11276" y="1788"/>
                  </a:lnTo>
                  <a:lnTo>
                    <a:pt x="11551" y="1582"/>
                  </a:lnTo>
                  <a:lnTo>
                    <a:pt x="11894" y="1376"/>
                  </a:lnTo>
                  <a:lnTo>
                    <a:pt x="12238" y="1307"/>
                  </a:lnTo>
                  <a:lnTo>
                    <a:pt x="12719" y="1238"/>
                  </a:lnTo>
                  <a:close/>
                  <a:moveTo>
                    <a:pt x="30457" y="1238"/>
                  </a:moveTo>
                  <a:lnTo>
                    <a:pt x="30869" y="1307"/>
                  </a:lnTo>
                  <a:lnTo>
                    <a:pt x="31213" y="1376"/>
                  </a:lnTo>
                  <a:lnTo>
                    <a:pt x="31557" y="1582"/>
                  </a:lnTo>
                  <a:lnTo>
                    <a:pt x="31832" y="1788"/>
                  </a:lnTo>
                  <a:lnTo>
                    <a:pt x="32107" y="2132"/>
                  </a:lnTo>
                  <a:lnTo>
                    <a:pt x="32313" y="2476"/>
                  </a:lnTo>
                  <a:lnTo>
                    <a:pt x="32382" y="2888"/>
                  </a:lnTo>
                  <a:lnTo>
                    <a:pt x="32451" y="3301"/>
                  </a:lnTo>
                  <a:lnTo>
                    <a:pt x="32382" y="3713"/>
                  </a:lnTo>
                  <a:lnTo>
                    <a:pt x="32313" y="4126"/>
                  </a:lnTo>
                  <a:lnTo>
                    <a:pt x="32107" y="4469"/>
                  </a:lnTo>
                  <a:lnTo>
                    <a:pt x="31901" y="4744"/>
                  </a:lnTo>
                  <a:lnTo>
                    <a:pt x="31557" y="5019"/>
                  </a:lnTo>
                  <a:lnTo>
                    <a:pt x="31213" y="5226"/>
                  </a:lnTo>
                  <a:lnTo>
                    <a:pt x="30869" y="5294"/>
                  </a:lnTo>
                  <a:lnTo>
                    <a:pt x="30457" y="5363"/>
                  </a:lnTo>
                  <a:lnTo>
                    <a:pt x="29976" y="5294"/>
                  </a:lnTo>
                  <a:lnTo>
                    <a:pt x="29632" y="5226"/>
                  </a:lnTo>
                  <a:lnTo>
                    <a:pt x="29288" y="5019"/>
                  </a:lnTo>
                  <a:lnTo>
                    <a:pt x="28944" y="4744"/>
                  </a:lnTo>
                  <a:lnTo>
                    <a:pt x="28738" y="4469"/>
                  </a:lnTo>
                  <a:lnTo>
                    <a:pt x="28532" y="4126"/>
                  </a:lnTo>
                  <a:lnTo>
                    <a:pt x="28463" y="3713"/>
                  </a:lnTo>
                  <a:lnTo>
                    <a:pt x="28463" y="3301"/>
                  </a:lnTo>
                  <a:lnTo>
                    <a:pt x="28463" y="2819"/>
                  </a:lnTo>
                  <a:lnTo>
                    <a:pt x="28601" y="2476"/>
                  </a:lnTo>
                  <a:lnTo>
                    <a:pt x="28738" y="2132"/>
                  </a:lnTo>
                  <a:lnTo>
                    <a:pt x="29013" y="1788"/>
                  </a:lnTo>
                  <a:lnTo>
                    <a:pt x="29288" y="1582"/>
                  </a:lnTo>
                  <a:lnTo>
                    <a:pt x="29632" y="1376"/>
                  </a:lnTo>
                  <a:lnTo>
                    <a:pt x="29976" y="1307"/>
                  </a:lnTo>
                  <a:lnTo>
                    <a:pt x="30457" y="1238"/>
                  </a:lnTo>
                  <a:close/>
                  <a:moveTo>
                    <a:pt x="13132" y="6601"/>
                  </a:moveTo>
                  <a:lnTo>
                    <a:pt x="13613" y="6738"/>
                  </a:lnTo>
                  <a:lnTo>
                    <a:pt x="13957" y="6944"/>
                  </a:lnTo>
                  <a:lnTo>
                    <a:pt x="14301" y="7219"/>
                  </a:lnTo>
                  <a:lnTo>
                    <a:pt x="14576" y="7563"/>
                  </a:lnTo>
                  <a:lnTo>
                    <a:pt x="14782" y="7907"/>
                  </a:lnTo>
                  <a:lnTo>
                    <a:pt x="14919" y="8388"/>
                  </a:lnTo>
                  <a:lnTo>
                    <a:pt x="14988" y="8869"/>
                  </a:lnTo>
                  <a:lnTo>
                    <a:pt x="14919" y="9351"/>
                  </a:lnTo>
                  <a:lnTo>
                    <a:pt x="14782" y="9763"/>
                  </a:lnTo>
                  <a:lnTo>
                    <a:pt x="14644" y="10107"/>
                  </a:lnTo>
                  <a:lnTo>
                    <a:pt x="14369" y="10451"/>
                  </a:lnTo>
                  <a:lnTo>
                    <a:pt x="14026" y="10726"/>
                  </a:lnTo>
                  <a:lnTo>
                    <a:pt x="13613" y="10863"/>
                  </a:lnTo>
                  <a:lnTo>
                    <a:pt x="13201" y="11001"/>
                  </a:lnTo>
                  <a:lnTo>
                    <a:pt x="12169" y="11001"/>
                  </a:lnTo>
                  <a:lnTo>
                    <a:pt x="11757" y="10863"/>
                  </a:lnTo>
                  <a:lnTo>
                    <a:pt x="11344" y="10726"/>
                  </a:lnTo>
                  <a:lnTo>
                    <a:pt x="11001" y="10451"/>
                  </a:lnTo>
                  <a:lnTo>
                    <a:pt x="10726" y="10107"/>
                  </a:lnTo>
                  <a:lnTo>
                    <a:pt x="10588" y="9763"/>
                  </a:lnTo>
                  <a:lnTo>
                    <a:pt x="10451" y="9351"/>
                  </a:lnTo>
                  <a:lnTo>
                    <a:pt x="10382" y="8869"/>
                  </a:lnTo>
                  <a:lnTo>
                    <a:pt x="10451" y="8388"/>
                  </a:lnTo>
                  <a:lnTo>
                    <a:pt x="10588" y="7907"/>
                  </a:lnTo>
                  <a:lnTo>
                    <a:pt x="10726" y="7563"/>
                  </a:lnTo>
                  <a:lnTo>
                    <a:pt x="11001" y="7219"/>
                  </a:lnTo>
                  <a:lnTo>
                    <a:pt x="11344" y="6944"/>
                  </a:lnTo>
                  <a:lnTo>
                    <a:pt x="11757" y="6738"/>
                  </a:lnTo>
                  <a:lnTo>
                    <a:pt x="12169" y="6601"/>
                  </a:lnTo>
                  <a:close/>
                  <a:moveTo>
                    <a:pt x="30869" y="6601"/>
                  </a:moveTo>
                  <a:lnTo>
                    <a:pt x="31351" y="6738"/>
                  </a:lnTo>
                  <a:lnTo>
                    <a:pt x="31763" y="6944"/>
                  </a:lnTo>
                  <a:lnTo>
                    <a:pt x="32038" y="7219"/>
                  </a:lnTo>
                  <a:lnTo>
                    <a:pt x="32382" y="7563"/>
                  </a:lnTo>
                  <a:lnTo>
                    <a:pt x="32519" y="7907"/>
                  </a:lnTo>
                  <a:lnTo>
                    <a:pt x="32657" y="8388"/>
                  </a:lnTo>
                  <a:lnTo>
                    <a:pt x="32726" y="8869"/>
                  </a:lnTo>
                  <a:lnTo>
                    <a:pt x="32657" y="9351"/>
                  </a:lnTo>
                  <a:lnTo>
                    <a:pt x="32588" y="9763"/>
                  </a:lnTo>
                  <a:lnTo>
                    <a:pt x="32382" y="10107"/>
                  </a:lnTo>
                  <a:lnTo>
                    <a:pt x="32107" y="10451"/>
                  </a:lnTo>
                  <a:lnTo>
                    <a:pt x="31763" y="10726"/>
                  </a:lnTo>
                  <a:lnTo>
                    <a:pt x="31351" y="10863"/>
                  </a:lnTo>
                  <a:lnTo>
                    <a:pt x="30938" y="11001"/>
                  </a:lnTo>
                  <a:lnTo>
                    <a:pt x="29907" y="11001"/>
                  </a:lnTo>
                  <a:lnTo>
                    <a:pt x="29494" y="10863"/>
                  </a:lnTo>
                  <a:lnTo>
                    <a:pt x="29082" y="10726"/>
                  </a:lnTo>
                  <a:lnTo>
                    <a:pt x="28738" y="10451"/>
                  </a:lnTo>
                  <a:lnTo>
                    <a:pt x="28463" y="10107"/>
                  </a:lnTo>
                  <a:lnTo>
                    <a:pt x="28326" y="9763"/>
                  </a:lnTo>
                  <a:lnTo>
                    <a:pt x="28188" y="9351"/>
                  </a:lnTo>
                  <a:lnTo>
                    <a:pt x="28119" y="8869"/>
                  </a:lnTo>
                  <a:lnTo>
                    <a:pt x="28188" y="8388"/>
                  </a:lnTo>
                  <a:lnTo>
                    <a:pt x="28326" y="7907"/>
                  </a:lnTo>
                  <a:lnTo>
                    <a:pt x="28532" y="7563"/>
                  </a:lnTo>
                  <a:lnTo>
                    <a:pt x="28738" y="7219"/>
                  </a:lnTo>
                  <a:lnTo>
                    <a:pt x="29082" y="6944"/>
                  </a:lnTo>
                  <a:lnTo>
                    <a:pt x="29494" y="6738"/>
                  </a:lnTo>
                  <a:lnTo>
                    <a:pt x="29907" y="6601"/>
                  </a:lnTo>
                  <a:close/>
                  <a:moveTo>
                    <a:pt x="69" y="3232"/>
                  </a:moveTo>
                  <a:lnTo>
                    <a:pt x="2957" y="7632"/>
                  </a:lnTo>
                  <a:lnTo>
                    <a:pt x="1" y="12101"/>
                  </a:lnTo>
                  <a:lnTo>
                    <a:pt x="1788" y="12101"/>
                  </a:lnTo>
                  <a:lnTo>
                    <a:pt x="3782" y="8801"/>
                  </a:lnTo>
                  <a:lnTo>
                    <a:pt x="5844" y="12101"/>
                  </a:lnTo>
                  <a:lnTo>
                    <a:pt x="7632" y="12101"/>
                  </a:lnTo>
                  <a:lnTo>
                    <a:pt x="4607" y="7632"/>
                  </a:lnTo>
                  <a:lnTo>
                    <a:pt x="7494" y="3232"/>
                  </a:lnTo>
                  <a:lnTo>
                    <a:pt x="5776" y="3232"/>
                  </a:lnTo>
                  <a:lnTo>
                    <a:pt x="3782" y="6463"/>
                  </a:lnTo>
                  <a:lnTo>
                    <a:pt x="1857" y="3232"/>
                  </a:lnTo>
                  <a:close/>
                  <a:moveTo>
                    <a:pt x="17807" y="3232"/>
                  </a:moveTo>
                  <a:lnTo>
                    <a:pt x="20694" y="7632"/>
                  </a:lnTo>
                  <a:lnTo>
                    <a:pt x="17738" y="12101"/>
                  </a:lnTo>
                  <a:lnTo>
                    <a:pt x="19526" y="12101"/>
                  </a:lnTo>
                  <a:lnTo>
                    <a:pt x="21519" y="8801"/>
                  </a:lnTo>
                  <a:lnTo>
                    <a:pt x="23582" y="12101"/>
                  </a:lnTo>
                  <a:lnTo>
                    <a:pt x="25369" y="12101"/>
                  </a:lnTo>
                  <a:lnTo>
                    <a:pt x="22344" y="7632"/>
                  </a:lnTo>
                  <a:lnTo>
                    <a:pt x="25232" y="3232"/>
                  </a:lnTo>
                  <a:lnTo>
                    <a:pt x="23513" y="3232"/>
                  </a:lnTo>
                  <a:lnTo>
                    <a:pt x="21519" y="6463"/>
                  </a:lnTo>
                  <a:lnTo>
                    <a:pt x="19594" y="3232"/>
                  </a:lnTo>
                  <a:close/>
                  <a:moveTo>
                    <a:pt x="12719" y="1"/>
                  </a:moveTo>
                  <a:lnTo>
                    <a:pt x="11963" y="69"/>
                  </a:lnTo>
                  <a:lnTo>
                    <a:pt x="11276" y="207"/>
                  </a:lnTo>
                  <a:lnTo>
                    <a:pt x="10657" y="482"/>
                  </a:lnTo>
                  <a:lnTo>
                    <a:pt x="10107" y="894"/>
                  </a:lnTo>
                  <a:lnTo>
                    <a:pt x="9694" y="1376"/>
                  </a:lnTo>
                  <a:lnTo>
                    <a:pt x="9419" y="1926"/>
                  </a:lnTo>
                  <a:lnTo>
                    <a:pt x="9213" y="2544"/>
                  </a:lnTo>
                  <a:lnTo>
                    <a:pt x="9144" y="3301"/>
                  </a:lnTo>
                  <a:lnTo>
                    <a:pt x="9213" y="3713"/>
                  </a:lnTo>
                  <a:lnTo>
                    <a:pt x="9282" y="4126"/>
                  </a:lnTo>
                  <a:lnTo>
                    <a:pt x="9419" y="4469"/>
                  </a:lnTo>
                  <a:lnTo>
                    <a:pt x="9626" y="4882"/>
                  </a:lnTo>
                  <a:lnTo>
                    <a:pt x="9901" y="5157"/>
                  </a:lnTo>
                  <a:lnTo>
                    <a:pt x="10176" y="5501"/>
                  </a:lnTo>
                  <a:lnTo>
                    <a:pt x="10519" y="5707"/>
                  </a:lnTo>
                  <a:lnTo>
                    <a:pt x="10863" y="5982"/>
                  </a:lnTo>
                  <a:lnTo>
                    <a:pt x="10451" y="6188"/>
                  </a:lnTo>
                  <a:lnTo>
                    <a:pt x="10038" y="6463"/>
                  </a:lnTo>
                  <a:lnTo>
                    <a:pt x="9694" y="6738"/>
                  </a:lnTo>
                  <a:lnTo>
                    <a:pt x="9419" y="7151"/>
                  </a:lnTo>
                  <a:lnTo>
                    <a:pt x="9213" y="7563"/>
                  </a:lnTo>
                  <a:lnTo>
                    <a:pt x="9007" y="7976"/>
                  </a:lnTo>
                  <a:lnTo>
                    <a:pt x="8938" y="8388"/>
                  </a:lnTo>
                  <a:lnTo>
                    <a:pt x="8869" y="8869"/>
                  </a:lnTo>
                  <a:lnTo>
                    <a:pt x="8938" y="9626"/>
                  </a:lnTo>
                  <a:lnTo>
                    <a:pt x="9144" y="10244"/>
                  </a:lnTo>
                  <a:lnTo>
                    <a:pt x="9488" y="10863"/>
                  </a:lnTo>
                  <a:lnTo>
                    <a:pt x="9901" y="11344"/>
                  </a:lnTo>
                  <a:lnTo>
                    <a:pt x="10519" y="11757"/>
                  </a:lnTo>
                  <a:lnTo>
                    <a:pt x="11138" y="12032"/>
                  </a:lnTo>
                  <a:lnTo>
                    <a:pt x="11894" y="12169"/>
                  </a:lnTo>
                  <a:lnTo>
                    <a:pt x="12719" y="12238"/>
                  </a:lnTo>
                  <a:lnTo>
                    <a:pt x="13476" y="12169"/>
                  </a:lnTo>
                  <a:lnTo>
                    <a:pt x="14232" y="12032"/>
                  </a:lnTo>
                  <a:lnTo>
                    <a:pt x="14851" y="11757"/>
                  </a:lnTo>
                  <a:lnTo>
                    <a:pt x="15469" y="11344"/>
                  </a:lnTo>
                  <a:lnTo>
                    <a:pt x="15882" y="10863"/>
                  </a:lnTo>
                  <a:lnTo>
                    <a:pt x="16226" y="10244"/>
                  </a:lnTo>
                  <a:lnTo>
                    <a:pt x="16432" y="9626"/>
                  </a:lnTo>
                  <a:lnTo>
                    <a:pt x="16501" y="8869"/>
                  </a:lnTo>
                  <a:lnTo>
                    <a:pt x="16432" y="8388"/>
                  </a:lnTo>
                  <a:lnTo>
                    <a:pt x="16363" y="7976"/>
                  </a:lnTo>
                  <a:lnTo>
                    <a:pt x="16157" y="7494"/>
                  </a:lnTo>
                  <a:lnTo>
                    <a:pt x="15951" y="7151"/>
                  </a:lnTo>
                  <a:lnTo>
                    <a:pt x="15607" y="6738"/>
                  </a:lnTo>
                  <a:lnTo>
                    <a:pt x="15263" y="6463"/>
                  </a:lnTo>
                  <a:lnTo>
                    <a:pt x="14919" y="6188"/>
                  </a:lnTo>
                  <a:lnTo>
                    <a:pt x="14438" y="5982"/>
                  </a:lnTo>
                  <a:lnTo>
                    <a:pt x="14851" y="5776"/>
                  </a:lnTo>
                  <a:lnTo>
                    <a:pt x="15194" y="5501"/>
                  </a:lnTo>
                  <a:lnTo>
                    <a:pt x="15469" y="5226"/>
                  </a:lnTo>
                  <a:lnTo>
                    <a:pt x="15744" y="4882"/>
                  </a:lnTo>
                  <a:lnTo>
                    <a:pt x="15951" y="4538"/>
                  </a:lnTo>
                  <a:lnTo>
                    <a:pt x="16088" y="4126"/>
                  </a:lnTo>
                  <a:lnTo>
                    <a:pt x="16157" y="3713"/>
                  </a:lnTo>
                  <a:lnTo>
                    <a:pt x="16226" y="3301"/>
                  </a:lnTo>
                  <a:lnTo>
                    <a:pt x="16157" y="2544"/>
                  </a:lnTo>
                  <a:lnTo>
                    <a:pt x="15951" y="1926"/>
                  </a:lnTo>
                  <a:lnTo>
                    <a:pt x="15676" y="1376"/>
                  </a:lnTo>
                  <a:lnTo>
                    <a:pt x="15263" y="894"/>
                  </a:lnTo>
                  <a:lnTo>
                    <a:pt x="14713" y="482"/>
                  </a:lnTo>
                  <a:lnTo>
                    <a:pt x="14094" y="207"/>
                  </a:lnTo>
                  <a:lnTo>
                    <a:pt x="13407" y="69"/>
                  </a:lnTo>
                  <a:lnTo>
                    <a:pt x="12719" y="1"/>
                  </a:lnTo>
                  <a:close/>
                  <a:moveTo>
                    <a:pt x="30457" y="1"/>
                  </a:moveTo>
                  <a:lnTo>
                    <a:pt x="29701" y="69"/>
                  </a:lnTo>
                  <a:lnTo>
                    <a:pt x="29013" y="207"/>
                  </a:lnTo>
                  <a:lnTo>
                    <a:pt x="28394" y="482"/>
                  </a:lnTo>
                  <a:lnTo>
                    <a:pt x="27913" y="894"/>
                  </a:lnTo>
                  <a:lnTo>
                    <a:pt x="27432" y="1376"/>
                  </a:lnTo>
                  <a:lnTo>
                    <a:pt x="27157" y="1926"/>
                  </a:lnTo>
                  <a:lnTo>
                    <a:pt x="26951" y="2544"/>
                  </a:lnTo>
                  <a:lnTo>
                    <a:pt x="26882" y="3301"/>
                  </a:lnTo>
                  <a:lnTo>
                    <a:pt x="26951" y="3713"/>
                  </a:lnTo>
                  <a:lnTo>
                    <a:pt x="27019" y="4126"/>
                  </a:lnTo>
                  <a:lnTo>
                    <a:pt x="27157" y="4469"/>
                  </a:lnTo>
                  <a:lnTo>
                    <a:pt x="27363" y="4882"/>
                  </a:lnTo>
                  <a:lnTo>
                    <a:pt x="27638" y="5157"/>
                  </a:lnTo>
                  <a:lnTo>
                    <a:pt x="27913" y="5501"/>
                  </a:lnTo>
                  <a:lnTo>
                    <a:pt x="28257" y="5707"/>
                  </a:lnTo>
                  <a:lnTo>
                    <a:pt x="28601" y="5982"/>
                  </a:lnTo>
                  <a:lnTo>
                    <a:pt x="28188" y="6188"/>
                  </a:lnTo>
                  <a:lnTo>
                    <a:pt x="27776" y="6463"/>
                  </a:lnTo>
                  <a:lnTo>
                    <a:pt x="27432" y="6738"/>
                  </a:lnTo>
                  <a:lnTo>
                    <a:pt x="27157" y="7151"/>
                  </a:lnTo>
                  <a:lnTo>
                    <a:pt x="26951" y="7563"/>
                  </a:lnTo>
                  <a:lnTo>
                    <a:pt x="26744" y="7976"/>
                  </a:lnTo>
                  <a:lnTo>
                    <a:pt x="26676" y="8388"/>
                  </a:lnTo>
                  <a:lnTo>
                    <a:pt x="26607" y="8869"/>
                  </a:lnTo>
                  <a:lnTo>
                    <a:pt x="26676" y="9626"/>
                  </a:lnTo>
                  <a:lnTo>
                    <a:pt x="26882" y="10244"/>
                  </a:lnTo>
                  <a:lnTo>
                    <a:pt x="27226" y="10863"/>
                  </a:lnTo>
                  <a:lnTo>
                    <a:pt x="27638" y="11344"/>
                  </a:lnTo>
                  <a:lnTo>
                    <a:pt x="28257" y="11757"/>
                  </a:lnTo>
                  <a:lnTo>
                    <a:pt x="28876" y="12032"/>
                  </a:lnTo>
                  <a:lnTo>
                    <a:pt x="29632" y="12169"/>
                  </a:lnTo>
                  <a:lnTo>
                    <a:pt x="30457" y="12238"/>
                  </a:lnTo>
                  <a:lnTo>
                    <a:pt x="31213" y="12169"/>
                  </a:lnTo>
                  <a:lnTo>
                    <a:pt x="31969" y="12032"/>
                  </a:lnTo>
                  <a:lnTo>
                    <a:pt x="32588" y="11757"/>
                  </a:lnTo>
                  <a:lnTo>
                    <a:pt x="33207" y="11344"/>
                  </a:lnTo>
                  <a:lnTo>
                    <a:pt x="33619" y="10863"/>
                  </a:lnTo>
                  <a:lnTo>
                    <a:pt x="33963" y="10244"/>
                  </a:lnTo>
                  <a:lnTo>
                    <a:pt x="34169" y="9626"/>
                  </a:lnTo>
                  <a:lnTo>
                    <a:pt x="34238" y="8869"/>
                  </a:lnTo>
                  <a:lnTo>
                    <a:pt x="34169" y="8388"/>
                  </a:lnTo>
                  <a:lnTo>
                    <a:pt x="34101" y="7976"/>
                  </a:lnTo>
                  <a:lnTo>
                    <a:pt x="33894" y="7494"/>
                  </a:lnTo>
                  <a:lnTo>
                    <a:pt x="33688" y="7151"/>
                  </a:lnTo>
                  <a:lnTo>
                    <a:pt x="33413" y="6738"/>
                  </a:lnTo>
                  <a:lnTo>
                    <a:pt x="33001" y="6463"/>
                  </a:lnTo>
                  <a:lnTo>
                    <a:pt x="32657" y="6188"/>
                  </a:lnTo>
                  <a:lnTo>
                    <a:pt x="32176" y="5982"/>
                  </a:lnTo>
                  <a:lnTo>
                    <a:pt x="32588" y="5776"/>
                  </a:lnTo>
                  <a:lnTo>
                    <a:pt x="32932" y="5501"/>
                  </a:lnTo>
                  <a:lnTo>
                    <a:pt x="33207" y="5226"/>
                  </a:lnTo>
                  <a:lnTo>
                    <a:pt x="33482" y="4882"/>
                  </a:lnTo>
                  <a:lnTo>
                    <a:pt x="33688" y="4538"/>
                  </a:lnTo>
                  <a:lnTo>
                    <a:pt x="33826" y="4126"/>
                  </a:lnTo>
                  <a:lnTo>
                    <a:pt x="33894" y="3713"/>
                  </a:lnTo>
                  <a:lnTo>
                    <a:pt x="33963" y="3301"/>
                  </a:lnTo>
                  <a:lnTo>
                    <a:pt x="33894" y="2544"/>
                  </a:lnTo>
                  <a:lnTo>
                    <a:pt x="33688" y="1926"/>
                  </a:lnTo>
                  <a:lnTo>
                    <a:pt x="33413" y="1376"/>
                  </a:lnTo>
                  <a:lnTo>
                    <a:pt x="33001" y="894"/>
                  </a:lnTo>
                  <a:lnTo>
                    <a:pt x="32451" y="482"/>
                  </a:lnTo>
                  <a:lnTo>
                    <a:pt x="31832" y="207"/>
                  </a:lnTo>
                  <a:lnTo>
                    <a:pt x="31144" y="69"/>
                  </a:lnTo>
                  <a:lnTo>
                    <a:pt x="30457"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0" name="Google Shape;1400;p120"/>
            <p:cNvSpPr/>
            <p:nvPr/>
          </p:nvSpPr>
          <p:spPr>
            <a:xfrm>
              <a:off x="4809450" y="5201875"/>
              <a:ext cx="99700" cy="103125"/>
            </a:xfrm>
            <a:custGeom>
              <a:rect b="b" l="l" r="r" t="t"/>
              <a:pathLst>
                <a:path extrusionOk="0" fill="none" h="4125" w="3988">
                  <a:moveTo>
                    <a:pt x="3369" y="550"/>
                  </a:moveTo>
                  <a:lnTo>
                    <a:pt x="3369" y="550"/>
                  </a:lnTo>
                  <a:lnTo>
                    <a:pt x="3644" y="894"/>
                  </a:lnTo>
                  <a:lnTo>
                    <a:pt x="3850" y="1238"/>
                  </a:lnTo>
                  <a:lnTo>
                    <a:pt x="3919" y="1650"/>
                  </a:lnTo>
                  <a:lnTo>
                    <a:pt x="3988" y="2063"/>
                  </a:lnTo>
                  <a:lnTo>
                    <a:pt x="3988" y="2063"/>
                  </a:lnTo>
                  <a:lnTo>
                    <a:pt x="3919" y="2475"/>
                  </a:lnTo>
                  <a:lnTo>
                    <a:pt x="3850" y="2888"/>
                  </a:lnTo>
                  <a:lnTo>
                    <a:pt x="3644" y="3231"/>
                  </a:lnTo>
                  <a:lnTo>
                    <a:pt x="3438" y="3506"/>
                  </a:lnTo>
                  <a:lnTo>
                    <a:pt x="3438" y="3506"/>
                  </a:lnTo>
                  <a:lnTo>
                    <a:pt x="3094" y="3781"/>
                  </a:lnTo>
                  <a:lnTo>
                    <a:pt x="2750" y="3988"/>
                  </a:lnTo>
                  <a:lnTo>
                    <a:pt x="2406" y="4056"/>
                  </a:lnTo>
                  <a:lnTo>
                    <a:pt x="1994" y="4125"/>
                  </a:lnTo>
                  <a:lnTo>
                    <a:pt x="1994" y="4125"/>
                  </a:lnTo>
                  <a:lnTo>
                    <a:pt x="1513" y="4056"/>
                  </a:lnTo>
                  <a:lnTo>
                    <a:pt x="1169" y="3988"/>
                  </a:lnTo>
                  <a:lnTo>
                    <a:pt x="825" y="3781"/>
                  </a:lnTo>
                  <a:lnTo>
                    <a:pt x="481" y="3506"/>
                  </a:lnTo>
                  <a:lnTo>
                    <a:pt x="481" y="3506"/>
                  </a:lnTo>
                  <a:lnTo>
                    <a:pt x="275" y="3231"/>
                  </a:lnTo>
                  <a:lnTo>
                    <a:pt x="69" y="2888"/>
                  </a:lnTo>
                  <a:lnTo>
                    <a:pt x="0" y="2475"/>
                  </a:lnTo>
                  <a:lnTo>
                    <a:pt x="0" y="2063"/>
                  </a:lnTo>
                  <a:lnTo>
                    <a:pt x="0" y="2063"/>
                  </a:lnTo>
                  <a:lnTo>
                    <a:pt x="0" y="1581"/>
                  </a:lnTo>
                  <a:lnTo>
                    <a:pt x="138" y="1238"/>
                  </a:lnTo>
                  <a:lnTo>
                    <a:pt x="275" y="894"/>
                  </a:lnTo>
                  <a:lnTo>
                    <a:pt x="550" y="550"/>
                  </a:lnTo>
                  <a:lnTo>
                    <a:pt x="550" y="550"/>
                  </a:lnTo>
                  <a:lnTo>
                    <a:pt x="825" y="344"/>
                  </a:lnTo>
                  <a:lnTo>
                    <a:pt x="1169" y="138"/>
                  </a:lnTo>
                  <a:lnTo>
                    <a:pt x="1513" y="69"/>
                  </a:lnTo>
                  <a:lnTo>
                    <a:pt x="1994" y="0"/>
                  </a:lnTo>
                  <a:lnTo>
                    <a:pt x="1994" y="0"/>
                  </a:lnTo>
                  <a:lnTo>
                    <a:pt x="2406" y="69"/>
                  </a:lnTo>
                  <a:lnTo>
                    <a:pt x="2750" y="138"/>
                  </a:lnTo>
                  <a:lnTo>
                    <a:pt x="3094" y="344"/>
                  </a:lnTo>
                  <a:lnTo>
                    <a:pt x="3369" y="550"/>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1" name="Google Shape;1401;p120"/>
            <p:cNvSpPr/>
            <p:nvPr/>
          </p:nvSpPr>
          <p:spPr>
            <a:xfrm>
              <a:off x="4800850" y="5335925"/>
              <a:ext cx="115175" cy="110025"/>
            </a:xfrm>
            <a:custGeom>
              <a:rect b="b" l="l" r="r" t="t"/>
              <a:pathLst>
                <a:path extrusionOk="0" fill="none" h="4401" w="4607">
                  <a:moveTo>
                    <a:pt x="3988" y="3851"/>
                  </a:moveTo>
                  <a:lnTo>
                    <a:pt x="3988" y="3851"/>
                  </a:lnTo>
                  <a:lnTo>
                    <a:pt x="3644" y="4126"/>
                  </a:lnTo>
                  <a:lnTo>
                    <a:pt x="3232" y="4263"/>
                  </a:lnTo>
                  <a:lnTo>
                    <a:pt x="2819" y="4401"/>
                  </a:lnTo>
                  <a:lnTo>
                    <a:pt x="2338" y="4401"/>
                  </a:lnTo>
                  <a:lnTo>
                    <a:pt x="2338" y="4401"/>
                  </a:lnTo>
                  <a:lnTo>
                    <a:pt x="1788" y="4401"/>
                  </a:lnTo>
                  <a:lnTo>
                    <a:pt x="1375" y="4263"/>
                  </a:lnTo>
                  <a:lnTo>
                    <a:pt x="963" y="4126"/>
                  </a:lnTo>
                  <a:lnTo>
                    <a:pt x="619" y="3851"/>
                  </a:lnTo>
                  <a:lnTo>
                    <a:pt x="619" y="3851"/>
                  </a:lnTo>
                  <a:lnTo>
                    <a:pt x="344" y="3507"/>
                  </a:lnTo>
                  <a:lnTo>
                    <a:pt x="207" y="3163"/>
                  </a:lnTo>
                  <a:lnTo>
                    <a:pt x="69" y="2751"/>
                  </a:lnTo>
                  <a:lnTo>
                    <a:pt x="0" y="2269"/>
                  </a:lnTo>
                  <a:lnTo>
                    <a:pt x="0" y="2269"/>
                  </a:lnTo>
                  <a:lnTo>
                    <a:pt x="69" y="1788"/>
                  </a:lnTo>
                  <a:lnTo>
                    <a:pt x="207" y="1307"/>
                  </a:lnTo>
                  <a:lnTo>
                    <a:pt x="413" y="963"/>
                  </a:lnTo>
                  <a:lnTo>
                    <a:pt x="619" y="619"/>
                  </a:lnTo>
                  <a:lnTo>
                    <a:pt x="619" y="619"/>
                  </a:lnTo>
                  <a:lnTo>
                    <a:pt x="963" y="344"/>
                  </a:lnTo>
                  <a:lnTo>
                    <a:pt x="1375" y="138"/>
                  </a:lnTo>
                  <a:lnTo>
                    <a:pt x="1788" y="1"/>
                  </a:lnTo>
                  <a:lnTo>
                    <a:pt x="2269" y="1"/>
                  </a:lnTo>
                  <a:lnTo>
                    <a:pt x="2269" y="1"/>
                  </a:lnTo>
                  <a:lnTo>
                    <a:pt x="2750" y="1"/>
                  </a:lnTo>
                  <a:lnTo>
                    <a:pt x="3232" y="138"/>
                  </a:lnTo>
                  <a:lnTo>
                    <a:pt x="3644" y="344"/>
                  </a:lnTo>
                  <a:lnTo>
                    <a:pt x="3919" y="619"/>
                  </a:lnTo>
                  <a:lnTo>
                    <a:pt x="3919" y="619"/>
                  </a:lnTo>
                  <a:lnTo>
                    <a:pt x="4263" y="963"/>
                  </a:lnTo>
                  <a:lnTo>
                    <a:pt x="4400" y="1307"/>
                  </a:lnTo>
                  <a:lnTo>
                    <a:pt x="4538" y="1788"/>
                  </a:lnTo>
                  <a:lnTo>
                    <a:pt x="4607" y="2269"/>
                  </a:lnTo>
                  <a:lnTo>
                    <a:pt x="4607" y="2269"/>
                  </a:lnTo>
                  <a:lnTo>
                    <a:pt x="4538" y="2751"/>
                  </a:lnTo>
                  <a:lnTo>
                    <a:pt x="4469" y="3163"/>
                  </a:lnTo>
                  <a:lnTo>
                    <a:pt x="4263" y="3507"/>
                  </a:lnTo>
                  <a:lnTo>
                    <a:pt x="3988" y="385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2" name="Google Shape;1402;p120"/>
            <p:cNvSpPr/>
            <p:nvPr/>
          </p:nvSpPr>
          <p:spPr>
            <a:xfrm>
              <a:off x="4763025" y="5170925"/>
              <a:ext cx="190825" cy="305950"/>
            </a:xfrm>
            <a:custGeom>
              <a:rect b="b" l="l" r="r" t="t"/>
              <a:pathLst>
                <a:path extrusionOk="0" fill="none" h="12238" w="7633">
                  <a:moveTo>
                    <a:pt x="6395" y="894"/>
                  </a:moveTo>
                  <a:lnTo>
                    <a:pt x="6395" y="894"/>
                  </a:lnTo>
                  <a:lnTo>
                    <a:pt x="5845" y="482"/>
                  </a:lnTo>
                  <a:lnTo>
                    <a:pt x="5226" y="207"/>
                  </a:lnTo>
                  <a:lnTo>
                    <a:pt x="4538" y="69"/>
                  </a:lnTo>
                  <a:lnTo>
                    <a:pt x="3851" y="1"/>
                  </a:lnTo>
                  <a:lnTo>
                    <a:pt x="3851" y="1"/>
                  </a:lnTo>
                  <a:lnTo>
                    <a:pt x="3095" y="69"/>
                  </a:lnTo>
                  <a:lnTo>
                    <a:pt x="2407" y="207"/>
                  </a:lnTo>
                  <a:lnTo>
                    <a:pt x="1788" y="482"/>
                  </a:lnTo>
                  <a:lnTo>
                    <a:pt x="1307" y="894"/>
                  </a:lnTo>
                  <a:lnTo>
                    <a:pt x="1307" y="894"/>
                  </a:lnTo>
                  <a:lnTo>
                    <a:pt x="826" y="1376"/>
                  </a:lnTo>
                  <a:lnTo>
                    <a:pt x="551" y="1926"/>
                  </a:lnTo>
                  <a:lnTo>
                    <a:pt x="345" y="2544"/>
                  </a:lnTo>
                  <a:lnTo>
                    <a:pt x="276" y="3301"/>
                  </a:lnTo>
                  <a:lnTo>
                    <a:pt x="276" y="3301"/>
                  </a:lnTo>
                  <a:lnTo>
                    <a:pt x="345" y="3713"/>
                  </a:lnTo>
                  <a:lnTo>
                    <a:pt x="413" y="4126"/>
                  </a:lnTo>
                  <a:lnTo>
                    <a:pt x="551" y="4469"/>
                  </a:lnTo>
                  <a:lnTo>
                    <a:pt x="757" y="4882"/>
                  </a:lnTo>
                  <a:lnTo>
                    <a:pt x="757" y="4882"/>
                  </a:lnTo>
                  <a:lnTo>
                    <a:pt x="1032" y="5157"/>
                  </a:lnTo>
                  <a:lnTo>
                    <a:pt x="1307" y="5501"/>
                  </a:lnTo>
                  <a:lnTo>
                    <a:pt x="1651" y="5707"/>
                  </a:lnTo>
                  <a:lnTo>
                    <a:pt x="1995" y="5982"/>
                  </a:lnTo>
                  <a:lnTo>
                    <a:pt x="1995" y="5982"/>
                  </a:lnTo>
                  <a:lnTo>
                    <a:pt x="1582" y="6188"/>
                  </a:lnTo>
                  <a:lnTo>
                    <a:pt x="1170" y="6463"/>
                  </a:lnTo>
                  <a:lnTo>
                    <a:pt x="826" y="6738"/>
                  </a:lnTo>
                  <a:lnTo>
                    <a:pt x="551" y="7151"/>
                  </a:lnTo>
                  <a:lnTo>
                    <a:pt x="551" y="7151"/>
                  </a:lnTo>
                  <a:lnTo>
                    <a:pt x="345" y="7563"/>
                  </a:lnTo>
                  <a:lnTo>
                    <a:pt x="138" y="7976"/>
                  </a:lnTo>
                  <a:lnTo>
                    <a:pt x="70" y="8388"/>
                  </a:lnTo>
                  <a:lnTo>
                    <a:pt x="1" y="8869"/>
                  </a:lnTo>
                  <a:lnTo>
                    <a:pt x="1" y="8869"/>
                  </a:lnTo>
                  <a:lnTo>
                    <a:pt x="70" y="9626"/>
                  </a:lnTo>
                  <a:lnTo>
                    <a:pt x="276" y="10244"/>
                  </a:lnTo>
                  <a:lnTo>
                    <a:pt x="620" y="10863"/>
                  </a:lnTo>
                  <a:lnTo>
                    <a:pt x="1032" y="11344"/>
                  </a:lnTo>
                  <a:lnTo>
                    <a:pt x="1032" y="11344"/>
                  </a:lnTo>
                  <a:lnTo>
                    <a:pt x="1651" y="11757"/>
                  </a:lnTo>
                  <a:lnTo>
                    <a:pt x="2270" y="12032"/>
                  </a:lnTo>
                  <a:lnTo>
                    <a:pt x="3026" y="12169"/>
                  </a:lnTo>
                  <a:lnTo>
                    <a:pt x="3851" y="12238"/>
                  </a:lnTo>
                  <a:lnTo>
                    <a:pt x="3851" y="12238"/>
                  </a:lnTo>
                  <a:lnTo>
                    <a:pt x="4607" y="12169"/>
                  </a:lnTo>
                  <a:lnTo>
                    <a:pt x="5363" y="12032"/>
                  </a:lnTo>
                  <a:lnTo>
                    <a:pt x="5982" y="11757"/>
                  </a:lnTo>
                  <a:lnTo>
                    <a:pt x="6601" y="11344"/>
                  </a:lnTo>
                  <a:lnTo>
                    <a:pt x="6601" y="11344"/>
                  </a:lnTo>
                  <a:lnTo>
                    <a:pt x="7013" y="10863"/>
                  </a:lnTo>
                  <a:lnTo>
                    <a:pt x="7357" y="10244"/>
                  </a:lnTo>
                  <a:lnTo>
                    <a:pt x="7563" y="9626"/>
                  </a:lnTo>
                  <a:lnTo>
                    <a:pt x="7632" y="8869"/>
                  </a:lnTo>
                  <a:lnTo>
                    <a:pt x="7632" y="8869"/>
                  </a:lnTo>
                  <a:lnTo>
                    <a:pt x="7563" y="8388"/>
                  </a:lnTo>
                  <a:lnTo>
                    <a:pt x="7495" y="7976"/>
                  </a:lnTo>
                  <a:lnTo>
                    <a:pt x="7288" y="7494"/>
                  </a:lnTo>
                  <a:lnTo>
                    <a:pt x="7082" y="7151"/>
                  </a:lnTo>
                  <a:lnTo>
                    <a:pt x="7082" y="7151"/>
                  </a:lnTo>
                  <a:lnTo>
                    <a:pt x="6807" y="6738"/>
                  </a:lnTo>
                  <a:lnTo>
                    <a:pt x="6395" y="6463"/>
                  </a:lnTo>
                  <a:lnTo>
                    <a:pt x="6051" y="6188"/>
                  </a:lnTo>
                  <a:lnTo>
                    <a:pt x="5570" y="5982"/>
                  </a:lnTo>
                  <a:lnTo>
                    <a:pt x="5570" y="5982"/>
                  </a:lnTo>
                  <a:lnTo>
                    <a:pt x="5982" y="5776"/>
                  </a:lnTo>
                  <a:lnTo>
                    <a:pt x="6326" y="5501"/>
                  </a:lnTo>
                  <a:lnTo>
                    <a:pt x="6601" y="5226"/>
                  </a:lnTo>
                  <a:lnTo>
                    <a:pt x="6876" y="4882"/>
                  </a:lnTo>
                  <a:lnTo>
                    <a:pt x="6876" y="4882"/>
                  </a:lnTo>
                  <a:lnTo>
                    <a:pt x="7082" y="4538"/>
                  </a:lnTo>
                  <a:lnTo>
                    <a:pt x="7220" y="4126"/>
                  </a:lnTo>
                  <a:lnTo>
                    <a:pt x="7288" y="3713"/>
                  </a:lnTo>
                  <a:lnTo>
                    <a:pt x="7357" y="3301"/>
                  </a:lnTo>
                  <a:lnTo>
                    <a:pt x="7357" y="3301"/>
                  </a:lnTo>
                  <a:lnTo>
                    <a:pt x="7288" y="2544"/>
                  </a:lnTo>
                  <a:lnTo>
                    <a:pt x="7082" y="1926"/>
                  </a:lnTo>
                  <a:lnTo>
                    <a:pt x="6807" y="1376"/>
                  </a:lnTo>
                  <a:lnTo>
                    <a:pt x="6395" y="894"/>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3" name="Google Shape;1403;p120"/>
            <p:cNvSpPr/>
            <p:nvPr/>
          </p:nvSpPr>
          <p:spPr>
            <a:xfrm>
              <a:off x="4541325" y="5251700"/>
              <a:ext cx="190800" cy="221750"/>
            </a:xfrm>
            <a:custGeom>
              <a:rect b="b" l="l" r="r" t="t"/>
              <a:pathLst>
                <a:path extrusionOk="0" fill="none" h="8870" w="7632">
                  <a:moveTo>
                    <a:pt x="1856" y="1"/>
                  </a:moveTo>
                  <a:lnTo>
                    <a:pt x="69" y="1"/>
                  </a:lnTo>
                  <a:lnTo>
                    <a:pt x="2956" y="4401"/>
                  </a:lnTo>
                  <a:lnTo>
                    <a:pt x="0" y="8870"/>
                  </a:lnTo>
                  <a:lnTo>
                    <a:pt x="1788" y="8870"/>
                  </a:lnTo>
                  <a:lnTo>
                    <a:pt x="3781" y="5570"/>
                  </a:lnTo>
                  <a:lnTo>
                    <a:pt x="5844" y="8870"/>
                  </a:lnTo>
                  <a:lnTo>
                    <a:pt x="7631" y="8870"/>
                  </a:lnTo>
                  <a:lnTo>
                    <a:pt x="4606" y="4401"/>
                  </a:lnTo>
                  <a:lnTo>
                    <a:pt x="7494" y="1"/>
                  </a:lnTo>
                  <a:lnTo>
                    <a:pt x="5775" y="1"/>
                  </a:lnTo>
                  <a:lnTo>
                    <a:pt x="3781" y="3232"/>
                  </a:lnTo>
                  <a:lnTo>
                    <a:pt x="1856"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4" name="Google Shape;1404;p120"/>
            <p:cNvSpPr/>
            <p:nvPr/>
          </p:nvSpPr>
          <p:spPr>
            <a:xfrm>
              <a:off x="4364275" y="5201875"/>
              <a:ext cx="101450" cy="103125"/>
            </a:xfrm>
            <a:custGeom>
              <a:rect b="b" l="l" r="r" t="t"/>
              <a:pathLst>
                <a:path extrusionOk="0" fill="none" h="4125" w="4058">
                  <a:moveTo>
                    <a:pt x="3438" y="550"/>
                  </a:moveTo>
                  <a:lnTo>
                    <a:pt x="3438" y="550"/>
                  </a:lnTo>
                  <a:lnTo>
                    <a:pt x="3713" y="894"/>
                  </a:lnTo>
                  <a:lnTo>
                    <a:pt x="3920" y="1238"/>
                  </a:lnTo>
                  <a:lnTo>
                    <a:pt x="3988" y="1650"/>
                  </a:lnTo>
                  <a:lnTo>
                    <a:pt x="4057" y="2063"/>
                  </a:lnTo>
                  <a:lnTo>
                    <a:pt x="4057" y="2063"/>
                  </a:lnTo>
                  <a:lnTo>
                    <a:pt x="3988" y="2475"/>
                  </a:lnTo>
                  <a:lnTo>
                    <a:pt x="3920" y="2888"/>
                  </a:lnTo>
                  <a:lnTo>
                    <a:pt x="3713" y="3231"/>
                  </a:lnTo>
                  <a:lnTo>
                    <a:pt x="3507" y="3506"/>
                  </a:lnTo>
                  <a:lnTo>
                    <a:pt x="3507" y="3506"/>
                  </a:lnTo>
                  <a:lnTo>
                    <a:pt x="3163" y="3781"/>
                  </a:lnTo>
                  <a:lnTo>
                    <a:pt x="2820" y="3988"/>
                  </a:lnTo>
                  <a:lnTo>
                    <a:pt x="2476" y="4056"/>
                  </a:lnTo>
                  <a:lnTo>
                    <a:pt x="2063" y="4125"/>
                  </a:lnTo>
                  <a:lnTo>
                    <a:pt x="2063" y="4125"/>
                  </a:lnTo>
                  <a:lnTo>
                    <a:pt x="1582" y="4056"/>
                  </a:lnTo>
                  <a:lnTo>
                    <a:pt x="1238" y="3988"/>
                  </a:lnTo>
                  <a:lnTo>
                    <a:pt x="895" y="3781"/>
                  </a:lnTo>
                  <a:lnTo>
                    <a:pt x="551" y="3506"/>
                  </a:lnTo>
                  <a:lnTo>
                    <a:pt x="551" y="3506"/>
                  </a:lnTo>
                  <a:lnTo>
                    <a:pt x="345" y="3231"/>
                  </a:lnTo>
                  <a:lnTo>
                    <a:pt x="138" y="2888"/>
                  </a:lnTo>
                  <a:lnTo>
                    <a:pt x="70" y="2475"/>
                  </a:lnTo>
                  <a:lnTo>
                    <a:pt x="1" y="2063"/>
                  </a:lnTo>
                  <a:lnTo>
                    <a:pt x="1" y="2063"/>
                  </a:lnTo>
                  <a:lnTo>
                    <a:pt x="70" y="1581"/>
                  </a:lnTo>
                  <a:lnTo>
                    <a:pt x="138" y="1238"/>
                  </a:lnTo>
                  <a:lnTo>
                    <a:pt x="345" y="894"/>
                  </a:lnTo>
                  <a:lnTo>
                    <a:pt x="620" y="550"/>
                  </a:lnTo>
                  <a:lnTo>
                    <a:pt x="620" y="550"/>
                  </a:lnTo>
                  <a:lnTo>
                    <a:pt x="895" y="344"/>
                  </a:lnTo>
                  <a:lnTo>
                    <a:pt x="1238" y="138"/>
                  </a:lnTo>
                  <a:lnTo>
                    <a:pt x="1582" y="69"/>
                  </a:lnTo>
                  <a:lnTo>
                    <a:pt x="2063" y="0"/>
                  </a:lnTo>
                  <a:lnTo>
                    <a:pt x="2063" y="0"/>
                  </a:lnTo>
                  <a:lnTo>
                    <a:pt x="2476" y="69"/>
                  </a:lnTo>
                  <a:lnTo>
                    <a:pt x="2820" y="138"/>
                  </a:lnTo>
                  <a:lnTo>
                    <a:pt x="3163" y="344"/>
                  </a:lnTo>
                  <a:lnTo>
                    <a:pt x="3438" y="550"/>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5" name="Google Shape;1405;p120"/>
            <p:cNvSpPr/>
            <p:nvPr/>
          </p:nvSpPr>
          <p:spPr>
            <a:xfrm>
              <a:off x="4357400" y="5335925"/>
              <a:ext cx="115200" cy="110025"/>
            </a:xfrm>
            <a:custGeom>
              <a:rect b="b" l="l" r="r" t="t"/>
              <a:pathLst>
                <a:path extrusionOk="0" fill="none" h="4401" w="4608">
                  <a:moveTo>
                    <a:pt x="3988" y="3851"/>
                  </a:moveTo>
                  <a:lnTo>
                    <a:pt x="3988" y="3851"/>
                  </a:lnTo>
                  <a:lnTo>
                    <a:pt x="3645" y="4126"/>
                  </a:lnTo>
                  <a:lnTo>
                    <a:pt x="3232" y="4263"/>
                  </a:lnTo>
                  <a:lnTo>
                    <a:pt x="2820" y="4401"/>
                  </a:lnTo>
                  <a:lnTo>
                    <a:pt x="2338" y="4401"/>
                  </a:lnTo>
                  <a:lnTo>
                    <a:pt x="2338" y="4401"/>
                  </a:lnTo>
                  <a:lnTo>
                    <a:pt x="1788" y="4401"/>
                  </a:lnTo>
                  <a:lnTo>
                    <a:pt x="1376" y="4263"/>
                  </a:lnTo>
                  <a:lnTo>
                    <a:pt x="963" y="4126"/>
                  </a:lnTo>
                  <a:lnTo>
                    <a:pt x="620" y="3851"/>
                  </a:lnTo>
                  <a:lnTo>
                    <a:pt x="620" y="3851"/>
                  </a:lnTo>
                  <a:lnTo>
                    <a:pt x="345" y="3507"/>
                  </a:lnTo>
                  <a:lnTo>
                    <a:pt x="207" y="3163"/>
                  </a:lnTo>
                  <a:lnTo>
                    <a:pt x="70" y="2751"/>
                  </a:lnTo>
                  <a:lnTo>
                    <a:pt x="1" y="2269"/>
                  </a:lnTo>
                  <a:lnTo>
                    <a:pt x="1" y="2269"/>
                  </a:lnTo>
                  <a:lnTo>
                    <a:pt x="70" y="1788"/>
                  </a:lnTo>
                  <a:lnTo>
                    <a:pt x="207" y="1307"/>
                  </a:lnTo>
                  <a:lnTo>
                    <a:pt x="345" y="963"/>
                  </a:lnTo>
                  <a:lnTo>
                    <a:pt x="620" y="619"/>
                  </a:lnTo>
                  <a:lnTo>
                    <a:pt x="620" y="619"/>
                  </a:lnTo>
                  <a:lnTo>
                    <a:pt x="963" y="344"/>
                  </a:lnTo>
                  <a:lnTo>
                    <a:pt x="1376" y="138"/>
                  </a:lnTo>
                  <a:lnTo>
                    <a:pt x="1788" y="1"/>
                  </a:lnTo>
                  <a:lnTo>
                    <a:pt x="2270" y="1"/>
                  </a:lnTo>
                  <a:lnTo>
                    <a:pt x="2270" y="1"/>
                  </a:lnTo>
                  <a:lnTo>
                    <a:pt x="2751" y="1"/>
                  </a:lnTo>
                  <a:lnTo>
                    <a:pt x="3232" y="138"/>
                  </a:lnTo>
                  <a:lnTo>
                    <a:pt x="3576" y="344"/>
                  </a:lnTo>
                  <a:lnTo>
                    <a:pt x="3920" y="619"/>
                  </a:lnTo>
                  <a:lnTo>
                    <a:pt x="3920" y="619"/>
                  </a:lnTo>
                  <a:lnTo>
                    <a:pt x="4195" y="963"/>
                  </a:lnTo>
                  <a:lnTo>
                    <a:pt x="4401" y="1307"/>
                  </a:lnTo>
                  <a:lnTo>
                    <a:pt x="4538" y="1788"/>
                  </a:lnTo>
                  <a:lnTo>
                    <a:pt x="4607" y="2269"/>
                  </a:lnTo>
                  <a:lnTo>
                    <a:pt x="4607" y="2269"/>
                  </a:lnTo>
                  <a:lnTo>
                    <a:pt x="4538" y="2751"/>
                  </a:lnTo>
                  <a:lnTo>
                    <a:pt x="4401" y="3163"/>
                  </a:lnTo>
                  <a:lnTo>
                    <a:pt x="4263" y="3507"/>
                  </a:lnTo>
                  <a:lnTo>
                    <a:pt x="3988" y="385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6" name="Google Shape;1406;p120"/>
            <p:cNvSpPr/>
            <p:nvPr/>
          </p:nvSpPr>
          <p:spPr>
            <a:xfrm>
              <a:off x="4319600" y="5170925"/>
              <a:ext cx="190800" cy="305950"/>
            </a:xfrm>
            <a:custGeom>
              <a:rect b="b" l="l" r="r" t="t"/>
              <a:pathLst>
                <a:path extrusionOk="0" fill="none" h="12238" w="7632">
                  <a:moveTo>
                    <a:pt x="6394" y="894"/>
                  </a:moveTo>
                  <a:lnTo>
                    <a:pt x="6394" y="894"/>
                  </a:lnTo>
                  <a:lnTo>
                    <a:pt x="5844" y="482"/>
                  </a:lnTo>
                  <a:lnTo>
                    <a:pt x="5225" y="207"/>
                  </a:lnTo>
                  <a:lnTo>
                    <a:pt x="4538" y="69"/>
                  </a:lnTo>
                  <a:lnTo>
                    <a:pt x="3850" y="1"/>
                  </a:lnTo>
                  <a:lnTo>
                    <a:pt x="3850" y="1"/>
                  </a:lnTo>
                  <a:lnTo>
                    <a:pt x="3094" y="69"/>
                  </a:lnTo>
                  <a:lnTo>
                    <a:pt x="2407" y="207"/>
                  </a:lnTo>
                  <a:lnTo>
                    <a:pt x="1788" y="482"/>
                  </a:lnTo>
                  <a:lnTo>
                    <a:pt x="1238" y="894"/>
                  </a:lnTo>
                  <a:lnTo>
                    <a:pt x="1238" y="894"/>
                  </a:lnTo>
                  <a:lnTo>
                    <a:pt x="825" y="1376"/>
                  </a:lnTo>
                  <a:lnTo>
                    <a:pt x="550" y="1926"/>
                  </a:lnTo>
                  <a:lnTo>
                    <a:pt x="344" y="2544"/>
                  </a:lnTo>
                  <a:lnTo>
                    <a:pt x="275" y="3301"/>
                  </a:lnTo>
                  <a:lnTo>
                    <a:pt x="275" y="3301"/>
                  </a:lnTo>
                  <a:lnTo>
                    <a:pt x="344" y="3713"/>
                  </a:lnTo>
                  <a:lnTo>
                    <a:pt x="413" y="4126"/>
                  </a:lnTo>
                  <a:lnTo>
                    <a:pt x="550" y="4469"/>
                  </a:lnTo>
                  <a:lnTo>
                    <a:pt x="757" y="4882"/>
                  </a:lnTo>
                  <a:lnTo>
                    <a:pt x="757" y="4882"/>
                  </a:lnTo>
                  <a:lnTo>
                    <a:pt x="1032" y="5157"/>
                  </a:lnTo>
                  <a:lnTo>
                    <a:pt x="1307" y="5501"/>
                  </a:lnTo>
                  <a:lnTo>
                    <a:pt x="1650" y="5707"/>
                  </a:lnTo>
                  <a:lnTo>
                    <a:pt x="1994" y="5982"/>
                  </a:lnTo>
                  <a:lnTo>
                    <a:pt x="1994" y="5982"/>
                  </a:lnTo>
                  <a:lnTo>
                    <a:pt x="1582" y="6188"/>
                  </a:lnTo>
                  <a:lnTo>
                    <a:pt x="1169" y="6463"/>
                  </a:lnTo>
                  <a:lnTo>
                    <a:pt x="825" y="6738"/>
                  </a:lnTo>
                  <a:lnTo>
                    <a:pt x="550" y="7151"/>
                  </a:lnTo>
                  <a:lnTo>
                    <a:pt x="550" y="7151"/>
                  </a:lnTo>
                  <a:lnTo>
                    <a:pt x="344" y="7563"/>
                  </a:lnTo>
                  <a:lnTo>
                    <a:pt x="138" y="7976"/>
                  </a:lnTo>
                  <a:lnTo>
                    <a:pt x="69" y="8388"/>
                  </a:lnTo>
                  <a:lnTo>
                    <a:pt x="0" y="8869"/>
                  </a:lnTo>
                  <a:lnTo>
                    <a:pt x="0" y="8869"/>
                  </a:lnTo>
                  <a:lnTo>
                    <a:pt x="69" y="9626"/>
                  </a:lnTo>
                  <a:lnTo>
                    <a:pt x="275" y="10244"/>
                  </a:lnTo>
                  <a:lnTo>
                    <a:pt x="619" y="10863"/>
                  </a:lnTo>
                  <a:lnTo>
                    <a:pt x="1032" y="11344"/>
                  </a:lnTo>
                  <a:lnTo>
                    <a:pt x="1032" y="11344"/>
                  </a:lnTo>
                  <a:lnTo>
                    <a:pt x="1650" y="11757"/>
                  </a:lnTo>
                  <a:lnTo>
                    <a:pt x="2269" y="12032"/>
                  </a:lnTo>
                  <a:lnTo>
                    <a:pt x="3025" y="12169"/>
                  </a:lnTo>
                  <a:lnTo>
                    <a:pt x="3850" y="12238"/>
                  </a:lnTo>
                  <a:lnTo>
                    <a:pt x="3850" y="12238"/>
                  </a:lnTo>
                  <a:lnTo>
                    <a:pt x="4607" y="12169"/>
                  </a:lnTo>
                  <a:lnTo>
                    <a:pt x="5363" y="12032"/>
                  </a:lnTo>
                  <a:lnTo>
                    <a:pt x="5982" y="11757"/>
                  </a:lnTo>
                  <a:lnTo>
                    <a:pt x="6600" y="11344"/>
                  </a:lnTo>
                  <a:lnTo>
                    <a:pt x="6600" y="11344"/>
                  </a:lnTo>
                  <a:lnTo>
                    <a:pt x="7013" y="10863"/>
                  </a:lnTo>
                  <a:lnTo>
                    <a:pt x="7357" y="10244"/>
                  </a:lnTo>
                  <a:lnTo>
                    <a:pt x="7563" y="9626"/>
                  </a:lnTo>
                  <a:lnTo>
                    <a:pt x="7632" y="8869"/>
                  </a:lnTo>
                  <a:lnTo>
                    <a:pt x="7632" y="8869"/>
                  </a:lnTo>
                  <a:lnTo>
                    <a:pt x="7563" y="8388"/>
                  </a:lnTo>
                  <a:lnTo>
                    <a:pt x="7494" y="7976"/>
                  </a:lnTo>
                  <a:lnTo>
                    <a:pt x="7288" y="7494"/>
                  </a:lnTo>
                  <a:lnTo>
                    <a:pt x="7082" y="7151"/>
                  </a:lnTo>
                  <a:lnTo>
                    <a:pt x="7082" y="7151"/>
                  </a:lnTo>
                  <a:lnTo>
                    <a:pt x="6738" y="6738"/>
                  </a:lnTo>
                  <a:lnTo>
                    <a:pt x="6394" y="6463"/>
                  </a:lnTo>
                  <a:lnTo>
                    <a:pt x="6050" y="6188"/>
                  </a:lnTo>
                  <a:lnTo>
                    <a:pt x="5569" y="5982"/>
                  </a:lnTo>
                  <a:lnTo>
                    <a:pt x="5569" y="5982"/>
                  </a:lnTo>
                  <a:lnTo>
                    <a:pt x="5982" y="5776"/>
                  </a:lnTo>
                  <a:lnTo>
                    <a:pt x="6325" y="5501"/>
                  </a:lnTo>
                  <a:lnTo>
                    <a:pt x="6600" y="5226"/>
                  </a:lnTo>
                  <a:lnTo>
                    <a:pt x="6875" y="4882"/>
                  </a:lnTo>
                  <a:lnTo>
                    <a:pt x="6875" y="4882"/>
                  </a:lnTo>
                  <a:lnTo>
                    <a:pt x="7082" y="4538"/>
                  </a:lnTo>
                  <a:lnTo>
                    <a:pt x="7219" y="4126"/>
                  </a:lnTo>
                  <a:lnTo>
                    <a:pt x="7288" y="3713"/>
                  </a:lnTo>
                  <a:lnTo>
                    <a:pt x="7357" y="3301"/>
                  </a:lnTo>
                  <a:lnTo>
                    <a:pt x="7357" y="3301"/>
                  </a:lnTo>
                  <a:lnTo>
                    <a:pt x="7288" y="2544"/>
                  </a:lnTo>
                  <a:lnTo>
                    <a:pt x="7082" y="1926"/>
                  </a:lnTo>
                  <a:lnTo>
                    <a:pt x="6807" y="1376"/>
                  </a:lnTo>
                  <a:lnTo>
                    <a:pt x="6394" y="894"/>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7" name="Google Shape;1407;p120"/>
            <p:cNvSpPr/>
            <p:nvPr/>
          </p:nvSpPr>
          <p:spPr>
            <a:xfrm>
              <a:off x="4097875" y="5251700"/>
              <a:ext cx="190800" cy="221750"/>
            </a:xfrm>
            <a:custGeom>
              <a:rect b="b" l="l" r="r" t="t"/>
              <a:pathLst>
                <a:path extrusionOk="0" fill="none" h="8870" w="7632">
                  <a:moveTo>
                    <a:pt x="1857" y="1"/>
                  </a:moveTo>
                  <a:lnTo>
                    <a:pt x="69" y="1"/>
                  </a:lnTo>
                  <a:lnTo>
                    <a:pt x="2957" y="4401"/>
                  </a:lnTo>
                  <a:lnTo>
                    <a:pt x="1" y="8870"/>
                  </a:lnTo>
                  <a:lnTo>
                    <a:pt x="1788" y="8870"/>
                  </a:lnTo>
                  <a:lnTo>
                    <a:pt x="3782" y="5570"/>
                  </a:lnTo>
                  <a:lnTo>
                    <a:pt x="5844" y="8870"/>
                  </a:lnTo>
                  <a:lnTo>
                    <a:pt x="7632" y="8870"/>
                  </a:lnTo>
                  <a:lnTo>
                    <a:pt x="4607" y="4401"/>
                  </a:lnTo>
                  <a:lnTo>
                    <a:pt x="7494" y="1"/>
                  </a:lnTo>
                  <a:lnTo>
                    <a:pt x="5776" y="1"/>
                  </a:lnTo>
                  <a:lnTo>
                    <a:pt x="3782" y="3232"/>
                  </a:lnTo>
                  <a:lnTo>
                    <a:pt x="1857"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8" name="Google Shape;1408;p120"/>
            <p:cNvSpPr/>
            <p:nvPr/>
          </p:nvSpPr>
          <p:spPr>
            <a:xfrm>
              <a:off x="2664450" y="4342500"/>
              <a:ext cx="2296275" cy="874850"/>
            </a:xfrm>
            <a:custGeom>
              <a:rect b="b" l="l" r="r" t="t"/>
              <a:pathLst>
                <a:path extrusionOk="0" h="34994" w="91851">
                  <a:moveTo>
                    <a:pt x="58369" y="9763"/>
                  </a:moveTo>
                  <a:lnTo>
                    <a:pt x="58919" y="9831"/>
                  </a:lnTo>
                  <a:lnTo>
                    <a:pt x="59400" y="9900"/>
                  </a:lnTo>
                  <a:lnTo>
                    <a:pt x="59881" y="9969"/>
                  </a:lnTo>
                  <a:lnTo>
                    <a:pt x="60294" y="10175"/>
                  </a:lnTo>
                  <a:lnTo>
                    <a:pt x="60706" y="10381"/>
                  </a:lnTo>
                  <a:lnTo>
                    <a:pt x="61119" y="10588"/>
                  </a:lnTo>
                  <a:lnTo>
                    <a:pt x="61463" y="10863"/>
                  </a:lnTo>
                  <a:lnTo>
                    <a:pt x="61738" y="11206"/>
                  </a:lnTo>
                  <a:lnTo>
                    <a:pt x="62013" y="11619"/>
                  </a:lnTo>
                  <a:lnTo>
                    <a:pt x="62219" y="12031"/>
                  </a:lnTo>
                  <a:lnTo>
                    <a:pt x="62425" y="12444"/>
                  </a:lnTo>
                  <a:lnTo>
                    <a:pt x="62631" y="12856"/>
                  </a:lnTo>
                  <a:lnTo>
                    <a:pt x="62838" y="13819"/>
                  </a:lnTo>
                  <a:lnTo>
                    <a:pt x="62906" y="14850"/>
                  </a:lnTo>
                  <a:lnTo>
                    <a:pt x="62906" y="15331"/>
                  </a:lnTo>
                  <a:lnTo>
                    <a:pt x="53694" y="15331"/>
                  </a:lnTo>
                  <a:lnTo>
                    <a:pt x="53625" y="15194"/>
                  </a:lnTo>
                  <a:lnTo>
                    <a:pt x="53831" y="14094"/>
                  </a:lnTo>
                  <a:lnTo>
                    <a:pt x="54175" y="13063"/>
                  </a:lnTo>
                  <a:lnTo>
                    <a:pt x="54656" y="12169"/>
                  </a:lnTo>
                  <a:lnTo>
                    <a:pt x="55206" y="11344"/>
                  </a:lnTo>
                  <a:lnTo>
                    <a:pt x="55550" y="11000"/>
                  </a:lnTo>
                  <a:lnTo>
                    <a:pt x="55894" y="10656"/>
                  </a:lnTo>
                  <a:lnTo>
                    <a:pt x="56238" y="10381"/>
                  </a:lnTo>
                  <a:lnTo>
                    <a:pt x="56650" y="10175"/>
                  </a:lnTo>
                  <a:lnTo>
                    <a:pt x="57063" y="10038"/>
                  </a:lnTo>
                  <a:lnTo>
                    <a:pt x="57475" y="9900"/>
                  </a:lnTo>
                  <a:lnTo>
                    <a:pt x="57888" y="9831"/>
                  </a:lnTo>
                  <a:lnTo>
                    <a:pt x="58369" y="9763"/>
                  </a:lnTo>
                  <a:close/>
                  <a:moveTo>
                    <a:pt x="12650" y="3025"/>
                  </a:moveTo>
                  <a:lnTo>
                    <a:pt x="13544" y="3163"/>
                  </a:lnTo>
                  <a:lnTo>
                    <a:pt x="14438" y="3438"/>
                  </a:lnTo>
                  <a:lnTo>
                    <a:pt x="15194" y="3713"/>
                  </a:lnTo>
                  <a:lnTo>
                    <a:pt x="15950" y="4125"/>
                  </a:lnTo>
                  <a:lnTo>
                    <a:pt x="16706" y="4675"/>
                  </a:lnTo>
                  <a:lnTo>
                    <a:pt x="17325" y="5294"/>
                  </a:lnTo>
                  <a:lnTo>
                    <a:pt x="17875" y="5981"/>
                  </a:lnTo>
                  <a:lnTo>
                    <a:pt x="18425" y="6738"/>
                  </a:lnTo>
                  <a:lnTo>
                    <a:pt x="18906" y="7563"/>
                  </a:lnTo>
                  <a:lnTo>
                    <a:pt x="19250" y="8456"/>
                  </a:lnTo>
                  <a:lnTo>
                    <a:pt x="19594" y="9350"/>
                  </a:lnTo>
                  <a:lnTo>
                    <a:pt x="19800" y="10313"/>
                  </a:lnTo>
                  <a:lnTo>
                    <a:pt x="20006" y="11413"/>
                  </a:lnTo>
                  <a:lnTo>
                    <a:pt x="20144" y="12444"/>
                  </a:lnTo>
                  <a:lnTo>
                    <a:pt x="20144" y="13613"/>
                  </a:lnTo>
                  <a:lnTo>
                    <a:pt x="20144" y="14025"/>
                  </a:lnTo>
                  <a:lnTo>
                    <a:pt x="20144" y="15194"/>
                  </a:lnTo>
                  <a:lnTo>
                    <a:pt x="20006" y="16294"/>
                  </a:lnTo>
                  <a:lnTo>
                    <a:pt x="19869" y="17325"/>
                  </a:lnTo>
                  <a:lnTo>
                    <a:pt x="19594" y="18356"/>
                  </a:lnTo>
                  <a:lnTo>
                    <a:pt x="19250" y="19250"/>
                  </a:lnTo>
                  <a:lnTo>
                    <a:pt x="18906" y="20144"/>
                  </a:lnTo>
                  <a:lnTo>
                    <a:pt x="18425" y="20969"/>
                  </a:lnTo>
                  <a:lnTo>
                    <a:pt x="17944" y="21725"/>
                  </a:lnTo>
                  <a:lnTo>
                    <a:pt x="17325" y="22413"/>
                  </a:lnTo>
                  <a:lnTo>
                    <a:pt x="16706" y="23031"/>
                  </a:lnTo>
                  <a:lnTo>
                    <a:pt x="16019" y="23581"/>
                  </a:lnTo>
                  <a:lnTo>
                    <a:pt x="15263" y="23994"/>
                  </a:lnTo>
                  <a:lnTo>
                    <a:pt x="14438" y="24269"/>
                  </a:lnTo>
                  <a:lnTo>
                    <a:pt x="13613" y="24544"/>
                  </a:lnTo>
                  <a:lnTo>
                    <a:pt x="12650" y="24681"/>
                  </a:lnTo>
                  <a:lnTo>
                    <a:pt x="10794" y="24681"/>
                  </a:lnTo>
                  <a:lnTo>
                    <a:pt x="9900" y="24544"/>
                  </a:lnTo>
                  <a:lnTo>
                    <a:pt x="9075" y="24269"/>
                  </a:lnTo>
                  <a:lnTo>
                    <a:pt x="8319" y="23994"/>
                  </a:lnTo>
                  <a:lnTo>
                    <a:pt x="7563" y="23513"/>
                  </a:lnTo>
                  <a:lnTo>
                    <a:pt x="6944" y="23031"/>
                  </a:lnTo>
                  <a:lnTo>
                    <a:pt x="6325" y="22413"/>
                  </a:lnTo>
                  <a:lnTo>
                    <a:pt x="5775" y="21725"/>
                  </a:lnTo>
                  <a:lnTo>
                    <a:pt x="5225" y="20969"/>
                  </a:lnTo>
                  <a:lnTo>
                    <a:pt x="4813" y="20144"/>
                  </a:lnTo>
                  <a:lnTo>
                    <a:pt x="4469" y="19250"/>
                  </a:lnTo>
                  <a:lnTo>
                    <a:pt x="4125" y="18356"/>
                  </a:lnTo>
                  <a:lnTo>
                    <a:pt x="3919" y="17325"/>
                  </a:lnTo>
                  <a:lnTo>
                    <a:pt x="3713" y="16294"/>
                  </a:lnTo>
                  <a:lnTo>
                    <a:pt x="3644" y="15194"/>
                  </a:lnTo>
                  <a:lnTo>
                    <a:pt x="3644" y="14025"/>
                  </a:lnTo>
                  <a:lnTo>
                    <a:pt x="3644" y="13613"/>
                  </a:lnTo>
                  <a:lnTo>
                    <a:pt x="3644" y="12444"/>
                  </a:lnTo>
                  <a:lnTo>
                    <a:pt x="3713" y="11413"/>
                  </a:lnTo>
                  <a:lnTo>
                    <a:pt x="3919" y="10381"/>
                  </a:lnTo>
                  <a:lnTo>
                    <a:pt x="4125" y="9350"/>
                  </a:lnTo>
                  <a:lnTo>
                    <a:pt x="4469" y="8456"/>
                  </a:lnTo>
                  <a:lnTo>
                    <a:pt x="4813" y="7563"/>
                  </a:lnTo>
                  <a:lnTo>
                    <a:pt x="5225" y="6738"/>
                  </a:lnTo>
                  <a:lnTo>
                    <a:pt x="5775" y="5981"/>
                  </a:lnTo>
                  <a:lnTo>
                    <a:pt x="6325" y="5294"/>
                  </a:lnTo>
                  <a:lnTo>
                    <a:pt x="6944" y="4675"/>
                  </a:lnTo>
                  <a:lnTo>
                    <a:pt x="7563" y="4125"/>
                  </a:lnTo>
                  <a:lnTo>
                    <a:pt x="8319" y="3713"/>
                  </a:lnTo>
                  <a:lnTo>
                    <a:pt x="9075" y="3438"/>
                  </a:lnTo>
                  <a:lnTo>
                    <a:pt x="9900" y="3163"/>
                  </a:lnTo>
                  <a:lnTo>
                    <a:pt x="10794" y="3025"/>
                  </a:lnTo>
                  <a:close/>
                  <a:moveTo>
                    <a:pt x="38156" y="9900"/>
                  </a:moveTo>
                  <a:lnTo>
                    <a:pt x="38775" y="10038"/>
                  </a:lnTo>
                  <a:lnTo>
                    <a:pt x="39325" y="10175"/>
                  </a:lnTo>
                  <a:lnTo>
                    <a:pt x="39806" y="10450"/>
                  </a:lnTo>
                  <a:lnTo>
                    <a:pt x="40288" y="10725"/>
                  </a:lnTo>
                  <a:lnTo>
                    <a:pt x="40700" y="11138"/>
                  </a:lnTo>
                  <a:lnTo>
                    <a:pt x="41113" y="11550"/>
                  </a:lnTo>
                  <a:lnTo>
                    <a:pt x="41456" y="12031"/>
                  </a:lnTo>
                  <a:lnTo>
                    <a:pt x="41800" y="12650"/>
                  </a:lnTo>
                  <a:lnTo>
                    <a:pt x="42075" y="13200"/>
                  </a:lnTo>
                  <a:lnTo>
                    <a:pt x="42281" y="13888"/>
                  </a:lnTo>
                  <a:lnTo>
                    <a:pt x="42488" y="14575"/>
                  </a:lnTo>
                  <a:lnTo>
                    <a:pt x="42625" y="15263"/>
                  </a:lnTo>
                  <a:lnTo>
                    <a:pt x="42694" y="16019"/>
                  </a:lnTo>
                  <a:lnTo>
                    <a:pt x="42763" y="16844"/>
                  </a:lnTo>
                  <a:lnTo>
                    <a:pt x="42831" y="17669"/>
                  </a:lnTo>
                  <a:lnTo>
                    <a:pt x="42831" y="18081"/>
                  </a:lnTo>
                  <a:lnTo>
                    <a:pt x="42763" y="18769"/>
                  </a:lnTo>
                  <a:lnTo>
                    <a:pt x="42694" y="19456"/>
                  </a:lnTo>
                  <a:lnTo>
                    <a:pt x="42625" y="20144"/>
                  </a:lnTo>
                  <a:lnTo>
                    <a:pt x="42488" y="20763"/>
                  </a:lnTo>
                  <a:lnTo>
                    <a:pt x="42281" y="21381"/>
                  </a:lnTo>
                  <a:lnTo>
                    <a:pt x="42075" y="21931"/>
                  </a:lnTo>
                  <a:lnTo>
                    <a:pt x="41800" y="22481"/>
                  </a:lnTo>
                  <a:lnTo>
                    <a:pt x="41456" y="22963"/>
                  </a:lnTo>
                  <a:lnTo>
                    <a:pt x="41113" y="23375"/>
                  </a:lnTo>
                  <a:lnTo>
                    <a:pt x="40700" y="23788"/>
                  </a:lnTo>
                  <a:lnTo>
                    <a:pt x="40288" y="24131"/>
                  </a:lnTo>
                  <a:lnTo>
                    <a:pt x="39806" y="24338"/>
                  </a:lnTo>
                  <a:lnTo>
                    <a:pt x="39325" y="24544"/>
                  </a:lnTo>
                  <a:lnTo>
                    <a:pt x="38775" y="24750"/>
                  </a:lnTo>
                  <a:lnTo>
                    <a:pt x="38156" y="24819"/>
                  </a:lnTo>
                  <a:lnTo>
                    <a:pt x="36781" y="24819"/>
                  </a:lnTo>
                  <a:lnTo>
                    <a:pt x="36094" y="24681"/>
                  </a:lnTo>
                  <a:lnTo>
                    <a:pt x="35406" y="24475"/>
                  </a:lnTo>
                  <a:lnTo>
                    <a:pt x="34856" y="24131"/>
                  </a:lnTo>
                  <a:lnTo>
                    <a:pt x="34306" y="23788"/>
                  </a:lnTo>
                  <a:lnTo>
                    <a:pt x="33825" y="23375"/>
                  </a:lnTo>
                  <a:lnTo>
                    <a:pt x="33413" y="22825"/>
                  </a:lnTo>
                  <a:lnTo>
                    <a:pt x="33069" y="22275"/>
                  </a:lnTo>
                  <a:lnTo>
                    <a:pt x="33069" y="12513"/>
                  </a:lnTo>
                  <a:lnTo>
                    <a:pt x="33413" y="11963"/>
                  </a:lnTo>
                  <a:lnTo>
                    <a:pt x="33825" y="11413"/>
                  </a:lnTo>
                  <a:lnTo>
                    <a:pt x="34306" y="11000"/>
                  </a:lnTo>
                  <a:lnTo>
                    <a:pt x="34856" y="10588"/>
                  </a:lnTo>
                  <a:lnTo>
                    <a:pt x="35475" y="10313"/>
                  </a:lnTo>
                  <a:lnTo>
                    <a:pt x="36094" y="10038"/>
                  </a:lnTo>
                  <a:lnTo>
                    <a:pt x="36781" y="9900"/>
                  </a:lnTo>
                  <a:close/>
                  <a:moveTo>
                    <a:pt x="82019" y="6944"/>
                  </a:moveTo>
                  <a:lnTo>
                    <a:pt x="81125" y="7013"/>
                  </a:lnTo>
                  <a:lnTo>
                    <a:pt x="80231" y="7150"/>
                  </a:lnTo>
                  <a:lnTo>
                    <a:pt x="79406" y="7425"/>
                  </a:lnTo>
                  <a:lnTo>
                    <a:pt x="78581" y="7838"/>
                  </a:lnTo>
                  <a:lnTo>
                    <a:pt x="77894" y="8319"/>
                  </a:lnTo>
                  <a:lnTo>
                    <a:pt x="77206" y="8869"/>
                  </a:lnTo>
                  <a:lnTo>
                    <a:pt x="76656" y="9556"/>
                  </a:lnTo>
                  <a:lnTo>
                    <a:pt x="76106" y="10244"/>
                  </a:lnTo>
                  <a:lnTo>
                    <a:pt x="75831" y="7288"/>
                  </a:lnTo>
                  <a:lnTo>
                    <a:pt x="69575" y="7288"/>
                  </a:lnTo>
                  <a:lnTo>
                    <a:pt x="69575" y="9625"/>
                  </a:lnTo>
                  <a:lnTo>
                    <a:pt x="72600" y="10175"/>
                  </a:lnTo>
                  <a:lnTo>
                    <a:pt x="72600" y="24475"/>
                  </a:lnTo>
                  <a:lnTo>
                    <a:pt x="69575" y="24956"/>
                  </a:lnTo>
                  <a:lnTo>
                    <a:pt x="69575" y="27294"/>
                  </a:lnTo>
                  <a:lnTo>
                    <a:pt x="79269" y="27294"/>
                  </a:lnTo>
                  <a:lnTo>
                    <a:pt x="79269" y="24956"/>
                  </a:lnTo>
                  <a:lnTo>
                    <a:pt x="76244" y="24475"/>
                  </a:lnTo>
                  <a:lnTo>
                    <a:pt x="76244" y="12719"/>
                  </a:lnTo>
                  <a:lnTo>
                    <a:pt x="76656" y="12100"/>
                  </a:lnTo>
                  <a:lnTo>
                    <a:pt x="77069" y="11550"/>
                  </a:lnTo>
                  <a:lnTo>
                    <a:pt x="77619" y="11069"/>
                  </a:lnTo>
                  <a:lnTo>
                    <a:pt x="78169" y="10656"/>
                  </a:lnTo>
                  <a:lnTo>
                    <a:pt x="78788" y="10313"/>
                  </a:lnTo>
                  <a:lnTo>
                    <a:pt x="79475" y="10106"/>
                  </a:lnTo>
                  <a:lnTo>
                    <a:pt x="80163" y="9900"/>
                  </a:lnTo>
                  <a:lnTo>
                    <a:pt x="80919" y="9900"/>
                  </a:lnTo>
                  <a:lnTo>
                    <a:pt x="81950" y="9969"/>
                  </a:lnTo>
                  <a:lnTo>
                    <a:pt x="82431" y="10038"/>
                  </a:lnTo>
                  <a:lnTo>
                    <a:pt x="82844" y="10175"/>
                  </a:lnTo>
                  <a:lnTo>
                    <a:pt x="83188" y="10313"/>
                  </a:lnTo>
                  <a:lnTo>
                    <a:pt x="83531" y="10519"/>
                  </a:lnTo>
                  <a:lnTo>
                    <a:pt x="83875" y="10725"/>
                  </a:lnTo>
                  <a:lnTo>
                    <a:pt x="84150" y="11000"/>
                  </a:lnTo>
                  <a:lnTo>
                    <a:pt x="84356" y="11275"/>
                  </a:lnTo>
                  <a:lnTo>
                    <a:pt x="84563" y="11619"/>
                  </a:lnTo>
                  <a:lnTo>
                    <a:pt x="84769" y="12031"/>
                  </a:lnTo>
                  <a:lnTo>
                    <a:pt x="84906" y="12513"/>
                  </a:lnTo>
                  <a:lnTo>
                    <a:pt x="85113" y="13544"/>
                  </a:lnTo>
                  <a:lnTo>
                    <a:pt x="85181" y="14713"/>
                  </a:lnTo>
                  <a:lnTo>
                    <a:pt x="85181" y="24475"/>
                  </a:lnTo>
                  <a:lnTo>
                    <a:pt x="82156" y="24956"/>
                  </a:lnTo>
                  <a:lnTo>
                    <a:pt x="82156" y="27294"/>
                  </a:lnTo>
                  <a:lnTo>
                    <a:pt x="91850" y="27294"/>
                  </a:lnTo>
                  <a:lnTo>
                    <a:pt x="91850" y="24956"/>
                  </a:lnTo>
                  <a:lnTo>
                    <a:pt x="88825" y="24475"/>
                  </a:lnTo>
                  <a:lnTo>
                    <a:pt x="88825" y="14644"/>
                  </a:lnTo>
                  <a:lnTo>
                    <a:pt x="88756" y="13681"/>
                  </a:lnTo>
                  <a:lnTo>
                    <a:pt x="88688" y="12856"/>
                  </a:lnTo>
                  <a:lnTo>
                    <a:pt x="88550" y="11963"/>
                  </a:lnTo>
                  <a:lnTo>
                    <a:pt x="88344" y="11206"/>
                  </a:lnTo>
                  <a:lnTo>
                    <a:pt x="88138" y="10519"/>
                  </a:lnTo>
                  <a:lnTo>
                    <a:pt x="87794" y="9900"/>
                  </a:lnTo>
                  <a:lnTo>
                    <a:pt x="87450" y="9350"/>
                  </a:lnTo>
                  <a:lnTo>
                    <a:pt x="87038" y="8800"/>
                  </a:lnTo>
                  <a:lnTo>
                    <a:pt x="86556" y="8388"/>
                  </a:lnTo>
                  <a:lnTo>
                    <a:pt x="86075" y="7975"/>
                  </a:lnTo>
                  <a:lnTo>
                    <a:pt x="85525" y="7700"/>
                  </a:lnTo>
                  <a:lnTo>
                    <a:pt x="84906" y="7425"/>
                  </a:lnTo>
                  <a:lnTo>
                    <a:pt x="84288" y="7219"/>
                  </a:lnTo>
                  <a:lnTo>
                    <a:pt x="83531" y="7013"/>
                  </a:lnTo>
                  <a:lnTo>
                    <a:pt x="82844" y="6944"/>
                  </a:lnTo>
                  <a:close/>
                  <a:moveTo>
                    <a:pt x="11688" y="0"/>
                  </a:moveTo>
                  <a:lnTo>
                    <a:pt x="10381" y="69"/>
                  </a:lnTo>
                  <a:lnTo>
                    <a:pt x="9213" y="275"/>
                  </a:lnTo>
                  <a:lnTo>
                    <a:pt x="8044" y="550"/>
                  </a:lnTo>
                  <a:lnTo>
                    <a:pt x="6944" y="963"/>
                  </a:lnTo>
                  <a:lnTo>
                    <a:pt x="5913" y="1513"/>
                  </a:lnTo>
                  <a:lnTo>
                    <a:pt x="4950" y="2200"/>
                  </a:lnTo>
                  <a:lnTo>
                    <a:pt x="4056" y="2956"/>
                  </a:lnTo>
                  <a:lnTo>
                    <a:pt x="3231" y="3919"/>
                  </a:lnTo>
                  <a:lnTo>
                    <a:pt x="2475" y="4881"/>
                  </a:lnTo>
                  <a:lnTo>
                    <a:pt x="1788" y="5981"/>
                  </a:lnTo>
                  <a:lnTo>
                    <a:pt x="1238" y="7081"/>
                  </a:lnTo>
                  <a:lnTo>
                    <a:pt x="756" y="8319"/>
                  </a:lnTo>
                  <a:lnTo>
                    <a:pt x="413" y="9556"/>
                  </a:lnTo>
                  <a:lnTo>
                    <a:pt x="206" y="10863"/>
                  </a:lnTo>
                  <a:lnTo>
                    <a:pt x="0" y="12238"/>
                  </a:lnTo>
                  <a:lnTo>
                    <a:pt x="0" y="13681"/>
                  </a:lnTo>
                  <a:lnTo>
                    <a:pt x="0" y="14025"/>
                  </a:lnTo>
                  <a:lnTo>
                    <a:pt x="0" y="15469"/>
                  </a:lnTo>
                  <a:lnTo>
                    <a:pt x="206" y="16844"/>
                  </a:lnTo>
                  <a:lnTo>
                    <a:pt x="413" y="18150"/>
                  </a:lnTo>
                  <a:lnTo>
                    <a:pt x="756" y="19388"/>
                  </a:lnTo>
                  <a:lnTo>
                    <a:pt x="1238" y="20625"/>
                  </a:lnTo>
                  <a:lnTo>
                    <a:pt x="1788" y="21725"/>
                  </a:lnTo>
                  <a:lnTo>
                    <a:pt x="2475" y="22825"/>
                  </a:lnTo>
                  <a:lnTo>
                    <a:pt x="3231" y="23788"/>
                  </a:lnTo>
                  <a:lnTo>
                    <a:pt x="4056" y="24681"/>
                  </a:lnTo>
                  <a:lnTo>
                    <a:pt x="4950" y="25506"/>
                  </a:lnTo>
                  <a:lnTo>
                    <a:pt x="5913" y="26194"/>
                  </a:lnTo>
                  <a:lnTo>
                    <a:pt x="6944" y="26744"/>
                  </a:lnTo>
                  <a:lnTo>
                    <a:pt x="8044" y="27156"/>
                  </a:lnTo>
                  <a:lnTo>
                    <a:pt x="9213" y="27431"/>
                  </a:lnTo>
                  <a:lnTo>
                    <a:pt x="10381" y="27638"/>
                  </a:lnTo>
                  <a:lnTo>
                    <a:pt x="11688" y="27706"/>
                  </a:lnTo>
                  <a:lnTo>
                    <a:pt x="12994" y="27638"/>
                  </a:lnTo>
                  <a:lnTo>
                    <a:pt x="14231" y="27431"/>
                  </a:lnTo>
                  <a:lnTo>
                    <a:pt x="15400" y="27156"/>
                  </a:lnTo>
                  <a:lnTo>
                    <a:pt x="16569" y="26744"/>
                  </a:lnTo>
                  <a:lnTo>
                    <a:pt x="17600" y="26194"/>
                  </a:lnTo>
                  <a:lnTo>
                    <a:pt x="18631" y="25506"/>
                  </a:lnTo>
                  <a:lnTo>
                    <a:pt x="19525" y="24681"/>
                  </a:lnTo>
                  <a:lnTo>
                    <a:pt x="20419" y="23788"/>
                  </a:lnTo>
                  <a:lnTo>
                    <a:pt x="21175" y="22825"/>
                  </a:lnTo>
                  <a:lnTo>
                    <a:pt x="21863" y="21725"/>
                  </a:lnTo>
                  <a:lnTo>
                    <a:pt x="22481" y="20625"/>
                  </a:lnTo>
                  <a:lnTo>
                    <a:pt x="22963" y="19388"/>
                  </a:lnTo>
                  <a:lnTo>
                    <a:pt x="23306" y="18150"/>
                  </a:lnTo>
                  <a:lnTo>
                    <a:pt x="23581" y="16844"/>
                  </a:lnTo>
                  <a:lnTo>
                    <a:pt x="23719" y="15469"/>
                  </a:lnTo>
                  <a:lnTo>
                    <a:pt x="23788" y="14025"/>
                  </a:lnTo>
                  <a:lnTo>
                    <a:pt x="23788" y="13681"/>
                  </a:lnTo>
                  <a:lnTo>
                    <a:pt x="23719" y="12238"/>
                  </a:lnTo>
                  <a:lnTo>
                    <a:pt x="23581" y="10863"/>
                  </a:lnTo>
                  <a:lnTo>
                    <a:pt x="23306" y="9556"/>
                  </a:lnTo>
                  <a:lnTo>
                    <a:pt x="22963" y="8319"/>
                  </a:lnTo>
                  <a:lnTo>
                    <a:pt x="22481" y="7081"/>
                  </a:lnTo>
                  <a:lnTo>
                    <a:pt x="21863" y="5981"/>
                  </a:lnTo>
                  <a:lnTo>
                    <a:pt x="21175" y="4881"/>
                  </a:lnTo>
                  <a:lnTo>
                    <a:pt x="20419" y="3919"/>
                  </a:lnTo>
                  <a:lnTo>
                    <a:pt x="19525" y="2956"/>
                  </a:lnTo>
                  <a:lnTo>
                    <a:pt x="18631" y="2200"/>
                  </a:lnTo>
                  <a:lnTo>
                    <a:pt x="17600" y="1513"/>
                  </a:lnTo>
                  <a:lnTo>
                    <a:pt x="16569" y="963"/>
                  </a:lnTo>
                  <a:lnTo>
                    <a:pt x="15400" y="550"/>
                  </a:lnTo>
                  <a:lnTo>
                    <a:pt x="14231" y="275"/>
                  </a:lnTo>
                  <a:lnTo>
                    <a:pt x="12994" y="69"/>
                  </a:lnTo>
                  <a:lnTo>
                    <a:pt x="11688" y="0"/>
                  </a:lnTo>
                  <a:close/>
                  <a:moveTo>
                    <a:pt x="57475" y="6944"/>
                  </a:moveTo>
                  <a:lnTo>
                    <a:pt x="56650" y="7081"/>
                  </a:lnTo>
                  <a:lnTo>
                    <a:pt x="55894" y="7356"/>
                  </a:lnTo>
                  <a:lnTo>
                    <a:pt x="55138" y="7631"/>
                  </a:lnTo>
                  <a:lnTo>
                    <a:pt x="54381" y="8044"/>
                  </a:lnTo>
                  <a:lnTo>
                    <a:pt x="53625" y="8525"/>
                  </a:lnTo>
                  <a:lnTo>
                    <a:pt x="53006" y="9075"/>
                  </a:lnTo>
                  <a:lnTo>
                    <a:pt x="52319" y="9763"/>
                  </a:lnTo>
                  <a:lnTo>
                    <a:pt x="51769" y="10519"/>
                  </a:lnTo>
                  <a:lnTo>
                    <a:pt x="51219" y="11275"/>
                  </a:lnTo>
                  <a:lnTo>
                    <a:pt x="50806" y="12100"/>
                  </a:lnTo>
                  <a:lnTo>
                    <a:pt x="50394" y="12925"/>
                  </a:lnTo>
                  <a:lnTo>
                    <a:pt x="50119" y="13888"/>
                  </a:lnTo>
                  <a:lnTo>
                    <a:pt x="49981" y="14850"/>
                  </a:lnTo>
                  <a:lnTo>
                    <a:pt x="49844" y="15813"/>
                  </a:lnTo>
                  <a:lnTo>
                    <a:pt x="49775" y="16844"/>
                  </a:lnTo>
                  <a:lnTo>
                    <a:pt x="49775" y="17669"/>
                  </a:lnTo>
                  <a:lnTo>
                    <a:pt x="49844" y="18769"/>
                  </a:lnTo>
                  <a:lnTo>
                    <a:pt x="49913" y="19800"/>
                  </a:lnTo>
                  <a:lnTo>
                    <a:pt x="50119" y="20763"/>
                  </a:lnTo>
                  <a:lnTo>
                    <a:pt x="50394" y="21725"/>
                  </a:lnTo>
                  <a:lnTo>
                    <a:pt x="50738" y="22550"/>
                  </a:lnTo>
                  <a:lnTo>
                    <a:pt x="51150" y="23375"/>
                  </a:lnTo>
                  <a:lnTo>
                    <a:pt x="51700" y="24200"/>
                  </a:lnTo>
                  <a:lnTo>
                    <a:pt x="52250" y="24888"/>
                  </a:lnTo>
                  <a:lnTo>
                    <a:pt x="52869" y="25575"/>
                  </a:lnTo>
                  <a:lnTo>
                    <a:pt x="53625" y="26125"/>
                  </a:lnTo>
                  <a:lnTo>
                    <a:pt x="54381" y="26606"/>
                  </a:lnTo>
                  <a:lnTo>
                    <a:pt x="55138" y="27019"/>
                  </a:lnTo>
                  <a:lnTo>
                    <a:pt x="56031" y="27294"/>
                  </a:lnTo>
                  <a:lnTo>
                    <a:pt x="56925" y="27500"/>
                  </a:lnTo>
                  <a:lnTo>
                    <a:pt x="57888" y="27638"/>
                  </a:lnTo>
                  <a:lnTo>
                    <a:pt x="58919" y="27706"/>
                  </a:lnTo>
                  <a:lnTo>
                    <a:pt x="60088" y="27638"/>
                  </a:lnTo>
                  <a:lnTo>
                    <a:pt x="61188" y="27500"/>
                  </a:lnTo>
                  <a:lnTo>
                    <a:pt x="62219" y="27294"/>
                  </a:lnTo>
                  <a:lnTo>
                    <a:pt x="63113" y="26950"/>
                  </a:lnTo>
                  <a:lnTo>
                    <a:pt x="64006" y="26606"/>
                  </a:lnTo>
                  <a:lnTo>
                    <a:pt x="64763" y="26194"/>
                  </a:lnTo>
                  <a:lnTo>
                    <a:pt x="65381" y="25713"/>
                  </a:lnTo>
                  <a:lnTo>
                    <a:pt x="66000" y="25231"/>
                  </a:lnTo>
                  <a:lnTo>
                    <a:pt x="64556" y="22825"/>
                  </a:lnTo>
                  <a:lnTo>
                    <a:pt x="64006" y="23306"/>
                  </a:lnTo>
                  <a:lnTo>
                    <a:pt x="63456" y="23650"/>
                  </a:lnTo>
                  <a:lnTo>
                    <a:pt x="62838" y="23994"/>
                  </a:lnTo>
                  <a:lnTo>
                    <a:pt x="62150" y="24338"/>
                  </a:lnTo>
                  <a:lnTo>
                    <a:pt x="61394" y="24544"/>
                  </a:lnTo>
                  <a:lnTo>
                    <a:pt x="60638" y="24681"/>
                  </a:lnTo>
                  <a:lnTo>
                    <a:pt x="59813" y="24819"/>
                  </a:lnTo>
                  <a:lnTo>
                    <a:pt x="58300" y="24819"/>
                  </a:lnTo>
                  <a:lnTo>
                    <a:pt x="57681" y="24750"/>
                  </a:lnTo>
                  <a:lnTo>
                    <a:pt x="57131" y="24544"/>
                  </a:lnTo>
                  <a:lnTo>
                    <a:pt x="56650" y="24338"/>
                  </a:lnTo>
                  <a:lnTo>
                    <a:pt x="56169" y="24131"/>
                  </a:lnTo>
                  <a:lnTo>
                    <a:pt x="55756" y="23788"/>
                  </a:lnTo>
                  <a:lnTo>
                    <a:pt x="55344" y="23444"/>
                  </a:lnTo>
                  <a:lnTo>
                    <a:pt x="54931" y="22963"/>
                  </a:lnTo>
                  <a:lnTo>
                    <a:pt x="54656" y="22481"/>
                  </a:lnTo>
                  <a:lnTo>
                    <a:pt x="54313" y="22000"/>
                  </a:lnTo>
                  <a:lnTo>
                    <a:pt x="54106" y="21450"/>
                  </a:lnTo>
                  <a:lnTo>
                    <a:pt x="53900" y="20831"/>
                  </a:lnTo>
                  <a:lnTo>
                    <a:pt x="53763" y="20281"/>
                  </a:lnTo>
                  <a:lnTo>
                    <a:pt x="53625" y="19594"/>
                  </a:lnTo>
                  <a:lnTo>
                    <a:pt x="53556" y="18975"/>
                  </a:lnTo>
                  <a:lnTo>
                    <a:pt x="53488" y="18219"/>
                  </a:lnTo>
                  <a:lnTo>
                    <a:pt x="53556" y="18150"/>
                  </a:lnTo>
                  <a:lnTo>
                    <a:pt x="66550" y="18150"/>
                  </a:lnTo>
                  <a:lnTo>
                    <a:pt x="66550" y="15881"/>
                  </a:lnTo>
                  <a:lnTo>
                    <a:pt x="66481" y="14850"/>
                  </a:lnTo>
                  <a:lnTo>
                    <a:pt x="66413" y="13956"/>
                  </a:lnTo>
                  <a:lnTo>
                    <a:pt x="66206" y="13063"/>
                  </a:lnTo>
                  <a:lnTo>
                    <a:pt x="66000" y="12238"/>
                  </a:lnTo>
                  <a:lnTo>
                    <a:pt x="65725" y="11413"/>
                  </a:lnTo>
                  <a:lnTo>
                    <a:pt x="65381" y="10656"/>
                  </a:lnTo>
                  <a:lnTo>
                    <a:pt x="64969" y="9969"/>
                  </a:lnTo>
                  <a:lnTo>
                    <a:pt x="64419" y="9350"/>
                  </a:lnTo>
                  <a:lnTo>
                    <a:pt x="63869" y="8800"/>
                  </a:lnTo>
                  <a:lnTo>
                    <a:pt x="63319" y="8319"/>
                  </a:lnTo>
                  <a:lnTo>
                    <a:pt x="62631" y="7906"/>
                  </a:lnTo>
                  <a:lnTo>
                    <a:pt x="61875" y="7563"/>
                  </a:lnTo>
                  <a:lnTo>
                    <a:pt x="61119" y="7288"/>
                  </a:lnTo>
                  <a:lnTo>
                    <a:pt x="60225" y="7081"/>
                  </a:lnTo>
                  <a:lnTo>
                    <a:pt x="59331" y="6944"/>
                  </a:lnTo>
                  <a:close/>
                  <a:moveTo>
                    <a:pt x="37744" y="6944"/>
                  </a:moveTo>
                  <a:lnTo>
                    <a:pt x="36850" y="7081"/>
                  </a:lnTo>
                  <a:lnTo>
                    <a:pt x="36025" y="7356"/>
                  </a:lnTo>
                  <a:lnTo>
                    <a:pt x="35338" y="7631"/>
                  </a:lnTo>
                  <a:lnTo>
                    <a:pt x="34650" y="8044"/>
                  </a:lnTo>
                  <a:lnTo>
                    <a:pt x="33963" y="8525"/>
                  </a:lnTo>
                  <a:lnTo>
                    <a:pt x="33413" y="9075"/>
                  </a:lnTo>
                  <a:lnTo>
                    <a:pt x="32863" y="9763"/>
                  </a:lnTo>
                  <a:lnTo>
                    <a:pt x="32519" y="7288"/>
                  </a:lnTo>
                  <a:lnTo>
                    <a:pt x="26400" y="7288"/>
                  </a:lnTo>
                  <a:lnTo>
                    <a:pt x="26400" y="9625"/>
                  </a:lnTo>
                  <a:lnTo>
                    <a:pt x="29425" y="10175"/>
                  </a:lnTo>
                  <a:lnTo>
                    <a:pt x="29425" y="32106"/>
                  </a:lnTo>
                  <a:lnTo>
                    <a:pt x="26400" y="32656"/>
                  </a:lnTo>
                  <a:lnTo>
                    <a:pt x="26400" y="34994"/>
                  </a:lnTo>
                  <a:lnTo>
                    <a:pt x="36094" y="34994"/>
                  </a:lnTo>
                  <a:lnTo>
                    <a:pt x="36094" y="32656"/>
                  </a:lnTo>
                  <a:lnTo>
                    <a:pt x="33069" y="32106"/>
                  </a:lnTo>
                  <a:lnTo>
                    <a:pt x="33069" y="25231"/>
                  </a:lnTo>
                  <a:lnTo>
                    <a:pt x="33550" y="25781"/>
                  </a:lnTo>
                  <a:lnTo>
                    <a:pt x="34169" y="26263"/>
                  </a:lnTo>
                  <a:lnTo>
                    <a:pt x="34788" y="26744"/>
                  </a:lnTo>
                  <a:lnTo>
                    <a:pt x="35475" y="27088"/>
                  </a:lnTo>
                  <a:lnTo>
                    <a:pt x="36163" y="27363"/>
                  </a:lnTo>
                  <a:lnTo>
                    <a:pt x="36919" y="27500"/>
                  </a:lnTo>
                  <a:lnTo>
                    <a:pt x="37813" y="27638"/>
                  </a:lnTo>
                  <a:lnTo>
                    <a:pt x="38706" y="27706"/>
                  </a:lnTo>
                  <a:lnTo>
                    <a:pt x="39600" y="27638"/>
                  </a:lnTo>
                  <a:lnTo>
                    <a:pt x="40425" y="27500"/>
                  </a:lnTo>
                  <a:lnTo>
                    <a:pt x="41181" y="27294"/>
                  </a:lnTo>
                  <a:lnTo>
                    <a:pt x="41938" y="27019"/>
                  </a:lnTo>
                  <a:lnTo>
                    <a:pt x="42625" y="26675"/>
                  </a:lnTo>
                  <a:lnTo>
                    <a:pt x="43244" y="26194"/>
                  </a:lnTo>
                  <a:lnTo>
                    <a:pt x="43863" y="25644"/>
                  </a:lnTo>
                  <a:lnTo>
                    <a:pt x="44413" y="25025"/>
                  </a:lnTo>
                  <a:lnTo>
                    <a:pt x="44894" y="24338"/>
                  </a:lnTo>
                  <a:lnTo>
                    <a:pt x="45306" y="23581"/>
                  </a:lnTo>
                  <a:lnTo>
                    <a:pt x="45650" y="22825"/>
                  </a:lnTo>
                  <a:lnTo>
                    <a:pt x="45925" y="21931"/>
                  </a:lnTo>
                  <a:lnTo>
                    <a:pt x="46200" y="21038"/>
                  </a:lnTo>
                  <a:lnTo>
                    <a:pt x="46338" y="20144"/>
                  </a:lnTo>
                  <a:lnTo>
                    <a:pt x="46406" y="19113"/>
                  </a:lnTo>
                  <a:lnTo>
                    <a:pt x="46475" y="18081"/>
                  </a:lnTo>
                  <a:lnTo>
                    <a:pt x="46475" y="17669"/>
                  </a:lnTo>
                  <a:lnTo>
                    <a:pt x="46406" y="16500"/>
                  </a:lnTo>
                  <a:lnTo>
                    <a:pt x="46338" y="15331"/>
                  </a:lnTo>
                  <a:lnTo>
                    <a:pt x="46200" y="14300"/>
                  </a:lnTo>
                  <a:lnTo>
                    <a:pt x="45925" y="13269"/>
                  </a:lnTo>
                  <a:lnTo>
                    <a:pt x="45650" y="12375"/>
                  </a:lnTo>
                  <a:lnTo>
                    <a:pt x="45306" y="11481"/>
                  </a:lnTo>
                  <a:lnTo>
                    <a:pt x="44894" y="10656"/>
                  </a:lnTo>
                  <a:lnTo>
                    <a:pt x="44413" y="9900"/>
                  </a:lnTo>
                  <a:lnTo>
                    <a:pt x="43863" y="9213"/>
                  </a:lnTo>
                  <a:lnTo>
                    <a:pt x="43244" y="8594"/>
                  </a:lnTo>
                  <a:lnTo>
                    <a:pt x="42625" y="8113"/>
                  </a:lnTo>
                  <a:lnTo>
                    <a:pt x="41938" y="7631"/>
                  </a:lnTo>
                  <a:lnTo>
                    <a:pt x="41181" y="7356"/>
                  </a:lnTo>
                  <a:lnTo>
                    <a:pt x="40356" y="7081"/>
                  </a:lnTo>
                  <a:lnTo>
                    <a:pt x="39531" y="6944"/>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9" name="Google Shape;1409;p120"/>
            <p:cNvSpPr/>
            <p:nvPr/>
          </p:nvSpPr>
          <p:spPr>
            <a:xfrm>
              <a:off x="4403825" y="4516075"/>
              <a:ext cx="556900" cy="508775"/>
            </a:xfrm>
            <a:custGeom>
              <a:rect b="b" l="l" r="r" t="t"/>
              <a:pathLst>
                <a:path extrusionOk="0" fill="none" h="20351" w="22276">
                  <a:moveTo>
                    <a:pt x="0" y="20351"/>
                  </a:moveTo>
                  <a:lnTo>
                    <a:pt x="9694" y="20351"/>
                  </a:lnTo>
                  <a:lnTo>
                    <a:pt x="9694" y="18013"/>
                  </a:lnTo>
                  <a:lnTo>
                    <a:pt x="6669" y="17532"/>
                  </a:lnTo>
                  <a:lnTo>
                    <a:pt x="6669" y="5776"/>
                  </a:lnTo>
                  <a:lnTo>
                    <a:pt x="6669" y="5776"/>
                  </a:lnTo>
                  <a:lnTo>
                    <a:pt x="7081" y="5157"/>
                  </a:lnTo>
                  <a:lnTo>
                    <a:pt x="7494" y="4607"/>
                  </a:lnTo>
                  <a:lnTo>
                    <a:pt x="8044" y="4126"/>
                  </a:lnTo>
                  <a:lnTo>
                    <a:pt x="8594" y="3713"/>
                  </a:lnTo>
                  <a:lnTo>
                    <a:pt x="8594" y="3713"/>
                  </a:lnTo>
                  <a:lnTo>
                    <a:pt x="9213" y="3370"/>
                  </a:lnTo>
                  <a:lnTo>
                    <a:pt x="9900" y="3163"/>
                  </a:lnTo>
                  <a:lnTo>
                    <a:pt x="10588" y="2957"/>
                  </a:lnTo>
                  <a:lnTo>
                    <a:pt x="11344" y="2957"/>
                  </a:lnTo>
                  <a:lnTo>
                    <a:pt x="11344" y="2957"/>
                  </a:lnTo>
                  <a:lnTo>
                    <a:pt x="12375" y="3026"/>
                  </a:lnTo>
                  <a:lnTo>
                    <a:pt x="12856" y="3095"/>
                  </a:lnTo>
                  <a:lnTo>
                    <a:pt x="13269" y="3232"/>
                  </a:lnTo>
                  <a:lnTo>
                    <a:pt x="13613" y="3370"/>
                  </a:lnTo>
                  <a:lnTo>
                    <a:pt x="13956" y="3576"/>
                  </a:lnTo>
                  <a:lnTo>
                    <a:pt x="14300" y="3782"/>
                  </a:lnTo>
                  <a:lnTo>
                    <a:pt x="14575" y="4057"/>
                  </a:lnTo>
                  <a:lnTo>
                    <a:pt x="14575" y="4057"/>
                  </a:lnTo>
                  <a:lnTo>
                    <a:pt x="14781" y="4332"/>
                  </a:lnTo>
                  <a:lnTo>
                    <a:pt x="14988" y="4676"/>
                  </a:lnTo>
                  <a:lnTo>
                    <a:pt x="15194" y="5088"/>
                  </a:lnTo>
                  <a:lnTo>
                    <a:pt x="15331" y="5570"/>
                  </a:lnTo>
                  <a:lnTo>
                    <a:pt x="15538" y="6601"/>
                  </a:lnTo>
                  <a:lnTo>
                    <a:pt x="15606" y="7770"/>
                  </a:lnTo>
                  <a:lnTo>
                    <a:pt x="15606" y="17532"/>
                  </a:lnTo>
                  <a:lnTo>
                    <a:pt x="12581" y="18013"/>
                  </a:lnTo>
                  <a:lnTo>
                    <a:pt x="12581" y="20351"/>
                  </a:lnTo>
                  <a:lnTo>
                    <a:pt x="22275" y="20351"/>
                  </a:lnTo>
                  <a:lnTo>
                    <a:pt x="22275" y="18013"/>
                  </a:lnTo>
                  <a:lnTo>
                    <a:pt x="19250" y="17532"/>
                  </a:lnTo>
                  <a:lnTo>
                    <a:pt x="19250" y="7701"/>
                  </a:lnTo>
                  <a:lnTo>
                    <a:pt x="19250" y="7701"/>
                  </a:lnTo>
                  <a:lnTo>
                    <a:pt x="19181" y="6738"/>
                  </a:lnTo>
                  <a:lnTo>
                    <a:pt x="19113" y="5913"/>
                  </a:lnTo>
                  <a:lnTo>
                    <a:pt x="18975" y="5020"/>
                  </a:lnTo>
                  <a:lnTo>
                    <a:pt x="18769" y="4263"/>
                  </a:lnTo>
                  <a:lnTo>
                    <a:pt x="18563" y="3576"/>
                  </a:lnTo>
                  <a:lnTo>
                    <a:pt x="18219" y="2957"/>
                  </a:lnTo>
                  <a:lnTo>
                    <a:pt x="17875" y="2407"/>
                  </a:lnTo>
                  <a:lnTo>
                    <a:pt x="17463" y="1857"/>
                  </a:lnTo>
                  <a:lnTo>
                    <a:pt x="17463" y="1857"/>
                  </a:lnTo>
                  <a:lnTo>
                    <a:pt x="16981" y="1445"/>
                  </a:lnTo>
                  <a:lnTo>
                    <a:pt x="16500" y="1032"/>
                  </a:lnTo>
                  <a:lnTo>
                    <a:pt x="15950" y="757"/>
                  </a:lnTo>
                  <a:lnTo>
                    <a:pt x="15331" y="482"/>
                  </a:lnTo>
                  <a:lnTo>
                    <a:pt x="14713" y="276"/>
                  </a:lnTo>
                  <a:lnTo>
                    <a:pt x="13956" y="70"/>
                  </a:lnTo>
                  <a:lnTo>
                    <a:pt x="13269" y="1"/>
                  </a:lnTo>
                  <a:lnTo>
                    <a:pt x="12444" y="1"/>
                  </a:lnTo>
                  <a:lnTo>
                    <a:pt x="12444" y="1"/>
                  </a:lnTo>
                  <a:lnTo>
                    <a:pt x="11550" y="70"/>
                  </a:lnTo>
                  <a:lnTo>
                    <a:pt x="10656" y="207"/>
                  </a:lnTo>
                  <a:lnTo>
                    <a:pt x="9831" y="482"/>
                  </a:lnTo>
                  <a:lnTo>
                    <a:pt x="9006" y="895"/>
                  </a:lnTo>
                  <a:lnTo>
                    <a:pt x="9006" y="895"/>
                  </a:lnTo>
                  <a:lnTo>
                    <a:pt x="8319" y="1376"/>
                  </a:lnTo>
                  <a:lnTo>
                    <a:pt x="7631" y="1926"/>
                  </a:lnTo>
                  <a:lnTo>
                    <a:pt x="7081" y="2613"/>
                  </a:lnTo>
                  <a:lnTo>
                    <a:pt x="6531" y="3301"/>
                  </a:lnTo>
                  <a:lnTo>
                    <a:pt x="6256" y="345"/>
                  </a:lnTo>
                  <a:lnTo>
                    <a:pt x="0" y="345"/>
                  </a:lnTo>
                  <a:lnTo>
                    <a:pt x="0" y="2682"/>
                  </a:lnTo>
                  <a:lnTo>
                    <a:pt x="3025" y="3232"/>
                  </a:lnTo>
                  <a:lnTo>
                    <a:pt x="3025" y="17532"/>
                  </a:lnTo>
                  <a:lnTo>
                    <a:pt x="0" y="18013"/>
                  </a:lnTo>
                  <a:lnTo>
                    <a:pt x="0" y="2035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0" name="Google Shape;1410;p120"/>
            <p:cNvSpPr/>
            <p:nvPr/>
          </p:nvSpPr>
          <p:spPr>
            <a:xfrm>
              <a:off x="4005075" y="4586550"/>
              <a:ext cx="232050" cy="139250"/>
            </a:xfrm>
            <a:custGeom>
              <a:rect b="b" l="l" r="r" t="t"/>
              <a:pathLst>
                <a:path extrusionOk="0" fill="none" h="5570" w="9282">
                  <a:moveTo>
                    <a:pt x="8113" y="1444"/>
                  </a:moveTo>
                  <a:lnTo>
                    <a:pt x="8113" y="1444"/>
                  </a:lnTo>
                  <a:lnTo>
                    <a:pt x="8388" y="1857"/>
                  </a:lnTo>
                  <a:lnTo>
                    <a:pt x="8594" y="2269"/>
                  </a:lnTo>
                  <a:lnTo>
                    <a:pt x="8800" y="2682"/>
                  </a:lnTo>
                  <a:lnTo>
                    <a:pt x="9006" y="3094"/>
                  </a:lnTo>
                  <a:lnTo>
                    <a:pt x="9213" y="4057"/>
                  </a:lnTo>
                  <a:lnTo>
                    <a:pt x="9281" y="5088"/>
                  </a:lnTo>
                  <a:lnTo>
                    <a:pt x="9281" y="5569"/>
                  </a:lnTo>
                  <a:lnTo>
                    <a:pt x="69" y="5569"/>
                  </a:lnTo>
                  <a:lnTo>
                    <a:pt x="0" y="5432"/>
                  </a:lnTo>
                  <a:lnTo>
                    <a:pt x="0" y="5432"/>
                  </a:lnTo>
                  <a:lnTo>
                    <a:pt x="206" y="4332"/>
                  </a:lnTo>
                  <a:lnTo>
                    <a:pt x="550" y="3301"/>
                  </a:lnTo>
                  <a:lnTo>
                    <a:pt x="1031" y="2407"/>
                  </a:lnTo>
                  <a:lnTo>
                    <a:pt x="1581" y="1582"/>
                  </a:lnTo>
                  <a:lnTo>
                    <a:pt x="1581" y="1582"/>
                  </a:lnTo>
                  <a:lnTo>
                    <a:pt x="1925" y="1238"/>
                  </a:lnTo>
                  <a:lnTo>
                    <a:pt x="2269" y="894"/>
                  </a:lnTo>
                  <a:lnTo>
                    <a:pt x="2613" y="619"/>
                  </a:lnTo>
                  <a:lnTo>
                    <a:pt x="3025" y="413"/>
                  </a:lnTo>
                  <a:lnTo>
                    <a:pt x="3438" y="276"/>
                  </a:lnTo>
                  <a:lnTo>
                    <a:pt x="3850" y="138"/>
                  </a:lnTo>
                  <a:lnTo>
                    <a:pt x="4263" y="69"/>
                  </a:lnTo>
                  <a:lnTo>
                    <a:pt x="4744" y="1"/>
                  </a:lnTo>
                  <a:lnTo>
                    <a:pt x="4744" y="1"/>
                  </a:lnTo>
                  <a:lnTo>
                    <a:pt x="5294" y="69"/>
                  </a:lnTo>
                  <a:lnTo>
                    <a:pt x="5775" y="138"/>
                  </a:lnTo>
                  <a:lnTo>
                    <a:pt x="6256" y="207"/>
                  </a:lnTo>
                  <a:lnTo>
                    <a:pt x="6669" y="413"/>
                  </a:lnTo>
                  <a:lnTo>
                    <a:pt x="7081" y="619"/>
                  </a:lnTo>
                  <a:lnTo>
                    <a:pt x="7494" y="826"/>
                  </a:lnTo>
                  <a:lnTo>
                    <a:pt x="7838" y="1101"/>
                  </a:lnTo>
                  <a:lnTo>
                    <a:pt x="8113" y="1444"/>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1" name="Google Shape;1411;p120"/>
            <p:cNvSpPr/>
            <p:nvPr/>
          </p:nvSpPr>
          <p:spPr>
            <a:xfrm>
              <a:off x="3908825" y="4516075"/>
              <a:ext cx="419400" cy="519100"/>
            </a:xfrm>
            <a:custGeom>
              <a:rect b="b" l="l" r="r" t="t"/>
              <a:pathLst>
                <a:path extrusionOk="0" fill="none" h="20764" w="16776">
                  <a:moveTo>
                    <a:pt x="13338" y="20007"/>
                  </a:moveTo>
                  <a:lnTo>
                    <a:pt x="13338" y="20007"/>
                  </a:lnTo>
                  <a:lnTo>
                    <a:pt x="14231" y="19663"/>
                  </a:lnTo>
                  <a:lnTo>
                    <a:pt x="14988" y="19251"/>
                  </a:lnTo>
                  <a:lnTo>
                    <a:pt x="15606" y="18770"/>
                  </a:lnTo>
                  <a:lnTo>
                    <a:pt x="16225" y="18288"/>
                  </a:lnTo>
                  <a:lnTo>
                    <a:pt x="14781" y="15882"/>
                  </a:lnTo>
                  <a:lnTo>
                    <a:pt x="14781" y="15882"/>
                  </a:lnTo>
                  <a:lnTo>
                    <a:pt x="14231" y="16363"/>
                  </a:lnTo>
                  <a:lnTo>
                    <a:pt x="13681" y="16707"/>
                  </a:lnTo>
                  <a:lnTo>
                    <a:pt x="13063" y="17051"/>
                  </a:lnTo>
                  <a:lnTo>
                    <a:pt x="12375" y="17395"/>
                  </a:lnTo>
                  <a:lnTo>
                    <a:pt x="12375" y="17395"/>
                  </a:lnTo>
                  <a:lnTo>
                    <a:pt x="11619" y="17601"/>
                  </a:lnTo>
                  <a:lnTo>
                    <a:pt x="10863" y="17738"/>
                  </a:lnTo>
                  <a:lnTo>
                    <a:pt x="10038" y="17876"/>
                  </a:lnTo>
                  <a:lnTo>
                    <a:pt x="9144" y="17876"/>
                  </a:lnTo>
                  <a:lnTo>
                    <a:pt x="9144" y="17876"/>
                  </a:lnTo>
                  <a:lnTo>
                    <a:pt x="8525" y="17876"/>
                  </a:lnTo>
                  <a:lnTo>
                    <a:pt x="7906" y="17807"/>
                  </a:lnTo>
                  <a:lnTo>
                    <a:pt x="7356" y="17601"/>
                  </a:lnTo>
                  <a:lnTo>
                    <a:pt x="6875" y="17395"/>
                  </a:lnTo>
                  <a:lnTo>
                    <a:pt x="6394" y="17188"/>
                  </a:lnTo>
                  <a:lnTo>
                    <a:pt x="5981" y="16845"/>
                  </a:lnTo>
                  <a:lnTo>
                    <a:pt x="5569" y="16501"/>
                  </a:lnTo>
                  <a:lnTo>
                    <a:pt x="5156" y="16020"/>
                  </a:lnTo>
                  <a:lnTo>
                    <a:pt x="5156" y="16020"/>
                  </a:lnTo>
                  <a:lnTo>
                    <a:pt x="4881" y="15538"/>
                  </a:lnTo>
                  <a:lnTo>
                    <a:pt x="4538" y="15057"/>
                  </a:lnTo>
                  <a:lnTo>
                    <a:pt x="4331" y="14507"/>
                  </a:lnTo>
                  <a:lnTo>
                    <a:pt x="4125" y="13888"/>
                  </a:lnTo>
                  <a:lnTo>
                    <a:pt x="3988" y="13338"/>
                  </a:lnTo>
                  <a:lnTo>
                    <a:pt x="3850" y="12651"/>
                  </a:lnTo>
                  <a:lnTo>
                    <a:pt x="3781" y="12032"/>
                  </a:lnTo>
                  <a:lnTo>
                    <a:pt x="3713" y="11276"/>
                  </a:lnTo>
                  <a:lnTo>
                    <a:pt x="3781" y="11207"/>
                  </a:lnTo>
                  <a:lnTo>
                    <a:pt x="16775" y="11207"/>
                  </a:lnTo>
                  <a:lnTo>
                    <a:pt x="16775" y="8938"/>
                  </a:lnTo>
                  <a:lnTo>
                    <a:pt x="16775" y="8938"/>
                  </a:lnTo>
                  <a:lnTo>
                    <a:pt x="16706" y="7907"/>
                  </a:lnTo>
                  <a:lnTo>
                    <a:pt x="16638" y="7013"/>
                  </a:lnTo>
                  <a:lnTo>
                    <a:pt x="16431" y="6120"/>
                  </a:lnTo>
                  <a:lnTo>
                    <a:pt x="16225" y="5295"/>
                  </a:lnTo>
                  <a:lnTo>
                    <a:pt x="15950" y="4470"/>
                  </a:lnTo>
                  <a:lnTo>
                    <a:pt x="15606" y="3713"/>
                  </a:lnTo>
                  <a:lnTo>
                    <a:pt x="15194" y="3026"/>
                  </a:lnTo>
                  <a:lnTo>
                    <a:pt x="14644" y="2407"/>
                  </a:lnTo>
                  <a:lnTo>
                    <a:pt x="14644" y="2407"/>
                  </a:lnTo>
                  <a:lnTo>
                    <a:pt x="14094" y="1857"/>
                  </a:lnTo>
                  <a:lnTo>
                    <a:pt x="13544" y="1376"/>
                  </a:lnTo>
                  <a:lnTo>
                    <a:pt x="12856" y="963"/>
                  </a:lnTo>
                  <a:lnTo>
                    <a:pt x="12100" y="620"/>
                  </a:lnTo>
                  <a:lnTo>
                    <a:pt x="11344" y="345"/>
                  </a:lnTo>
                  <a:lnTo>
                    <a:pt x="10450" y="138"/>
                  </a:lnTo>
                  <a:lnTo>
                    <a:pt x="9556" y="1"/>
                  </a:lnTo>
                  <a:lnTo>
                    <a:pt x="8594" y="1"/>
                  </a:lnTo>
                  <a:lnTo>
                    <a:pt x="8594" y="1"/>
                  </a:lnTo>
                  <a:lnTo>
                    <a:pt x="7700" y="1"/>
                  </a:lnTo>
                  <a:lnTo>
                    <a:pt x="6875" y="138"/>
                  </a:lnTo>
                  <a:lnTo>
                    <a:pt x="6119" y="413"/>
                  </a:lnTo>
                  <a:lnTo>
                    <a:pt x="5363" y="688"/>
                  </a:lnTo>
                  <a:lnTo>
                    <a:pt x="4606" y="1101"/>
                  </a:lnTo>
                  <a:lnTo>
                    <a:pt x="3850" y="1582"/>
                  </a:lnTo>
                  <a:lnTo>
                    <a:pt x="3231" y="2132"/>
                  </a:lnTo>
                  <a:lnTo>
                    <a:pt x="2544" y="2820"/>
                  </a:lnTo>
                  <a:lnTo>
                    <a:pt x="2544" y="2820"/>
                  </a:lnTo>
                  <a:lnTo>
                    <a:pt x="1994" y="3576"/>
                  </a:lnTo>
                  <a:lnTo>
                    <a:pt x="1444" y="4332"/>
                  </a:lnTo>
                  <a:lnTo>
                    <a:pt x="1031" y="5157"/>
                  </a:lnTo>
                  <a:lnTo>
                    <a:pt x="619" y="5982"/>
                  </a:lnTo>
                  <a:lnTo>
                    <a:pt x="344" y="6945"/>
                  </a:lnTo>
                  <a:lnTo>
                    <a:pt x="206" y="7907"/>
                  </a:lnTo>
                  <a:lnTo>
                    <a:pt x="69" y="8870"/>
                  </a:lnTo>
                  <a:lnTo>
                    <a:pt x="0" y="9901"/>
                  </a:lnTo>
                  <a:lnTo>
                    <a:pt x="0" y="10726"/>
                  </a:lnTo>
                  <a:lnTo>
                    <a:pt x="0" y="10726"/>
                  </a:lnTo>
                  <a:lnTo>
                    <a:pt x="69" y="11826"/>
                  </a:lnTo>
                  <a:lnTo>
                    <a:pt x="138" y="12857"/>
                  </a:lnTo>
                  <a:lnTo>
                    <a:pt x="344" y="13820"/>
                  </a:lnTo>
                  <a:lnTo>
                    <a:pt x="619" y="14782"/>
                  </a:lnTo>
                  <a:lnTo>
                    <a:pt x="963" y="15607"/>
                  </a:lnTo>
                  <a:lnTo>
                    <a:pt x="1375" y="16432"/>
                  </a:lnTo>
                  <a:lnTo>
                    <a:pt x="1925" y="17257"/>
                  </a:lnTo>
                  <a:lnTo>
                    <a:pt x="2475" y="17945"/>
                  </a:lnTo>
                  <a:lnTo>
                    <a:pt x="2475" y="17945"/>
                  </a:lnTo>
                  <a:lnTo>
                    <a:pt x="3094" y="18632"/>
                  </a:lnTo>
                  <a:lnTo>
                    <a:pt x="3850" y="19182"/>
                  </a:lnTo>
                  <a:lnTo>
                    <a:pt x="4606" y="19663"/>
                  </a:lnTo>
                  <a:lnTo>
                    <a:pt x="5363" y="20076"/>
                  </a:lnTo>
                  <a:lnTo>
                    <a:pt x="6256" y="20351"/>
                  </a:lnTo>
                  <a:lnTo>
                    <a:pt x="7150" y="20557"/>
                  </a:lnTo>
                  <a:lnTo>
                    <a:pt x="8113" y="20695"/>
                  </a:lnTo>
                  <a:lnTo>
                    <a:pt x="9144" y="20763"/>
                  </a:lnTo>
                  <a:lnTo>
                    <a:pt x="9144" y="20763"/>
                  </a:lnTo>
                  <a:lnTo>
                    <a:pt x="10313" y="20695"/>
                  </a:lnTo>
                  <a:lnTo>
                    <a:pt x="11413" y="20557"/>
                  </a:lnTo>
                  <a:lnTo>
                    <a:pt x="12444" y="20351"/>
                  </a:lnTo>
                  <a:lnTo>
                    <a:pt x="13338" y="20007"/>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2" name="Google Shape;1412;p120"/>
            <p:cNvSpPr/>
            <p:nvPr/>
          </p:nvSpPr>
          <p:spPr>
            <a:xfrm>
              <a:off x="3491150" y="4590000"/>
              <a:ext cx="244100" cy="372975"/>
            </a:xfrm>
            <a:custGeom>
              <a:rect b="b" l="l" r="r" t="t"/>
              <a:pathLst>
                <a:path extrusionOk="0" fill="none" h="14919" w="9764">
                  <a:moveTo>
                    <a:pt x="9763" y="8181"/>
                  </a:moveTo>
                  <a:lnTo>
                    <a:pt x="9763" y="8181"/>
                  </a:lnTo>
                  <a:lnTo>
                    <a:pt x="9695" y="8869"/>
                  </a:lnTo>
                  <a:lnTo>
                    <a:pt x="9626" y="9556"/>
                  </a:lnTo>
                  <a:lnTo>
                    <a:pt x="9557" y="10244"/>
                  </a:lnTo>
                  <a:lnTo>
                    <a:pt x="9420" y="10863"/>
                  </a:lnTo>
                  <a:lnTo>
                    <a:pt x="9213" y="11481"/>
                  </a:lnTo>
                  <a:lnTo>
                    <a:pt x="9007" y="12031"/>
                  </a:lnTo>
                  <a:lnTo>
                    <a:pt x="8732" y="12581"/>
                  </a:lnTo>
                  <a:lnTo>
                    <a:pt x="8388" y="13063"/>
                  </a:lnTo>
                  <a:lnTo>
                    <a:pt x="8388" y="13063"/>
                  </a:lnTo>
                  <a:lnTo>
                    <a:pt x="8045" y="13475"/>
                  </a:lnTo>
                  <a:lnTo>
                    <a:pt x="7632" y="13888"/>
                  </a:lnTo>
                  <a:lnTo>
                    <a:pt x="7220" y="14231"/>
                  </a:lnTo>
                  <a:lnTo>
                    <a:pt x="6738" y="14438"/>
                  </a:lnTo>
                  <a:lnTo>
                    <a:pt x="6257" y="14644"/>
                  </a:lnTo>
                  <a:lnTo>
                    <a:pt x="5707" y="14850"/>
                  </a:lnTo>
                  <a:lnTo>
                    <a:pt x="5088" y="14919"/>
                  </a:lnTo>
                  <a:lnTo>
                    <a:pt x="4470" y="14919"/>
                  </a:lnTo>
                  <a:lnTo>
                    <a:pt x="4470" y="14919"/>
                  </a:lnTo>
                  <a:lnTo>
                    <a:pt x="3713" y="14919"/>
                  </a:lnTo>
                  <a:lnTo>
                    <a:pt x="3026" y="14781"/>
                  </a:lnTo>
                  <a:lnTo>
                    <a:pt x="2338" y="14575"/>
                  </a:lnTo>
                  <a:lnTo>
                    <a:pt x="1788" y="14231"/>
                  </a:lnTo>
                  <a:lnTo>
                    <a:pt x="1788" y="14231"/>
                  </a:lnTo>
                  <a:lnTo>
                    <a:pt x="1238" y="13888"/>
                  </a:lnTo>
                  <a:lnTo>
                    <a:pt x="757" y="13475"/>
                  </a:lnTo>
                  <a:lnTo>
                    <a:pt x="345" y="12925"/>
                  </a:lnTo>
                  <a:lnTo>
                    <a:pt x="1" y="12375"/>
                  </a:lnTo>
                  <a:lnTo>
                    <a:pt x="1" y="2613"/>
                  </a:lnTo>
                  <a:lnTo>
                    <a:pt x="1" y="2613"/>
                  </a:lnTo>
                  <a:lnTo>
                    <a:pt x="345" y="2063"/>
                  </a:lnTo>
                  <a:lnTo>
                    <a:pt x="757" y="1513"/>
                  </a:lnTo>
                  <a:lnTo>
                    <a:pt x="1238" y="1100"/>
                  </a:lnTo>
                  <a:lnTo>
                    <a:pt x="1788" y="688"/>
                  </a:lnTo>
                  <a:lnTo>
                    <a:pt x="1788" y="688"/>
                  </a:lnTo>
                  <a:lnTo>
                    <a:pt x="2407" y="413"/>
                  </a:lnTo>
                  <a:lnTo>
                    <a:pt x="3026" y="138"/>
                  </a:lnTo>
                  <a:lnTo>
                    <a:pt x="3713" y="0"/>
                  </a:lnTo>
                  <a:lnTo>
                    <a:pt x="4470" y="0"/>
                  </a:lnTo>
                  <a:lnTo>
                    <a:pt x="4470" y="0"/>
                  </a:lnTo>
                  <a:lnTo>
                    <a:pt x="5088" y="0"/>
                  </a:lnTo>
                  <a:lnTo>
                    <a:pt x="5707" y="138"/>
                  </a:lnTo>
                  <a:lnTo>
                    <a:pt x="6257" y="275"/>
                  </a:lnTo>
                  <a:lnTo>
                    <a:pt x="6738" y="550"/>
                  </a:lnTo>
                  <a:lnTo>
                    <a:pt x="7220" y="825"/>
                  </a:lnTo>
                  <a:lnTo>
                    <a:pt x="7632" y="1238"/>
                  </a:lnTo>
                  <a:lnTo>
                    <a:pt x="8045" y="1650"/>
                  </a:lnTo>
                  <a:lnTo>
                    <a:pt x="8388" y="2131"/>
                  </a:lnTo>
                  <a:lnTo>
                    <a:pt x="8388" y="2131"/>
                  </a:lnTo>
                  <a:lnTo>
                    <a:pt x="8732" y="2750"/>
                  </a:lnTo>
                  <a:lnTo>
                    <a:pt x="9007" y="3300"/>
                  </a:lnTo>
                  <a:lnTo>
                    <a:pt x="9213" y="3988"/>
                  </a:lnTo>
                  <a:lnTo>
                    <a:pt x="9420" y="4675"/>
                  </a:lnTo>
                  <a:lnTo>
                    <a:pt x="9557" y="5363"/>
                  </a:lnTo>
                  <a:lnTo>
                    <a:pt x="9626" y="6119"/>
                  </a:lnTo>
                  <a:lnTo>
                    <a:pt x="9695" y="6944"/>
                  </a:lnTo>
                  <a:lnTo>
                    <a:pt x="9763" y="7769"/>
                  </a:lnTo>
                  <a:lnTo>
                    <a:pt x="9763" y="818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3" name="Google Shape;1413;p120"/>
            <p:cNvSpPr/>
            <p:nvPr/>
          </p:nvSpPr>
          <p:spPr>
            <a:xfrm>
              <a:off x="3324450" y="4516075"/>
              <a:ext cx="501900" cy="701275"/>
            </a:xfrm>
            <a:custGeom>
              <a:rect b="b" l="l" r="r" t="t"/>
              <a:pathLst>
                <a:path extrusionOk="0" fill="none" h="28051" w="20076">
                  <a:moveTo>
                    <a:pt x="0" y="28051"/>
                  </a:moveTo>
                  <a:lnTo>
                    <a:pt x="9694" y="28051"/>
                  </a:lnTo>
                  <a:lnTo>
                    <a:pt x="9694" y="25713"/>
                  </a:lnTo>
                  <a:lnTo>
                    <a:pt x="6669" y="25163"/>
                  </a:lnTo>
                  <a:lnTo>
                    <a:pt x="6669" y="18288"/>
                  </a:lnTo>
                  <a:lnTo>
                    <a:pt x="6669" y="18288"/>
                  </a:lnTo>
                  <a:lnTo>
                    <a:pt x="7150" y="18838"/>
                  </a:lnTo>
                  <a:lnTo>
                    <a:pt x="7769" y="19320"/>
                  </a:lnTo>
                  <a:lnTo>
                    <a:pt x="8388" y="19801"/>
                  </a:lnTo>
                  <a:lnTo>
                    <a:pt x="9075" y="20145"/>
                  </a:lnTo>
                  <a:lnTo>
                    <a:pt x="9075" y="20145"/>
                  </a:lnTo>
                  <a:lnTo>
                    <a:pt x="9763" y="20420"/>
                  </a:lnTo>
                  <a:lnTo>
                    <a:pt x="10519" y="20557"/>
                  </a:lnTo>
                  <a:lnTo>
                    <a:pt x="11413" y="20695"/>
                  </a:lnTo>
                  <a:lnTo>
                    <a:pt x="12306" y="20763"/>
                  </a:lnTo>
                  <a:lnTo>
                    <a:pt x="12306" y="20763"/>
                  </a:lnTo>
                  <a:lnTo>
                    <a:pt x="13200" y="20695"/>
                  </a:lnTo>
                  <a:lnTo>
                    <a:pt x="14025" y="20557"/>
                  </a:lnTo>
                  <a:lnTo>
                    <a:pt x="14781" y="20351"/>
                  </a:lnTo>
                  <a:lnTo>
                    <a:pt x="15538" y="20076"/>
                  </a:lnTo>
                  <a:lnTo>
                    <a:pt x="16225" y="19732"/>
                  </a:lnTo>
                  <a:lnTo>
                    <a:pt x="16844" y="19251"/>
                  </a:lnTo>
                  <a:lnTo>
                    <a:pt x="17463" y="18701"/>
                  </a:lnTo>
                  <a:lnTo>
                    <a:pt x="18013" y="18082"/>
                  </a:lnTo>
                  <a:lnTo>
                    <a:pt x="18013" y="18082"/>
                  </a:lnTo>
                  <a:lnTo>
                    <a:pt x="18494" y="17395"/>
                  </a:lnTo>
                  <a:lnTo>
                    <a:pt x="18906" y="16638"/>
                  </a:lnTo>
                  <a:lnTo>
                    <a:pt x="19250" y="15882"/>
                  </a:lnTo>
                  <a:lnTo>
                    <a:pt x="19525" y="14988"/>
                  </a:lnTo>
                  <a:lnTo>
                    <a:pt x="19800" y="14095"/>
                  </a:lnTo>
                  <a:lnTo>
                    <a:pt x="19938" y="13201"/>
                  </a:lnTo>
                  <a:lnTo>
                    <a:pt x="20006" y="12170"/>
                  </a:lnTo>
                  <a:lnTo>
                    <a:pt x="20075" y="11138"/>
                  </a:lnTo>
                  <a:lnTo>
                    <a:pt x="20075" y="10726"/>
                  </a:lnTo>
                  <a:lnTo>
                    <a:pt x="20075" y="10726"/>
                  </a:lnTo>
                  <a:lnTo>
                    <a:pt x="20006" y="9557"/>
                  </a:lnTo>
                  <a:lnTo>
                    <a:pt x="19938" y="8388"/>
                  </a:lnTo>
                  <a:lnTo>
                    <a:pt x="19800" y="7357"/>
                  </a:lnTo>
                  <a:lnTo>
                    <a:pt x="19525" y="6326"/>
                  </a:lnTo>
                  <a:lnTo>
                    <a:pt x="19250" y="5432"/>
                  </a:lnTo>
                  <a:lnTo>
                    <a:pt x="18906" y="4538"/>
                  </a:lnTo>
                  <a:lnTo>
                    <a:pt x="18494" y="3713"/>
                  </a:lnTo>
                  <a:lnTo>
                    <a:pt x="18013" y="2957"/>
                  </a:lnTo>
                  <a:lnTo>
                    <a:pt x="18013" y="2957"/>
                  </a:lnTo>
                  <a:lnTo>
                    <a:pt x="17463" y="2270"/>
                  </a:lnTo>
                  <a:lnTo>
                    <a:pt x="16844" y="1651"/>
                  </a:lnTo>
                  <a:lnTo>
                    <a:pt x="16225" y="1170"/>
                  </a:lnTo>
                  <a:lnTo>
                    <a:pt x="15538" y="688"/>
                  </a:lnTo>
                  <a:lnTo>
                    <a:pt x="14781" y="413"/>
                  </a:lnTo>
                  <a:lnTo>
                    <a:pt x="13956" y="138"/>
                  </a:lnTo>
                  <a:lnTo>
                    <a:pt x="13131" y="1"/>
                  </a:lnTo>
                  <a:lnTo>
                    <a:pt x="12238" y="1"/>
                  </a:lnTo>
                  <a:lnTo>
                    <a:pt x="12238" y="1"/>
                  </a:lnTo>
                  <a:lnTo>
                    <a:pt x="11344" y="1"/>
                  </a:lnTo>
                  <a:lnTo>
                    <a:pt x="10450" y="138"/>
                  </a:lnTo>
                  <a:lnTo>
                    <a:pt x="9625" y="413"/>
                  </a:lnTo>
                  <a:lnTo>
                    <a:pt x="8938" y="688"/>
                  </a:lnTo>
                  <a:lnTo>
                    <a:pt x="8938" y="688"/>
                  </a:lnTo>
                  <a:lnTo>
                    <a:pt x="8250" y="1101"/>
                  </a:lnTo>
                  <a:lnTo>
                    <a:pt x="7563" y="1582"/>
                  </a:lnTo>
                  <a:lnTo>
                    <a:pt x="7013" y="2132"/>
                  </a:lnTo>
                  <a:lnTo>
                    <a:pt x="6463" y="2820"/>
                  </a:lnTo>
                  <a:lnTo>
                    <a:pt x="6119" y="345"/>
                  </a:lnTo>
                  <a:lnTo>
                    <a:pt x="0" y="345"/>
                  </a:lnTo>
                  <a:lnTo>
                    <a:pt x="0" y="2682"/>
                  </a:lnTo>
                  <a:lnTo>
                    <a:pt x="3025" y="3232"/>
                  </a:lnTo>
                  <a:lnTo>
                    <a:pt x="3025" y="25163"/>
                  </a:lnTo>
                  <a:lnTo>
                    <a:pt x="0" y="25713"/>
                  </a:lnTo>
                  <a:lnTo>
                    <a:pt x="0" y="2805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4" name="Google Shape;1414;p120"/>
            <p:cNvSpPr/>
            <p:nvPr/>
          </p:nvSpPr>
          <p:spPr>
            <a:xfrm>
              <a:off x="2755525" y="4418125"/>
              <a:ext cx="412525" cy="541425"/>
            </a:xfrm>
            <a:custGeom>
              <a:rect b="b" l="l" r="r" t="t"/>
              <a:pathLst>
                <a:path extrusionOk="0" fill="none" h="21657" w="16501">
                  <a:moveTo>
                    <a:pt x="16501" y="11000"/>
                  </a:moveTo>
                  <a:lnTo>
                    <a:pt x="16501" y="11000"/>
                  </a:lnTo>
                  <a:lnTo>
                    <a:pt x="16501" y="12169"/>
                  </a:lnTo>
                  <a:lnTo>
                    <a:pt x="16363" y="13269"/>
                  </a:lnTo>
                  <a:lnTo>
                    <a:pt x="16226" y="14300"/>
                  </a:lnTo>
                  <a:lnTo>
                    <a:pt x="15951" y="15331"/>
                  </a:lnTo>
                  <a:lnTo>
                    <a:pt x="15607" y="16225"/>
                  </a:lnTo>
                  <a:lnTo>
                    <a:pt x="15263" y="17119"/>
                  </a:lnTo>
                  <a:lnTo>
                    <a:pt x="14782" y="17944"/>
                  </a:lnTo>
                  <a:lnTo>
                    <a:pt x="14301" y="18700"/>
                  </a:lnTo>
                  <a:lnTo>
                    <a:pt x="14301" y="18700"/>
                  </a:lnTo>
                  <a:lnTo>
                    <a:pt x="13682" y="19388"/>
                  </a:lnTo>
                  <a:lnTo>
                    <a:pt x="13063" y="20006"/>
                  </a:lnTo>
                  <a:lnTo>
                    <a:pt x="12376" y="20556"/>
                  </a:lnTo>
                  <a:lnTo>
                    <a:pt x="11620" y="20969"/>
                  </a:lnTo>
                  <a:lnTo>
                    <a:pt x="10795" y="21244"/>
                  </a:lnTo>
                  <a:lnTo>
                    <a:pt x="9970" y="21519"/>
                  </a:lnTo>
                  <a:lnTo>
                    <a:pt x="9007" y="21656"/>
                  </a:lnTo>
                  <a:lnTo>
                    <a:pt x="8045" y="21656"/>
                  </a:lnTo>
                  <a:lnTo>
                    <a:pt x="8045" y="21656"/>
                  </a:lnTo>
                  <a:lnTo>
                    <a:pt x="7151" y="21656"/>
                  </a:lnTo>
                  <a:lnTo>
                    <a:pt x="6257" y="21519"/>
                  </a:lnTo>
                  <a:lnTo>
                    <a:pt x="5432" y="21244"/>
                  </a:lnTo>
                  <a:lnTo>
                    <a:pt x="4676" y="20969"/>
                  </a:lnTo>
                  <a:lnTo>
                    <a:pt x="3920" y="20488"/>
                  </a:lnTo>
                  <a:lnTo>
                    <a:pt x="3301" y="20006"/>
                  </a:lnTo>
                  <a:lnTo>
                    <a:pt x="2682" y="19388"/>
                  </a:lnTo>
                  <a:lnTo>
                    <a:pt x="2132" y="18700"/>
                  </a:lnTo>
                  <a:lnTo>
                    <a:pt x="2132" y="18700"/>
                  </a:lnTo>
                  <a:lnTo>
                    <a:pt x="1582" y="17944"/>
                  </a:lnTo>
                  <a:lnTo>
                    <a:pt x="1170" y="17119"/>
                  </a:lnTo>
                  <a:lnTo>
                    <a:pt x="826" y="16225"/>
                  </a:lnTo>
                  <a:lnTo>
                    <a:pt x="482" y="15331"/>
                  </a:lnTo>
                  <a:lnTo>
                    <a:pt x="276" y="14300"/>
                  </a:lnTo>
                  <a:lnTo>
                    <a:pt x="70" y="13269"/>
                  </a:lnTo>
                  <a:lnTo>
                    <a:pt x="1" y="12169"/>
                  </a:lnTo>
                  <a:lnTo>
                    <a:pt x="1" y="11000"/>
                  </a:lnTo>
                  <a:lnTo>
                    <a:pt x="1" y="10588"/>
                  </a:lnTo>
                  <a:lnTo>
                    <a:pt x="1" y="10588"/>
                  </a:lnTo>
                  <a:lnTo>
                    <a:pt x="1" y="9419"/>
                  </a:lnTo>
                  <a:lnTo>
                    <a:pt x="70" y="8388"/>
                  </a:lnTo>
                  <a:lnTo>
                    <a:pt x="276" y="7356"/>
                  </a:lnTo>
                  <a:lnTo>
                    <a:pt x="482" y="6325"/>
                  </a:lnTo>
                  <a:lnTo>
                    <a:pt x="826" y="5431"/>
                  </a:lnTo>
                  <a:lnTo>
                    <a:pt x="1170" y="4538"/>
                  </a:lnTo>
                  <a:lnTo>
                    <a:pt x="1582" y="3713"/>
                  </a:lnTo>
                  <a:lnTo>
                    <a:pt x="2132" y="2956"/>
                  </a:lnTo>
                  <a:lnTo>
                    <a:pt x="2132" y="2956"/>
                  </a:lnTo>
                  <a:lnTo>
                    <a:pt x="2682" y="2269"/>
                  </a:lnTo>
                  <a:lnTo>
                    <a:pt x="3301" y="1650"/>
                  </a:lnTo>
                  <a:lnTo>
                    <a:pt x="3920" y="1100"/>
                  </a:lnTo>
                  <a:lnTo>
                    <a:pt x="4676" y="688"/>
                  </a:lnTo>
                  <a:lnTo>
                    <a:pt x="5432" y="413"/>
                  </a:lnTo>
                  <a:lnTo>
                    <a:pt x="6257" y="138"/>
                  </a:lnTo>
                  <a:lnTo>
                    <a:pt x="7151" y="0"/>
                  </a:lnTo>
                  <a:lnTo>
                    <a:pt x="8045" y="0"/>
                  </a:lnTo>
                  <a:lnTo>
                    <a:pt x="8045" y="0"/>
                  </a:lnTo>
                  <a:lnTo>
                    <a:pt x="9007" y="0"/>
                  </a:lnTo>
                  <a:lnTo>
                    <a:pt x="9901" y="138"/>
                  </a:lnTo>
                  <a:lnTo>
                    <a:pt x="10795" y="413"/>
                  </a:lnTo>
                  <a:lnTo>
                    <a:pt x="11551" y="688"/>
                  </a:lnTo>
                  <a:lnTo>
                    <a:pt x="12307" y="1100"/>
                  </a:lnTo>
                  <a:lnTo>
                    <a:pt x="13063" y="1650"/>
                  </a:lnTo>
                  <a:lnTo>
                    <a:pt x="13682" y="2269"/>
                  </a:lnTo>
                  <a:lnTo>
                    <a:pt x="14232" y="2956"/>
                  </a:lnTo>
                  <a:lnTo>
                    <a:pt x="14232" y="2956"/>
                  </a:lnTo>
                  <a:lnTo>
                    <a:pt x="14782" y="3713"/>
                  </a:lnTo>
                  <a:lnTo>
                    <a:pt x="15263" y="4538"/>
                  </a:lnTo>
                  <a:lnTo>
                    <a:pt x="15607" y="5431"/>
                  </a:lnTo>
                  <a:lnTo>
                    <a:pt x="15951" y="6325"/>
                  </a:lnTo>
                  <a:lnTo>
                    <a:pt x="16157" y="7288"/>
                  </a:lnTo>
                  <a:lnTo>
                    <a:pt x="16363" y="8388"/>
                  </a:lnTo>
                  <a:lnTo>
                    <a:pt x="16501" y="9419"/>
                  </a:lnTo>
                  <a:lnTo>
                    <a:pt x="16501" y="10588"/>
                  </a:lnTo>
                  <a:lnTo>
                    <a:pt x="16501" y="11000"/>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5" name="Google Shape;1415;p120"/>
            <p:cNvSpPr/>
            <p:nvPr/>
          </p:nvSpPr>
          <p:spPr>
            <a:xfrm>
              <a:off x="2664450" y="4342500"/>
              <a:ext cx="594700" cy="692675"/>
            </a:xfrm>
            <a:custGeom>
              <a:rect b="b" l="l" r="r" t="t"/>
              <a:pathLst>
                <a:path extrusionOk="0" fill="none" h="27707" w="23788">
                  <a:moveTo>
                    <a:pt x="23788" y="13681"/>
                  </a:moveTo>
                  <a:lnTo>
                    <a:pt x="23788" y="13681"/>
                  </a:lnTo>
                  <a:lnTo>
                    <a:pt x="23719" y="12238"/>
                  </a:lnTo>
                  <a:lnTo>
                    <a:pt x="23581" y="10863"/>
                  </a:lnTo>
                  <a:lnTo>
                    <a:pt x="23306" y="9556"/>
                  </a:lnTo>
                  <a:lnTo>
                    <a:pt x="22963" y="8319"/>
                  </a:lnTo>
                  <a:lnTo>
                    <a:pt x="22481" y="7081"/>
                  </a:lnTo>
                  <a:lnTo>
                    <a:pt x="21863" y="5981"/>
                  </a:lnTo>
                  <a:lnTo>
                    <a:pt x="21175" y="4881"/>
                  </a:lnTo>
                  <a:lnTo>
                    <a:pt x="20419" y="3919"/>
                  </a:lnTo>
                  <a:lnTo>
                    <a:pt x="20419" y="3919"/>
                  </a:lnTo>
                  <a:lnTo>
                    <a:pt x="19525" y="2956"/>
                  </a:lnTo>
                  <a:lnTo>
                    <a:pt x="18631" y="2200"/>
                  </a:lnTo>
                  <a:lnTo>
                    <a:pt x="17600" y="1513"/>
                  </a:lnTo>
                  <a:lnTo>
                    <a:pt x="16569" y="963"/>
                  </a:lnTo>
                  <a:lnTo>
                    <a:pt x="15400" y="550"/>
                  </a:lnTo>
                  <a:lnTo>
                    <a:pt x="14231" y="275"/>
                  </a:lnTo>
                  <a:lnTo>
                    <a:pt x="12994" y="69"/>
                  </a:lnTo>
                  <a:lnTo>
                    <a:pt x="11688" y="0"/>
                  </a:lnTo>
                  <a:lnTo>
                    <a:pt x="11688" y="0"/>
                  </a:lnTo>
                  <a:lnTo>
                    <a:pt x="10381" y="69"/>
                  </a:lnTo>
                  <a:lnTo>
                    <a:pt x="9213" y="275"/>
                  </a:lnTo>
                  <a:lnTo>
                    <a:pt x="8044" y="550"/>
                  </a:lnTo>
                  <a:lnTo>
                    <a:pt x="6944" y="963"/>
                  </a:lnTo>
                  <a:lnTo>
                    <a:pt x="5913" y="1513"/>
                  </a:lnTo>
                  <a:lnTo>
                    <a:pt x="4950" y="2200"/>
                  </a:lnTo>
                  <a:lnTo>
                    <a:pt x="4056" y="2956"/>
                  </a:lnTo>
                  <a:lnTo>
                    <a:pt x="3231" y="3919"/>
                  </a:lnTo>
                  <a:lnTo>
                    <a:pt x="3231" y="3919"/>
                  </a:lnTo>
                  <a:lnTo>
                    <a:pt x="2475" y="4881"/>
                  </a:lnTo>
                  <a:lnTo>
                    <a:pt x="1788" y="5981"/>
                  </a:lnTo>
                  <a:lnTo>
                    <a:pt x="1238" y="7081"/>
                  </a:lnTo>
                  <a:lnTo>
                    <a:pt x="756" y="8319"/>
                  </a:lnTo>
                  <a:lnTo>
                    <a:pt x="413" y="9556"/>
                  </a:lnTo>
                  <a:lnTo>
                    <a:pt x="206" y="10863"/>
                  </a:lnTo>
                  <a:lnTo>
                    <a:pt x="0" y="12238"/>
                  </a:lnTo>
                  <a:lnTo>
                    <a:pt x="0" y="13681"/>
                  </a:lnTo>
                  <a:lnTo>
                    <a:pt x="0" y="14025"/>
                  </a:lnTo>
                  <a:lnTo>
                    <a:pt x="0" y="14025"/>
                  </a:lnTo>
                  <a:lnTo>
                    <a:pt x="0" y="15469"/>
                  </a:lnTo>
                  <a:lnTo>
                    <a:pt x="206" y="16844"/>
                  </a:lnTo>
                  <a:lnTo>
                    <a:pt x="413" y="18150"/>
                  </a:lnTo>
                  <a:lnTo>
                    <a:pt x="756" y="19388"/>
                  </a:lnTo>
                  <a:lnTo>
                    <a:pt x="1238" y="20625"/>
                  </a:lnTo>
                  <a:lnTo>
                    <a:pt x="1788" y="21725"/>
                  </a:lnTo>
                  <a:lnTo>
                    <a:pt x="2475" y="22825"/>
                  </a:lnTo>
                  <a:lnTo>
                    <a:pt x="3231" y="23788"/>
                  </a:lnTo>
                  <a:lnTo>
                    <a:pt x="3231" y="23788"/>
                  </a:lnTo>
                  <a:lnTo>
                    <a:pt x="4056" y="24681"/>
                  </a:lnTo>
                  <a:lnTo>
                    <a:pt x="4950" y="25506"/>
                  </a:lnTo>
                  <a:lnTo>
                    <a:pt x="5913" y="26194"/>
                  </a:lnTo>
                  <a:lnTo>
                    <a:pt x="6944" y="26744"/>
                  </a:lnTo>
                  <a:lnTo>
                    <a:pt x="8044" y="27156"/>
                  </a:lnTo>
                  <a:lnTo>
                    <a:pt x="9213" y="27431"/>
                  </a:lnTo>
                  <a:lnTo>
                    <a:pt x="10381" y="27638"/>
                  </a:lnTo>
                  <a:lnTo>
                    <a:pt x="11688" y="27706"/>
                  </a:lnTo>
                  <a:lnTo>
                    <a:pt x="11688" y="27706"/>
                  </a:lnTo>
                  <a:lnTo>
                    <a:pt x="12994" y="27638"/>
                  </a:lnTo>
                  <a:lnTo>
                    <a:pt x="14231" y="27431"/>
                  </a:lnTo>
                  <a:lnTo>
                    <a:pt x="15400" y="27156"/>
                  </a:lnTo>
                  <a:lnTo>
                    <a:pt x="16569" y="26744"/>
                  </a:lnTo>
                  <a:lnTo>
                    <a:pt x="17600" y="26194"/>
                  </a:lnTo>
                  <a:lnTo>
                    <a:pt x="18631" y="25506"/>
                  </a:lnTo>
                  <a:lnTo>
                    <a:pt x="19525" y="24681"/>
                  </a:lnTo>
                  <a:lnTo>
                    <a:pt x="20419" y="23788"/>
                  </a:lnTo>
                  <a:lnTo>
                    <a:pt x="20419" y="23788"/>
                  </a:lnTo>
                  <a:lnTo>
                    <a:pt x="21175" y="22825"/>
                  </a:lnTo>
                  <a:lnTo>
                    <a:pt x="21863" y="21725"/>
                  </a:lnTo>
                  <a:lnTo>
                    <a:pt x="22481" y="20625"/>
                  </a:lnTo>
                  <a:lnTo>
                    <a:pt x="22963" y="19388"/>
                  </a:lnTo>
                  <a:lnTo>
                    <a:pt x="23306" y="18150"/>
                  </a:lnTo>
                  <a:lnTo>
                    <a:pt x="23581" y="16844"/>
                  </a:lnTo>
                  <a:lnTo>
                    <a:pt x="23719" y="15469"/>
                  </a:lnTo>
                  <a:lnTo>
                    <a:pt x="23788" y="14025"/>
                  </a:lnTo>
                  <a:lnTo>
                    <a:pt x="23788" y="1368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6" name="Google Shape;1416;p120"/>
            <p:cNvSpPr/>
            <p:nvPr/>
          </p:nvSpPr>
          <p:spPr>
            <a:xfrm>
              <a:off x="4883350" y="4430150"/>
              <a:ext cx="177050" cy="94550"/>
            </a:xfrm>
            <a:custGeom>
              <a:rect b="b" l="l" r="r" t="t"/>
              <a:pathLst>
                <a:path extrusionOk="0" h="3782" w="7082">
                  <a:moveTo>
                    <a:pt x="0" y="0"/>
                  </a:moveTo>
                  <a:lnTo>
                    <a:pt x="0" y="275"/>
                  </a:lnTo>
                  <a:lnTo>
                    <a:pt x="1307" y="275"/>
                  </a:lnTo>
                  <a:lnTo>
                    <a:pt x="1307" y="3782"/>
                  </a:lnTo>
                  <a:lnTo>
                    <a:pt x="1582" y="3782"/>
                  </a:lnTo>
                  <a:lnTo>
                    <a:pt x="1582" y="275"/>
                  </a:lnTo>
                  <a:lnTo>
                    <a:pt x="2888" y="275"/>
                  </a:lnTo>
                  <a:lnTo>
                    <a:pt x="2888" y="0"/>
                  </a:lnTo>
                  <a:close/>
                  <a:moveTo>
                    <a:pt x="3507" y="0"/>
                  </a:moveTo>
                  <a:lnTo>
                    <a:pt x="3507" y="3782"/>
                  </a:lnTo>
                  <a:lnTo>
                    <a:pt x="3782" y="3782"/>
                  </a:lnTo>
                  <a:lnTo>
                    <a:pt x="3782" y="2132"/>
                  </a:lnTo>
                  <a:lnTo>
                    <a:pt x="3782" y="482"/>
                  </a:lnTo>
                  <a:lnTo>
                    <a:pt x="5157" y="3782"/>
                  </a:lnTo>
                  <a:lnTo>
                    <a:pt x="5432" y="3782"/>
                  </a:lnTo>
                  <a:lnTo>
                    <a:pt x="6807" y="482"/>
                  </a:lnTo>
                  <a:lnTo>
                    <a:pt x="6807" y="2132"/>
                  </a:lnTo>
                  <a:lnTo>
                    <a:pt x="6807" y="3782"/>
                  </a:lnTo>
                  <a:lnTo>
                    <a:pt x="7082" y="3782"/>
                  </a:lnTo>
                  <a:lnTo>
                    <a:pt x="7082" y="0"/>
                  </a:lnTo>
                  <a:lnTo>
                    <a:pt x="6669" y="0"/>
                  </a:lnTo>
                  <a:lnTo>
                    <a:pt x="5294" y="3300"/>
                  </a:lnTo>
                  <a:lnTo>
                    <a:pt x="3919"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17" name="Google Shape;1417;p120"/>
          <p:cNvGrpSpPr/>
          <p:nvPr/>
        </p:nvGrpSpPr>
        <p:grpSpPr>
          <a:xfrm>
            <a:off x="2346320" y="342891"/>
            <a:ext cx="4451366" cy="4451366"/>
            <a:chOff x="1190625" y="238125"/>
            <a:chExt cx="5238750" cy="5238750"/>
          </a:xfrm>
        </p:grpSpPr>
        <p:sp>
          <p:nvSpPr>
            <p:cNvPr id="1418" name="Google Shape;1418;p120"/>
            <p:cNvSpPr/>
            <p:nvPr/>
          </p:nvSpPr>
          <p:spPr>
            <a:xfrm>
              <a:off x="1190625" y="238125"/>
              <a:ext cx="5238750" cy="5238750"/>
            </a:xfrm>
            <a:custGeom>
              <a:rect b="b" l="l" r="r" t="t"/>
              <a:pathLst>
                <a:path extrusionOk="0" h="209550" w="209550">
                  <a:moveTo>
                    <a:pt x="104775" y="17553"/>
                  </a:moveTo>
                  <a:lnTo>
                    <a:pt x="107049" y="17644"/>
                  </a:lnTo>
                  <a:lnTo>
                    <a:pt x="109323" y="17735"/>
                  </a:lnTo>
                  <a:lnTo>
                    <a:pt x="111505" y="17826"/>
                  </a:lnTo>
                  <a:lnTo>
                    <a:pt x="113688" y="18008"/>
                  </a:lnTo>
                  <a:lnTo>
                    <a:pt x="115871" y="18281"/>
                  </a:lnTo>
                  <a:lnTo>
                    <a:pt x="118054" y="18554"/>
                  </a:lnTo>
                  <a:lnTo>
                    <a:pt x="120237" y="18918"/>
                  </a:lnTo>
                  <a:lnTo>
                    <a:pt x="122328" y="19372"/>
                  </a:lnTo>
                  <a:lnTo>
                    <a:pt x="126603" y="20282"/>
                  </a:lnTo>
                  <a:lnTo>
                    <a:pt x="130696" y="21464"/>
                  </a:lnTo>
                  <a:lnTo>
                    <a:pt x="134789" y="22829"/>
                  </a:lnTo>
                  <a:lnTo>
                    <a:pt x="138700" y="24466"/>
                  </a:lnTo>
                  <a:lnTo>
                    <a:pt x="142610" y="26194"/>
                  </a:lnTo>
                  <a:lnTo>
                    <a:pt x="146339" y="28104"/>
                  </a:lnTo>
                  <a:lnTo>
                    <a:pt x="149977" y="30196"/>
                  </a:lnTo>
                  <a:lnTo>
                    <a:pt x="153524" y="32469"/>
                  </a:lnTo>
                  <a:lnTo>
                    <a:pt x="156981" y="34925"/>
                  </a:lnTo>
                  <a:lnTo>
                    <a:pt x="160255" y="37472"/>
                  </a:lnTo>
                  <a:lnTo>
                    <a:pt x="163438" y="40200"/>
                  </a:lnTo>
                  <a:lnTo>
                    <a:pt x="166439" y="43111"/>
                  </a:lnTo>
                  <a:lnTo>
                    <a:pt x="169350" y="46112"/>
                  </a:lnTo>
                  <a:lnTo>
                    <a:pt x="172078" y="49295"/>
                  </a:lnTo>
                  <a:lnTo>
                    <a:pt x="174716" y="52660"/>
                  </a:lnTo>
                  <a:lnTo>
                    <a:pt x="177081" y="56026"/>
                  </a:lnTo>
                  <a:lnTo>
                    <a:pt x="179354" y="59573"/>
                  </a:lnTo>
                  <a:lnTo>
                    <a:pt x="181446" y="63211"/>
                  </a:lnTo>
                  <a:lnTo>
                    <a:pt x="183447" y="67031"/>
                  </a:lnTo>
                  <a:lnTo>
                    <a:pt x="185175" y="70850"/>
                  </a:lnTo>
                  <a:lnTo>
                    <a:pt x="186721" y="74852"/>
                  </a:lnTo>
                  <a:lnTo>
                    <a:pt x="188086" y="78854"/>
                  </a:lnTo>
                  <a:lnTo>
                    <a:pt x="189268" y="83038"/>
                  </a:lnTo>
                  <a:lnTo>
                    <a:pt x="190268" y="87222"/>
                  </a:lnTo>
                  <a:lnTo>
                    <a:pt x="190632" y="89404"/>
                  </a:lnTo>
                  <a:lnTo>
                    <a:pt x="190996" y="91496"/>
                  </a:lnTo>
                  <a:lnTo>
                    <a:pt x="191360" y="93679"/>
                  </a:lnTo>
                  <a:lnTo>
                    <a:pt x="191542" y="95862"/>
                  </a:lnTo>
                  <a:lnTo>
                    <a:pt x="191724" y="98136"/>
                  </a:lnTo>
                  <a:lnTo>
                    <a:pt x="191906" y="100318"/>
                  </a:lnTo>
                  <a:lnTo>
                    <a:pt x="191997" y="102592"/>
                  </a:lnTo>
                  <a:lnTo>
                    <a:pt x="191997" y="104775"/>
                  </a:lnTo>
                  <a:lnTo>
                    <a:pt x="191997" y="107049"/>
                  </a:lnTo>
                  <a:lnTo>
                    <a:pt x="191906" y="109323"/>
                  </a:lnTo>
                  <a:lnTo>
                    <a:pt x="191724" y="111505"/>
                  </a:lnTo>
                  <a:lnTo>
                    <a:pt x="191542" y="113688"/>
                  </a:lnTo>
                  <a:lnTo>
                    <a:pt x="191360" y="115871"/>
                  </a:lnTo>
                  <a:lnTo>
                    <a:pt x="190996" y="118054"/>
                  </a:lnTo>
                  <a:lnTo>
                    <a:pt x="190632" y="120237"/>
                  </a:lnTo>
                  <a:lnTo>
                    <a:pt x="190268" y="122419"/>
                  </a:lnTo>
                  <a:lnTo>
                    <a:pt x="189268" y="126603"/>
                  </a:lnTo>
                  <a:lnTo>
                    <a:pt x="188086" y="130787"/>
                  </a:lnTo>
                  <a:lnTo>
                    <a:pt x="186721" y="134789"/>
                  </a:lnTo>
                  <a:lnTo>
                    <a:pt x="185175" y="138791"/>
                  </a:lnTo>
                  <a:lnTo>
                    <a:pt x="183447" y="142610"/>
                  </a:lnTo>
                  <a:lnTo>
                    <a:pt x="181446" y="146339"/>
                  </a:lnTo>
                  <a:lnTo>
                    <a:pt x="179354" y="150068"/>
                  </a:lnTo>
                  <a:lnTo>
                    <a:pt x="177081" y="153615"/>
                  </a:lnTo>
                  <a:lnTo>
                    <a:pt x="174716" y="156981"/>
                  </a:lnTo>
                  <a:lnTo>
                    <a:pt x="172078" y="160255"/>
                  </a:lnTo>
                  <a:lnTo>
                    <a:pt x="169350" y="163438"/>
                  </a:lnTo>
                  <a:lnTo>
                    <a:pt x="166439" y="166439"/>
                  </a:lnTo>
                  <a:lnTo>
                    <a:pt x="163438" y="169350"/>
                  </a:lnTo>
                  <a:lnTo>
                    <a:pt x="160255" y="172078"/>
                  </a:lnTo>
                  <a:lnTo>
                    <a:pt x="156981" y="174716"/>
                  </a:lnTo>
                  <a:lnTo>
                    <a:pt x="153524" y="177172"/>
                  </a:lnTo>
                  <a:lnTo>
                    <a:pt x="149977" y="179445"/>
                  </a:lnTo>
                  <a:lnTo>
                    <a:pt x="146339" y="181537"/>
                  </a:lnTo>
                  <a:lnTo>
                    <a:pt x="142610" y="183447"/>
                  </a:lnTo>
                  <a:lnTo>
                    <a:pt x="138700" y="185175"/>
                  </a:lnTo>
                  <a:lnTo>
                    <a:pt x="134789" y="186721"/>
                  </a:lnTo>
                  <a:lnTo>
                    <a:pt x="130696" y="188086"/>
                  </a:lnTo>
                  <a:lnTo>
                    <a:pt x="126603" y="189268"/>
                  </a:lnTo>
                  <a:lnTo>
                    <a:pt x="122328" y="190268"/>
                  </a:lnTo>
                  <a:lnTo>
                    <a:pt x="120237" y="190632"/>
                  </a:lnTo>
                  <a:lnTo>
                    <a:pt x="118054" y="190996"/>
                  </a:lnTo>
                  <a:lnTo>
                    <a:pt x="115871" y="191360"/>
                  </a:lnTo>
                  <a:lnTo>
                    <a:pt x="113688" y="191542"/>
                  </a:lnTo>
                  <a:lnTo>
                    <a:pt x="111505" y="191815"/>
                  </a:lnTo>
                  <a:lnTo>
                    <a:pt x="109323" y="191906"/>
                  </a:lnTo>
                  <a:lnTo>
                    <a:pt x="107049" y="191997"/>
                  </a:lnTo>
                  <a:lnTo>
                    <a:pt x="102501" y="191997"/>
                  </a:lnTo>
                  <a:lnTo>
                    <a:pt x="100318" y="191906"/>
                  </a:lnTo>
                  <a:lnTo>
                    <a:pt x="98045" y="191815"/>
                  </a:lnTo>
                  <a:lnTo>
                    <a:pt x="95862" y="191542"/>
                  </a:lnTo>
                  <a:lnTo>
                    <a:pt x="93679" y="191360"/>
                  </a:lnTo>
                  <a:lnTo>
                    <a:pt x="91496" y="190996"/>
                  </a:lnTo>
                  <a:lnTo>
                    <a:pt x="89313" y="190632"/>
                  </a:lnTo>
                  <a:lnTo>
                    <a:pt x="87222" y="190268"/>
                  </a:lnTo>
                  <a:lnTo>
                    <a:pt x="83038" y="189268"/>
                  </a:lnTo>
                  <a:lnTo>
                    <a:pt x="78854" y="188086"/>
                  </a:lnTo>
                  <a:lnTo>
                    <a:pt x="74761" y="186721"/>
                  </a:lnTo>
                  <a:lnTo>
                    <a:pt x="70850" y="185175"/>
                  </a:lnTo>
                  <a:lnTo>
                    <a:pt x="66940" y="183447"/>
                  </a:lnTo>
                  <a:lnTo>
                    <a:pt x="63211" y="181537"/>
                  </a:lnTo>
                  <a:lnTo>
                    <a:pt x="59573" y="179445"/>
                  </a:lnTo>
                  <a:lnTo>
                    <a:pt x="56026" y="177172"/>
                  </a:lnTo>
                  <a:lnTo>
                    <a:pt x="52569" y="174716"/>
                  </a:lnTo>
                  <a:lnTo>
                    <a:pt x="49295" y="172078"/>
                  </a:lnTo>
                  <a:lnTo>
                    <a:pt x="46112" y="169350"/>
                  </a:lnTo>
                  <a:lnTo>
                    <a:pt x="43111" y="166439"/>
                  </a:lnTo>
                  <a:lnTo>
                    <a:pt x="40200" y="163438"/>
                  </a:lnTo>
                  <a:lnTo>
                    <a:pt x="37472" y="160255"/>
                  </a:lnTo>
                  <a:lnTo>
                    <a:pt x="34925" y="156981"/>
                  </a:lnTo>
                  <a:lnTo>
                    <a:pt x="32469" y="153615"/>
                  </a:lnTo>
                  <a:lnTo>
                    <a:pt x="30196" y="150068"/>
                  </a:lnTo>
                  <a:lnTo>
                    <a:pt x="28104" y="146339"/>
                  </a:lnTo>
                  <a:lnTo>
                    <a:pt x="26194" y="142610"/>
                  </a:lnTo>
                  <a:lnTo>
                    <a:pt x="24466" y="138791"/>
                  </a:lnTo>
                  <a:lnTo>
                    <a:pt x="22829" y="134789"/>
                  </a:lnTo>
                  <a:lnTo>
                    <a:pt x="21464" y="130787"/>
                  </a:lnTo>
                  <a:lnTo>
                    <a:pt x="20282" y="126603"/>
                  </a:lnTo>
                  <a:lnTo>
                    <a:pt x="19372" y="122419"/>
                  </a:lnTo>
                  <a:lnTo>
                    <a:pt x="18918" y="120237"/>
                  </a:lnTo>
                  <a:lnTo>
                    <a:pt x="18554" y="118054"/>
                  </a:lnTo>
                  <a:lnTo>
                    <a:pt x="18281" y="115871"/>
                  </a:lnTo>
                  <a:lnTo>
                    <a:pt x="18008" y="113688"/>
                  </a:lnTo>
                  <a:lnTo>
                    <a:pt x="17826" y="111505"/>
                  </a:lnTo>
                  <a:lnTo>
                    <a:pt x="17644" y="109323"/>
                  </a:lnTo>
                  <a:lnTo>
                    <a:pt x="17553" y="107049"/>
                  </a:lnTo>
                  <a:lnTo>
                    <a:pt x="17553" y="104775"/>
                  </a:lnTo>
                  <a:lnTo>
                    <a:pt x="17553" y="102592"/>
                  </a:lnTo>
                  <a:lnTo>
                    <a:pt x="17644" y="100318"/>
                  </a:lnTo>
                  <a:lnTo>
                    <a:pt x="17826" y="98136"/>
                  </a:lnTo>
                  <a:lnTo>
                    <a:pt x="18008" y="95862"/>
                  </a:lnTo>
                  <a:lnTo>
                    <a:pt x="18281" y="93679"/>
                  </a:lnTo>
                  <a:lnTo>
                    <a:pt x="18554" y="91496"/>
                  </a:lnTo>
                  <a:lnTo>
                    <a:pt x="18918" y="89404"/>
                  </a:lnTo>
                  <a:lnTo>
                    <a:pt x="19372" y="87222"/>
                  </a:lnTo>
                  <a:lnTo>
                    <a:pt x="20282" y="83038"/>
                  </a:lnTo>
                  <a:lnTo>
                    <a:pt x="21464" y="78854"/>
                  </a:lnTo>
                  <a:lnTo>
                    <a:pt x="22829" y="74852"/>
                  </a:lnTo>
                  <a:lnTo>
                    <a:pt x="24466" y="70850"/>
                  </a:lnTo>
                  <a:lnTo>
                    <a:pt x="26194" y="67031"/>
                  </a:lnTo>
                  <a:lnTo>
                    <a:pt x="28104" y="63211"/>
                  </a:lnTo>
                  <a:lnTo>
                    <a:pt x="30196" y="59573"/>
                  </a:lnTo>
                  <a:lnTo>
                    <a:pt x="32469" y="56026"/>
                  </a:lnTo>
                  <a:lnTo>
                    <a:pt x="34925" y="52660"/>
                  </a:lnTo>
                  <a:lnTo>
                    <a:pt x="37472" y="49295"/>
                  </a:lnTo>
                  <a:lnTo>
                    <a:pt x="40200" y="46112"/>
                  </a:lnTo>
                  <a:lnTo>
                    <a:pt x="43111" y="43111"/>
                  </a:lnTo>
                  <a:lnTo>
                    <a:pt x="46112" y="40200"/>
                  </a:lnTo>
                  <a:lnTo>
                    <a:pt x="49295" y="37472"/>
                  </a:lnTo>
                  <a:lnTo>
                    <a:pt x="52569" y="34925"/>
                  </a:lnTo>
                  <a:lnTo>
                    <a:pt x="56026" y="32469"/>
                  </a:lnTo>
                  <a:lnTo>
                    <a:pt x="59573" y="30196"/>
                  </a:lnTo>
                  <a:lnTo>
                    <a:pt x="63211" y="28104"/>
                  </a:lnTo>
                  <a:lnTo>
                    <a:pt x="66940" y="26194"/>
                  </a:lnTo>
                  <a:lnTo>
                    <a:pt x="70850" y="24466"/>
                  </a:lnTo>
                  <a:lnTo>
                    <a:pt x="74761" y="22829"/>
                  </a:lnTo>
                  <a:lnTo>
                    <a:pt x="78854" y="21464"/>
                  </a:lnTo>
                  <a:lnTo>
                    <a:pt x="83038" y="20282"/>
                  </a:lnTo>
                  <a:lnTo>
                    <a:pt x="87222" y="19372"/>
                  </a:lnTo>
                  <a:lnTo>
                    <a:pt x="89313" y="18918"/>
                  </a:lnTo>
                  <a:lnTo>
                    <a:pt x="91496" y="18554"/>
                  </a:lnTo>
                  <a:lnTo>
                    <a:pt x="93679" y="18281"/>
                  </a:lnTo>
                  <a:lnTo>
                    <a:pt x="95862" y="18008"/>
                  </a:lnTo>
                  <a:lnTo>
                    <a:pt x="98045" y="17826"/>
                  </a:lnTo>
                  <a:lnTo>
                    <a:pt x="100318" y="17735"/>
                  </a:lnTo>
                  <a:lnTo>
                    <a:pt x="102501" y="17644"/>
                  </a:lnTo>
                  <a:lnTo>
                    <a:pt x="104775" y="17553"/>
                  </a:lnTo>
                  <a:close/>
                  <a:moveTo>
                    <a:pt x="104775" y="0"/>
                  </a:moveTo>
                  <a:lnTo>
                    <a:pt x="102046" y="91"/>
                  </a:lnTo>
                  <a:lnTo>
                    <a:pt x="99409" y="182"/>
                  </a:lnTo>
                  <a:lnTo>
                    <a:pt x="96771" y="364"/>
                  </a:lnTo>
                  <a:lnTo>
                    <a:pt x="94043" y="546"/>
                  </a:lnTo>
                  <a:lnTo>
                    <a:pt x="91405" y="910"/>
                  </a:lnTo>
                  <a:lnTo>
                    <a:pt x="88859" y="1273"/>
                  </a:lnTo>
                  <a:lnTo>
                    <a:pt x="86221" y="1637"/>
                  </a:lnTo>
                  <a:lnTo>
                    <a:pt x="83674" y="2183"/>
                  </a:lnTo>
                  <a:lnTo>
                    <a:pt x="81128" y="2729"/>
                  </a:lnTo>
                  <a:lnTo>
                    <a:pt x="78581" y="3365"/>
                  </a:lnTo>
                  <a:lnTo>
                    <a:pt x="76126" y="4002"/>
                  </a:lnTo>
                  <a:lnTo>
                    <a:pt x="73670" y="4729"/>
                  </a:lnTo>
                  <a:lnTo>
                    <a:pt x="71214" y="5548"/>
                  </a:lnTo>
                  <a:lnTo>
                    <a:pt x="68759" y="6367"/>
                  </a:lnTo>
                  <a:lnTo>
                    <a:pt x="66394" y="7276"/>
                  </a:lnTo>
                  <a:lnTo>
                    <a:pt x="64029" y="8276"/>
                  </a:lnTo>
                  <a:lnTo>
                    <a:pt x="61664" y="9277"/>
                  </a:lnTo>
                  <a:lnTo>
                    <a:pt x="59391" y="10368"/>
                  </a:lnTo>
                  <a:lnTo>
                    <a:pt x="57117" y="11460"/>
                  </a:lnTo>
                  <a:lnTo>
                    <a:pt x="54843" y="12642"/>
                  </a:lnTo>
                  <a:lnTo>
                    <a:pt x="52660" y="13915"/>
                  </a:lnTo>
                  <a:lnTo>
                    <a:pt x="50478" y="15189"/>
                  </a:lnTo>
                  <a:lnTo>
                    <a:pt x="48295" y="16553"/>
                  </a:lnTo>
                  <a:lnTo>
                    <a:pt x="46203" y="17917"/>
                  </a:lnTo>
                  <a:lnTo>
                    <a:pt x="44111" y="19372"/>
                  </a:lnTo>
                  <a:lnTo>
                    <a:pt x="42110" y="20828"/>
                  </a:lnTo>
                  <a:lnTo>
                    <a:pt x="40109" y="22374"/>
                  </a:lnTo>
                  <a:lnTo>
                    <a:pt x="38108" y="23920"/>
                  </a:lnTo>
                  <a:lnTo>
                    <a:pt x="36198" y="25557"/>
                  </a:lnTo>
                  <a:lnTo>
                    <a:pt x="34379" y="27285"/>
                  </a:lnTo>
                  <a:lnTo>
                    <a:pt x="32469" y="28922"/>
                  </a:lnTo>
                  <a:lnTo>
                    <a:pt x="30741" y="30741"/>
                  </a:lnTo>
                  <a:lnTo>
                    <a:pt x="28922" y="32560"/>
                  </a:lnTo>
                  <a:lnTo>
                    <a:pt x="27194" y="34379"/>
                  </a:lnTo>
                  <a:lnTo>
                    <a:pt x="25557" y="36198"/>
                  </a:lnTo>
                  <a:lnTo>
                    <a:pt x="23920" y="38199"/>
                  </a:lnTo>
                  <a:lnTo>
                    <a:pt x="22374" y="40109"/>
                  </a:lnTo>
                  <a:lnTo>
                    <a:pt x="20828" y="42110"/>
                  </a:lnTo>
                  <a:lnTo>
                    <a:pt x="19372" y="44111"/>
                  </a:lnTo>
                  <a:lnTo>
                    <a:pt x="17917" y="46203"/>
                  </a:lnTo>
                  <a:lnTo>
                    <a:pt x="16553" y="48295"/>
                  </a:lnTo>
                  <a:lnTo>
                    <a:pt x="15189" y="50478"/>
                  </a:lnTo>
                  <a:lnTo>
                    <a:pt x="13915" y="52660"/>
                  </a:lnTo>
                  <a:lnTo>
                    <a:pt x="12642" y="54843"/>
                  </a:lnTo>
                  <a:lnTo>
                    <a:pt x="11460" y="57117"/>
                  </a:lnTo>
                  <a:lnTo>
                    <a:pt x="10368" y="59391"/>
                  </a:lnTo>
                  <a:lnTo>
                    <a:pt x="9277" y="61664"/>
                  </a:lnTo>
                  <a:lnTo>
                    <a:pt x="8276" y="64029"/>
                  </a:lnTo>
                  <a:lnTo>
                    <a:pt x="7276" y="66394"/>
                  </a:lnTo>
                  <a:lnTo>
                    <a:pt x="6367" y="68759"/>
                  </a:lnTo>
                  <a:lnTo>
                    <a:pt x="5548" y="71214"/>
                  </a:lnTo>
                  <a:lnTo>
                    <a:pt x="4729" y="73670"/>
                  </a:lnTo>
                  <a:lnTo>
                    <a:pt x="4002" y="76126"/>
                  </a:lnTo>
                  <a:lnTo>
                    <a:pt x="3274" y="78581"/>
                  </a:lnTo>
                  <a:lnTo>
                    <a:pt x="2729" y="81128"/>
                  </a:lnTo>
                  <a:lnTo>
                    <a:pt x="2183" y="83674"/>
                  </a:lnTo>
                  <a:lnTo>
                    <a:pt x="1637" y="86221"/>
                  </a:lnTo>
                  <a:lnTo>
                    <a:pt x="1182" y="88859"/>
                  </a:lnTo>
                  <a:lnTo>
                    <a:pt x="819" y="91496"/>
                  </a:lnTo>
                  <a:lnTo>
                    <a:pt x="546" y="94134"/>
                  </a:lnTo>
                  <a:lnTo>
                    <a:pt x="364" y="96771"/>
                  </a:lnTo>
                  <a:lnTo>
                    <a:pt x="182" y="99409"/>
                  </a:lnTo>
                  <a:lnTo>
                    <a:pt x="91" y="102137"/>
                  </a:lnTo>
                  <a:lnTo>
                    <a:pt x="0" y="104775"/>
                  </a:lnTo>
                  <a:lnTo>
                    <a:pt x="91" y="107504"/>
                  </a:lnTo>
                  <a:lnTo>
                    <a:pt x="182" y="110232"/>
                  </a:lnTo>
                  <a:lnTo>
                    <a:pt x="364" y="112870"/>
                  </a:lnTo>
                  <a:lnTo>
                    <a:pt x="546" y="115507"/>
                  </a:lnTo>
                  <a:lnTo>
                    <a:pt x="819" y="118145"/>
                  </a:lnTo>
                  <a:lnTo>
                    <a:pt x="1182" y="120782"/>
                  </a:lnTo>
                  <a:lnTo>
                    <a:pt x="1637" y="123329"/>
                  </a:lnTo>
                  <a:lnTo>
                    <a:pt x="2183" y="125966"/>
                  </a:lnTo>
                  <a:lnTo>
                    <a:pt x="2729" y="128422"/>
                  </a:lnTo>
                  <a:lnTo>
                    <a:pt x="3274" y="130969"/>
                  </a:lnTo>
                  <a:lnTo>
                    <a:pt x="4002" y="133515"/>
                  </a:lnTo>
                  <a:lnTo>
                    <a:pt x="4729" y="135971"/>
                  </a:lnTo>
                  <a:lnTo>
                    <a:pt x="5548" y="138427"/>
                  </a:lnTo>
                  <a:lnTo>
                    <a:pt x="6367" y="140791"/>
                  </a:lnTo>
                  <a:lnTo>
                    <a:pt x="7276" y="143247"/>
                  </a:lnTo>
                  <a:lnTo>
                    <a:pt x="8276" y="145612"/>
                  </a:lnTo>
                  <a:lnTo>
                    <a:pt x="9277" y="147886"/>
                  </a:lnTo>
                  <a:lnTo>
                    <a:pt x="10368" y="150250"/>
                  </a:lnTo>
                  <a:lnTo>
                    <a:pt x="11460" y="152524"/>
                  </a:lnTo>
                  <a:lnTo>
                    <a:pt x="12642" y="154707"/>
                  </a:lnTo>
                  <a:lnTo>
                    <a:pt x="13915" y="156981"/>
                  </a:lnTo>
                  <a:lnTo>
                    <a:pt x="15189" y="159163"/>
                  </a:lnTo>
                  <a:lnTo>
                    <a:pt x="16553" y="161255"/>
                  </a:lnTo>
                  <a:lnTo>
                    <a:pt x="17917" y="163347"/>
                  </a:lnTo>
                  <a:lnTo>
                    <a:pt x="19372" y="165439"/>
                  </a:lnTo>
                  <a:lnTo>
                    <a:pt x="20828" y="167531"/>
                  </a:lnTo>
                  <a:lnTo>
                    <a:pt x="22374" y="169532"/>
                  </a:lnTo>
                  <a:lnTo>
                    <a:pt x="23920" y="171442"/>
                  </a:lnTo>
                  <a:lnTo>
                    <a:pt x="25557" y="173352"/>
                  </a:lnTo>
                  <a:lnTo>
                    <a:pt x="27194" y="175262"/>
                  </a:lnTo>
                  <a:lnTo>
                    <a:pt x="28922" y="177081"/>
                  </a:lnTo>
                  <a:lnTo>
                    <a:pt x="30741" y="178900"/>
                  </a:lnTo>
                  <a:lnTo>
                    <a:pt x="32469" y="180628"/>
                  </a:lnTo>
                  <a:lnTo>
                    <a:pt x="34379" y="182356"/>
                  </a:lnTo>
                  <a:lnTo>
                    <a:pt x="36198" y="183993"/>
                  </a:lnTo>
                  <a:lnTo>
                    <a:pt x="38108" y="185630"/>
                  </a:lnTo>
                  <a:lnTo>
                    <a:pt x="40109" y="187267"/>
                  </a:lnTo>
                  <a:lnTo>
                    <a:pt x="42110" y="188722"/>
                  </a:lnTo>
                  <a:lnTo>
                    <a:pt x="44111" y="190268"/>
                  </a:lnTo>
                  <a:lnTo>
                    <a:pt x="46203" y="191724"/>
                  </a:lnTo>
                  <a:lnTo>
                    <a:pt x="48295" y="193088"/>
                  </a:lnTo>
                  <a:lnTo>
                    <a:pt x="50478" y="194452"/>
                  </a:lnTo>
                  <a:lnTo>
                    <a:pt x="52660" y="195726"/>
                  </a:lnTo>
                  <a:lnTo>
                    <a:pt x="54843" y="196908"/>
                  </a:lnTo>
                  <a:lnTo>
                    <a:pt x="57117" y="198090"/>
                  </a:lnTo>
                  <a:lnTo>
                    <a:pt x="59391" y="199273"/>
                  </a:lnTo>
                  <a:lnTo>
                    <a:pt x="61664" y="200364"/>
                  </a:lnTo>
                  <a:lnTo>
                    <a:pt x="64029" y="201364"/>
                  </a:lnTo>
                  <a:lnTo>
                    <a:pt x="66394" y="202274"/>
                  </a:lnTo>
                  <a:lnTo>
                    <a:pt x="68759" y="203183"/>
                  </a:lnTo>
                  <a:lnTo>
                    <a:pt x="71214" y="204093"/>
                  </a:lnTo>
                  <a:lnTo>
                    <a:pt x="73670" y="204912"/>
                  </a:lnTo>
                  <a:lnTo>
                    <a:pt x="76126" y="205639"/>
                  </a:lnTo>
                  <a:lnTo>
                    <a:pt x="78581" y="206276"/>
                  </a:lnTo>
                  <a:lnTo>
                    <a:pt x="81128" y="206912"/>
                  </a:lnTo>
                  <a:lnTo>
                    <a:pt x="83674" y="207458"/>
                  </a:lnTo>
                  <a:lnTo>
                    <a:pt x="86221" y="207913"/>
                  </a:lnTo>
                  <a:lnTo>
                    <a:pt x="88859" y="208368"/>
                  </a:lnTo>
                  <a:lnTo>
                    <a:pt x="91405" y="208731"/>
                  </a:lnTo>
                  <a:lnTo>
                    <a:pt x="94043" y="209004"/>
                  </a:lnTo>
                  <a:lnTo>
                    <a:pt x="96771" y="209277"/>
                  </a:lnTo>
                  <a:lnTo>
                    <a:pt x="99409" y="209459"/>
                  </a:lnTo>
                  <a:lnTo>
                    <a:pt x="102046" y="209550"/>
                  </a:lnTo>
                  <a:lnTo>
                    <a:pt x="107504" y="209550"/>
                  </a:lnTo>
                  <a:lnTo>
                    <a:pt x="110141" y="209459"/>
                  </a:lnTo>
                  <a:lnTo>
                    <a:pt x="112870" y="209277"/>
                  </a:lnTo>
                  <a:lnTo>
                    <a:pt x="115507" y="209004"/>
                  </a:lnTo>
                  <a:lnTo>
                    <a:pt x="118145" y="208731"/>
                  </a:lnTo>
                  <a:lnTo>
                    <a:pt x="120782" y="208368"/>
                  </a:lnTo>
                  <a:lnTo>
                    <a:pt x="123329" y="207913"/>
                  </a:lnTo>
                  <a:lnTo>
                    <a:pt x="125876" y="207458"/>
                  </a:lnTo>
                  <a:lnTo>
                    <a:pt x="128422" y="206912"/>
                  </a:lnTo>
                  <a:lnTo>
                    <a:pt x="130969" y="206276"/>
                  </a:lnTo>
                  <a:lnTo>
                    <a:pt x="133515" y="205639"/>
                  </a:lnTo>
                  <a:lnTo>
                    <a:pt x="135971" y="204912"/>
                  </a:lnTo>
                  <a:lnTo>
                    <a:pt x="138427" y="204093"/>
                  </a:lnTo>
                  <a:lnTo>
                    <a:pt x="140791" y="203183"/>
                  </a:lnTo>
                  <a:lnTo>
                    <a:pt x="143247" y="202274"/>
                  </a:lnTo>
                  <a:lnTo>
                    <a:pt x="145612" y="201364"/>
                  </a:lnTo>
                  <a:lnTo>
                    <a:pt x="147886" y="200364"/>
                  </a:lnTo>
                  <a:lnTo>
                    <a:pt x="150250" y="199273"/>
                  </a:lnTo>
                  <a:lnTo>
                    <a:pt x="152524" y="198090"/>
                  </a:lnTo>
                  <a:lnTo>
                    <a:pt x="154707" y="196908"/>
                  </a:lnTo>
                  <a:lnTo>
                    <a:pt x="156981" y="195726"/>
                  </a:lnTo>
                  <a:lnTo>
                    <a:pt x="159163" y="194452"/>
                  </a:lnTo>
                  <a:lnTo>
                    <a:pt x="161255" y="193088"/>
                  </a:lnTo>
                  <a:lnTo>
                    <a:pt x="163347" y="191724"/>
                  </a:lnTo>
                  <a:lnTo>
                    <a:pt x="165439" y="190268"/>
                  </a:lnTo>
                  <a:lnTo>
                    <a:pt x="167440" y="188722"/>
                  </a:lnTo>
                  <a:lnTo>
                    <a:pt x="169441" y="187267"/>
                  </a:lnTo>
                  <a:lnTo>
                    <a:pt x="171442" y="185630"/>
                  </a:lnTo>
                  <a:lnTo>
                    <a:pt x="173352" y="183993"/>
                  </a:lnTo>
                  <a:lnTo>
                    <a:pt x="175262" y="182356"/>
                  </a:lnTo>
                  <a:lnTo>
                    <a:pt x="177081" y="180628"/>
                  </a:lnTo>
                  <a:lnTo>
                    <a:pt x="178900" y="178900"/>
                  </a:lnTo>
                  <a:lnTo>
                    <a:pt x="180628" y="177081"/>
                  </a:lnTo>
                  <a:lnTo>
                    <a:pt x="182356" y="175262"/>
                  </a:lnTo>
                  <a:lnTo>
                    <a:pt x="183993" y="173352"/>
                  </a:lnTo>
                  <a:lnTo>
                    <a:pt x="185630" y="171442"/>
                  </a:lnTo>
                  <a:lnTo>
                    <a:pt x="187176" y="169532"/>
                  </a:lnTo>
                  <a:lnTo>
                    <a:pt x="188722" y="167531"/>
                  </a:lnTo>
                  <a:lnTo>
                    <a:pt x="190268" y="165439"/>
                  </a:lnTo>
                  <a:lnTo>
                    <a:pt x="191633" y="163347"/>
                  </a:lnTo>
                  <a:lnTo>
                    <a:pt x="193088" y="161255"/>
                  </a:lnTo>
                  <a:lnTo>
                    <a:pt x="194361" y="159163"/>
                  </a:lnTo>
                  <a:lnTo>
                    <a:pt x="195726" y="156981"/>
                  </a:lnTo>
                  <a:lnTo>
                    <a:pt x="196908" y="154707"/>
                  </a:lnTo>
                  <a:lnTo>
                    <a:pt x="198090" y="152524"/>
                  </a:lnTo>
                  <a:lnTo>
                    <a:pt x="199273" y="150250"/>
                  </a:lnTo>
                  <a:lnTo>
                    <a:pt x="200273" y="147886"/>
                  </a:lnTo>
                  <a:lnTo>
                    <a:pt x="201364" y="145612"/>
                  </a:lnTo>
                  <a:lnTo>
                    <a:pt x="202274" y="143247"/>
                  </a:lnTo>
                  <a:lnTo>
                    <a:pt x="203183" y="140791"/>
                  </a:lnTo>
                  <a:lnTo>
                    <a:pt x="204093" y="138427"/>
                  </a:lnTo>
                  <a:lnTo>
                    <a:pt x="204821" y="135971"/>
                  </a:lnTo>
                  <a:lnTo>
                    <a:pt x="205548" y="133515"/>
                  </a:lnTo>
                  <a:lnTo>
                    <a:pt x="206276" y="130969"/>
                  </a:lnTo>
                  <a:lnTo>
                    <a:pt x="206912" y="128422"/>
                  </a:lnTo>
                  <a:lnTo>
                    <a:pt x="207458" y="125966"/>
                  </a:lnTo>
                  <a:lnTo>
                    <a:pt x="207913" y="123329"/>
                  </a:lnTo>
                  <a:lnTo>
                    <a:pt x="208368" y="120782"/>
                  </a:lnTo>
                  <a:lnTo>
                    <a:pt x="208731" y="118145"/>
                  </a:lnTo>
                  <a:lnTo>
                    <a:pt x="209004" y="115507"/>
                  </a:lnTo>
                  <a:lnTo>
                    <a:pt x="209277" y="112870"/>
                  </a:lnTo>
                  <a:lnTo>
                    <a:pt x="209459" y="110232"/>
                  </a:lnTo>
                  <a:lnTo>
                    <a:pt x="209550" y="107504"/>
                  </a:lnTo>
                  <a:lnTo>
                    <a:pt x="209550" y="104775"/>
                  </a:lnTo>
                  <a:lnTo>
                    <a:pt x="209550" y="102137"/>
                  </a:lnTo>
                  <a:lnTo>
                    <a:pt x="209459" y="99409"/>
                  </a:lnTo>
                  <a:lnTo>
                    <a:pt x="209277" y="96771"/>
                  </a:lnTo>
                  <a:lnTo>
                    <a:pt x="209004" y="94134"/>
                  </a:lnTo>
                  <a:lnTo>
                    <a:pt x="208731" y="91496"/>
                  </a:lnTo>
                  <a:lnTo>
                    <a:pt x="208368" y="88859"/>
                  </a:lnTo>
                  <a:lnTo>
                    <a:pt x="207913" y="86221"/>
                  </a:lnTo>
                  <a:lnTo>
                    <a:pt x="207458" y="83674"/>
                  </a:lnTo>
                  <a:lnTo>
                    <a:pt x="206912" y="81128"/>
                  </a:lnTo>
                  <a:lnTo>
                    <a:pt x="206276" y="78581"/>
                  </a:lnTo>
                  <a:lnTo>
                    <a:pt x="205548" y="76126"/>
                  </a:lnTo>
                  <a:lnTo>
                    <a:pt x="204821" y="73670"/>
                  </a:lnTo>
                  <a:lnTo>
                    <a:pt x="204093" y="71214"/>
                  </a:lnTo>
                  <a:lnTo>
                    <a:pt x="203183" y="68759"/>
                  </a:lnTo>
                  <a:lnTo>
                    <a:pt x="202274" y="66394"/>
                  </a:lnTo>
                  <a:lnTo>
                    <a:pt x="201364" y="64029"/>
                  </a:lnTo>
                  <a:lnTo>
                    <a:pt x="200273" y="61664"/>
                  </a:lnTo>
                  <a:lnTo>
                    <a:pt x="199273" y="59391"/>
                  </a:lnTo>
                  <a:lnTo>
                    <a:pt x="198090" y="57117"/>
                  </a:lnTo>
                  <a:lnTo>
                    <a:pt x="196908" y="54843"/>
                  </a:lnTo>
                  <a:lnTo>
                    <a:pt x="195726" y="52660"/>
                  </a:lnTo>
                  <a:lnTo>
                    <a:pt x="194361" y="50478"/>
                  </a:lnTo>
                  <a:lnTo>
                    <a:pt x="193088" y="48295"/>
                  </a:lnTo>
                  <a:lnTo>
                    <a:pt x="191633" y="46203"/>
                  </a:lnTo>
                  <a:lnTo>
                    <a:pt x="190268" y="44111"/>
                  </a:lnTo>
                  <a:lnTo>
                    <a:pt x="188722" y="42110"/>
                  </a:lnTo>
                  <a:lnTo>
                    <a:pt x="187176" y="40109"/>
                  </a:lnTo>
                  <a:lnTo>
                    <a:pt x="185630" y="38199"/>
                  </a:lnTo>
                  <a:lnTo>
                    <a:pt x="183993" y="36198"/>
                  </a:lnTo>
                  <a:lnTo>
                    <a:pt x="182356" y="34379"/>
                  </a:lnTo>
                  <a:lnTo>
                    <a:pt x="180628" y="32560"/>
                  </a:lnTo>
                  <a:lnTo>
                    <a:pt x="178900" y="30741"/>
                  </a:lnTo>
                  <a:lnTo>
                    <a:pt x="177081" y="28922"/>
                  </a:lnTo>
                  <a:lnTo>
                    <a:pt x="175262" y="27285"/>
                  </a:lnTo>
                  <a:lnTo>
                    <a:pt x="173352" y="25557"/>
                  </a:lnTo>
                  <a:lnTo>
                    <a:pt x="171442" y="23920"/>
                  </a:lnTo>
                  <a:lnTo>
                    <a:pt x="169441" y="22374"/>
                  </a:lnTo>
                  <a:lnTo>
                    <a:pt x="167440" y="20828"/>
                  </a:lnTo>
                  <a:lnTo>
                    <a:pt x="165439" y="19372"/>
                  </a:lnTo>
                  <a:lnTo>
                    <a:pt x="163347" y="17917"/>
                  </a:lnTo>
                  <a:lnTo>
                    <a:pt x="161255" y="16553"/>
                  </a:lnTo>
                  <a:lnTo>
                    <a:pt x="159163" y="15189"/>
                  </a:lnTo>
                  <a:lnTo>
                    <a:pt x="156981" y="13915"/>
                  </a:lnTo>
                  <a:lnTo>
                    <a:pt x="154707" y="12642"/>
                  </a:lnTo>
                  <a:lnTo>
                    <a:pt x="152524" y="11460"/>
                  </a:lnTo>
                  <a:lnTo>
                    <a:pt x="150250" y="10368"/>
                  </a:lnTo>
                  <a:lnTo>
                    <a:pt x="147886" y="9277"/>
                  </a:lnTo>
                  <a:lnTo>
                    <a:pt x="145612" y="8276"/>
                  </a:lnTo>
                  <a:lnTo>
                    <a:pt x="143247" y="7276"/>
                  </a:lnTo>
                  <a:lnTo>
                    <a:pt x="140791" y="6367"/>
                  </a:lnTo>
                  <a:lnTo>
                    <a:pt x="138427" y="5548"/>
                  </a:lnTo>
                  <a:lnTo>
                    <a:pt x="135971" y="4729"/>
                  </a:lnTo>
                  <a:lnTo>
                    <a:pt x="133515" y="4002"/>
                  </a:lnTo>
                  <a:lnTo>
                    <a:pt x="130969" y="3365"/>
                  </a:lnTo>
                  <a:lnTo>
                    <a:pt x="128422" y="2729"/>
                  </a:lnTo>
                  <a:lnTo>
                    <a:pt x="125876" y="2183"/>
                  </a:lnTo>
                  <a:lnTo>
                    <a:pt x="123329" y="1637"/>
                  </a:lnTo>
                  <a:lnTo>
                    <a:pt x="120782" y="1273"/>
                  </a:lnTo>
                  <a:lnTo>
                    <a:pt x="118145" y="910"/>
                  </a:lnTo>
                  <a:lnTo>
                    <a:pt x="115507" y="546"/>
                  </a:lnTo>
                  <a:lnTo>
                    <a:pt x="112870" y="364"/>
                  </a:lnTo>
                  <a:lnTo>
                    <a:pt x="110141" y="182"/>
                  </a:lnTo>
                  <a:lnTo>
                    <a:pt x="107504" y="91"/>
                  </a:lnTo>
                  <a:lnTo>
                    <a:pt x="104775" y="0"/>
                  </a:lnTo>
                  <a:close/>
                </a:path>
              </a:pathLst>
            </a:custGeom>
            <a:solidFill>
              <a:srgbClr val="CB2233">
                <a:alpha val="65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9" name="Google Shape;1419;p120"/>
            <p:cNvSpPr/>
            <p:nvPr/>
          </p:nvSpPr>
          <p:spPr>
            <a:xfrm>
              <a:off x="1629450" y="676950"/>
              <a:ext cx="4361100" cy="4361100"/>
            </a:xfrm>
            <a:custGeom>
              <a:rect b="b" l="l" r="r" t="t"/>
              <a:pathLst>
                <a:path extrusionOk="0" fill="none" h="174444" w="174444">
                  <a:moveTo>
                    <a:pt x="87222" y="0"/>
                  </a:moveTo>
                  <a:lnTo>
                    <a:pt x="87222" y="0"/>
                  </a:lnTo>
                  <a:lnTo>
                    <a:pt x="84948" y="91"/>
                  </a:lnTo>
                  <a:lnTo>
                    <a:pt x="82765" y="182"/>
                  </a:lnTo>
                  <a:lnTo>
                    <a:pt x="80492" y="273"/>
                  </a:lnTo>
                  <a:lnTo>
                    <a:pt x="78309" y="455"/>
                  </a:lnTo>
                  <a:lnTo>
                    <a:pt x="76126" y="728"/>
                  </a:lnTo>
                  <a:lnTo>
                    <a:pt x="73943" y="1001"/>
                  </a:lnTo>
                  <a:lnTo>
                    <a:pt x="71760" y="1365"/>
                  </a:lnTo>
                  <a:lnTo>
                    <a:pt x="69669" y="1819"/>
                  </a:lnTo>
                  <a:lnTo>
                    <a:pt x="65485" y="2729"/>
                  </a:lnTo>
                  <a:lnTo>
                    <a:pt x="61301" y="3911"/>
                  </a:lnTo>
                  <a:lnTo>
                    <a:pt x="57208" y="5276"/>
                  </a:lnTo>
                  <a:lnTo>
                    <a:pt x="53297" y="6913"/>
                  </a:lnTo>
                  <a:lnTo>
                    <a:pt x="49387" y="8641"/>
                  </a:lnTo>
                  <a:lnTo>
                    <a:pt x="45658" y="10551"/>
                  </a:lnTo>
                  <a:lnTo>
                    <a:pt x="42020" y="12643"/>
                  </a:lnTo>
                  <a:lnTo>
                    <a:pt x="38473" y="14916"/>
                  </a:lnTo>
                  <a:lnTo>
                    <a:pt x="35016" y="17372"/>
                  </a:lnTo>
                  <a:lnTo>
                    <a:pt x="31742" y="19919"/>
                  </a:lnTo>
                  <a:lnTo>
                    <a:pt x="28559" y="22647"/>
                  </a:lnTo>
                  <a:lnTo>
                    <a:pt x="25558" y="25558"/>
                  </a:lnTo>
                  <a:lnTo>
                    <a:pt x="22647" y="28559"/>
                  </a:lnTo>
                  <a:lnTo>
                    <a:pt x="19919" y="31742"/>
                  </a:lnTo>
                  <a:lnTo>
                    <a:pt x="17372" y="35107"/>
                  </a:lnTo>
                  <a:lnTo>
                    <a:pt x="14916" y="38473"/>
                  </a:lnTo>
                  <a:lnTo>
                    <a:pt x="12643" y="42020"/>
                  </a:lnTo>
                  <a:lnTo>
                    <a:pt x="10551" y="45658"/>
                  </a:lnTo>
                  <a:lnTo>
                    <a:pt x="8641" y="49478"/>
                  </a:lnTo>
                  <a:lnTo>
                    <a:pt x="6913" y="53297"/>
                  </a:lnTo>
                  <a:lnTo>
                    <a:pt x="5276" y="57299"/>
                  </a:lnTo>
                  <a:lnTo>
                    <a:pt x="3911" y="61301"/>
                  </a:lnTo>
                  <a:lnTo>
                    <a:pt x="2729" y="65485"/>
                  </a:lnTo>
                  <a:lnTo>
                    <a:pt x="1819" y="69669"/>
                  </a:lnTo>
                  <a:lnTo>
                    <a:pt x="1365" y="71851"/>
                  </a:lnTo>
                  <a:lnTo>
                    <a:pt x="1001" y="73943"/>
                  </a:lnTo>
                  <a:lnTo>
                    <a:pt x="728" y="76126"/>
                  </a:lnTo>
                  <a:lnTo>
                    <a:pt x="455" y="78309"/>
                  </a:lnTo>
                  <a:lnTo>
                    <a:pt x="273" y="80583"/>
                  </a:lnTo>
                  <a:lnTo>
                    <a:pt x="91" y="82765"/>
                  </a:lnTo>
                  <a:lnTo>
                    <a:pt x="0" y="85039"/>
                  </a:lnTo>
                  <a:lnTo>
                    <a:pt x="0" y="87222"/>
                  </a:lnTo>
                  <a:lnTo>
                    <a:pt x="0" y="87222"/>
                  </a:lnTo>
                  <a:lnTo>
                    <a:pt x="0" y="89496"/>
                  </a:lnTo>
                  <a:lnTo>
                    <a:pt x="91" y="91770"/>
                  </a:lnTo>
                  <a:lnTo>
                    <a:pt x="273" y="93952"/>
                  </a:lnTo>
                  <a:lnTo>
                    <a:pt x="455" y="96135"/>
                  </a:lnTo>
                  <a:lnTo>
                    <a:pt x="728" y="98318"/>
                  </a:lnTo>
                  <a:lnTo>
                    <a:pt x="1001" y="100501"/>
                  </a:lnTo>
                  <a:lnTo>
                    <a:pt x="1365" y="102684"/>
                  </a:lnTo>
                  <a:lnTo>
                    <a:pt x="1819" y="104866"/>
                  </a:lnTo>
                  <a:lnTo>
                    <a:pt x="2729" y="109050"/>
                  </a:lnTo>
                  <a:lnTo>
                    <a:pt x="3911" y="113234"/>
                  </a:lnTo>
                  <a:lnTo>
                    <a:pt x="5276" y="117236"/>
                  </a:lnTo>
                  <a:lnTo>
                    <a:pt x="6913" y="121238"/>
                  </a:lnTo>
                  <a:lnTo>
                    <a:pt x="8641" y="125057"/>
                  </a:lnTo>
                  <a:lnTo>
                    <a:pt x="10551" y="128786"/>
                  </a:lnTo>
                  <a:lnTo>
                    <a:pt x="12643" y="132515"/>
                  </a:lnTo>
                  <a:lnTo>
                    <a:pt x="14916" y="136062"/>
                  </a:lnTo>
                  <a:lnTo>
                    <a:pt x="17372" y="139428"/>
                  </a:lnTo>
                  <a:lnTo>
                    <a:pt x="19919" y="142702"/>
                  </a:lnTo>
                  <a:lnTo>
                    <a:pt x="22647" y="145885"/>
                  </a:lnTo>
                  <a:lnTo>
                    <a:pt x="25558" y="148886"/>
                  </a:lnTo>
                  <a:lnTo>
                    <a:pt x="28559" y="151797"/>
                  </a:lnTo>
                  <a:lnTo>
                    <a:pt x="31742" y="154525"/>
                  </a:lnTo>
                  <a:lnTo>
                    <a:pt x="35016" y="157163"/>
                  </a:lnTo>
                  <a:lnTo>
                    <a:pt x="38473" y="159619"/>
                  </a:lnTo>
                  <a:lnTo>
                    <a:pt x="42020" y="161892"/>
                  </a:lnTo>
                  <a:lnTo>
                    <a:pt x="45658" y="163984"/>
                  </a:lnTo>
                  <a:lnTo>
                    <a:pt x="49387" y="165894"/>
                  </a:lnTo>
                  <a:lnTo>
                    <a:pt x="53297" y="167622"/>
                  </a:lnTo>
                  <a:lnTo>
                    <a:pt x="57208" y="169168"/>
                  </a:lnTo>
                  <a:lnTo>
                    <a:pt x="61301" y="170533"/>
                  </a:lnTo>
                  <a:lnTo>
                    <a:pt x="65485" y="171715"/>
                  </a:lnTo>
                  <a:lnTo>
                    <a:pt x="69669" y="172715"/>
                  </a:lnTo>
                  <a:lnTo>
                    <a:pt x="71760" y="173079"/>
                  </a:lnTo>
                  <a:lnTo>
                    <a:pt x="73943" y="173443"/>
                  </a:lnTo>
                  <a:lnTo>
                    <a:pt x="76126" y="173807"/>
                  </a:lnTo>
                  <a:lnTo>
                    <a:pt x="78309" y="173989"/>
                  </a:lnTo>
                  <a:lnTo>
                    <a:pt x="80492" y="174262"/>
                  </a:lnTo>
                  <a:lnTo>
                    <a:pt x="82765" y="174353"/>
                  </a:lnTo>
                  <a:lnTo>
                    <a:pt x="84948" y="174444"/>
                  </a:lnTo>
                  <a:lnTo>
                    <a:pt x="87222" y="174444"/>
                  </a:lnTo>
                  <a:lnTo>
                    <a:pt x="87222" y="174444"/>
                  </a:lnTo>
                  <a:lnTo>
                    <a:pt x="89496" y="174444"/>
                  </a:lnTo>
                  <a:lnTo>
                    <a:pt x="91770" y="174353"/>
                  </a:lnTo>
                  <a:lnTo>
                    <a:pt x="93952" y="174262"/>
                  </a:lnTo>
                  <a:lnTo>
                    <a:pt x="96135" y="173989"/>
                  </a:lnTo>
                  <a:lnTo>
                    <a:pt x="98318" y="173807"/>
                  </a:lnTo>
                  <a:lnTo>
                    <a:pt x="100501" y="173443"/>
                  </a:lnTo>
                  <a:lnTo>
                    <a:pt x="102684" y="173079"/>
                  </a:lnTo>
                  <a:lnTo>
                    <a:pt x="104775" y="172715"/>
                  </a:lnTo>
                  <a:lnTo>
                    <a:pt x="109050" y="171715"/>
                  </a:lnTo>
                  <a:lnTo>
                    <a:pt x="113143" y="170533"/>
                  </a:lnTo>
                  <a:lnTo>
                    <a:pt x="117236" y="169168"/>
                  </a:lnTo>
                  <a:lnTo>
                    <a:pt x="121147" y="167622"/>
                  </a:lnTo>
                  <a:lnTo>
                    <a:pt x="125057" y="165894"/>
                  </a:lnTo>
                  <a:lnTo>
                    <a:pt x="128786" y="163984"/>
                  </a:lnTo>
                  <a:lnTo>
                    <a:pt x="132424" y="161892"/>
                  </a:lnTo>
                  <a:lnTo>
                    <a:pt x="135971" y="159619"/>
                  </a:lnTo>
                  <a:lnTo>
                    <a:pt x="139428" y="157163"/>
                  </a:lnTo>
                  <a:lnTo>
                    <a:pt x="142702" y="154525"/>
                  </a:lnTo>
                  <a:lnTo>
                    <a:pt x="145885" y="151797"/>
                  </a:lnTo>
                  <a:lnTo>
                    <a:pt x="148886" y="148886"/>
                  </a:lnTo>
                  <a:lnTo>
                    <a:pt x="151797" y="145885"/>
                  </a:lnTo>
                  <a:lnTo>
                    <a:pt x="154525" y="142702"/>
                  </a:lnTo>
                  <a:lnTo>
                    <a:pt x="157163" y="139428"/>
                  </a:lnTo>
                  <a:lnTo>
                    <a:pt x="159528" y="136062"/>
                  </a:lnTo>
                  <a:lnTo>
                    <a:pt x="161801" y="132515"/>
                  </a:lnTo>
                  <a:lnTo>
                    <a:pt x="163893" y="128786"/>
                  </a:lnTo>
                  <a:lnTo>
                    <a:pt x="165894" y="125057"/>
                  </a:lnTo>
                  <a:lnTo>
                    <a:pt x="167622" y="121238"/>
                  </a:lnTo>
                  <a:lnTo>
                    <a:pt x="169168" y="117236"/>
                  </a:lnTo>
                  <a:lnTo>
                    <a:pt x="170533" y="113234"/>
                  </a:lnTo>
                  <a:lnTo>
                    <a:pt x="171715" y="109050"/>
                  </a:lnTo>
                  <a:lnTo>
                    <a:pt x="172715" y="104866"/>
                  </a:lnTo>
                  <a:lnTo>
                    <a:pt x="173079" y="102684"/>
                  </a:lnTo>
                  <a:lnTo>
                    <a:pt x="173443" y="100501"/>
                  </a:lnTo>
                  <a:lnTo>
                    <a:pt x="173807" y="98318"/>
                  </a:lnTo>
                  <a:lnTo>
                    <a:pt x="173989" y="96135"/>
                  </a:lnTo>
                  <a:lnTo>
                    <a:pt x="174171" y="93952"/>
                  </a:lnTo>
                  <a:lnTo>
                    <a:pt x="174353" y="91770"/>
                  </a:lnTo>
                  <a:lnTo>
                    <a:pt x="174444" y="89496"/>
                  </a:lnTo>
                  <a:lnTo>
                    <a:pt x="174444" y="87222"/>
                  </a:lnTo>
                  <a:lnTo>
                    <a:pt x="174444" y="87222"/>
                  </a:lnTo>
                  <a:lnTo>
                    <a:pt x="174444" y="85039"/>
                  </a:lnTo>
                  <a:lnTo>
                    <a:pt x="174353" y="82765"/>
                  </a:lnTo>
                  <a:lnTo>
                    <a:pt x="174171" y="80583"/>
                  </a:lnTo>
                  <a:lnTo>
                    <a:pt x="173989" y="78309"/>
                  </a:lnTo>
                  <a:lnTo>
                    <a:pt x="173807" y="76126"/>
                  </a:lnTo>
                  <a:lnTo>
                    <a:pt x="173443" y="73943"/>
                  </a:lnTo>
                  <a:lnTo>
                    <a:pt x="173079" y="71851"/>
                  </a:lnTo>
                  <a:lnTo>
                    <a:pt x="172715" y="69669"/>
                  </a:lnTo>
                  <a:lnTo>
                    <a:pt x="171715" y="65485"/>
                  </a:lnTo>
                  <a:lnTo>
                    <a:pt x="170533" y="61301"/>
                  </a:lnTo>
                  <a:lnTo>
                    <a:pt x="169168" y="57299"/>
                  </a:lnTo>
                  <a:lnTo>
                    <a:pt x="167622" y="53297"/>
                  </a:lnTo>
                  <a:lnTo>
                    <a:pt x="165894" y="49478"/>
                  </a:lnTo>
                  <a:lnTo>
                    <a:pt x="163893" y="45658"/>
                  </a:lnTo>
                  <a:lnTo>
                    <a:pt x="161801" y="42020"/>
                  </a:lnTo>
                  <a:lnTo>
                    <a:pt x="159528" y="38473"/>
                  </a:lnTo>
                  <a:lnTo>
                    <a:pt x="157163" y="35107"/>
                  </a:lnTo>
                  <a:lnTo>
                    <a:pt x="154525" y="31742"/>
                  </a:lnTo>
                  <a:lnTo>
                    <a:pt x="151797" y="28559"/>
                  </a:lnTo>
                  <a:lnTo>
                    <a:pt x="148886" y="25558"/>
                  </a:lnTo>
                  <a:lnTo>
                    <a:pt x="145885" y="22647"/>
                  </a:lnTo>
                  <a:lnTo>
                    <a:pt x="142702" y="19919"/>
                  </a:lnTo>
                  <a:lnTo>
                    <a:pt x="139428" y="17372"/>
                  </a:lnTo>
                  <a:lnTo>
                    <a:pt x="135971" y="14916"/>
                  </a:lnTo>
                  <a:lnTo>
                    <a:pt x="132424" y="12643"/>
                  </a:lnTo>
                  <a:lnTo>
                    <a:pt x="128786" y="10551"/>
                  </a:lnTo>
                  <a:lnTo>
                    <a:pt x="125057" y="8641"/>
                  </a:lnTo>
                  <a:lnTo>
                    <a:pt x="121147" y="6913"/>
                  </a:lnTo>
                  <a:lnTo>
                    <a:pt x="117236" y="5276"/>
                  </a:lnTo>
                  <a:lnTo>
                    <a:pt x="113143" y="3911"/>
                  </a:lnTo>
                  <a:lnTo>
                    <a:pt x="109050" y="2729"/>
                  </a:lnTo>
                  <a:lnTo>
                    <a:pt x="104775" y="1819"/>
                  </a:lnTo>
                  <a:lnTo>
                    <a:pt x="102684" y="1365"/>
                  </a:lnTo>
                  <a:lnTo>
                    <a:pt x="100501" y="1001"/>
                  </a:lnTo>
                  <a:lnTo>
                    <a:pt x="98318" y="728"/>
                  </a:lnTo>
                  <a:lnTo>
                    <a:pt x="96135" y="455"/>
                  </a:lnTo>
                  <a:lnTo>
                    <a:pt x="93952" y="273"/>
                  </a:lnTo>
                  <a:lnTo>
                    <a:pt x="91770" y="182"/>
                  </a:lnTo>
                  <a:lnTo>
                    <a:pt x="89496" y="91"/>
                  </a:lnTo>
                  <a:lnTo>
                    <a:pt x="87222" y="0"/>
                  </a:lnTo>
                </a:path>
              </a:pathLst>
            </a:custGeom>
            <a:solidFill>
              <a:srgbClr val="CB2233">
                <a:alpha val="65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0" name="Google Shape;1420;p120"/>
            <p:cNvSpPr/>
            <p:nvPr/>
          </p:nvSpPr>
          <p:spPr>
            <a:xfrm>
              <a:off x="1190625" y="238125"/>
              <a:ext cx="5238750" cy="5238750"/>
            </a:xfrm>
            <a:custGeom>
              <a:rect b="b" l="l" r="r" t="t"/>
              <a:pathLst>
                <a:path extrusionOk="0" fill="none" h="209550" w="209550">
                  <a:moveTo>
                    <a:pt x="209550" y="104775"/>
                  </a:moveTo>
                  <a:lnTo>
                    <a:pt x="209550" y="104775"/>
                  </a:lnTo>
                  <a:lnTo>
                    <a:pt x="209550" y="107504"/>
                  </a:lnTo>
                  <a:lnTo>
                    <a:pt x="209459" y="110232"/>
                  </a:lnTo>
                  <a:lnTo>
                    <a:pt x="209277" y="112870"/>
                  </a:lnTo>
                  <a:lnTo>
                    <a:pt x="209004" y="115507"/>
                  </a:lnTo>
                  <a:lnTo>
                    <a:pt x="208731" y="118145"/>
                  </a:lnTo>
                  <a:lnTo>
                    <a:pt x="208368" y="120782"/>
                  </a:lnTo>
                  <a:lnTo>
                    <a:pt x="207913" y="123329"/>
                  </a:lnTo>
                  <a:lnTo>
                    <a:pt x="207458" y="125966"/>
                  </a:lnTo>
                  <a:lnTo>
                    <a:pt x="206912" y="128422"/>
                  </a:lnTo>
                  <a:lnTo>
                    <a:pt x="206276" y="130969"/>
                  </a:lnTo>
                  <a:lnTo>
                    <a:pt x="205548" y="133515"/>
                  </a:lnTo>
                  <a:lnTo>
                    <a:pt x="204821" y="135971"/>
                  </a:lnTo>
                  <a:lnTo>
                    <a:pt x="204093" y="138427"/>
                  </a:lnTo>
                  <a:lnTo>
                    <a:pt x="203183" y="140791"/>
                  </a:lnTo>
                  <a:lnTo>
                    <a:pt x="202274" y="143247"/>
                  </a:lnTo>
                  <a:lnTo>
                    <a:pt x="201364" y="145612"/>
                  </a:lnTo>
                  <a:lnTo>
                    <a:pt x="200273" y="147886"/>
                  </a:lnTo>
                  <a:lnTo>
                    <a:pt x="199273" y="150250"/>
                  </a:lnTo>
                  <a:lnTo>
                    <a:pt x="198090" y="152524"/>
                  </a:lnTo>
                  <a:lnTo>
                    <a:pt x="196908" y="154707"/>
                  </a:lnTo>
                  <a:lnTo>
                    <a:pt x="195726" y="156981"/>
                  </a:lnTo>
                  <a:lnTo>
                    <a:pt x="194361" y="159163"/>
                  </a:lnTo>
                  <a:lnTo>
                    <a:pt x="193088" y="161255"/>
                  </a:lnTo>
                  <a:lnTo>
                    <a:pt x="191633" y="163347"/>
                  </a:lnTo>
                  <a:lnTo>
                    <a:pt x="190268" y="165439"/>
                  </a:lnTo>
                  <a:lnTo>
                    <a:pt x="188722" y="167531"/>
                  </a:lnTo>
                  <a:lnTo>
                    <a:pt x="187176" y="169532"/>
                  </a:lnTo>
                  <a:lnTo>
                    <a:pt x="185630" y="171442"/>
                  </a:lnTo>
                  <a:lnTo>
                    <a:pt x="183993" y="173352"/>
                  </a:lnTo>
                  <a:lnTo>
                    <a:pt x="182356" y="175262"/>
                  </a:lnTo>
                  <a:lnTo>
                    <a:pt x="180628" y="177081"/>
                  </a:lnTo>
                  <a:lnTo>
                    <a:pt x="178900" y="178900"/>
                  </a:lnTo>
                  <a:lnTo>
                    <a:pt x="177081" y="180628"/>
                  </a:lnTo>
                  <a:lnTo>
                    <a:pt x="175262" y="182356"/>
                  </a:lnTo>
                  <a:lnTo>
                    <a:pt x="173352" y="183993"/>
                  </a:lnTo>
                  <a:lnTo>
                    <a:pt x="171442" y="185630"/>
                  </a:lnTo>
                  <a:lnTo>
                    <a:pt x="169441" y="187267"/>
                  </a:lnTo>
                  <a:lnTo>
                    <a:pt x="167440" y="188722"/>
                  </a:lnTo>
                  <a:lnTo>
                    <a:pt x="165439" y="190268"/>
                  </a:lnTo>
                  <a:lnTo>
                    <a:pt x="163347" y="191724"/>
                  </a:lnTo>
                  <a:lnTo>
                    <a:pt x="161255" y="193088"/>
                  </a:lnTo>
                  <a:lnTo>
                    <a:pt x="159163" y="194452"/>
                  </a:lnTo>
                  <a:lnTo>
                    <a:pt x="156981" y="195726"/>
                  </a:lnTo>
                  <a:lnTo>
                    <a:pt x="154707" y="196908"/>
                  </a:lnTo>
                  <a:lnTo>
                    <a:pt x="152524" y="198090"/>
                  </a:lnTo>
                  <a:lnTo>
                    <a:pt x="150250" y="199273"/>
                  </a:lnTo>
                  <a:lnTo>
                    <a:pt x="147886" y="200364"/>
                  </a:lnTo>
                  <a:lnTo>
                    <a:pt x="145612" y="201364"/>
                  </a:lnTo>
                  <a:lnTo>
                    <a:pt x="143247" y="202274"/>
                  </a:lnTo>
                  <a:lnTo>
                    <a:pt x="140791" y="203183"/>
                  </a:lnTo>
                  <a:lnTo>
                    <a:pt x="138427" y="204093"/>
                  </a:lnTo>
                  <a:lnTo>
                    <a:pt x="135971" y="204912"/>
                  </a:lnTo>
                  <a:lnTo>
                    <a:pt x="133515" y="205639"/>
                  </a:lnTo>
                  <a:lnTo>
                    <a:pt x="130969" y="206276"/>
                  </a:lnTo>
                  <a:lnTo>
                    <a:pt x="128422" y="206912"/>
                  </a:lnTo>
                  <a:lnTo>
                    <a:pt x="125876" y="207458"/>
                  </a:lnTo>
                  <a:lnTo>
                    <a:pt x="123329" y="207913"/>
                  </a:lnTo>
                  <a:lnTo>
                    <a:pt x="120782" y="208368"/>
                  </a:lnTo>
                  <a:lnTo>
                    <a:pt x="118145" y="208731"/>
                  </a:lnTo>
                  <a:lnTo>
                    <a:pt x="115507" y="209004"/>
                  </a:lnTo>
                  <a:lnTo>
                    <a:pt x="112870" y="209277"/>
                  </a:lnTo>
                  <a:lnTo>
                    <a:pt x="110141" y="209459"/>
                  </a:lnTo>
                  <a:lnTo>
                    <a:pt x="107504" y="209550"/>
                  </a:lnTo>
                  <a:lnTo>
                    <a:pt x="104775" y="209550"/>
                  </a:lnTo>
                  <a:lnTo>
                    <a:pt x="104775" y="209550"/>
                  </a:lnTo>
                  <a:lnTo>
                    <a:pt x="102046" y="209550"/>
                  </a:lnTo>
                  <a:lnTo>
                    <a:pt x="99409" y="209459"/>
                  </a:lnTo>
                  <a:lnTo>
                    <a:pt x="96771" y="209277"/>
                  </a:lnTo>
                  <a:lnTo>
                    <a:pt x="94043" y="209004"/>
                  </a:lnTo>
                  <a:lnTo>
                    <a:pt x="91405" y="208731"/>
                  </a:lnTo>
                  <a:lnTo>
                    <a:pt x="88859" y="208368"/>
                  </a:lnTo>
                  <a:lnTo>
                    <a:pt x="86221" y="207913"/>
                  </a:lnTo>
                  <a:lnTo>
                    <a:pt x="83674" y="207458"/>
                  </a:lnTo>
                  <a:lnTo>
                    <a:pt x="81128" y="206912"/>
                  </a:lnTo>
                  <a:lnTo>
                    <a:pt x="78581" y="206276"/>
                  </a:lnTo>
                  <a:lnTo>
                    <a:pt x="76126" y="205639"/>
                  </a:lnTo>
                  <a:lnTo>
                    <a:pt x="73670" y="204912"/>
                  </a:lnTo>
                  <a:lnTo>
                    <a:pt x="71214" y="204093"/>
                  </a:lnTo>
                  <a:lnTo>
                    <a:pt x="68759" y="203183"/>
                  </a:lnTo>
                  <a:lnTo>
                    <a:pt x="66394" y="202274"/>
                  </a:lnTo>
                  <a:lnTo>
                    <a:pt x="64029" y="201364"/>
                  </a:lnTo>
                  <a:lnTo>
                    <a:pt x="61664" y="200364"/>
                  </a:lnTo>
                  <a:lnTo>
                    <a:pt x="59391" y="199273"/>
                  </a:lnTo>
                  <a:lnTo>
                    <a:pt x="57117" y="198090"/>
                  </a:lnTo>
                  <a:lnTo>
                    <a:pt x="54843" y="196908"/>
                  </a:lnTo>
                  <a:lnTo>
                    <a:pt x="52660" y="195726"/>
                  </a:lnTo>
                  <a:lnTo>
                    <a:pt x="50478" y="194452"/>
                  </a:lnTo>
                  <a:lnTo>
                    <a:pt x="48295" y="193088"/>
                  </a:lnTo>
                  <a:lnTo>
                    <a:pt x="46203" y="191724"/>
                  </a:lnTo>
                  <a:lnTo>
                    <a:pt x="44111" y="190268"/>
                  </a:lnTo>
                  <a:lnTo>
                    <a:pt x="42110" y="188722"/>
                  </a:lnTo>
                  <a:lnTo>
                    <a:pt x="40109" y="187267"/>
                  </a:lnTo>
                  <a:lnTo>
                    <a:pt x="38108" y="185630"/>
                  </a:lnTo>
                  <a:lnTo>
                    <a:pt x="36198" y="183993"/>
                  </a:lnTo>
                  <a:lnTo>
                    <a:pt x="34379" y="182356"/>
                  </a:lnTo>
                  <a:lnTo>
                    <a:pt x="32469" y="180628"/>
                  </a:lnTo>
                  <a:lnTo>
                    <a:pt x="30741" y="178900"/>
                  </a:lnTo>
                  <a:lnTo>
                    <a:pt x="28922" y="177081"/>
                  </a:lnTo>
                  <a:lnTo>
                    <a:pt x="27194" y="175262"/>
                  </a:lnTo>
                  <a:lnTo>
                    <a:pt x="25557" y="173352"/>
                  </a:lnTo>
                  <a:lnTo>
                    <a:pt x="23920" y="171442"/>
                  </a:lnTo>
                  <a:lnTo>
                    <a:pt x="22374" y="169532"/>
                  </a:lnTo>
                  <a:lnTo>
                    <a:pt x="20828" y="167531"/>
                  </a:lnTo>
                  <a:lnTo>
                    <a:pt x="19372" y="165439"/>
                  </a:lnTo>
                  <a:lnTo>
                    <a:pt x="17917" y="163347"/>
                  </a:lnTo>
                  <a:lnTo>
                    <a:pt x="16553" y="161255"/>
                  </a:lnTo>
                  <a:lnTo>
                    <a:pt x="15189" y="159163"/>
                  </a:lnTo>
                  <a:lnTo>
                    <a:pt x="13915" y="156981"/>
                  </a:lnTo>
                  <a:lnTo>
                    <a:pt x="12642" y="154707"/>
                  </a:lnTo>
                  <a:lnTo>
                    <a:pt x="11460" y="152524"/>
                  </a:lnTo>
                  <a:lnTo>
                    <a:pt x="10368" y="150250"/>
                  </a:lnTo>
                  <a:lnTo>
                    <a:pt x="9277" y="147886"/>
                  </a:lnTo>
                  <a:lnTo>
                    <a:pt x="8276" y="145612"/>
                  </a:lnTo>
                  <a:lnTo>
                    <a:pt x="7276" y="143247"/>
                  </a:lnTo>
                  <a:lnTo>
                    <a:pt x="6367" y="140791"/>
                  </a:lnTo>
                  <a:lnTo>
                    <a:pt x="5548" y="138427"/>
                  </a:lnTo>
                  <a:lnTo>
                    <a:pt x="4729" y="135971"/>
                  </a:lnTo>
                  <a:lnTo>
                    <a:pt x="4002" y="133515"/>
                  </a:lnTo>
                  <a:lnTo>
                    <a:pt x="3274" y="130969"/>
                  </a:lnTo>
                  <a:lnTo>
                    <a:pt x="2729" y="128422"/>
                  </a:lnTo>
                  <a:lnTo>
                    <a:pt x="2183" y="125966"/>
                  </a:lnTo>
                  <a:lnTo>
                    <a:pt x="1637" y="123329"/>
                  </a:lnTo>
                  <a:lnTo>
                    <a:pt x="1182" y="120782"/>
                  </a:lnTo>
                  <a:lnTo>
                    <a:pt x="819" y="118145"/>
                  </a:lnTo>
                  <a:lnTo>
                    <a:pt x="546" y="115507"/>
                  </a:lnTo>
                  <a:lnTo>
                    <a:pt x="364" y="112870"/>
                  </a:lnTo>
                  <a:lnTo>
                    <a:pt x="182" y="110232"/>
                  </a:lnTo>
                  <a:lnTo>
                    <a:pt x="91" y="107504"/>
                  </a:lnTo>
                  <a:lnTo>
                    <a:pt x="0" y="104775"/>
                  </a:lnTo>
                  <a:lnTo>
                    <a:pt x="0" y="104775"/>
                  </a:lnTo>
                  <a:lnTo>
                    <a:pt x="91" y="102137"/>
                  </a:lnTo>
                  <a:lnTo>
                    <a:pt x="182" y="99409"/>
                  </a:lnTo>
                  <a:lnTo>
                    <a:pt x="364" y="96771"/>
                  </a:lnTo>
                  <a:lnTo>
                    <a:pt x="546" y="94134"/>
                  </a:lnTo>
                  <a:lnTo>
                    <a:pt x="819" y="91496"/>
                  </a:lnTo>
                  <a:lnTo>
                    <a:pt x="1182" y="88859"/>
                  </a:lnTo>
                  <a:lnTo>
                    <a:pt x="1637" y="86221"/>
                  </a:lnTo>
                  <a:lnTo>
                    <a:pt x="2183" y="83674"/>
                  </a:lnTo>
                  <a:lnTo>
                    <a:pt x="2729" y="81128"/>
                  </a:lnTo>
                  <a:lnTo>
                    <a:pt x="3274" y="78581"/>
                  </a:lnTo>
                  <a:lnTo>
                    <a:pt x="4002" y="76126"/>
                  </a:lnTo>
                  <a:lnTo>
                    <a:pt x="4729" y="73670"/>
                  </a:lnTo>
                  <a:lnTo>
                    <a:pt x="5548" y="71214"/>
                  </a:lnTo>
                  <a:lnTo>
                    <a:pt x="6367" y="68759"/>
                  </a:lnTo>
                  <a:lnTo>
                    <a:pt x="7276" y="66394"/>
                  </a:lnTo>
                  <a:lnTo>
                    <a:pt x="8276" y="64029"/>
                  </a:lnTo>
                  <a:lnTo>
                    <a:pt x="9277" y="61664"/>
                  </a:lnTo>
                  <a:lnTo>
                    <a:pt x="10368" y="59391"/>
                  </a:lnTo>
                  <a:lnTo>
                    <a:pt x="11460" y="57117"/>
                  </a:lnTo>
                  <a:lnTo>
                    <a:pt x="12642" y="54843"/>
                  </a:lnTo>
                  <a:lnTo>
                    <a:pt x="13915" y="52660"/>
                  </a:lnTo>
                  <a:lnTo>
                    <a:pt x="15189" y="50478"/>
                  </a:lnTo>
                  <a:lnTo>
                    <a:pt x="16553" y="48295"/>
                  </a:lnTo>
                  <a:lnTo>
                    <a:pt x="17917" y="46203"/>
                  </a:lnTo>
                  <a:lnTo>
                    <a:pt x="19372" y="44111"/>
                  </a:lnTo>
                  <a:lnTo>
                    <a:pt x="20828" y="42110"/>
                  </a:lnTo>
                  <a:lnTo>
                    <a:pt x="22374" y="40109"/>
                  </a:lnTo>
                  <a:lnTo>
                    <a:pt x="23920" y="38199"/>
                  </a:lnTo>
                  <a:lnTo>
                    <a:pt x="25557" y="36198"/>
                  </a:lnTo>
                  <a:lnTo>
                    <a:pt x="27194" y="34379"/>
                  </a:lnTo>
                  <a:lnTo>
                    <a:pt x="28922" y="32560"/>
                  </a:lnTo>
                  <a:lnTo>
                    <a:pt x="30741" y="30741"/>
                  </a:lnTo>
                  <a:lnTo>
                    <a:pt x="32469" y="28922"/>
                  </a:lnTo>
                  <a:lnTo>
                    <a:pt x="34379" y="27285"/>
                  </a:lnTo>
                  <a:lnTo>
                    <a:pt x="36198" y="25557"/>
                  </a:lnTo>
                  <a:lnTo>
                    <a:pt x="38108" y="23920"/>
                  </a:lnTo>
                  <a:lnTo>
                    <a:pt x="40109" y="22374"/>
                  </a:lnTo>
                  <a:lnTo>
                    <a:pt x="42110" y="20828"/>
                  </a:lnTo>
                  <a:lnTo>
                    <a:pt x="44111" y="19372"/>
                  </a:lnTo>
                  <a:lnTo>
                    <a:pt x="46203" y="17917"/>
                  </a:lnTo>
                  <a:lnTo>
                    <a:pt x="48295" y="16553"/>
                  </a:lnTo>
                  <a:lnTo>
                    <a:pt x="50478" y="15189"/>
                  </a:lnTo>
                  <a:lnTo>
                    <a:pt x="52660" y="13915"/>
                  </a:lnTo>
                  <a:lnTo>
                    <a:pt x="54843" y="12642"/>
                  </a:lnTo>
                  <a:lnTo>
                    <a:pt x="57117" y="11460"/>
                  </a:lnTo>
                  <a:lnTo>
                    <a:pt x="59391" y="10368"/>
                  </a:lnTo>
                  <a:lnTo>
                    <a:pt x="61664" y="9277"/>
                  </a:lnTo>
                  <a:lnTo>
                    <a:pt x="64029" y="8276"/>
                  </a:lnTo>
                  <a:lnTo>
                    <a:pt x="66394" y="7276"/>
                  </a:lnTo>
                  <a:lnTo>
                    <a:pt x="68759" y="6367"/>
                  </a:lnTo>
                  <a:lnTo>
                    <a:pt x="71214" y="5548"/>
                  </a:lnTo>
                  <a:lnTo>
                    <a:pt x="73670" y="4729"/>
                  </a:lnTo>
                  <a:lnTo>
                    <a:pt x="76126" y="4002"/>
                  </a:lnTo>
                  <a:lnTo>
                    <a:pt x="78581" y="3365"/>
                  </a:lnTo>
                  <a:lnTo>
                    <a:pt x="81128" y="2729"/>
                  </a:lnTo>
                  <a:lnTo>
                    <a:pt x="83674" y="2183"/>
                  </a:lnTo>
                  <a:lnTo>
                    <a:pt x="86221" y="1637"/>
                  </a:lnTo>
                  <a:lnTo>
                    <a:pt x="88859" y="1273"/>
                  </a:lnTo>
                  <a:lnTo>
                    <a:pt x="91405" y="910"/>
                  </a:lnTo>
                  <a:lnTo>
                    <a:pt x="94043" y="546"/>
                  </a:lnTo>
                  <a:lnTo>
                    <a:pt x="96771" y="364"/>
                  </a:lnTo>
                  <a:lnTo>
                    <a:pt x="99409" y="182"/>
                  </a:lnTo>
                  <a:lnTo>
                    <a:pt x="102046" y="91"/>
                  </a:lnTo>
                  <a:lnTo>
                    <a:pt x="104775" y="0"/>
                  </a:lnTo>
                  <a:lnTo>
                    <a:pt x="104775" y="0"/>
                  </a:lnTo>
                  <a:lnTo>
                    <a:pt x="107504" y="91"/>
                  </a:lnTo>
                  <a:lnTo>
                    <a:pt x="110141" y="182"/>
                  </a:lnTo>
                  <a:lnTo>
                    <a:pt x="112870" y="364"/>
                  </a:lnTo>
                  <a:lnTo>
                    <a:pt x="115507" y="546"/>
                  </a:lnTo>
                  <a:lnTo>
                    <a:pt x="118145" y="910"/>
                  </a:lnTo>
                  <a:lnTo>
                    <a:pt x="120782" y="1273"/>
                  </a:lnTo>
                  <a:lnTo>
                    <a:pt x="123329" y="1637"/>
                  </a:lnTo>
                  <a:lnTo>
                    <a:pt x="125876" y="2183"/>
                  </a:lnTo>
                  <a:lnTo>
                    <a:pt x="128422" y="2729"/>
                  </a:lnTo>
                  <a:lnTo>
                    <a:pt x="130969" y="3365"/>
                  </a:lnTo>
                  <a:lnTo>
                    <a:pt x="133515" y="4002"/>
                  </a:lnTo>
                  <a:lnTo>
                    <a:pt x="135971" y="4729"/>
                  </a:lnTo>
                  <a:lnTo>
                    <a:pt x="138427" y="5548"/>
                  </a:lnTo>
                  <a:lnTo>
                    <a:pt x="140791" y="6367"/>
                  </a:lnTo>
                  <a:lnTo>
                    <a:pt x="143247" y="7276"/>
                  </a:lnTo>
                  <a:lnTo>
                    <a:pt x="145612" y="8276"/>
                  </a:lnTo>
                  <a:lnTo>
                    <a:pt x="147886" y="9277"/>
                  </a:lnTo>
                  <a:lnTo>
                    <a:pt x="150250" y="10368"/>
                  </a:lnTo>
                  <a:lnTo>
                    <a:pt x="152524" y="11460"/>
                  </a:lnTo>
                  <a:lnTo>
                    <a:pt x="154707" y="12642"/>
                  </a:lnTo>
                  <a:lnTo>
                    <a:pt x="156981" y="13915"/>
                  </a:lnTo>
                  <a:lnTo>
                    <a:pt x="159163" y="15189"/>
                  </a:lnTo>
                  <a:lnTo>
                    <a:pt x="161255" y="16553"/>
                  </a:lnTo>
                  <a:lnTo>
                    <a:pt x="163347" y="17917"/>
                  </a:lnTo>
                  <a:lnTo>
                    <a:pt x="165439" y="19372"/>
                  </a:lnTo>
                  <a:lnTo>
                    <a:pt x="167440" y="20828"/>
                  </a:lnTo>
                  <a:lnTo>
                    <a:pt x="169441" y="22374"/>
                  </a:lnTo>
                  <a:lnTo>
                    <a:pt x="171442" y="23920"/>
                  </a:lnTo>
                  <a:lnTo>
                    <a:pt x="173352" y="25557"/>
                  </a:lnTo>
                  <a:lnTo>
                    <a:pt x="175262" y="27285"/>
                  </a:lnTo>
                  <a:lnTo>
                    <a:pt x="177081" y="28922"/>
                  </a:lnTo>
                  <a:lnTo>
                    <a:pt x="178900" y="30741"/>
                  </a:lnTo>
                  <a:lnTo>
                    <a:pt x="180628" y="32560"/>
                  </a:lnTo>
                  <a:lnTo>
                    <a:pt x="182356" y="34379"/>
                  </a:lnTo>
                  <a:lnTo>
                    <a:pt x="183993" y="36198"/>
                  </a:lnTo>
                  <a:lnTo>
                    <a:pt x="185630" y="38199"/>
                  </a:lnTo>
                  <a:lnTo>
                    <a:pt x="187176" y="40109"/>
                  </a:lnTo>
                  <a:lnTo>
                    <a:pt x="188722" y="42110"/>
                  </a:lnTo>
                  <a:lnTo>
                    <a:pt x="190268" y="44111"/>
                  </a:lnTo>
                  <a:lnTo>
                    <a:pt x="191633" y="46203"/>
                  </a:lnTo>
                  <a:lnTo>
                    <a:pt x="193088" y="48295"/>
                  </a:lnTo>
                  <a:lnTo>
                    <a:pt x="194361" y="50478"/>
                  </a:lnTo>
                  <a:lnTo>
                    <a:pt x="195726" y="52660"/>
                  </a:lnTo>
                  <a:lnTo>
                    <a:pt x="196908" y="54843"/>
                  </a:lnTo>
                  <a:lnTo>
                    <a:pt x="198090" y="57117"/>
                  </a:lnTo>
                  <a:lnTo>
                    <a:pt x="199273" y="59391"/>
                  </a:lnTo>
                  <a:lnTo>
                    <a:pt x="200273" y="61664"/>
                  </a:lnTo>
                  <a:lnTo>
                    <a:pt x="201364" y="64029"/>
                  </a:lnTo>
                  <a:lnTo>
                    <a:pt x="202274" y="66394"/>
                  </a:lnTo>
                  <a:lnTo>
                    <a:pt x="203183" y="68759"/>
                  </a:lnTo>
                  <a:lnTo>
                    <a:pt x="204093" y="71214"/>
                  </a:lnTo>
                  <a:lnTo>
                    <a:pt x="204821" y="73670"/>
                  </a:lnTo>
                  <a:lnTo>
                    <a:pt x="205548" y="76126"/>
                  </a:lnTo>
                  <a:lnTo>
                    <a:pt x="206276" y="78581"/>
                  </a:lnTo>
                  <a:lnTo>
                    <a:pt x="206912" y="81128"/>
                  </a:lnTo>
                  <a:lnTo>
                    <a:pt x="207458" y="83674"/>
                  </a:lnTo>
                  <a:lnTo>
                    <a:pt x="207913" y="86221"/>
                  </a:lnTo>
                  <a:lnTo>
                    <a:pt x="208368" y="88859"/>
                  </a:lnTo>
                  <a:lnTo>
                    <a:pt x="208731" y="91496"/>
                  </a:lnTo>
                  <a:lnTo>
                    <a:pt x="209004" y="94134"/>
                  </a:lnTo>
                  <a:lnTo>
                    <a:pt x="209277" y="96771"/>
                  </a:lnTo>
                  <a:lnTo>
                    <a:pt x="209459" y="99409"/>
                  </a:lnTo>
                  <a:lnTo>
                    <a:pt x="209550" y="102137"/>
                  </a:lnTo>
                  <a:lnTo>
                    <a:pt x="209550" y="104775"/>
                  </a:lnTo>
                </a:path>
              </a:pathLst>
            </a:custGeom>
            <a:solidFill>
              <a:srgbClr val="CB2233">
                <a:alpha val="65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 Closing Slide 3" showMasterSp="0">
  <p:cSld name="End Slide_1_1_1">
    <p:spTree>
      <p:nvGrpSpPr>
        <p:cNvPr id="1421" name="Shape 1421"/>
        <p:cNvGrpSpPr/>
        <p:nvPr/>
      </p:nvGrpSpPr>
      <p:grpSpPr>
        <a:xfrm>
          <a:off x="0" y="0"/>
          <a:ext cx="0" cy="0"/>
          <a:chOff x="0" y="0"/>
          <a:chExt cx="0" cy="0"/>
        </a:xfrm>
      </p:grpSpPr>
      <p:pic>
        <p:nvPicPr>
          <p:cNvPr id="1422" name="Google Shape;1422;p121"/>
          <p:cNvPicPr preferRelativeResize="0"/>
          <p:nvPr/>
        </p:nvPicPr>
        <p:blipFill rotWithShape="1">
          <a:blip r:embed="rId2">
            <a:alphaModFix/>
          </a:blip>
          <a:srcRect b="29876" l="0" r="8357" t="1348"/>
          <a:stretch/>
        </p:blipFill>
        <p:spPr>
          <a:xfrm>
            <a:off x="75" y="0"/>
            <a:ext cx="9143995" cy="5143502"/>
          </a:xfrm>
          <a:prstGeom prst="rect">
            <a:avLst/>
          </a:prstGeom>
          <a:noFill/>
          <a:ln>
            <a:noFill/>
          </a:ln>
        </p:spPr>
      </p:pic>
      <p:grpSp>
        <p:nvGrpSpPr>
          <p:cNvPr id="1423" name="Google Shape;1423;p121"/>
          <p:cNvGrpSpPr/>
          <p:nvPr/>
        </p:nvGrpSpPr>
        <p:grpSpPr>
          <a:xfrm>
            <a:off x="3212974" y="1495288"/>
            <a:ext cx="3367800" cy="1654352"/>
            <a:chOff x="930882" y="4227613"/>
            <a:chExt cx="4490400" cy="2205802"/>
          </a:xfrm>
        </p:grpSpPr>
        <p:sp>
          <p:nvSpPr>
            <p:cNvPr id="1424" name="Google Shape;1424;p121"/>
            <p:cNvSpPr txBox="1"/>
            <p:nvPr/>
          </p:nvSpPr>
          <p:spPr>
            <a:xfrm>
              <a:off x="930882" y="4227613"/>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100" cap="none" strike="noStrike">
                  <a:solidFill>
                    <a:srgbClr val="FFFFFF"/>
                  </a:solidFill>
                  <a:uFill>
                    <a:noFill/>
                  </a:uFill>
                  <a:latin typeface="Roboto"/>
                  <a:ea typeface="Roboto"/>
                  <a:cs typeface="Roboto"/>
                  <a:sym typeface="Roboto"/>
                  <a:hlinkClick r:id="rId3">
                    <a:extLst>
                      <a:ext uri="{A12FA001-AC4F-418D-AE19-62706E023703}">
                        <ahyp:hlinkClr val="tx"/>
                      </a:ext>
                    </a:extLst>
                  </a:hlinkClick>
                </a:rPr>
                <a:t>8x8.com</a:t>
              </a:r>
              <a:endParaRPr i="0" sz="1100" cap="none" strike="noStrike">
                <a:solidFill>
                  <a:srgbClr val="FFFFFF"/>
                </a:solidFill>
                <a:latin typeface="Roboto"/>
                <a:ea typeface="Roboto"/>
                <a:cs typeface="Roboto"/>
                <a:sym typeface="Roboto"/>
              </a:endParaRPr>
            </a:p>
          </p:txBody>
        </p:sp>
        <p:sp>
          <p:nvSpPr>
            <p:cNvPr id="1425" name="Google Shape;1425;p121"/>
            <p:cNvSpPr txBox="1"/>
            <p:nvPr/>
          </p:nvSpPr>
          <p:spPr>
            <a:xfrm>
              <a:off x="930882" y="4697184"/>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100" cap="none" strike="noStrike">
                  <a:solidFill>
                    <a:srgbClr val="FFFFFF"/>
                  </a:solidFill>
                  <a:uFill>
                    <a:noFill/>
                  </a:uFill>
                  <a:latin typeface="Roboto"/>
                  <a:ea typeface="Roboto"/>
                  <a:cs typeface="Roboto"/>
                  <a:sym typeface="Roboto"/>
                  <a:hlinkClick r:id="rId4">
                    <a:extLst>
                      <a:ext uri="{A12FA001-AC4F-418D-AE19-62706E023703}">
                        <ahyp:hlinkClr val="tx"/>
                      </a:ext>
                    </a:extLst>
                  </a:hlinkClick>
                </a:rPr>
                <a:t>@8x8</a:t>
              </a:r>
              <a:endParaRPr i="0" sz="1100" cap="none" strike="noStrike">
                <a:solidFill>
                  <a:srgbClr val="FFFFFF"/>
                </a:solidFill>
                <a:latin typeface="Roboto"/>
                <a:ea typeface="Roboto"/>
                <a:cs typeface="Roboto"/>
                <a:sym typeface="Roboto"/>
              </a:endParaRPr>
            </a:p>
          </p:txBody>
        </p:sp>
        <p:sp>
          <p:nvSpPr>
            <p:cNvPr id="1426" name="Google Shape;1426;p121"/>
            <p:cNvSpPr txBox="1"/>
            <p:nvPr/>
          </p:nvSpPr>
          <p:spPr>
            <a:xfrm>
              <a:off x="930882" y="5149746"/>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100" cap="none" strike="noStrike">
                  <a:solidFill>
                    <a:srgbClr val="FFFFFF"/>
                  </a:solidFill>
                  <a:uFill>
                    <a:noFill/>
                  </a:uFill>
                  <a:latin typeface="Roboto"/>
                  <a:ea typeface="Roboto"/>
                  <a:cs typeface="Roboto"/>
                  <a:sym typeface="Roboto"/>
                  <a:hlinkClick r:id="rId5">
                    <a:extLst>
                      <a:ext uri="{A12FA001-AC4F-418D-AE19-62706E023703}">
                        <ahyp:hlinkClr val="tx"/>
                      </a:ext>
                    </a:extLst>
                  </a:hlinkClick>
                </a:rPr>
                <a:t>facebook.com/8x8Inc</a:t>
              </a:r>
              <a:endParaRPr i="0" sz="1100" cap="none" strike="noStrike">
                <a:solidFill>
                  <a:srgbClr val="FFFFFF"/>
                </a:solidFill>
                <a:latin typeface="Roboto"/>
                <a:ea typeface="Roboto"/>
                <a:cs typeface="Roboto"/>
                <a:sym typeface="Roboto"/>
              </a:endParaRPr>
            </a:p>
          </p:txBody>
        </p:sp>
        <p:sp>
          <p:nvSpPr>
            <p:cNvPr id="1427" name="Google Shape;1427;p121"/>
            <p:cNvSpPr txBox="1"/>
            <p:nvPr/>
          </p:nvSpPr>
          <p:spPr>
            <a:xfrm>
              <a:off x="930882" y="5611691"/>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100" cap="none" strike="noStrike">
                  <a:solidFill>
                    <a:srgbClr val="FFFFFF"/>
                  </a:solidFill>
                  <a:uFill>
                    <a:noFill/>
                  </a:uFill>
                  <a:latin typeface="Roboto"/>
                  <a:ea typeface="Roboto"/>
                  <a:cs typeface="Roboto"/>
                  <a:sym typeface="Roboto"/>
                  <a:hlinkClick r:id="rId6">
                    <a:extLst>
                      <a:ext uri="{A12FA001-AC4F-418D-AE19-62706E023703}">
                        <ahyp:hlinkClr val="tx"/>
                      </a:ext>
                    </a:extLst>
                  </a:hlinkClick>
                </a:rPr>
                <a:t>linkedin.com/company/8x8</a:t>
              </a:r>
              <a:endParaRPr i="0" sz="1100" cap="none" strike="noStrike">
                <a:solidFill>
                  <a:srgbClr val="FFFFFF"/>
                </a:solidFill>
                <a:latin typeface="Roboto"/>
                <a:ea typeface="Roboto"/>
                <a:cs typeface="Roboto"/>
                <a:sym typeface="Roboto"/>
              </a:endParaRPr>
            </a:p>
          </p:txBody>
        </p:sp>
        <p:sp>
          <p:nvSpPr>
            <p:cNvPr id="1428" name="Google Shape;1428;p121"/>
            <p:cNvSpPr txBox="1"/>
            <p:nvPr/>
          </p:nvSpPr>
          <p:spPr>
            <a:xfrm>
              <a:off x="930882" y="6064115"/>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100" cap="none" strike="noStrike">
                  <a:solidFill>
                    <a:srgbClr val="FFFFFF"/>
                  </a:solidFill>
                  <a:uFill>
                    <a:noFill/>
                  </a:uFill>
                  <a:latin typeface="Roboto"/>
                  <a:ea typeface="Roboto"/>
                  <a:cs typeface="Roboto"/>
                  <a:sym typeface="Roboto"/>
                  <a:hlinkClick r:id="rId7">
                    <a:extLst>
                      <a:ext uri="{A12FA001-AC4F-418D-AE19-62706E023703}">
                        <ahyp:hlinkClr val="tx"/>
                      </a:ext>
                    </a:extLst>
                  </a:hlinkClick>
                </a:rPr>
                <a:t>youtube.com/8x8Inc</a:t>
              </a:r>
              <a:endParaRPr i="0" sz="1100" cap="none" strike="noStrike">
                <a:solidFill>
                  <a:srgbClr val="FFFFFF"/>
                </a:solidFill>
                <a:latin typeface="Roboto"/>
                <a:ea typeface="Roboto"/>
                <a:cs typeface="Roboto"/>
                <a:sym typeface="Roboto"/>
              </a:endParaRPr>
            </a:p>
          </p:txBody>
        </p:sp>
      </p:grpSp>
      <p:sp>
        <p:nvSpPr>
          <p:cNvPr id="1429" name="Google Shape;1429;p121"/>
          <p:cNvSpPr txBox="1"/>
          <p:nvPr/>
        </p:nvSpPr>
        <p:spPr>
          <a:xfrm>
            <a:off x="2958275" y="1104700"/>
            <a:ext cx="3818400" cy="453300"/>
          </a:xfrm>
          <a:prstGeom prst="rect">
            <a:avLst/>
          </a:prstGeom>
          <a:noFill/>
          <a:ln>
            <a:noFill/>
          </a:ln>
        </p:spPr>
        <p:txBody>
          <a:bodyPr anchorCtr="0" anchor="t" bIns="34275" lIns="0" spcFirstLastPara="1" rIns="0"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300" u="none" cap="none" strike="noStrike">
                <a:solidFill>
                  <a:srgbClr val="FFFFFF"/>
                </a:solidFill>
                <a:latin typeface="Roboto Slab Regular"/>
                <a:ea typeface="Roboto Slab Regular"/>
                <a:cs typeface="Roboto Slab Regular"/>
                <a:sym typeface="Roboto Slab Regular"/>
              </a:rPr>
              <a:t>For tips, updates and the latest information.</a:t>
            </a:r>
            <a:endParaRPr i="0" sz="1300" u="none" cap="none" strike="noStrike">
              <a:solidFill>
                <a:srgbClr val="FFFFFF"/>
              </a:solidFill>
              <a:latin typeface="Roboto Slab Regular"/>
              <a:ea typeface="Roboto Slab Regular"/>
              <a:cs typeface="Roboto Slab Regular"/>
              <a:sym typeface="Roboto Slab Regular"/>
            </a:endParaRPr>
          </a:p>
        </p:txBody>
      </p:sp>
      <p:sp>
        <p:nvSpPr>
          <p:cNvPr id="1430" name="Google Shape;1430;p121"/>
          <p:cNvSpPr txBox="1"/>
          <p:nvPr/>
        </p:nvSpPr>
        <p:spPr>
          <a:xfrm>
            <a:off x="704800" y="4800600"/>
            <a:ext cx="7982100" cy="196800"/>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None/>
            </a:pPr>
            <a:r>
              <a:rPr lang="en" sz="500">
                <a:solidFill>
                  <a:srgbClr val="FFFFFF"/>
                </a:solidFill>
                <a:latin typeface="Roboto Light"/>
                <a:ea typeface="Roboto Light"/>
                <a:cs typeface="Roboto Light"/>
                <a:sym typeface="Roboto Light"/>
              </a:rPr>
              <a:t>© 8x8, Inc. All rights reserved. Unless otherwise specified, all trademarks identified by the ®, ™, or SM are registered trademarks, trademarks, or services marks respectively of 8x8, Inc.</a:t>
            </a:r>
            <a:endParaRPr sz="500">
              <a:solidFill>
                <a:srgbClr val="FFFFFF"/>
              </a:solidFill>
              <a:latin typeface="Roboto Light"/>
              <a:ea typeface="Roboto Light"/>
              <a:cs typeface="Roboto Light"/>
              <a:sym typeface="Roboto Light"/>
            </a:endParaRPr>
          </a:p>
        </p:txBody>
      </p:sp>
      <p:sp>
        <p:nvSpPr>
          <p:cNvPr id="1431" name="Google Shape;1431;p121"/>
          <p:cNvSpPr txBox="1"/>
          <p:nvPr/>
        </p:nvSpPr>
        <p:spPr>
          <a:xfrm>
            <a:off x="3212012" y="3217152"/>
            <a:ext cx="3367800" cy="2769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lang="en" sz="1100">
                <a:solidFill>
                  <a:schemeClr val="lt1"/>
                </a:solidFill>
                <a:uFill>
                  <a:noFill/>
                </a:uFill>
                <a:latin typeface="Roboto Light"/>
                <a:ea typeface="Roboto Light"/>
                <a:cs typeface="Roboto Light"/>
                <a:sym typeface="Roboto Light"/>
                <a:hlinkClick r:id="rId8">
                  <a:extLst>
                    <a:ext uri="{A12FA001-AC4F-418D-AE19-62706E023703}">
                      <ahyp:hlinkClr val="tx"/>
                    </a:ext>
                  </a:extLst>
                </a:hlinkClick>
              </a:rPr>
              <a:t>instagram.com/8x8inc</a:t>
            </a:r>
            <a:endParaRPr i="0" sz="1100" cap="none" strike="noStrike">
              <a:solidFill>
                <a:schemeClr val="lt1"/>
              </a:solidFill>
              <a:latin typeface="Roboto Light"/>
              <a:ea typeface="Roboto Light"/>
              <a:cs typeface="Roboto Light"/>
              <a:sym typeface="Roboto Light"/>
            </a:endParaRPr>
          </a:p>
        </p:txBody>
      </p:sp>
      <p:grpSp>
        <p:nvGrpSpPr>
          <p:cNvPr id="1432" name="Google Shape;1432;p121"/>
          <p:cNvGrpSpPr/>
          <p:nvPr/>
        </p:nvGrpSpPr>
        <p:grpSpPr>
          <a:xfrm>
            <a:off x="2958277" y="1534650"/>
            <a:ext cx="201181" cy="1921553"/>
            <a:chOff x="5280677" y="2297325"/>
            <a:chExt cx="201181" cy="1921553"/>
          </a:xfrm>
        </p:grpSpPr>
        <p:sp>
          <p:nvSpPr>
            <p:cNvPr id="1433" name="Google Shape;1433;p121"/>
            <p:cNvSpPr/>
            <p:nvPr/>
          </p:nvSpPr>
          <p:spPr>
            <a:xfrm>
              <a:off x="5281500" y="2297325"/>
              <a:ext cx="199500" cy="199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34" name="Google Shape;1434;p121"/>
            <p:cNvGrpSpPr/>
            <p:nvPr/>
          </p:nvGrpSpPr>
          <p:grpSpPr>
            <a:xfrm>
              <a:off x="5281511" y="2297327"/>
              <a:ext cx="199484" cy="199484"/>
              <a:chOff x="6853145" y="3055072"/>
              <a:chExt cx="265979" cy="265978"/>
            </a:xfrm>
          </p:grpSpPr>
          <p:sp>
            <p:nvSpPr>
              <p:cNvPr id="1435" name="Google Shape;1435;p121"/>
              <p:cNvSpPr/>
              <p:nvPr/>
            </p:nvSpPr>
            <p:spPr>
              <a:xfrm>
                <a:off x="6853145" y="3055072"/>
                <a:ext cx="265979" cy="265978"/>
              </a:xfrm>
              <a:custGeom>
                <a:rect b="b" l="l" r="r" t="t"/>
                <a:pathLst>
                  <a:path extrusionOk="0" h="265978" w="265979">
                    <a:moveTo>
                      <a:pt x="132990" y="0"/>
                    </a:moveTo>
                    <a:cubicBezTo>
                      <a:pt x="59534" y="0"/>
                      <a:pt x="0" y="59533"/>
                      <a:pt x="0" y="132989"/>
                    </a:cubicBezTo>
                    <a:cubicBezTo>
                      <a:pt x="0" y="206445"/>
                      <a:pt x="59534" y="265978"/>
                      <a:pt x="132990" y="265978"/>
                    </a:cubicBezTo>
                    <a:cubicBezTo>
                      <a:pt x="206445" y="265978"/>
                      <a:pt x="265979" y="206445"/>
                      <a:pt x="265979" y="132989"/>
                    </a:cubicBezTo>
                    <a:cubicBezTo>
                      <a:pt x="265979" y="59533"/>
                      <a:pt x="206445" y="0"/>
                      <a:pt x="132990" y="0"/>
                    </a:cubicBezTo>
                    <a:close/>
                  </a:path>
                </a:pathLst>
              </a:cu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5152F"/>
                  </a:solidFill>
                  <a:latin typeface="Open Sans"/>
                  <a:ea typeface="Open Sans"/>
                  <a:cs typeface="Open Sans"/>
                  <a:sym typeface="Open Sans"/>
                </a:endParaRPr>
              </a:p>
            </p:txBody>
          </p:sp>
          <p:sp>
            <p:nvSpPr>
              <p:cNvPr id="1436" name="Google Shape;1436;p121"/>
              <p:cNvSpPr/>
              <p:nvPr/>
            </p:nvSpPr>
            <p:spPr>
              <a:xfrm>
                <a:off x="6901542" y="3103469"/>
                <a:ext cx="168941" cy="168940"/>
              </a:xfrm>
              <a:custGeom>
                <a:rect b="b" l="l" r="r" t="t"/>
                <a:pathLst>
                  <a:path extrusionOk="0" h="200522" w="200523">
                    <a:moveTo>
                      <a:pt x="187068" y="49923"/>
                    </a:moveTo>
                    <a:cubicBezTo>
                      <a:pt x="178081" y="34546"/>
                      <a:pt x="165925" y="22390"/>
                      <a:pt x="150600" y="13455"/>
                    </a:cubicBezTo>
                    <a:cubicBezTo>
                      <a:pt x="135223" y="4468"/>
                      <a:pt x="118444" y="0"/>
                      <a:pt x="100262" y="0"/>
                    </a:cubicBezTo>
                    <a:cubicBezTo>
                      <a:pt x="82079" y="0"/>
                      <a:pt x="65300" y="4468"/>
                      <a:pt x="49923" y="13455"/>
                    </a:cubicBezTo>
                    <a:cubicBezTo>
                      <a:pt x="34546" y="22442"/>
                      <a:pt x="22390" y="34598"/>
                      <a:pt x="13455" y="49923"/>
                    </a:cubicBezTo>
                    <a:cubicBezTo>
                      <a:pt x="4468" y="65300"/>
                      <a:pt x="0" y="82079"/>
                      <a:pt x="0" y="100261"/>
                    </a:cubicBezTo>
                    <a:cubicBezTo>
                      <a:pt x="0" y="118443"/>
                      <a:pt x="4468" y="135223"/>
                      <a:pt x="13455" y="150600"/>
                    </a:cubicBezTo>
                    <a:cubicBezTo>
                      <a:pt x="22442" y="165977"/>
                      <a:pt x="34598" y="178133"/>
                      <a:pt x="49923" y="187068"/>
                    </a:cubicBezTo>
                    <a:cubicBezTo>
                      <a:pt x="65300" y="196055"/>
                      <a:pt x="82079" y="200522"/>
                      <a:pt x="100262" y="200522"/>
                    </a:cubicBezTo>
                    <a:cubicBezTo>
                      <a:pt x="118444" y="200522"/>
                      <a:pt x="135223" y="196055"/>
                      <a:pt x="150600" y="187068"/>
                    </a:cubicBezTo>
                    <a:cubicBezTo>
                      <a:pt x="165977" y="178081"/>
                      <a:pt x="178133" y="165925"/>
                      <a:pt x="187068" y="150600"/>
                    </a:cubicBezTo>
                    <a:cubicBezTo>
                      <a:pt x="196056" y="135223"/>
                      <a:pt x="200523" y="118443"/>
                      <a:pt x="200523" y="100261"/>
                    </a:cubicBezTo>
                    <a:cubicBezTo>
                      <a:pt x="200523" y="82079"/>
                      <a:pt x="196056" y="65300"/>
                      <a:pt x="187068" y="49923"/>
                    </a:cubicBezTo>
                    <a:close/>
                    <a:moveTo>
                      <a:pt x="114496" y="160210"/>
                    </a:moveTo>
                    <a:cubicBezTo>
                      <a:pt x="113509" y="159015"/>
                      <a:pt x="113145" y="158028"/>
                      <a:pt x="113457" y="157249"/>
                    </a:cubicBezTo>
                    <a:cubicBezTo>
                      <a:pt x="113353" y="157769"/>
                      <a:pt x="112989" y="158184"/>
                      <a:pt x="112418" y="158600"/>
                    </a:cubicBezTo>
                    <a:cubicBezTo>
                      <a:pt x="111898" y="158028"/>
                      <a:pt x="111015" y="157249"/>
                      <a:pt x="109768" y="156366"/>
                    </a:cubicBezTo>
                    <a:cubicBezTo>
                      <a:pt x="108470" y="155483"/>
                      <a:pt x="107586" y="154756"/>
                      <a:pt x="107119" y="154132"/>
                    </a:cubicBezTo>
                    <a:cubicBezTo>
                      <a:pt x="106911" y="153820"/>
                      <a:pt x="106651" y="153405"/>
                      <a:pt x="106288" y="152885"/>
                    </a:cubicBezTo>
                    <a:cubicBezTo>
                      <a:pt x="105924" y="152366"/>
                      <a:pt x="105508" y="151639"/>
                      <a:pt x="104937" y="150756"/>
                    </a:cubicBezTo>
                    <a:cubicBezTo>
                      <a:pt x="104418" y="149872"/>
                      <a:pt x="104002" y="149093"/>
                      <a:pt x="103742" y="148470"/>
                    </a:cubicBezTo>
                    <a:cubicBezTo>
                      <a:pt x="103482" y="147846"/>
                      <a:pt x="103482" y="147431"/>
                      <a:pt x="103690" y="147379"/>
                    </a:cubicBezTo>
                    <a:cubicBezTo>
                      <a:pt x="101820" y="148158"/>
                      <a:pt x="99119" y="147639"/>
                      <a:pt x="95534" y="145768"/>
                    </a:cubicBezTo>
                    <a:cubicBezTo>
                      <a:pt x="94859" y="145353"/>
                      <a:pt x="93820" y="144314"/>
                      <a:pt x="92417" y="142651"/>
                    </a:cubicBezTo>
                    <a:cubicBezTo>
                      <a:pt x="91015" y="140989"/>
                      <a:pt x="89612" y="140210"/>
                      <a:pt x="88106" y="140418"/>
                    </a:cubicBezTo>
                    <a:cubicBezTo>
                      <a:pt x="87638" y="140522"/>
                      <a:pt x="86963" y="140677"/>
                      <a:pt x="86080" y="140937"/>
                    </a:cubicBezTo>
                    <a:cubicBezTo>
                      <a:pt x="85248" y="141197"/>
                      <a:pt x="84521" y="141301"/>
                      <a:pt x="83950" y="141301"/>
                    </a:cubicBezTo>
                    <a:cubicBezTo>
                      <a:pt x="83378" y="141301"/>
                      <a:pt x="82547" y="141093"/>
                      <a:pt x="81560" y="140729"/>
                    </a:cubicBezTo>
                    <a:cubicBezTo>
                      <a:pt x="80781" y="140418"/>
                      <a:pt x="79690" y="139846"/>
                      <a:pt x="78391" y="139015"/>
                    </a:cubicBezTo>
                    <a:cubicBezTo>
                      <a:pt x="77040" y="138184"/>
                      <a:pt x="76157" y="137664"/>
                      <a:pt x="75638" y="137457"/>
                    </a:cubicBezTo>
                    <a:cubicBezTo>
                      <a:pt x="74339" y="136781"/>
                      <a:pt x="73716" y="136418"/>
                      <a:pt x="73716" y="136418"/>
                    </a:cubicBezTo>
                    <a:lnTo>
                      <a:pt x="71326" y="135223"/>
                    </a:lnTo>
                    <a:cubicBezTo>
                      <a:pt x="70755" y="134911"/>
                      <a:pt x="70131" y="134444"/>
                      <a:pt x="69456" y="133820"/>
                    </a:cubicBezTo>
                    <a:cubicBezTo>
                      <a:pt x="68832" y="133197"/>
                      <a:pt x="68417" y="132521"/>
                      <a:pt x="68209" y="131794"/>
                    </a:cubicBezTo>
                    <a:cubicBezTo>
                      <a:pt x="68001" y="131223"/>
                      <a:pt x="67742" y="130028"/>
                      <a:pt x="67482" y="128210"/>
                    </a:cubicBezTo>
                    <a:cubicBezTo>
                      <a:pt x="67170" y="126443"/>
                      <a:pt x="66806" y="125145"/>
                      <a:pt x="66287" y="124365"/>
                    </a:cubicBezTo>
                    <a:cubicBezTo>
                      <a:pt x="65716" y="123378"/>
                      <a:pt x="64832" y="122391"/>
                      <a:pt x="63741" y="121404"/>
                    </a:cubicBezTo>
                    <a:cubicBezTo>
                      <a:pt x="62651" y="120417"/>
                      <a:pt x="61663" y="119898"/>
                      <a:pt x="60780" y="119898"/>
                    </a:cubicBezTo>
                    <a:cubicBezTo>
                      <a:pt x="61560" y="119898"/>
                      <a:pt x="61560" y="119223"/>
                      <a:pt x="60780" y="117872"/>
                    </a:cubicBezTo>
                    <a:cubicBezTo>
                      <a:pt x="60001" y="116521"/>
                      <a:pt x="59274" y="115586"/>
                      <a:pt x="58702" y="114963"/>
                    </a:cubicBezTo>
                    <a:cubicBezTo>
                      <a:pt x="58495" y="114755"/>
                      <a:pt x="57923" y="114132"/>
                      <a:pt x="56936" y="113041"/>
                    </a:cubicBezTo>
                    <a:cubicBezTo>
                      <a:pt x="55949" y="111950"/>
                      <a:pt x="55118" y="111015"/>
                      <a:pt x="54391" y="110235"/>
                    </a:cubicBezTo>
                    <a:cubicBezTo>
                      <a:pt x="53715" y="109456"/>
                      <a:pt x="53092" y="108521"/>
                      <a:pt x="52624" y="107482"/>
                    </a:cubicBezTo>
                    <a:cubicBezTo>
                      <a:pt x="52157" y="106443"/>
                      <a:pt x="52053" y="105560"/>
                      <a:pt x="52313" y="104885"/>
                    </a:cubicBezTo>
                    <a:cubicBezTo>
                      <a:pt x="52417" y="104781"/>
                      <a:pt x="52313" y="104625"/>
                      <a:pt x="52001" y="104417"/>
                    </a:cubicBezTo>
                    <a:cubicBezTo>
                      <a:pt x="51689" y="104209"/>
                      <a:pt x="51326" y="104002"/>
                      <a:pt x="50910" y="103846"/>
                    </a:cubicBezTo>
                    <a:cubicBezTo>
                      <a:pt x="50443" y="103638"/>
                      <a:pt x="50027" y="103482"/>
                      <a:pt x="49663" y="103326"/>
                    </a:cubicBezTo>
                    <a:cubicBezTo>
                      <a:pt x="49248" y="103170"/>
                      <a:pt x="48988" y="103118"/>
                      <a:pt x="48780" y="103118"/>
                    </a:cubicBezTo>
                    <a:cubicBezTo>
                      <a:pt x="48988" y="103534"/>
                      <a:pt x="49196" y="104209"/>
                      <a:pt x="49455" y="105248"/>
                    </a:cubicBezTo>
                    <a:cubicBezTo>
                      <a:pt x="49715" y="106287"/>
                      <a:pt x="49975" y="107067"/>
                      <a:pt x="50287" y="107534"/>
                    </a:cubicBezTo>
                    <a:cubicBezTo>
                      <a:pt x="50494" y="107950"/>
                      <a:pt x="51326" y="109352"/>
                      <a:pt x="52832" y="111846"/>
                    </a:cubicBezTo>
                    <a:cubicBezTo>
                      <a:pt x="55430" y="116002"/>
                      <a:pt x="56572" y="119067"/>
                      <a:pt x="56417" y="121041"/>
                    </a:cubicBezTo>
                    <a:cubicBezTo>
                      <a:pt x="55845" y="121249"/>
                      <a:pt x="55430" y="121145"/>
                      <a:pt x="55222" y="120729"/>
                    </a:cubicBezTo>
                    <a:cubicBezTo>
                      <a:pt x="55014" y="120313"/>
                      <a:pt x="54858" y="119794"/>
                      <a:pt x="54754" y="119119"/>
                    </a:cubicBezTo>
                    <a:cubicBezTo>
                      <a:pt x="54650" y="118443"/>
                      <a:pt x="54546" y="117924"/>
                      <a:pt x="54443" y="117612"/>
                    </a:cubicBezTo>
                    <a:cubicBezTo>
                      <a:pt x="54131" y="117041"/>
                      <a:pt x="53404" y="116365"/>
                      <a:pt x="52157" y="115690"/>
                    </a:cubicBezTo>
                    <a:cubicBezTo>
                      <a:pt x="50910" y="115015"/>
                      <a:pt x="50131" y="114287"/>
                      <a:pt x="49871" y="113612"/>
                    </a:cubicBezTo>
                    <a:cubicBezTo>
                      <a:pt x="49975" y="113612"/>
                      <a:pt x="50079" y="113560"/>
                      <a:pt x="50235" y="113456"/>
                    </a:cubicBezTo>
                    <a:cubicBezTo>
                      <a:pt x="50391" y="113352"/>
                      <a:pt x="50494" y="113300"/>
                      <a:pt x="50598" y="113300"/>
                    </a:cubicBezTo>
                    <a:cubicBezTo>
                      <a:pt x="50702" y="112417"/>
                      <a:pt x="50183" y="111274"/>
                      <a:pt x="49040" y="109872"/>
                    </a:cubicBezTo>
                    <a:cubicBezTo>
                      <a:pt x="47897" y="108469"/>
                      <a:pt x="47429" y="107482"/>
                      <a:pt x="47637" y="106911"/>
                    </a:cubicBezTo>
                    <a:cubicBezTo>
                      <a:pt x="46858" y="106339"/>
                      <a:pt x="46131" y="105144"/>
                      <a:pt x="45559" y="103430"/>
                    </a:cubicBezTo>
                    <a:cubicBezTo>
                      <a:pt x="44988" y="101716"/>
                      <a:pt x="44468" y="100573"/>
                      <a:pt x="44053" y="100105"/>
                    </a:cubicBezTo>
                    <a:cubicBezTo>
                      <a:pt x="43637" y="99534"/>
                      <a:pt x="43170" y="99014"/>
                      <a:pt x="42546" y="98547"/>
                    </a:cubicBezTo>
                    <a:cubicBezTo>
                      <a:pt x="41975" y="98079"/>
                      <a:pt x="41196" y="97612"/>
                      <a:pt x="40312" y="97040"/>
                    </a:cubicBezTo>
                    <a:cubicBezTo>
                      <a:pt x="39429" y="96521"/>
                      <a:pt x="38806" y="96105"/>
                      <a:pt x="38546" y="95949"/>
                    </a:cubicBezTo>
                    <a:cubicBezTo>
                      <a:pt x="38338" y="95846"/>
                      <a:pt x="37975" y="95430"/>
                      <a:pt x="37351" y="94599"/>
                    </a:cubicBezTo>
                    <a:cubicBezTo>
                      <a:pt x="34079" y="90651"/>
                      <a:pt x="33092" y="88521"/>
                      <a:pt x="34390" y="88209"/>
                    </a:cubicBezTo>
                    <a:cubicBezTo>
                      <a:pt x="33092" y="88521"/>
                      <a:pt x="32053" y="87534"/>
                      <a:pt x="31221" y="85300"/>
                    </a:cubicBezTo>
                    <a:cubicBezTo>
                      <a:pt x="30390" y="83066"/>
                      <a:pt x="30130" y="81352"/>
                      <a:pt x="30390" y="80157"/>
                    </a:cubicBezTo>
                    <a:lnTo>
                      <a:pt x="30078" y="80001"/>
                    </a:lnTo>
                    <a:cubicBezTo>
                      <a:pt x="30182" y="79586"/>
                      <a:pt x="30234" y="78443"/>
                      <a:pt x="30234" y="76521"/>
                    </a:cubicBezTo>
                    <a:cubicBezTo>
                      <a:pt x="30234" y="74599"/>
                      <a:pt x="30338" y="72832"/>
                      <a:pt x="30598" y="71274"/>
                    </a:cubicBezTo>
                    <a:cubicBezTo>
                      <a:pt x="30858" y="69715"/>
                      <a:pt x="31325" y="68884"/>
                      <a:pt x="32001" y="68884"/>
                    </a:cubicBezTo>
                    <a:cubicBezTo>
                      <a:pt x="31325" y="68988"/>
                      <a:pt x="30806" y="68365"/>
                      <a:pt x="30442" y="67014"/>
                    </a:cubicBezTo>
                    <a:cubicBezTo>
                      <a:pt x="30078" y="65663"/>
                      <a:pt x="30078" y="64780"/>
                      <a:pt x="30390" y="64261"/>
                    </a:cubicBezTo>
                    <a:cubicBezTo>
                      <a:pt x="30494" y="63949"/>
                      <a:pt x="30910" y="64157"/>
                      <a:pt x="31741" y="64832"/>
                    </a:cubicBezTo>
                    <a:cubicBezTo>
                      <a:pt x="32520" y="65507"/>
                      <a:pt x="32988" y="65975"/>
                      <a:pt x="33092" y="66183"/>
                    </a:cubicBezTo>
                    <a:cubicBezTo>
                      <a:pt x="34390" y="65507"/>
                      <a:pt x="34858" y="64624"/>
                      <a:pt x="34598" y="63533"/>
                    </a:cubicBezTo>
                    <a:cubicBezTo>
                      <a:pt x="34390" y="63118"/>
                      <a:pt x="33351" y="62079"/>
                      <a:pt x="31481" y="60416"/>
                    </a:cubicBezTo>
                    <a:cubicBezTo>
                      <a:pt x="27221" y="57663"/>
                      <a:pt x="25039" y="56313"/>
                      <a:pt x="24936" y="56416"/>
                    </a:cubicBezTo>
                    <a:cubicBezTo>
                      <a:pt x="25507" y="55326"/>
                      <a:pt x="25403" y="54390"/>
                      <a:pt x="24468" y="53611"/>
                    </a:cubicBezTo>
                    <a:cubicBezTo>
                      <a:pt x="23481" y="54183"/>
                      <a:pt x="22910" y="54338"/>
                      <a:pt x="22754" y="54079"/>
                    </a:cubicBezTo>
                    <a:cubicBezTo>
                      <a:pt x="22598" y="53767"/>
                      <a:pt x="22494" y="53248"/>
                      <a:pt x="22390" y="52468"/>
                    </a:cubicBezTo>
                    <a:cubicBezTo>
                      <a:pt x="22286" y="51689"/>
                      <a:pt x="22026" y="51222"/>
                      <a:pt x="21663" y="51118"/>
                    </a:cubicBezTo>
                    <a:cubicBezTo>
                      <a:pt x="21143" y="51014"/>
                      <a:pt x="20572" y="50650"/>
                      <a:pt x="19896" y="49923"/>
                    </a:cubicBezTo>
                    <a:cubicBezTo>
                      <a:pt x="28676" y="35897"/>
                      <a:pt x="40312" y="24883"/>
                      <a:pt x="54754" y="16987"/>
                    </a:cubicBezTo>
                    <a:cubicBezTo>
                      <a:pt x="55326" y="16883"/>
                      <a:pt x="56417" y="16831"/>
                      <a:pt x="58027" y="16831"/>
                    </a:cubicBezTo>
                    <a:cubicBezTo>
                      <a:pt x="58806" y="16935"/>
                      <a:pt x="59534" y="17195"/>
                      <a:pt x="60261" y="17559"/>
                    </a:cubicBezTo>
                    <a:cubicBezTo>
                      <a:pt x="60936" y="17974"/>
                      <a:pt x="61663" y="18494"/>
                      <a:pt x="62391" y="19169"/>
                    </a:cubicBezTo>
                    <a:cubicBezTo>
                      <a:pt x="63118" y="19844"/>
                      <a:pt x="63690" y="20364"/>
                      <a:pt x="64105" y="20676"/>
                    </a:cubicBezTo>
                    <a:cubicBezTo>
                      <a:pt x="64313" y="20104"/>
                      <a:pt x="64053" y="19169"/>
                      <a:pt x="63378" y="18026"/>
                    </a:cubicBezTo>
                    <a:cubicBezTo>
                      <a:pt x="63586" y="17455"/>
                      <a:pt x="64677" y="16831"/>
                      <a:pt x="66651" y="16260"/>
                    </a:cubicBezTo>
                    <a:cubicBezTo>
                      <a:pt x="68936" y="15948"/>
                      <a:pt x="70391" y="16000"/>
                      <a:pt x="71118" y="16416"/>
                    </a:cubicBezTo>
                    <a:cubicBezTo>
                      <a:pt x="70547" y="15533"/>
                      <a:pt x="69560" y="14286"/>
                      <a:pt x="68157" y="12727"/>
                    </a:cubicBezTo>
                    <a:lnTo>
                      <a:pt x="67430" y="13455"/>
                    </a:lnTo>
                    <a:cubicBezTo>
                      <a:pt x="66651" y="12779"/>
                      <a:pt x="64573" y="13091"/>
                      <a:pt x="61196" y="14494"/>
                    </a:cubicBezTo>
                    <a:cubicBezTo>
                      <a:pt x="60988" y="14598"/>
                      <a:pt x="60521" y="14857"/>
                      <a:pt x="59689" y="15325"/>
                    </a:cubicBezTo>
                    <a:cubicBezTo>
                      <a:pt x="58910" y="15792"/>
                      <a:pt x="58235" y="16104"/>
                      <a:pt x="57767" y="16312"/>
                    </a:cubicBezTo>
                    <a:cubicBezTo>
                      <a:pt x="57196" y="16520"/>
                      <a:pt x="56572" y="16572"/>
                      <a:pt x="56001" y="16468"/>
                    </a:cubicBezTo>
                    <a:cubicBezTo>
                      <a:pt x="60728" y="13922"/>
                      <a:pt x="65404" y="11844"/>
                      <a:pt x="69923" y="10390"/>
                    </a:cubicBezTo>
                    <a:cubicBezTo>
                      <a:pt x="70235" y="10598"/>
                      <a:pt x="70703" y="11013"/>
                      <a:pt x="71430" y="11637"/>
                    </a:cubicBezTo>
                    <a:cubicBezTo>
                      <a:pt x="72105" y="12260"/>
                      <a:pt x="72677" y="12727"/>
                      <a:pt x="73040" y="13039"/>
                    </a:cubicBezTo>
                    <a:cubicBezTo>
                      <a:pt x="72729" y="12831"/>
                      <a:pt x="72521" y="12935"/>
                      <a:pt x="72469" y="13351"/>
                    </a:cubicBezTo>
                    <a:cubicBezTo>
                      <a:pt x="72053" y="14546"/>
                      <a:pt x="72053" y="15533"/>
                      <a:pt x="72469" y="16312"/>
                    </a:cubicBezTo>
                    <a:cubicBezTo>
                      <a:pt x="72936" y="16987"/>
                      <a:pt x="73612" y="17403"/>
                      <a:pt x="74495" y="17507"/>
                    </a:cubicBezTo>
                    <a:cubicBezTo>
                      <a:pt x="75326" y="17611"/>
                      <a:pt x="76365" y="17559"/>
                      <a:pt x="77560" y="17351"/>
                    </a:cubicBezTo>
                    <a:cubicBezTo>
                      <a:pt x="78755" y="17143"/>
                      <a:pt x="79534" y="17039"/>
                      <a:pt x="79950" y="17039"/>
                    </a:cubicBezTo>
                    <a:lnTo>
                      <a:pt x="81456" y="17195"/>
                    </a:lnTo>
                    <a:cubicBezTo>
                      <a:pt x="84625" y="17507"/>
                      <a:pt x="85872" y="17195"/>
                      <a:pt x="85144" y="16312"/>
                    </a:cubicBezTo>
                    <a:cubicBezTo>
                      <a:pt x="85456" y="16728"/>
                      <a:pt x="85768" y="17507"/>
                      <a:pt x="86183" y="18754"/>
                    </a:cubicBezTo>
                    <a:cubicBezTo>
                      <a:pt x="86599" y="20000"/>
                      <a:pt x="87015" y="20831"/>
                      <a:pt x="87534" y="21351"/>
                    </a:cubicBezTo>
                    <a:cubicBezTo>
                      <a:pt x="88054" y="20935"/>
                      <a:pt x="88106" y="20260"/>
                      <a:pt x="87846" y="19273"/>
                    </a:cubicBezTo>
                    <a:cubicBezTo>
                      <a:pt x="87534" y="18286"/>
                      <a:pt x="87534" y="17611"/>
                      <a:pt x="87846" y="17195"/>
                    </a:cubicBezTo>
                    <a:cubicBezTo>
                      <a:pt x="87950" y="16987"/>
                      <a:pt x="88261" y="16779"/>
                      <a:pt x="88729" y="16624"/>
                    </a:cubicBezTo>
                    <a:cubicBezTo>
                      <a:pt x="89248" y="16416"/>
                      <a:pt x="89768" y="16208"/>
                      <a:pt x="90443" y="15948"/>
                    </a:cubicBezTo>
                    <a:cubicBezTo>
                      <a:pt x="91067" y="15689"/>
                      <a:pt x="91482" y="15533"/>
                      <a:pt x="91690" y="15429"/>
                    </a:cubicBezTo>
                    <a:cubicBezTo>
                      <a:pt x="92261" y="15013"/>
                      <a:pt x="91898" y="14338"/>
                      <a:pt x="90495" y="13351"/>
                    </a:cubicBezTo>
                    <a:cubicBezTo>
                      <a:pt x="90287" y="13247"/>
                      <a:pt x="89872" y="13091"/>
                      <a:pt x="89248" y="12883"/>
                    </a:cubicBezTo>
                    <a:cubicBezTo>
                      <a:pt x="88625" y="12676"/>
                      <a:pt x="88054" y="12468"/>
                      <a:pt x="87534" y="12312"/>
                    </a:cubicBezTo>
                    <a:cubicBezTo>
                      <a:pt x="87067" y="12104"/>
                      <a:pt x="86547" y="11844"/>
                      <a:pt x="85976" y="11481"/>
                    </a:cubicBezTo>
                    <a:cubicBezTo>
                      <a:pt x="85456" y="11117"/>
                      <a:pt x="85196" y="10753"/>
                      <a:pt x="85248" y="10286"/>
                    </a:cubicBezTo>
                    <a:cubicBezTo>
                      <a:pt x="85300" y="9818"/>
                      <a:pt x="85560" y="9247"/>
                      <a:pt x="86080" y="8572"/>
                    </a:cubicBezTo>
                    <a:cubicBezTo>
                      <a:pt x="86651" y="8104"/>
                      <a:pt x="87638" y="7896"/>
                      <a:pt x="88989" y="8000"/>
                    </a:cubicBezTo>
                    <a:cubicBezTo>
                      <a:pt x="90339" y="8104"/>
                      <a:pt x="91326" y="8364"/>
                      <a:pt x="92054" y="8727"/>
                    </a:cubicBezTo>
                    <a:cubicBezTo>
                      <a:pt x="94703" y="10234"/>
                      <a:pt x="95119" y="11533"/>
                      <a:pt x="93249" y="12727"/>
                    </a:cubicBezTo>
                    <a:cubicBezTo>
                      <a:pt x="94236" y="12831"/>
                      <a:pt x="95430" y="13195"/>
                      <a:pt x="96833" y="13922"/>
                    </a:cubicBezTo>
                    <a:cubicBezTo>
                      <a:pt x="98236" y="14598"/>
                      <a:pt x="98755" y="15377"/>
                      <a:pt x="98443" y="16156"/>
                    </a:cubicBezTo>
                    <a:cubicBezTo>
                      <a:pt x="99223" y="14650"/>
                      <a:pt x="100002" y="13922"/>
                      <a:pt x="100833" y="13922"/>
                    </a:cubicBezTo>
                    <a:cubicBezTo>
                      <a:pt x="101301" y="14026"/>
                      <a:pt x="101820" y="14702"/>
                      <a:pt x="102236" y="15948"/>
                    </a:cubicBezTo>
                    <a:cubicBezTo>
                      <a:pt x="102703" y="17195"/>
                      <a:pt x="102963" y="17870"/>
                      <a:pt x="103067" y="17974"/>
                    </a:cubicBezTo>
                    <a:cubicBezTo>
                      <a:pt x="103846" y="19065"/>
                      <a:pt x="104625" y="19325"/>
                      <a:pt x="105457" y="18702"/>
                    </a:cubicBezTo>
                    <a:cubicBezTo>
                      <a:pt x="106236" y="18130"/>
                      <a:pt x="107067" y="17247"/>
                      <a:pt x="107898" y="16104"/>
                    </a:cubicBezTo>
                    <a:cubicBezTo>
                      <a:pt x="108729" y="14961"/>
                      <a:pt x="109197" y="14442"/>
                      <a:pt x="109301" y="14546"/>
                    </a:cubicBezTo>
                    <a:cubicBezTo>
                      <a:pt x="108314" y="14130"/>
                      <a:pt x="108210" y="13766"/>
                      <a:pt x="108989" y="13351"/>
                    </a:cubicBezTo>
                    <a:cubicBezTo>
                      <a:pt x="110444" y="12468"/>
                      <a:pt x="111794" y="12208"/>
                      <a:pt x="112989" y="12624"/>
                    </a:cubicBezTo>
                    <a:cubicBezTo>
                      <a:pt x="113301" y="12831"/>
                      <a:pt x="113664" y="13247"/>
                      <a:pt x="114184" y="13974"/>
                    </a:cubicBezTo>
                    <a:cubicBezTo>
                      <a:pt x="115067" y="15740"/>
                      <a:pt x="114911" y="16572"/>
                      <a:pt x="113716" y="16520"/>
                    </a:cubicBezTo>
                    <a:cubicBezTo>
                      <a:pt x="114600" y="17299"/>
                      <a:pt x="114963" y="18286"/>
                      <a:pt x="114807" y="19481"/>
                    </a:cubicBezTo>
                    <a:cubicBezTo>
                      <a:pt x="114652" y="20676"/>
                      <a:pt x="113872" y="21195"/>
                      <a:pt x="112522" y="21091"/>
                    </a:cubicBezTo>
                    <a:cubicBezTo>
                      <a:pt x="112054" y="21091"/>
                      <a:pt x="111327" y="20831"/>
                      <a:pt x="110392" y="20364"/>
                    </a:cubicBezTo>
                    <a:cubicBezTo>
                      <a:pt x="109457" y="19896"/>
                      <a:pt x="108729" y="19585"/>
                      <a:pt x="108262" y="19533"/>
                    </a:cubicBezTo>
                    <a:cubicBezTo>
                      <a:pt x="107742" y="19481"/>
                      <a:pt x="107067" y="19741"/>
                      <a:pt x="106184" y="20364"/>
                    </a:cubicBezTo>
                    <a:cubicBezTo>
                      <a:pt x="105768" y="20883"/>
                      <a:pt x="105249" y="21715"/>
                      <a:pt x="104625" y="22909"/>
                    </a:cubicBezTo>
                    <a:cubicBezTo>
                      <a:pt x="104002" y="24104"/>
                      <a:pt x="103431" y="24935"/>
                      <a:pt x="102911" y="25455"/>
                    </a:cubicBezTo>
                    <a:cubicBezTo>
                      <a:pt x="101405" y="26961"/>
                      <a:pt x="98963" y="27481"/>
                      <a:pt x="95482" y="27065"/>
                    </a:cubicBezTo>
                    <a:cubicBezTo>
                      <a:pt x="95794" y="27065"/>
                      <a:pt x="95742" y="27377"/>
                      <a:pt x="95430" y="27948"/>
                    </a:cubicBezTo>
                    <a:cubicBezTo>
                      <a:pt x="95067" y="28520"/>
                      <a:pt x="94599" y="29195"/>
                      <a:pt x="94028" y="29974"/>
                    </a:cubicBezTo>
                    <a:cubicBezTo>
                      <a:pt x="93456" y="30702"/>
                      <a:pt x="93093" y="31117"/>
                      <a:pt x="92989" y="31221"/>
                    </a:cubicBezTo>
                    <a:cubicBezTo>
                      <a:pt x="92106" y="32208"/>
                      <a:pt x="91482" y="33351"/>
                      <a:pt x="91222" y="34650"/>
                    </a:cubicBezTo>
                    <a:cubicBezTo>
                      <a:pt x="91222" y="34858"/>
                      <a:pt x="91171" y="35533"/>
                      <a:pt x="91067" y="36676"/>
                    </a:cubicBezTo>
                    <a:cubicBezTo>
                      <a:pt x="90963" y="37819"/>
                      <a:pt x="90755" y="38702"/>
                      <a:pt x="90495" y="39273"/>
                    </a:cubicBezTo>
                    <a:cubicBezTo>
                      <a:pt x="91690" y="38962"/>
                      <a:pt x="92625" y="39585"/>
                      <a:pt x="93300" y="41040"/>
                    </a:cubicBezTo>
                    <a:cubicBezTo>
                      <a:pt x="93872" y="42442"/>
                      <a:pt x="93872" y="43169"/>
                      <a:pt x="93300" y="43273"/>
                    </a:cubicBezTo>
                    <a:cubicBezTo>
                      <a:pt x="96573" y="42806"/>
                      <a:pt x="99430" y="42962"/>
                      <a:pt x="101924" y="43845"/>
                    </a:cubicBezTo>
                    <a:cubicBezTo>
                      <a:pt x="105508" y="45144"/>
                      <a:pt x="107534" y="46390"/>
                      <a:pt x="108002" y="47689"/>
                    </a:cubicBezTo>
                    <a:cubicBezTo>
                      <a:pt x="108573" y="46806"/>
                      <a:pt x="110028" y="46754"/>
                      <a:pt x="112314" y="47533"/>
                    </a:cubicBezTo>
                    <a:cubicBezTo>
                      <a:pt x="113197" y="48001"/>
                      <a:pt x="113976" y="49507"/>
                      <a:pt x="114703" y="52001"/>
                    </a:cubicBezTo>
                    <a:cubicBezTo>
                      <a:pt x="115119" y="53507"/>
                      <a:pt x="115742" y="54754"/>
                      <a:pt x="116729" y="55845"/>
                    </a:cubicBezTo>
                    <a:cubicBezTo>
                      <a:pt x="117665" y="56936"/>
                      <a:pt x="118704" y="57248"/>
                      <a:pt x="119794" y="56728"/>
                    </a:cubicBezTo>
                    <a:lnTo>
                      <a:pt x="120262" y="56416"/>
                    </a:lnTo>
                    <a:cubicBezTo>
                      <a:pt x="120678" y="56209"/>
                      <a:pt x="120989" y="56053"/>
                      <a:pt x="121249" y="55897"/>
                    </a:cubicBezTo>
                    <a:cubicBezTo>
                      <a:pt x="121509" y="55741"/>
                      <a:pt x="121769" y="55533"/>
                      <a:pt x="122080" y="55326"/>
                    </a:cubicBezTo>
                    <a:cubicBezTo>
                      <a:pt x="122392" y="55066"/>
                      <a:pt x="122548" y="54858"/>
                      <a:pt x="122600" y="54650"/>
                    </a:cubicBezTo>
                    <a:cubicBezTo>
                      <a:pt x="122652" y="54442"/>
                      <a:pt x="122600" y="54235"/>
                      <a:pt x="122392" y="54079"/>
                    </a:cubicBezTo>
                    <a:cubicBezTo>
                      <a:pt x="121717" y="53507"/>
                      <a:pt x="121197" y="52676"/>
                      <a:pt x="120833" y="51637"/>
                    </a:cubicBezTo>
                    <a:cubicBezTo>
                      <a:pt x="120470" y="50598"/>
                      <a:pt x="120574" y="49663"/>
                      <a:pt x="121041" y="48884"/>
                    </a:cubicBezTo>
                    <a:cubicBezTo>
                      <a:pt x="121353" y="48468"/>
                      <a:pt x="122132" y="47897"/>
                      <a:pt x="123431" y="47118"/>
                    </a:cubicBezTo>
                    <a:cubicBezTo>
                      <a:pt x="124730" y="46338"/>
                      <a:pt x="125509" y="45559"/>
                      <a:pt x="125821" y="44728"/>
                    </a:cubicBezTo>
                    <a:cubicBezTo>
                      <a:pt x="126236" y="43429"/>
                      <a:pt x="125717" y="42390"/>
                      <a:pt x="124314" y="41559"/>
                    </a:cubicBezTo>
                    <a:cubicBezTo>
                      <a:pt x="122911" y="40728"/>
                      <a:pt x="122236" y="39949"/>
                      <a:pt x="122236" y="39273"/>
                    </a:cubicBezTo>
                    <a:cubicBezTo>
                      <a:pt x="122236" y="38754"/>
                      <a:pt x="122548" y="38182"/>
                      <a:pt x="123223" y="37507"/>
                    </a:cubicBezTo>
                    <a:cubicBezTo>
                      <a:pt x="123846" y="36832"/>
                      <a:pt x="124158" y="36156"/>
                      <a:pt x="124054" y="35585"/>
                    </a:cubicBezTo>
                    <a:cubicBezTo>
                      <a:pt x="124054" y="35273"/>
                      <a:pt x="123898" y="34650"/>
                      <a:pt x="123535" y="33715"/>
                    </a:cubicBezTo>
                    <a:cubicBezTo>
                      <a:pt x="123171" y="32780"/>
                      <a:pt x="123015" y="32104"/>
                      <a:pt x="122963" y="31637"/>
                    </a:cubicBezTo>
                    <a:cubicBezTo>
                      <a:pt x="122911" y="31169"/>
                      <a:pt x="123119" y="30650"/>
                      <a:pt x="123639" y="30078"/>
                    </a:cubicBezTo>
                    <a:cubicBezTo>
                      <a:pt x="124314" y="29663"/>
                      <a:pt x="125976" y="29715"/>
                      <a:pt x="128522" y="30130"/>
                    </a:cubicBezTo>
                    <a:cubicBezTo>
                      <a:pt x="131067" y="30598"/>
                      <a:pt x="132782" y="31065"/>
                      <a:pt x="133561" y="31533"/>
                    </a:cubicBezTo>
                    <a:cubicBezTo>
                      <a:pt x="133873" y="31741"/>
                      <a:pt x="134496" y="32000"/>
                      <a:pt x="135483" y="32416"/>
                    </a:cubicBezTo>
                    <a:cubicBezTo>
                      <a:pt x="136470" y="32832"/>
                      <a:pt x="137353" y="33247"/>
                      <a:pt x="138081" y="33663"/>
                    </a:cubicBezTo>
                    <a:cubicBezTo>
                      <a:pt x="138808" y="34130"/>
                      <a:pt x="139223" y="34546"/>
                      <a:pt x="139327" y="34910"/>
                    </a:cubicBezTo>
                    <a:lnTo>
                      <a:pt x="138600" y="34910"/>
                    </a:lnTo>
                    <a:cubicBezTo>
                      <a:pt x="139275" y="35481"/>
                      <a:pt x="139691" y="36208"/>
                      <a:pt x="139847" y="36988"/>
                    </a:cubicBezTo>
                    <a:cubicBezTo>
                      <a:pt x="140003" y="37767"/>
                      <a:pt x="139639" y="38390"/>
                      <a:pt x="138756" y="38754"/>
                    </a:cubicBezTo>
                    <a:cubicBezTo>
                      <a:pt x="139327" y="38650"/>
                      <a:pt x="140158" y="38806"/>
                      <a:pt x="141146" y="39221"/>
                    </a:cubicBezTo>
                    <a:cubicBezTo>
                      <a:pt x="142704" y="39793"/>
                      <a:pt x="142756" y="40364"/>
                      <a:pt x="141301" y="40832"/>
                    </a:cubicBezTo>
                    <a:cubicBezTo>
                      <a:pt x="141613" y="40728"/>
                      <a:pt x="142029" y="40624"/>
                      <a:pt x="142548" y="40520"/>
                    </a:cubicBezTo>
                    <a:cubicBezTo>
                      <a:pt x="143068" y="40416"/>
                      <a:pt x="143535" y="40260"/>
                      <a:pt x="143795" y="40053"/>
                    </a:cubicBezTo>
                    <a:cubicBezTo>
                      <a:pt x="144003" y="39949"/>
                      <a:pt x="144262" y="39793"/>
                      <a:pt x="144522" y="39533"/>
                    </a:cubicBezTo>
                    <a:cubicBezTo>
                      <a:pt x="144834" y="39273"/>
                      <a:pt x="145042" y="39117"/>
                      <a:pt x="145198" y="39066"/>
                    </a:cubicBezTo>
                    <a:cubicBezTo>
                      <a:pt x="145353" y="39014"/>
                      <a:pt x="145561" y="38962"/>
                      <a:pt x="145873" y="38910"/>
                    </a:cubicBezTo>
                    <a:cubicBezTo>
                      <a:pt x="146185" y="38858"/>
                      <a:pt x="146444" y="38962"/>
                      <a:pt x="146756" y="39117"/>
                    </a:cubicBezTo>
                    <a:cubicBezTo>
                      <a:pt x="146860" y="39117"/>
                      <a:pt x="147068" y="38858"/>
                      <a:pt x="147431" y="38390"/>
                    </a:cubicBezTo>
                    <a:cubicBezTo>
                      <a:pt x="147795" y="37923"/>
                      <a:pt x="148159" y="37403"/>
                      <a:pt x="148522" y="36884"/>
                    </a:cubicBezTo>
                    <a:cubicBezTo>
                      <a:pt x="148938" y="36416"/>
                      <a:pt x="149250" y="36156"/>
                      <a:pt x="149561" y="36156"/>
                    </a:cubicBezTo>
                    <a:cubicBezTo>
                      <a:pt x="149873" y="36156"/>
                      <a:pt x="150133" y="36260"/>
                      <a:pt x="150392" y="36520"/>
                    </a:cubicBezTo>
                    <a:cubicBezTo>
                      <a:pt x="150652" y="36780"/>
                      <a:pt x="150860" y="37040"/>
                      <a:pt x="150964" y="37351"/>
                    </a:cubicBezTo>
                    <a:cubicBezTo>
                      <a:pt x="151120" y="37663"/>
                      <a:pt x="151276" y="37975"/>
                      <a:pt x="151431" y="38338"/>
                    </a:cubicBezTo>
                    <a:cubicBezTo>
                      <a:pt x="151587" y="38702"/>
                      <a:pt x="151691" y="38962"/>
                      <a:pt x="151795" y="39169"/>
                    </a:cubicBezTo>
                    <a:cubicBezTo>
                      <a:pt x="152003" y="39637"/>
                      <a:pt x="152470" y="40208"/>
                      <a:pt x="153198" y="40728"/>
                    </a:cubicBezTo>
                    <a:cubicBezTo>
                      <a:pt x="153925" y="41247"/>
                      <a:pt x="154393" y="41767"/>
                      <a:pt x="154600" y="42286"/>
                    </a:cubicBezTo>
                    <a:cubicBezTo>
                      <a:pt x="154704" y="42598"/>
                      <a:pt x="154912" y="43325"/>
                      <a:pt x="155172" y="44520"/>
                    </a:cubicBezTo>
                    <a:cubicBezTo>
                      <a:pt x="155483" y="45715"/>
                      <a:pt x="155847" y="46546"/>
                      <a:pt x="156367" y="46962"/>
                    </a:cubicBezTo>
                    <a:cubicBezTo>
                      <a:pt x="156886" y="47429"/>
                      <a:pt x="157613" y="47793"/>
                      <a:pt x="158600" y="48053"/>
                    </a:cubicBezTo>
                    <a:cubicBezTo>
                      <a:pt x="158808" y="48157"/>
                      <a:pt x="159224" y="48105"/>
                      <a:pt x="159951" y="47897"/>
                    </a:cubicBezTo>
                    <a:cubicBezTo>
                      <a:pt x="160626" y="47689"/>
                      <a:pt x="161198" y="47637"/>
                      <a:pt x="161665" y="47741"/>
                    </a:cubicBezTo>
                    <a:cubicBezTo>
                      <a:pt x="162133" y="47845"/>
                      <a:pt x="162341" y="48209"/>
                      <a:pt x="162341" y="48936"/>
                    </a:cubicBezTo>
                    <a:cubicBezTo>
                      <a:pt x="162912" y="48364"/>
                      <a:pt x="163224" y="47949"/>
                      <a:pt x="163224" y="47741"/>
                    </a:cubicBezTo>
                    <a:cubicBezTo>
                      <a:pt x="163328" y="49040"/>
                      <a:pt x="163639" y="50079"/>
                      <a:pt x="164211" y="50858"/>
                    </a:cubicBezTo>
                    <a:cubicBezTo>
                      <a:pt x="164730" y="51637"/>
                      <a:pt x="165613" y="52001"/>
                      <a:pt x="166808" y="51897"/>
                    </a:cubicBezTo>
                    <a:lnTo>
                      <a:pt x="166497" y="55170"/>
                    </a:lnTo>
                    <a:cubicBezTo>
                      <a:pt x="166185" y="55637"/>
                      <a:pt x="165458" y="56053"/>
                      <a:pt x="164263" y="56261"/>
                    </a:cubicBezTo>
                    <a:cubicBezTo>
                      <a:pt x="163068" y="56520"/>
                      <a:pt x="162341" y="56728"/>
                      <a:pt x="162029" y="56936"/>
                    </a:cubicBezTo>
                    <a:cubicBezTo>
                      <a:pt x="161717" y="57040"/>
                      <a:pt x="160990" y="57611"/>
                      <a:pt x="159899" y="58702"/>
                    </a:cubicBezTo>
                    <a:cubicBezTo>
                      <a:pt x="158756" y="59793"/>
                      <a:pt x="158289" y="60416"/>
                      <a:pt x="158496" y="60624"/>
                    </a:cubicBezTo>
                    <a:cubicBezTo>
                      <a:pt x="156834" y="58754"/>
                      <a:pt x="154289" y="58183"/>
                      <a:pt x="150912" y="59014"/>
                    </a:cubicBezTo>
                    <a:cubicBezTo>
                      <a:pt x="147172" y="59585"/>
                      <a:pt x="144574" y="60209"/>
                      <a:pt x="143223" y="60780"/>
                    </a:cubicBezTo>
                    <a:cubicBezTo>
                      <a:pt x="141665" y="61559"/>
                      <a:pt x="140574" y="62287"/>
                      <a:pt x="139951" y="63014"/>
                    </a:cubicBezTo>
                    <a:cubicBezTo>
                      <a:pt x="139847" y="63118"/>
                      <a:pt x="139691" y="63481"/>
                      <a:pt x="139431" y="64053"/>
                    </a:cubicBezTo>
                    <a:cubicBezTo>
                      <a:pt x="139171" y="64624"/>
                      <a:pt x="138912" y="65196"/>
                      <a:pt x="138704" y="65663"/>
                    </a:cubicBezTo>
                    <a:cubicBezTo>
                      <a:pt x="138444" y="66131"/>
                      <a:pt x="138236" y="66391"/>
                      <a:pt x="138029" y="66391"/>
                    </a:cubicBezTo>
                    <a:cubicBezTo>
                      <a:pt x="138600" y="66287"/>
                      <a:pt x="139275" y="65819"/>
                      <a:pt x="140055" y="64988"/>
                    </a:cubicBezTo>
                    <a:cubicBezTo>
                      <a:pt x="140782" y="64157"/>
                      <a:pt x="141249" y="63689"/>
                      <a:pt x="141457" y="63585"/>
                    </a:cubicBezTo>
                    <a:cubicBezTo>
                      <a:pt x="144003" y="61923"/>
                      <a:pt x="146133" y="61300"/>
                      <a:pt x="147847" y="61819"/>
                    </a:cubicBezTo>
                    <a:cubicBezTo>
                      <a:pt x="150029" y="62391"/>
                      <a:pt x="150392" y="63222"/>
                      <a:pt x="148886" y="64209"/>
                    </a:cubicBezTo>
                    <a:cubicBezTo>
                      <a:pt x="148678" y="64417"/>
                      <a:pt x="148159" y="64469"/>
                      <a:pt x="147327" y="64417"/>
                    </a:cubicBezTo>
                    <a:cubicBezTo>
                      <a:pt x="146496" y="64365"/>
                      <a:pt x="145925" y="64365"/>
                      <a:pt x="145613" y="64469"/>
                    </a:cubicBezTo>
                    <a:cubicBezTo>
                      <a:pt x="146496" y="64676"/>
                      <a:pt x="147224" y="64936"/>
                      <a:pt x="147847" y="65300"/>
                    </a:cubicBezTo>
                    <a:cubicBezTo>
                      <a:pt x="148418" y="65663"/>
                      <a:pt x="148574" y="66131"/>
                      <a:pt x="148314" y="66702"/>
                    </a:cubicBezTo>
                    <a:cubicBezTo>
                      <a:pt x="149873" y="67585"/>
                      <a:pt x="150185" y="68572"/>
                      <a:pt x="149198" y="69663"/>
                    </a:cubicBezTo>
                    <a:cubicBezTo>
                      <a:pt x="147899" y="70962"/>
                      <a:pt x="146392" y="71482"/>
                      <a:pt x="144574" y="71274"/>
                    </a:cubicBezTo>
                    <a:cubicBezTo>
                      <a:pt x="144886" y="71274"/>
                      <a:pt x="144886" y="71482"/>
                      <a:pt x="144574" y="71845"/>
                    </a:cubicBezTo>
                    <a:lnTo>
                      <a:pt x="142029" y="73456"/>
                    </a:lnTo>
                    <a:cubicBezTo>
                      <a:pt x="141821" y="73560"/>
                      <a:pt x="141197" y="73819"/>
                      <a:pt x="140107" y="74183"/>
                    </a:cubicBezTo>
                    <a:cubicBezTo>
                      <a:pt x="139016" y="74599"/>
                      <a:pt x="138288" y="75014"/>
                      <a:pt x="137873" y="75534"/>
                    </a:cubicBezTo>
                    <a:cubicBezTo>
                      <a:pt x="137561" y="75949"/>
                      <a:pt x="137405" y="76521"/>
                      <a:pt x="137405" y="77300"/>
                    </a:cubicBezTo>
                    <a:cubicBezTo>
                      <a:pt x="137405" y="78079"/>
                      <a:pt x="137353" y="78702"/>
                      <a:pt x="137249" y="79066"/>
                    </a:cubicBezTo>
                    <a:cubicBezTo>
                      <a:pt x="137145" y="79482"/>
                      <a:pt x="136730" y="79534"/>
                      <a:pt x="136054" y="79378"/>
                    </a:cubicBezTo>
                    <a:cubicBezTo>
                      <a:pt x="135743" y="79949"/>
                      <a:pt x="134860" y="80417"/>
                      <a:pt x="133301" y="80780"/>
                    </a:cubicBezTo>
                    <a:cubicBezTo>
                      <a:pt x="131743" y="81144"/>
                      <a:pt x="130756" y="81664"/>
                      <a:pt x="130236" y="82339"/>
                    </a:cubicBezTo>
                    <a:cubicBezTo>
                      <a:pt x="130808" y="83118"/>
                      <a:pt x="130756" y="83897"/>
                      <a:pt x="130080" y="84729"/>
                    </a:cubicBezTo>
                    <a:cubicBezTo>
                      <a:pt x="128886" y="85716"/>
                      <a:pt x="127847" y="85612"/>
                      <a:pt x="126963" y="84417"/>
                    </a:cubicBezTo>
                    <a:cubicBezTo>
                      <a:pt x="126444" y="84625"/>
                      <a:pt x="126080" y="85092"/>
                      <a:pt x="125872" y="85923"/>
                    </a:cubicBezTo>
                    <a:cubicBezTo>
                      <a:pt x="125613" y="86703"/>
                      <a:pt x="125249" y="87274"/>
                      <a:pt x="124782" y="87534"/>
                    </a:cubicBezTo>
                    <a:cubicBezTo>
                      <a:pt x="125457" y="88625"/>
                      <a:pt x="125353" y="89404"/>
                      <a:pt x="124470" y="89923"/>
                    </a:cubicBezTo>
                    <a:cubicBezTo>
                      <a:pt x="124574" y="89923"/>
                      <a:pt x="124782" y="90027"/>
                      <a:pt x="125145" y="90235"/>
                    </a:cubicBezTo>
                    <a:cubicBezTo>
                      <a:pt x="125509" y="90443"/>
                      <a:pt x="125872" y="90703"/>
                      <a:pt x="126236" y="90962"/>
                    </a:cubicBezTo>
                    <a:cubicBezTo>
                      <a:pt x="126652" y="91274"/>
                      <a:pt x="126860" y="91430"/>
                      <a:pt x="126963" y="91430"/>
                    </a:cubicBezTo>
                    <a:cubicBezTo>
                      <a:pt x="126548" y="92313"/>
                      <a:pt x="126028" y="92781"/>
                      <a:pt x="125353" y="92781"/>
                    </a:cubicBezTo>
                    <a:cubicBezTo>
                      <a:pt x="125924" y="94339"/>
                      <a:pt x="125197" y="96105"/>
                      <a:pt x="123119" y="97975"/>
                    </a:cubicBezTo>
                    <a:cubicBezTo>
                      <a:pt x="122704" y="98391"/>
                      <a:pt x="122080" y="98755"/>
                      <a:pt x="121249" y="99170"/>
                    </a:cubicBezTo>
                    <a:cubicBezTo>
                      <a:pt x="120418" y="99586"/>
                      <a:pt x="119639" y="99898"/>
                      <a:pt x="118963" y="100157"/>
                    </a:cubicBezTo>
                    <a:cubicBezTo>
                      <a:pt x="118288" y="100417"/>
                      <a:pt x="117872" y="100573"/>
                      <a:pt x="117768" y="100677"/>
                    </a:cubicBezTo>
                    <a:cubicBezTo>
                      <a:pt x="116781" y="101560"/>
                      <a:pt x="116054" y="102495"/>
                      <a:pt x="115535" y="103430"/>
                    </a:cubicBezTo>
                    <a:cubicBezTo>
                      <a:pt x="115067" y="104365"/>
                      <a:pt x="114963" y="105300"/>
                      <a:pt x="115327" y="106183"/>
                    </a:cubicBezTo>
                    <a:cubicBezTo>
                      <a:pt x="115690" y="107067"/>
                      <a:pt x="116574" y="107690"/>
                      <a:pt x="118080" y="107950"/>
                    </a:cubicBezTo>
                    <a:lnTo>
                      <a:pt x="118236" y="109144"/>
                    </a:lnTo>
                    <a:lnTo>
                      <a:pt x="118236" y="111794"/>
                    </a:lnTo>
                    <a:lnTo>
                      <a:pt x="118392" y="112989"/>
                    </a:lnTo>
                    <a:cubicBezTo>
                      <a:pt x="118496" y="113664"/>
                      <a:pt x="118548" y="114287"/>
                      <a:pt x="118600" y="114859"/>
                    </a:cubicBezTo>
                    <a:cubicBezTo>
                      <a:pt x="118652" y="115378"/>
                      <a:pt x="118652" y="116106"/>
                      <a:pt x="118600" y="116937"/>
                    </a:cubicBezTo>
                    <a:cubicBezTo>
                      <a:pt x="118548" y="117768"/>
                      <a:pt x="118340" y="118236"/>
                      <a:pt x="117924" y="118339"/>
                    </a:cubicBezTo>
                    <a:cubicBezTo>
                      <a:pt x="117509" y="118443"/>
                      <a:pt x="116989" y="118339"/>
                      <a:pt x="116314" y="118028"/>
                    </a:cubicBezTo>
                    <a:cubicBezTo>
                      <a:pt x="115535" y="117612"/>
                      <a:pt x="114600" y="115482"/>
                      <a:pt x="113509" y="111482"/>
                    </a:cubicBezTo>
                    <a:cubicBezTo>
                      <a:pt x="113301" y="110495"/>
                      <a:pt x="112729" y="109300"/>
                      <a:pt x="111742" y="107898"/>
                    </a:cubicBezTo>
                    <a:cubicBezTo>
                      <a:pt x="111223" y="108417"/>
                      <a:pt x="110807" y="108729"/>
                      <a:pt x="110496" y="108885"/>
                    </a:cubicBezTo>
                    <a:cubicBezTo>
                      <a:pt x="110132" y="109041"/>
                      <a:pt x="109924" y="109041"/>
                      <a:pt x="109768" y="108937"/>
                    </a:cubicBezTo>
                    <a:cubicBezTo>
                      <a:pt x="109612" y="108833"/>
                      <a:pt x="109353" y="108625"/>
                      <a:pt x="108937" y="108261"/>
                    </a:cubicBezTo>
                    <a:cubicBezTo>
                      <a:pt x="108522" y="107898"/>
                      <a:pt x="108210" y="107638"/>
                      <a:pt x="107898" y="107430"/>
                    </a:cubicBezTo>
                    <a:cubicBezTo>
                      <a:pt x="107379" y="107118"/>
                      <a:pt x="106547" y="106911"/>
                      <a:pt x="105301" y="106703"/>
                    </a:cubicBezTo>
                    <a:cubicBezTo>
                      <a:pt x="104054" y="106495"/>
                      <a:pt x="103275" y="106235"/>
                      <a:pt x="103015" y="105976"/>
                    </a:cubicBezTo>
                    <a:cubicBezTo>
                      <a:pt x="100625" y="107742"/>
                      <a:pt x="99223" y="107326"/>
                      <a:pt x="98703" y="104625"/>
                    </a:cubicBezTo>
                    <a:cubicBezTo>
                      <a:pt x="98495" y="105092"/>
                      <a:pt x="98547" y="105768"/>
                      <a:pt x="98755" y="106651"/>
                    </a:cubicBezTo>
                    <a:cubicBezTo>
                      <a:pt x="99015" y="107482"/>
                      <a:pt x="99119" y="107950"/>
                      <a:pt x="99119" y="108054"/>
                    </a:cubicBezTo>
                    <a:cubicBezTo>
                      <a:pt x="98443" y="109352"/>
                      <a:pt x="97352" y="109456"/>
                      <a:pt x="95846" y="108365"/>
                    </a:cubicBezTo>
                    <a:cubicBezTo>
                      <a:pt x="95275" y="107794"/>
                      <a:pt x="93872" y="107690"/>
                      <a:pt x="91742" y="108157"/>
                    </a:cubicBezTo>
                    <a:cubicBezTo>
                      <a:pt x="89612" y="108625"/>
                      <a:pt x="88209" y="108677"/>
                      <a:pt x="87534" y="108365"/>
                    </a:cubicBezTo>
                    <a:cubicBezTo>
                      <a:pt x="87638" y="108365"/>
                      <a:pt x="87846" y="108521"/>
                      <a:pt x="88106" y="108833"/>
                    </a:cubicBezTo>
                    <a:cubicBezTo>
                      <a:pt x="88417" y="109041"/>
                      <a:pt x="88625" y="109196"/>
                      <a:pt x="88677" y="109300"/>
                    </a:cubicBezTo>
                    <a:cubicBezTo>
                      <a:pt x="88573" y="109716"/>
                      <a:pt x="88417" y="109976"/>
                      <a:pt x="88209" y="110183"/>
                    </a:cubicBezTo>
                    <a:cubicBezTo>
                      <a:pt x="88002" y="110391"/>
                      <a:pt x="87794" y="110443"/>
                      <a:pt x="87638" y="110391"/>
                    </a:cubicBezTo>
                    <a:cubicBezTo>
                      <a:pt x="87430" y="110339"/>
                      <a:pt x="87222" y="110339"/>
                      <a:pt x="86963" y="110391"/>
                    </a:cubicBezTo>
                    <a:cubicBezTo>
                      <a:pt x="86703" y="110443"/>
                      <a:pt x="86495" y="110495"/>
                      <a:pt x="86287" y="110599"/>
                    </a:cubicBezTo>
                    <a:cubicBezTo>
                      <a:pt x="85872" y="110911"/>
                      <a:pt x="85404" y="111430"/>
                      <a:pt x="84781" y="112158"/>
                    </a:cubicBezTo>
                    <a:cubicBezTo>
                      <a:pt x="84209" y="112885"/>
                      <a:pt x="83742" y="113352"/>
                      <a:pt x="83430" y="113560"/>
                    </a:cubicBezTo>
                    <a:cubicBezTo>
                      <a:pt x="84002" y="115119"/>
                      <a:pt x="84313" y="116365"/>
                      <a:pt x="84261" y="117197"/>
                    </a:cubicBezTo>
                    <a:cubicBezTo>
                      <a:pt x="84209" y="118028"/>
                      <a:pt x="84054" y="119275"/>
                      <a:pt x="83794" y="120885"/>
                    </a:cubicBezTo>
                    <a:cubicBezTo>
                      <a:pt x="83534" y="122495"/>
                      <a:pt x="83430" y="123846"/>
                      <a:pt x="83430" y="124833"/>
                    </a:cubicBezTo>
                    <a:cubicBezTo>
                      <a:pt x="83430" y="126391"/>
                      <a:pt x="83898" y="128262"/>
                      <a:pt x="84833" y="130340"/>
                    </a:cubicBezTo>
                    <a:cubicBezTo>
                      <a:pt x="85768" y="132418"/>
                      <a:pt x="86859" y="133872"/>
                      <a:pt x="88157" y="134651"/>
                    </a:cubicBezTo>
                    <a:cubicBezTo>
                      <a:pt x="88833" y="135067"/>
                      <a:pt x="90028" y="135275"/>
                      <a:pt x="91742" y="135379"/>
                    </a:cubicBezTo>
                    <a:cubicBezTo>
                      <a:pt x="93404" y="135483"/>
                      <a:pt x="94599" y="135379"/>
                      <a:pt x="95326" y="135067"/>
                    </a:cubicBezTo>
                    <a:cubicBezTo>
                      <a:pt x="95898" y="134755"/>
                      <a:pt x="96365" y="134444"/>
                      <a:pt x="96677" y="134028"/>
                    </a:cubicBezTo>
                    <a:cubicBezTo>
                      <a:pt x="96989" y="133612"/>
                      <a:pt x="97197" y="133041"/>
                      <a:pt x="97404" y="132314"/>
                    </a:cubicBezTo>
                    <a:cubicBezTo>
                      <a:pt x="97612" y="131586"/>
                      <a:pt x="97768" y="131067"/>
                      <a:pt x="97872" y="130755"/>
                    </a:cubicBezTo>
                    <a:cubicBezTo>
                      <a:pt x="98547" y="128885"/>
                      <a:pt x="99846" y="127898"/>
                      <a:pt x="101716" y="127794"/>
                    </a:cubicBezTo>
                    <a:cubicBezTo>
                      <a:pt x="102911" y="127690"/>
                      <a:pt x="103742" y="127846"/>
                      <a:pt x="104314" y="128158"/>
                    </a:cubicBezTo>
                    <a:cubicBezTo>
                      <a:pt x="104833" y="128521"/>
                      <a:pt x="105093" y="128989"/>
                      <a:pt x="104989" y="129560"/>
                    </a:cubicBezTo>
                    <a:cubicBezTo>
                      <a:pt x="104885" y="130132"/>
                      <a:pt x="104677" y="130755"/>
                      <a:pt x="104418" y="131431"/>
                    </a:cubicBezTo>
                    <a:cubicBezTo>
                      <a:pt x="104106" y="132054"/>
                      <a:pt x="103742" y="132781"/>
                      <a:pt x="103327" y="133560"/>
                    </a:cubicBezTo>
                    <a:cubicBezTo>
                      <a:pt x="102859" y="134340"/>
                      <a:pt x="102599" y="134963"/>
                      <a:pt x="102495" y="135327"/>
                    </a:cubicBezTo>
                    <a:cubicBezTo>
                      <a:pt x="102288" y="136106"/>
                      <a:pt x="102132" y="137249"/>
                      <a:pt x="101976" y="138651"/>
                    </a:cubicBezTo>
                    <a:cubicBezTo>
                      <a:pt x="101820" y="140106"/>
                      <a:pt x="101716" y="140937"/>
                      <a:pt x="101612" y="141249"/>
                    </a:cubicBezTo>
                    <a:cubicBezTo>
                      <a:pt x="101820" y="141353"/>
                      <a:pt x="102547" y="141405"/>
                      <a:pt x="103846" y="141405"/>
                    </a:cubicBezTo>
                    <a:cubicBezTo>
                      <a:pt x="103846" y="141197"/>
                      <a:pt x="103898" y="140885"/>
                      <a:pt x="104054" y="140418"/>
                    </a:cubicBezTo>
                    <a:cubicBezTo>
                      <a:pt x="104210" y="139950"/>
                      <a:pt x="104262" y="139690"/>
                      <a:pt x="104262" y="139587"/>
                    </a:cubicBezTo>
                    <a:cubicBezTo>
                      <a:pt x="104781" y="140366"/>
                      <a:pt x="105560" y="140833"/>
                      <a:pt x="106651" y="140937"/>
                    </a:cubicBezTo>
                    <a:cubicBezTo>
                      <a:pt x="107742" y="141041"/>
                      <a:pt x="108522" y="140625"/>
                      <a:pt x="109041" y="139742"/>
                    </a:cubicBezTo>
                    <a:cubicBezTo>
                      <a:pt x="109249" y="140054"/>
                      <a:pt x="109820" y="140781"/>
                      <a:pt x="110807" y="141976"/>
                    </a:cubicBezTo>
                    <a:cubicBezTo>
                      <a:pt x="111794" y="143171"/>
                      <a:pt x="112314" y="144158"/>
                      <a:pt x="112418" y="144937"/>
                    </a:cubicBezTo>
                    <a:cubicBezTo>
                      <a:pt x="112522" y="145353"/>
                      <a:pt x="112729" y="145976"/>
                      <a:pt x="112989" y="146859"/>
                    </a:cubicBezTo>
                    <a:cubicBezTo>
                      <a:pt x="113301" y="147742"/>
                      <a:pt x="113405" y="148366"/>
                      <a:pt x="113301" y="148729"/>
                    </a:cubicBezTo>
                    <a:cubicBezTo>
                      <a:pt x="113197" y="149093"/>
                      <a:pt x="112729" y="149249"/>
                      <a:pt x="111794" y="149249"/>
                    </a:cubicBezTo>
                    <a:cubicBezTo>
                      <a:pt x="111379" y="149249"/>
                      <a:pt x="111171" y="149405"/>
                      <a:pt x="111067" y="149717"/>
                    </a:cubicBezTo>
                    <a:cubicBezTo>
                      <a:pt x="110963" y="150028"/>
                      <a:pt x="110963" y="150392"/>
                      <a:pt x="111067" y="150807"/>
                    </a:cubicBezTo>
                    <a:cubicBezTo>
                      <a:pt x="111171" y="151275"/>
                      <a:pt x="111275" y="151691"/>
                      <a:pt x="111431" y="152054"/>
                    </a:cubicBezTo>
                    <a:cubicBezTo>
                      <a:pt x="111586" y="152470"/>
                      <a:pt x="111794" y="152885"/>
                      <a:pt x="112002" y="153301"/>
                    </a:cubicBezTo>
                    <a:cubicBezTo>
                      <a:pt x="112262" y="153717"/>
                      <a:pt x="112366" y="154028"/>
                      <a:pt x="112366" y="154132"/>
                    </a:cubicBezTo>
                    <a:cubicBezTo>
                      <a:pt x="114132" y="157405"/>
                      <a:pt x="116574" y="158288"/>
                      <a:pt x="119639" y="156782"/>
                    </a:cubicBezTo>
                    <a:cubicBezTo>
                      <a:pt x="119639" y="159639"/>
                      <a:pt x="118963" y="161249"/>
                      <a:pt x="117561" y="161509"/>
                    </a:cubicBezTo>
                    <a:cubicBezTo>
                      <a:pt x="116366" y="161873"/>
                      <a:pt x="115483" y="161353"/>
                      <a:pt x="114496" y="160210"/>
                    </a:cubicBezTo>
                    <a:close/>
                    <a:moveTo>
                      <a:pt x="116729" y="193717"/>
                    </a:moveTo>
                    <a:cubicBezTo>
                      <a:pt x="116522" y="192730"/>
                      <a:pt x="116418" y="191951"/>
                      <a:pt x="116470" y="191328"/>
                    </a:cubicBezTo>
                    <a:cubicBezTo>
                      <a:pt x="116366" y="190548"/>
                      <a:pt x="116729" y="189457"/>
                      <a:pt x="117509" y="188159"/>
                    </a:cubicBezTo>
                    <a:cubicBezTo>
                      <a:pt x="118288" y="186808"/>
                      <a:pt x="118704" y="185821"/>
                      <a:pt x="118704" y="185094"/>
                    </a:cubicBezTo>
                    <a:cubicBezTo>
                      <a:pt x="117145" y="184678"/>
                      <a:pt x="116522" y="183431"/>
                      <a:pt x="116937" y="181249"/>
                    </a:cubicBezTo>
                    <a:cubicBezTo>
                      <a:pt x="117145" y="179743"/>
                      <a:pt x="118548" y="177769"/>
                      <a:pt x="121249" y="175327"/>
                    </a:cubicBezTo>
                    <a:cubicBezTo>
                      <a:pt x="123119" y="173665"/>
                      <a:pt x="123743" y="171275"/>
                      <a:pt x="123015" y="168210"/>
                    </a:cubicBezTo>
                    <a:cubicBezTo>
                      <a:pt x="122704" y="166912"/>
                      <a:pt x="122444" y="165041"/>
                      <a:pt x="122288" y="162548"/>
                    </a:cubicBezTo>
                    <a:cubicBezTo>
                      <a:pt x="122080" y="160054"/>
                      <a:pt x="121872" y="158340"/>
                      <a:pt x="121717" y="157353"/>
                    </a:cubicBezTo>
                    <a:cubicBezTo>
                      <a:pt x="121717" y="157665"/>
                      <a:pt x="122184" y="157924"/>
                      <a:pt x="123119" y="158184"/>
                    </a:cubicBezTo>
                    <a:cubicBezTo>
                      <a:pt x="124054" y="158444"/>
                      <a:pt x="124626" y="158756"/>
                      <a:pt x="124834" y="159119"/>
                    </a:cubicBezTo>
                    <a:cubicBezTo>
                      <a:pt x="125041" y="158808"/>
                      <a:pt x="125301" y="158288"/>
                      <a:pt x="125561" y="157509"/>
                    </a:cubicBezTo>
                    <a:cubicBezTo>
                      <a:pt x="125872" y="156730"/>
                      <a:pt x="126132" y="156106"/>
                      <a:pt x="126444" y="155743"/>
                    </a:cubicBezTo>
                    <a:cubicBezTo>
                      <a:pt x="126652" y="155431"/>
                      <a:pt x="127067" y="155067"/>
                      <a:pt x="127691" y="154652"/>
                    </a:cubicBezTo>
                    <a:cubicBezTo>
                      <a:pt x="128314" y="154184"/>
                      <a:pt x="128730" y="153924"/>
                      <a:pt x="128937" y="153820"/>
                    </a:cubicBezTo>
                    <a:cubicBezTo>
                      <a:pt x="129145" y="153717"/>
                      <a:pt x="129561" y="153405"/>
                      <a:pt x="130288" y="152833"/>
                    </a:cubicBezTo>
                    <a:cubicBezTo>
                      <a:pt x="130963" y="152314"/>
                      <a:pt x="131535" y="151846"/>
                      <a:pt x="132002" y="151587"/>
                    </a:cubicBezTo>
                    <a:cubicBezTo>
                      <a:pt x="132470" y="151275"/>
                      <a:pt x="133041" y="151067"/>
                      <a:pt x="133769" y="150911"/>
                    </a:cubicBezTo>
                    <a:cubicBezTo>
                      <a:pt x="134496" y="150756"/>
                      <a:pt x="135016" y="150963"/>
                      <a:pt x="135327" y="151587"/>
                    </a:cubicBezTo>
                    <a:cubicBezTo>
                      <a:pt x="135847" y="152158"/>
                      <a:pt x="135743" y="153093"/>
                      <a:pt x="135016" y="154340"/>
                    </a:cubicBezTo>
                    <a:cubicBezTo>
                      <a:pt x="134340" y="155587"/>
                      <a:pt x="134340" y="156418"/>
                      <a:pt x="135016" y="156937"/>
                    </a:cubicBezTo>
                    <a:cubicBezTo>
                      <a:pt x="135119" y="156626"/>
                      <a:pt x="135223" y="156002"/>
                      <a:pt x="135327" y="155015"/>
                    </a:cubicBezTo>
                    <a:cubicBezTo>
                      <a:pt x="135431" y="154028"/>
                      <a:pt x="135743" y="153301"/>
                      <a:pt x="136210" y="152782"/>
                    </a:cubicBezTo>
                    <a:cubicBezTo>
                      <a:pt x="136782" y="152210"/>
                      <a:pt x="137353" y="151846"/>
                      <a:pt x="137925" y="151743"/>
                    </a:cubicBezTo>
                    <a:cubicBezTo>
                      <a:pt x="138444" y="151639"/>
                      <a:pt x="138964" y="151691"/>
                      <a:pt x="139379" y="151950"/>
                    </a:cubicBezTo>
                    <a:cubicBezTo>
                      <a:pt x="139847" y="152210"/>
                      <a:pt x="140366" y="152522"/>
                      <a:pt x="140938" y="152989"/>
                    </a:cubicBezTo>
                    <a:cubicBezTo>
                      <a:pt x="141509" y="153457"/>
                      <a:pt x="142081" y="153717"/>
                      <a:pt x="142548" y="153820"/>
                    </a:cubicBezTo>
                    <a:cubicBezTo>
                      <a:pt x="144055" y="154340"/>
                      <a:pt x="145821" y="155379"/>
                      <a:pt x="147899" y="157093"/>
                    </a:cubicBezTo>
                    <a:cubicBezTo>
                      <a:pt x="147795" y="156989"/>
                      <a:pt x="147795" y="156885"/>
                      <a:pt x="147899" y="156730"/>
                    </a:cubicBezTo>
                    <a:cubicBezTo>
                      <a:pt x="148003" y="156574"/>
                      <a:pt x="148211" y="156418"/>
                      <a:pt x="148470" y="156262"/>
                    </a:cubicBezTo>
                    <a:cubicBezTo>
                      <a:pt x="148782" y="156106"/>
                      <a:pt x="149042" y="155950"/>
                      <a:pt x="149301" y="155795"/>
                    </a:cubicBezTo>
                    <a:cubicBezTo>
                      <a:pt x="149561" y="155639"/>
                      <a:pt x="149821" y="155535"/>
                      <a:pt x="150133" y="155431"/>
                    </a:cubicBezTo>
                    <a:lnTo>
                      <a:pt x="150600" y="155275"/>
                    </a:lnTo>
                    <a:cubicBezTo>
                      <a:pt x="151276" y="155275"/>
                      <a:pt x="151795" y="155223"/>
                      <a:pt x="152107" y="155119"/>
                    </a:cubicBezTo>
                    <a:cubicBezTo>
                      <a:pt x="152418" y="155015"/>
                      <a:pt x="152834" y="155119"/>
                      <a:pt x="153354" y="155431"/>
                    </a:cubicBezTo>
                    <a:cubicBezTo>
                      <a:pt x="153873" y="155743"/>
                      <a:pt x="154289" y="155950"/>
                      <a:pt x="154444" y="156106"/>
                    </a:cubicBezTo>
                    <a:cubicBezTo>
                      <a:pt x="154652" y="156262"/>
                      <a:pt x="154964" y="156522"/>
                      <a:pt x="155483" y="156937"/>
                    </a:cubicBezTo>
                    <a:cubicBezTo>
                      <a:pt x="156003" y="157353"/>
                      <a:pt x="156315" y="157613"/>
                      <a:pt x="156522" y="157821"/>
                    </a:cubicBezTo>
                    <a:cubicBezTo>
                      <a:pt x="156834" y="158028"/>
                      <a:pt x="157354" y="158340"/>
                      <a:pt x="158133" y="158860"/>
                    </a:cubicBezTo>
                    <a:cubicBezTo>
                      <a:pt x="158912" y="159379"/>
                      <a:pt x="159535" y="159743"/>
                      <a:pt x="160003" y="160054"/>
                    </a:cubicBezTo>
                    <a:cubicBezTo>
                      <a:pt x="160471" y="160366"/>
                      <a:pt x="160834" y="160782"/>
                      <a:pt x="161198" y="161405"/>
                    </a:cubicBezTo>
                    <a:cubicBezTo>
                      <a:pt x="161561" y="161976"/>
                      <a:pt x="161665" y="162652"/>
                      <a:pt x="161561" y="163327"/>
                    </a:cubicBezTo>
                    <a:cubicBezTo>
                      <a:pt x="162133" y="163431"/>
                      <a:pt x="163328" y="163795"/>
                      <a:pt x="165146" y="164522"/>
                    </a:cubicBezTo>
                    <a:cubicBezTo>
                      <a:pt x="165458" y="164730"/>
                      <a:pt x="166081" y="164886"/>
                      <a:pt x="167016" y="165041"/>
                    </a:cubicBezTo>
                    <a:cubicBezTo>
                      <a:pt x="167951" y="165197"/>
                      <a:pt x="168575" y="165405"/>
                      <a:pt x="168886" y="165717"/>
                    </a:cubicBezTo>
                    <a:cubicBezTo>
                      <a:pt x="154444" y="180782"/>
                      <a:pt x="137093" y="190133"/>
                      <a:pt x="116729" y="193717"/>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5152F"/>
                  </a:solidFill>
                  <a:latin typeface="Open Sans"/>
                  <a:ea typeface="Open Sans"/>
                  <a:cs typeface="Open Sans"/>
                  <a:sym typeface="Open Sans"/>
                </a:endParaRPr>
              </a:p>
            </p:txBody>
          </p:sp>
        </p:grpSp>
        <p:grpSp>
          <p:nvGrpSpPr>
            <p:cNvPr id="1437" name="Google Shape;1437;p121"/>
            <p:cNvGrpSpPr/>
            <p:nvPr/>
          </p:nvGrpSpPr>
          <p:grpSpPr>
            <a:xfrm>
              <a:off x="5280689" y="3671835"/>
              <a:ext cx="201168" cy="201168"/>
              <a:chOff x="1190625" y="238125"/>
              <a:chExt cx="5238750" cy="5238750"/>
            </a:xfrm>
          </p:grpSpPr>
          <p:sp>
            <p:nvSpPr>
              <p:cNvPr id="1438" name="Google Shape;1438;p121"/>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rgbClr val="CB22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9" name="Google Shape;1439;p121"/>
              <p:cNvSpPr/>
              <p:nvPr/>
            </p:nvSpPr>
            <p:spPr>
              <a:xfrm>
                <a:off x="2973250" y="1093050"/>
                <a:ext cx="1673500" cy="3656225"/>
              </a:xfrm>
              <a:custGeom>
                <a:rect b="b" l="l" r="r" t="t"/>
                <a:pathLst>
                  <a:path extrusionOk="0" h="146249" w="66940">
                    <a:moveTo>
                      <a:pt x="47416" y="0"/>
                    </a:moveTo>
                    <a:lnTo>
                      <a:pt x="44748" y="122"/>
                    </a:lnTo>
                    <a:lnTo>
                      <a:pt x="42080" y="243"/>
                    </a:lnTo>
                    <a:lnTo>
                      <a:pt x="39533" y="607"/>
                    </a:lnTo>
                    <a:lnTo>
                      <a:pt x="37229" y="971"/>
                    </a:lnTo>
                    <a:lnTo>
                      <a:pt x="34925" y="1577"/>
                    </a:lnTo>
                    <a:lnTo>
                      <a:pt x="32864" y="2183"/>
                    </a:lnTo>
                    <a:lnTo>
                      <a:pt x="30923" y="3032"/>
                    </a:lnTo>
                    <a:lnTo>
                      <a:pt x="29104" y="3881"/>
                    </a:lnTo>
                    <a:lnTo>
                      <a:pt x="27407" y="4972"/>
                    </a:lnTo>
                    <a:lnTo>
                      <a:pt x="25830" y="6064"/>
                    </a:lnTo>
                    <a:lnTo>
                      <a:pt x="24375" y="7155"/>
                    </a:lnTo>
                    <a:lnTo>
                      <a:pt x="23041" y="8489"/>
                    </a:lnTo>
                    <a:lnTo>
                      <a:pt x="21828" y="9702"/>
                    </a:lnTo>
                    <a:lnTo>
                      <a:pt x="20616" y="11157"/>
                    </a:lnTo>
                    <a:lnTo>
                      <a:pt x="19524" y="12491"/>
                    </a:lnTo>
                    <a:lnTo>
                      <a:pt x="18675" y="13946"/>
                    </a:lnTo>
                    <a:lnTo>
                      <a:pt x="17705" y="15523"/>
                    </a:lnTo>
                    <a:lnTo>
                      <a:pt x="16978" y="16978"/>
                    </a:lnTo>
                    <a:lnTo>
                      <a:pt x="16250" y="18554"/>
                    </a:lnTo>
                    <a:lnTo>
                      <a:pt x="15644" y="20131"/>
                    </a:lnTo>
                    <a:lnTo>
                      <a:pt x="15159" y="21707"/>
                    </a:lnTo>
                    <a:lnTo>
                      <a:pt x="14916" y="22556"/>
                    </a:lnTo>
                    <a:lnTo>
                      <a:pt x="14310" y="24981"/>
                    </a:lnTo>
                    <a:lnTo>
                      <a:pt x="13946" y="26558"/>
                    </a:lnTo>
                    <a:lnTo>
                      <a:pt x="13703" y="28256"/>
                    </a:lnTo>
                    <a:lnTo>
                      <a:pt x="13461" y="30196"/>
                    </a:lnTo>
                    <a:lnTo>
                      <a:pt x="13461" y="32136"/>
                    </a:lnTo>
                    <a:lnTo>
                      <a:pt x="13461" y="53479"/>
                    </a:lnTo>
                    <a:lnTo>
                      <a:pt x="0" y="53479"/>
                    </a:lnTo>
                    <a:lnTo>
                      <a:pt x="0" y="79431"/>
                    </a:lnTo>
                    <a:lnTo>
                      <a:pt x="13461" y="79431"/>
                    </a:lnTo>
                    <a:lnTo>
                      <a:pt x="13461" y="146249"/>
                    </a:lnTo>
                    <a:lnTo>
                      <a:pt x="40261" y="146249"/>
                    </a:lnTo>
                    <a:lnTo>
                      <a:pt x="40261" y="79431"/>
                    </a:lnTo>
                    <a:lnTo>
                      <a:pt x="62695" y="79431"/>
                    </a:lnTo>
                    <a:lnTo>
                      <a:pt x="66091" y="53479"/>
                    </a:lnTo>
                    <a:lnTo>
                      <a:pt x="40261" y="53479"/>
                    </a:lnTo>
                    <a:lnTo>
                      <a:pt x="40261" y="35047"/>
                    </a:lnTo>
                    <a:lnTo>
                      <a:pt x="40261" y="34683"/>
                    </a:lnTo>
                    <a:lnTo>
                      <a:pt x="40382" y="33349"/>
                    </a:lnTo>
                    <a:lnTo>
                      <a:pt x="40504" y="32621"/>
                    </a:lnTo>
                    <a:lnTo>
                      <a:pt x="40746" y="31651"/>
                    </a:lnTo>
                    <a:lnTo>
                      <a:pt x="41110" y="30681"/>
                    </a:lnTo>
                    <a:lnTo>
                      <a:pt x="41595" y="29590"/>
                    </a:lnTo>
                    <a:lnTo>
                      <a:pt x="42201" y="28619"/>
                    </a:lnTo>
                    <a:lnTo>
                      <a:pt x="43050" y="27649"/>
                    </a:lnTo>
                    <a:lnTo>
                      <a:pt x="44020" y="26679"/>
                    </a:lnTo>
                    <a:lnTo>
                      <a:pt x="45233" y="25830"/>
                    </a:lnTo>
                    <a:lnTo>
                      <a:pt x="46688" y="25224"/>
                    </a:lnTo>
                    <a:lnTo>
                      <a:pt x="48386" y="24618"/>
                    </a:lnTo>
                    <a:lnTo>
                      <a:pt x="50326" y="24254"/>
                    </a:lnTo>
                    <a:lnTo>
                      <a:pt x="52509" y="24133"/>
                    </a:lnTo>
                    <a:lnTo>
                      <a:pt x="66940" y="24133"/>
                    </a:lnTo>
                    <a:lnTo>
                      <a:pt x="66940" y="1092"/>
                    </a:lnTo>
                    <a:lnTo>
                      <a:pt x="63544" y="728"/>
                    </a:lnTo>
                    <a:lnTo>
                      <a:pt x="59785" y="364"/>
                    </a:lnTo>
                    <a:lnTo>
                      <a:pt x="55177" y="122"/>
                    </a:lnTo>
                    <a:lnTo>
                      <a:pt x="5008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0" name="Google Shape;1440;p121"/>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1" name="Google Shape;1441;p121"/>
              <p:cNvSpPr/>
              <p:nvPr/>
            </p:nvSpPr>
            <p:spPr>
              <a:xfrm>
                <a:off x="2060700" y="1741825"/>
                <a:ext cx="3498600" cy="2458725"/>
              </a:xfrm>
              <a:custGeom>
                <a:rect b="b" l="l" r="r" t="t"/>
                <a:pathLst>
                  <a:path extrusionOk="0" h="98349" w="139944">
                    <a:moveTo>
                      <a:pt x="55784" y="29954"/>
                    </a:moveTo>
                    <a:lnTo>
                      <a:pt x="92285" y="48993"/>
                    </a:lnTo>
                    <a:lnTo>
                      <a:pt x="55784" y="68759"/>
                    </a:lnTo>
                    <a:lnTo>
                      <a:pt x="55784" y="29954"/>
                    </a:lnTo>
                    <a:close/>
                    <a:moveTo>
                      <a:pt x="67910" y="1"/>
                    </a:moveTo>
                    <a:lnTo>
                      <a:pt x="44385" y="971"/>
                    </a:lnTo>
                    <a:lnTo>
                      <a:pt x="21223" y="1820"/>
                    </a:lnTo>
                    <a:lnTo>
                      <a:pt x="18797" y="2062"/>
                    </a:lnTo>
                    <a:lnTo>
                      <a:pt x="16493" y="2426"/>
                    </a:lnTo>
                    <a:lnTo>
                      <a:pt x="14310" y="3032"/>
                    </a:lnTo>
                    <a:lnTo>
                      <a:pt x="12370" y="3760"/>
                    </a:lnTo>
                    <a:lnTo>
                      <a:pt x="11279" y="4366"/>
                    </a:lnTo>
                    <a:lnTo>
                      <a:pt x="10430" y="4851"/>
                    </a:lnTo>
                    <a:lnTo>
                      <a:pt x="9460" y="5579"/>
                    </a:lnTo>
                    <a:lnTo>
                      <a:pt x="8611" y="6307"/>
                    </a:lnTo>
                    <a:lnTo>
                      <a:pt x="7883" y="7034"/>
                    </a:lnTo>
                    <a:lnTo>
                      <a:pt x="7156" y="7883"/>
                    </a:lnTo>
                    <a:lnTo>
                      <a:pt x="6428" y="8853"/>
                    </a:lnTo>
                    <a:lnTo>
                      <a:pt x="5700" y="9945"/>
                    </a:lnTo>
                    <a:lnTo>
                      <a:pt x="4488" y="12491"/>
                    </a:lnTo>
                    <a:lnTo>
                      <a:pt x="3275" y="15159"/>
                    </a:lnTo>
                    <a:lnTo>
                      <a:pt x="2547" y="17948"/>
                    </a:lnTo>
                    <a:lnTo>
                      <a:pt x="2184" y="19403"/>
                    </a:lnTo>
                    <a:lnTo>
                      <a:pt x="1941" y="20737"/>
                    </a:lnTo>
                    <a:lnTo>
                      <a:pt x="1092" y="27892"/>
                    </a:lnTo>
                    <a:lnTo>
                      <a:pt x="486" y="34926"/>
                    </a:lnTo>
                    <a:lnTo>
                      <a:pt x="122" y="41959"/>
                    </a:lnTo>
                    <a:lnTo>
                      <a:pt x="1" y="49114"/>
                    </a:lnTo>
                    <a:lnTo>
                      <a:pt x="122" y="56147"/>
                    </a:lnTo>
                    <a:lnTo>
                      <a:pt x="486" y="63181"/>
                    </a:lnTo>
                    <a:lnTo>
                      <a:pt x="971" y="70336"/>
                    </a:lnTo>
                    <a:lnTo>
                      <a:pt x="1698" y="77369"/>
                    </a:lnTo>
                    <a:lnTo>
                      <a:pt x="2184" y="79916"/>
                    </a:lnTo>
                    <a:lnTo>
                      <a:pt x="2547" y="82220"/>
                    </a:lnTo>
                    <a:lnTo>
                      <a:pt x="3154" y="84403"/>
                    </a:lnTo>
                    <a:lnTo>
                      <a:pt x="3881" y="86343"/>
                    </a:lnTo>
                    <a:lnTo>
                      <a:pt x="4730" y="88162"/>
                    </a:lnTo>
                    <a:lnTo>
                      <a:pt x="5579" y="89738"/>
                    </a:lnTo>
                    <a:lnTo>
                      <a:pt x="6670" y="91194"/>
                    </a:lnTo>
                    <a:lnTo>
                      <a:pt x="7883" y="92528"/>
                    </a:lnTo>
                    <a:lnTo>
                      <a:pt x="9217" y="93619"/>
                    </a:lnTo>
                    <a:lnTo>
                      <a:pt x="10794" y="94589"/>
                    </a:lnTo>
                    <a:lnTo>
                      <a:pt x="12491" y="95438"/>
                    </a:lnTo>
                    <a:lnTo>
                      <a:pt x="14310" y="96166"/>
                    </a:lnTo>
                    <a:lnTo>
                      <a:pt x="16251" y="96651"/>
                    </a:lnTo>
                    <a:lnTo>
                      <a:pt x="18433" y="97015"/>
                    </a:lnTo>
                    <a:lnTo>
                      <a:pt x="20859" y="97257"/>
                    </a:lnTo>
                    <a:lnTo>
                      <a:pt x="23405" y="97500"/>
                    </a:lnTo>
                    <a:lnTo>
                      <a:pt x="42687" y="97863"/>
                    </a:lnTo>
                    <a:lnTo>
                      <a:pt x="62090" y="98106"/>
                    </a:lnTo>
                    <a:lnTo>
                      <a:pt x="100653" y="98348"/>
                    </a:lnTo>
                    <a:lnTo>
                      <a:pt x="105988" y="98227"/>
                    </a:lnTo>
                    <a:lnTo>
                      <a:pt x="111324" y="97985"/>
                    </a:lnTo>
                    <a:lnTo>
                      <a:pt x="116539" y="97621"/>
                    </a:lnTo>
                    <a:lnTo>
                      <a:pt x="121874" y="97015"/>
                    </a:lnTo>
                    <a:lnTo>
                      <a:pt x="123208" y="96893"/>
                    </a:lnTo>
                    <a:lnTo>
                      <a:pt x="124542" y="96529"/>
                    </a:lnTo>
                    <a:lnTo>
                      <a:pt x="125755" y="96166"/>
                    </a:lnTo>
                    <a:lnTo>
                      <a:pt x="126968" y="95802"/>
                    </a:lnTo>
                    <a:lnTo>
                      <a:pt x="128059" y="95317"/>
                    </a:lnTo>
                    <a:lnTo>
                      <a:pt x="129150" y="94710"/>
                    </a:lnTo>
                    <a:lnTo>
                      <a:pt x="130242" y="93983"/>
                    </a:lnTo>
                    <a:lnTo>
                      <a:pt x="131212" y="93255"/>
                    </a:lnTo>
                    <a:lnTo>
                      <a:pt x="132061" y="92528"/>
                    </a:lnTo>
                    <a:lnTo>
                      <a:pt x="132910" y="91557"/>
                    </a:lnTo>
                    <a:lnTo>
                      <a:pt x="133637" y="90587"/>
                    </a:lnTo>
                    <a:lnTo>
                      <a:pt x="134365" y="89617"/>
                    </a:lnTo>
                    <a:lnTo>
                      <a:pt x="134971" y="88526"/>
                    </a:lnTo>
                    <a:lnTo>
                      <a:pt x="135578" y="87313"/>
                    </a:lnTo>
                    <a:lnTo>
                      <a:pt x="136063" y="86100"/>
                    </a:lnTo>
                    <a:lnTo>
                      <a:pt x="136427" y="84767"/>
                    </a:lnTo>
                    <a:lnTo>
                      <a:pt x="137397" y="81007"/>
                    </a:lnTo>
                    <a:lnTo>
                      <a:pt x="138124" y="77248"/>
                    </a:lnTo>
                    <a:lnTo>
                      <a:pt x="138731" y="73367"/>
                    </a:lnTo>
                    <a:lnTo>
                      <a:pt x="139094" y="69487"/>
                    </a:lnTo>
                    <a:lnTo>
                      <a:pt x="139458" y="63545"/>
                    </a:lnTo>
                    <a:lnTo>
                      <a:pt x="139701" y="57481"/>
                    </a:lnTo>
                    <a:lnTo>
                      <a:pt x="139822" y="51418"/>
                    </a:lnTo>
                    <a:lnTo>
                      <a:pt x="139943" y="45355"/>
                    </a:lnTo>
                    <a:lnTo>
                      <a:pt x="139701" y="39291"/>
                    </a:lnTo>
                    <a:lnTo>
                      <a:pt x="139458" y="33349"/>
                    </a:lnTo>
                    <a:lnTo>
                      <a:pt x="138973" y="27286"/>
                    </a:lnTo>
                    <a:lnTo>
                      <a:pt x="138246" y="21222"/>
                    </a:lnTo>
                    <a:lnTo>
                      <a:pt x="137882" y="18918"/>
                    </a:lnTo>
                    <a:lnTo>
                      <a:pt x="137397" y="16736"/>
                    </a:lnTo>
                    <a:lnTo>
                      <a:pt x="136790" y="14674"/>
                    </a:lnTo>
                    <a:lnTo>
                      <a:pt x="136063" y="12734"/>
                    </a:lnTo>
                    <a:lnTo>
                      <a:pt x="135214" y="11036"/>
                    </a:lnTo>
                    <a:lnTo>
                      <a:pt x="134244" y="9459"/>
                    </a:lnTo>
                    <a:lnTo>
                      <a:pt x="133152" y="8126"/>
                    </a:lnTo>
                    <a:lnTo>
                      <a:pt x="131940" y="6792"/>
                    </a:lnTo>
                    <a:lnTo>
                      <a:pt x="130606" y="5700"/>
                    </a:lnTo>
                    <a:lnTo>
                      <a:pt x="129150" y="4730"/>
                    </a:lnTo>
                    <a:lnTo>
                      <a:pt x="127574" y="3881"/>
                    </a:lnTo>
                    <a:lnTo>
                      <a:pt x="125755" y="3154"/>
                    </a:lnTo>
                    <a:lnTo>
                      <a:pt x="123815" y="2668"/>
                    </a:lnTo>
                    <a:lnTo>
                      <a:pt x="121753" y="2183"/>
                    </a:lnTo>
                    <a:lnTo>
                      <a:pt x="119570" y="1941"/>
                    </a:lnTo>
                    <a:lnTo>
                      <a:pt x="117266" y="1698"/>
                    </a:lnTo>
                    <a:lnTo>
                      <a:pt x="104776" y="1213"/>
                    </a:lnTo>
                    <a:lnTo>
                      <a:pt x="92406" y="849"/>
                    </a:lnTo>
                    <a:lnTo>
                      <a:pt x="6791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2" name="Google Shape;1442;p121"/>
              <p:cNvSpPr/>
              <p:nvPr/>
            </p:nvSpPr>
            <p:spPr>
              <a:xfrm>
                <a:off x="3455275" y="2490650"/>
                <a:ext cx="912575" cy="970175"/>
              </a:xfrm>
              <a:custGeom>
                <a:rect b="b" l="l" r="r" t="t"/>
                <a:pathLst>
                  <a:path extrusionOk="0" fill="none" h="38807" w="36503">
                    <a:moveTo>
                      <a:pt x="1" y="38806"/>
                    </a:moveTo>
                    <a:lnTo>
                      <a:pt x="1" y="38806"/>
                    </a:lnTo>
                    <a:lnTo>
                      <a:pt x="36502" y="19040"/>
                    </a:lnTo>
                    <a:lnTo>
                      <a:pt x="36502" y="19040"/>
                    </a:lnTo>
                    <a:lnTo>
                      <a:pt x="1" y="1"/>
                    </a:lnTo>
                    <a:lnTo>
                      <a:pt x="1" y="38806"/>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3" name="Google Shape;1443;p121"/>
              <p:cNvSpPr/>
              <p:nvPr/>
            </p:nvSpPr>
            <p:spPr>
              <a:xfrm>
                <a:off x="2060700" y="1741825"/>
                <a:ext cx="3498600" cy="2458725"/>
              </a:xfrm>
              <a:custGeom>
                <a:rect b="b" l="l" r="r" t="t"/>
                <a:pathLst>
                  <a:path extrusionOk="0" fill="none" h="98349" w="139944">
                    <a:moveTo>
                      <a:pt x="67910" y="1"/>
                    </a:moveTo>
                    <a:lnTo>
                      <a:pt x="67910" y="1"/>
                    </a:lnTo>
                    <a:lnTo>
                      <a:pt x="92406" y="849"/>
                    </a:lnTo>
                    <a:lnTo>
                      <a:pt x="104776" y="1213"/>
                    </a:lnTo>
                    <a:lnTo>
                      <a:pt x="117266" y="1698"/>
                    </a:lnTo>
                    <a:lnTo>
                      <a:pt x="117266" y="1698"/>
                    </a:lnTo>
                    <a:lnTo>
                      <a:pt x="119570" y="1941"/>
                    </a:lnTo>
                    <a:lnTo>
                      <a:pt x="121753" y="2183"/>
                    </a:lnTo>
                    <a:lnTo>
                      <a:pt x="123815" y="2668"/>
                    </a:lnTo>
                    <a:lnTo>
                      <a:pt x="125755" y="3154"/>
                    </a:lnTo>
                    <a:lnTo>
                      <a:pt x="127574" y="3881"/>
                    </a:lnTo>
                    <a:lnTo>
                      <a:pt x="129150" y="4730"/>
                    </a:lnTo>
                    <a:lnTo>
                      <a:pt x="130606" y="5700"/>
                    </a:lnTo>
                    <a:lnTo>
                      <a:pt x="131940" y="6792"/>
                    </a:lnTo>
                    <a:lnTo>
                      <a:pt x="133152" y="8126"/>
                    </a:lnTo>
                    <a:lnTo>
                      <a:pt x="134244" y="9459"/>
                    </a:lnTo>
                    <a:lnTo>
                      <a:pt x="135214" y="11036"/>
                    </a:lnTo>
                    <a:lnTo>
                      <a:pt x="136063" y="12734"/>
                    </a:lnTo>
                    <a:lnTo>
                      <a:pt x="136790" y="14674"/>
                    </a:lnTo>
                    <a:lnTo>
                      <a:pt x="137397" y="16736"/>
                    </a:lnTo>
                    <a:lnTo>
                      <a:pt x="137882" y="18918"/>
                    </a:lnTo>
                    <a:lnTo>
                      <a:pt x="138246" y="21222"/>
                    </a:lnTo>
                    <a:lnTo>
                      <a:pt x="138246" y="21222"/>
                    </a:lnTo>
                    <a:lnTo>
                      <a:pt x="138973" y="27286"/>
                    </a:lnTo>
                    <a:lnTo>
                      <a:pt x="139458" y="33349"/>
                    </a:lnTo>
                    <a:lnTo>
                      <a:pt x="139701" y="39291"/>
                    </a:lnTo>
                    <a:lnTo>
                      <a:pt x="139943" y="45355"/>
                    </a:lnTo>
                    <a:lnTo>
                      <a:pt x="139822" y="51418"/>
                    </a:lnTo>
                    <a:lnTo>
                      <a:pt x="139701" y="57481"/>
                    </a:lnTo>
                    <a:lnTo>
                      <a:pt x="139458" y="63545"/>
                    </a:lnTo>
                    <a:lnTo>
                      <a:pt x="139094" y="69487"/>
                    </a:lnTo>
                    <a:lnTo>
                      <a:pt x="139094" y="69487"/>
                    </a:lnTo>
                    <a:lnTo>
                      <a:pt x="138731" y="73367"/>
                    </a:lnTo>
                    <a:lnTo>
                      <a:pt x="138124" y="77248"/>
                    </a:lnTo>
                    <a:lnTo>
                      <a:pt x="137397" y="81007"/>
                    </a:lnTo>
                    <a:lnTo>
                      <a:pt x="136427" y="84767"/>
                    </a:lnTo>
                    <a:lnTo>
                      <a:pt x="136427" y="84767"/>
                    </a:lnTo>
                    <a:lnTo>
                      <a:pt x="136063" y="86100"/>
                    </a:lnTo>
                    <a:lnTo>
                      <a:pt x="135578" y="87313"/>
                    </a:lnTo>
                    <a:lnTo>
                      <a:pt x="134971" y="88526"/>
                    </a:lnTo>
                    <a:lnTo>
                      <a:pt x="134365" y="89617"/>
                    </a:lnTo>
                    <a:lnTo>
                      <a:pt x="133637" y="90587"/>
                    </a:lnTo>
                    <a:lnTo>
                      <a:pt x="132910" y="91557"/>
                    </a:lnTo>
                    <a:lnTo>
                      <a:pt x="132061" y="92528"/>
                    </a:lnTo>
                    <a:lnTo>
                      <a:pt x="131212" y="93255"/>
                    </a:lnTo>
                    <a:lnTo>
                      <a:pt x="130242" y="93983"/>
                    </a:lnTo>
                    <a:lnTo>
                      <a:pt x="129150" y="94710"/>
                    </a:lnTo>
                    <a:lnTo>
                      <a:pt x="128059" y="95317"/>
                    </a:lnTo>
                    <a:lnTo>
                      <a:pt x="126968" y="95802"/>
                    </a:lnTo>
                    <a:lnTo>
                      <a:pt x="125755" y="96166"/>
                    </a:lnTo>
                    <a:lnTo>
                      <a:pt x="124542" y="96529"/>
                    </a:lnTo>
                    <a:lnTo>
                      <a:pt x="123208" y="96893"/>
                    </a:lnTo>
                    <a:lnTo>
                      <a:pt x="121874" y="97015"/>
                    </a:lnTo>
                    <a:lnTo>
                      <a:pt x="121874" y="97015"/>
                    </a:lnTo>
                    <a:lnTo>
                      <a:pt x="116539" y="97621"/>
                    </a:lnTo>
                    <a:lnTo>
                      <a:pt x="111324" y="97985"/>
                    </a:lnTo>
                    <a:lnTo>
                      <a:pt x="105988" y="98227"/>
                    </a:lnTo>
                    <a:lnTo>
                      <a:pt x="100653" y="98348"/>
                    </a:lnTo>
                    <a:lnTo>
                      <a:pt x="100653" y="98348"/>
                    </a:lnTo>
                    <a:lnTo>
                      <a:pt x="62090" y="98106"/>
                    </a:lnTo>
                    <a:lnTo>
                      <a:pt x="42687" y="97863"/>
                    </a:lnTo>
                    <a:lnTo>
                      <a:pt x="23405" y="97500"/>
                    </a:lnTo>
                    <a:lnTo>
                      <a:pt x="23405" y="97500"/>
                    </a:lnTo>
                    <a:lnTo>
                      <a:pt x="20859" y="97257"/>
                    </a:lnTo>
                    <a:lnTo>
                      <a:pt x="18433" y="97015"/>
                    </a:lnTo>
                    <a:lnTo>
                      <a:pt x="16251" y="96651"/>
                    </a:lnTo>
                    <a:lnTo>
                      <a:pt x="14310" y="96166"/>
                    </a:lnTo>
                    <a:lnTo>
                      <a:pt x="12491" y="95438"/>
                    </a:lnTo>
                    <a:lnTo>
                      <a:pt x="10794" y="94589"/>
                    </a:lnTo>
                    <a:lnTo>
                      <a:pt x="9217" y="93619"/>
                    </a:lnTo>
                    <a:lnTo>
                      <a:pt x="7883" y="92528"/>
                    </a:lnTo>
                    <a:lnTo>
                      <a:pt x="6670" y="91194"/>
                    </a:lnTo>
                    <a:lnTo>
                      <a:pt x="5579" y="89738"/>
                    </a:lnTo>
                    <a:lnTo>
                      <a:pt x="4730" y="88162"/>
                    </a:lnTo>
                    <a:lnTo>
                      <a:pt x="3881" y="86343"/>
                    </a:lnTo>
                    <a:lnTo>
                      <a:pt x="3154" y="84403"/>
                    </a:lnTo>
                    <a:lnTo>
                      <a:pt x="2547" y="82220"/>
                    </a:lnTo>
                    <a:lnTo>
                      <a:pt x="2184" y="79916"/>
                    </a:lnTo>
                    <a:lnTo>
                      <a:pt x="1698" y="77369"/>
                    </a:lnTo>
                    <a:lnTo>
                      <a:pt x="1698" y="77369"/>
                    </a:lnTo>
                    <a:lnTo>
                      <a:pt x="971" y="70336"/>
                    </a:lnTo>
                    <a:lnTo>
                      <a:pt x="486" y="63181"/>
                    </a:lnTo>
                    <a:lnTo>
                      <a:pt x="122" y="56147"/>
                    </a:lnTo>
                    <a:lnTo>
                      <a:pt x="1" y="49114"/>
                    </a:lnTo>
                    <a:lnTo>
                      <a:pt x="122" y="41959"/>
                    </a:lnTo>
                    <a:lnTo>
                      <a:pt x="486" y="34926"/>
                    </a:lnTo>
                    <a:lnTo>
                      <a:pt x="1092" y="27892"/>
                    </a:lnTo>
                    <a:lnTo>
                      <a:pt x="1941" y="20737"/>
                    </a:lnTo>
                    <a:lnTo>
                      <a:pt x="1941" y="20737"/>
                    </a:lnTo>
                    <a:lnTo>
                      <a:pt x="2184" y="19403"/>
                    </a:lnTo>
                    <a:lnTo>
                      <a:pt x="2547" y="17948"/>
                    </a:lnTo>
                    <a:lnTo>
                      <a:pt x="3275" y="15159"/>
                    </a:lnTo>
                    <a:lnTo>
                      <a:pt x="4488" y="12491"/>
                    </a:lnTo>
                    <a:lnTo>
                      <a:pt x="5700" y="9945"/>
                    </a:lnTo>
                    <a:lnTo>
                      <a:pt x="5700" y="9945"/>
                    </a:lnTo>
                    <a:lnTo>
                      <a:pt x="6428" y="8853"/>
                    </a:lnTo>
                    <a:lnTo>
                      <a:pt x="7156" y="7883"/>
                    </a:lnTo>
                    <a:lnTo>
                      <a:pt x="7883" y="7034"/>
                    </a:lnTo>
                    <a:lnTo>
                      <a:pt x="8611" y="6307"/>
                    </a:lnTo>
                    <a:lnTo>
                      <a:pt x="9460" y="5579"/>
                    </a:lnTo>
                    <a:lnTo>
                      <a:pt x="10430" y="4851"/>
                    </a:lnTo>
                    <a:lnTo>
                      <a:pt x="11279" y="4366"/>
                    </a:lnTo>
                    <a:lnTo>
                      <a:pt x="12370" y="3760"/>
                    </a:lnTo>
                    <a:lnTo>
                      <a:pt x="14310" y="3032"/>
                    </a:lnTo>
                    <a:lnTo>
                      <a:pt x="16493" y="2426"/>
                    </a:lnTo>
                    <a:lnTo>
                      <a:pt x="18797" y="2062"/>
                    </a:lnTo>
                    <a:lnTo>
                      <a:pt x="21223" y="1820"/>
                    </a:lnTo>
                    <a:lnTo>
                      <a:pt x="21223" y="1820"/>
                    </a:lnTo>
                    <a:lnTo>
                      <a:pt x="44385" y="971"/>
                    </a:lnTo>
                    <a:lnTo>
                      <a:pt x="67910"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44" name="Google Shape;1444;p121"/>
            <p:cNvGrpSpPr/>
            <p:nvPr/>
          </p:nvGrpSpPr>
          <p:grpSpPr>
            <a:xfrm>
              <a:off x="5280677" y="2644098"/>
              <a:ext cx="201168" cy="201168"/>
              <a:chOff x="1190625" y="238125"/>
              <a:chExt cx="5238750" cy="5238750"/>
            </a:xfrm>
          </p:grpSpPr>
          <p:sp>
            <p:nvSpPr>
              <p:cNvPr id="1445" name="Google Shape;1445;p121"/>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6" name="Google Shape;1446;p121"/>
              <p:cNvSpPr/>
              <p:nvPr/>
            </p:nvSpPr>
            <p:spPr>
              <a:xfrm>
                <a:off x="2342650" y="1832775"/>
                <a:ext cx="2934700" cy="2379900"/>
              </a:xfrm>
              <a:custGeom>
                <a:rect b="b" l="l" r="r" t="t"/>
                <a:pathLst>
                  <a:path extrusionOk="0" h="95196" w="117388">
                    <a:moveTo>
                      <a:pt x="79795" y="1"/>
                    </a:moveTo>
                    <a:lnTo>
                      <a:pt x="76884" y="364"/>
                    </a:lnTo>
                    <a:lnTo>
                      <a:pt x="74095" y="1092"/>
                    </a:lnTo>
                    <a:lnTo>
                      <a:pt x="72761" y="1456"/>
                    </a:lnTo>
                    <a:lnTo>
                      <a:pt x="71548" y="1941"/>
                    </a:lnTo>
                    <a:lnTo>
                      <a:pt x="70336" y="2547"/>
                    </a:lnTo>
                    <a:lnTo>
                      <a:pt x="69123" y="3275"/>
                    </a:lnTo>
                    <a:lnTo>
                      <a:pt x="67910" y="3881"/>
                    </a:lnTo>
                    <a:lnTo>
                      <a:pt x="66819" y="4730"/>
                    </a:lnTo>
                    <a:lnTo>
                      <a:pt x="65849" y="5458"/>
                    </a:lnTo>
                    <a:lnTo>
                      <a:pt x="64757" y="6428"/>
                    </a:lnTo>
                    <a:lnTo>
                      <a:pt x="63909" y="7277"/>
                    </a:lnTo>
                    <a:lnTo>
                      <a:pt x="62938" y="8247"/>
                    </a:lnTo>
                    <a:lnTo>
                      <a:pt x="62211" y="9338"/>
                    </a:lnTo>
                    <a:lnTo>
                      <a:pt x="61362" y="10430"/>
                    </a:lnTo>
                    <a:lnTo>
                      <a:pt x="60634" y="11642"/>
                    </a:lnTo>
                    <a:lnTo>
                      <a:pt x="60028" y="12855"/>
                    </a:lnTo>
                    <a:lnTo>
                      <a:pt x="59422" y="14068"/>
                    </a:lnTo>
                    <a:lnTo>
                      <a:pt x="58815" y="15402"/>
                    </a:lnTo>
                    <a:lnTo>
                      <a:pt x="57966" y="18191"/>
                    </a:lnTo>
                    <a:lnTo>
                      <a:pt x="57603" y="19403"/>
                    </a:lnTo>
                    <a:lnTo>
                      <a:pt x="57360" y="20737"/>
                    </a:lnTo>
                    <a:lnTo>
                      <a:pt x="57239" y="22193"/>
                    </a:lnTo>
                    <a:lnTo>
                      <a:pt x="57118" y="23769"/>
                    </a:lnTo>
                    <a:lnTo>
                      <a:pt x="57118" y="25224"/>
                    </a:lnTo>
                    <a:lnTo>
                      <a:pt x="57239" y="26801"/>
                    </a:lnTo>
                    <a:lnTo>
                      <a:pt x="57481" y="28135"/>
                    </a:lnTo>
                    <a:lnTo>
                      <a:pt x="57845" y="29469"/>
                    </a:lnTo>
                    <a:lnTo>
                      <a:pt x="57845" y="29469"/>
                    </a:lnTo>
                    <a:lnTo>
                      <a:pt x="54935" y="29347"/>
                    </a:lnTo>
                    <a:lnTo>
                      <a:pt x="52146" y="28984"/>
                    </a:lnTo>
                    <a:lnTo>
                      <a:pt x="49478" y="28620"/>
                    </a:lnTo>
                    <a:lnTo>
                      <a:pt x="47052" y="28013"/>
                    </a:lnTo>
                    <a:lnTo>
                      <a:pt x="42444" y="26801"/>
                    </a:lnTo>
                    <a:lnTo>
                      <a:pt x="38321" y="25467"/>
                    </a:lnTo>
                    <a:lnTo>
                      <a:pt x="34441" y="24012"/>
                    </a:lnTo>
                    <a:lnTo>
                      <a:pt x="30803" y="22314"/>
                    </a:lnTo>
                    <a:lnTo>
                      <a:pt x="27407" y="20495"/>
                    </a:lnTo>
                    <a:lnTo>
                      <a:pt x="24133" y="18433"/>
                    </a:lnTo>
                    <a:lnTo>
                      <a:pt x="20859" y="16250"/>
                    </a:lnTo>
                    <a:lnTo>
                      <a:pt x="17584" y="13825"/>
                    </a:lnTo>
                    <a:lnTo>
                      <a:pt x="15644" y="12249"/>
                    </a:lnTo>
                    <a:lnTo>
                      <a:pt x="13825" y="10551"/>
                    </a:lnTo>
                    <a:lnTo>
                      <a:pt x="12006" y="8853"/>
                    </a:lnTo>
                    <a:lnTo>
                      <a:pt x="10430" y="6913"/>
                    </a:lnTo>
                    <a:lnTo>
                      <a:pt x="9338" y="5821"/>
                    </a:lnTo>
                    <a:lnTo>
                      <a:pt x="8732" y="5094"/>
                    </a:lnTo>
                    <a:lnTo>
                      <a:pt x="8247" y="4488"/>
                    </a:lnTo>
                    <a:lnTo>
                      <a:pt x="8126" y="4366"/>
                    </a:lnTo>
                    <a:lnTo>
                      <a:pt x="7277" y="5943"/>
                    </a:lnTo>
                    <a:lnTo>
                      <a:pt x="6185" y="7519"/>
                    </a:lnTo>
                    <a:lnTo>
                      <a:pt x="5336" y="9217"/>
                    </a:lnTo>
                    <a:lnTo>
                      <a:pt x="4973" y="10066"/>
                    </a:lnTo>
                    <a:lnTo>
                      <a:pt x="4609" y="11036"/>
                    </a:lnTo>
                    <a:lnTo>
                      <a:pt x="4245" y="12734"/>
                    </a:lnTo>
                    <a:lnTo>
                      <a:pt x="4002" y="14310"/>
                    </a:lnTo>
                    <a:lnTo>
                      <a:pt x="4002" y="15887"/>
                    </a:lnTo>
                    <a:lnTo>
                      <a:pt x="4002" y="17463"/>
                    </a:lnTo>
                    <a:lnTo>
                      <a:pt x="4245" y="19040"/>
                    </a:lnTo>
                    <a:lnTo>
                      <a:pt x="4487" y="20495"/>
                    </a:lnTo>
                    <a:lnTo>
                      <a:pt x="4973" y="21950"/>
                    </a:lnTo>
                    <a:lnTo>
                      <a:pt x="5458" y="23284"/>
                    </a:lnTo>
                    <a:lnTo>
                      <a:pt x="5943" y="24618"/>
                    </a:lnTo>
                    <a:lnTo>
                      <a:pt x="6549" y="25952"/>
                    </a:lnTo>
                    <a:lnTo>
                      <a:pt x="8004" y="28256"/>
                    </a:lnTo>
                    <a:lnTo>
                      <a:pt x="9459" y="30439"/>
                    </a:lnTo>
                    <a:lnTo>
                      <a:pt x="10915" y="32500"/>
                    </a:lnTo>
                    <a:lnTo>
                      <a:pt x="11400" y="32985"/>
                    </a:lnTo>
                    <a:lnTo>
                      <a:pt x="12006" y="33470"/>
                    </a:lnTo>
                    <a:lnTo>
                      <a:pt x="13219" y="34441"/>
                    </a:lnTo>
                    <a:lnTo>
                      <a:pt x="14310" y="35411"/>
                    </a:lnTo>
                    <a:lnTo>
                      <a:pt x="15402" y="36381"/>
                    </a:lnTo>
                    <a:lnTo>
                      <a:pt x="15159" y="36381"/>
                    </a:lnTo>
                    <a:lnTo>
                      <a:pt x="14674" y="36502"/>
                    </a:lnTo>
                    <a:lnTo>
                      <a:pt x="13825" y="36381"/>
                    </a:lnTo>
                    <a:lnTo>
                      <a:pt x="12249" y="36017"/>
                    </a:lnTo>
                    <a:lnTo>
                      <a:pt x="9581" y="35411"/>
                    </a:lnTo>
                    <a:lnTo>
                      <a:pt x="8368" y="35047"/>
                    </a:lnTo>
                    <a:lnTo>
                      <a:pt x="7155" y="34683"/>
                    </a:lnTo>
                    <a:lnTo>
                      <a:pt x="4730" y="33470"/>
                    </a:lnTo>
                    <a:lnTo>
                      <a:pt x="4730" y="35289"/>
                    </a:lnTo>
                    <a:lnTo>
                      <a:pt x="4851" y="37108"/>
                    </a:lnTo>
                    <a:lnTo>
                      <a:pt x="5215" y="38806"/>
                    </a:lnTo>
                    <a:lnTo>
                      <a:pt x="5579" y="40383"/>
                    </a:lnTo>
                    <a:lnTo>
                      <a:pt x="6064" y="41959"/>
                    </a:lnTo>
                    <a:lnTo>
                      <a:pt x="6549" y="43414"/>
                    </a:lnTo>
                    <a:lnTo>
                      <a:pt x="7277" y="44748"/>
                    </a:lnTo>
                    <a:lnTo>
                      <a:pt x="8004" y="46082"/>
                    </a:lnTo>
                    <a:lnTo>
                      <a:pt x="8853" y="47295"/>
                    </a:lnTo>
                    <a:lnTo>
                      <a:pt x="9702" y="48508"/>
                    </a:lnTo>
                    <a:lnTo>
                      <a:pt x="10551" y="49599"/>
                    </a:lnTo>
                    <a:lnTo>
                      <a:pt x="11642" y="50569"/>
                    </a:lnTo>
                    <a:lnTo>
                      <a:pt x="12612" y="51539"/>
                    </a:lnTo>
                    <a:lnTo>
                      <a:pt x="13704" y="52509"/>
                    </a:lnTo>
                    <a:lnTo>
                      <a:pt x="16008" y="54086"/>
                    </a:lnTo>
                    <a:lnTo>
                      <a:pt x="17706" y="55056"/>
                    </a:lnTo>
                    <a:lnTo>
                      <a:pt x="19646" y="56026"/>
                    </a:lnTo>
                    <a:lnTo>
                      <a:pt x="20616" y="56511"/>
                    </a:lnTo>
                    <a:lnTo>
                      <a:pt x="21707" y="56875"/>
                    </a:lnTo>
                    <a:lnTo>
                      <a:pt x="22799" y="57118"/>
                    </a:lnTo>
                    <a:lnTo>
                      <a:pt x="23890" y="57239"/>
                    </a:lnTo>
                    <a:lnTo>
                      <a:pt x="23526" y="57481"/>
                    </a:lnTo>
                    <a:lnTo>
                      <a:pt x="23041" y="57603"/>
                    </a:lnTo>
                    <a:lnTo>
                      <a:pt x="21829" y="57966"/>
                    </a:lnTo>
                    <a:lnTo>
                      <a:pt x="20374" y="58088"/>
                    </a:lnTo>
                    <a:lnTo>
                      <a:pt x="18797" y="58088"/>
                    </a:lnTo>
                    <a:lnTo>
                      <a:pt x="15644" y="57966"/>
                    </a:lnTo>
                    <a:lnTo>
                      <a:pt x="13097" y="57724"/>
                    </a:lnTo>
                    <a:lnTo>
                      <a:pt x="14310" y="60392"/>
                    </a:lnTo>
                    <a:lnTo>
                      <a:pt x="15644" y="62938"/>
                    </a:lnTo>
                    <a:lnTo>
                      <a:pt x="16372" y="64030"/>
                    </a:lnTo>
                    <a:lnTo>
                      <a:pt x="17221" y="65242"/>
                    </a:lnTo>
                    <a:lnTo>
                      <a:pt x="18069" y="66213"/>
                    </a:lnTo>
                    <a:lnTo>
                      <a:pt x="18918" y="67183"/>
                    </a:lnTo>
                    <a:lnTo>
                      <a:pt x="19888" y="68153"/>
                    </a:lnTo>
                    <a:lnTo>
                      <a:pt x="20980" y="69002"/>
                    </a:lnTo>
                    <a:lnTo>
                      <a:pt x="21950" y="69851"/>
                    </a:lnTo>
                    <a:lnTo>
                      <a:pt x="23163" y="70578"/>
                    </a:lnTo>
                    <a:lnTo>
                      <a:pt x="24375" y="71306"/>
                    </a:lnTo>
                    <a:lnTo>
                      <a:pt x="25588" y="71912"/>
                    </a:lnTo>
                    <a:lnTo>
                      <a:pt x="26922" y="72519"/>
                    </a:lnTo>
                    <a:lnTo>
                      <a:pt x="28377" y="73125"/>
                    </a:lnTo>
                    <a:lnTo>
                      <a:pt x="29954" y="73610"/>
                    </a:lnTo>
                    <a:lnTo>
                      <a:pt x="31773" y="73974"/>
                    </a:lnTo>
                    <a:lnTo>
                      <a:pt x="33592" y="74338"/>
                    </a:lnTo>
                    <a:lnTo>
                      <a:pt x="35532" y="74338"/>
                    </a:lnTo>
                    <a:lnTo>
                      <a:pt x="34926" y="75065"/>
                    </a:lnTo>
                    <a:lnTo>
                      <a:pt x="34198" y="75550"/>
                    </a:lnTo>
                    <a:lnTo>
                      <a:pt x="32500" y="76763"/>
                    </a:lnTo>
                    <a:lnTo>
                      <a:pt x="29105" y="78703"/>
                    </a:lnTo>
                    <a:lnTo>
                      <a:pt x="27407" y="79552"/>
                    </a:lnTo>
                    <a:lnTo>
                      <a:pt x="25831" y="80280"/>
                    </a:lnTo>
                    <a:lnTo>
                      <a:pt x="24133" y="81007"/>
                    </a:lnTo>
                    <a:lnTo>
                      <a:pt x="22314" y="81735"/>
                    </a:lnTo>
                    <a:lnTo>
                      <a:pt x="18555" y="82948"/>
                    </a:lnTo>
                    <a:lnTo>
                      <a:pt x="14553" y="83918"/>
                    </a:lnTo>
                    <a:lnTo>
                      <a:pt x="12976" y="84160"/>
                    </a:lnTo>
                    <a:lnTo>
                      <a:pt x="11278" y="84403"/>
                    </a:lnTo>
                    <a:lnTo>
                      <a:pt x="9581" y="84524"/>
                    </a:lnTo>
                    <a:lnTo>
                      <a:pt x="7762" y="84645"/>
                    </a:lnTo>
                    <a:lnTo>
                      <a:pt x="5700" y="84645"/>
                    </a:lnTo>
                    <a:lnTo>
                      <a:pt x="3760" y="84524"/>
                    </a:lnTo>
                    <a:lnTo>
                      <a:pt x="1" y="84281"/>
                    </a:lnTo>
                    <a:lnTo>
                      <a:pt x="1" y="84281"/>
                    </a:lnTo>
                    <a:lnTo>
                      <a:pt x="2183" y="85615"/>
                    </a:lnTo>
                    <a:lnTo>
                      <a:pt x="5458" y="87434"/>
                    </a:lnTo>
                    <a:lnTo>
                      <a:pt x="8974" y="89132"/>
                    </a:lnTo>
                    <a:lnTo>
                      <a:pt x="12249" y="90466"/>
                    </a:lnTo>
                    <a:lnTo>
                      <a:pt x="15765" y="91679"/>
                    </a:lnTo>
                    <a:lnTo>
                      <a:pt x="19403" y="92770"/>
                    </a:lnTo>
                    <a:lnTo>
                      <a:pt x="23163" y="93740"/>
                    </a:lnTo>
                    <a:lnTo>
                      <a:pt x="25103" y="94225"/>
                    </a:lnTo>
                    <a:lnTo>
                      <a:pt x="27164" y="94589"/>
                    </a:lnTo>
                    <a:lnTo>
                      <a:pt x="29347" y="94832"/>
                    </a:lnTo>
                    <a:lnTo>
                      <a:pt x="31530" y="95074"/>
                    </a:lnTo>
                    <a:lnTo>
                      <a:pt x="33834" y="95196"/>
                    </a:lnTo>
                    <a:lnTo>
                      <a:pt x="36017" y="95196"/>
                    </a:lnTo>
                    <a:lnTo>
                      <a:pt x="40625" y="95074"/>
                    </a:lnTo>
                    <a:lnTo>
                      <a:pt x="45112" y="94710"/>
                    </a:lnTo>
                    <a:lnTo>
                      <a:pt x="49478" y="94104"/>
                    </a:lnTo>
                    <a:lnTo>
                      <a:pt x="53480" y="93377"/>
                    </a:lnTo>
                    <a:lnTo>
                      <a:pt x="57118" y="92406"/>
                    </a:lnTo>
                    <a:lnTo>
                      <a:pt x="59543" y="91557"/>
                    </a:lnTo>
                    <a:lnTo>
                      <a:pt x="61847" y="90709"/>
                    </a:lnTo>
                    <a:lnTo>
                      <a:pt x="64030" y="89860"/>
                    </a:lnTo>
                    <a:lnTo>
                      <a:pt x="66213" y="88890"/>
                    </a:lnTo>
                    <a:lnTo>
                      <a:pt x="68274" y="87919"/>
                    </a:lnTo>
                    <a:lnTo>
                      <a:pt x="70336" y="86828"/>
                    </a:lnTo>
                    <a:lnTo>
                      <a:pt x="72397" y="85737"/>
                    </a:lnTo>
                    <a:lnTo>
                      <a:pt x="74337" y="84524"/>
                    </a:lnTo>
                    <a:lnTo>
                      <a:pt x="76278" y="83311"/>
                    </a:lnTo>
                    <a:lnTo>
                      <a:pt x="78097" y="81977"/>
                    </a:lnTo>
                    <a:lnTo>
                      <a:pt x="79795" y="80643"/>
                    </a:lnTo>
                    <a:lnTo>
                      <a:pt x="81614" y="79188"/>
                    </a:lnTo>
                    <a:lnTo>
                      <a:pt x="83190" y="77733"/>
                    </a:lnTo>
                    <a:lnTo>
                      <a:pt x="84888" y="76157"/>
                    </a:lnTo>
                    <a:lnTo>
                      <a:pt x="86464" y="74580"/>
                    </a:lnTo>
                    <a:lnTo>
                      <a:pt x="87919" y="72882"/>
                    </a:lnTo>
                    <a:lnTo>
                      <a:pt x="89375" y="71185"/>
                    </a:lnTo>
                    <a:lnTo>
                      <a:pt x="90830" y="69487"/>
                    </a:lnTo>
                    <a:lnTo>
                      <a:pt x="92164" y="67668"/>
                    </a:lnTo>
                    <a:lnTo>
                      <a:pt x="93376" y="65728"/>
                    </a:lnTo>
                    <a:lnTo>
                      <a:pt x="94589" y="63909"/>
                    </a:lnTo>
                    <a:lnTo>
                      <a:pt x="95802" y="61847"/>
                    </a:lnTo>
                    <a:lnTo>
                      <a:pt x="96893" y="59785"/>
                    </a:lnTo>
                    <a:lnTo>
                      <a:pt x="97985" y="57724"/>
                    </a:lnTo>
                    <a:lnTo>
                      <a:pt x="98955" y="55662"/>
                    </a:lnTo>
                    <a:lnTo>
                      <a:pt x="99925" y="53358"/>
                    </a:lnTo>
                    <a:lnTo>
                      <a:pt x="101623" y="48871"/>
                    </a:lnTo>
                    <a:lnTo>
                      <a:pt x="103078" y="44142"/>
                    </a:lnTo>
                    <a:lnTo>
                      <a:pt x="104291" y="39170"/>
                    </a:lnTo>
                    <a:lnTo>
                      <a:pt x="104654" y="37351"/>
                    </a:lnTo>
                    <a:lnTo>
                      <a:pt x="104897" y="35532"/>
                    </a:lnTo>
                    <a:lnTo>
                      <a:pt x="105261" y="31773"/>
                    </a:lnTo>
                    <a:lnTo>
                      <a:pt x="105382" y="27771"/>
                    </a:lnTo>
                    <a:lnTo>
                      <a:pt x="105382" y="23648"/>
                    </a:lnTo>
                    <a:lnTo>
                      <a:pt x="109141" y="20737"/>
                    </a:lnTo>
                    <a:lnTo>
                      <a:pt x="110354" y="19767"/>
                    </a:lnTo>
                    <a:lnTo>
                      <a:pt x="111445" y="18676"/>
                    </a:lnTo>
                    <a:lnTo>
                      <a:pt x="113628" y="16372"/>
                    </a:lnTo>
                    <a:lnTo>
                      <a:pt x="115568" y="13946"/>
                    </a:lnTo>
                    <a:lnTo>
                      <a:pt x="117387" y="11400"/>
                    </a:lnTo>
                    <a:lnTo>
                      <a:pt x="117387" y="11279"/>
                    </a:lnTo>
                    <a:lnTo>
                      <a:pt x="114234" y="12370"/>
                    </a:lnTo>
                    <a:lnTo>
                      <a:pt x="110960" y="13583"/>
                    </a:lnTo>
                    <a:lnTo>
                      <a:pt x="109262" y="14068"/>
                    </a:lnTo>
                    <a:lnTo>
                      <a:pt x="107443" y="14553"/>
                    </a:lnTo>
                    <a:lnTo>
                      <a:pt x="105624" y="14917"/>
                    </a:lnTo>
                    <a:lnTo>
                      <a:pt x="103684" y="15038"/>
                    </a:lnTo>
                    <a:lnTo>
                      <a:pt x="103684" y="14917"/>
                    </a:lnTo>
                    <a:lnTo>
                      <a:pt x="104412" y="14553"/>
                    </a:lnTo>
                    <a:lnTo>
                      <a:pt x="105139" y="14068"/>
                    </a:lnTo>
                    <a:lnTo>
                      <a:pt x="106352" y="13098"/>
                    </a:lnTo>
                    <a:lnTo>
                      <a:pt x="107686" y="12006"/>
                    </a:lnTo>
                    <a:lnTo>
                      <a:pt x="109020" y="10793"/>
                    </a:lnTo>
                    <a:lnTo>
                      <a:pt x="110233" y="9581"/>
                    </a:lnTo>
                    <a:lnTo>
                      <a:pt x="111324" y="8247"/>
                    </a:lnTo>
                    <a:lnTo>
                      <a:pt x="112415" y="6792"/>
                    </a:lnTo>
                    <a:lnTo>
                      <a:pt x="113386" y="5336"/>
                    </a:lnTo>
                    <a:lnTo>
                      <a:pt x="114113" y="3760"/>
                    </a:lnTo>
                    <a:lnTo>
                      <a:pt x="114841" y="1941"/>
                    </a:lnTo>
                    <a:lnTo>
                      <a:pt x="113992" y="2305"/>
                    </a:lnTo>
                    <a:lnTo>
                      <a:pt x="113022" y="2669"/>
                    </a:lnTo>
                    <a:lnTo>
                      <a:pt x="112052" y="3032"/>
                    </a:lnTo>
                    <a:lnTo>
                      <a:pt x="111203" y="3396"/>
                    </a:lnTo>
                    <a:lnTo>
                      <a:pt x="108535" y="4609"/>
                    </a:lnTo>
                    <a:lnTo>
                      <a:pt x="105382" y="5943"/>
                    </a:lnTo>
                    <a:lnTo>
                      <a:pt x="103684" y="6549"/>
                    </a:lnTo>
                    <a:lnTo>
                      <a:pt x="101986" y="6913"/>
                    </a:lnTo>
                    <a:lnTo>
                      <a:pt x="100410" y="7277"/>
                    </a:lnTo>
                    <a:lnTo>
                      <a:pt x="98834" y="7519"/>
                    </a:lnTo>
                    <a:lnTo>
                      <a:pt x="97014" y="5943"/>
                    </a:lnTo>
                    <a:lnTo>
                      <a:pt x="95195" y="4488"/>
                    </a:lnTo>
                    <a:lnTo>
                      <a:pt x="93255" y="3275"/>
                    </a:lnTo>
                    <a:lnTo>
                      <a:pt x="91072" y="2062"/>
                    </a:lnTo>
                    <a:lnTo>
                      <a:pt x="89860" y="1577"/>
                    </a:lnTo>
                    <a:lnTo>
                      <a:pt x="88647" y="1213"/>
                    </a:lnTo>
                    <a:lnTo>
                      <a:pt x="87434" y="850"/>
                    </a:lnTo>
                    <a:lnTo>
                      <a:pt x="86100" y="486"/>
                    </a:lnTo>
                    <a:lnTo>
                      <a:pt x="84645" y="243"/>
                    </a:lnTo>
                    <a:lnTo>
                      <a:pt x="83069" y="122"/>
                    </a:lnTo>
                    <a:lnTo>
                      <a:pt x="81492"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7" name="Google Shape;1447;p121"/>
              <p:cNvSpPr/>
              <p:nvPr/>
            </p:nvSpPr>
            <p:spPr>
              <a:xfrm>
                <a:off x="2342650" y="1832775"/>
                <a:ext cx="2934700" cy="2379900"/>
              </a:xfrm>
              <a:custGeom>
                <a:rect b="b" l="l" r="r" t="t"/>
                <a:pathLst>
                  <a:path extrusionOk="0" fill="none" h="95196" w="117388">
                    <a:moveTo>
                      <a:pt x="79795" y="1"/>
                    </a:moveTo>
                    <a:lnTo>
                      <a:pt x="79795" y="1"/>
                    </a:lnTo>
                    <a:lnTo>
                      <a:pt x="81492" y="1"/>
                    </a:lnTo>
                    <a:lnTo>
                      <a:pt x="83069" y="122"/>
                    </a:lnTo>
                    <a:lnTo>
                      <a:pt x="84645" y="243"/>
                    </a:lnTo>
                    <a:lnTo>
                      <a:pt x="86100" y="486"/>
                    </a:lnTo>
                    <a:lnTo>
                      <a:pt x="87434" y="850"/>
                    </a:lnTo>
                    <a:lnTo>
                      <a:pt x="88647" y="1213"/>
                    </a:lnTo>
                    <a:lnTo>
                      <a:pt x="89860" y="1577"/>
                    </a:lnTo>
                    <a:lnTo>
                      <a:pt x="91072" y="2062"/>
                    </a:lnTo>
                    <a:lnTo>
                      <a:pt x="93255" y="3275"/>
                    </a:lnTo>
                    <a:lnTo>
                      <a:pt x="95195" y="4488"/>
                    </a:lnTo>
                    <a:lnTo>
                      <a:pt x="97014" y="5943"/>
                    </a:lnTo>
                    <a:lnTo>
                      <a:pt x="98834" y="7519"/>
                    </a:lnTo>
                    <a:lnTo>
                      <a:pt x="98834" y="7519"/>
                    </a:lnTo>
                    <a:lnTo>
                      <a:pt x="100410" y="7277"/>
                    </a:lnTo>
                    <a:lnTo>
                      <a:pt x="101986" y="6913"/>
                    </a:lnTo>
                    <a:lnTo>
                      <a:pt x="103684" y="6549"/>
                    </a:lnTo>
                    <a:lnTo>
                      <a:pt x="105382" y="5943"/>
                    </a:lnTo>
                    <a:lnTo>
                      <a:pt x="108535" y="4609"/>
                    </a:lnTo>
                    <a:lnTo>
                      <a:pt x="111203" y="3396"/>
                    </a:lnTo>
                    <a:lnTo>
                      <a:pt x="111203" y="3396"/>
                    </a:lnTo>
                    <a:lnTo>
                      <a:pt x="112052" y="3032"/>
                    </a:lnTo>
                    <a:lnTo>
                      <a:pt x="113022" y="2669"/>
                    </a:lnTo>
                    <a:lnTo>
                      <a:pt x="113992" y="2305"/>
                    </a:lnTo>
                    <a:lnTo>
                      <a:pt x="114841" y="1941"/>
                    </a:lnTo>
                    <a:lnTo>
                      <a:pt x="114841" y="1941"/>
                    </a:lnTo>
                    <a:lnTo>
                      <a:pt x="114113" y="3760"/>
                    </a:lnTo>
                    <a:lnTo>
                      <a:pt x="113386" y="5336"/>
                    </a:lnTo>
                    <a:lnTo>
                      <a:pt x="112415" y="6792"/>
                    </a:lnTo>
                    <a:lnTo>
                      <a:pt x="111324" y="8247"/>
                    </a:lnTo>
                    <a:lnTo>
                      <a:pt x="110233" y="9581"/>
                    </a:lnTo>
                    <a:lnTo>
                      <a:pt x="109020" y="10793"/>
                    </a:lnTo>
                    <a:lnTo>
                      <a:pt x="107686" y="12006"/>
                    </a:lnTo>
                    <a:lnTo>
                      <a:pt x="106352" y="13098"/>
                    </a:lnTo>
                    <a:lnTo>
                      <a:pt x="106352" y="13098"/>
                    </a:lnTo>
                    <a:lnTo>
                      <a:pt x="105139" y="14068"/>
                    </a:lnTo>
                    <a:lnTo>
                      <a:pt x="104412" y="14553"/>
                    </a:lnTo>
                    <a:lnTo>
                      <a:pt x="103684" y="14917"/>
                    </a:lnTo>
                    <a:lnTo>
                      <a:pt x="103684" y="15038"/>
                    </a:lnTo>
                    <a:lnTo>
                      <a:pt x="103684" y="15038"/>
                    </a:lnTo>
                    <a:lnTo>
                      <a:pt x="105624" y="14917"/>
                    </a:lnTo>
                    <a:lnTo>
                      <a:pt x="107443" y="14553"/>
                    </a:lnTo>
                    <a:lnTo>
                      <a:pt x="109262" y="14068"/>
                    </a:lnTo>
                    <a:lnTo>
                      <a:pt x="110960" y="13583"/>
                    </a:lnTo>
                    <a:lnTo>
                      <a:pt x="114234" y="12370"/>
                    </a:lnTo>
                    <a:lnTo>
                      <a:pt x="117387" y="11279"/>
                    </a:lnTo>
                    <a:lnTo>
                      <a:pt x="117387" y="11400"/>
                    </a:lnTo>
                    <a:lnTo>
                      <a:pt x="117387" y="11400"/>
                    </a:lnTo>
                    <a:lnTo>
                      <a:pt x="115568" y="13946"/>
                    </a:lnTo>
                    <a:lnTo>
                      <a:pt x="113628" y="16372"/>
                    </a:lnTo>
                    <a:lnTo>
                      <a:pt x="111445" y="18676"/>
                    </a:lnTo>
                    <a:lnTo>
                      <a:pt x="110354" y="19767"/>
                    </a:lnTo>
                    <a:lnTo>
                      <a:pt x="109141" y="20737"/>
                    </a:lnTo>
                    <a:lnTo>
                      <a:pt x="109141" y="20737"/>
                    </a:lnTo>
                    <a:lnTo>
                      <a:pt x="105382" y="23648"/>
                    </a:lnTo>
                    <a:lnTo>
                      <a:pt x="105382" y="23648"/>
                    </a:lnTo>
                    <a:lnTo>
                      <a:pt x="105382" y="27771"/>
                    </a:lnTo>
                    <a:lnTo>
                      <a:pt x="105261" y="31773"/>
                    </a:lnTo>
                    <a:lnTo>
                      <a:pt x="104897" y="35532"/>
                    </a:lnTo>
                    <a:lnTo>
                      <a:pt x="104654" y="37351"/>
                    </a:lnTo>
                    <a:lnTo>
                      <a:pt x="104291" y="39170"/>
                    </a:lnTo>
                    <a:lnTo>
                      <a:pt x="104291" y="39170"/>
                    </a:lnTo>
                    <a:lnTo>
                      <a:pt x="103078" y="44142"/>
                    </a:lnTo>
                    <a:lnTo>
                      <a:pt x="101623" y="48871"/>
                    </a:lnTo>
                    <a:lnTo>
                      <a:pt x="99925" y="53358"/>
                    </a:lnTo>
                    <a:lnTo>
                      <a:pt x="98955" y="55662"/>
                    </a:lnTo>
                    <a:lnTo>
                      <a:pt x="97985" y="57724"/>
                    </a:lnTo>
                    <a:lnTo>
                      <a:pt x="96893" y="59785"/>
                    </a:lnTo>
                    <a:lnTo>
                      <a:pt x="95802" y="61847"/>
                    </a:lnTo>
                    <a:lnTo>
                      <a:pt x="94589" y="63909"/>
                    </a:lnTo>
                    <a:lnTo>
                      <a:pt x="93376" y="65728"/>
                    </a:lnTo>
                    <a:lnTo>
                      <a:pt x="92164" y="67668"/>
                    </a:lnTo>
                    <a:lnTo>
                      <a:pt x="90830" y="69487"/>
                    </a:lnTo>
                    <a:lnTo>
                      <a:pt x="89375" y="71185"/>
                    </a:lnTo>
                    <a:lnTo>
                      <a:pt x="87919" y="72882"/>
                    </a:lnTo>
                    <a:lnTo>
                      <a:pt x="86464" y="74580"/>
                    </a:lnTo>
                    <a:lnTo>
                      <a:pt x="84888" y="76157"/>
                    </a:lnTo>
                    <a:lnTo>
                      <a:pt x="83190" y="77733"/>
                    </a:lnTo>
                    <a:lnTo>
                      <a:pt x="81614" y="79188"/>
                    </a:lnTo>
                    <a:lnTo>
                      <a:pt x="79795" y="80643"/>
                    </a:lnTo>
                    <a:lnTo>
                      <a:pt x="78097" y="81977"/>
                    </a:lnTo>
                    <a:lnTo>
                      <a:pt x="76278" y="83311"/>
                    </a:lnTo>
                    <a:lnTo>
                      <a:pt x="74337" y="84524"/>
                    </a:lnTo>
                    <a:lnTo>
                      <a:pt x="72397" y="85737"/>
                    </a:lnTo>
                    <a:lnTo>
                      <a:pt x="70336" y="86828"/>
                    </a:lnTo>
                    <a:lnTo>
                      <a:pt x="68274" y="87919"/>
                    </a:lnTo>
                    <a:lnTo>
                      <a:pt x="66213" y="88890"/>
                    </a:lnTo>
                    <a:lnTo>
                      <a:pt x="64030" y="89860"/>
                    </a:lnTo>
                    <a:lnTo>
                      <a:pt x="61847" y="90709"/>
                    </a:lnTo>
                    <a:lnTo>
                      <a:pt x="59543" y="91557"/>
                    </a:lnTo>
                    <a:lnTo>
                      <a:pt x="57118" y="92406"/>
                    </a:lnTo>
                    <a:lnTo>
                      <a:pt x="57118" y="92406"/>
                    </a:lnTo>
                    <a:lnTo>
                      <a:pt x="53480" y="93377"/>
                    </a:lnTo>
                    <a:lnTo>
                      <a:pt x="49478" y="94104"/>
                    </a:lnTo>
                    <a:lnTo>
                      <a:pt x="45112" y="94710"/>
                    </a:lnTo>
                    <a:lnTo>
                      <a:pt x="40625" y="95074"/>
                    </a:lnTo>
                    <a:lnTo>
                      <a:pt x="36017" y="95196"/>
                    </a:lnTo>
                    <a:lnTo>
                      <a:pt x="33834" y="95196"/>
                    </a:lnTo>
                    <a:lnTo>
                      <a:pt x="31530" y="95074"/>
                    </a:lnTo>
                    <a:lnTo>
                      <a:pt x="29347" y="94832"/>
                    </a:lnTo>
                    <a:lnTo>
                      <a:pt x="27164" y="94589"/>
                    </a:lnTo>
                    <a:lnTo>
                      <a:pt x="25103" y="94225"/>
                    </a:lnTo>
                    <a:lnTo>
                      <a:pt x="23163" y="93740"/>
                    </a:lnTo>
                    <a:lnTo>
                      <a:pt x="23163" y="93740"/>
                    </a:lnTo>
                    <a:lnTo>
                      <a:pt x="19403" y="92770"/>
                    </a:lnTo>
                    <a:lnTo>
                      <a:pt x="15765" y="91679"/>
                    </a:lnTo>
                    <a:lnTo>
                      <a:pt x="12249" y="90466"/>
                    </a:lnTo>
                    <a:lnTo>
                      <a:pt x="8974" y="89132"/>
                    </a:lnTo>
                    <a:lnTo>
                      <a:pt x="8974" y="89132"/>
                    </a:lnTo>
                    <a:lnTo>
                      <a:pt x="5458" y="87434"/>
                    </a:lnTo>
                    <a:lnTo>
                      <a:pt x="2183" y="85615"/>
                    </a:lnTo>
                    <a:lnTo>
                      <a:pt x="2183" y="85615"/>
                    </a:lnTo>
                    <a:lnTo>
                      <a:pt x="1" y="84281"/>
                    </a:lnTo>
                    <a:lnTo>
                      <a:pt x="1" y="84281"/>
                    </a:lnTo>
                    <a:lnTo>
                      <a:pt x="3760" y="84524"/>
                    </a:lnTo>
                    <a:lnTo>
                      <a:pt x="5700" y="84645"/>
                    </a:lnTo>
                    <a:lnTo>
                      <a:pt x="7762" y="84645"/>
                    </a:lnTo>
                    <a:lnTo>
                      <a:pt x="7762" y="84645"/>
                    </a:lnTo>
                    <a:lnTo>
                      <a:pt x="9581" y="84524"/>
                    </a:lnTo>
                    <a:lnTo>
                      <a:pt x="11278" y="84403"/>
                    </a:lnTo>
                    <a:lnTo>
                      <a:pt x="12976" y="84160"/>
                    </a:lnTo>
                    <a:lnTo>
                      <a:pt x="14553" y="83918"/>
                    </a:lnTo>
                    <a:lnTo>
                      <a:pt x="14553" y="83918"/>
                    </a:lnTo>
                    <a:lnTo>
                      <a:pt x="18555" y="82948"/>
                    </a:lnTo>
                    <a:lnTo>
                      <a:pt x="22314" y="81735"/>
                    </a:lnTo>
                    <a:lnTo>
                      <a:pt x="24133" y="81007"/>
                    </a:lnTo>
                    <a:lnTo>
                      <a:pt x="25831" y="80280"/>
                    </a:lnTo>
                    <a:lnTo>
                      <a:pt x="27407" y="79552"/>
                    </a:lnTo>
                    <a:lnTo>
                      <a:pt x="29105" y="78703"/>
                    </a:lnTo>
                    <a:lnTo>
                      <a:pt x="29105" y="78703"/>
                    </a:lnTo>
                    <a:lnTo>
                      <a:pt x="32500" y="76763"/>
                    </a:lnTo>
                    <a:lnTo>
                      <a:pt x="34198" y="75550"/>
                    </a:lnTo>
                    <a:lnTo>
                      <a:pt x="34926" y="75065"/>
                    </a:lnTo>
                    <a:lnTo>
                      <a:pt x="35532" y="74338"/>
                    </a:lnTo>
                    <a:lnTo>
                      <a:pt x="35532" y="74338"/>
                    </a:lnTo>
                    <a:lnTo>
                      <a:pt x="33592" y="74338"/>
                    </a:lnTo>
                    <a:lnTo>
                      <a:pt x="31773" y="73974"/>
                    </a:lnTo>
                    <a:lnTo>
                      <a:pt x="29954" y="73610"/>
                    </a:lnTo>
                    <a:lnTo>
                      <a:pt x="28377" y="73125"/>
                    </a:lnTo>
                    <a:lnTo>
                      <a:pt x="28377" y="73125"/>
                    </a:lnTo>
                    <a:lnTo>
                      <a:pt x="26922" y="72519"/>
                    </a:lnTo>
                    <a:lnTo>
                      <a:pt x="25588" y="71912"/>
                    </a:lnTo>
                    <a:lnTo>
                      <a:pt x="24375" y="71306"/>
                    </a:lnTo>
                    <a:lnTo>
                      <a:pt x="23163" y="70578"/>
                    </a:lnTo>
                    <a:lnTo>
                      <a:pt x="21950" y="69851"/>
                    </a:lnTo>
                    <a:lnTo>
                      <a:pt x="20980" y="69002"/>
                    </a:lnTo>
                    <a:lnTo>
                      <a:pt x="19888" y="68153"/>
                    </a:lnTo>
                    <a:lnTo>
                      <a:pt x="18918" y="67183"/>
                    </a:lnTo>
                    <a:lnTo>
                      <a:pt x="18069" y="66213"/>
                    </a:lnTo>
                    <a:lnTo>
                      <a:pt x="17221" y="65242"/>
                    </a:lnTo>
                    <a:lnTo>
                      <a:pt x="16372" y="64030"/>
                    </a:lnTo>
                    <a:lnTo>
                      <a:pt x="15644" y="62938"/>
                    </a:lnTo>
                    <a:lnTo>
                      <a:pt x="14310" y="60392"/>
                    </a:lnTo>
                    <a:lnTo>
                      <a:pt x="13097" y="57724"/>
                    </a:lnTo>
                    <a:lnTo>
                      <a:pt x="13097" y="57724"/>
                    </a:lnTo>
                    <a:lnTo>
                      <a:pt x="15644" y="57966"/>
                    </a:lnTo>
                    <a:lnTo>
                      <a:pt x="18797" y="58088"/>
                    </a:lnTo>
                    <a:lnTo>
                      <a:pt x="20374" y="58088"/>
                    </a:lnTo>
                    <a:lnTo>
                      <a:pt x="21829" y="57966"/>
                    </a:lnTo>
                    <a:lnTo>
                      <a:pt x="23041" y="57603"/>
                    </a:lnTo>
                    <a:lnTo>
                      <a:pt x="23526" y="57481"/>
                    </a:lnTo>
                    <a:lnTo>
                      <a:pt x="23890" y="57239"/>
                    </a:lnTo>
                    <a:lnTo>
                      <a:pt x="23890" y="57239"/>
                    </a:lnTo>
                    <a:lnTo>
                      <a:pt x="22799" y="57118"/>
                    </a:lnTo>
                    <a:lnTo>
                      <a:pt x="21707" y="56875"/>
                    </a:lnTo>
                    <a:lnTo>
                      <a:pt x="20616" y="56511"/>
                    </a:lnTo>
                    <a:lnTo>
                      <a:pt x="19646" y="56026"/>
                    </a:lnTo>
                    <a:lnTo>
                      <a:pt x="17706" y="55056"/>
                    </a:lnTo>
                    <a:lnTo>
                      <a:pt x="16008" y="54086"/>
                    </a:lnTo>
                    <a:lnTo>
                      <a:pt x="16008" y="54086"/>
                    </a:lnTo>
                    <a:lnTo>
                      <a:pt x="13704" y="52509"/>
                    </a:lnTo>
                    <a:lnTo>
                      <a:pt x="12612" y="51539"/>
                    </a:lnTo>
                    <a:lnTo>
                      <a:pt x="11642" y="50569"/>
                    </a:lnTo>
                    <a:lnTo>
                      <a:pt x="10551" y="49599"/>
                    </a:lnTo>
                    <a:lnTo>
                      <a:pt x="9702" y="48508"/>
                    </a:lnTo>
                    <a:lnTo>
                      <a:pt x="8853" y="47295"/>
                    </a:lnTo>
                    <a:lnTo>
                      <a:pt x="8004" y="46082"/>
                    </a:lnTo>
                    <a:lnTo>
                      <a:pt x="7277" y="44748"/>
                    </a:lnTo>
                    <a:lnTo>
                      <a:pt x="6549" y="43414"/>
                    </a:lnTo>
                    <a:lnTo>
                      <a:pt x="6064" y="41959"/>
                    </a:lnTo>
                    <a:lnTo>
                      <a:pt x="5579" y="40383"/>
                    </a:lnTo>
                    <a:lnTo>
                      <a:pt x="5215" y="38806"/>
                    </a:lnTo>
                    <a:lnTo>
                      <a:pt x="4851" y="37108"/>
                    </a:lnTo>
                    <a:lnTo>
                      <a:pt x="4730" y="35289"/>
                    </a:lnTo>
                    <a:lnTo>
                      <a:pt x="4730" y="33470"/>
                    </a:lnTo>
                    <a:lnTo>
                      <a:pt x="4730" y="33470"/>
                    </a:lnTo>
                    <a:lnTo>
                      <a:pt x="7155" y="34683"/>
                    </a:lnTo>
                    <a:lnTo>
                      <a:pt x="7155" y="34683"/>
                    </a:lnTo>
                    <a:lnTo>
                      <a:pt x="8368" y="35047"/>
                    </a:lnTo>
                    <a:lnTo>
                      <a:pt x="9581" y="35411"/>
                    </a:lnTo>
                    <a:lnTo>
                      <a:pt x="12249" y="36017"/>
                    </a:lnTo>
                    <a:lnTo>
                      <a:pt x="12249" y="36017"/>
                    </a:lnTo>
                    <a:lnTo>
                      <a:pt x="13825" y="36381"/>
                    </a:lnTo>
                    <a:lnTo>
                      <a:pt x="14674" y="36502"/>
                    </a:lnTo>
                    <a:lnTo>
                      <a:pt x="15159" y="36381"/>
                    </a:lnTo>
                    <a:lnTo>
                      <a:pt x="15523" y="36381"/>
                    </a:lnTo>
                    <a:lnTo>
                      <a:pt x="15402" y="36381"/>
                    </a:lnTo>
                    <a:lnTo>
                      <a:pt x="15402" y="36381"/>
                    </a:lnTo>
                    <a:lnTo>
                      <a:pt x="14310" y="35411"/>
                    </a:lnTo>
                    <a:lnTo>
                      <a:pt x="13219" y="34441"/>
                    </a:lnTo>
                    <a:lnTo>
                      <a:pt x="12006" y="33470"/>
                    </a:lnTo>
                    <a:lnTo>
                      <a:pt x="11400" y="32985"/>
                    </a:lnTo>
                    <a:lnTo>
                      <a:pt x="10915" y="32500"/>
                    </a:lnTo>
                    <a:lnTo>
                      <a:pt x="10915" y="32500"/>
                    </a:lnTo>
                    <a:lnTo>
                      <a:pt x="9459" y="30439"/>
                    </a:lnTo>
                    <a:lnTo>
                      <a:pt x="8004" y="28256"/>
                    </a:lnTo>
                    <a:lnTo>
                      <a:pt x="6549" y="25952"/>
                    </a:lnTo>
                    <a:lnTo>
                      <a:pt x="5943" y="24618"/>
                    </a:lnTo>
                    <a:lnTo>
                      <a:pt x="5458" y="23284"/>
                    </a:lnTo>
                    <a:lnTo>
                      <a:pt x="4973" y="21950"/>
                    </a:lnTo>
                    <a:lnTo>
                      <a:pt x="4487" y="20495"/>
                    </a:lnTo>
                    <a:lnTo>
                      <a:pt x="4245" y="19040"/>
                    </a:lnTo>
                    <a:lnTo>
                      <a:pt x="4002" y="17463"/>
                    </a:lnTo>
                    <a:lnTo>
                      <a:pt x="4002" y="15887"/>
                    </a:lnTo>
                    <a:lnTo>
                      <a:pt x="4002" y="14310"/>
                    </a:lnTo>
                    <a:lnTo>
                      <a:pt x="4245" y="12734"/>
                    </a:lnTo>
                    <a:lnTo>
                      <a:pt x="4609" y="11036"/>
                    </a:lnTo>
                    <a:lnTo>
                      <a:pt x="4609" y="11036"/>
                    </a:lnTo>
                    <a:lnTo>
                      <a:pt x="4973" y="10066"/>
                    </a:lnTo>
                    <a:lnTo>
                      <a:pt x="5336" y="9217"/>
                    </a:lnTo>
                    <a:lnTo>
                      <a:pt x="6185" y="7519"/>
                    </a:lnTo>
                    <a:lnTo>
                      <a:pt x="7277" y="5943"/>
                    </a:lnTo>
                    <a:lnTo>
                      <a:pt x="8126" y="4366"/>
                    </a:lnTo>
                    <a:lnTo>
                      <a:pt x="8126" y="4366"/>
                    </a:lnTo>
                    <a:lnTo>
                      <a:pt x="8247" y="4488"/>
                    </a:lnTo>
                    <a:lnTo>
                      <a:pt x="8247" y="4488"/>
                    </a:lnTo>
                    <a:lnTo>
                      <a:pt x="8732" y="5094"/>
                    </a:lnTo>
                    <a:lnTo>
                      <a:pt x="9338" y="5821"/>
                    </a:lnTo>
                    <a:lnTo>
                      <a:pt x="10430" y="6913"/>
                    </a:lnTo>
                    <a:lnTo>
                      <a:pt x="10430" y="6913"/>
                    </a:lnTo>
                    <a:lnTo>
                      <a:pt x="12006" y="8853"/>
                    </a:lnTo>
                    <a:lnTo>
                      <a:pt x="13825" y="10551"/>
                    </a:lnTo>
                    <a:lnTo>
                      <a:pt x="15644" y="12249"/>
                    </a:lnTo>
                    <a:lnTo>
                      <a:pt x="17584" y="13825"/>
                    </a:lnTo>
                    <a:lnTo>
                      <a:pt x="17584" y="13825"/>
                    </a:lnTo>
                    <a:lnTo>
                      <a:pt x="20859" y="16250"/>
                    </a:lnTo>
                    <a:lnTo>
                      <a:pt x="24133" y="18433"/>
                    </a:lnTo>
                    <a:lnTo>
                      <a:pt x="27407" y="20495"/>
                    </a:lnTo>
                    <a:lnTo>
                      <a:pt x="30803" y="22314"/>
                    </a:lnTo>
                    <a:lnTo>
                      <a:pt x="34441" y="24012"/>
                    </a:lnTo>
                    <a:lnTo>
                      <a:pt x="38321" y="25467"/>
                    </a:lnTo>
                    <a:lnTo>
                      <a:pt x="42444" y="26801"/>
                    </a:lnTo>
                    <a:lnTo>
                      <a:pt x="47052" y="28013"/>
                    </a:lnTo>
                    <a:lnTo>
                      <a:pt x="47052" y="28013"/>
                    </a:lnTo>
                    <a:lnTo>
                      <a:pt x="49478" y="28620"/>
                    </a:lnTo>
                    <a:lnTo>
                      <a:pt x="52146" y="28984"/>
                    </a:lnTo>
                    <a:lnTo>
                      <a:pt x="54935" y="29347"/>
                    </a:lnTo>
                    <a:lnTo>
                      <a:pt x="57845" y="29469"/>
                    </a:lnTo>
                    <a:lnTo>
                      <a:pt x="57845" y="29469"/>
                    </a:lnTo>
                    <a:lnTo>
                      <a:pt x="57481" y="28135"/>
                    </a:lnTo>
                    <a:lnTo>
                      <a:pt x="57239" y="26801"/>
                    </a:lnTo>
                    <a:lnTo>
                      <a:pt x="57118" y="25224"/>
                    </a:lnTo>
                    <a:lnTo>
                      <a:pt x="57118" y="23769"/>
                    </a:lnTo>
                    <a:lnTo>
                      <a:pt x="57239" y="22193"/>
                    </a:lnTo>
                    <a:lnTo>
                      <a:pt x="57360" y="20737"/>
                    </a:lnTo>
                    <a:lnTo>
                      <a:pt x="57603" y="19403"/>
                    </a:lnTo>
                    <a:lnTo>
                      <a:pt x="57966" y="18191"/>
                    </a:lnTo>
                    <a:lnTo>
                      <a:pt x="57966" y="18191"/>
                    </a:lnTo>
                    <a:lnTo>
                      <a:pt x="58815" y="15402"/>
                    </a:lnTo>
                    <a:lnTo>
                      <a:pt x="59422" y="14068"/>
                    </a:lnTo>
                    <a:lnTo>
                      <a:pt x="60028" y="12855"/>
                    </a:lnTo>
                    <a:lnTo>
                      <a:pt x="60634" y="11642"/>
                    </a:lnTo>
                    <a:lnTo>
                      <a:pt x="61362" y="10430"/>
                    </a:lnTo>
                    <a:lnTo>
                      <a:pt x="62211" y="9338"/>
                    </a:lnTo>
                    <a:lnTo>
                      <a:pt x="62938" y="8247"/>
                    </a:lnTo>
                    <a:lnTo>
                      <a:pt x="63909" y="7277"/>
                    </a:lnTo>
                    <a:lnTo>
                      <a:pt x="64757" y="6428"/>
                    </a:lnTo>
                    <a:lnTo>
                      <a:pt x="65849" y="5458"/>
                    </a:lnTo>
                    <a:lnTo>
                      <a:pt x="66819" y="4730"/>
                    </a:lnTo>
                    <a:lnTo>
                      <a:pt x="67910" y="3881"/>
                    </a:lnTo>
                    <a:lnTo>
                      <a:pt x="69123" y="3275"/>
                    </a:lnTo>
                    <a:lnTo>
                      <a:pt x="70336" y="2547"/>
                    </a:lnTo>
                    <a:lnTo>
                      <a:pt x="71548" y="1941"/>
                    </a:lnTo>
                    <a:lnTo>
                      <a:pt x="71548" y="1941"/>
                    </a:lnTo>
                    <a:lnTo>
                      <a:pt x="72761" y="1456"/>
                    </a:lnTo>
                    <a:lnTo>
                      <a:pt x="74095" y="1092"/>
                    </a:lnTo>
                    <a:lnTo>
                      <a:pt x="76884" y="364"/>
                    </a:lnTo>
                    <a:lnTo>
                      <a:pt x="76884" y="364"/>
                    </a:lnTo>
                    <a:lnTo>
                      <a:pt x="79795"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48" name="Google Shape;1448;p121"/>
            <p:cNvGrpSpPr/>
            <p:nvPr/>
          </p:nvGrpSpPr>
          <p:grpSpPr>
            <a:xfrm>
              <a:off x="5280689" y="2984560"/>
              <a:ext cx="201168" cy="201168"/>
              <a:chOff x="1190625" y="238125"/>
              <a:chExt cx="5238750" cy="5238750"/>
            </a:xfrm>
          </p:grpSpPr>
          <p:sp>
            <p:nvSpPr>
              <p:cNvPr id="1449" name="Google Shape;1449;p121"/>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0" name="Google Shape;1450;p121"/>
              <p:cNvSpPr/>
              <p:nvPr/>
            </p:nvSpPr>
            <p:spPr>
              <a:xfrm>
                <a:off x="2973250" y="1093050"/>
                <a:ext cx="1673500" cy="3656225"/>
              </a:xfrm>
              <a:custGeom>
                <a:rect b="b" l="l" r="r" t="t"/>
                <a:pathLst>
                  <a:path extrusionOk="0" h="146249" w="66940">
                    <a:moveTo>
                      <a:pt x="47416" y="0"/>
                    </a:moveTo>
                    <a:lnTo>
                      <a:pt x="44748" y="122"/>
                    </a:lnTo>
                    <a:lnTo>
                      <a:pt x="42080" y="243"/>
                    </a:lnTo>
                    <a:lnTo>
                      <a:pt x="39533" y="607"/>
                    </a:lnTo>
                    <a:lnTo>
                      <a:pt x="37229" y="971"/>
                    </a:lnTo>
                    <a:lnTo>
                      <a:pt x="34925" y="1577"/>
                    </a:lnTo>
                    <a:lnTo>
                      <a:pt x="32864" y="2183"/>
                    </a:lnTo>
                    <a:lnTo>
                      <a:pt x="30923" y="3032"/>
                    </a:lnTo>
                    <a:lnTo>
                      <a:pt x="29104" y="3881"/>
                    </a:lnTo>
                    <a:lnTo>
                      <a:pt x="27407" y="4972"/>
                    </a:lnTo>
                    <a:lnTo>
                      <a:pt x="25830" y="6064"/>
                    </a:lnTo>
                    <a:lnTo>
                      <a:pt x="24375" y="7155"/>
                    </a:lnTo>
                    <a:lnTo>
                      <a:pt x="23041" y="8489"/>
                    </a:lnTo>
                    <a:lnTo>
                      <a:pt x="21828" y="9702"/>
                    </a:lnTo>
                    <a:lnTo>
                      <a:pt x="20616" y="11157"/>
                    </a:lnTo>
                    <a:lnTo>
                      <a:pt x="19524" y="12491"/>
                    </a:lnTo>
                    <a:lnTo>
                      <a:pt x="18675" y="13946"/>
                    </a:lnTo>
                    <a:lnTo>
                      <a:pt x="17705" y="15523"/>
                    </a:lnTo>
                    <a:lnTo>
                      <a:pt x="16978" y="16978"/>
                    </a:lnTo>
                    <a:lnTo>
                      <a:pt x="16250" y="18554"/>
                    </a:lnTo>
                    <a:lnTo>
                      <a:pt x="15644" y="20131"/>
                    </a:lnTo>
                    <a:lnTo>
                      <a:pt x="15159" y="21707"/>
                    </a:lnTo>
                    <a:lnTo>
                      <a:pt x="14916" y="22556"/>
                    </a:lnTo>
                    <a:lnTo>
                      <a:pt x="14310" y="24981"/>
                    </a:lnTo>
                    <a:lnTo>
                      <a:pt x="13946" y="26558"/>
                    </a:lnTo>
                    <a:lnTo>
                      <a:pt x="13703" y="28256"/>
                    </a:lnTo>
                    <a:lnTo>
                      <a:pt x="13461" y="30196"/>
                    </a:lnTo>
                    <a:lnTo>
                      <a:pt x="13461" y="32136"/>
                    </a:lnTo>
                    <a:lnTo>
                      <a:pt x="13461" y="53479"/>
                    </a:lnTo>
                    <a:lnTo>
                      <a:pt x="0" y="53479"/>
                    </a:lnTo>
                    <a:lnTo>
                      <a:pt x="0" y="79431"/>
                    </a:lnTo>
                    <a:lnTo>
                      <a:pt x="13461" y="79431"/>
                    </a:lnTo>
                    <a:lnTo>
                      <a:pt x="13461" y="146249"/>
                    </a:lnTo>
                    <a:lnTo>
                      <a:pt x="40261" y="146249"/>
                    </a:lnTo>
                    <a:lnTo>
                      <a:pt x="40261" y="79431"/>
                    </a:lnTo>
                    <a:lnTo>
                      <a:pt x="62695" y="79431"/>
                    </a:lnTo>
                    <a:lnTo>
                      <a:pt x="66091" y="53479"/>
                    </a:lnTo>
                    <a:lnTo>
                      <a:pt x="40261" y="53479"/>
                    </a:lnTo>
                    <a:lnTo>
                      <a:pt x="40261" y="35047"/>
                    </a:lnTo>
                    <a:lnTo>
                      <a:pt x="40261" y="34683"/>
                    </a:lnTo>
                    <a:lnTo>
                      <a:pt x="40382" y="33349"/>
                    </a:lnTo>
                    <a:lnTo>
                      <a:pt x="40504" y="32621"/>
                    </a:lnTo>
                    <a:lnTo>
                      <a:pt x="40746" y="31651"/>
                    </a:lnTo>
                    <a:lnTo>
                      <a:pt x="41110" y="30681"/>
                    </a:lnTo>
                    <a:lnTo>
                      <a:pt x="41595" y="29590"/>
                    </a:lnTo>
                    <a:lnTo>
                      <a:pt x="42201" y="28619"/>
                    </a:lnTo>
                    <a:lnTo>
                      <a:pt x="43050" y="27649"/>
                    </a:lnTo>
                    <a:lnTo>
                      <a:pt x="44020" y="26679"/>
                    </a:lnTo>
                    <a:lnTo>
                      <a:pt x="45233" y="25830"/>
                    </a:lnTo>
                    <a:lnTo>
                      <a:pt x="46688" y="25224"/>
                    </a:lnTo>
                    <a:lnTo>
                      <a:pt x="48386" y="24618"/>
                    </a:lnTo>
                    <a:lnTo>
                      <a:pt x="50326" y="24254"/>
                    </a:lnTo>
                    <a:lnTo>
                      <a:pt x="52509" y="24133"/>
                    </a:lnTo>
                    <a:lnTo>
                      <a:pt x="66940" y="24133"/>
                    </a:lnTo>
                    <a:lnTo>
                      <a:pt x="66940" y="1092"/>
                    </a:lnTo>
                    <a:lnTo>
                      <a:pt x="63544" y="728"/>
                    </a:lnTo>
                    <a:lnTo>
                      <a:pt x="59785" y="364"/>
                    </a:lnTo>
                    <a:lnTo>
                      <a:pt x="55177" y="122"/>
                    </a:lnTo>
                    <a:lnTo>
                      <a:pt x="5008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51" name="Google Shape;1451;p121"/>
            <p:cNvSpPr/>
            <p:nvPr/>
          </p:nvSpPr>
          <p:spPr>
            <a:xfrm>
              <a:off x="5280689" y="3325948"/>
              <a:ext cx="201168" cy="201168"/>
            </a:xfrm>
            <a:custGeom>
              <a:rect b="b" l="l" r="r" t="t"/>
              <a:pathLst>
                <a:path extrusionOk="0" h="209550" w="209550">
                  <a:moveTo>
                    <a:pt x="0" y="0"/>
                  </a:moveTo>
                  <a:lnTo>
                    <a:pt x="0" y="209550"/>
                  </a:lnTo>
                  <a:lnTo>
                    <a:pt x="209550" y="209550"/>
                  </a:lnTo>
                  <a:lnTo>
                    <a:pt x="20955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2" name="Google Shape;1452;p121"/>
            <p:cNvSpPr/>
            <p:nvPr/>
          </p:nvSpPr>
          <p:spPr>
            <a:xfrm>
              <a:off x="5280689" y="4017710"/>
              <a:ext cx="201168" cy="201168"/>
            </a:xfrm>
            <a:custGeom>
              <a:rect b="b" l="l" r="r" t="t"/>
              <a:pathLst>
                <a:path extrusionOk="0" h="209550" w="209550">
                  <a:moveTo>
                    <a:pt x="0" y="0"/>
                  </a:moveTo>
                  <a:lnTo>
                    <a:pt x="0" y="209550"/>
                  </a:lnTo>
                  <a:lnTo>
                    <a:pt x="209550" y="209550"/>
                  </a:lnTo>
                  <a:lnTo>
                    <a:pt x="20955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53" name="Google Shape;1453;p121"/>
            <p:cNvGrpSpPr/>
            <p:nvPr/>
          </p:nvGrpSpPr>
          <p:grpSpPr>
            <a:xfrm>
              <a:off x="5314308" y="4048824"/>
              <a:ext cx="138916" cy="138916"/>
              <a:chOff x="1978850" y="868312"/>
              <a:chExt cx="3665325" cy="3665325"/>
            </a:xfrm>
          </p:grpSpPr>
          <p:sp>
            <p:nvSpPr>
              <p:cNvPr id="1454" name="Google Shape;1454;p121"/>
              <p:cNvSpPr/>
              <p:nvPr/>
            </p:nvSpPr>
            <p:spPr>
              <a:xfrm>
                <a:off x="1978850" y="868312"/>
                <a:ext cx="3665325" cy="3665325"/>
              </a:xfrm>
              <a:custGeom>
                <a:rect b="b" l="l" r="r" t="t"/>
                <a:pathLst>
                  <a:path extrusionOk="0" h="146613" w="146613">
                    <a:moveTo>
                      <a:pt x="105867" y="12370"/>
                    </a:moveTo>
                    <a:lnTo>
                      <a:pt x="108656" y="12491"/>
                    </a:lnTo>
                    <a:lnTo>
                      <a:pt x="111203" y="12855"/>
                    </a:lnTo>
                    <a:lnTo>
                      <a:pt x="113749" y="13461"/>
                    </a:lnTo>
                    <a:lnTo>
                      <a:pt x="116175" y="14189"/>
                    </a:lnTo>
                    <a:lnTo>
                      <a:pt x="118479" y="15159"/>
                    </a:lnTo>
                    <a:lnTo>
                      <a:pt x="120662" y="16371"/>
                    </a:lnTo>
                    <a:lnTo>
                      <a:pt x="122723" y="17827"/>
                    </a:lnTo>
                    <a:lnTo>
                      <a:pt x="124785" y="19403"/>
                    </a:lnTo>
                    <a:lnTo>
                      <a:pt x="126482" y="21101"/>
                    </a:lnTo>
                    <a:lnTo>
                      <a:pt x="128180" y="23041"/>
                    </a:lnTo>
                    <a:lnTo>
                      <a:pt x="129635" y="25103"/>
                    </a:lnTo>
                    <a:lnTo>
                      <a:pt x="130969" y="27285"/>
                    </a:lnTo>
                    <a:lnTo>
                      <a:pt x="132061" y="29589"/>
                    </a:lnTo>
                    <a:lnTo>
                      <a:pt x="132910" y="32015"/>
                    </a:lnTo>
                    <a:lnTo>
                      <a:pt x="133637" y="34561"/>
                    </a:lnTo>
                    <a:lnTo>
                      <a:pt x="134122" y="37229"/>
                    </a:lnTo>
                    <a:lnTo>
                      <a:pt x="134243" y="39048"/>
                    </a:lnTo>
                    <a:lnTo>
                      <a:pt x="134243" y="41231"/>
                    </a:lnTo>
                    <a:lnTo>
                      <a:pt x="134243" y="65363"/>
                    </a:lnTo>
                    <a:lnTo>
                      <a:pt x="134243" y="84160"/>
                    </a:lnTo>
                    <a:lnTo>
                      <a:pt x="134243" y="105867"/>
                    </a:lnTo>
                    <a:lnTo>
                      <a:pt x="134243" y="108049"/>
                    </a:lnTo>
                    <a:lnTo>
                      <a:pt x="134001" y="110232"/>
                    </a:lnTo>
                    <a:lnTo>
                      <a:pt x="133516" y="112415"/>
                    </a:lnTo>
                    <a:lnTo>
                      <a:pt x="133031" y="114477"/>
                    </a:lnTo>
                    <a:lnTo>
                      <a:pt x="132303" y="116417"/>
                    </a:lnTo>
                    <a:lnTo>
                      <a:pt x="131454" y="118357"/>
                    </a:lnTo>
                    <a:lnTo>
                      <a:pt x="130484" y="120176"/>
                    </a:lnTo>
                    <a:lnTo>
                      <a:pt x="129393" y="121995"/>
                    </a:lnTo>
                    <a:lnTo>
                      <a:pt x="128180" y="123693"/>
                    </a:lnTo>
                    <a:lnTo>
                      <a:pt x="126846" y="125269"/>
                    </a:lnTo>
                    <a:lnTo>
                      <a:pt x="125270" y="126725"/>
                    </a:lnTo>
                    <a:lnTo>
                      <a:pt x="123693" y="128059"/>
                    </a:lnTo>
                    <a:lnTo>
                      <a:pt x="121995" y="129393"/>
                    </a:lnTo>
                    <a:lnTo>
                      <a:pt x="120176" y="130484"/>
                    </a:lnTo>
                    <a:lnTo>
                      <a:pt x="118236" y="131575"/>
                    </a:lnTo>
                    <a:lnTo>
                      <a:pt x="116175" y="132424"/>
                    </a:lnTo>
                    <a:lnTo>
                      <a:pt x="113749" y="133273"/>
                    </a:lnTo>
                    <a:lnTo>
                      <a:pt x="111324" y="133879"/>
                    </a:lnTo>
                    <a:lnTo>
                      <a:pt x="108777" y="134243"/>
                    </a:lnTo>
                    <a:lnTo>
                      <a:pt x="106231" y="134364"/>
                    </a:lnTo>
                    <a:lnTo>
                      <a:pt x="40383" y="134364"/>
                    </a:lnTo>
                    <a:lnTo>
                      <a:pt x="37836" y="134243"/>
                    </a:lnTo>
                    <a:lnTo>
                      <a:pt x="35289" y="133879"/>
                    </a:lnTo>
                    <a:lnTo>
                      <a:pt x="32743" y="133273"/>
                    </a:lnTo>
                    <a:lnTo>
                      <a:pt x="30317" y="132424"/>
                    </a:lnTo>
                    <a:lnTo>
                      <a:pt x="28013" y="131333"/>
                    </a:lnTo>
                    <a:lnTo>
                      <a:pt x="25830" y="130120"/>
                    </a:lnTo>
                    <a:lnTo>
                      <a:pt x="23769" y="128786"/>
                    </a:lnTo>
                    <a:lnTo>
                      <a:pt x="21829" y="127210"/>
                    </a:lnTo>
                    <a:lnTo>
                      <a:pt x="20010" y="125391"/>
                    </a:lnTo>
                    <a:lnTo>
                      <a:pt x="18433" y="123450"/>
                    </a:lnTo>
                    <a:lnTo>
                      <a:pt x="16978" y="121510"/>
                    </a:lnTo>
                    <a:lnTo>
                      <a:pt x="15644" y="119327"/>
                    </a:lnTo>
                    <a:lnTo>
                      <a:pt x="14553" y="117023"/>
                    </a:lnTo>
                    <a:lnTo>
                      <a:pt x="13704" y="114598"/>
                    </a:lnTo>
                    <a:lnTo>
                      <a:pt x="12976" y="112051"/>
                    </a:lnTo>
                    <a:lnTo>
                      <a:pt x="12491" y="109383"/>
                    </a:lnTo>
                    <a:lnTo>
                      <a:pt x="12370" y="107564"/>
                    </a:lnTo>
                    <a:lnTo>
                      <a:pt x="12249" y="105624"/>
                    </a:lnTo>
                    <a:lnTo>
                      <a:pt x="12249" y="40989"/>
                    </a:lnTo>
                    <a:lnTo>
                      <a:pt x="12370" y="38442"/>
                    </a:lnTo>
                    <a:lnTo>
                      <a:pt x="12734" y="36017"/>
                    </a:lnTo>
                    <a:lnTo>
                      <a:pt x="13219" y="33591"/>
                    </a:lnTo>
                    <a:lnTo>
                      <a:pt x="13946" y="31287"/>
                    </a:lnTo>
                    <a:lnTo>
                      <a:pt x="14795" y="29104"/>
                    </a:lnTo>
                    <a:lnTo>
                      <a:pt x="15765" y="27043"/>
                    </a:lnTo>
                    <a:lnTo>
                      <a:pt x="17099" y="24981"/>
                    </a:lnTo>
                    <a:lnTo>
                      <a:pt x="18433" y="23041"/>
                    </a:lnTo>
                    <a:lnTo>
                      <a:pt x="20010" y="21343"/>
                    </a:lnTo>
                    <a:lnTo>
                      <a:pt x="21586" y="19646"/>
                    </a:lnTo>
                    <a:lnTo>
                      <a:pt x="23526" y="18190"/>
                    </a:lnTo>
                    <a:lnTo>
                      <a:pt x="25467" y="16856"/>
                    </a:lnTo>
                    <a:lnTo>
                      <a:pt x="27528" y="15644"/>
                    </a:lnTo>
                    <a:lnTo>
                      <a:pt x="29711" y="14552"/>
                    </a:lnTo>
                    <a:lnTo>
                      <a:pt x="32015" y="13703"/>
                    </a:lnTo>
                    <a:lnTo>
                      <a:pt x="34440" y="13097"/>
                    </a:lnTo>
                    <a:lnTo>
                      <a:pt x="36017" y="12733"/>
                    </a:lnTo>
                    <a:lnTo>
                      <a:pt x="37472" y="12491"/>
                    </a:lnTo>
                    <a:lnTo>
                      <a:pt x="39049" y="12370"/>
                    </a:lnTo>
                    <a:close/>
                    <a:moveTo>
                      <a:pt x="40746" y="0"/>
                    </a:moveTo>
                    <a:lnTo>
                      <a:pt x="37230" y="243"/>
                    </a:lnTo>
                    <a:lnTo>
                      <a:pt x="33713" y="607"/>
                    </a:lnTo>
                    <a:lnTo>
                      <a:pt x="32015" y="970"/>
                    </a:lnTo>
                    <a:lnTo>
                      <a:pt x="30196" y="1455"/>
                    </a:lnTo>
                    <a:lnTo>
                      <a:pt x="28498" y="1941"/>
                    </a:lnTo>
                    <a:lnTo>
                      <a:pt x="26801" y="2426"/>
                    </a:lnTo>
                    <a:lnTo>
                      <a:pt x="25103" y="3153"/>
                    </a:lnTo>
                    <a:lnTo>
                      <a:pt x="23526" y="3881"/>
                    </a:lnTo>
                    <a:lnTo>
                      <a:pt x="21950" y="4608"/>
                    </a:lnTo>
                    <a:lnTo>
                      <a:pt x="20373" y="5457"/>
                    </a:lnTo>
                    <a:lnTo>
                      <a:pt x="18918" y="6427"/>
                    </a:lnTo>
                    <a:lnTo>
                      <a:pt x="17463" y="7398"/>
                    </a:lnTo>
                    <a:lnTo>
                      <a:pt x="16008" y="8368"/>
                    </a:lnTo>
                    <a:lnTo>
                      <a:pt x="14674" y="9459"/>
                    </a:lnTo>
                    <a:lnTo>
                      <a:pt x="13340" y="10672"/>
                    </a:lnTo>
                    <a:lnTo>
                      <a:pt x="12006" y="11884"/>
                    </a:lnTo>
                    <a:lnTo>
                      <a:pt x="10793" y="13097"/>
                    </a:lnTo>
                    <a:lnTo>
                      <a:pt x="9702" y="14431"/>
                    </a:lnTo>
                    <a:lnTo>
                      <a:pt x="8611" y="15765"/>
                    </a:lnTo>
                    <a:lnTo>
                      <a:pt x="7519" y="17220"/>
                    </a:lnTo>
                    <a:lnTo>
                      <a:pt x="6549" y="18675"/>
                    </a:lnTo>
                    <a:lnTo>
                      <a:pt x="5579" y="20131"/>
                    </a:lnTo>
                    <a:lnTo>
                      <a:pt x="4730" y="21707"/>
                    </a:lnTo>
                    <a:lnTo>
                      <a:pt x="4002" y="23284"/>
                    </a:lnTo>
                    <a:lnTo>
                      <a:pt x="3275" y="24860"/>
                    </a:lnTo>
                    <a:lnTo>
                      <a:pt x="2547" y="26437"/>
                    </a:lnTo>
                    <a:lnTo>
                      <a:pt x="1941" y="28134"/>
                    </a:lnTo>
                    <a:lnTo>
                      <a:pt x="1456" y="29832"/>
                    </a:lnTo>
                    <a:lnTo>
                      <a:pt x="971" y="31530"/>
                    </a:lnTo>
                    <a:lnTo>
                      <a:pt x="607" y="33349"/>
                    </a:lnTo>
                    <a:lnTo>
                      <a:pt x="364" y="35047"/>
                    </a:lnTo>
                    <a:lnTo>
                      <a:pt x="122" y="36866"/>
                    </a:lnTo>
                    <a:lnTo>
                      <a:pt x="1" y="38685"/>
                    </a:lnTo>
                    <a:lnTo>
                      <a:pt x="1" y="40504"/>
                    </a:lnTo>
                    <a:lnTo>
                      <a:pt x="1" y="106230"/>
                    </a:lnTo>
                    <a:lnTo>
                      <a:pt x="122" y="109383"/>
                    </a:lnTo>
                    <a:lnTo>
                      <a:pt x="486" y="112294"/>
                    </a:lnTo>
                    <a:lnTo>
                      <a:pt x="849" y="114234"/>
                    </a:lnTo>
                    <a:lnTo>
                      <a:pt x="1213" y="116053"/>
                    </a:lnTo>
                    <a:lnTo>
                      <a:pt x="1698" y="117751"/>
                    </a:lnTo>
                    <a:lnTo>
                      <a:pt x="2305" y="119570"/>
                    </a:lnTo>
                    <a:lnTo>
                      <a:pt x="2911" y="121268"/>
                    </a:lnTo>
                    <a:lnTo>
                      <a:pt x="3639" y="122844"/>
                    </a:lnTo>
                    <a:lnTo>
                      <a:pt x="4487" y="124542"/>
                    </a:lnTo>
                    <a:lnTo>
                      <a:pt x="5336" y="126118"/>
                    </a:lnTo>
                    <a:lnTo>
                      <a:pt x="6185" y="127574"/>
                    </a:lnTo>
                    <a:lnTo>
                      <a:pt x="7155" y="129150"/>
                    </a:lnTo>
                    <a:lnTo>
                      <a:pt x="8247" y="130484"/>
                    </a:lnTo>
                    <a:lnTo>
                      <a:pt x="9338" y="131939"/>
                    </a:lnTo>
                    <a:lnTo>
                      <a:pt x="10430" y="133273"/>
                    </a:lnTo>
                    <a:lnTo>
                      <a:pt x="11642" y="134607"/>
                    </a:lnTo>
                    <a:lnTo>
                      <a:pt x="12976" y="135820"/>
                    </a:lnTo>
                    <a:lnTo>
                      <a:pt x="14310" y="136911"/>
                    </a:lnTo>
                    <a:lnTo>
                      <a:pt x="15644" y="138003"/>
                    </a:lnTo>
                    <a:lnTo>
                      <a:pt x="16978" y="139094"/>
                    </a:lnTo>
                    <a:lnTo>
                      <a:pt x="18554" y="140064"/>
                    </a:lnTo>
                    <a:lnTo>
                      <a:pt x="20010" y="141034"/>
                    </a:lnTo>
                    <a:lnTo>
                      <a:pt x="21586" y="141883"/>
                    </a:lnTo>
                    <a:lnTo>
                      <a:pt x="23163" y="142732"/>
                    </a:lnTo>
                    <a:lnTo>
                      <a:pt x="24739" y="143460"/>
                    </a:lnTo>
                    <a:lnTo>
                      <a:pt x="26437" y="144066"/>
                    </a:lnTo>
                    <a:lnTo>
                      <a:pt x="28135" y="144672"/>
                    </a:lnTo>
                    <a:lnTo>
                      <a:pt x="29832" y="145157"/>
                    </a:lnTo>
                    <a:lnTo>
                      <a:pt x="31530" y="145642"/>
                    </a:lnTo>
                    <a:lnTo>
                      <a:pt x="33349" y="146006"/>
                    </a:lnTo>
                    <a:lnTo>
                      <a:pt x="35168" y="146249"/>
                    </a:lnTo>
                    <a:lnTo>
                      <a:pt x="36987" y="146491"/>
                    </a:lnTo>
                    <a:lnTo>
                      <a:pt x="38927" y="146612"/>
                    </a:lnTo>
                    <a:lnTo>
                      <a:pt x="107443" y="146612"/>
                    </a:lnTo>
                    <a:lnTo>
                      <a:pt x="109262" y="146491"/>
                    </a:lnTo>
                    <a:lnTo>
                      <a:pt x="111081" y="146249"/>
                    </a:lnTo>
                    <a:lnTo>
                      <a:pt x="112900" y="146006"/>
                    </a:lnTo>
                    <a:lnTo>
                      <a:pt x="114719" y="145642"/>
                    </a:lnTo>
                    <a:lnTo>
                      <a:pt x="116417" y="145279"/>
                    </a:lnTo>
                    <a:lnTo>
                      <a:pt x="118115" y="144793"/>
                    </a:lnTo>
                    <a:lnTo>
                      <a:pt x="119813" y="144187"/>
                    </a:lnTo>
                    <a:lnTo>
                      <a:pt x="121510" y="143581"/>
                    </a:lnTo>
                    <a:lnTo>
                      <a:pt x="123087" y="142853"/>
                    </a:lnTo>
                    <a:lnTo>
                      <a:pt x="124663" y="142126"/>
                    </a:lnTo>
                    <a:lnTo>
                      <a:pt x="126240" y="141277"/>
                    </a:lnTo>
                    <a:lnTo>
                      <a:pt x="127695" y="140307"/>
                    </a:lnTo>
                    <a:lnTo>
                      <a:pt x="129272" y="139336"/>
                    </a:lnTo>
                    <a:lnTo>
                      <a:pt x="130605" y="138366"/>
                    </a:lnTo>
                    <a:lnTo>
                      <a:pt x="131939" y="137275"/>
                    </a:lnTo>
                    <a:lnTo>
                      <a:pt x="133273" y="136062"/>
                    </a:lnTo>
                    <a:lnTo>
                      <a:pt x="134607" y="134850"/>
                    </a:lnTo>
                    <a:lnTo>
                      <a:pt x="135820" y="133637"/>
                    </a:lnTo>
                    <a:lnTo>
                      <a:pt x="136911" y="132303"/>
                    </a:lnTo>
                    <a:lnTo>
                      <a:pt x="138003" y="130969"/>
                    </a:lnTo>
                    <a:lnTo>
                      <a:pt x="139094" y="129514"/>
                    </a:lnTo>
                    <a:lnTo>
                      <a:pt x="140064" y="128180"/>
                    </a:lnTo>
                    <a:lnTo>
                      <a:pt x="141034" y="126603"/>
                    </a:lnTo>
                    <a:lnTo>
                      <a:pt x="141883" y="125148"/>
                    </a:lnTo>
                    <a:lnTo>
                      <a:pt x="142611" y="123572"/>
                    </a:lnTo>
                    <a:lnTo>
                      <a:pt x="143339" y="121995"/>
                    </a:lnTo>
                    <a:lnTo>
                      <a:pt x="144066" y="120297"/>
                    </a:lnTo>
                    <a:lnTo>
                      <a:pt x="144672" y="118721"/>
                    </a:lnTo>
                    <a:lnTo>
                      <a:pt x="145158" y="117023"/>
                    </a:lnTo>
                    <a:lnTo>
                      <a:pt x="145521" y="115204"/>
                    </a:lnTo>
                    <a:lnTo>
                      <a:pt x="145885" y="113507"/>
                    </a:lnTo>
                    <a:lnTo>
                      <a:pt x="146249" y="111809"/>
                    </a:lnTo>
                    <a:lnTo>
                      <a:pt x="146491" y="109990"/>
                    </a:lnTo>
                    <a:lnTo>
                      <a:pt x="146613" y="108171"/>
                    </a:lnTo>
                    <a:lnTo>
                      <a:pt x="146613" y="106352"/>
                    </a:lnTo>
                    <a:lnTo>
                      <a:pt x="146613" y="73367"/>
                    </a:lnTo>
                    <a:lnTo>
                      <a:pt x="146613" y="40261"/>
                    </a:lnTo>
                    <a:lnTo>
                      <a:pt x="146491" y="38442"/>
                    </a:lnTo>
                    <a:lnTo>
                      <a:pt x="146370" y="36502"/>
                    </a:lnTo>
                    <a:lnTo>
                      <a:pt x="146128" y="34683"/>
                    </a:lnTo>
                    <a:lnTo>
                      <a:pt x="145885" y="32985"/>
                    </a:lnTo>
                    <a:lnTo>
                      <a:pt x="145400" y="31166"/>
                    </a:lnTo>
                    <a:lnTo>
                      <a:pt x="145036" y="29347"/>
                    </a:lnTo>
                    <a:lnTo>
                      <a:pt x="144430" y="27649"/>
                    </a:lnTo>
                    <a:lnTo>
                      <a:pt x="143824" y="25951"/>
                    </a:lnTo>
                    <a:lnTo>
                      <a:pt x="143096" y="24254"/>
                    </a:lnTo>
                    <a:lnTo>
                      <a:pt x="142368" y="22677"/>
                    </a:lnTo>
                    <a:lnTo>
                      <a:pt x="141520" y="21101"/>
                    </a:lnTo>
                    <a:lnTo>
                      <a:pt x="140671" y="19646"/>
                    </a:lnTo>
                    <a:lnTo>
                      <a:pt x="139701" y="18190"/>
                    </a:lnTo>
                    <a:lnTo>
                      <a:pt x="138730" y="16735"/>
                    </a:lnTo>
                    <a:lnTo>
                      <a:pt x="137639" y="15280"/>
                    </a:lnTo>
                    <a:lnTo>
                      <a:pt x="136548" y="13946"/>
                    </a:lnTo>
                    <a:lnTo>
                      <a:pt x="135456" y="12733"/>
                    </a:lnTo>
                    <a:lnTo>
                      <a:pt x="134243" y="11521"/>
                    </a:lnTo>
                    <a:lnTo>
                      <a:pt x="132910" y="10308"/>
                    </a:lnTo>
                    <a:lnTo>
                      <a:pt x="131576" y="9217"/>
                    </a:lnTo>
                    <a:lnTo>
                      <a:pt x="130242" y="8125"/>
                    </a:lnTo>
                    <a:lnTo>
                      <a:pt x="128908" y="7155"/>
                    </a:lnTo>
                    <a:lnTo>
                      <a:pt x="127453" y="6185"/>
                    </a:lnTo>
                    <a:lnTo>
                      <a:pt x="125876" y="5336"/>
                    </a:lnTo>
                    <a:lnTo>
                      <a:pt x="124421" y="4487"/>
                    </a:lnTo>
                    <a:lnTo>
                      <a:pt x="122844" y="3760"/>
                    </a:lnTo>
                    <a:lnTo>
                      <a:pt x="121268" y="3032"/>
                    </a:lnTo>
                    <a:lnTo>
                      <a:pt x="119570" y="2426"/>
                    </a:lnTo>
                    <a:lnTo>
                      <a:pt x="117994" y="1941"/>
                    </a:lnTo>
                    <a:lnTo>
                      <a:pt x="116296" y="1455"/>
                    </a:lnTo>
                    <a:lnTo>
                      <a:pt x="114477" y="970"/>
                    </a:lnTo>
                    <a:lnTo>
                      <a:pt x="112779" y="607"/>
                    </a:lnTo>
                    <a:lnTo>
                      <a:pt x="110960" y="364"/>
                    </a:lnTo>
                    <a:lnTo>
                      <a:pt x="109141" y="122"/>
                    </a:lnTo>
                    <a:lnTo>
                      <a:pt x="107322" y="122"/>
                    </a:lnTo>
                    <a:lnTo>
                      <a:pt x="10550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5" name="Google Shape;1455;p121"/>
              <p:cNvSpPr/>
              <p:nvPr/>
            </p:nvSpPr>
            <p:spPr>
              <a:xfrm>
                <a:off x="2824700" y="1714137"/>
                <a:ext cx="1973650" cy="1973650"/>
              </a:xfrm>
              <a:custGeom>
                <a:rect b="b" l="l" r="r" t="t"/>
                <a:pathLst>
                  <a:path extrusionOk="0" h="78946" w="78946">
                    <a:moveTo>
                      <a:pt x="39533" y="12370"/>
                    </a:moveTo>
                    <a:lnTo>
                      <a:pt x="42201" y="12613"/>
                    </a:lnTo>
                    <a:lnTo>
                      <a:pt x="44990" y="12976"/>
                    </a:lnTo>
                    <a:lnTo>
                      <a:pt x="47537" y="13583"/>
                    </a:lnTo>
                    <a:lnTo>
                      <a:pt x="49962" y="14553"/>
                    </a:lnTo>
                    <a:lnTo>
                      <a:pt x="52388" y="15644"/>
                    </a:lnTo>
                    <a:lnTo>
                      <a:pt x="54570" y="17100"/>
                    </a:lnTo>
                    <a:lnTo>
                      <a:pt x="56632" y="18555"/>
                    </a:lnTo>
                    <a:lnTo>
                      <a:pt x="58572" y="20374"/>
                    </a:lnTo>
                    <a:lnTo>
                      <a:pt x="60391" y="22314"/>
                    </a:lnTo>
                    <a:lnTo>
                      <a:pt x="61968" y="24376"/>
                    </a:lnTo>
                    <a:lnTo>
                      <a:pt x="63302" y="26558"/>
                    </a:lnTo>
                    <a:lnTo>
                      <a:pt x="64393" y="28984"/>
                    </a:lnTo>
                    <a:lnTo>
                      <a:pt x="65363" y="31409"/>
                    </a:lnTo>
                    <a:lnTo>
                      <a:pt x="65970" y="34077"/>
                    </a:lnTo>
                    <a:lnTo>
                      <a:pt x="66455" y="36745"/>
                    </a:lnTo>
                    <a:lnTo>
                      <a:pt x="66576" y="39413"/>
                    </a:lnTo>
                    <a:lnTo>
                      <a:pt x="66455" y="42202"/>
                    </a:lnTo>
                    <a:lnTo>
                      <a:pt x="66091" y="44870"/>
                    </a:lnTo>
                    <a:lnTo>
                      <a:pt x="65363" y="47416"/>
                    </a:lnTo>
                    <a:lnTo>
                      <a:pt x="64514" y="49842"/>
                    </a:lnTo>
                    <a:lnTo>
                      <a:pt x="63423" y="52267"/>
                    </a:lnTo>
                    <a:lnTo>
                      <a:pt x="62089" y="54571"/>
                    </a:lnTo>
                    <a:lnTo>
                      <a:pt x="60391" y="56633"/>
                    </a:lnTo>
                    <a:lnTo>
                      <a:pt x="58572" y="58694"/>
                    </a:lnTo>
                    <a:lnTo>
                      <a:pt x="56632" y="60513"/>
                    </a:lnTo>
                    <a:lnTo>
                      <a:pt x="54449" y="62090"/>
                    </a:lnTo>
                    <a:lnTo>
                      <a:pt x="52266" y="63424"/>
                    </a:lnTo>
                    <a:lnTo>
                      <a:pt x="49841" y="64515"/>
                    </a:lnTo>
                    <a:lnTo>
                      <a:pt x="47416" y="65485"/>
                    </a:lnTo>
                    <a:lnTo>
                      <a:pt x="44869" y="66092"/>
                    </a:lnTo>
                    <a:lnTo>
                      <a:pt x="42201" y="66455"/>
                    </a:lnTo>
                    <a:lnTo>
                      <a:pt x="39533" y="66577"/>
                    </a:lnTo>
                    <a:lnTo>
                      <a:pt x="39412" y="66577"/>
                    </a:lnTo>
                    <a:lnTo>
                      <a:pt x="36623" y="66455"/>
                    </a:lnTo>
                    <a:lnTo>
                      <a:pt x="33955" y="65970"/>
                    </a:lnTo>
                    <a:lnTo>
                      <a:pt x="31408" y="65364"/>
                    </a:lnTo>
                    <a:lnTo>
                      <a:pt x="28983" y="64394"/>
                    </a:lnTo>
                    <a:lnTo>
                      <a:pt x="26558" y="63302"/>
                    </a:lnTo>
                    <a:lnTo>
                      <a:pt x="24375" y="61968"/>
                    </a:lnTo>
                    <a:lnTo>
                      <a:pt x="22192" y="60392"/>
                    </a:lnTo>
                    <a:lnTo>
                      <a:pt x="20373" y="58694"/>
                    </a:lnTo>
                    <a:lnTo>
                      <a:pt x="18554" y="56754"/>
                    </a:lnTo>
                    <a:lnTo>
                      <a:pt x="16978" y="54571"/>
                    </a:lnTo>
                    <a:lnTo>
                      <a:pt x="15644" y="52388"/>
                    </a:lnTo>
                    <a:lnTo>
                      <a:pt x="14552" y="50084"/>
                    </a:lnTo>
                    <a:lnTo>
                      <a:pt x="13582" y="47538"/>
                    </a:lnTo>
                    <a:lnTo>
                      <a:pt x="12976" y="44991"/>
                    </a:lnTo>
                    <a:lnTo>
                      <a:pt x="12491" y="42323"/>
                    </a:lnTo>
                    <a:lnTo>
                      <a:pt x="12369" y="39534"/>
                    </a:lnTo>
                    <a:lnTo>
                      <a:pt x="12491" y="36866"/>
                    </a:lnTo>
                    <a:lnTo>
                      <a:pt x="12854" y="34198"/>
                    </a:lnTo>
                    <a:lnTo>
                      <a:pt x="13582" y="31652"/>
                    </a:lnTo>
                    <a:lnTo>
                      <a:pt x="14431" y="29105"/>
                    </a:lnTo>
                    <a:lnTo>
                      <a:pt x="15522" y="26801"/>
                    </a:lnTo>
                    <a:lnTo>
                      <a:pt x="16856" y="24497"/>
                    </a:lnTo>
                    <a:lnTo>
                      <a:pt x="18554" y="22314"/>
                    </a:lnTo>
                    <a:lnTo>
                      <a:pt x="20252" y="20374"/>
                    </a:lnTo>
                    <a:lnTo>
                      <a:pt x="22313" y="18555"/>
                    </a:lnTo>
                    <a:lnTo>
                      <a:pt x="24496" y="16978"/>
                    </a:lnTo>
                    <a:lnTo>
                      <a:pt x="26679" y="15644"/>
                    </a:lnTo>
                    <a:lnTo>
                      <a:pt x="29104" y="14432"/>
                    </a:lnTo>
                    <a:lnTo>
                      <a:pt x="31530" y="13583"/>
                    </a:lnTo>
                    <a:lnTo>
                      <a:pt x="34198" y="12976"/>
                    </a:lnTo>
                    <a:lnTo>
                      <a:pt x="36744" y="12491"/>
                    </a:lnTo>
                    <a:lnTo>
                      <a:pt x="39533" y="12370"/>
                    </a:lnTo>
                    <a:close/>
                    <a:moveTo>
                      <a:pt x="39412" y="1"/>
                    </a:moveTo>
                    <a:lnTo>
                      <a:pt x="37472" y="122"/>
                    </a:lnTo>
                    <a:lnTo>
                      <a:pt x="35531" y="243"/>
                    </a:lnTo>
                    <a:lnTo>
                      <a:pt x="33591" y="486"/>
                    </a:lnTo>
                    <a:lnTo>
                      <a:pt x="31772" y="850"/>
                    </a:lnTo>
                    <a:lnTo>
                      <a:pt x="29832" y="1214"/>
                    </a:lnTo>
                    <a:lnTo>
                      <a:pt x="28013" y="1699"/>
                    </a:lnTo>
                    <a:lnTo>
                      <a:pt x="26194" y="2305"/>
                    </a:lnTo>
                    <a:lnTo>
                      <a:pt x="24375" y="3033"/>
                    </a:lnTo>
                    <a:lnTo>
                      <a:pt x="22677" y="3760"/>
                    </a:lnTo>
                    <a:lnTo>
                      <a:pt x="20979" y="4730"/>
                    </a:lnTo>
                    <a:lnTo>
                      <a:pt x="19282" y="5579"/>
                    </a:lnTo>
                    <a:lnTo>
                      <a:pt x="17584" y="6671"/>
                    </a:lnTo>
                    <a:lnTo>
                      <a:pt x="16007" y="7762"/>
                    </a:lnTo>
                    <a:lnTo>
                      <a:pt x="14552" y="8975"/>
                    </a:lnTo>
                    <a:lnTo>
                      <a:pt x="12976" y="10309"/>
                    </a:lnTo>
                    <a:lnTo>
                      <a:pt x="11642" y="11643"/>
                    </a:lnTo>
                    <a:lnTo>
                      <a:pt x="10187" y="13098"/>
                    </a:lnTo>
                    <a:lnTo>
                      <a:pt x="8974" y="14553"/>
                    </a:lnTo>
                    <a:lnTo>
                      <a:pt x="7761" y="16129"/>
                    </a:lnTo>
                    <a:lnTo>
                      <a:pt x="6670" y="17706"/>
                    </a:lnTo>
                    <a:lnTo>
                      <a:pt x="5578" y="19282"/>
                    </a:lnTo>
                    <a:lnTo>
                      <a:pt x="4608" y="20980"/>
                    </a:lnTo>
                    <a:lnTo>
                      <a:pt x="3759" y="22678"/>
                    </a:lnTo>
                    <a:lnTo>
                      <a:pt x="3032" y="24497"/>
                    </a:lnTo>
                    <a:lnTo>
                      <a:pt x="2304" y="26195"/>
                    </a:lnTo>
                    <a:lnTo>
                      <a:pt x="1698" y="28014"/>
                    </a:lnTo>
                    <a:lnTo>
                      <a:pt x="1213" y="29954"/>
                    </a:lnTo>
                    <a:lnTo>
                      <a:pt x="728" y="31773"/>
                    </a:lnTo>
                    <a:lnTo>
                      <a:pt x="485" y="33713"/>
                    </a:lnTo>
                    <a:lnTo>
                      <a:pt x="243" y="35653"/>
                    </a:lnTo>
                    <a:lnTo>
                      <a:pt x="121" y="37594"/>
                    </a:lnTo>
                    <a:lnTo>
                      <a:pt x="0" y="39534"/>
                    </a:lnTo>
                    <a:lnTo>
                      <a:pt x="121" y="41596"/>
                    </a:lnTo>
                    <a:lnTo>
                      <a:pt x="243" y="43536"/>
                    </a:lnTo>
                    <a:lnTo>
                      <a:pt x="485" y="45476"/>
                    </a:lnTo>
                    <a:lnTo>
                      <a:pt x="849" y="47416"/>
                    </a:lnTo>
                    <a:lnTo>
                      <a:pt x="1334" y="49357"/>
                    </a:lnTo>
                    <a:lnTo>
                      <a:pt x="1819" y="51297"/>
                    </a:lnTo>
                    <a:lnTo>
                      <a:pt x="2425" y="53116"/>
                    </a:lnTo>
                    <a:lnTo>
                      <a:pt x="3153" y="54814"/>
                    </a:lnTo>
                    <a:lnTo>
                      <a:pt x="3881" y="56633"/>
                    </a:lnTo>
                    <a:lnTo>
                      <a:pt x="4851" y="58330"/>
                    </a:lnTo>
                    <a:lnTo>
                      <a:pt x="5700" y="59907"/>
                    </a:lnTo>
                    <a:lnTo>
                      <a:pt x="6791" y="61605"/>
                    </a:lnTo>
                    <a:lnTo>
                      <a:pt x="7882" y="63060"/>
                    </a:lnTo>
                    <a:lnTo>
                      <a:pt x="9095" y="64636"/>
                    </a:lnTo>
                    <a:lnTo>
                      <a:pt x="10308" y="65970"/>
                    </a:lnTo>
                    <a:lnTo>
                      <a:pt x="11642" y="67426"/>
                    </a:lnTo>
                    <a:lnTo>
                      <a:pt x="12976" y="68638"/>
                    </a:lnTo>
                    <a:lnTo>
                      <a:pt x="14431" y="69972"/>
                    </a:lnTo>
                    <a:lnTo>
                      <a:pt x="15886" y="71064"/>
                    </a:lnTo>
                    <a:lnTo>
                      <a:pt x="17463" y="72155"/>
                    </a:lnTo>
                    <a:lnTo>
                      <a:pt x="19039" y="73246"/>
                    </a:lnTo>
                    <a:lnTo>
                      <a:pt x="20737" y="74216"/>
                    </a:lnTo>
                    <a:lnTo>
                      <a:pt x="22435" y="75065"/>
                    </a:lnTo>
                    <a:lnTo>
                      <a:pt x="24132" y="75793"/>
                    </a:lnTo>
                    <a:lnTo>
                      <a:pt x="25951" y="76521"/>
                    </a:lnTo>
                    <a:lnTo>
                      <a:pt x="27770" y="77127"/>
                    </a:lnTo>
                    <a:lnTo>
                      <a:pt x="29589" y="77733"/>
                    </a:lnTo>
                    <a:lnTo>
                      <a:pt x="31530" y="78097"/>
                    </a:lnTo>
                    <a:lnTo>
                      <a:pt x="33470" y="78461"/>
                    </a:lnTo>
                    <a:lnTo>
                      <a:pt x="35410" y="78703"/>
                    </a:lnTo>
                    <a:lnTo>
                      <a:pt x="37472" y="78946"/>
                    </a:lnTo>
                    <a:lnTo>
                      <a:pt x="41474" y="78946"/>
                    </a:lnTo>
                    <a:lnTo>
                      <a:pt x="43414" y="78825"/>
                    </a:lnTo>
                    <a:lnTo>
                      <a:pt x="45354" y="78582"/>
                    </a:lnTo>
                    <a:lnTo>
                      <a:pt x="47173" y="78218"/>
                    </a:lnTo>
                    <a:lnTo>
                      <a:pt x="49113" y="77733"/>
                    </a:lnTo>
                    <a:lnTo>
                      <a:pt x="50932" y="77248"/>
                    </a:lnTo>
                    <a:lnTo>
                      <a:pt x="52751" y="76642"/>
                    </a:lnTo>
                    <a:lnTo>
                      <a:pt x="54570" y="75914"/>
                    </a:lnTo>
                    <a:lnTo>
                      <a:pt x="56268" y="75187"/>
                    </a:lnTo>
                    <a:lnTo>
                      <a:pt x="57966" y="74338"/>
                    </a:lnTo>
                    <a:lnTo>
                      <a:pt x="59664" y="73368"/>
                    </a:lnTo>
                    <a:lnTo>
                      <a:pt x="61361" y="72397"/>
                    </a:lnTo>
                    <a:lnTo>
                      <a:pt x="62938" y="71185"/>
                    </a:lnTo>
                    <a:lnTo>
                      <a:pt x="64393" y="69972"/>
                    </a:lnTo>
                    <a:lnTo>
                      <a:pt x="65970" y="68759"/>
                    </a:lnTo>
                    <a:lnTo>
                      <a:pt x="67304" y="67426"/>
                    </a:lnTo>
                    <a:lnTo>
                      <a:pt x="68759" y="65970"/>
                    </a:lnTo>
                    <a:lnTo>
                      <a:pt x="69971" y="64515"/>
                    </a:lnTo>
                    <a:lnTo>
                      <a:pt x="71184" y="62939"/>
                    </a:lnTo>
                    <a:lnTo>
                      <a:pt x="72275" y="61362"/>
                    </a:lnTo>
                    <a:lnTo>
                      <a:pt x="73367" y="59664"/>
                    </a:lnTo>
                    <a:lnTo>
                      <a:pt x="74337" y="58088"/>
                    </a:lnTo>
                    <a:lnTo>
                      <a:pt x="75186" y="56269"/>
                    </a:lnTo>
                    <a:lnTo>
                      <a:pt x="75913" y="54571"/>
                    </a:lnTo>
                    <a:lnTo>
                      <a:pt x="76641" y="52752"/>
                    </a:lnTo>
                    <a:lnTo>
                      <a:pt x="77247" y="50933"/>
                    </a:lnTo>
                    <a:lnTo>
                      <a:pt x="77732" y="49114"/>
                    </a:lnTo>
                    <a:lnTo>
                      <a:pt x="78218" y="47174"/>
                    </a:lnTo>
                    <a:lnTo>
                      <a:pt x="78460" y="45355"/>
                    </a:lnTo>
                    <a:lnTo>
                      <a:pt x="78703" y="43415"/>
                    </a:lnTo>
                    <a:lnTo>
                      <a:pt x="78824" y="41474"/>
                    </a:lnTo>
                    <a:lnTo>
                      <a:pt x="78945" y="39413"/>
                    </a:lnTo>
                    <a:lnTo>
                      <a:pt x="78824" y="37472"/>
                    </a:lnTo>
                    <a:lnTo>
                      <a:pt x="78703" y="35411"/>
                    </a:lnTo>
                    <a:lnTo>
                      <a:pt x="78460" y="33471"/>
                    </a:lnTo>
                    <a:lnTo>
                      <a:pt x="78096" y="31530"/>
                    </a:lnTo>
                    <a:lnTo>
                      <a:pt x="77611" y="29590"/>
                    </a:lnTo>
                    <a:lnTo>
                      <a:pt x="77126" y="27771"/>
                    </a:lnTo>
                    <a:lnTo>
                      <a:pt x="76520" y="25952"/>
                    </a:lnTo>
                    <a:lnTo>
                      <a:pt x="75792" y="24133"/>
                    </a:lnTo>
                    <a:lnTo>
                      <a:pt x="75065" y="22435"/>
                    </a:lnTo>
                    <a:lnTo>
                      <a:pt x="74094" y="20738"/>
                    </a:lnTo>
                    <a:lnTo>
                      <a:pt x="73124" y="19040"/>
                    </a:lnTo>
                    <a:lnTo>
                      <a:pt x="72154" y="17463"/>
                    </a:lnTo>
                    <a:lnTo>
                      <a:pt x="71063" y="15887"/>
                    </a:lnTo>
                    <a:lnTo>
                      <a:pt x="69850" y="14432"/>
                    </a:lnTo>
                    <a:lnTo>
                      <a:pt x="68637" y="12976"/>
                    </a:lnTo>
                    <a:lnTo>
                      <a:pt x="67304" y="11643"/>
                    </a:lnTo>
                    <a:lnTo>
                      <a:pt x="65970" y="10309"/>
                    </a:lnTo>
                    <a:lnTo>
                      <a:pt x="64514" y="9096"/>
                    </a:lnTo>
                    <a:lnTo>
                      <a:pt x="63059" y="7883"/>
                    </a:lnTo>
                    <a:lnTo>
                      <a:pt x="61483" y="6792"/>
                    </a:lnTo>
                    <a:lnTo>
                      <a:pt x="59906" y="5822"/>
                    </a:lnTo>
                    <a:lnTo>
                      <a:pt x="58208" y="4852"/>
                    </a:lnTo>
                    <a:lnTo>
                      <a:pt x="56511" y="4003"/>
                    </a:lnTo>
                    <a:lnTo>
                      <a:pt x="54813" y="3154"/>
                    </a:lnTo>
                    <a:lnTo>
                      <a:pt x="52994" y="2426"/>
                    </a:lnTo>
                    <a:lnTo>
                      <a:pt x="51175" y="1820"/>
                    </a:lnTo>
                    <a:lnTo>
                      <a:pt x="49356" y="1335"/>
                    </a:lnTo>
                    <a:lnTo>
                      <a:pt x="47416" y="850"/>
                    </a:lnTo>
                    <a:lnTo>
                      <a:pt x="45475" y="486"/>
                    </a:lnTo>
                    <a:lnTo>
                      <a:pt x="43535" y="243"/>
                    </a:lnTo>
                    <a:lnTo>
                      <a:pt x="41474" y="122"/>
                    </a:lnTo>
                    <a:lnTo>
                      <a:pt x="39533"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6" name="Google Shape;1456;p121"/>
              <p:cNvSpPr/>
              <p:nvPr/>
            </p:nvSpPr>
            <p:spPr>
              <a:xfrm>
                <a:off x="4610350" y="1489812"/>
                <a:ext cx="412325" cy="412325"/>
              </a:xfrm>
              <a:custGeom>
                <a:rect b="b" l="l" r="r" t="t"/>
                <a:pathLst>
                  <a:path extrusionOk="0" h="16493" w="16493">
                    <a:moveTo>
                      <a:pt x="7398" y="0"/>
                    </a:moveTo>
                    <a:lnTo>
                      <a:pt x="6670" y="121"/>
                    </a:lnTo>
                    <a:lnTo>
                      <a:pt x="5821" y="364"/>
                    </a:lnTo>
                    <a:lnTo>
                      <a:pt x="5094" y="606"/>
                    </a:lnTo>
                    <a:lnTo>
                      <a:pt x="4366" y="970"/>
                    </a:lnTo>
                    <a:lnTo>
                      <a:pt x="3639" y="1334"/>
                    </a:lnTo>
                    <a:lnTo>
                      <a:pt x="3032" y="1819"/>
                    </a:lnTo>
                    <a:lnTo>
                      <a:pt x="2426" y="2425"/>
                    </a:lnTo>
                    <a:lnTo>
                      <a:pt x="1941" y="3032"/>
                    </a:lnTo>
                    <a:lnTo>
                      <a:pt x="1456" y="3638"/>
                    </a:lnTo>
                    <a:lnTo>
                      <a:pt x="971" y="4244"/>
                    </a:lnTo>
                    <a:lnTo>
                      <a:pt x="607" y="4972"/>
                    </a:lnTo>
                    <a:lnTo>
                      <a:pt x="364" y="5821"/>
                    </a:lnTo>
                    <a:lnTo>
                      <a:pt x="122" y="6548"/>
                    </a:lnTo>
                    <a:lnTo>
                      <a:pt x="1" y="7397"/>
                    </a:lnTo>
                    <a:lnTo>
                      <a:pt x="1" y="8246"/>
                    </a:lnTo>
                    <a:lnTo>
                      <a:pt x="1" y="9095"/>
                    </a:lnTo>
                    <a:lnTo>
                      <a:pt x="122" y="9823"/>
                    </a:lnTo>
                    <a:lnTo>
                      <a:pt x="364" y="10672"/>
                    </a:lnTo>
                    <a:lnTo>
                      <a:pt x="607" y="11399"/>
                    </a:lnTo>
                    <a:lnTo>
                      <a:pt x="971" y="12127"/>
                    </a:lnTo>
                    <a:lnTo>
                      <a:pt x="1335" y="12854"/>
                    </a:lnTo>
                    <a:lnTo>
                      <a:pt x="1820" y="13461"/>
                    </a:lnTo>
                    <a:lnTo>
                      <a:pt x="2426" y="14067"/>
                    </a:lnTo>
                    <a:lnTo>
                      <a:pt x="3032" y="14673"/>
                    </a:lnTo>
                    <a:lnTo>
                      <a:pt x="3639" y="15158"/>
                    </a:lnTo>
                    <a:lnTo>
                      <a:pt x="4366" y="15522"/>
                    </a:lnTo>
                    <a:lnTo>
                      <a:pt x="5094" y="15886"/>
                    </a:lnTo>
                    <a:lnTo>
                      <a:pt x="5821" y="16129"/>
                    </a:lnTo>
                    <a:lnTo>
                      <a:pt x="6670" y="16371"/>
                    </a:lnTo>
                    <a:lnTo>
                      <a:pt x="7398" y="16492"/>
                    </a:lnTo>
                    <a:lnTo>
                      <a:pt x="9096" y="16492"/>
                    </a:lnTo>
                    <a:lnTo>
                      <a:pt x="9945" y="16371"/>
                    </a:lnTo>
                    <a:lnTo>
                      <a:pt x="10793" y="16129"/>
                    </a:lnTo>
                    <a:lnTo>
                      <a:pt x="11521" y="15886"/>
                    </a:lnTo>
                    <a:lnTo>
                      <a:pt x="12249" y="15522"/>
                    </a:lnTo>
                    <a:lnTo>
                      <a:pt x="12976" y="15158"/>
                    </a:lnTo>
                    <a:lnTo>
                      <a:pt x="13583" y="14673"/>
                    </a:lnTo>
                    <a:lnTo>
                      <a:pt x="14189" y="14067"/>
                    </a:lnTo>
                    <a:lnTo>
                      <a:pt x="14674" y="13582"/>
                    </a:lnTo>
                    <a:lnTo>
                      <a:pt x="15159" y="12854"/>
                    </a:lnTo>
                    <a:lnTo>
                      <a:pt x="15523" y="12248"/>
                    </a:lnTo>
                    <a:lnTo>
                      <a:pt x="15887" y="11520"/>
                    </a:lnTo>
                    <a:lnTo>
                      <a:pt x="16129" y="10793"/>
                    </a:lnTo>
                    <a:lnTo>
                      <a:pt x="16372" y="9944"/>
                    </a:lnTo>
                    <a:lnTo>
                      <a:pt x="16493" y="9095"/>
                    </a:lnTo>
                    <a:lnTo>
                      <a:pt x="16493" y="8246"/>
                    </a:lnTo>
                    <a:lnTo>
                      <a:pt x="16493" y="7397"/>
                    </a:lnTo>
                    <a:lnTo>
                      <a:pt x="16372" y="6548"/>
                    </a:lnTo>
                    <a:lnTo>
                      <a:pt x="16129" y="5821"/>
                    </a:lnTo>
                    <a:lnTo>
                      <a:pt x="15887" y="4972"/>
                    </a:lnTo>
                    <a:lnTo>
                      <a:pt x="15523" y="4244"/>
                    </a:lnTo>
                    <a:lnTo>
                      <a:pt x="15159" y="3638"/>
                    </a:lnTo>
                    <a:lnTo>
                      <a:pt x="14674" y="3032"/>
                    </a:lnTo>
                    <a:lnTo>
                      <a:pt x="14189" y="2425"/>
                    </a:lnTo>
                    <a:lnTo>
                      <a:pt x="13583" y="1819"/>
                    </a:lnTo>
                    <a:lnTo>
                      <a:pt x="12976" y="1334"/>
                    </a:lnTo>
                    <a:lnTo>
                      <a:pt x="12249" y="970"/>
                    </a:lnTo>
                    <a:lnTo>
                      <a:pt x="11521" y="606"/>
                    </a:lnTo>
                    <a:lnTo>
                      <a:pt x="10793" y="364"/>
                    </a:lnTo>
                    <a:lnTo>
                      <a:pt x="9945" y="121"/>
                    </a:lnTo>
                    <a:lnTo>
                      <a:pt x="9217"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57" name="Google Shape;1457;p121"/>
            <p:cNvSpPr/>
            <p:nvPr/>
          </p:nvSpPr>
          <p:spPr>
            <a:xfrm>
              <a:off x="5314755" y="3361035"/>
              <a:ext cx="131406" cy="131289"/>
            </a:xfrm>
            <a:custGeom>
              <a:rect b="b" l="l" r="r" t="t"/>
              <a:pathLst>
                <a:path extrusionOk="0" h="135699" w="135820">
                  <a:moveTo>
                    <a:pt x="30196" y="18675"/>
                  </a:moveTo>
                  <a:lnTo>
                    <a:pt x="31409" y="18797"/>
                  </a:lnTo>
                  <a:lnTo>
                    <a:pt x="32621" y="18918"/>
                  </a:lnTo>
                  <a:lnTo>
                    <a:pt x="33713" y="19161"/>
                  </a:lnTo>
                  <a:lnTo>
                    <a:pt x="34804" y="19646"/>
                  </a:lnTo>
                  <a:lnTo>
                    <a:pt x="35774" y="20131"/>
                  </a:lnTo>
                  <a:lnTo>
                    <a:pt x="36744" y="20737"/>
                  </a:lnTo>
                  <a:lnTo>
                    <a:pt x="37714" y="21343"/>
                  </a:lnTo>
                  <a:lnTo>
                    <a:pt x="38442" y="22071"/>
                  </a:lnTo>
                  <a:lnTo>
                    <a:pt x="39291" y="22920"/>
                  </a:lnTo>
                  <a:lnTo>
                    <a:pt x="39897" y="23890"/>
                  </a:lnTo>
                  <a:lnTo>
                    <a:pt x="40504" y="24739"/>
                  </a:lnTo>
                  <a:lnTo>
                    <a:pt x="40989" y="25830"/>
                  </a:lnTo>
                  <a:lnTo>
                    <a:pt x="41352" y="26922"/>
                  </a:lnTo>
                  <a:lnTo>
                    <a:pt x="41716" y="28013"/>
                  </a:lnTo>
                  <a:lnTo>
                    <a:pt x="41838" y="29104"/>
                  </a:lnTo>
                  <a:lnTo>
                    <a:pt x="41959" y="30317"/>
                  </a:lnTo>
                  <a:lnTo>
                    <a:pt x="41838" y="31530"/>
                  </a:lnTo>
                  <a:lnTo>
                    <a:pt x="41716" y="32742"/>
                  </a:lnTo>
                  <a:lnTo>
                    <a:pt x="41352" y="33834"/>
                  </a:lnTo>
                  <a:lnTo>
                    <a:pt x="40989" y="34925"/>
                  </a:lnTo>
                  <a:lnTo>
                    <a:pt x="40504" y="35895"/>
                  </a:lnTo>
                  <a:lnTo>
                    <a:pt x="39897" y="36866"/>
                  </a:lnTo>
                  <a:lnTo>
                    <a:pt x="39291" y="37836"/>
                  </a:lnTo>
                  <a:lnTo>
                    <a:pt x="38442" y="38563"/>
                  </a:lnTo>
                  <a:lnTo>
                    <a:pt x="37714" y="39412"/>
                  </a:lnTo>
                  <a:lnTo>
                    <a:pt x="36744" y="40019"/>
                  </a:lnTo>
                  <a:lnTo>
                    <a:pt x="35774" y="40625"/>
                  </a:lnTo>
                  <a:lnTo>
                    <a:pt x="34804" y="41110"/>
                  </a:lnTo>
                  <a:lnTo>
                    <a:pt x="33713" y="41474"/>
                  </a:lnTo>
                  <a:lnTo>
                    <a:pt x="32621" y="41838"/>
                  </a:lnTo>
                  <a:lnTo>
                    <a:pt x="31409" y="41959"/>
                  </a:lnTo>
                  <a:lnTo>
                    <a:pt x="30196" y="42080"/>
                  </a:lnTo>
                  <a:lnTo>
                    <a:pt x="28983" y="41959"/>
                  </a:lnTo>
                  <a:lnTo>
                    <a:pt x="27892" y="41838"/>
                  </a:lnTo>
                  <a:lnTo>
                    <a:pt x="26800" y="41474"/>
                  </a:lnTo>
                  <a:lnTo>
                    <a:pt x="25709" y="41110"/>
                  </a:lnTo>
                  <a:lnTo>
                    <a:pt x="24618" y="40625"/>
                  </a:lnTo>
                  <a:lnTo>
                    <a:pt x="23769" y="40019"/>
                  </a:lnTo>
                  <a:lnTo>
                    <a:pt x="22799" y="39412"/>
                  </a:lnTo>
                  <a:lnTo>
                    <a:pt x="21950" y="38563"/>
                  </a:lnTo>
                  <a:lnTo>
                    <a:pt x="21222" y="37836"/>
                  </a:lnTo>
                  <a:lnTo>
                    <a:pt x="20616" y="36866"/>
                  </a:lnTo>
                  <a:lnTo>
                    <a:pt x="20009" y="35895"/>
                  </a:lnTo>
                  <a:lnTo>
                    <a:pt x="19524" y="34925"/>
                  </a:lnTo>
                  <a:lnTo>
                    <a:pt x="19039" y="33834"/>
                  </a:lnTo>
                  <a:lnTo>
                    <a:pt x="18797" y="32742"/>
                  </a:lnTo>
                  <a:lnTo>
                    <a:pt x="18675" y="31530"/>
                  </a:lnTo>
                  <a:lnTo>
                    <a:pt x="18554" y="30317"/>
                  </a:lnTo>
                  <a:lnTo>
                    <a:pt x="18675" y="29226"/>
                  </a:lnTo>
                  <a:lnTo>
                    <a:pt x="18797" y="28013"/>
                  </a:lnTo>
                  <a:lnTo>
                    <a:pt x="19039" y="26922"/>
                  </a:lnTo>
                  <a:lnTo>
                    <a:pt x="19524" y="25830"/>
                  </a:lnTo>
                  <a:lnTo>
                    <a:pt x="20009" y="24739"/>
                  </a:lnTo>
                  <a:lnTo>
                    <a:pt x="20494" y="23890"/>
                  </a:lnTo>
                  <a:lnTo>
                    <a:pt x="21222" y="22920"/>
                  </a:lnTo>
                  <a:lnTo>
                    <a:pt x="21950" y="22071"/>
                  </a:lnTo>
                  <a:lnTo>
                    <a:pt x="22799" y="21343"/>
                  </a:lnTo>
                  <a:lnTo>
                    <a:pt x="23647" y="20737"/>
                  </a:lnTo>
                  <a:lnTo>
                    <a:pt x="24618" y="20131"/>
                  </a:lnTo>
                  <a:lnTo>
                    <a:pt x="25709" y="19646"/>
                  </a:lnTo>
                  <a:lnTo>
                    <a:pt x="26800" y="19161"/>
                  </a:lnTo>
                  <a:lnTo>
                    <a:pt x="27892" y="18918"/>
                  </a:lnTo>
                  <a:lnTo>
                    <a:pt x="28983" y="18797"/>
                  </a:lnTo>
                  <a:lnTo>
                    <a:pt x="30196" y="18675"/>
                  </a:lnTo>
                  <a:close/>
                  <a:moveTo>
                    <a:pt x="40261" y="50933"/>
                  </a:moveTo>
                  <a:lnTo>
                    <a:pt x="40261" y="115689"/>
                  </a:lnTo>
                  <a:lnTo>
                    <a:pt x="20131" y="115689"/>
                  </a:lnTo>
                  <a:lnTo>
                    <a:pt x="20131" y="50933"/>
                  </a:lnTo>
                  <a:close/>
                  <a:moveTo>
                    <a:pt x="91557" y="49235"/>
                  </a:moveTo>
                  <a:lnTo>
                    <a:pt x="93376" y="49356"/>
                  </a:lnTo>
                  <a:lnTo>
                    <a:pt x="95195" y="49477"/>
                  </a:lnTo>
                  <a:lnTo>
                    <a:pt x="96893" y="49599"/>
                  </a:lnTo>
                  <a:lnTo>
                    <a:pt x="98469" y="49841"/>
                  </a:lnTo>
                  <a:lnTo>
                    <a:pt x="99925" y="50205"/>
                  </a:lnTo>
                  <a:lnTo>
                    <a:pt x="101380" y="50569"/>
                  </a:lnTo>
                  <a:lnTo>
                    <a:pt x="102714" y="51054"/>
                  </a:lnTo>
                  <a:lnTo>
                    <a:pt x="103926" y="51660"/>
                  </a:lnTo>
                  <a:lnTo>
                    <a:pt x="105139" y="52267"/>
                  </a:lnTo>
                  <a:lnTo>
                    <a:pt x="106230" y="52873"/>
                  </a:lnTo>
                  <a:lnTo>
                    <a:pt x="107201" y="53600"/>
                  </a:lnTo>
                  <a:lnTo>
                    <a:pt x="108171" y="54449"/>
                  </a:lnTo>
                  <a:lnTo>
                    <a:pt x="109020" y="55298"/>
                  </a:lnTo>
                  <a:lnTo>
                    <a:pt x="109869" y="56147"/>
                  </a:lnTo>
                  <a:lnTo>
                    <a:pt x="110596" y="57117"/>
                  </a:lnTo>
                  <a:lnTo>
                    <a:pt x="111324" y="58209"/>
                  </a:lnTo>
                  <a:lnTo>
                    <a:pt x="111930" y="59179"/>
                  </a:lnTo>
                  <a:lnTo>
                    <a:pt x="112536" y="60391"/>
                  </a:lnTo>
                  <a:lnTo>
                    <a:pt x="113507" y="62696"/>
                  </a:lnTo>
                  <a:lnTo>
                    <a:pt x="114234" y="65242"/>
                  </a:lnTo>
                  <a:lnTo>
                    <a:pt x="114840" y="67910"/>
                  </a:lnTo>
                  <a:lnTo>
                    <a:pt x="115204" y="70820"/>
                  </a:lnTo>
                  <a:lnTo>
                    <a:pt x="115568" y="73852"/>
                  </a:lnTo>
                  <a:lnTo>
                    <a:pt x="115689" y="76884"/>
                  </a:lnTo>
                  <a:lnTo>
                    <a:pt x="115689" y="80158"/>
                  </a:lnTo>
                  <a:lnTo>
                    <a:pt x="115689" y="115689"/>
                  </a:lnTo>
                  <a:lnTo>
                    <a:pt x="95559" y="115689"/>
                  </a:lnTo>
                  <a:lnTo>
                    <a:pt x="95559" y="84160"/>
                  </a:lnTo>
                  <a:lnTo>
                    <a:pt x="95559" y="81249"/>
                  </a:lnTo>
                  <a:lnTo>
                    <a:pt x="95438" y="78339"/>
                  </a:lnTo>
                  <a:lnTo>
                    <a:pt x="95195" y="76884"/>
                  </a:lnTo>
                  <a:lnTo>
                    <a:pt x="94953" y="75429"/>
                  </a:lnTo>
                  <a:lnTo>
                    <a:pt x="94710" y="74095"/>
                  </a:lnTo>
                  <a:lnTo>
                    <a:pt x="94225" y="72761"/>
                  </a:lnTo>
                  <a:lnTo>
                    <a:pt x="93619" y="71548"/>
                  </a:lnTo>
                  <a:lnTo>
                    <a:pt x="93012" y="70457"/>
                  </a:lnTo>
                  <a:lnTo>
                    <a:pt x="92163" y="69486"/>
                  </a:lnTo>
                  <a:lnTo>
                    <a:pt x="91072" y="68638"/>
                  </a:lnTo>
                  <a:lnTo>
                    <a:pt x="89981" y="67910"/>
                  </a:lnTo>
                  <a:lnTo>
                    <a:pt x="88525" y="67425"/>
                  </a:lnTo>
                  <a:lnTo>
                    <a:pt x="86949" y="67061"/>
                  </a:lnTo>
                  <a:lnTo>
                    <a:pt x="85130" y="66940"/>
                  </a:lnTo>
                  <a:lnTo>
                    <a:pt x="83311" y="67061"/>
                  </a:lnTo>
                  <a:lnTo>
                    <a:pt x="81613" y="67304"/>
                  </a:lnTo>
                  <a:lnTo>
                    <a:pt x="80158" y="67789"/>
                  </a:lnTo>
                  <a:lnTo>
                    <a:pt x="78824" y="68395"/>
                  </a:lnTo>
                  <a:lnTo>
                    <a:pt x="77733" y="69123"/>
                  </a:lnTo>
                  <a:lnTo>
                    <a:pt x="76763" y="69972"/>
                  </a:lnTo>
                  <a:lnTo>
                    <a:pt x="75914" y="71063"/>
                  </a:lnTo>
                  <a:lnTo>
                    <a:pt x="75186" y="72154"/>
                  </a:lnTo>
                  <a:lnTo>
                    <a:pt x="74580" y="73367"/>
                  </a:lnTo>
                  <a:lnTo>
                    <a:pt x="74095" y="74701"/>
                  </a:lnTo>
                  <a:lnTo>
                    <a:pt x="73731" y="76035"/>
                  </a:lnTo>
                  <a:lnTo>
                    <a:pt x="73488" y="77490"/>
                  </a:lnTo>
                  <a:lnTo>
                    <a:pt x="73246" y="78945"/>
                  </a:lnTo>
                  <a:lnTo>
                    <a:pt x="73125" y="80522"/>
                  </a:lnTo>
                  <a:lnTo>
                    <a:pt x="73003" y="83675"/>
                  </a:lnTo>
                  <a:lnTo>
                    <a:pt x="73003" y="115689"/>
                  </a:lnTo>
                  <a:lnTo>
                    <a:pt x="52994" y="115689"/>
                  </a:lnTo>
                  <a:lnTo>
                    <a:pt x="52994" y="50933"/>
                  </a:lnTo>
                  <a:lnTo>
                    <a:pt x="72276" y="50933"/>
                  </a:lnTo>
                  <a:lnTo>
                    <a:pt x="72276" y="59785"/>
                  </a:lnTo>
                  <a:lnTo>
                    <a:pt x="72518" y="59785"/>
                  </a:lnTo>
                  <a:lnTo>
                    <a:pt x="73246" y="58451"/>
                  </a:lnTo>
                  <a:lnTo>
                    <a:pt x="74095" y="57360"/>
                  </a:lnTo>
                  <a:lnTo>
                    <a:pt x="75065" y="56268"/>
                  </a:lnTo>
                  <a:lnTo>
                    <a:pt x="76035" y="55177"/>
                  </a:lnTo>
                  <a:lnTo>
                    <a:pt x="77126" y="54328"/>
                  </a:lnTo>
                  <a:lnTo>
                    <a:pt x="78218" y="53358"/>
                  </a:lnTo>
                  <a:lnTo>
                    <a:pt x="79430" y="52630"/>
                  </a:lnTo>
                  <a:lnTo>
                    <a:pt x="80643" y="51903"/>
                  </a:lnTo>
                  <a:lnTo>
                    <a:pt x="81856" y="51296"/>
                  </a:lnTo>
                  <a:lnTo>
                    <a:pt x="83190" y="50690"/>
                  </a:lnTo>
                  <a:lnTo>
                    <a:pt x="84524" y="50205"/>
                  </a:lnTo>
                  <a:lnTo>
                    <a:pt x="85858" y="49841"/>
                  </a:lnTo>
                  <a:lnTo>
                    <a:pt x="87313" y="49599"/>
                  </a:lnTo>
                  <a:lnTo>
                    <a:pt x="88647" y="49356"/>
                  </a:lnTo>
                  <a:lnTo>
                    <a:pt x="90102" y="49235"/>
                  </a:lnTo>
                  <a:close/>
                  <a:moveTo>
                    <a:pt x="9095" y="0"/>
                  </a:moveTo>
                  <a:lnTo>
                    <a:pt x="8004" y="122"/>
                  </a:lnTo>
                  <a:lnTo>
                    <a:pt x="7155" y="364"/>
                  </a:lnTo>
                  <a:lnTo>
                    <a:pt x="6185" y="728"/>
                  </a:lnTo>
                  <a:lnTo>
                    <a:pt x="5336" y="1092"/>
                  </a:lnTo>
                  <a:lnTo>
                    <a:pt x="4487" y="1577"/>
                  </a:lnTo>
                  <a:lnTo>
                    <a:pt x="3760" y="2183"/>
                  </a:lnTo>
                  <a:lnTo>
                    <a:pt x="3032" y="2789"/>
                  </a:lnTo>
                  <a:lnTo>
                    <a:pt x="2426" y="3517"/>
                  </a:lnTo>
                  <a:lnTo>
                    <a:pt x="1819" y="4245"/>
                  </a:lnTo>
                  <a:lnTo>
                    <a:pt x="1334" y="5094"/>
                  </a:lnTo>
                  <a:lnTo>
                    <a:pt x="849" y="5942"/>
                  </a:lnTo>
                  <a:lnTo>
                    <a:pt x="485" y="6791"/>
                  </a:lnTo>
                  <a:lnTo>
                    <a:pt x="243" y="7761"/>
                  </a:lnTo>
                  <a:lnTo>
                    <a:pt x="122" y="8732"/>
                  </a:lnTo>
                  <a:lnTo>
                    <a:pt x="0" y="9823"/>
                  </a:lnTo>
                  <a:lnTo>
                    <a:pt x="0" y="125997"/>
                  </a:lnTo>
                  <a:lnTo>
                    <a:pt x="122" y="126967"/>
                  </a:lnTo>
                  <a:lnTo>
                    <a:pt x="243" y="127937"/>
                  </a:lnTo>
                  <a:lnTo>
                    <a:pt x="485" y="128907"/>
                  </a:lnTo>
                  <a:lnTo>
                    <a:pt x="849" y="129756"/>
                  </a:lnTo>
                  <a:lnTo>
                    <a:pt x="1334" y="130727"/>
                  </a:lnTo>
                  <a:lnTo>
                    <a:pt x="1819" y="131454"/>
                  </a:lnTo>
                  <a:lnTo>
                    <a:pt x="2426" y="132182"/>
                  </a:lnTo>
                  <a:lnTo>
                    <a:pt x="3032" y="132909"/>
                  </a:lnTo>
                  <a:lnTo>
                    <a:pt x="3760" y="133516"/>
                  </a:lnTo>
                  <a:lnTo>
                    <a:pt x="4487" y="134122"/>
                  </a:lnTo>
                  <a:lnTo>
                    <a:pt x="5336" y="134607"/>
                  </a:lnTo>
                  <a:lnTo>
                    <a:pt x="6185" y="134971"/>
                  </a:lnTo>
                  <a:lnTo>
                    <a:pt x="7155" y="135335"/>
                  </a:lnTo>
                  <a:lnTo>
                    <a:pt x="8004" y="135577"/>
                  </a:lnTo>
                  <a:lnTo>
                    <a:pt x="9095" y="135698"/>
                  </a:lnTo>
                  <a:lnTo>
                    <a:pt x="126725" y="135698"/>
                  </a:lnTo>
                  <a:lnTo>
                    <a:pt x="127695" y="135577"/>
                  </a:lnTo>
                  <a:lnTo>
                    <a:pt x="128665" y="135335"/>
                  </a:lnTo>
                  <a:lnTo>
                    <a:pt x="129635" y="134971"/>
                  </a:lnTo>
                  <a:lnTo>
                    <a:pt x="130484" y="134607"/>
                  </a:lnTo>
                  <a:lnTo>
                    <a:pt x="131333" y="134122"/>
                  </a:lnTo>
                  <a:lnTo>
                    <a:pt x="132060" y="133516"/>
                  </a:lnTo>
                  <a:lnTo>
                    <a:pt x="132788" y="132909"/>
                  </a:lnTo>
                  <a:lnTo>
                    <a:pt x="133394" y="132303"/>
                  </a:lnTo>
                  <a:lnTo>
                    <a:pt x="134001" y="131454"/>
                  </a:lnTo>
                  <a:lnTo>
                    <a:pt x="134486" y="130727"/>
                  </a:lnTo>
                  <a:lnTo>
                    <a:pt x="134971" y="129756"/>
                  </a:lnTo>
                  <a:lnTo>
                    <a:pt x="135335" y="128907"/>
                  </a:lnTo>
                  <a:lnTo>
                    <a:pt x="135577" y="127937"/>
                  </a:lnTo>
                  <a:lnTo>
                    <a:pt x="135698" y="126967"/>
                  </a:lnTo>
                  <a:lnTo>
                    <a:pt x="135820" y="125997"/>
                  </a:lnTo>
                  <a:lnTo>
                    <a:pt x="135820" y="9823"/>
                  </a:lnTo>
                  <a:lnTo>
                    <a:pt x="135698" y="8732"/>
                  </a:lnTo>
                  <a:lnTo>
                    <a:pt x="135577" y="7761"/>
                  </a:lnTo>
                  <a:lnTo>
                    <a:pt x="135335" y="6791"/>
                  </a:lnTo>
                  <a:lnTo>
                    <a:pt x="134971" y="5942"/>
                  </a:lnTo>
                  <a:lnTo>
                    <a:pt x="134486" y="5094"/>
                  </a:lnTo>
                  <a:lnTo>
                    <a:pt x="134001" y="4245"/>
                  </a:lnTo>
                  <a:lnTo>
                    <a:pt x="133394" y="3517"/>
                  </a:lnTo>
                  <a:lnTo>
                    <a:pt x="132788" y="2789"/>
                  </a:lnTo>
                  <a:lnTo>
                    <a:pt x="132060" y="2183"/>
                  </a:lnTo>
                  <a:lnTo>
                    <a:pt x="131333" y="1577"/>
                  </a:lnTo>
                  <a:lnTo>
                    <a:pt x="130484" y="1092"/>
                  </a:lnTo>
                  <a:lnTo>
                    <a:pt x="129635" y="728"/>
                  </a:lnTo>
                  <a:lnTo>
                    <a:pt x="128665" y="364"/>
                  </a:lnTo>
                  <a:lnTo>
                    <a:pt x="127695" y="122"/>
                  </a:lnTo>
                  <a:lnTo>
                    <a:pt x="126725"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8" name="Google Shape;1458;p121"/>
            <p:cNvSpPr/>
            <p:nvPr/>
          </p:nvSpPr>
          <p:spPr>
            <a:xfrm>
              <a:off x="5366027" y="3408669"/>
              <a:ext cx="60658" cy="64296"/>
            </a:xfrm>
            <a:custGeom>
              <a:rect b="b" l="l" r="r" t="t"/>
              <a:pathLst>
                <a:path extrusionOk="0" fill="none" h="66456" w="62696">
                  <a:moveTo>
                    <a:pt x="62695" y="66455"/>
                  </a:moveTo>
                  <a:lnTo>
                    <a:pt x="42565" y="66455"/>
                  </a:lnTo>
                  <a:lnTo>
                    <a:pt x="42565" y="34926"/>
                  </a:lnTo>
                  <a:lnTo>
                    <a:pt x="42565" y="34926"/>
                  </a:lnTo>
                  <a:lnTo>
                    <a:pt x="42565" y="32015"/>
                  </a:lnTo>
                  <a:lnTo>
                    <a:pt x="42444" y="29105"/>
                  </a:lnTo>
                  <a:lnTo>
                    <a:pt x="42201" y="27650"/>
                  </a:lnTo>
                  <a:lnTo>
                    <a:pt x="41959" y="26195"/>
                  </a:lnTo>
                  <a:lnTo>
                    <a:pt x="41716" y="24861"/>
                  </a:lnTo>
                  <a:lnTo>
                    <a:pt x="41231" y="23527"/>
                  </a:lnTo>
                  <a:lnTo>
                    <a:pt x="40625" y="22314"/>
                  </a:lnTo>
                  <a:lnTo>
                    <a:pt x="40018" y="21223"/>
                  </a:lnTo>
                  <a:lnTo>
                    <a:pt x="39169" y="20252"/>
                  </a:lnTo>
                  <a:lnTo>
                    <a:pt x="38078" y="19404"/>
                  </a:lnTo>
                  <a:lnTo>
                    <a:pt x="36987" y="18676"/>
                  </a:lnTo>
                  <a:lnTo>
                    <a:pt x="35531" y="18191"/>
                  </a:lnTo>
                  <a:lnTo>
                    <a:pt x="33955" y="17827"/>
                  </a:lnTo>
                  <a:lnTo>
                    <a:pt x="32136" y="17706"/>
                  </a:lnTo>
                  <a:lnTo>
                    <a:pt x="32136" y="17706"/>
                  </a:lnTo>
                  <a:lnTo>
                    <a:pt x="30317" y="17827"/>
                  </a:lnTo>
                  <a:lnTo>
                    <a:pt x="28619" y="18070"/>
                  </a:lnTo>
                  <a:lnTo>
                    <a:pt x="27164" y="18555"/>
                  </a:lnTo>
                  <a:lnTo>
                    <a:pt x="25830" y="19161"/>
                  </a:lnTo>
                  <a:lnTo>
                    <a:pt x="24739" y="19889"/>
                  </a:lnTo>
                  <a:lnTo>
                    <a:pt x="23769" y="20738"/>
                  </a:lnTo>
                  <a:lnTo>
                    <a:pt x="22920" y="21829"/>
                  </a:lnTo>
                  <a:lnTo>
                    <a:pt x="22192" y="22920"/>
                  </a:lnTo>
                  <a:lnTo>
                    <a:pt x="21586" y="24133"/>
                  </a:lnTo>
                  <a:lnTo>
                    <a:pt x="21101" y="25467"/>
                  </a:lnTo>
                  <a:lnTo>
                    <a:pt x="20737" y="26801"/>
                  </a:lnTo>
                  <a:lnTo>
                    <a:pt x="20494" y="28256"/>
                  </a:lnTo>
                  <a:lnTo>
                    <a:pt x="20252" y="29711"/>
                  </a:lnTo>
                  <a:lnTo>
                    <a:pt x="20131" y="31288"/>
                  </a:lnTo>
                  <a:lnTo>
                    <a:pt x="20009" y="34441"/>
                  </a:lnTo>
                  <a:lnTo>
                    <a:pt x="20009" y="66455"/>
                  </a:lnTo>
                  <a:lnTo>
                    <a:pt x="0" y="66455"/>
                  </a:lnTo>
                  <a:lnTo>
                    <a:pt x="0" y="1699"/>
                  </a:lnTo>
                  <a:lnTo>
                    <a:pt x="19282" y="1699"/>
                  </a:lnTo>
                  <a:lnTo>
                    <a:pt x="19282" y="10551"/>
                  </a:lnTo>
                  <a:lnTo>
                    <a:pt x="19524" y="10551"/>
                  </a:lnTo>
                  <a:lnTo>
                    <a:pt x="19524" y="10551"/>
                  </a:lnTo>
                  <a:lnTo>
                    <a:pt x="20252" y="9217"/>
                  </a:lnTo>
                  <a:lnTo>
                    <a:pt x="21101" y="8126"/>
                  </a:lnTo>
                  <a:lnTo>
                    <a:pt x="22071" y="7034"/>
                  </a:lnTo>
                  <a:lnTo>
                    <a:pt x="23041" y="5943"/>
                  </a:lnTo>
                  <a:lnTo>
                    <a:pt x="24132" y="5094"/>
                  </a:lnTo>
                  <a:lnTo>
                    <a:pt x="25224" y="4124"/>
                  </a:lnTo>
                  <a:lnTo>
                    <a:pt x="26436" y="3396"/>
                  </a:lnTo>
                  <a:lnTo>
                    <a:pt x="27649" y="2669"/>
                  </a:lnTo>
                  <a:lnTo>
                    <a:pt x="28862" y="2062"/>
                  </a:lnTo>
                  <a:lnTo>
                    <a:pt x="30196" y="1456"/>
                  </a:lnTo>
                  <a:lnTo>
                    <a:pt x="31530" y="971"/>
                  </a:lnTo>
                  <a:lnTo>
                    <a:pt x="32864" y="607"/>
                  </a:lnTo>
                  <a:lnTo>
                    <a:pt x="34319" y="365"/>
                  </a:lnTo>
                  <a:lnTo>
                    <a:pt x="35653" y="122"/>
                  </a:lnTo>
                  <a:lnTo>
                    <a:pt x="37108" y="1"/>
                  </a:lnTo>
                  <a:lnTo>
                    <a:pt x="38563" y="1"/>
                  </a:lnTo>
                  <a:lnTo>
                    <a:pt x="38563" y="1"/>
                  </a:lnTo>
                  <a:lnTo>
                    <a:pt x="40382" y="122"/>
                  </a:lnTo>
                  <a:lnTo>
                    <a:pt x="42201" y="243"/>
                  </a:lnTo>
                  <a:lnTo>
                    <a:pt x="43899" y="365"/>
                  </a:lnTo>
                  <a:lnTo>
                    <a:pt x="45475" y="607"/>
                  </a:lnTo>
                  <a:lnTo>
                    <a:pt x="46931" y="971"/>
                  </a:lnTo>
                  <a:lnTo>
                    <a:pt x="48386" y="1335"/>
                  </a:lnTo>
                  <a:lnTo>
                    <a:pt x="49720" y="1820"/>
                  </a:lnTo>
                  <a:lnTo>
                    <a:pt x="50932" y="2426"/>
                  </a:lnTo>
                  <a:lnTo>
                    <a:pt x="52145" y="3033"/>
                  </a:lnTo>
                  <a:lnTo>
                    <a:pt x="53236" y="3639"/>
                  </a:lnTo>
                  <a:lnTo>
                    <a:pt x="54207" y="4366"/>
                  </a:lnTo>
                  <a:lnTo>
                    <a:pt x="55177" y="5215"/>
                  </a:lnTo>
                  <a:lnTo>
                    <a:pt x="56026" y="6064"/>
                  </a:lnTo>
                  <a:lnTo>
                    <a:pt x="56875" y="6913"/>
                  </a:lnTo>
                  <a:lnTo>
                    <a:pt x="57602" y="7883"/>
                  </a:lnTo>
                  <a:lnTo>
                    <a:pt x="58330" y="8975"/>
                  </a:lnTo>
                  <a:lnTo>
                    <a:pt x="58936" y="9945"/>
                  </a:lnTo>
                  <a:lnTo>
                    <a:pt x="59542" y="11157"/>
                  </a:lnTo>
                  <a:lnTo>
                    <a:pt x="60513" y="13462"/>
                  </a:lnTo>
                  <a:lnTo>
                    <a:pt x="61240" y="16008"/>
                  </a:lnTo>
                  <a:lnTo>
                    <a:pt x="61846" y="18676"/>
                  </a:lnTo>
                  <a:lnTo>
                    <a:pt x="62210" y="21586"/>
                  </a:lnTo>
                  <a:lnTo>
                    <a:pt x="62574" y="24618"/>
                  </a:lnTo>
                  <a:lnTo>
                    <a:pt x="62695" y="27650"/>
                  </a:lnTo>
                  <a:lnTo>
                    <a:pt x="62695" y="30924"/>
                  </a:lnTo>
                  <a:lnTo>
                    <a:pt x="62695" y="66455"/>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9" name="Google Shape;1459;p121"/>
            <p:cNvSpPr/>
            <p:nvPr/>
          </p:nvSpPr>
          <p:spPr>
            <a:xfrm>
              <a:off x="5332706" y="3379103"/>
              <a:ext cx="22644" cy="22645"/>
            </a:xfrm>
            <a:custGeom>
              <a:rect b="b" l="l" r="r" t="t"/>
              <a:pathLst>
                <a:path extrusionOk="0" fill="none" h="23406" w="23405">
                  <a:moveTo>
                    <a:pt x="11642" y="23405"/>
                  </a:moveTo>
                  <a:lnTo>
                    <a:pt x="11642" y="23405"/>
                  </a:lnTo>
                  <a:lnTo>
                    <a:pt x="10429" y="23284"/>
                  </a:lnTo>
                  <a:lnTo>
                    <a:pt x="9338" y="23163"/>
                  </a:lnTo>
                  <a:lnTo>
                    <a:pt x="8246" y="22799"/>
                  </a:lnTo>
                  <a:lnTo>
                    <a:pt x="7155" y="22435"/>
                  </a:lnTo>
                  <a:lnTo>
                    <a:pt x="6064" y="21950"/>
                  </a:lnTo>
                  <a:lnTo>
                    <a:pt x="5215" y="21344"/>
                  </a:lnTo>
                  <a:lnTo>
                    <a:pt x="4245" y="20737"/>
                  </a:lnTo>
                  <a:lnTo>
                    <a:pt x="3396" y="19888"/>
                  </a:lnTo>
                  <a:lnTo>
                    <a:pt x="2668" y="19161"/>
                  </a:lnTo>
                  <a:lnTo>
                    <a:pt x="2062" y="18191"/>
                  </a:lnTo>
                  <a:lnTo>
                    <a:pt x="1455" y="17220"/>
                  </a:lnTo>
                  <a:lnTo>
                    <a:pt x="970" y="16250"/>
                  </a:lnTo>
                  <a:lnTo>
                    <a:pt x="485" y="15159"/>
                  </a:lnTo>
                  <a:lnTo>
                    <a:pt x="243" y="14067"/>
                  </a:lnTo>
                  <a:lnTo>
                    <a:pt x="121" y="12855"/>
                  </a:lnTo>
                  <a:lnTo>
                    <a:pt x="0" y="11642"/>
                  </a:lnTo>
                  <a:lnTo>
                    <a:pt x="0" y="11642"/>
                  </a:lnTo>
                  <a:lnTo>
                    <a:pt x="121" y="10551"/>
                  </a:lnTo>
                  <a:lnTo>
                    <a:pt x="243" y="9338"/>
                  </a:lnTo>
                  <a:lnTo>
                    <a:pt x="485" y="8247"/>
                  </a:lnTo>
                  <a:lnTo>
                    <a:pt x="970" y="7155"/>
                  </a:lnTo>
                  <a:lnTo>
                    <a:pt x="1455" y="6064"/>
                  </a:lnTo>
                  <a:lnTo>
                    <a:pt x="1940" y="5215"/>
                  </a:lnTo>
                  <a:lnTo>
                    <a:pt x="2668" y="4245"/>
                  </a:lnTo>
                  <a:lnTo>
                    <a:pt x="3396" y="3396"/>
                  </a:lnTo>
                  <a:lnTo>
                    <a:pt x="4245" y="2668"/>
                  </a:lnTo>
                  <a:lnTo>
                    <a:pt x="5093" y="2062"/>
                  </a:lnTo>
                  <a:lnTo>
                    <a:pt x="6064" y="1456"/>
                  </a:lnTo>
                  <a:lnTo>
                    <a:pt x="7155" y="971"/>
                  </a:lnTo>
                  <a:lnTo>
                    <a:pt x="8246" y="486"/>
                  </a:lnTo>
                  <a:lnTo>
                    <a:pt x="9338" y="243"/>
                  </a:lnTo>
                  <a:lnTo>
                    <a:pt x="10429" y="122"/>
                  </a:lnTo>
                  <a:lnTo>
                    <a:pt x="11642" y="0"/>
                  </a:lnTo>
                  <a:lnTo>
                    <a:pt x="11642" y="0"/>
                  </a:lnTo>
                  <a:lnTo>
                    <a:pt x="12855" y="122"/>
                  </a:lnTo>
                  <a:lnTo>
                    <a:pt x="14067" y="243"/>
                  </a:lnTo>
                  <a:lnTo>
                    <a:pt x="15159" y="486"/>
                  </a:lnTo>
                  <a:lnTo>
                    <a:pt x="16250" y="971"/>
                  </a:lnTo>
                  <a:lnTo>
                    <a:pt x="17220" y="1456"/>
                  </a:lnTo>
                  <a:lnTo>
                    <a:pt x="18190" y="2062"/>
                  </a:lnTo>
                  <a:lnTo>
                    <a:pt x="19160" y="2668"/>
                  </a:lnTo>
                  <a:lnTo>
                    <a:pt x="19888" y="3396"/>
                  </a:lnTo>
                  <a:lnTo>
                    <a:pt x="20737" y="4245"/>
                  </a:lnTo>
                  <a:lnTo>
                    <a:pt x="21343" y="5215"/>
                  </a:lnTo>
                  <a:lnTo>
                    <a:pt x="21950" y="6064"/>
                  </a:lnTo>
                  <a:lnTo>
                    <a:pt x="22435" y="7155"/>
                  </a:lnTo>
                  <a:lnTo>
                    <a:pt x="22798" y="8247"/>
                  </a:lnTo>
                  <a:lnTo>
                    <a:pt x="23162" y="9338"/>
                  </a:lnTo>
                  <a:lnTo>
                    <a:pt x="23284" y="10429"/>
                  </a:lnTo>
                  <a:lnTo>
                    <a:pt x="23405" y="11642"/>
                  </a:lnTo>
                  <a:lnTo>
                    <a:pt x="23405" y="11642"/>
                  </a:lnTo>
                  <a:lnTo>
                    <a:pt x="23284" y="12855"/>
                  </a:lnTo>
                  <a:lnTo>
                    <a:pt x="23162" y="14067"/>
                  </a:lnTo>
                  <a:lnTo>
                    <a:pt x="22798" y="15159"/>
                  </a:lnTo>
                  <a:lnTo>
                    <a:pt x="22435" y="16250"/>
                  </a:lnTo>
                  <a:lnTo>
                    <a:pt x="21950" y="17220"/>
                  </a:lnTo>
                  <a:lnTo>
                    <a:pt x="21343" y="18191"/>
                  </a:lnTo>
                  <a:lnTo>
                    <a:pt x="20737" y="19161"/>
                  </a:lnTo>
                  <a:lnTo>
                    <a:pt x="19888" y="19888"/>
                  </a:lnTo>
                  <a:lnTo>
                    <a:pt x="19160" y="20737"/>
                  </a:lnTo>
                  <a:lnTo>
                    <a:pt x="18190" y="21344"/>
                  </a:lnTo>
                  <a:lnTo>
                    <a:pt x="17220" y="21950"/>
                  </a:lnTo>
                  <a:lnTo>
                    <a:pt x="16250" y="22435"/>
                  </a:lnTo>
                  <a:lnTo>
                    <a:pt x="15159" y="22799"/>
                  </a:lnTo>
                  <a:lnTo>
                    <a:pt x="14067" y="23163"/>
                  </a:lnTo>
                  <a:lnTo>
                    <a:pt x="12855" y="23284"/>
                  </a:lnTo>
                  <a:lnTo>
                    <a:pt x="11642" y="23405"/>
                  </a:lnTo>
                  <a:lnTo>
                    <a:pt x="11642" y="23405"/>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0" name="Google Shape;1460;p121"/>
            <p:cNvSpPr/>
            <p:nvPr/>
          </p:nvSpPr>
          <p:spPr>
            <a:xfrm>
              <a:off x="5334231" y="3410312"/>
              <a:ext cx="19478" cy="62653"/>
            </a:xfrm>
            <a:custGeom>
              <a:rect b="b" l="l" r="r" t="t"/>
              <a:pathLst>
                <a:path extrusionOk="0" fill="none" h="64758" w="20132">
                  <a:moveTo>
                    <a:pt x="20131" y="64757"/>
                  </a:moveTo>
                  <a:lnTo>
                    <a:pt x="1" y="64757"/>
                  </a:lnTo>
                  <a:lnTo>
                    <a:pt x="1" y="1"/>
                  </a:lnTo>
                  <a:lnTo>
                    <a:pt x="20131" y="1"/>
                  </a:lnTo>
                  <a:lnTo>
                    <a:pt x="20131" y="64757"/>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1" name="Google Shape;1461;p121"/>
            <p:cNvSpPr/>
            <p:nvPr/>
          </p:nvSpPr>
          <p:spPr>
            <a:xfrm>
              <a:off x="5314755" y="3361035"/>
              <a:ext cx="131406" cy="131289"/>
            </a:xfrm>
            <a:custGeom>
              <a:rect b="b" l="l" r="r" t="t"/>
              <a:pathLst>
                <a:path extrusionOk="0" fill="none" h="135699" w="135820">
                  <a:moveTo>
                    <a:pt x="125755" y="0"/>
                  </a:moveTo>
                  <a:lnTo>
                    <a:pt x="10065" y="0"/>
                  </a:lnTo>
                  <a:lnTo>
                    <a:pt x="10065" y="0"/>
                  </a:lnTo>
                  <a:lnTo>
                    <a:pt x="9095" y="0"/>
                  </a:lnTo>
                  <a:lnTo>
                    <a:pt x="8004" y="122"/>
                  </a:lnTo>
                  <a:lnTo>
                    <a:pt x="7155" y="364"/>
                  </a:lnTo>
                  <a:lnTo>
                    <a:pt x="6185" y="728"/>
                  </a:lnTo>
                  <a:lnTo>
                    <a:pt x="5336" y="1092"/>
                  </a:lnTo>
                  <a:lnTo>
                    <a:pt x="4487" y="1577"/>
                  </a:lnTo>
                  <a:lnTo>
                    <a:pt x="3760" y="2183"/>
                  </a:lnTo>
                  <a:lnTo>
                    <a:pt x="3032" y="2789"/>
                  </a:lnTo>
                  <a:lnTo>
                    <a:pt x="2426" y="3517"/>
                  </a:lnTo>
                  <a:lnTo>
                    <a:pt x="1819" y="4245"/>
                  </a:lnTo>
                  <a:lnTo>
                    <a:pt x="1334" y="5094"/>
                  </a:lnTo>
                  <a:lnTo>
                    <a:pt x="849" y="5942"/>
                  </a:lnTo>
                  <a:lnTo>
                    <a:pt x="485" y="6791"/>
                  </a:lnTo>
                  <a:lnTo>
                    <a:pt x="243" y="7761"/>
                  </a:lnTo>
                  <a:lnTo>
                    <a:pt x="122" y="8732"/>
                  </a:lnTo>
                  <a:lnTo>
                    <a:pt x="0" y="9823"/>
                  </a:lnTo>
                  <a:lnTo>
                    <a:pt x="0" y="125997"/>
                  </a:lnTo>
                  <a:lnTo>
                    <a:pt x="0" y="125997"/>
                  </a:lnTo>
                  <a:lnTo>
                    <a:pt x="122" y="126967"/>
                  </a:lnTo>
                  <a:lnTo>
                    <a:pt x="243" y="127937"/>
                  </a:lnTo>
                  <a:lnTo>
                    <a:pt x="485" y="128907"/>
                  </a:lnTo>
                  <a:lnTo>
                    <a:pt x="849" y="129756"/>
                  </a:lnTo>
                  <a:lnTo>
                    <a:pt x="1334" y="130727"/>
                  </a:lnTo>
                  <a:lnTo>
                    <a:pt x="1819" y="131454"/>
                  </a:lnTo>
                  <a:lnTo>
                    <a:pt x="2426" y="132182"/>
                  </a:lnTo>
                  <a:lnTo>
                    <a:pt x="3032" y="132909"/>
                  </a:lnTo>
                  <a:lnTo>
                    <a:pt x="3760" y="133516"/>
                  </a:lnTo>
                  <a:lnTo>
                    <a:pt x="4487" y="134122"/>
                  </a:lnTo>
                  <a:lnTo>
                    <a:pt x="5336" y="134607"/>
                  </a:lnTo>
                  <a:lnTo>
                    <a:pt x="6185" y="134971"/>
                  </a:lnTo>
                  <a:lnTo>
                    <a:pt x="7155" y="135335"/>
                  </a:lnTo>
                  <a:lnTo>
                    <a:pt x="8004" y="135577"/>
                  </a:lnTo>
                  <a:lnTo>
                    <a:pt x="9095" y="135698"/>
                  </a:lnTo>
                  <a:lnTo>
                    <a:pt x="10065" y="135698"/>
                  </a:lnTo>
                  <a:lnTo>
                    <a:pt x="125755" y="135698"/>
                  </a:lnTo>
                  <a:lnTo>
                    <a:pt x="125755" y="135698"/>
                  </a:lnTo>
                  <a:lnTo>
                    <a:pt x="126725" y="135698"/>
                  </a:lnTo>
                  <a:lnTo>
                    <a:pt x="127695" y="135577"/>
                  </a:lnTo>
                  <a:lnTo>
                    <a:pt x="128665" y="135335"/>
                  </a:lnTo>
                  <a:lnTo>
                    <a:pt x="129635" y="134971"/>
                  </a:lnTo>
                  <a:lnTo>
                    <a:pt x="130484" y="134607"/>
                  </a:lnTo>
                  <a:lnTo>
                    <a:pt x="131333" y="134122"/>
                  </a:lnTo>
                  <a:lnTo>
                    <a:pt x="132060" y="133516"/>
                  </a:lnTo>
                  <a:lnTo>
                    <a:pt x="132788" y="132909"/>
                  </a:lnTo>
                  <a:lnTo>
                    <a:pt x="133394" y="132303"/>
                  </a:lnTo>
                  <a:lnTo>
                    <a:pt x="134001" y="131454"/>
                  </a:lnTo>
                  <a:lnTo>
                    <a:pt x="134486" y="130727"/>
                  </a:lnTo>
                  <a:lnTo>
                    <a:pt x="134971" y="129756"/>
                  </a:lnTo>
                  <a:lnTo>
                    <a:pt x="135335" y="128907"/>
                  </a:lnTo>
                  <a:lnTo>
                    <a:pt x="135577" y="127937"/>
                  </a:lnTo>
                  <a:lnTo>
                    <a:pt x="135698" y="126967"/>
                  </a:lnTo>
                  <a:lnTo>
                    <a:pt x="135820" y="125997"/>
                  </a:lnTo>
                  <a:lnTo>
                    <a:pt x="135820" y="9823"/>
                  </a:lnTo>
                  <a:lnTo>
                    <a:pt x="135820" y="9823"/>
                  </a:lnTo>
                  <a:lnTo>
                    <a:pt x="135698" y="8732"/>
                  </a:lnTo>
                  <a:lnTo>
                    <a:pt x="135577" y="7761"/>
                  </a:lnTo>
                  <a:lnTo>
                    <a:pt x="135335" y="6791"/>
                  </a:lnTo>
                  <a:lnTo>
                    <a:pt x="134971" y="5942"/>
                  </a:lnTo>
                  <a:lnTo>
                    <a:pt x="134486" y="5094"/>
                  </a:lnTo>
                  <a:lnTo>
                    <a:pt x="134001" y="4245"/>
                  </a:lnTo>
                  <a:lnTo>
                    <a:pt x="133394" y="3517"/>
                  </a:lnTo>
                  <a:lnTo>
                    <a:pt x="132788" y="2789"/>
                  </a:lnTo>
                  <a:lnTo>
                    <a:pt x="132060" y="2183"/>
                  </a:lnTo>
                  <a:lnTo>
                    <a:pt x="131333" y="1577"/>
                  </a:lnTo>
                  <a:lnTo>
                    <a:pt x="130484" y="1092"/>
                  </a:lnTo>
                  <a:lnTo>
                    <a:pt x="129635" y="728"/>
                  </a:lnTo>
                  <a:lnTo>
                    <a:pt x="128665" y="364"/>
                  </a:lnTo>
                  <a:lnTo>
                    <a:pt x="127695" y="122"/>
                  </a:lnTo>
                  <a:lnTo>
                    <a:pt x="126725" y="0"/>
                  </a:lnTo>
                  <a:lnTo>
                    <a:pt x="125755" y="0"/>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62" name="Google Shape;1462;p121"/>
          <p:cNvGrpSpPr/>
          <p:nvPr/>
        </p:nvGrpSpPr>
        <p:grpSpPr>
          <a:xfrm>
            <a:off x="1914431" y="1163211"/>
            <a:ext cx="608219" cy="608219"/>
            <a:chOff x="1190625" y="238125"/>
            <a:chExt cx="5238750" cy="5238750"/>
          </a:xfrm>
        </p:grpSpPr>
        <p:sp>
          <p:nvSpPr>
            <p:cNvPr id="1463" name="Google Shape;1463;p121"/>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rgbClr val="CB22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4" name="Google Shape;1464;p121"/>
            <p:cNvSpPr/>
            <p:nvPr/>
          </p:nvSpPr>
          <p:spPr>
            <a:xfrm>
              <a:off x="3288550" y="2633150"/>
              <a:ext cx="1048975" cy="964100"/>
            </a:xfrm>
            <a:custGeom>
              <a:rect b="b" l="l" r="r" t="t"/>
              <a:pathLst>
                <a:path extrusionOk="0" h="38564" w="41959">
                  <a:moveTo>
                    <a:pt x="0" y="0"/>
                  </a:moveTo>
                  <a:lnTo>
                    <a:pt x="12491" y="19282"/>
                  </a:lnTo>
                  <a:lnTo>
                    <a:pt x="0" y="38563"/>
                  </a:lnTo>
                  <a:lnTo>
                    <a:pt x="15644" y="38563"/>
                  </a:lnTo>
                  <a:lnTo>
                    <a:pt x="19888" y="30560"/>
                  </a:lnTo>
                  <a:lnTo>
                    <a:pt x="20494" y="29104"/>
                  </a:lnTo>
                  <a:lnTo>
                    <a:pt x="20858" y="28256"/>
                  </a:lnTo>
                  <a:lnTo>
                    <a:pt x="20979" y="28256"/>
                  </a:lnTo>
                  <a:lnTo>
                    <a:pt x="21343" y="29104"/>
                  </a:lnTo>
                  <a:lnTo>
                    <a:pt x="22071" y="30560"/>
                  </a:lnTo>
                  <a:lnTo>
                    <a:pt x="26315" y="38563"/>
                  </a:lnTo>
                  <a:lnTo>
                    <a:pt x="41959" y="38563"/>
                  </a:lnTo>
                  <a:lnTo>
                    <a:pt x="29468" y="19282"/>
                  </a:lnTo>
                  <a:lnTo>
                    <a:pt x="41959" y="0"/>
                  </a:lnTo>
                  <a:lnTo>
                    <a:pt x="26073" y="0"/>
                  </a:lnTo>
                  <a:lnTo>
                    <a:pt x="22313" y="6912"/>
                  </a:lnTo>
                  <a:lnTo>
                    <a:pt x="21464" y="8489"/>
                  </a:lnTo>
                  <a:lnTo>
                    <a:pt x="20979" y="9217"/>
                  </a:lnTo>
                  <a:lnTo>
                    <a:pt x="20858" y="9217"/>
                  </a:lnTo>
                  <a:lnTo>
                    <a:pt x="19524" y="6912"/>
                  </a:lnTo>
                  <a:lnTo>
                    <a:pt x="1588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5" name="Google Shape;1465;p121"/>
            <p:cNvSpPr/>
            <p:nvPr/>
          </p:nvSpPr>
          <p:spPr>
            <a:xfrm>
              <a:off x="1966725"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802"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618" y="40261"/>
                  </a:lnTo>
                  <a:lnTo>
                    <a:pt x="26679" y="41231"/>
                  </a:lnTo>
                  <a:lnTo>
                    <a:pt x="28498" y="42322"/>
                  </a:lnTo>
                  <a:lnTo>
                    <a:pt x="30075" y="43293"/>
                  </a:lnTo>
                  <a:lnTo>
                    <a:pt x="30681" y="43899"/>
                  </a:lnTo>
                  <a:lnTo>
                    <a:pt x="31166" y="44505"/>
                  </a:lnTo>
                  <a:lnTo>
                    <a:pt x="31651" y="45112"/>
                  </a:lnTo>
                  <a:lnTo>
                    <a:pt x="32015" y="45718"/>
                  </a:lnTo>
                  <a:lnTo>
                    <a:pt x="32136" y="46324"/>
                  </a:lnTo>
                  <a:lnTo>
                    <a:pt x="32258" y="47052"/>
                  </a:lnTo>
                  <a:lnTo>
                    <a:pt x="32258"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493" y="46082"/>
                  </a:lnTo>
                  <a:lnTo>
                    <a:pt x="16493" y="44748"/>
                  </a:lnTo>
                  <a:lnTo>
                    <a:pt x="16735" y="43535"/>
                  </a:lnTo>
                  <a:lnTo>
                    <a:pt x="17099" y="42444"/>
                  </a:lnTo>
                  <a:lnTo>
                    <a:pt x="17584" y="41352"/>
                  </a:lnTo>
                  <a:lnTo>
                    <a:pt x="18191" y="40382"/>
                  </a:lnTo>
                  <a:lnTo>
                    <a:pt x="18676" y="39533"/>
                  </a:lnTo>
                  <a:lnTo>
                    <a:pt x="19888" y="38078"/>
                  </a:lnTo>
                  <a:close/>
                  <a:moveTo>
                    <a:pt x="25224" y="0"/>
                  </a:moveTo>
                  <a:lnTo>
                    <a:pt x="22435" y="121"/>
                  </a:lnTo>
                  <a:lnTo>
                    <a:pt x="19767" y="485"/>
                  </a:lnTo>
                  <a:lnTo>
                    <a:pt x="17463" y="970"/>
                  </a:lnTo>
                  <a:lnTo>
                    <a:pt x="15280" y="1577"/>
                  </a:lnTo>
                  <a:lnTo>
                    <a:pt x="13219" y="2425"/>
                  </a:lnTo>
                  <a:lnTo>
                    <a:pt x="11400"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4" y="24617"/>
                  </a:lnTo>
                  <a:lnTo>
                    <a:pt x="4851" y="26194"/>
                  </a:lnTo>
                  <a:lnTo>
                    <a:pt x="5700" y="27649"/>
                  </a:lnTo>
                  <a:lnTo>
                    <a:pt x="6670" y="29104"/>
                  </a:lnTo>
                  <a:lnTo>
                    <a:pt x="7883" y="30317"/>
                  </a:lnTo>
                  <a:lnTo>
                    <a:pt x="9096" y="31530"/>
                  </a:lnTo>
                  <a:lnTo>
                    <a:pt x="8125" y="32257"/>
                  </a:lnTo>
                  <a:lnTo>
                    <a:pt x="6791" y="33470"/>
                  </a:lnTo>
                  <a:lnTo>
                    <a:pt x="5336" y="35046"/>
                  </a:lnTo>
                  <a:lnTo>
                    <a:pt x="3760" y="36865"/>
                  </a:lnTo>
                  <a:lnTo>
                    <a:pt x="3032" y="37957"/>
                  </a:lnTo>
                  <a:lnTo>
                    <a:pt x="2305" y="39170"/>
                  </a:lnTo>
                  <a:lnTo>
                    <a:pt x="1698" y="40382"/>
                  </a:lnTo>
                  <a:lnTo>
                    <a:pt x="1092" y="41595"/>
                  </a:lnTo>
                  <a:lnTo>
                    <a:pt x="728" y="43050"/>
                  </a:lnTo>
                  <a:lnTo>
                    <a:pt x="364"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2" y="62938"/>
                  </a:lnTo>
                  <a:lnTo>
                    <a:pt x="9581"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30" y="65242"/>
                  </a:lnTo>
                  <a:lnTo>
                    <a:pt x="39170" y="64151"/>
                  </a:lnTo>
                  <a:lnTo>
                    <a:pt x="40989" y="62938"/>
                  </a:lnTo>
                  <a:lnTo>
                    <a:pt x="42565" y="61604"/>
                  </a:lnTo>
                  <a:lnTo>
                    <a:pt x="44021" y="60149"/>
                  </a:lnTo>
                  <a:lnTo>
                    <a:pt x="45233" y="58572"/>
                  </a:lnTo>
                  <a:lnTo>
                    <a:pt x="46325" y="56875"/>
                  </a:lnTo>
                  <a:lnTo>
                    <a:pt x="47173" y="55177"/>
                  </a:lnTo>
                  <a:lnTo>
                    <a:pt x="47780" y="53479"/>
                  </a:lnTo>
                  <a:lnTo>
                    <a:pt x="48265" y="51539"/>
                  </a:lnTo>
                  <a:lnTo>
                    <a:pt x="48629" y="49720"/>
                  </a:lnTo>
                  <a:lnTo>
                    <a:pt x="48629" y="47901"/>
                  </a:lnTo>
                  <a:lnTo>
                    <a:pt x="48629" y="46688"/>
                  </a:lnTo>
                  <a:lnTo>
                    <a:pt x="48507" y="45475"/>
                  </a:lnTo>
                  <a:lnTo>
                    <a:pt x="48386" y="44384"/>
                  </a:lnTo>
                  <a:lnTo>
                    <a:pt x="48144" y="43293"/>
                  </a:lnTo>
                  <a:lnTo>
                    <a:pt x="47780" y="42322"/>
                  </a:lnTo>
                  <a:lnTo>
                    <a:pt x="47416" y="41352"/>
                  </a:lnTo>
                  <a:lnTo>
                    <a:pt x="46446" y="39533"/>
                  </a:lnTo>
                  <a:lnTo>
                    <a:pt x="45354" y="37957"/>
                  </a:lnTo>
                  <a:lnTo>
                    <a:pt x="44021"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5" y="12733"/>
                  </a:lnTo>
                  <a:lnTo>
                    <a:pt x="45597" y="10914"/>
                  </a:lnTo>
                  <a:lnTo>
                    <a:pt x="44748" y="9216"/>
                  </a:lnTo>
                  <a:lnTo>
                    <a:pt x="43535" y="7640"/>
                  </a:lnTo>
                  <a:lnTo>
                    <a:pt x="42323" y="6185"/>
                  </a:lnTo>
                  <a:lnTo>
                    <a:pt x="40868" y="4972"/>
                  </a:lnTo>
                  <a:lnTo>
                    <a:pt x="39291" y="3759"/>
                  </a:lnTo>
                  <a:lnTo>
                    <a:pt x="37593" y="2789"/>
                  </a:lnTo>
                  <a:lnTo>
                    <a:pt x="35774" y="1940"/>
                  </a:lnTo>
                  <a:lnTo>
                    <a:pt x="33834" y="1213"/>
                  </a:lnTo>
                  <a:lnTo>
                    <a:pt x="31772" y="728"/>
                  </a:lnTo>
                  <a:lnTo>
                    <a:pt x="29590" y="364"/>
                  </a:lnTo>
                  <a:lnTo>
                    <a:pt x="27407" y="121"/>
                  </a:lnTo>
                  <a:lnTo>
                    <a:pt x="2522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6" name="Google Shape;1466;p121"/>
            <p:cNvSpPr/>
            <p:nvPr/>
          </p:nvSpPr>
          <p:spPr>
            <a:xfrm>
              <a:off x="4437550"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681"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496" y="40261"/>
                  </a:lnTo>
                  <a:lnTo>
                    <a:pt x="26679" y="41231"/>
                  </a:lnTo>
                  <a:lnTo>
                    <a:pt x="28498" y="42322"/>
                  </a:lnTo>
                  <a:lnTo>
                    <a:pt x="30075" y="43293"/>
                  </a:lnTo>
                  <a:lnTo>
                    <a:pt x="30681" y="43899"/>
                  </a:lnTo>
                  <a:lnTo>
                    <a:pt x="31166" y="44505"/>
                  </a:lnTo>
                  <a:lnTo>
                    <a:pt x="31651" y="45112"/>
                  </a:lnTo>
                  <a:lnTo>
                    <a:pt x="32015" y="45718"/>
                  </a:lnTo>
                  <a:lnTo>
                    <a:pt x="32136" y="46324"/>
                  </a:lnTo>
                  <a:lnTo>
                    <a:pt x="32257" y="47052"/>
                  </a:lnTo>
                  <a:lnTo>
                    <a:pt x="32136"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371" y="46082"/>
                  </a:lnTo>
                  <a:lnTo>
                    <a:pt x="16493" y="44748"/>
                  </a:lnTo>
                  <a:lnTo>
                    <a:pt x="16735" y="43535"/>
                  </a:lnTo>
                  <a:lnTo>
                    <a:pt x="17099" y="42444"/>
                  </a:lnTo>
                  <a:lnTo>
                    <a:pt x="17584" y="41352"/>
                  </a:lnTo>
                  <a:lnTo>
                    <a:pt x="18190" y="40382"/>
                  </a:lnTo>
                  <a:lnTo>
                    <a:pt x="18676" y="39533"/>
                  </a:lnTo>
                  <a:lnTo>
                    <a:pt x="19888" y="38078"/>
                  </a:lnTo>
                  <a:close/>
                  <a:moveTo>
                    <a:pt x="25103" y="0"/>
                  </a:moveTo>
                  <a:lnTo>
                    <a:pt x="22435" y="121"/>
                  </a:lnTo>
                  <a:lnTo>
                    <a:pt x="19767" y="485"/>
                  </a:lnTo>
                  <a:lnTo>
                    <a:pt x="17463" y="970"/>
                  </a:lnTo>
                  <a:lnTo>
                    <a:pt x="15280" y="1577"/>
                  </a:lnTo>
                  <a:lnTo>
                    <a:pt x="13218" y="2425"/>
                  </a:lnTo>
                  <a:lnTo>
                    <a:pt x="11399"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3" y="24617"/>
                  </a:lnTo>
                  <a:lnTo>
                    <a:pt x="4851" y="26194"/>
                  </a:lnTo>
                  <a:lnTo>
                    <a:pt x="5700" y="27649"/>
                  </a:lnTo>
                  <a:lnTo>
                    <a:pt x="6670" y="29104"/>
                  </a:lnTo>
                  <a:lnTo>
                    <a:pt x="7883" y="30317"/>
                  </a:lnTo>
                  <a:lnTo>
                    <a:pt x="9095" y="31530"/>
                  </a:lnTo>
                  <a:lnTo>
                    <a:pt x="8125" y="32257"/>
                  </a:lnTo>
                  <a:lnTo>
                    <a:pt x="6791" y="33470"/>
                  </a:lnTo>
                  <a:lnTo>
                    <a:pt x="5336" y="35046"/>
                  </a:lnTo>
                  <a:lnTo>
                    <a:pt x="3760" y="36865"/>
                  </a:lnTo>
                  <a:lnTo>
                    <a:pt x="3032" y="37957"/>
                  </a:lnTo>
                  <a:lnTo>
                    <a:pt x="2304" y="39170"/>
                  </a:lnTo>
                  <a:lnTo>
                    <a:pt x="1698" y="40382"/>
                  </a:lnTo>
                  <a:lnTo>
                    <a:pt x="1092" y="41595"/>
                  </a:lnTo>
                  <a:lnTo>
                    <a:pt x="607" y="43050"/>
                  </a:lnTo>
                  <a:lnTo>
                    <a:pt x="243"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1" y="62938"/>
                  </a:lnTo>
                  <a:lnTo>
                    <a:pt x="9580"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29" y="65242"/>
                  </a:lnTo>
                  <a:lnTo>
                    <a:pt x="39170" y="64151"/>
                  </a:lnTo>
                  <a:lnTo>
                    <a:pt x="40989" y="62938"/>
                  </a:lnTo>
                  <a:lnTo>
                    <a:pt x="42565" y="61604"/>
                  </a:lnTo>
                  <a:lnTo>
                    <a:pt x="44020" y="60149"/>
                  </a:lnTo>
                  <a:lnTo>
                    <a:pt x="45233" y="58572"/>
                  </a:lnTo>
                  <a:lnTo>
                    <a:pt x="46324" y="56875"/>
                  </a:lnTo>
                  <a:lnTo>
                    <a:pt x="47173" y="55177"/>
                  </a:lnTo>
                  <a:lnTo>
                    <a:pt x="47780" y="53479"/>
                  </a:lnTo>
                  <a:lnTo>
                    <a:pt x="48265" y="51539"/>
                  </a:lnTo>
                  <a:lnTo>
                    <a:pt x="48629" y="49720"/>
                  </a:lnTo>
                  <a:lnTo>
                    <a:pt x="48629" y="47901"/>
                  </a:lnTo>
                  <a:lnTo>
                    <a:pt x="48629" y="46688"/>
                  </a:lnTo>
                  <a:lnTo>
                    <a:pt x="48507" y="45475"/>
                  </a:lnTo>
                  <a:lnTo>
                    <a:pt x="48386" y="44384"/>
                  </a:lnTo>
                  <a:lnTo>
                    <a:pt x="48022" y="43293"/>
                  </a:lnTo>
                  <a:lnTo>
                    <a:pt x="47780" y="42322"/>
                  </a:lnTo>
                  <a:lnTo>
                    <a:pt x="47416" y="41352"/>
                  </a:lnTo>
                  <a:lnTo>
                    <a:pt x="46446" y="39533"/>
                  </a:lnTo>
                  <a:lnTo>
                    <a:pt x="45354" y="37957"/>
                  </a:lnTo>
                  <a:lnTo>
                    <a:pt x="44020"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4" y="12733"/>
                  </a:lnTo>
                  <a:lnTo>
                    <a:pt x="45597" y="10914"/>
                  </a:lnTo>
                  <a:lnTo>
                    <a:pt x="44627" y="9216"/>
                  </a:lnTo>
                  <a:lnTo>
                    <a:pt x="43535" y="7640"/>
                  </a:lnTo>
                  <a:lnTo>
                    <a:pt x="42323" y="6185"/>
                  </a:lnTo>
                  <a:lnTo>
                    <a:pt x="40867" y="4972"/>
                  </a:lnTo>
                  <a:lnTo>
                    <a:pt x="39291" y="3759"/>
                  </a:lnTo>
                  <a:lnTo>
                    <a:pt x="37593" y="2789"/>
                  </a:lnTo>
                  <a:lnTo>
                    <a:pt x="35774" y="1940"/>
                  </a:lnTo>
                  <a:lnTo>
                    <a:pt x="33834" y="1213"/>
                  </a:lnTo>
                  <a:lnTo>
                    <a:pt x="31772" y="728"/>
                  </a:lnTo>
                  <a:lnTo>
                    <a:pt x="29590" y="364"/>
                  </a:lnTo>
                  <a:lnTo>
                    <a:pt x="27407" y="121"/>
                  </a:lnTo>
                  <a:lnTo>
                    <a:pt x="2510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 Stat">
  <p:cSld name="Text Slide_1_1_1_1">
    <p:spTree>
      <p:nvGrpSpPr>
        <p:cNvPr id="86" name="Shape 86"/>
        <p:cNvGrpSpPr/>
        <p:nvPr/>
      </p:nvGrpSpPr>
      <p:grpSpPr>
        <a:xfrm>
          <a:off x="0" y="0"/>
          <a:ext cx="0" cy="0"/>
          <a:chOff x="0" y="0"/>
          <a:chExt cx="0" cy="0"/>
        </a:xfrm>
      </p:grpSpPr>
      <p:sp>
        <p:nvSpPr>
          <p:cNvPr id="87" name="Google Shape;87;p13"/>
          <p:cNvSpPr txBox="1"/>
          <p:nvPr>
            <p:ph type="title"/>
          </p:nvPr>
        </p:nvSpPr>
        <p:spPr>
          <a:xfrm>
            <a:off x="457200" y="704088"/>
            <a:ext cx="8229600" cy="4596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accent3"/>
              </a:buClr>
              <a:buSzPts val="2200"/>
              <a:buNone/>
              <a:defRPr sz="2200"/>
            </a:lvl1pPr>
            <a:lvl2pPr lvl="1" rtl="0">
              <a:spcBef>
                <a:spcPts val="0"/>
              </a:spcBef>
              <a:spcAft>
                <a:spcPts val="0"/>
              </a:spcAft>
              <a:buSzPts val="3000"/>
              <a:buFont typeface="Roboto Slab"/>
              <a:buNone/>
              <a:defRPr sz="3000">
                <a:latin typeface="Roboto Slab"/>
                <a:ea typeface="Roboto Slab"/>
                <a:cs typeface="Roboto Slab"/>
                <a:sym typeface="Roboto Slab"/>
              </a:defRPr>
            </a:lvl2pPr>
            <a:lvl3pPr lvl="2" rtl="0">
              <a:spcBef>
                <a:spcPts val="0"/>
              </a:spcBef>
              <a:spcAft>
                <a:spcPts val="0"/>
              </a:spcAft>
              <a:buSzPts val="3000"/>
              <a:buFont typeface="Roboto Slab"/>
              <a:buNone/>
              <a:defRPr sz="3000">
                <a:latin typeface="Roboto Slab"/>
                <a:ea typeface="Roboto Slab"/>
                <a:cs typeface="Roboto Slab"/>
                <a:sym typeface="Roboto Slab"/>
              </a:defRPr>
            </a:lvl3pPr>
            <a:lvl4pPr lvl="3" rtl="0">
              <a:spcBef>
                <a:spcPts val="0"/>
              </a:spcBef>
              <a:spcAft>
                <a:spcPts val="0"/>
              </a:spcAft>
              <a:buSzPts val="3000"/>
              <a:buFont typeface="Roboto Slab"/>
              <a:buNone/>
              <a:defRPr sz="3000">
                <a:latin typeface="Roboto Slab"/>
                <a:ea typeface="Roboto Slab"/>
                <a:cs typeface="Roboto Slab"/>
                <a:sym typeface="Roboto Slab"/>
              </a:defRPr>
            </a:lvl4pPr>
            <a:lvl5pPr lvl="4" rtl="0">
              <a:spcBef>
                <a:spcPts val="0"/>
              </a:spcBef>
              <a:spcAft>
                <a:spcPts val="0"/>
              </a:spcAft>
              <a:buSzPts val="3000"/>
              <a:buFont typeface="Roboto Slab"/>
              <a:buNone/>
              <a:defRPr sz="3000">
                <a:latin typeface="Roboto Slab"/>
                <a:ea typeface="Roboto Slab"/>
                <a:cs typeface="Roboto Slab"/>
                <a:sym typeface="Roboto Slab"/>
              </a:defRPr>
            </a:lvl5pPr>
            <a:lvl6pPr lvl="5" rtl="0">
              <a:spcBef>
                <a:spcPts val="0"/>
              </a:spcBef>
              <a:spcAft>
                <a:spcPts val="0"/>
              </a:spcAft>
              <a:buSzPts val="3000"/>
              <a:buFont typeface="Roboto Slab"/>
              <a:buNone/>
              <a:defRPr sz="3000">
                <a:latin typeface="Roboto Slab"/>
                <a:ea typeface="Roboto Slab"/>
                <a:cs typeface="Roboto Slab"/>
                <a:sym typeface="Roboto Slab"/>
              </a:defRPr>
            </a:lvl6pPr>
            <a:lvl7pPr lvl="6" rtl="0">
              <a:spcBef>
                <a:spcPts val="0"/>
              </a:spcBef>
              <a:spcAft>
                <a:spcPts val="0"/>
              </a:spcAft>
              <a:buSzPts val="3000"/>
              <a:buFont typeface="Roboto Slab"/>
              <a:buNone/>
              <a:defRPr sz="3000">
                <a:latin typeface="Roboto Slab"/>
                <a:ea typeface="Roboto Slab"/>
                <a:cs typeface="Roboto Slab"/>
                <a:sym typeface="Roboto Slab"/>
              </a:defRPr>
            </a:lvl7pPr>
            <a:lvl8pPr lvl="7" rtl="0">
              <a:spcBef>
                <a:spcPts val="0"/>
              </a:spcBef>
              <a:spcAft>
                <a:spcPts val="0"/>
              </a:spcAft>
              <a:buSzPts val="3000"/>
              <a:buFont typeface="Roboto Slab"/>
              <a:buNone/>
              <a:defRPr sz="3000">
                <a:latin typeface="Roboto Slab"/>
                <a:ea typeface="Roboto Slab"/>
                <a:cs typeface="Roboto Slab"/>
                <a:sym typeface="Roboto Slab"/>
              </a:defRPr>
            </a:lvl8pPr>
            <a:lvl9pPr lvl="8" rtl="0">
              <a:spcBef>
                <a:spcPts val="0"/>
              </a:spcBef>
              <a:spcAft>
                <a:spcPts val="0"/>
              </a:spcAft>
              <a:buSzPts val="3000"/>
              <a:buFont typeface="Roboto Slab"/>
              <a:buNone/>
              <a:defRPr sz="3000">
                <a:latin typeface="Roboto Slab"/>
                <a:ea typeface="Roboto Slab"/>
                <a:cs typeface="Roboto Slab"/>
                <a:sym typeface="Roboto Slab"/>
              </a:defRPr>
            </a:lvl9pPr>
          </a:lstStyle>
          <a:p/>
        </p:txBody>
      </p:sp>
      <p:sp>
        <p:nvSpPr>
          <p:cNvPr id="88" name="Google Shape;88;p13"/>
          <p:cNvSpPr txBox="1"/>
          <p:nvPr>
            <p:ph idx="1" type="body"/>
          </p:nvPr>
        </p:nvSpPr>
        <p:spPr>
          <a:xfrm>
            <a:off x="457200" y="4480560"/>
            <a:ext cx="82296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Clr>
                <a:srgbClr val="15152F"/>
              </a:buClr>
              <a:buSzPts val="500"/>
              <a:buFont typeface="Roboto Light"/>
              <a:buNone/>
              <a:defRPr i="0" sz="500" u="none" cap="none" strike="noStrike">
                <a:solidFill>
                  <a:srgbClr val="15152F"/>
                </a:solidFill>
                <a:latin typeface="Roboto Light"/>
                <a:ea typeface="Roboto Light"/>
                <a:cs typeface="Roboto Light"/>
                <a:sym typeface="Roboto Light"/>
              </a:defRPr>
            </a:lvl1pPr>
            <a:lvl2pPr indent="-260350" lvl="1" marL="914400" marR="0" rtl="0" algn="l">
              <a:lnSpc>
                <a:spcPct val="115000"/>
              </a:lnSpc>
              <a:spcBef>
                <a:spcPts val="2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2pPr>
            <a:lvl3pPr indent="-260350" lvl="2" marL="1371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3pPr>
            <a:lvl4pPr indent="-260350" lvl="3" marL="18288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4pPr>
            <a:lvl5pPr indent="-260350" lvl="4" marL="22860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5pPr>
            <a:lvl6pPr indent="-260350" lvl="5" marL="27432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6pPr>
            <a:lvl7pPr indent="-260350" lvl="6" marL="32004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7pPr>
            <a:lvl8pPr indent="-260350" lvl="7" marL="3657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8pPr>
            <a:lvl9pPr indent="-260350" lvl="8" marL="4114800" marR="0" rtl="0" algn="l">
              <a:lnSpc>
                <a:spcPct val="115000"/>
              </a:lnSpc>
              <a:spcBef>
                <a:spcPts val="900"/>
              </a:spcBef>
              <a:spcAft>
                <a:spcPts val="90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9pPr>
          </a:lstStyle>
          <a:p/>
        </p:txBody>
      </p:sp>
      <p:sp>
        <p:nvSpPr>
          <p:cNvPr id="89" name="Google Shape;89;p13"/>
          <p:cNvSpPr txBox="1"/>
          <p:nvPr>
            <p:ph idx="2" type="subTitle"/>
          </p:nvPr>
        </p:nvSpPr>
        <p:spPr>
          <a:xfrm>
            <a:off x="402200" y="1217350"/>
            <a:ext cx="2557800" cy="2060100"/>
          </a:xfrm>
          <a:prstGeom prst="rect">
            <a:avLst/>
          </a:prstGeom>
        </p:spPr>
        <p:txBody>
          <a:bodyPr anchorCtr="0" anchor="t" bIns="0" lIns="0" spcFirstLastPara="1" rIns="0" wrap="square" tIns="0">
            <a:noAutofit/>
          </a:bodyPr>
          <a:lstStyle>
            <a:lvl1pPr lvl="0">
              <a:lnSpc>
                <a:spcPct val="100000"/>
              </a:lnSpc>
              <a:spcBef>
                <a:spcPts val="0"/>
              </a:spcBef>
              <a:spcAft>
                <a:spcPts val="0"/>
              </a:spcAft>
              <a:buNone/>
              <a:defRPr sz="9600">
                <a:solidFill>
                  <a:srgbClr val="CB2233"/>
                </a:solidFill>
                <a:latin typeface="Roboto Slab Regular"/>
                <a:ea typeface="Roboto Slab Regular"/>
                <a:cs typeface="Roboto Slab Regular"/>
                <a:sym typeface="Roboto Slab Regular"/>
              </a:defRPr>
            </a:lvl1pPr>
            <a:lvl2pPr lvl="1">
              <a:spcBef>
                <a:spcPts val="0"/>
              </a:spcBef>
              <a:spcAft>
                <a:spcPts val="0"/>
              </a:spcAft>
              <a:buNone/>
              <a:defRPr>
                <a:solidFill>
                  <a:srgbClr val="CB2233"/>
                </a:solidFill>
              </a:defRPr>
            </a:lvl2pPr>
            <a:lvl3pPr lvl="2">
              <a:spcBef>
                <a:spcPts val="600"/>
              </a:spcBef>
              <a:spcAft>
                <a:spcPts val="0"/>
              </a:spcAft>
              <a:buNone/>
              <a:defRPr>
                <a:solidFill>
                  <a:srgbClr val="CB2233"/>
                </a:solidFill>
              </a:defRPr>
            </a:lvl3pPr>
            <a:lvl4pPr lvl="3">
              <a:spcBef>
                <a:spcPts val="600"/>
              </a:spcBef>
              <a:spcAft>
                <a:spcPts val="0"/>
              </a:spcAft>
              <a:buNone/>
              <a:defRPr>
                <a:solidFill>
                  <a:srgbClr val="CB2233"/>
                </a:solidFill>
              </a:defRPr>
            </a:lvl4pPr>
            <a:lvl5pPr lvl="4">
              <a:spcBef>
                <a:spcPts val="600"/>
              </a:spcBef>
              <a:spcAft>
                <a:spcPts val="0"/>
              </a:spcAft>
              <a:buNone/>
              <a:defRPr>
                <a:solidFill>
                  <a:srgbClr val="CB2233"/>
                </a:solidFill>
              </a:defRPr>
            </a:lvl5pPr>
            <a:lvl6pPr lvl="5">
              <a:spcBef>
                <a:spcPts val="600"/>
              </a:spcBef>
              <a:spcAft>
                <a:spcPts val="0"/>
              </a:spcAft>
              <a:buNone/>
              <a:defRPr>
                <a:solidFill>
                  <a:srgbClr val="CB2233"/>
                </a:solidFill>
              </a:defRPr>
            </a:lvl6pPr>
            <a:lvl7pPr lvl="6">
              <a:spcBef>
                <a:spcPts val="600"/>
              </a:spcBef>
              <a:spcAft>
                <a:spcPts val="0"/>
              </a:spcAft>
              <a:buNone/>
              <a:defRPr>
                <a:solidFill>
                  <a:srgbClr val="CB2233"/>
                </a:solidFill>
              </a:defRPr>
            </a:lvl7pPr>
            <a:lvl8pPr lvl="7">
              <a:spcBef>
                <a:spcPts val="600"/>
              </a:spcBef>
              <a:spcAft>
                <a:spcPts val="0"/>
              </a:spcAft>
              <a:buNone/>
              <a:defRPr>
                <a:solidFill>
                  <a:srgbClr val="CB2233"/>
                </a:solidFill>
              </a:defRPr>
            </a:lvl8pPr>
            <a:lvl9pPr lvl="8">
              <a:spcBef>
                <a:spcPts val="600"/>
              </a:spcBef>
              <a:spcAft>
                <a:spcPts val="600"/>
              </a:spcAft>
              <a:buNone/>
              <a:defRPr>
                <a:solidFill>
                  <a:srgbClr val="CB2233"/>
                </a:solidFill>
              </a:defRPr>
            </a:lvl9pPr>
          </a:lstStyle>
          <a:p/>
        </p:txBody>
      </p:sp>
      <p:sp>
        <p:nvSpPr>
          <p:cNvPr id="90" name="Google Shape;90;p13"/>
          <p:cNvSpPr txBox="1"/>
          <p:nvPr>
            <p:ph idx="3" type="subTitle"/>
          </p:nvPr>
        </p:nvSpPr>
        <p:spPr>
          <a:xfrm>
            <a:off x="2832775" y="1518100"/>
            <a:ext cx="5429700" cy="914400"/>
          </a:xfrm>
          <a:prstGeom prst="rect">
            <a:avLst/>
          </a:prstGeom>
        </p:spPr>
        <p:txBody>
          <a:bodyPr anchorCtr="0" anchor="t" bIns="0" lIns="0" spcFirstLastPara="1" rIns="0" wrap="square" tIns="0">
            <a:noAutofit/>
          </a:bodyPr>
          <a:lstStyle>
            <a:lvl1pPr lvl="0">
              <a:spcBef>
                <a:spcPts val="0"/>
              </a:spcBef>
              <a:spcAft>
                <a:spcPts val="0"/>
              </a:spcAft>
              <a:buNone/>
              <a:defRPr sz="2400">
                <a:solidFill>
                  <a:srgbClr val="15152F"/>
                </a:solidFill>
                <a:latin typeface="Roboto"/>
                <a:ea typeface="Roboto"/>
                <a:cs typeface="Roboto"/>
                <a:sym typeface="Roboto"/>
              </a:defRPr>
            </a:lvl1pPr>
            <a:lvl2pPr lvl="1">
              <a:spcBef>
                <a:spcPts val="600"/>
              </a:spcBef>
              <a:spcAft>
                <a:spcPts val="0"/>
              </a:spcAft>
              <a:buNone/>
              <a:defRPr/>
            </a:lvl2pPr>
            <a:lvl3pPr lvl="2">
              <a:spcBef>
                <a:spcPts val="600"/>
              </a:spcBef>
              <a:spcAft>
                <a:spcPts val="0"/>
              </a:spcAft>
              <a:buNone/>
              <a:defRPr/>
            </a:lvl3pPr>
            <a:lvl4pPr lvl="3">
              <a:spcBef>
                <a:spcPts val="600"/>
              </a:spcBef>
              <a:spcAft>
                <a:spcPts val="0"/>
              </a:spcAft>
              <a:buNone/>
              <a:defRPr/>
            </a:lvl4pPr>
            <a:lvl5pPr lvl="4">
              <a:spcBef>
                <a:spcPts val="600"/>
              </a:spcBef>
              <a:spcAft>
                <a:spcPts val="0"/>
              </a:spcAft>
              <a:buNone/>
              <a:defRPr/>
            </a:lvl5pPr>
            <a:lvl6pPr lvl="5">
              <a:spcBef>
                <a:spcPts val="600"/>
              </a:spcBef>
              <a:spcAft>
                <a:spcPts val="0"/>
              </a:spcAft>
              <a:buNone/>
              <a:defRPr/>
            </a:lvl6pPr>
            <a:lvl7pPr lvl="6">
              <a:spcBef>
                <a:spcPts val="600"/>
              </a:spcBef>
              <a:spcAft>
                <a:spcPts val="0"/>
              </a:spcAft>
              <a:buNone/>
              <a:defRPr/>
            </a:lvl7pPr>
            <a:lvl8pPr lvl="7">
              <a:spcBef>
                <a:spcPts val="600"/>
              </a:spcBef>
              <a:spcAft>
                <a:spcPts val="0"/>
              </a:spcAft>
              <a:buNone/>
              <a:defRPr/>
            </a:lvl8pPr>
            <a:lvl9pPr lvl="8">
              <a:spcBef>
                <a:spcPts val="600"/>
              </a:spcBef>
              <a:spcAft>
                <a:spcPts val="600"/>
              </a:spcAft>
              <a:buNone/>
              <a:defRPr/>
            </a:lvl9pPr>
          </a:lstStyle>
          <a:p/>
        </p:txBody>
      </p:sp>
      <p:sp>
        <p:nvSpPr>
          <p:cNvPr id="91" name="Google Shape;91;p13"/>
          <p:cNvSpPr txBox="1"/>
          <p:nvPr>
            <p:ph idx="4" type="body"/>
          </p:nvPr>
        </p:nvSpPr>
        <p:spPr>
          <a:xfrm>
            <a:off x="2832775" y="2569473"/>
            <a:ext cx="5429700" cy="1674000"/>
          </a:xfrm>
          <a:prstGeom prst="rect">
            <a:avLst/>
          </a:prstGeom>
        </p:spPr>
        <p:txBody>
          <a:bodyPr anchorCtr="0" anchor="t" bIns="0" lIns="0" spcFirstLastPara="1" rIns="0" wrap="square" tIns="0">
            <a:noAutofit/>
          </a:bodyPr>
          <a:lstStyle>
            <a:lvl1pPr indent="-228600" lvl="0" marL="457200">
              <a:lnSpc>
                <a:spcPct val="115000"/>
              </a:lnSpc>
              <a:spcBef>
                <a:spcPts val="0"/>
              </a:spcBef>
              <a:spcAft>
                <a:spcPts val="0"/>
              </a:spcAft>
              <a:buClr>
                <a:srgbClr val="15152F"/>
              </a:buClr>
              <a:buSzPts val="1200"/>
              <a:buNone/>
              <a:defRPr>
                <a:solidFill>
                  <a:srgbClr val="15152F"/>
                </a:solidFill>
              </a:defRPr>
            </a:lvl1pPr>
            <a:lvl2pPr indent="-304800" lvl="1" marL="914400">
              <a:lnSpc>
                <a:spcPct val="115000"/>
              </a:lnSpc>
              <a:spcBef>
                <a:spcPts val="600"/>
              </a:spcBef>
              <a:spcAft>
                <a:spcPts val="0"/>
              </a:spcAft>
              <a:buClr>
                <a:srgbClr val="15152F"/>
              </a:buClr>
              <a:buSzPts val="1200"/>
              <a:buChar char="■"/>
              <a:defRPr sz="1200">
                <a:solidFill>
                  <a:srgbClr val="15152F"/>
                </a:solidFill>
              </a:defRPr>
            </a:lvl2pPr>
            <a:lvl3pPr indent="-304800" lvl="2" marL="1371600">
              <a:lnSpc>
                <a:spcPct val="115000"/>
              </a:lnSpc>
              <a:spcBef>
                <a:spcPts val="600"/>
              </a:spcBef>
              <a:spcAft>
                <a:spcPts val="0"/>
              </a:spcAft>
              <a:buClr>
                <a:srgbClr val="15152F"/>
              </a:buClr>
              <a:buSzPts val="1200"/>
              <a:buChar char="■"/>
              <a:defRPr sz="1200">
                <a:solidFill>
                  <a:srgbClr val="15152F"/>
                </a:solidFill>
              </a:defRPr>
            </a:lvl3pPr>
            <a:lvl4pPr indent="-304800" lvl="3" marL="1828800">
              <a:lnSpc>
                <a:spcPct val="115000"/>
              </a:lnSpc>
              <a:spcBef>
                <a:spcPts val="600"/>
              </a:spcBef>
              <a:spcAft>
                <a:spcPts val="0"/>
              </a:spcAft>
              <a:buClr>
                <a:srgbClr val="15152F"/>
              </a:buClr>
              <a:buSzPts val="1200"/>
              <a:buChar char="■"/>
              <a:defRPr sz="1200">
                <a:solidFill>
                  <a:srgbClr val="15152F"/>
                </a:solidFill>
              </a:defRPr>
            </a:lvl4pPr>
            <a:lvl5pPr indent="-304800" lvl="4" marL="2286000">
              <a:lnSpc>
                <a:spcPct val="115000"/>
              </a:lnSpc>
              <a:spcBef>
                <a:spcPts val="600"/>
              </a:spcBef>
              <a:spcAft>
                <a:spcPts val="0"/>
              </a:spcAft>
              <a:buClr>
                <a:srgbClr val="15152F"/>
              </a:buClr>
              <a:buSzPts val="1200"/>
              <a:buChar char="■"/>
              <a:defRPr sz="1200">
                <a:solidFill>
                  <a:srgbClr val="15152F"/>
                </a:solidFill>
              </a:defRPr>
            </a:lvl5pPr>
            <a:lvl6pPr indent="-304800" lvl="5" marL="2743200">
              <a:lnSpc>
                <a:spcPct val="115000"/>
              </a:lnSpc>
              <a:spcBef>
                <a:spcPts val="600"/>
              </a:spcBef>
              <a:spcAft>
                <a:spcPts val="0"/>
              </a:spcAft>
              <a:buClr>
                <a:srgbClr val="15152F"/>
              </a:buClr>
              <a:buSzPts val="1200"/>
              <a:buChar char="■"/>
              <a:defRPr sz="1200">
                <a:solidFill>
                  <a:srgbClr val="15152F"/>
                </a:solidFill>
              </a:defRPr>
            </a:lvl6pPr>
            <a:lvl7pPr indent="-304800" lvl="6" marL="3200400">
              <a:lnSpc>
                <a:spcPct val="115000"/>
              </a:lnSpc>
              <a:spcBef>
                <a:spcPts val="600"/>
              </a:spcBef>
              <a:spcAft>
                <a:spcPts val="0"/>
              </a:spcAft>
              <a:buClr>
                <a:srgbClr val="15152F"/>
              </a:buClr>
              <a:buSzPts val="1200"/>
              <a:buChar char="■"/>
              <a:defRPr sz="1200">
                <a:solidFill>
                  <a:srgbClr val="15152F"/>
                </a:solidFill>
              </a:defRPr>
            </a:lvl7pPr>
            <a:lvl8pPr indent="-304800" lvl="7" marL="3657600">
              <a:lnSpc>
                <a:spcPct val="115000"/>
              </a:lnSpc>
              <a:spcBef>
                <a:spcPts val="600"/>
              </a:spcBef>
              <a:spcAft>
                <a:spcPts val="0"/>
              </a:spcAft>
              <a:buClr>
                <a:srgbClr val="15152F"/>
              </a:buClr>
              <a:buSzPts val="1200"/>
              <a:buChar char="■"/>
              <a:defRPr sz="1200">
                <a:solidFill>
                  <a:srgbClr val="15152F"/>
                </a:solidFill>
              </a:defRPr>
            </a:lvl8pPr>
            <a:lvl9pPr indent="-304800" lvl="8" marL="4114800">
              <a:lnSpc>
                <a:spcPct val="115000"/>
              </a:lnSpc>
              <a:spcBef>
                <a:spcPts val="600"/>
              </a:spcBef>
              <a:spcAft>
                <a:spcPts val="600"/>
              </a:spcAft>
              <a:buClr>
                <a:srgbClr val="15152F"/>
              </a:buClr>
              <a:buSzPts val="1200"/>
              <a:buChar char="■"/>
              <a:defRPr sz="1200">
                <a:solidFill>
                  <a:srgbClr val="15152F"/>
                </a:solidFill>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 Closing Slide 3: Open Brand" showMasterSp="0">
  <p:cSld name="End Slide_1_1_1_1">
    <p:spTree>
      <p:nvGrpSpPr>
        <p:cNvPr id="1467" name="Shape 1467"/>
        <p:cNvGrpSpPr/>
        <p:nvPr/>
      </p:nvGrpSpPr>
      <p:grpSpPr>
        <a:xfrm>
          <a:off x="0" y="0"/>
          <a:ext cx="0" cy="0"/>
          <a:chOff x="0" y="0"/>
          <a:chExt cx="0" cy="0"/>
        </a:xfrm>
      </p:grpSpPr>
      <p:pic>
        <p:nvPicPr>
          <p:cNvPr id="1468" name="Google Shape;1468;p122"/>
          <p:cNvPicPr preferRelativeResize="0"/>
          <p:nvPr/>
        </p:nvPicPr>
        <p:blipFill rotWithShape="1">
          <a:blip r:embed="rId2">
            <a:alphaModFix/>
          </a:blip>
          <a:srcRect b="29876" l="0" r="8357" t="1348"/>
          <a:stretch/>
        </p:blipFill>
        <p:spPr>
          <a:xfrm>
            <a:off x="75" y="0"/>
            <a:ext cx="9143995" cy="5143502"/>
          </a:xfrm>
          <a:prstGeom prst="rect">
            <a:avLst/>
          </a:prstGeom>
          <a:noFill/>
          <a:ln>
            <a:noFill/>
          </a:ln>
        </p:spPr>
      </p:pic>
      <p:sp>
        <p:nvSpPr>
          <p:cNvPr id="1469" name="Google Shape;1469;p122"/>
          <p:cNvSpPr txBox="1"/>
          <p:nvPr/>
        </p:nvSpPr>
        <p:spPr>
          <a:xfrm>
            <a:off x="3578350" y="1395969"/>
            <a:ext cx="2277000" cy="274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i="0" lang="en" sz="1300" u="none" cap="none" strike="noStrike">
                <a:solidFill>
                  <a:srgbClr val="FFFFFF"/>
                </a:solidFill>
                <a:latin typeface="Roboto Slab Regular"/>
                <a:ea typeface="Roboto Slab Regular"/>
                <a:cs typeface="Roboto Slab Regular"/>
                <a:sym typeface="Roboto Slab Regular"/>
              </a:rPr>
              <a:t>For tips, updates and </a:t>
            </a:r>
            <a:br>
              <a:rPr i="0" lang="en" sz="1300" u="none" cap="none" strike="noStrike">
                <a:solidFill>
                  <a:srgbClr val="FFFFFF"/>
                </a:solidFill>
                <a:latin typeface="Roboto Slab Regular"/>
                <a:ea typeface="Roboto Slab Regular"/>
                <a:cs typeface="Roboto Slab Regular"/>
                <a:sym typeface="Roboto Slab Regular"/>
              </a:rPr>
            </a:br>
            <a:r>
              <a:rPr i="0" lang="en" sz="1300" u="none" cap="none" strike="noStrike">
                <a:solidFill>
                  <a:srgbClr val="FFFFFF"/>
                </a:solidFill>
                <a:latin typeface="Roboto Slab Regular"/>
                <a:ea typeface="Roboto Slab Regular"/>
                <a:cs typeface="Roboto Slab Regular"/>
                <a:sym typeface="Roboto Slab Regular"/>
              </a:rPr>
              <a:t>the latest information.</a:t>
            </a:r>
            <a:endParaRPr i="0" sz="1300" u="none" cap="none" strike="noStrike">
              <a:solidFill>
                <a:srgbClr val="FFFFFF"/>
              </a:solidFill>
              <a:latin typeface="Roboto Slab Regular"/>
              <a:ea typeface="Roboto Slab Regular"/>
              <a:cs typeface="Roboto Slab Regular"/>
              <a:sym typeface="Roboto Slab Regular"/>
            </a:endParaRPr>
          </a:p>
        </p:txBody>
      </p:sp>
      <p:sp>
        <p:nvSpPr>
          <p:cNvPr id="1470" name="Google Shape;1470;p122"/>
          <p:cNvSpPr txBox="1"/>
          <p:nvPr/>
        </p:nvSpPr>
        <p:spPr>
          <a:xfrm>
            <a:off x="704800" y="4800600"/>
            <a:ext cx="7982100" cy="196800"/>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None/>
            </a:pPr>
            <a:r>
              <a:rPr lang="en" sz="500">
                <a:solidFill>
                  <a:srgbClr val="FFFFFF"/>
                </a:solidFill>
                <a:latin typeface="Roboto Light"/>
                <a:ea typeface="Roboto Light"/>
                <a:cs typeface="Roboto Light"/>
                <a:sym typeface="Roboto Light"/>
              </a:rPr>
              <a:t>© 8x8, Inc. All rights reserved. Unless otherwise specified, all trademarks identified by the ®, ™, or SM are registered trademarks, trademarks, or services marks respectively of 8x8, Inc.</a:t>
            </a:r>
            <a:endParaRPr sz="500">
              <a:solidFill>
                <a:srgbClr val="FFFFFF"/>
              </a:solidFill>
              <a:latin typeface="Roboto Light"/>
              <a:ea typeface="Roboto Light"/>
              <a:cs typeface="Roboto Light"/>
              <a:sym typeface="Roboto Light"/>
            </a:endParaRPr>
          </a:p>
        </p:txBody>
      </p:sp>
      <p:grpSp>
        <p:nvGrpSpPr>
          <p:cNvPr id="1471" name="Google Shape;1471;p122"/>
          <p:cNvGrpSpPr/>
          <p:nvPr/>
        </p:nvGrpSpPr>
        <p:grpSpPr>
          <a:xfrm>
            <a:off x="3833874" y="1861538"/>
            <a:ext cx="3367800" cy="1654352"/>
            <a:chOff x="930882" y="4227613"/>
            <a:chExt cx="4490400" cy="2205802"/>
          </a:xfrm>
        </p:grpSpPr>
        <p:sp>
          <p:nvSpPr>
            <p:cNvPr id="1472" name="Google Shape;1472;p122"/>
            <p:cNvSpPr txBox="1"/>
            <p:nvPr/>
          </p:nvSpPr>
          <p:spPr>
            <a:xfrm>
              <a:off x="930882" y="4227613"/>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100" cap="none" strike="noStrike">
                  <a:solidFill>
                    <a:srgbClr val="FFFFFF"/>
                  </a:solidFill>
                  <a:uFill>
                    <a:noFill/>
                  </a:uFill>
                  <a:latin typeface="Roboto"/>
                  <a:ea typeface="Roboto"/>
                  <a:cs typeface="Roboto"/>
                  <a:sym typeface="Roboto"/>
                  <a:hlinkClick r:id="rId3">
                    <a:extLst>
                      <a:ext uri="{A12FA001-AC4F-418D-AE19-62706E023703}">
                        <ahyp:hlinkClr val="tx"/>
                      </a:ext>
                    </a:extLst>
                  </a:hlinkClick>
                </a:rPr>
                <a:t>8x8.com</a:t>
              </a:r>
              <a:endParaRPr i="0" sz="1100" cap="none" strike="noStrike">
                <a:solidFill>
                  <a:srgbClr val="FFFFFF"/>
                </a:solidFill>
                <a:latin typeface="Roboto"/>
                <a:ea typeface="Roboto"/>
                <a:cs typeface="Roboto"/>
                <a:sym typeface="Roboto"/>
              </a:endParaRPr>
            </a:p>
          </p:txBody>
        </p:sp>
        <p:sp>
          <p:nvSpPr>
            <p:cNvPr id="1473" name="Google Shape;1473;p122"/>
            <p:cNvSpPr txBox="1"/>
            <p:nvPr/>
          </p:nvSpPr>
          <p:spPr>
            <a:xfrm>
              <a:off x="930882" y="4697184"/>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100" cap="none" strike="noStrike">
                  <a:solidFill>
                    <a:srgbClr val="FFFFFF"/>
                  </a:solidFill>
                  <a:uFill>
                    <a:noFill/>
                  </a:uFill>
                  <a:latin typeface="Roboto"/>
                  <a:ea typeface="Roboto"/>
                  <a:cs typeface="Roboto"/>
                  <a:sym typeface="Roboto"/>
                  <a:hlinkClick r:id="rId4">
                    <a:extLst>
                      <a:ext uri="{A12FA001-AC4F-418D-AE19-62706E023703}">
                        <ahyp:hlinkClr val="tx"/>
                      </a:ext>
                    </a:extLst>
                  </a:hlinkClick>
                </a:rPr>
                <a:t>@8x8</a:t>
              </a:r>
              <a:endParaRPr i="0" sz="1100" cap="none" strike="noStrike">
                <a:solidFill>
                  <a:srgbClr val="FFFFFF"/>
                </a:solidFill>
                <a:latin typeface="Roboto"/>
                <a:ea typeface="Roboto"/>
                <a:cs typeface="Roboto"/>
                <a:sym typeface="Roboto"/>
              </a:endParaRPr>
            </a:p>
          </p:txBody>
        </p:sp>
        <p:sp>
          <p:nvSpPr>
            <p:cNvPr id="1474" name="Google Shape;1474;p122"/>
            <p:cNvSpPr txBox="1"/>
            <p:nvPr/>
          </p:nvSpPr>
          <p:spPr>
            <a:xfrm>
              <a:off x="930882" y="5149746"/>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100" cap="none" strike="noStrike">
                  <a:solidFill>
                    <a:srgbClr val="FFFFFF"/>
                  </a:solidFill>
                  <a:uFill>
                    <a:noFill/>
                  </a:uFill>
                  <a:latin typeface="Roboto"/>
                  <a:ea typeface="Roboto"/>
                  <a:cs typeface="Roboto"/>
                  <a:sym typeface="Roboto"/>
                  <a:hlinkClick r:id="rId5">
                    <a:extLst>
                      <a:ext uri="{A12FA001-AC4F-418D-AE19-62706E023703}">
                        <ahyp:hlinkClr val="tx"/>
                      </a:ext>
                    </a:extLst>
                  </a:hlinkClick>
                </a:rPr>
                <a:t>facebook.com/8x8Inc</a:t>
              </a:r>
              <a:endParaRPr i="0" sz="1100" cap="none" strike="noStrike">
                <a:solidFill>
                  <a:srgbClr val="FFFFFF"/>
                </a:solidFill>
                <a:latin typeface="Roboto"/>
                <a:ea typeface="Roboto"/>
                <a:cs typeface="Roboto"/>
                <a:sym typeface="Roboto"/>
              </a:endParaRPr>
            </a:p>
          </p:txBody>
        </p:sp>
        <p:sp>
          <p:nvSpPr>
            <p:cNvPr id="1475" name="Google Shape;1475;p122"/>
            <p:cNvSpPr txBox="1"/>
            <p:nvPr/>
          </p:nvSpPr>
          <p:spPr>
            <a:xfrm>
              <a:off x="930882" y="5611691"/>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100" cap="none" strike="noStrike">
                  <a:solidFill>
                    <a:srgbClr val="FFFFFF"/>
                  </a:solidFill>
                  <a:uFill>
                    <a:noFill/>
                  </a:uFill>
                  <a:latin typeface="Roboto"/>
                  <a:ea typeface="Roboto"/>
                  <a:cs typeface="Roboto"/>
                  <a:sym typeface="Roboto"/>
                  <a:hlinkClick r:id="rId6">
                    <a:extLst>
                      <a:ext uri="{A12FA001-AC4F-418D-AE19-62706E023703}">
                        <ahyp:hlinkClr val="tx"/>
                      </a:ext>
                    </a:extLst>
                  </a:hlinkClick>
                </a:rPr>
                <a:t>linkedin.com/company/8x8</a:t>
              </a:r>
              <a:endParaRPr i="0" sz="1100" cap="none" strike="noStrike">
                <a:solidFill>
                  <a:srgbClr val="FFFFFF"/>
                </a:solidFill>
                <a:latin typeface="Roboto"/>
                <a:ea typeface="Roboto"/>
                <a:cs typeface="Roboto"/>
                <a:sym typeface="Roboto"/>
              </a:endParaRPr>
            </a:p>
          </p:txBody>
        </p:sp>
        <p:sp>
          <p:nvSpPr>
            <p:cNvPr id="1476" name="Google Shape;1476;p122"/>
            <p:cNvSpPr txBox="1"/>
            <p:nvPr/>
          </p:nvSpPr>
          <p:spPr>
            <a:xfrm>
              <a:off x="930882" y="6064115"/>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100" cap="none" strike="noStrike">
                  <a:solidFill>
                    <a:srgbClr val="FFFFFF"/>
                  </a:solidFill>
                  <a:uFill>
                    <a:noFill/>
                  </a:uFill>
                  <a:latin typeface="Roboto"/>
                  <a:ea typeface="Roboto"/>
                  <a:cs typeface="Roboto"/>
                  <a:sym typeface="Roboto"/>
                  <a:hlinkClick r:id="rId7">
                    <a:extLst>
                      <a:ext uri="{A12FA001-AC4F-418D-AE19-62706E023703}">
                        <ahyp:hlinkClr val="tx"/>
                      </a:ext>
                    </a:extLst>
                  </a:hlinkClick>
                </a:rPr>
                <a:t>youtube.com/8x8Inc</a:t>
              </a:r>
              <a:endParaRPr i="0" sz="1100" cap="none" strike="noStrike">
                <a:solidFill>
                  <a:srgbClr val="FFFFFF"/>
                </a:solidFill>
                <a:latin typeface="Roboto"/>
                <a:ea typeface="Roboto"/>
                <a:cs typeface="Roboto"/>
                <a:sym typeface="Roboto"/>
              </a:endParaRPr>
            </a:p>
          </p:txBody>
        </p:sp>
      </p:grpSp>
      <p:sp>
        <p:nvSpPr>
          <p:cNvPr id="1477" name="Google Shape;1477;p122"/>
          <p:cNvSpPr txBox="1"/>
          <p:nvPr/>
        </p:nvSpPr>
        <p:spPr>
          <a:xfrm>
            <a:off x="3832912" y="3583402"/>
            <a:ext cx="3367800" cy="2769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lang="en" sz="1100">
                <a:solidFill>
                  <a:schemeClr val="lt1"/>
                </a:solidFill>
                <a:uFill>
                  <a:noFill/>
                </a:uFill>
                <a:latin typeface="Roboto Light"/>
                <a:ea typeface="Roboto Light"/>
                <a:cs typeface="Roboto Light"/>
                <a:sym typeface="Roboto Light"/>
                <a:hlinkClick r:id="rId8">
                  <a:extLst>
                    <a:ext uri="{A12FA001-AC4F-418D-AE19-62706E023703}">
                      <ahyp:hlinkClr val="tx"/>
                    </a:ext>
                  </a:extLst>
                </a:hlinkClick>
              </a:rPr>
              <a:t>instagram.com/8x8inc</a:t>
            </a:r>
            <a:endParaRPr i="0" sz="1100" cap="none" strike="noStrike">
              <a:solidFill>
                <a:schemeClr val="lt1"/>
              </a:solidFill>
              <a:latin typeface="Roboto Light"/>
              <a:ea typeface="Roboto Light"/>
              <a:cs typeface="Roboto Light"/>
              <a:sym typeface="Roboto Light"/>
            </a:endParaRPr>
          </a:p>
        </p:txBody>
      </p:sp>
      <p:grpSp>
        <p:nvGrpSpPr>
          <p:cNvPr id="1478" name="Google Shape;1478;p122"/>
          <p:cNvGrpSpPr/>
          <p:nvPr/>
        </p:nvGrpSpPr>
        <p:grpSpPr>
          <a:xfrm>
            <a:off x="3579177" y="1900900"/>
            <a:ext cx="201181" cy="1921553"/>
            <a:chOff x="5280677" y="2297325"/>
            <a:chExt cx="201181" cy="1921553"/>
          </a:xfrm>
        </p:grpSpPr>
        <p:sp>
          <p:nvSpPr>
            <p:cNvPr id="1479" name="Google Shape;1479;p122"/>
            <p:cNvSpPr/>
            <p:nvPr/>
          </p:nvSpPr>
          <p:spPr>
            <a:xfrm>
              <a:off x="5281500" y="2297325"/>
              <a:ext cx="199500" cy="199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80" name="Google Shape;1480;p122"/>
            <p:cNvGrpSpPr/>
            <p:nvPr/>
          </p:nvGrpSpPr>
          <p:grpSpPr>
            <a:xfrm>
              <a:off x="5281511" y="2297327"/>
              <a:ext cx="199484" cy="199484"/>
              <a:chOff x="6853145" y="3055072"/>
              <a:chExt cx="265979" cy="265978"/>
            </a:xfrm>
          </p:grpSpPr>
          <p:sp>
            <p:nvSpPr>
              <p:cNvPr id="1481" name="Google Shape;1481;p122"/>
              <p:cNvSpPr/>
              <p:nvPr/>
            </p:nvSpPr>
            <p:spPr>
              <a:xfrm>
                <a:off x="6853145" y="3055072"/>
                <a:ext cx="265979" cy="265978"/>
              </a:xfrm>
              <a:custGeom>
                <a:rect b="b" l="l" r="r" t="t"/>
                <a:pathLst>
                  <a:path extrusionOk="0" h="265978" w="265979">
                    <a:moveTo>
                      <a:pt x="132990" y="0"/>
                    </a:moveTo>
                    <a:cubicBezTo>
                      <a:pt x="59534" y="0"/>
                      <a:pt x="0" y="59533"/>
                      <a:pt x="0" y="132989"/>
                    </a:cubicBezTo>
                    <a:cubicBezTo>
                      <a:pt x="0" y="206445"/>
                      <a:pt x="59534" y="265978"/>
                      <a:pt x="132990" y="265978"/>
                    </a:cubicBezTo>
                    <a:cubicBezTo>
                      <a:pt x="206445" y="265978"/>
                      <a:pt x="265979" y="206445"/>
                      <a:pt x="265979" y="132989"/>
                    </a:cubicBezTo>
                    <a:cubicBezTo>
                      <a:pt x="265979" y="59533"/>
                      <a:pt x="206445" y="0"/>
                      <a:pt x="132990" y="0"/>
                    </a:cubicBezTo>
                    <a:close/>
                  </a:path>
                </a:pathLst>
              </a:cu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5152F"/>
                  </a:solidFill>
                  <a:latin typeface="Open Sans"/>
                  <a:ea typeface="Open Sans"/>
                  <a:cs typeface="Open Sans"/>
                  <a:sym typeface="Open Sans"/>
                </a:endParaRPr>
              </a:p>
            </p:txBody>
          </p:sp>
          <p:sp>
            <p:nvSpPr>
              <p:cNvPr id="1482" name="Google Shape;1482;p122"/>
              <p:cNvSpPr/>
              <p:nvPr/>
            </p:nvSpPr>
            <p:spPr>
              <a:xfrm>
                <a:off x="6901542" y="3103469"/>
                <a:ext cx="168941" cy="168940"/>
              </a:xfrm>
              <a:custGeom>
                <a:rect b="b" l="l" r="r" t="t"/>
                <a:pathLst>
                  <a:path extrusionOk="0" h="200522" w="200523">
                    <a:moveTo>
                      <a:pt x="187068" y="49923"/>
                    </a:moveTo>
                    <a:cubicBezTo>
                      <a:pt x="178081" y="34546"/>
                      <a:pt x="165925" y="22390"/>
                      <a:pt x="150600" y="13455"/>
                    </a:cubicBezTo>
                    <a:cubicBezTo>
                      <a:pt x="135223" y="4468"/>
                      <a:pt x="118444" y="0"/>
                      <a:pt x="100262" y="0"/>
                    </a:cubicBezTo>
                    <a:cubicBezTo>
                      <a:pt x="82079" y="0"/>
                      <a:pt x="65300" y="4468"/>
                      <a:pt x="49923" y="13455"/>
                    </a:cubicBezTo>
                    <a:cubicBezTo>
                      <a:pt x="34546" y="22442"/>
                      <a:pt x="22390" y="34598"/>
                      <a:pt x="13455" y="49923"/>
                    </a:cubicBezTo>
                    <a:cubicBezTo>
                      <a:pt x="4468" y="65300"/>
                      <a:pt x="0" y="82079"/>
                      <a:pt x="0" y="100261"/>
                    </a:cubicBezTo>
                    <a:cubicBezTo>
                      <a:pt x="0" y="118443"/>
                      <a:pt x="4468" y="135223"/>
                      <a:pt x="13455" y="150600"/>
                    </a:cubicBezTo>
                    <a:cubicBezTo>
                      <a:pt x="22442" y="165977"/>
                      <a:pt x="34598" y="178133"/>
                      <a:pt x="49923" y="187068"/>
                    </a:cubicBezTo>
                    <a:cubicBezTo>
                      <a:pt x="65300" y="196055"/>
                      <a:pt x="82079" y="200522"/>
                      <a:pt x="100262" y="200522"/>
                    </a:cubicBezTo>
                    <a:cubicBezTo>
                      <a:pt x="118444" y="200522"/>
                      <a:pt x="135223" y="196055"/>
                      <a:pt x="150600" y="187068"/>
                    </a:cubicBezTo>
                    <a:cubicBezTo>
                      <a:pt x="165977" y="178081"/>
                      <a:pt x="178133" y="165925"/>
                      <a:pt x="187068" y="150600"/>
                    </a:cubicBezTo>
                    <a:cubicBezTo>
                      <a:pt x="196056" y="135223"/>
                      <a:pt x="200523" y="118443"/>
                      <a:pt x="200523" y="100261"/>
                    </a:cubicBezTo>
                    <a:cubicBezTo>
                      <a:pt x="200523" y="82079"/>
                      <a:pt x="196056" y="65300"/>
                      <a:pt x="187068" y="49923"/>
                    </a:cubicBezTo>
                    <a:close/>
                    <a:moveTo>
                      <a:pt x="114496" y="160210"/>
                    </a:moveTo>
                    <a:cubicBezTo>
                      <a:pt x="113509" y="159015"/>
                      <a:pt x="113145" y="158028"/>
                      <a:pt x="113457" y="157249"/>
                    </a:cubicBezTo>
                    <a:cubicBezTo>
                      <a:pt x="113353" y="157769"/>
                      <a:pt x="112989" y="158184"/>
                      <a:pt x="112418" y="158600"/>
                    </a:cubicBezTo>
                    <a:cubicBezTo>
                      <a:pt x="111898" y="158028"/>
                      <a:pt x="111015" y="157249"/>
                      <a:pt x="109768" y="156366"/>
                    </a:cubicBezTo>
                    <a:cubicBezTo>
                      <a:pt x="108470" y="155483"/>
                      <a:pt x="107586" y="154756"/>
                      <a:pt x="107119" y="154132"/>
                    </a:cubicBezTo>
                    <a:cubicBezTo>
                      <a:pt x="106911" y="153820"/>
                      <a:pt x="106651" y="153405"/>
                      <a:pt x="106288" y="152885"/>
                    </a:cubicBezTo>
                    <a:cubicBezTo>
                      <a:pt x="105924" y="152366"/>
                      <a:pt x="105508" y="151639"/>
                      <a:pt x="104937" y="150756"/>
                    </a:cubicBezTo>
                    <a:cubicBezTo>
                      <a:pt x="104418" y="149872"/>
                      <a:pt x="104002" y="149093"/>
                      <a:pt x="103742" y="148470"/>
                    </a:cubicBezTo>
                    <a:cubicBezTo>
                      <a:pt x="103482" y="147846"/>
                      <a:pt x="103482" y="147431"/>
                      <a:pt x="103690" y="147379"/>
                    </a:cubicBezTo>
                    <a:cubicBezTo>
                      <a:pt x="101820" y="148158"/>
                      <a:pt x="99119" y="147639"/>
                      <a:pt x="95534" y="145768"/>
                    </a:cubicBezTo>
                    <a:cubicBezTo>
                      <a:pt x="94859" y="145353"/>
                      <a:pt x="93820" y="144314"/>
                      <a:pt x="92417" y="142651"/>
                    </a:cubicBezTo>
                    <a:cubicBezTo>
                      <a:pt x="91015" y="140989"/>
                      <a:pt x="89612" y="140210"/>
                      <a:pt x="88106" y="140418"/>
                    </a:cubicBezTo>
                    <a:cubicBezTo>
                      <a:pt x="87638" y="140522"/>
                      <a:pt x="86963" y="140677"/>
                      <a:pt x="86080" y="140937"/>
                    </a:cubicBezTo>
                    <a:cubicBezTo>
                      <a:pt x="85248" y="141197"/>
                      <a:pt x="84521" y="141301"/>
                      <a:pt x="83950" y="141301"/>
                    </a:cubicBezTo>
                    <a:cubicBezTo>
                      <a:pt x="83378" y="141301"/>
                      <a:pt x="82547" y="141093"/>
                      <a:pt x="81560" y="140729"/>
                    </a:cubicBezTo>
                    <a:cubicBezTo>
                      <a:pt x="80781" y="140418"/>
                      <a:pt x="79690" y="139846"/>
                      <a:pt x="78391" y="139015"/>
                    </a:cubicBezTo>
                    <a:cubicBezTo>
                      <a:pt x="77040" y="138184"/>
                      <a:pt x="76157" y="137664"/>
                      <a:pt x="75638" y="137457"/>
                    </a:cubicBezTo>
                    <a:cubicBezTo>
                      <a:pt x="74339" y="136781"/>
                      <a:pt x="73716" y="136418"/>
                      <a:pt x="73716" y="136418"/>
                    </a:cubicBezTo>
                    <a:lnTo>
                      <a:pt x="71326" y="135223"/>
                    </a:lnTo>
                    <a:cubicBezTo>
                      <a:pt x="70755" y="134911"/>
                      <a:pt x="70131" y="134444"/>
                      <a:pt x="69456" y="133820"/>
                    </a:cubicBezTo>
                    <a:cubicBezTo>
                      <a:pt x="68832" y="133197"/>
                      <a:pt x="68417" y="132521"/>
                      <a:pt x="68209" y="131794"/>
                    </a:cubicBezTo>
                    <a:cubicBezTo>
                      <a:pt x="68001" y="131223"/>
                      <a:pt x="67742" y="130028"/>
                      <a:pt x="67482" y="128210"/>
                    </a:cubicBezTo>
                    <a:cubicBezTo>
                      <a:pt x="67170" y="126443"/>
                      <a:pt x="66806" y="125145"/>
                      <a:pt x="66287" y="124365"/>
                    </a:cubicBezTo>
                    <a:cubicBezTo>
                      <a:pt x="65716" y="123378"/>
                      <a:pt x="64832" y="122391"/>
                      <a:pt x="63741" y="121404"/>
                    </a:cubicBezTo>
                    <a:cubicBezTo>
                      <a:pt x="62651" y="120417"/>
                      <a:pt x="61663" y="119898"/>
                      <a:pt x="60780" y="119898"/>
                    </a:cubicBezTo>
                    <a:cubicBezTo>
                      <a:pt x="61560" y="119898"/>
                      <a:pt x="61560" y="119223"/>
                      <a:pt x="60780" y="117872"/>
                    </a:cubicBezTo>
                    <a:cubicBezTo>
                      <a:pt x="60001" y="116521"/>
                      <a:pt x="59274" y="115586"/>
                      <a:pt x="58702" y="114963"/>
                    </a:cubicBezTo>
                    <a:cubicBezTo>
                      <a:pt x="58495" y="114755"/>
                      <a:pt x="57923" y="114132"/>
                      <a:pt x="56936" y="113041"/>
                    </a:cubicBezTo>
                    <a:cubicBezTo>
                      <a:pt x="55949" y="111950"/>
                      <a:pt x="55118" y="111015"/>
                      <a:pt x="54391" y="110235"/>
                    </a:cubicBezTo>
                    <a:cubicBezTo>
                      <a:pt x="53715" y="109456"/>
                      <a:pt x="53092" y="108521"/>
                      <a:pt x="52624" y="107482"/>
                    </a:cubicBezTo>
                    <a:cubicBezTo>
                      <a:pt x="52157" y="106443"/>
                      <a:pt x="52053" y="105560"/>
                      <a:pt x="52313" y="104885"/>
                    </a:cubicBezTo>
                    <a:cubicBezTo>
                      <a:pt x="52417" y="104781"/>
                      <a:pt x="52313" y="104625"/>
                      <a:pt x="52001" y="104417"/>
                    </a:cubicBezTo>
                    <a:cubicBezTo>
                      <a:pt x="51689" y="104209"/>
                      <a:pt x="51326" y="104002"/>
                      <a:pt x="50910" y="103846"/>
                    </a:cubicBezTo>
                    <a:cubicBezTo>
                      <a:pt x="50443" y="103638"/>
                      <a:pt x="50027" y="103482"/>
                      <a:pt x="49663" y="103326"/>
                    </a:cubicBezTo>
                    <a:cubicBezTo>
                      <a:pt x="49248" y="103170"/>
                      <a:pt x="48988" y="103118"/>
                      <a:pt x="48780" y="103118"/>
                    </a:cubicBezTo>
                    <a:cubicBezTo>
                      <a:pt x="48988" y="103534"/>
                      <a:pt x="49196" y="104209"/>
                      <a:pt x="49455" y="105248"/>
                    </a:cubicBezTo>
                    <a:cubicBezTo>
                      <a:pt x="49715" y="106287"/>
                      <a:pt x="49975" y="107067"/>
                      <a:pt x="50287" y="107534"/>
                    </a:cubicBezTo>
                    <a:cubicBezTo>
                      <a:pt x="50494" y="107950"/>
                      <a:pt x="51326" y="109352"/>
                      <a:pt x="52832" y="111846"/>
                    </a:cubicBezTo>
                    <a:cubicBezTo>
                      <a:pt x="55430" y="116002"/>
                      <a:pt x="56572" y="119067"/>
                      <a:pt x="56417" y="121041"/>
                    </a:cubicBezTo>
                    <a:cubicBezTo>
                      <a:pt x="55845" y="121249"/>
                      <a:pt x="55430" y="121145"/>
                      <a:pt x="55222" y="120729"/>
                    </a:cubicBezTo>
                    <a:cubicBezTo>
                      <a:pt x="55014" y="120313"/>
                      <a:pt x="54858" y="119794"/>
                      <a:pt x="54754" y="119119"/>
                    </a:cubicBezTo>
                    <a:cubicBezTo>
                      <a:pt x="54650" y="118443"/>
                      <a:pt x="54546" y="117924"/>
                      <a:pt x="54443" y="117612"/>
                    </a:cubicBezTo>
                    <a:cubicBezTo>
                      <a:pt x="54131" y="117041"/>
                      <a:pt x="53404" y="116365"/>
                      <a:pt x="52157" y="115690"/>
                    </a:cubicBezTo>
                    <a:cubicBezTo>
                      <a:pt x="50910" y="115015"/>
                      <a:pt x="50131" y="114287"/>
                      <a:pt x="49871" y="113612"/>
                    </a:cubicBezTo>
                    <a:cubicBezTo>
                      <a:pt x="49975" y="113612"/>
                      <a:pt x="50079" y="113560"/>
                      <a:pt x="50235" y="113456"/>
                    </a:cubicBezTo>
                    <a:cubicBezTo>
                      <a:pt x="50391" y="113352"/>
                      <a:pt x="50494" y="113300"/>
                      <a:pt x="50598" y="113300"/>
                    </a:cubicBezTo>
                    <a:cubicBezTo>
                      <a:pt x="50702" y="112417"/>
                      <a:pt x="50183" y="111274"/>
                      <a:pt x="49040" y="109872"/>
                    </a:cubicBezTo>
                    <a:cubicBezTo>
                      <a:pt x="47897" y="108469"/>
                      <a:pt x="47429" y="107482"/>
                      <a:pt x="47637" y="106911"/>
                    </a:cubicBezTo>
                    <a:cubicBezTo>
                      <a:pt x="46858" y="106339"/>
                      <a:pt x="46131" y="105144"/>
                      <a:pt x="45559" y="103430"/>
                    </a:cubicBezTo>
                    <a:cubicBezTo>
                      <a:pt x="44988" y="101716"/>
                      <a:pt x="44468" y="100573"/>
                      <a:pt x="44053" y="100105"/>
                    </a:cubicBezTo>
                    <a:cubicBezTo>
                      <a:pt x="43637" y="99534"/>
                      <a:pt x="43170" y="99014"/>
                      <a:pt x="42546" y="98547"/>
                    </a:cubicBezTo>
                    <a:cubicBezTo>
                      <a:pt x="41975" y="98079"/>
                      <a:pt x="41196" y="97612"/>
                      <a:pt x="40312" y="97040"/>
                    </a:cubicBezTo>
                    <a:cubicBezTo>
                      <a:pt x="39429" y="96521"/>
                      <a:pt x="38806" y="96105"/>
                      <a:pt x="38546" y="95949"/>
                    </a:cubicBezTo>
                    <a:cubicBezTo>
                      <a:pt x="38338" y="95846"/>
                      <a:pt x="37975" y="95430"/>
                      <a:pt x="37351" y="94599"/>
                    </a:cubicBezTo>
                    <a:cubicBezTo>
                      <a:pt x="34079" y="90651"/>
                      <a:pt x="33092" y="88521"/>
                      <a:pt x="34390" y="88209"/>
                    </a:cubicBezTo>
                    <a:cubicBezTo>
                      <a:pt x="33092" y="88521"/>
                      <a:pt x="32053" y="87534"/>
                      <a:pt x="31221" y="85300"/>
                    </a:cubicBezTo>
                    <a:cubicBezTo>
                      <a:pt x="30390" y="83066"/>
                      <a:pt x="30130" y="81352"/>
                      <a:pt x="30390" y="80157"/>
                    </a:cubicBezTo>
                    <a:lnTo>
                      <a:pt x="30078" y="80001"/>
                    </a:lnTo>
                    <a:cubicBezTo>
                      <a:pt x="30182" y="79586"/>
                      <a:pt x="30234" y="78443"/>
                      <a:pt x="30234" y="76521"/>
                    </a:cubicBezTo>
                    <a:cubicBezTo>
                      <a:pt x="30234" y="74599"/>
                      <a:pt x="30338" y="72832"/>
                      <a:pt x="30598" y="71274"/>
                    </a:cubicBezTo>
                    <a:cubicBezTo>
                      <a:pt x="30858" y="69715"/>
                      <a:pt x="31325" y="68884"/>
                      <a:pt x="32001" y="68884"/>
                    </a:cubicBezTo>
                    <a:cubicBezTo>
                      <a:pt x="31325" y="68988"/>
                      <a:pt x="30806" y="68365"/>
                      <a:pt x="30442" y="67014"/>
                    </a:cubicBezTo>
                    <a:cubicBezTo>
                      <a:pt x="30078" y="65663"/>
                      <a:pt x="30078" y="64780"/>
                      <a:pt x="30390" y="64261"/>
                    </a:cubicBezTo>
                    <a:cubicBezTo>
                      <a:pt x="30494" y="63949"/>
                      <a:pt x="30910" y="64157"/>
                      <a:pt x="31741" y="64832"/>
                    </a:cubicBezTo>
                    <a:cubicBezTo>
                      <a:pt x="32520" y="65507"/>
                      <a:pt x="32988" y="65975"/>
                      <a:pt x="33092" y="66183"/>
                    </a:cubicBezTo>
                    <a:cubicBezTo>
                      <a:pt x="34390" y="65507"/>
                      <a:pt x="34858" y="64624"/>
                      <a:pt x="34598" y="63533"/>
                    </a:cubicBezTo>
                    <a:cubicBezTo>
                      <a:pt x="34390" y="63118"/>
                      <a:pt x="33351" y="62079"/>
                      <a:pt x="31481" y="60416"/>
                    </a:cubicBezTo>
                    <a:cubicBezTo>
                      <a:pt x="27221" y="57663"/>
                      <a:pt x="25039" y="56313"/>
                      <a:pt x="24936" y="56416"/>
                    </a:cubicBezTo>
                    <a:cubicBezTo>
                      <a:pt x="25507" y="55326"/>
                      <a:pt x="25403" y="54390"/>
                      <a:pt x="24468" y="53611"/>
                    </a:cubicBezTo>
                    <a:cubicBezTo>
                      <a:pt x="23481" y="54183"/>
                      <a:pt x="22910" y="54338"/>
                      <a:pt x="22754" y="54079"/>
                    </a:cubicBezTo>
                    <a:cubicBezTo>
                      <a:pt x="22598" y="53767"/>
                      <a:pt x="22494" y="53248"/>
                      <a:pt x="22390" y="52468"/>
                    </a:cubicBezTo>
                    <a:cubicBezTo>
                      <a:pt x="22286" y="51689"/>
                      <a:pt x="22026" y="51222"/>
                      <a:pt x="21663" y="51118"/>
                    </a:cubicBezTo>
                    <a:cubicBezTo>
                      <a:pt x="21143" y="51014"/>
                      <a:pt x="20572" y="50650"/>
                      <a:pt x="19896" y="49923"/>
                    </a:cubicBezTo>
                    <a:cubicBezTo>
                      <a:pt x="28676" y="35897"/>
                      <a:pt x="40312" y="24883"/>
                      <a:pt x="54754" y="16987"/>
                    </a:cubicBezTo>
                    <a:cubicBezTo>
                      <a:pt x="55326" y="16883"/>
                      <a:pt x="56417" y="16831"/>
                      <a:pt x="58027" y="16831"/>
                    </a:cubicBezTo>
                    <a:cubicBezTo>
                      <a:pt x="58806" y="16935"/>
                      <a:pt x="59534" y="17195"/>
                      <a:pt x="60261" y="17559"/>
                    </a:cubicBezTo>
                    <a:cubicBezTo>
                      <a:pt x="60936" y="17974"/>
                      <a:pt x="61663" y="18494"/>
                      <a:pt x="62391" y="19169"/>
                    </a:cubicBezTo>
                    <a:cubicBezTo>
                      <a:pt x="63118" y="19844"/>
                      <a:pt x="63690" y="20364"/>
                      <a:pt x="64105" y="20676"/>
                    </a:cubicBezTo>
                    <a:cubicBezTo>
                      <a:pt x="64313" y="20104"/>
                      <a:pt x="64053" y="19169"/>
                      <a:pt x="63378" y="18026"/>
                    </a:cubicBezTo>
                    <a:cubicBezTo>
                      <a:pt x="63586" y="17455"/>
                      <a:pt x="64677" y="16831"/>
                      <a:pt x="66651" y="16260"/>
                    </a:cubicBezTo>
                    <a:cubicBezTo>
                      <a:pt x="68936" y="15948"/>
                      <a:pt x="70391" y="16000"/>
                      <a:pt x="71118" y="16416"/>
                    </a:cubicBezTo>
                    <a:cubicBezTo>
                      <a:pt x="70547" y="15533"/>
                      <a:pt x="69560" y="14286"/>
                      <a:pt x="68157" y="12727"/>
                    </a:cubicBezTo>
                    <a:lnTo>
                      <a:pt x="67430" y="13455"/>
                    </a:lnTo>
                    <a:cubicBezTo>
                      <a:pt x="66651" y="12779"/>
                      <a:pt x="64573" y="13091"/>
                      <a:pt x="61196" y="14494"/>
                    </a:cubicBezTo>
                    <a:cubicBezTo>
                      <a:pt x="60988" y="14598"/>
                      <a:pt x="60521" y="14857"/>
                      <a:pt x="59689" y="15325"/>
                    </a:cubicBezTo>
                    <a:cubicBezTo>
                      <a:pt x="58910" y="15792"/>
                      <a:pt x="58235" y="16104"/>
                      <a:pt x="57767" y="16312"/>
                    </a:cubicBezTo>
                    <a:cubicBezTo>
                      <a:pt x="57196" y="16520"/>
                      <a:pt x="56572" y="16572"/>
                      <a:pt x="56001" y="16468"/>
                    </a:cubicBezTo>
                    <a:cubicBezTo>
                      <a:pt x="60728" y="13922"/>
                      <a:pt x="65404" y="11844"/>
                      <a:pt x="69923" y="10390"/>
                    </a:cubicBezTo>
                    <a:cubicBezTo>
                      <a:pt x="70235" y="10598"/>
                      <a:pt x="70703" y="11013"/>
                      <a:pt x="71430" y="11637"/>
                    </a:cubicBezTo>
                    <a:cubicBezTo>
                      <a:pt x="72105" y="12260"/>
                      <a:pt x="72677" y="12727"/>
                      <a:pt x="73040" y="13039"/>
                    </a:cubicBezTo>
                    <a:cubicBezTo>
                      <a:pt x="72729" y="12831"/>
                      <a:pt x="72521" y="12935"/>
                      <a:pt x="72469" y="13351"/>
                    </a:cubicBezTo>
                    <a:cubicBezTo>
                      <a:pt x="72053" y="14546"/>
                      <a:pt x="72053" y="15533"/>
                      <a:pt x="72469" y="16312"/>
                    </a:cubicBezTo>
                    <a:cubicBezTo>
                      <a:pt x="72936" y="16987"/>
                      <a:pt x="73612" y="17403"/>
                      <a:pt x="74495" y="17507"/>
                    </a:cubicBezTo>
                    <a:cubicBezTo>
                      <a:pt x="75326" y="17611"/>
                      <a:pt x="76365" y="17559"/>
                      <a:pt x="77560" y="17351"/>
                    </a:cubicBezTo>
                    <a:cubicBezTo>
                      <a:pt x="78755" y="17143"/>
                      <a:pt x="79534" y="17039"/>
                      <a:pt x="79950" y="17039"/>
                    </a:cubicBezTo>
                    <a:lnTo>
                      <a:pt x="81456" y="17195"/>
                    </a:lnTo>
                    <a:cubicBezTo>
                      <a:pt x="84625" y="17507"/>
                      <a:pt x="85872" y="17195"/>
                      <a:pt x="85144" y="16312"/>
                    </a:cubicBezTo>
                    <a:cubicBezTo>
                      <a:pt x="85456" y="16728"/>
                      <a:pt x="85768" y="17507"/>
                      <a:pt x="86183" y="18754"/>
                    </a:cubicBezTo>
                    <a:cubicBezTo>
                      <a:pt x="86599" y="20000"/>
                      <a:pt x="87015" y="20831"/>
                      <a:pt x="87534" y="21351"/>
                    </a:cubicBezTo>
                    <a:cubicBezTo>
                      <a:pt x="88054" y="20935"/>
                      <a:pt x="88106" y="20260"/>
                      <a:pt x="87846" y="19273"/>
                    </a:cubicBezTo>
                    <a:cubicBezTo>
                      <a:pt x="87534" y="18286"/>
                      <a:pt x="87534" y="17611"/>
                      <a:pt x="87846" y="17195"/>
                    </a:cubicBezTo>
                    <a:cubicBezTo>
                      <a:pt x="87950" y="16987"/>
                      <a:pt x="88261" y="16779"/>
                      <a:pt x="88729" y="16624"/>
                    </a:cubicBezTo>
                    <a:cubicBezTo>
                      <a:pt x="89248" y="16416"/>
                      <a:pt x="89768" y="16208"/>
                      <a:pt x="90443" y="15948"/>
                    </a:cubicBezTo>
                    <a:cubicBezTo>
                      <a:pt x="91067" y="15689"/>
                      <a:pt x="91482" y="15533"/>
                      <a:pt x="91690" y="15429"/>
                    </a:cubicBezTo>
                    <a:cubicBezTo>
                      <a:pt x="92261" y="15013"/>
                      <a:pt x="91898" y="14338"/>
                      <a:pt x="90495" y="13351"/>
                    </a:cubicBezTo>
                    <a:cubicBezTo>
                      <a:pt x="90287" y="13247"/>
                      <a:pt x="89872" y="13091"/>
                      <a:pt x="89248" y="12883"/>
                    </a:cubicBezTo>
                    <a:cubicBezTo>
                      <a:pt x="88625" y="12676"/>
                      <a:pt x="88054" y="12468"/>
                      <a:pt x="87534" y="12312"/>
                    </a:cubicBezTo>
                    <a:cubicBezTo>
                      <a:pt x="87067" y="12104"/>
                      <a:pt x="86547" y="11844"/>
                      <a:pt x="85976" y="11481"/>
                    </a:cubicBezTo>
                    <a:cubicBezTo>
                      <a:pt x="85456" y="11117"/>
                      <a:pt x="85196" y="10753"/>
                      <a:pt x="85248" y="10286"/>
                    </a:cubicBezTo>
                    <a:cubicBezTo>
                      <a:pt x="85300" y="9818"/>
                      <a:pt x="85560" y="9247"/>
                      <a:pt x="86080" y="8572"/>
                    </a:cubicBezTo>
                    <a:cubicBezTo>
                      <a:pt x="86651" y="8104"/>
                      <a:pt x="87638" y="7896"/>
                      <a:pt x="88989" y="8000"/>
                    </a:cubicBezTo>
                    <a:cubicBezTo>
                      <a:pt x="90339" y="8104"/>
                      <a:pt x="91326" y="8364"/>
                      <a:pt x="92054" y="8727"/>
                    </a:cubicBezTo>
                    <a:cubicBezTo>
                      <a:pt x="94703" y="10234"/>
                      <a:pt x="95119" y="11533"/>
                      <a:pt x="93249" y="12727"/>
                    </a:cubicBezTo>
                    <a:cubicBezTo>
                      <a:pt x="94236" y="12831"/>
                      <a:pt x="95430" y="13195"/>
                      <a:pt x="96833" y="13922"/>
                    </a:cubicBezTo>
                    <a:cubicBezTo>
                      <a:pt x="98236" y="14598"/>
                      <a:pt x="98755" y="15377"/>
                      <a:pt x="98443" y="16156"/>
                    </a:cubicBezTo>
                    <a:cubicBezTo>
                      <a:pt x="99223" y="14650"/>
                      <a:pt x="100002" y="13922"/>
                      <a:pt x="100833" y="13922"/>
                    </a:cubicBezTo>
                    <a:cubicBezTo>
                      <a:pt x="101301" y="14026"/>
                      <a:pt x="101820" y="14702"/>
                      <a:pt x="102236" y="15948"/>
                    </a:cubicBezTo>
                    <a:cubicBezTo>
                      <a:pt x="102703" y="17195"/>
                      <a:pt x="102963" y="17870"/>
                      <a:pt x="103067" y="17974"/>
                    </a:cubicBezTo>
                    <a:cubicBezTo>
                      <a:pt x="103846" y="19065"/>
                      <a:pt x="104625" y="19325"/>
                      <a:pt x="105457" y="18702"/>
                    </a:cubicBezTo>
                    <a:cubicBezTo>
                      <a:pt x="106236" y="18130"/>
                      <a:pt x="107067" y="17247"/>
                      <a:pt x="107898" y="16104"/>
                    </a:cubicBezTo>
                    <a:cubicBezTo>
                      <a:pt x="108729" y="14961"/>
                      <a:pt x="109197" y="14442"/>
                      <a:pt x="109301" y="14546"/>
                    </a:cubicBezTo>
                    <a:cubicBezTo>
                      <a:pt x="108314" y="14130"/>
                      <a:pt x="108210" y="13766"/>
                      <a:pt x="108989" y="13351"/>
                    </a:cubicBezTo>
                    <a:cubicBezTo>
                      <a:pt x="110444" y="12468"/>
                      <a:pt x="111794" y="12208"/>
                      <a:pt x="112989" y="12624"/>
                    </a:cubicBezTo>
                    <a:cubicBezTo>
                      <a:pt x="113301" y="12831"/>
                      <a:pt x="113664" y="13247"/>
                      <a:pt x="114184" y="13974"/>
                    </a:cubicBezTo>
                    <a:cubicBezTo>
                      <a:pt x="115067" y="15740"/>
                      <a:pt x="114911" y="16572"/>
                      <a:pt x="113716" y="16520"/>
                    </a:cubicBezTo>
                    <a:cubicBezTo>
                      <a:pt x="114600" y="17299"/>
                      <a:pt x="114963" y="18286"/>
                      <a:pt x="114807" y="19481"/>
                    </a:cubicBezTo>
                    <a:cubicBezTo>
                      <a:pt x="114652" y="20676"/>
                      <a:pt x="113872" y="21195"/>
                      <a:pt x="112522" y="21091"/>
                    </a:cubicBezTo>
                    <a:cubicBezTo>
                      <a:pt x="112054" y="21091"/>
                      <a:pt x="111327" y="20831"/>
                      <a:pt x="110392" y="20364"/>
                    </a:cubicBezTo>
                    <a:cubicBezTo>
                      <a:pt x="109457" y="19896"/>
                      <a:pt x="108729" y="19585"/>
                      <a:pt x="108262" y="19533"/>
                    </a:cubicBezTo>
                    <a:cubicBezTo>
                      <a:pt x="107742" y="19481"/>
                      <a:pt x="107067" y="19741"/>
                      <a:pt x="106184" y="20364"/>
                    </a:cubicBezTo>
                    <a:cubicBezTo>
                      <a:pt x="105768" y="20883"/>
                      <a:pt x="105249" y="21715"/>
                      <a:pt x="104625" y="22909"/>
                    </a:cubicBezTo>
                    <a:cubicBezTo>
                      <a:pt x="104002" y="24104"/>
                      <a:pt x="103431" y="24935"/>
                      <a:pt x="102911" y="25455"/>
                    </a:cubicBezTo>
                    <a:cubicBezTo>
                      <a:pt x="101405" y="26961"/>
                      <a:pt x="98963" y="27481"/>
                      <a:pt x="95482" y="27065"/>
                    </a:cubicBezTo>
                    <a:cubicBezTo>
                      <a:pt x="95794" y="27065"/>
                      <a:pt x="95742" y="27377"/>
                      <a:pt x="95430" y="27948"/>
                    </a:cubicBezTo>
                    <a:cubicBezTo>
                      <a:pt x="95067" y="28520"/>
                      <a:pt x="94599" y="29195"/>
                      <a:pt x="94028" y="29974"/>
                    </a:cubicBezTo>
                    <a:cubicBezTo>
                      <a:pt x="93456" y="30702"/>
                      <a:pt x="93093" y="31117"/>
                      <a:pt x="92989" y="31221"/>
                    </a:cubicBezTo>
                    <a:cubicBezTo>
                      <a:pt x="92106" y="32208"/>
                      <a:pt x="91482" y="33351"/>
                      <a:pt x="91222" y="34650"/>
                    </a:cubicBezTo>
                    <a:cubicBezTo>
                      <a:pt x="91222" y="34858"/>
                      <a:pt x="91171" y="35533"/>
                      <a:pt x="91067" y="36676"/>
                    </a:cubicBezTo>
                    <a:cubicBezTo>
                      <a:pt x="90963" y="37819"/>
                      <a:pt x="90755" y="38702"/>
                      <a:pt x="90495" y="39273"/>
                    </a:cubicBezTo>
                    <a:cubicBezTo>
                      <a:pt x="91690" y="38962"/>
                      <a:pt x="92625" y="39585"/>
                      <a:pt x="93300" y="41040"/>
                    </a:cubicBezTo>
                    <a:cubicBezTo>
                      <a:pt x="93872" y="42442"/>
                      <a:pt x="93872" y="43169"/>
                      <a:pt x="93300" y="43273"/>
                    </a:cubicBezTo>
                    <a:cubicBezTo>
                      <a:pt x="96573" y="42806"/>
                      <a:pt x="99430" y="42962"/>
                      <a:pt x="101924" y="43845"/>
                    </a:cubicBezTo>
                    <a:cubicBezTo>
                      <a:pt x="105508" y="45144"/>
                      <a:pt x="107534" y="46390"/>
                      <a:pt x="108002" y="47689"/>
                    </a:cubicBezTo>
                    <a:cubicBezTo>
                      <a:pt x="108573" y="46806"/>
                      <a:pt x="110028" y="46754"/>
                      <a:pt x="112314" y="47533"/>
                    </a:cubicBezTo>
                    <a:cubicBezTo>
                      <a:pt x="113197" y="48001"/>
                      <a:pt x="113976" y="49507"/>
                      <a:pt x="114703" y="52001"/>
                    </a:cubicBezTo>
                    <a:cubicBezTo>
                      <a:pt x="115119" y="53507"/>
                      <a:pt x="115742" y="54754"/>
                      <a:pt x="116729" y="55845"/>
                    </a:cubicBezTo>
                    <a:cubicBezTo>
                      <a:pt x="117665" y="56936"/>
                      <a:pt x="118704" y="57248"/>
                      <a:pt x="119794" y="56728"/>
                    </a:cubicBezTo>
                    <a:lnTo>
                      <a:pt x="120262" y="56416"/>
                    </a:lnTo>
                    <a:cubicBezTo>
                      <a:pt x="120678" y="56209"/>
                      <a:pt x="120989" y="56053"/>
                      <a:pt x="121249" y="55897"/>
                    </a:cubicBezTo>
                    <a:cubicBezTo>
                      <a:pt x="121509" y="55741"/>
                      <a:pt x="121769" y="55533"/>
                      <a:pt x="122080" y="55326"/>
                    </a:cubicBezTo>
                    <a:cubicBezTo>
                      <a:pt x="122392" y="55066"/>
                      <a:pt x="122548" y="54858"/>
                      <a:pt x="122600" y="54650"/>
                    </a:cubicBezTo>
                    <a:cubicBezTo>
                      <a:pt x="122652" y="54442"/>
                      <a:pt x="122600" y="54235"/>
                      <a:pt x="122392" y="54079"/>
                    </a:cubicBezTo>
                    <a:cubicBezTo>
                      <a:pt x="121717" y="53507"/>
                      <a:pt x="121197" y="52676"/>
                      <a:pt x="120833" y="51637"/>
                    </a:cubicBezTo>
                    <a:cubicBezTo>
                      <a:pt x="120470" y="50598"/>
                      <a:pt x="120574" y="49663"/>
                      <a:pt x="121041" y="48884"/>
                    </a:cubicBezTo>
                    <a:cubicBezTo>
                      <a:pt x="121353" y="48468"/>
                      <a:pt x="122132" y="47897"/>
                      <a:pt x="123431" y="47118"/>
                    </a:cubicBezTo>
                    <a:cubicBezTo>
                      <a:pt x="124730" y="46338"/>
                      <a:pt x="125509" y="45559"/>
                      <a:pt x="125821" y="44728"/>
                    </a:cubicBezTo>
                    <a:cubicBezTo>
                      <a:pt x="126236" y="43429"/>
                      <a:pt x="125717" y="42390"/>
                      <a:pt x="124314" y="41559"/>
                    </a:cubicBezTo>
                    <a:cubicBezTo>
                      <a:pt x="122911" y="40728"/>
                      <a:pt x="122236" y="39949"/>
                      <a:pt x="122236" y="39273"/>
                    </a:cubicBezTo>
                    <a:cubicBezTo>
                      <a:pt x="122236" y="38754"/>
                      <a:pt x="122548" y="38182"/>
                      <a:pt x="123223" y="37507"/>
                    </a:cubicBezTo>
                    <a:cubicBezTo>
                      <a:pt x="123846" y="36832"/>
                      <a:pt x="124158" y="36156"/>
                      <a:pt x="124054" y="35585"/>
                    </a:cubicBezTo>
                    <a:cubicBezTo>
                      <a:pt x="124054" y="35273"/>
                      <a:pt x="123898" y="34650"/>
                      <a:pt x="123535" y="33715"/>
                    </a:cubicBezTo>
                    <a:cubicBezTo>
                      <a:pt x="123171" y="32780"/>
                      <a:pt x="123015" y="32104"/>
                      <a:pt x="122963" y="31637"/>
                    </a:cubicBezTo>
                    <a:cubicBezTo>
                      <a:pt x="122911" y="31169"/>
                      <a:pt x="123119" y="30650"/>
                      <a:pt x="123639" y="30078"/>
                    </a:cubicBezTo>
                    <a:cubicBezTo>
                      <a:pt x="124314" y="29663"/>
                      <a:pt x="125976" y="29715"/>
                      <a:pt x="128522" y="30130"/>
                    </a:cubicBezTo>
                    <a:cubicBezTo>
                      <a:pt x="131067" y="30598"/>
                      <a:pt x="132782" y="31065"/>
                      <a:pt x="133561" y="31533"/>
                    </a:cubicBezTo>
                    <a:cubicBezTo>
                      <a:pt x="133873" y="31741"/>
                      <a:pt x="134496" y="32000"/>
                      <a:pt x="135483" y="32416"/>
                    </a:cubicBezTo>
                    <a:cubicBezTo>
                      <a:pt x="136470" y="32832"/>
                      <a:pt x="137353" y="33247"/>
                      <a:pt x="138081" y="33663"/>
                    </a:cubicBezTo>
                    <a:cubicBezTo>
                      <a:pt x="138808" y="34130"/>
                      <a:pt x="139223" y="34546"/>
                      <a:pt x="139327" y="34910"/>
                    </a:cubicBezTo>
                    <a:lnTo>
                      <a:pt x="138600" y="34910"/>
                    </a:lnTo>
                    <a:cubicBezTo>
                      <a:pt x="139275" y="35481"/>
                      <a:pt x="139691" y="36208"/>
                      <a:pt x="139847" y="36988"/>
                    </a:cubicBezTo>
                    <a:cubicBezTo>
                      <a:pt x="140003" y="37767"/>
                      <a:pt x="139639" y="38390"/>
                      <a:pt x="138756" y="38754"/>
                    </a:cubicBezTo>
                    <a:cubicBezTo>
                      <a:pt x="139327" y="38650"/>
                      <a:pt x="140158" y="38806"/>
                      <a:pt x="141146" y="39221"/>
                    </a:cubicBezTo>
                    <a:cubicBezTo>
                      <a:pt x="142704" y="39793"/>
                      <a:pt x="142756" y="40364"/>
                      <a:pt x="141301" y="40832"/>
                    </a:cubicBezTo>
                    <a:cubicBezTo>
                      <a:pt x="141613" y="40728"/>
                      <a:pt x="142029" y="40624"/>
                      <a:pt x="142548" y="40520"/>
                    </a:cubicBezTo>
                    <a:cubicBezTo>
                      <a:pt x="143068" y="40416"/>
                      <a:pt x="143535" y="40260"/>
                      <a:pt x="143795" y="40053"/>
                    </a:cubicBezTo>
                    <a:cubicBezTo>
                      <a:pt x="144003" y="39949"/>
                      <a:pt x="144262" y="39793"/>
                      <a:pt x="144522" y="39533"/>
                    </a:cubicBezTo>
                    <a:cubicBezTo>
                      <a:pt x="144834" y="39273"/>
                      <a:pt x="145042" y="39117"/>
                      <a:pt x="145198" y="39066"/>
                    </a:cubicBezTo>
                    <a:cubicBezTo>
                      <a:pt x="145353" y="39014"/>
                      <a:pt x="145561" y="38962"/>
                      <a:pt x="145873" y="38910"/>
                    </a:cubicBezTo>
                    <a:cubicBezTo>
                      <a:pt x="146185" y="38858"/>
                      <a:pt x="146444" y="38962"/>
                      <a:pt x="146756" y="39117"/>
                    </a:cubicBezTo>
                    <a:cubicBezTo>
                      <a:pt x="146860" y="39117"/>
                      <a:pt x="147068" y="38858"/>
                      <a:pt x="147431" y="38390"/>
                    </a:cubicBezTo>
                    <a:cubicBezTo>
                      <a:pt x="147795" y="37923"/>
                      <a:pt x="148159" y="37403"/>
                      <a:pt x="148522" y="36884"/>
                    </a:cubicBezTo>
                    <a:cubicBezTo>
                      <a:pt x="148938" y="36416"/>
                      <a:pt x="149250" y="36156"/>
                      <a:pt x="149561" y="36156"/>
                    </a:cubicBezTo>
                    <a:cubicBezTo>
                      <a:pt x="149873" y="36156"/>
                      <a:pt x="150133" y="36260"/>
                      <a:pt x="150392" y="36520"/>
                    </a:cubicBezTo>
                    <a:cubicBezTo>
                      <a:pt x="150652" y="36780"/>
                      <a:pt x="150860" y="37040"/>
                      <a:pt x="150964" y="37351"/>
                    </a:cubicBezTo>
                    <a:cubicBezTo>
                      <a:pt x="151120" y="37663"/>
                      <a:pt x="151276" y="37975"/>
                      <a:pt x="151431" y="38338"/>
                    </a:cubicBezTo>
                    <a:cubicBezTo>
                      <a:pt x="151587" y="38702"/>
                      <a:pt x="151691" y="38962"/>
                      <a:pt x="151795" y="39169"/>
                    </a:cubicBezTo>
                    <a:cubicBezTo>
                      <a:pt x="152003" y="39637"/>
                      <a:pt x="152470" y="40208"/>
                      <a:pt x="153198" y="40728"/>
                    </a:cubicBezTo>
                    <a:cubicBezTo>
                      <a:pt x="153925" y="41247"/>
                      <a:pt x="154393" y="41767"/>
                      <a:pt x="154600" y="42286"/>
                    </a:cubicBezTo>
                    <a:cubicBezTo>
                      <a:pt x="154704" y="42598"/>
                      <a:pt x="154912" y="43325"/>
                      <a:pt x="155172" y="44520"/>
                    </a:cubicBezTo>
                    <a:cubicBezTo>
                      <a:pt x="155483" y="45715"/>
                      <a:pt x="155847" y="46546"/>
                      <a:pt x="156367" y="46962"/>
                    </a:cubicBezTo>
                    <a:cubicBezTo>
                      <a:pt x="156886" y="47429"/>
                      <a:pt x="157613" y="47793"/>
                      <a:pt x="158600" y="48053"/>
                    </a:cubicBezTo>
                    <a:cubicBezTo>
                      <a:pt x="158808" y="48157"/>
                      <a:pt x="159224" y="48105"/>
                      <a:pt x="159951" y="47897"/>
                    </a:cubicBezTo>
                    <a:cubicBezTo>
                      <a:pt x="160626" y="47689"/>
                      <a:pt x="161198" y="47637"/>
                      <a:pt x="161665" y="47741"/>
                    </a:cubicBezTo>
                    <a:cubicBezTo>
                      <a:pt x="162133" y="47845"/>
                      <a:pt x="162341" y="48209"/>
                      <a:pt x="162341" y="48936"/>
                    </a:cubicBezTo>
                    <a:cubicBezTo>
                      <a:pt x="162912" y="48364"/>
                      <a:pt x="163224" y="47949"/>
                      <a:pt x="163224" y="47741"/>
                    </a:cubicBezTo>
                    <a:cubicBezTo>
                      <a:pt x="163328" y="49040"/>
                      <a:pt x="163639" y="50079"/>
                      <a:pt x="164211" y="50858"/>
                    </a:cubicBezTo>
                    <a:cubicBezTo>
                      <a:pt x="164730" y="51637"/>
                      <a:pt x="165613" y="52001"/>
                      <a:pt x="166808" y="51897"/>
                    </a:cubicBezTo>
                    <a:lnTo>
                      <a:pt x="166497" y="55170"/>
                    </a:lnTo>
                    <a:cubicBezTo>
                      <a:pt x="166185" y="55637"/>
                      <a:pt x="165458" y="56053"/>
                      <a:pt x="164263" y="56261"/>
                    </a:cubicBezTo>
                    <a:cubicBezTo>
                      <a:pt x="163068" y="56520"/>
                      <a:pt x="162341" y="56728"/>
                      <a:pt x="162029" y="56936"/>
                    </a:cubicBezTo>
                    <a:cubicBezTo>
                      <a:pt x="161717" y="57040"/>
                      <a:pt x="160990" y="57611"/>
                      <a:pt x="159899" y="58702"/>
                    </a:cubicBezTo>
                    <a:cubicBezTo>
                      <a:pt x="158756" y="59793"/>
                      <a:pt x="158289" y="60416"/>
                      <a:pt x="158496" y="60624"/>
                    </a:cubicBezTo>
                    <a:cubicBezTo>
                      <a:pt x="156834" y="58754"/>
                      <a:pt x="154289" y="58183"/>
                      <a:pt x="150912" y="59014"/>
                    </a:cubicBezTo>
                    <a:cubicBezTo>
                      <a:pt x="147172" y="59585"/>
                      <a:pt x="144574" y="60209"/>
                      <a:pt x="143223" y="60780"/>
                    </a:cubicBezTo>
                    <a:cubicBezTo>
                      <a:pt x="141665" y="61559"/>
                      <a:pt x="140574" y="62287"/>
                      <a:pt x="139951" y="63014"/>
                    </a:cubicBezTo>
                    <a:cubicBezTo>
                      <a:pt x="139847" y="63118"/>
                      <a:pt x="139691" y="63481"/>
                      <a:pt x="139431" y="64053"/>
                    </a:cubicBezTo>
                    <a:cubicBezTo>
                      <a:pt x="139171" y="64624"/>
                      <a:pt x="138912" y="65196"/>
                      <a:pt x="138704" y="65663"/>
                    </a:cubicBezTo>
                    <a:cubicBezTo>
                      <a:pt x="138444" y="66131"/>
                      <a:pt x="138236" y="66391"/>
                      <a:pt x="138029" y="66391"/>
                    </a:cubicBezTo>
                    <a:cubicBezTo>
                      <a:pt x="138600" y="66287"/>
                      <a:pt x="139275" y="65819"/>
                      <a:pt x="140055" y="64988"/>
                    </a:cubicBezTo>
                    <a:cubicBezTo>
                      <a:pt x="140782" y="64157"/>
                      <a:pt x="141249" y="63689"/>
                      <a:pt x="141457" y="63585"/>
                    </a:cubicBezTo>
                    <a:cubicBezTo>
                      <a:pt x="144003" y="61923"/>
                      <a:pt x="146133" y="61300"/>
                      <a:pt x="147847" y="61819"/>
                    </a:cubicBezTo>
                    <a:cubicBezTo>
                      <a:pt x="150029" y="62391"/>
                      <a:pt x="150392" y="63222"/>
                      <a:pt x="148886" y="64209"/>
                    </a:cubicBezTo>
                    <a:cubicBezTo>
                      <a:pt x="148678" y="64417"/>
                      <a:pt x="148159" y="64469"/>
                      <a:pt x="147327" y="64417"/>
                    </a:cubicBezTo>
                    <a:cubicBezTo>
                      <a:pt x="146496" y="64365"/>
                      <a:pt x="145925" y="64365"/>
                      <a:pt x="145613" y="64469"/>
                    </a:cubicBezTo>
                    <a:cubicBezTo>
                      <a:pt x="146496" y="64676"/>
                      <a:pt x="147224" y="64936"/>
                      <a:pt x="147847" y="65300"/>
                    </a:cubicBezTo>
                    <a:cubicBezTo>
                      <a:pt x="148418" y="65663"/>
                      <a:pt x="148574" y="66131"/>
                      <a:pt x="148314" y="66702"/>
                    </a:cubicBezTo>
                    <a:cubicBezTo>
                      <a:pt x="149873" y="67585"/>
                      <a:pt x="150185" y="68572"/>
                      <a:pt x="149198" y="69663"/>
                    </a:cubicBezTo>
                    <a:cubicBezTo>
                      <a:pt x="147899" y="70962"/>
                      <a:pt x="146392" y="71482"/>
                      <a:pt x="144574" y="71274"/>
                    </a:cubicBezTo>
                    <a:cubicBezTo>
                      <a:pt x="144886" y="71274"/>
                      <a:pt x="144886" y="71482"/>
                      <a:pt x="144574" y="71845"/>
                    </a:cubicBezTo>
                    <a:lnTo>
                      <a:pt x="142029" y="73456"/>
                    </a:lnTo>
                    <a:cubicBezTo>
                      <a:pt x="141821" y="73560"/>
                      <a:pt x="141197" y="73819"/>
                      <a:pt x="140107" y="74183"/>
                    </a:cubicBezTo>
                    <a:cubicBezTo>
                      <a:pt x="139016" y="74599"/>
                      <a:pt x="138288" y="75014"/>
                      <a:pt x="137873" y="75534"/>
                    </a:cubicBezTo>
                    <a:cubicBezTo>
                      <a:pt x="137561" y="75949"/>
                      <a:pt x="137405" y="76521"/>
                      <a:pt x="137405" y="77300"/>
                    </a:cubicBezTo>
                    <a:cubicBezTo>
                      <a:pt x="137405" y="78079"/>
                      <a:pt x="137353" y="78702"/>
                      <a:pt x="137249" y="79066"/>
                    </a:cubicBezTo>
                    <a:cubicBezTo>
                      <a:pt x="137145" y="79482"/>
                      <a:pt x="136730" y="79534"/>
                      <a:pt x="136054" y="79378"/>
                    </a:cubicBezTo>
                    <a:cubicBezTo>
                      <a:pt x="135743" y="79949"/>
                      <a:pt x="134860" y="80417"/>
                      <a:pt x="133301" y="80780"/>
                    </a:cubicBezTo>
                    <a:cubicBezTo>
                      <a:pt x="131743" y="81144"/>
                      <a:pt x="130756" y="81664"/>
                      <a:pt x="130236" y="82339"/>
                    </a:cubicBezTo>
                    <a:cubicBezTo>
                      <a:pt x="130808" y="83118"/>
                      <a:pt x="130756" y="83897"/>
                      <a:pt x="130080" y="84729"/>
                    </a:cubicBezTo>
                    <a:cubicBezTo>
                      <a:pt x="128886" y="85716"/>
                      <a:pt x="127847" y="85612"/>
                      <a:pt x="126963" y="84417"/>
                    </a:cubicBezTo>
                    <a:cubicBezTo>
                      <a:pt x="126444" y="84625"/>
                      <a:pt x="126080" y="85092"/>
                      <a:pt x="125872" y="85923"/>
                    </a:cubicBezTo>
                    <a:cubicBezTo>
                      <a:pt x="125613" y="86703"/>
                      <a:pt x="125249" y="87274"/>
                      <a:pt x="124782" y="87534"/>
                    </a:cubicBezTo>
                    <a:cubicBezTo>
                      <a:pt x="125457" y="88625"/>
                      <a:pt x="125353" y="89404"/>
                      <a:pt x="124470" y="89923"/>
                    </a:cubicBezTo>
                    <a:cubicBezTo>
                      <a:pt x="124574" y="89923"/>
                      <a:pt x="124782" y="90027"/>
                      <a:pt x="125145" y="90235"/>
                    </a:cubicBezTo>
                    <a:cubicBezTo>
                      <a:pt x="125509" y="90443"/>
                      <a:pt x="125872" y="90703"/>
                      <a:pt x="126236" y="90962"/>
                    </a:cubicBezTo>
                    <a:cubicBezTo>
                      <a:pt x="126652" y="91274"/>
                      <a:pt x="126860" y="91430"/>
                      <a:pt x="126963" y="91430"/>
                    </a:cubicBezTo>
                    <a:cubicBezTo>
                      <a:pt x="126548" y="92313"/>
                      <a:pt x="126028" y="92781"/>
                      <a:pt x="125353" y="92781"/>
                    </a:cubicBezTo>
                    <a:cubicBezTo>
                      <a:pt x="125924" y="94339"/>
                      <a:pt x="125197" y="96105"/>
                      <a:pt x="123119" y="97975"/>
                    </a:cubicBezTo>
                    <a:cubicBezTo>
                      <a:pt x="122704" y="98391"/>
                      <a:pt x="122080" y="98755"/>
                      <a:pt x="121249" y="99170"/>
                    </a:cubicBezTo>
                    <a:cubicBezTo>
                      <a:pt x="120418" y="99586"/>
                      <a:pt x="119639" y="99898"/>
                      <a:pt x="118963" y="100157"/>
                    </a:cubicBezTo>
                    <a:cubicBezTo>
                      <a:pt x="118288" y="100417"/>
                      <a:pt x="117872" y="100573"/>
                      <a:pt x="117768" y="100677"/>
                    </a:cubicBezTo>
                    <a:cubicBezTo>
                      <a:pt x="116781" y="101560"/>
                      <a:pt x="116054" y="102495"/>
                      <a:pt x="115535" y="103430"/>
                    </a:cubicBezTo>
                    <a:cubicBezTo>
                      <a:pt x="115067" y="104365"/>
                      <a:pt x="114963" y="105300"/>
                      <a:pt x="115327" y="106183"/>
                    </a:cubicBezTo>
                    <a:cubicBezTo>
                      <a:pt x="115690" y="107067"/>
                      <a:pt x="116574" y="107690"/>
                      <a:pt x="118080" y="107950"/>
                    </a:cubicBezTo>
                    <a:lnTo>
                      <a:pt x="118236" y="109144"/>
                    </a:lnTo>
                    <a:lnTo>
                      <a:pt x="118236" y="111794"/>
                    </a:lnTo>
                    <a:lnTo>
                      <a:pt x="118392" y="112989"/>
                    </a:lnTo>
                    <a:cubicBezTo>
                      <a:pt x="118496" y="113664"/>
                      <a:pt x="118548" y="114287"/>
                      <a:pt x="118600" y="114859"/>
                    </a:cubicBezTo>
                    <a:cubicBezTo>
                      <a:pt x="118652" y="115378"/>
                      <a:pt x="118652" y="116106"/>
                      <a:pt x="118600" y="116937"/>
                    </a:cubicBezTo>
                    <a:cubicBezTo>
                      <a:pt x="118548" y="117768"/>
                      <a:pt x="118340" y="118236"/>
                      <a:pt x="117924" y="118339"/>
                    </a:cubicBezTo>
                    <a:cubicBezTo>
                      <a:pt x="117509" y="118443"/>
                      <a:pt x="116989" y="118339"/>
                      <a:pt x="116314" y="118028"/>
                    </a:cubicBezTo>
                    <a:cubicBezTo>
                      <a:pt x="115535" y="117612"/>
                      <a:pt x="114600" y="115482"/>
                      <a:pt x="113509" y="111482"/>
                    </a:cubicBezTo>
                    <a:cubicBezTo>
                      <a:pt x="113301" y="110495"/>
                      <a:pt x="112729" y="109300"/>
                      <a:pt x="111742" y="107898"/>
                    </a:cubicBezTo>
                    <a:cubicBezTo>
                      <a:pt x="111223" y="108417"/>
                      <a:pt x="110807" y="108729"/>
                      <a:pt x="110496" y="108885"/>
                    </a:cubicBezTo>
                    <a:cubicBezTo>
                      <a:pt x="110132" y="109041"/>
                      <a:pt x="109924" y="109041"/>
                      <a:pt x="109768" y="108937"/>
                    </a:cubicBezTo>
                    <a:cubicBezTo>
                      <a:pt x="109612" y="108833"/>
                      <a:pt x="109353" y="108625"/>
                      <a:pt x="108937" y="108261"/>
                    </a:cubicBezTo>
                    <a:cubicBezTo>
                      <a:pt x="108522" y="107898"/>
                      <a:pt x="108210" y="107638"/>
                      <a:pt x="107898" y="107430"/>
                    </a:cubicBezTo>
                    <a:cubicBezTo>
                      <a:pt x="107379" y="107118"/>
                      <a:pt x="106547" y="106911"/>
                      <a:pt x="105301" y="106703"/>
                    </a:cubicBezTo>
                    <a:cubicBezTo>
                      <a:pt x="104054" y="106495"/>
                      <a:pt x="103275" y="106235"/>
                      <a:pt x="103015" y="105976"/>
                    </a:cubicBezTo>
                    <a:cubicBezTo>
                      <a:pt x="100625" y="107742"/>
                      <a:pt x="99223" y="107326"/>
                      <a:pt x="98703" y="104625"/>
                    </a:cubicBezTo>
                    <a:cubicBezTo>
                      <a:pt x="98495" y="105092"/>
                      <a:pt x="98547" y="105768"/>
                      <a:pt x="98755" y="106651"/>
                    </a:cubicBezTo>
                    <a:cubicBezTo>
                      <a:pt x="99015" y="107482"/>
                      <a:pt x="99119" y="107950"/>
                      <a:pt x="99119" y="108054"/>
                    </a:cubicBezTo>
                    <a:cubicBezTo>
                      <a:pt x="98443" y="109352"/>
                      <a:pt x="97352" y="109456"/>
                      <a:pt x="95846" y="108365"/>
                    </a:cubicBezTo>
                    <a:cubicBezTo>
                      <a:pt x="95275" y="107794"/>
                      <a:pt x="93872" y="107690"/>
                      <a:pt x="91742" y="108157"/>
                    </a:cubicBezTo>
                    <a:cubicBezTo>
                      <a:pt x="89612" y="108625"/>
                      <a:pt x="88209" y="108677"/>
                      <a:pt x="87534" y="108365"/>
                    </a:cubicBezTo>
                    <a:cubicBezTo>
                      <a:pt x="87638" y="108365"/>
                      <a:pt x="87846" y="108521"/>
                      <a:pt x="88106" y="108833"/>
                    </a:cubicBezTo>
                    <a:cubicBezTo>
                      <a:pt x="88417" y="109041"/>
                      <a:pt x="88625" y="109196"/>
                      <a:pt x="88677" y="109300"/>
                    </a:cubicBezTo>
                    <a:cubicBezTo>
                      <a:pt x="88573" y="109716"/>
                      <a:pt x="88417" y="109976"/>
                      <a:pt x="88209" y="110183"/>
                    </a:cubicBezTo>
                    <a:cubicBezTo>
                      <a:pt x="88002" y="110391"/>
                      <a:pt x="87794" y="110443"/>
                      <a:pt x="87638" y="110391"/>
                    </a:cubicBezTo>
                    <a:cubicBezTo>
                      <a:pt x="87430" y="110339"/>
                      <a:pt x="87222" y="110339"/>
                      <a:pt x="86963" y="110391"/>
                    </a:cubicBezTo>
                    <a:cubicBezTo>
                      <a:pt x="86703" y="110443"/>
                      <a:pt x="86495" y="110495"/>
                      <a:pt x="86287" y="110599"/>
                    </a:cubicBezTo>
                    <a:cubicBezTo>
                      <a:pt x="85872" y="110911"/>
                      <a:pt x="85404" y="111430"/>
                      <a:pt x="84781" y="112158"/>
                    </a:cubicBezTo>
                    <a:cubicBezTo>
                      <a:pt x="84209" y="112885"/>
                      <a:pt x="83742" y="113352"/>
                      <a:pt x="83430" y="113560"/>
                    </a:cubicBezTo>
                    <a:cubicBezTo>
                      <a:pt x="84002" y="115119"/>
                      <a:pt x="84313" y="116365"/>
                      <a:pt x="84261" y="117197"/>
                    </a:cubicBezTo>
                    <a:cubicBezTo>
                      <a:pt x="84209" y="118028"/>
                      <a:pt x="84054" y="119275"/>
                      <a:pt x="83794" y="120885"/>
                    </a:cubicBezTo>
                    <a:cubicBezTo>
                      <a:pt x="83534" y="122495"/>
                      <a:pt x="83430" y="123846"/>
                      <a:pt x="83430" y="124833"/>
                    </a:cubicBezTo>
                    <a:cubicBezTo>
                      <a:pt x="83430" y="126391"/>
                      <a:pt x="83898" y="128262"/>
                      <a:pt x="84833" y="130340"/>
                    </a:cubicBezTo>
                    <a:cubicBezTo>
                      <a:pt x="85768" y="132418"/>
                      <a:pt x="86859" y="133872"/>
                      <a:pt x="88157" y="134651"/>
                    </a:cubicBezTo>
                    <a:cubicBezTo>
                      <a:pt x="88833" y="135067"/>
                      <a:pt x="90028" y="135275"/>
                      <a:pt x="91742" y="135379"/>
                    </a:cubicBezTo>
                    <a:cubicBezTo>
                      <a:pt x="93404" y="135483"/>
                      <a:pt x="94599" y="135379"/>
                      <a:pt x="95326" y="135067"/>
                    </a:cubicBezTo>
                    <a:cubicBezTo>
                      <a:pt x="95898" y="134755"/>
                      <a:pt x="96365" y="134444"/>
                      <a:pt x="96677" y="134028"/>
                    </a:cubicBezTo>
                    <a:cubicBezTo>
                      <a:pt x="96989" y="133612"/>
                      <a:pt x="97197" y="133041"/>
                      <a:pt x="97404" y="132314"/>
                    </a:cubicBezTo>
                    <a:cubicBezTo>
                      <a:pt x="97612" y="131586"/>
                      <a:pt x="97768" y="131067"/>
                      <a:pt x="97872" y="130755"/>
                    </a:cubicBezTo>
                    <a:cubicBezTo>
                      <a:pt x="98547" y="128885"/>
                      <a:pt x="99846" y="127898"/>
                      <a:pt x="101716" y="127794"/>
                    </a:cubicBezTo>
                    <a:cubicBezTo>
                      <a:pt x="102911" y="127690"/>
                      <a:pt x="103742" y="127846"/>
                      <a:pt x="104314" y="128158"/>
                    </a:cubicBezTo>
                    <a:cubicBezTo>
                      <a:pt x="104833" y="128521"/>
                      <a:pt x="105093" y="128989"/>
                      <a:pt x="104989" y="129560"/>
                    </a:cubicBezTo>
                    <a:cubicBezTo>
                      <a:pt x="104885" y="130132"/>
                      <a:pt x="104677" y="130755"/>
                      <a:pt x="104418" y="131431"/>
                    </a:cubicBezTo>
                    <a:cubicBezTo>
                      <a:pt x="104106" y="132054"/>
                      <a:pt x="103742" y="132781"/>
                      <a:pt x="103327" y="133560"/>
                    </a:cubicBezTo>
                    <a:cubicBezTo>
                      <a:pt x="102859" y="134340"/>
                      <a:pt x="102599" y="134963"/>
                      <a:pt x="102495" y="135327"/>
                    </a:cubicBezTo>
                    <a:cubicBezTo>
                      <a:pt x="102288" y="136106"/>
                      <a:pt x="102132" y="137249"/>
                      <a:pt x="101976" y="138651"/>
                    </a:cubicBezTo>
                    <a:cubicBezTo>
                      <a:pt x="101820" y="140106"/>
                      <a:pt x="101716" y="140937"/>
                      <a:pt x="101612" y="141249"/>
                    </a:cubicBezTo>
                    <a:cubicBezTo>
                      <a:pt x="101820" y="141353"/>
                      <a:pt x="102547" y="141405"/>
                      <a:pt x="103846" y="141405"/>
                    </a:cubicBezTo>
                    <a:cubicBezTo>
                      <a:pt x="103846" y="141197"/>
                      <a:pt x="103898" y="140885"/>
                      <a:pt x="104054" y="140418"/>
                    </a:cubicBezTo>
                    <a:cubicBezTo>
                      <a:pt x="104210" y="139950"/>
                      <a:pt x="104262" y="139690"/>
                      <a:pt x="104262" y="139587"/>
                    </a:cubicBezTo>
                    <a:cubicBezTo>
                      <a:pt x="104781" y="140366"/>
                      <a:pt x="105560" y="140833"/>
                      <a:pt x="106651" y="140937"/>
                    </a:cubicBezTo>
                    <a:cubicBezTo>
                      <a:pt x="107742" y="141041"/>
                      <a:pt x="108522" y="140625"/>
                      <a:pt x="109041" y="139742"/>
                    </a:cubicBezTo>
                    <a:cubicBezTo>
                      <a:pt x="109249" y="140054"/>
                      <a:pt x="109820" y="140781"/>
                      <a:pt x="110807" y="141976"/>
                    </a:cubicBezTo>
                    <a:cubicBezTo>
                      <a:pt x="111794" y="143171"/>
                      <a:pt x="112314" y="144158"/>
                      <a:pt x="112418" y="144937"/>
                    </a:cubicBezTo>
                    <a:cubicBezTo>
                      <a:pt x="112522" y="145353"/>
                      <a:pt x="112729" y="145976"/>
                      <a:pt x="112989" y="146859"/>
                    </a:cubicBezTo>
                    <a:cubicBezTo>
                      <a:pt x="113301" y="147742"/>
                      <a:pt x="113405" y="148366"/>
                      <a:pt x="113301" y="148729"/>
                    </a:cubicBezTo>
                    <a:cubicBezTo>
                      <a:pt x="113197" y="149093"/>
                      <a:pt x="112729" y="149249"/>
                      <a:pt x="111794" y="149249"/>
                    </a:cubicBezTo>
                    <a:cubicBezTo>
                      <a:pt x="111379" y="149249"/>
                      <a:pt x="111171" y="149405"/>
                      <a:pt x="111067" y="149717"/>
                    </a:cubicBezTo>
                    <a:cubicBezTo>
                      <a:pt x="110963" y="150028"/>
                      <a:pt x="110963" y="150392"/>
                      <a:pt x="111067" y="150807"/>
                    </a:cubicBezTo>
                    <a:cubicBezTo>
                      <a:pt x="111171" y="151275"/>
                      <a:pt x="111275" y="151691"/>
                      <a:pt x="111431" y="152054"/>
                    </a:cubicBezTo>
                    <a:cubicBezTo>
                      <a:pt x="111586" y="152470"/>
                      <a:pt x="111794" y="152885"/>
                      <a:pt x="112002" y="153301"/>
                    </a:cubicBezTo>
                    <a:cubicBezTo>
                      <a:pt x="112262" y="153717"/>
                      <a:pt x="112366" y="154028"/>
                      <a:pt x="112366" y="154132"/>
                    </a:cubicBezTo>
                    <a:cubicBezTo>
                      <a:pt x="114132" y="157405"/>
                      <a:pt x="116574" y="158288"/>
                      <a:pt x="119639" y="156782"/>
                    </a:cubicBezTo>
                    <a:cubicBezTo>
                      <a:pt x="119639" y="159639"/>
                      <a:pt x="118963" y="161249"/>
                      <a:pt x="117561" y="161509"/>
                    </a:cubicBezTo>
                    <a:cubicBezTo>
                      <a:pt x="116366" y="161873"/>
                      <a:pt x="115483" y="161353"/>
                      <a:pt x="114496" y="160210"/>
                    </a:cubicBezTo>
                    <a:close/>
                    <a:moveTo>
                      <a:pt x="116729" y="193717"/>
                    </a:moveTo>
                    <a:cubicBezTo>
                      <a:pt x="116522" y="192730"/>
                      <a:pt x="116418" y="191951"/>
                      <a:pt x="116470" y="191328"/>
                    </a:cubicBezTo>
                    <a:cubicBezTo>
                      <a:pt x="116366" y="190548"/>
                      <a:pt x="116729" y="189457"/>
                      <a:pt x="117509" y="188159"/>
                    </a:cubicBezTo>
                    <a:cubicBezTo>
                      <a:pt x="118288" y="186808"/>
                      <a:pt x="118704" y="185821"/>
                      <a:pt x="118704" y="185094"/>
                    </a:cubicBezTo>
                    <a:cubicBezTo>
                      <a:pt x="117145" y="184678"/>
                      <a:pt x="116522" y="183431"/>
                      <a:pt x="116937" y="181249"/>
                    </a:cubicBezTo>
                    <a:cubicBezTo>
                      <a:pt x="117145" y="179743"/>
                      <a:pt x="118548" y="177769"/>
                      <a:pt x="121249" y="175327"/>
                    </a:cubicBezTo>
                    <a:cubicBezTo>
                      <a:pt x="123119" y="173665"/>
                      <a:pt x="123743" y="171275"/>
                      <a:pt x="123015" y="168210"/>
                    </a:cubicBezTo>
                    <a:cubicBezTo>
                      <a:pt x="122704" y="166912"/>
                      <a:pt x="122444" y="165041"/>
                      <a:pt x="122288" y="162548"/>
                    </a:cubicBezTo>
                    <a:cubicBezTo>
                      <a:pt x="122080" y="160054"/>
                      <a:pt x="121872" y="158340"/>
                      <a:pt x="121717" y="157353"/>
                    </a:cubicBezTo>
                    <a:cubicBezTo>
                      <a:pt x="121717" y="157665"/>
                      <a:pt x="122184" y="157924"/>
                      <a:pt x="123119" y="158184"/>
                    </a:cubicBezTo>
                    <a:cubicBezTo>
                      <a:pt x="124054" y="158444"/>
                      <a:pt x="124626" y="158756"/>
                      <a:pt x="124834" y="159119"/>
                    </a:cubicBezTo>
                    <a:cubicBezTo>
                      <a:pt x="125041" y="158808"/>
                      <a:pt x="125301" y="158288"/>
                      <a:pt x="125561" y="157509"/>
                    </a:cubicBezTo>
                    <a:cubicBezTo>
                      <a:pt x="125872" y="156730"/>
                      <a:pt x="126132" y="156106"/>
                      <a:pt x="126444" y="155743"/>
                    </a:cubicBezTo>
                    <a:cubicBezTo>
                      <a:pt x="126652" y="155431"/>
                      <a:pt x="127067" y="155067"/>
                      <a:pt x="127691" y="154652"/>
                    </a:cubicBezTo>
                    <a:cubicBezTo>
                      <a:pt x="128314" y="154184"/>
                      <a:pt x="128730" y="153924"/>
                      <a:pt x="128937" y="153820"/>
                    </a:cubicBezTo>
                    <a:cubicBezTo>
                      <a:pt x="129145" y="153717"/>
                      <a:pt x="129561" y="153405"/>
                      <a:pt x="130288" y="152833"/>
                    </a:cubicBezTo>
                    <a:cubicBezTo>
                      <a:pt x="130963" y="152314"/>
                      <a:pt x="131535" y="151846"/>
                      <a:pt x="132002" y="151587"/>
                    </a:cubicBezTo>
                    <a:cubicBezTo>
                      <a:pt x="132470" y="151275"/>
                      <a:pt x="133041" y="151067"/>
                      <a:pt x="133769" y="150911"/>
                    </a:cubicBezTo>
                    <a:cubicBezTo>
                      <a:pt x="134496" y="150756"/>
                      <a:pt x="135016" y="150963"/>
                      <a:pt x="135327" y="151587"/>
                    </a:cubicBezTo>
                    <a:cubicBezTo>
                      <a:pt x="135847" y="152158"/>
                      <a:pt x="135743" y="153093"/>
                      <a:pt x="135016" y="154340"/>
                    </a:cubicBezTo>
                    <a:cubicBezTo>
                      <a:pt x="134340" y="155587"/>
                      <a:pt x="134340" y="156418"/>
                      <a:pt x="135016" y="156937"/>
                    </a:cubicBezTo>
                    <a:cubicBezTo>
                      <a:pt x="135119" y="156626"/>
                      <a:pt x="135223" y="156002"/>
                      <a:pt x="135327" y="155015"/>
                    </a:cubicBezTo>
                    <a:cubicBezTo>
                      <a:pt x="135431" y="154028"/>
                      <a:pt x="135743" y="153301"/>
                      <a:pt x="136210" y="152782"/>
                    </a:cubicBezTo>
                    <a:cubicBezTo>
                      <a:pt x="136782" y="152210"/>
                      <a:pt x="137353" y="151846"/>
                      <a:pt x="137925" y="151743"/>
                    </a:cubicBezTo>
                    <a:cubicBezTo>
                      <a:pt x="138444" y="151639"/>
                      <a:pt x="138964" y="151691"/>
                      <a:pt x="139379" y="151950"/>
                    </a:cubicBezTo>
                    <a:cubicBezTo>
                      <a:pt x="139847" y="152210"/>
                      <a:pt x="140366" y="152522"/>
                      <a:pt x="140938" y="152989"/>
                    </a:cubicBezTo>
                    <a:cubicBezTo>
                      <a:pt x="141509" y="153457"/>
                      <a:pt x="142081" y="153717"/>
                      <a:pt x="142548" y="153820"/>
                    </a:cubicBezTo>
                    <a:cubicBezTo>
                      <a:pt x="144055" y="154340"/>
                      <a:pt x="145821" y="155379"/>
                      <a:pt x="147899" y="157093"/>
                    </a:cubicBezTo>
                    <a:cubicBezTo>
                      <a:pt x="147795" y="156989"/>
                      <a:pt x="147795" y="156885"/>
                      <a:pt x="147899" y="156730"/>
                    </a:cubicBezTo>
                    <a:cubicBezTo>
                      <a:pt x="148003" y="156574"/>
                      <a:pt x="148211" y="156418"/>
                      <a:pt x="148470" y="156262"/>
                    </a:cubicBezTo>
                    <a:cubicBezTo>
                      <a:pt x="148782" y="156106"/>
                      <a:pt x="149042" y="155950"/>
                      <a:pt x="149301" y="155795"/>
                    </a:cubicBezTo>
                    <a:cubicBezTo>
                      <a:pt x="149561" y="155639"/>
                      <a:pt x="149821" y="155535"/>
                      <a:pt x="150133" y="155431"/>
                    </a:cubicBezTo>
                    <a:lnTo>
                      <a:pt x="150600" y="155275"/>
                    </a:lnTo>
                    <a:cubicBezTo>
                      <a:pt x="151276" y="155275"/>
                      <a:pt x="151795" y="155223"/>
                      <a:pt x="152107" y="155119"/>
                    </a:cubicBezTo>
                    <a:cubicBezTo>
                      <a:pt x="152418" y="155015"/>
                      <a:pt x="152834" y="155119"/>
                      <a:pt x="153354" y="155431"/>
                    </a:cubicBezTo>
                    <a:cubicBezTo>
                      <a:pt x="153873" y="155743"/>
                      <a:pt x="154289" y="155950"/>
                      <a:pt x="154444" y="156106"/>
                    </a:cubicBezTo>
                    <a:cubicBezTo>
                      <a:pt x="154652" y="156262"/>
                      <a:pt x="154964" y="156522"/>
                      <a:pt x="155483" y="156937"/>
                    </a:cubicBezTo>
                    <a:cubicBezTo>
                      <a:pt x="156003" y="157353"/>
                      <a:pt x="156315" y="157613"/>
                      <a:pt x="156522" y="157821"/>
                    </a:cubicBezTo>
                    <a:cubicBezTo>
                      <a:pt x="156834" y="158028"/>
                      <a:pt x="157354" y="158340"/>
                      <a:pt x="158133" y="158860"/>
                    </a:cubicBezTo>
                    <a:cubicBezTo>
                      <a:pt x="158912" y="159379"/>
                      <a:pt x="159535" y="159743"/>
                      <a:pt x="160003" y="160054"/>
                    </a:cubicBezTo>
                    <a:cubicBezTo>
                      <a:pt x="160471" y="160366"/>
                      <a:pt x="160834" y="160782"/>
                      <a:pt x="161198" y="161405"/>
                    </a:cubicBezTo>
                    <a:cubicBezTo>
                      <a:pt x="161561" y="161976"/>
                      <a:pt x="161665" y="162652"/>
                      <a:pt x="161561" y="163327"/>
                    </a:cubicBezTo>
                    <a:cubicBezTo>
                      <a:pt x="162133" y="163431"/>
                      <a:pt x="163328" y="163795"/>
                      <a:pt x="165146" y="164522"/>
                    </a:cubicBezTo>
                    <a:cubicBezTo>
                      <a:pt x="165458" y="164730"/>
                      <a:pt x="166081" y="164886"/>
                      <a:pt x="167016" y="165041"/>
                    </a:cubicBezTo>
                    <a:cubicBezTo>
                      <a:pt x="167951" y="165197"/>
                      <a:pt x="168575" y="165405"/>
                      <a:pt x="168886" y="165717"/>
                    </a:cubicBezTo>
                    <a:cubicBezTo>
                      <a:pt x="154444" y="180782"/>
                      <a:pt x="137093" y="190133"/>
                      <a:pt x="116729" y="193717"/>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5152F"/>
                  </a:solidFill>
                  <a:latin typeface="Open Sans"/>
                  <a:ea typeface="Open Sans"/>
                  <a:cs typeface="Open Sans"/>
                  <a:sym typeface="Open Sans"/>
                </a:endParaRPr>
              </a:p>
            </p:txBody>
          </p:sp>
        </p:grpSp>
        <p:grpSp>
          <p:nvGrpSpPr>
            <p:cNvPr id="1483" name="Google Shape;1483;p122"/>
            <p:cNvGrpSpPr/>
            <p:nvPr/>
          </p:nvGrpSpPr>
          <p:grpSpPr>
            <a:xfrm>
              <a:off x="5280689" y="3671835"/>
              <a:ext cx="201168" cy="201168"/>
              <a:chOff x="1190625" y="238125"/>
              <a:chExt cx="5238750" cy="5238750"/>
            </a:xfrm>
          </p:grpSpPr>
          <p:sp>
            <p:nvSpPr>
              <p:cNvPr id="1484" name="Google Shape;1484;p122"/>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rgbClr val="CB22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5" name="Google Shape;1485;p122"/>
              <p:cNvSpPr/>
              <p:nvPr/>
            </p:nvSpPr>
            <p:spPr>
              <a:xfrm>
                <a:off x="2973250" y="1093050"/>
                <a:ext cx="1673500" cy="3656225"/>
              </a:xfrm>
              <a:custGeom>
                <a:rect b="b" l="l" r="r" t="t"/>
                <a:pathLst>
                  <a:path extrusionOk="0" h="146249" w="66940">
                    <a:moveTo>
                      <a:pt x="47416" y="0"/>
                    </a:moveTo>
                    <a:lnTo>
                      <a:pt x="44748" y="122"/>
                    </a:lnTo>
                    <a:lnTo>
                      <a:pt x="42080" y="243"/>
                    </a:lnTo>
                    <a:lnTo>
                      <a:pt x="39533" y="607"/>
                    </a:lnTo>
                    <a:lnTo>
                      <a:pt x="37229" y="971"/>
                    </a:lnTo>
                    <a:lnTo>
                      <a:pt x="34925" y="1577"/>
                    </a:lnTo>
                    <a:lnTo>
                      <a:pt x="32864" y="2183"/>
                    </a:lnTo>
                    <a:lnTo>
                      <a:pt x="30923" y="3032"/>
                    </a:lnTo>
                    <a:lnTo>
                      <a:pt x="29104" y="3881"/>
                    </a:lnTo>
                    <a:lnTo>
                      <a:pt x="27407" y="4972"/>
                    </a:lnTo>
                    <a:lnTo>
                      <a:pt x="25830" y="6064"/>
                    </a:lnTo>
                    <a:lnTo>
                      <a:pt x="24375" y="7155"/>
                    </a:lnTo>
                    <a:lnTo>
                      <a:pt x="23041" y="8489"/>
                    </a:lnTo>
                    <a:lnTo>
                      <a:pt x="21828" y="9702"/>
                    </a:lnTo>
                    <a:lnTo>
                      <a:pt x="20616" y="11157"/>
                    </a:lnTo>
                    <a:lnTo>
                      <a:pt x="19524" y="12491"/>
                    </a:lnTo>
                    <a:lnTo>
                      <a:pt x="18675" y="13946"/>
                    </a:lnTo>
                    <a:lnTo>
                      <a:pt x="17705" y="15523"/>
                    </a:lnTo>
                    <a:lnTo>
                      <a:pt x="16978" y="16978"/>
                    </a:lnTo>
                    <a:lnTo>
                      <a:pt x="16250" y="18554"/>
                    </a:lnTo>
                    <a:lnTo>
                      <a:pt x="15644" y="20131"/>
                    </a:lnTo>
                    <a:lnTo>
                      <a:pt x="15159" y="21707"/>
                    </a:lnTo>
                    <a:lnTo>
                      <a:pt x="14916" y="22556"/>
                    </a:lnTo>
                    <a:lnTo>
                      <a:pt x="14310" y="24981"/>
                    </a:lnTo>
                    <a:lnTo>
                      <a:pt x="13946" y="26558"/>
                    </a:lnTo>
                    <a:lnTo>
                      <a:pt x="13703" y="28256"/>
                    </a:lnTo>
                    <a:lnTo>
                      <a:pt x="13461" y="30196"/>
                    </a:lnTo>
                    <a:lnTo>
                      <a:pt x="13461" y="32136"/>
                    </a:lnTo>
                    <a:lnTo>
                      <a:pt x="13461" y="53479"/>
                    </a:lnTo>
                    <a:lnTo>
                      <a:pt x="0" y="53479"/>
                    </a:lnTo>
                    <a:lnTo>
                      <a:pt x="0" y="79431"/>
                    </a:lnTo>
                    <a:lnTo>
                      <a:pt x="13461" y="79431"/>
                    </a:lnTo>
                    <a:lnTo>
                      <a:pt x="13461" y="146249"/>
                    </a:lnTo>
                    <a:lnTo>
                      <a:pt x="40261" y="146249"/>
                    </a:lnTo>
                    <a:lnTo>
                      <a:pt x="40261" y="79431"/>
                    </a:lnTo>
                    <a:lnTo>
                      <a:pt x="62695" y="79431"/>
                    </a:lnTo>
                    <a:lnTo>
                      <a:pt x="66091" y="53479"/>
                    </a:lnTo>
                    <a:lnTo>
                      <a:pt x="40261" y="53479"/>
                    </a:lnTo>
                    <a:lnTo>
                      <a:pt x="40261" y="35047"/>
                    </a:lnTo>
                    <a:lnTo>
                      <a:pt x="40261" y="34683"/>
                    </a:lnTo>
                    <a:lnTo>
                      <a:pt x="40382" y="33349"/>
                    </a:lnTo>
                    <a:lnTo>
                      <a:pt x="40504" y="32621"/>
                    </a:lnTo>
                    <a:lnTo>
                      <a:pt x="40746" y="31651"/>
                    </a:lnTo>
                    <a:lnTo>
                      <a:pt x="41110" y="30681"/>
                    </a:lnTo>
                    <a:lnTo>
                      <a:pt x="41595" y="29590"/>
                    </a:lnTo>
                    <a:lnTo>
                      <a:pt x="42201" y="28619"/>
                    </a:lnTo>
                    <a:lnTo>
                      <a:pt x="43050" y="27649"/>
                    </a:lnTo>
                    <a:lnTo>
                      <a:pt x="44020" y="26679"/>
                    </a:lnTo>
                    <a:lnTo>
                      <a:pt x="45233" y="25830"/>
                    </a:lnTo>
                    <a:lnTo>
                      <a:pt x="46688" y="25224"/>
                    </a:lnTo>
                    <a:lnTo>
                      <a:pt x="48386" y="24618"/>
                    </a:lnTo>
                    <a:lnTo>
                      <a:pt x="50326" y="24254"/>
                    </a:lnTo>
                    <a:lnTo>
                      <a:pt x="52509" y="24133"/>
                    </a:lnTo>
                    <a:lnTo>
                      <a:pt x="66940" y="24133"/>
                    </a:lnTo>
                    <a:lnTo>
                      <a:pt x="66940" y="1092"/>
                    </a:lnTo>
                    <a:lnTo>
                      <a:pt x="63544" y="728"/>
                    </a:lnTo>
                    <a:lnTo>
                      <a:pt x="59785" y="364"/>
                    </a:lnTo>
                    <a:lnTo>
                      <a:pt x="55177" y="122"/>
                    </a:lnTo>
                    <a:lnTo>
                      <a:pt x="5008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6" name="Google Shape;1486;p122"/>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7" name="Google Shape;1487;p122"/>
              <p:cNvSpPr/>
              <p:nvPr/>
            </p:nvSpPr>
            <p:spPr>
              <a:xfrm>
                <a:off x="2060700" y="1741825"/>
                <a:ext cx="3498600" cy="2458725"/>
              </a:xfrm>
              <a:custGeom>
                <a:rect b="b" l="l" r="r" t="t"/>
                <a:pathLst>
                  <a:path extrusionOk="0" h="98349" w="139944">
                    <a:moveTo>
                      <a:pt x="55784" y="29954"/>
                    </a:moveTo>
                    <a:lnTo>
                      <a:pt x="92285" y="48993"/>
                    </a:lnTo>
                    <a:lnTo>
                      <a:pt x="55784" y="68759"/>
                    </a:lnTo>
                    <a:lnTo>
                      <a:pt x="55784" y="29954"/>
                    </a:lnTo>
                    <a:close/>
                    <a:moveTo>
                      <a:pt x="67910" y="1"/>
                    </a:moveTo>
                    <a:lnTo>
                      <a:pt x="44385" y="971"/>
                    </a:lnTo>
                    <a:lnTo>
                      <a:pt x="21223" y="1820"/>
                    </a:lnTo>
                    <a:lnTo>
                      <a:pt x="18797" y="2062"/>
                    </a:lnTo>
                    <a:lnTo>
                      <a:pt x="16493" y="2426"/>
                    </a:lnTo>
                    <a:lnTo>
                      <a:pt x="14310" y="3032"/>
                    </a:lnTo>
                    <a:lnTo>
                      <a:pt x="12370" y="3760"/>
                    </a:lnTo>
                    <a:lnTo>
                      <a:pt x="11279" y="4366"/>
                    </a:lnTo>
                    <a:lnTo>
                      <a:pt x="10430" y="4851"/>
                    </a:lnTo>
                    <a:lnTo>
                      <a:pt x="9460" y="5579"/>
                    </a:lnTo>
                    <a:lnTo>
                      <a:pt x="8611" y="6307"/>
                    </a:lnTo>
                    <a:lnTo>
                      <a:pt x="7883" y="7034"/>
                    </a:lnTo>
                    <a:lnTo>
                      <a:pt x="7156" y="7883"/>
                    </a:lnTo>
                    <a:lnTo>
                      <a:pt x="6428" y="8853"/>
                    </a:lnTo>
                    <a:lnTo>
                      <a:pt x="5700" y="9945"/>
                    </a:lnTo>
                    <a:lnTo>
                      <a:pt x="4488" y="12491"/>
                    </a:lnTo>
                    <a:lnTo>
                      <a:pt x="3275" y="15159"/>
                    </a:lnTo>
                    <a:lnTo>
                      <a:pt x="2547" y="17948"/>
                    </a:lnTo>
                    <a:lnTo>
                      <a:pt x="2184" y="19403"/>
                    </a:lnTo>
                    <a:lnTo>
                      <a:pt x="1941" y="20737"/>
                    </a:lnTo>
                    <a:lnTo>
                      <a:pt x="1092" y="27892"/>
                    </a:lnTo>
                    <a:lnTo>
                      <a:pt x="486" y="34926"/>
                    </a:lnTo>
                    <a:lnTo>
                      <a:pt x="122" y="41959"/>
                    </a:lnTo>
                    <a:lnTo>
                      <a:pt x="1" y="49114"/>
                    </a:lnTo>
                    <a:lnTo>
                      <a:pt x="122" y="56147"/>
                    </a:lnTo>
                    <a:lnTo>
                      <a:pt x="486" y="63181"/>
                    </a:lnTo>
                    <a:lnTo>
                      <a:pt x="971" y="70336"/>
                    </a:lnTo>
                    <a:lnTo>
                      <a:pt x="1698" y="77369"/>
                    </a:lnTo>
                    <a:lnTo>
                      <a:pt x="2184" y="79916"/>
                    </a:lnTo>
                    <a:lnTo>
                      <a:pt x="2547" y="82220"/>
                    </a:lnTo>
                    <a:lnTo>
                      <a:pt x="3154" y="84403"/>
                    </a:lnTo>
                    <a:lnTo>
                      <a:pt x="3881" y="86343"/>
                    </a:lnTo>
                    <a:lnTo>
                      <a:pt x="4730" y="88162"/>
                    </a:lnTo>
                    <a:lnTo>
                      <a:pt x="5579" y="89738"/>
                    </a:lnTo>
                    <a:lnTo>
                      <a:pt x="6670" y="91194"/>
                    </a:lnTo>
                    <a:lnTo>
                      <a:pt x="7883" y="92528"/>
                    </a:lnTo>
                    <a:lnTo>
                      <a:pt x="9217" y="93619"/>
                    </a:lnTo>
                    <a:lnTo>
                      <a:pt x="10794" y="94589"/>
                    </a:lnTo>
                    <a:lnTo>
                      <a:pt x="12491" y="95438"/>
                    </a:lnTo>
                    <a:lnTo>
                      <a:pt x="14310" y="96166"/>
                    </a:lnTo>
                    <a:lnTo>
                      <a:pt x="16251" y="96651"/>
                    </a:lnTo>
                    <a:lnTo>
                      <a:pt x="18433" y="97015"/>
                    </a:lnTo>
                    <a:lnTo>
                      <a:pt x="20859" y="97257"/>
                    </a:lnTo>
                    <a:lnTo>
                      <a:pt x="23405" y="97500"/>
                    </a:lnTo>
                    <a:lnTo>
                      <a:pt x="42687" y="97863"/>
                    </a:lnTo>
                    <a:lnTo>
                      <a:pt x="62090" y="98106"/>
                    </a:lnTo>
                    <a:lnTo>
                      <a:pt x="100653" y="98348"/>
                    </a:lnTo>
                    <a:lnTo>
                      <a:pt x="105988" y="98227"/>
                    </a:lnTo>
                    <a:lnTo>
                      <a:pt x="111324" y="97985"/>
                    </a:lnTo>
                    <a:lnTo>
                      <a:pt x="116539" y="97621"/>
                    </a:lnTo>
                    <a:lnTo>
                      <a:pt x="121874" y="97015"/>
                    </a:lnTo>
                    <a:lnTo>
                      <a:pt x="123208" y="96893"/>
                    </a:lnTo>
                    <a:lnTo>
                      <a:pt x="124542" y="96529"/>
                    </a:lnTo>
                    <a:lnTo>
                      <a:pt x="125755" y="96166"/>
                    </a:lnTo>
                    <a:lnTo>
                      <a:pt x="126968" y="95802"/>
                    </a:lnTo>
                    <a:lnTo>
                      <a:pt x="128059" y="95317"/>
                    </a:lnTo>
                    <a:lnTo>
                      <a:pt x="129150" y="94710"/>
                    </a:lnTo>
                    <a:lnTo>
                      <a:pt x="130242" y="93983"/>
                    </a:lnTo>
                    <a:lnTo>
                      <a:pt x="131212" y="93255"/>
                    </a:lnTo>
                    <a:lnTo>
                      <a:pt x="132061" y="92528"/>
                    </a:lnTo>
                    <a:lnTo>
                      <a:pt x="132910" y="91557"/>
                    </a:lnTo>
                    <a:lnTo>
                      <a:pt x="133637" y="90587"/>
                    </a:lnTo>
                    <a:lnTo>
                      <a:pt x="134365" y="89617"/>
                    </a:lnTo>
                    <a:lnTo>
                      <a:pt x="134971" y="88526"/>
                    </a:lnTo>
                    <a:lnTo>
                      <a:pt x="135578" y="87313"/>
                    </a:lnTo>
                    <a:lnTo>
                      <a:pt x="136063" y="86100"/>
                    </a:lnTo>
                    <a:lnTo>
                      <a:pt x="136427" y="84767"/>
                    </a:lnTo>
                    <a:lnTo>
                      <a:pt x="137397" y="81007"/>
                    </a:lnTo>
                    <a:lnTo>
                      <a:pt x="138124" y="77248"/>
                    </a:lnTo>
                    <a:lnTo>
                      <a:pt x="138731" y="73367"/>
                    </a:lnTo>
                    <a:lnTo>
                      <a:pt x="139094" y="69487"/>
                    </a:lnTo>
                    <a:lnTo>
                      <a:pt x="139458" y="63545"/>
                    </a:lnTo>
                    <a:lnTo>
                      <a:pt x="139701" y="57481"/>
                    </a:lnTo>
                    <a:lnTo>
                      <a:pt x="139822" y="51418"/>
                    </a:lnTo>
                    <a:lnTo>
                      <a:pt x="139943" y="45355"/>
                    </a:lnTo>
                    <a:lnTo>
                      <a:pt x="139701" y="39291"/>
                    </a:lnTo>
                    <a:lnTo>
                      <a:pt x="139458" y="33349"/>
                    </a:lnTo>
                    <a:lnTo>
                      <a:pt x="138973" y="27286"/>
                    </a:lnTo>
                    <a:lnTo>
                      <a:pt x="138246" y="21222"/>
                    </a:lnTo>
                    <a:lnTo>
                      <a:pt x="137882" y="18918"/>
                    </a:lnTo>
                    <a:lnTo>
                      <a:pt x="137397" y="16736"/>
                    </a:lnTo>
                    <a:lnTo>
                      <a:pt x="136790" y="14674"/>
                    </a:lnTo>
                    <a:lnTo>
                      <a:pt x="136063" y="12734"/>
                    </a:lnTo>
                    <a:lnTo>
                      <a:pt x="135214" y="11036"/>
                    </a:lnTo>
                    <a:lnTo>
                      <a:pt x="134244" y="9459"/>
                    </a:lnTo>
                    <a:lnTo>
                      <a:pt x="133152" y="8126"/>
                    </a:lnTo>
                    <a:lnTo>
                      <a:pt x="131940" y="6792"/>
                    </a:lnTo>
                    <a:lnTo>
                      <a:pt x="130606" y="5700"/>
                    </a:lnTo>
                    <a:lnTo>
                      <a:pt x="129150" y="4730"/>
                    </a:lnTo>
                    <a:lnTo>
                      <a:pt x="127574" y="3881"/>
                    </a:lnTo>
                    <a:lnTo>
                      <a:pt x="125755" y="3154"/>
                    </a:lnTo>
                    <a:lnTo>
                      <a:pt x="123815" y="2668"/>
                    </a:lnTo>
                    <a:lnTo>
                      <a:pt x="121753" y="2183"/>
                    </a:lnTo>
                    <a:lnTo>
                      <a:pt x="119570" y="1941"/>
                    </a:lnTo>
                    <a:lnTo>
                      <a:pt x="117266" y="1698"/>
                    </a:lnTo>
                    <a:lnTo>
                      <a:pt x="104776" y="1213"/>
                    </a:lnTo>
                    <a:lnTo>
                      <a:pt x="92406" y="849"/>
                    </a:lnTo>
                    <a:lnTo>
                      <a:pt x="6791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8" name="Google Shape;1488;p122"/>
              <p:cNvSpPr/>
              <p:nvPr/>
            </p:nvSpPr>
            <p:spPr>
              <a:xfrm>
                <a:off x="3455275" y="2490650"/>
                <a:ext cx="912575" cy="970175"/>
              </a:xfrm>
              <a:custGeom>
                <a:rect b="b" l="l" r="r" t="t"/>
                <a:pathLst>
                  <a:path extrusionOk="0" fill="none" h="38807" w="36503">
                    <a:moveTo>
                      <a:pt x="1" y="38806"/>
                    </a:moveTo>
                    <a:lnTo>
                      <a:pt x="1" y="38806"/>
                    </a:lnTo>
                    <a:lnTo>
                      <a:pt x="36502" y="19040"/>
                    </a:lnTo>
                    <a:lnTo>
                      <a:pt x="36502" y="19040"/>
                    </a:lnTo>
                    <a:lnTo>
                      <a:pt x="1" y="1"/>
                    </a:lnTo>
                    <a:lnTo>
                      <a:pt x="1" y="38806"/>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9" name="Google Shape;1489;p122"/>
              <p:cNvSpPr/>
              <p:nvPr/>
            </p:nvSpPr>
            <p:spPr>
              <a:xfrm>
                <a:off x="2060700" y="1741825"/>
                <a:ext cx="3498600" cy="2458725"/>
              </a:xfrm>
              <a:custGeom>
                <a:rect b="b" l="l" r="r" t="t"/>
                <a:pathLst>
                  <a:path extrusionOk="0" fill="none" h="98349" w="139944">
                    <a:moveTo>
                      <a:pt x="67910" y="1"/>
                    </a:moveTo>
                    <a:lnTo>
                      <a:pt x="67910" y="1"/>
                    </a:lnTo>
                    <a:lnTo>
                      <a:pt x="92406" y="849"/>
                    </a:lnTo>
                    <a:lnTo>
                      <a:pt x="104776" y="1213"/>
                    </a:lnTo>
                    <a:lnTo>
                      <a:pt x="117266" y="1698"/>
                    </a:lnTo>
                    <a:lnTo>
                      <a:pt x="117266" y="1698"/>
                    </a:lnTo>
                    <a:lnTo>
                      <a:pt x="119570" y="1941"/>
                    </a:lnTo>
                    <a:lnTo>
                      <a:pt x="121753" y="2183"/>
                    </a:lnTo>
                    <a:lnTo>
                      <a:pt x="123815" y="2668"/>
                    </a:lnTo>
                    <a:lnTo>
                      <a:pt x="125755" y="3154"/>
                    </a:lnTo>
                    <a:lnTo>
                      <a:pt x="127574" y="3881"/>
                    </a:lnTo>
                    <a:lnTo>
                      <a:pt x="129150" y="4730"/>
                    </a:lnTo>
                    <a:lnTo>
                      <a:pt x="130606" y="5700"/>
                    </a:lnTo>
                    <a:lnTo>
                      <a:pt x="131940" y="6792"/>
                    </a:lnTo>
                    <a:lnTo>
                      <a:pt x="133152" y="8126"/>
                    </a:lnTo>
                    <a:lnTo>
                      <a:pt x="134244" y="9459"/>
                    </a:lnTo>
                    <a:lnTo>
                      <a:pt x="135214" y="11036"/>
                    </a:lnTo>
                    <a:lnTo>
                      <a:pt x="136063" y="12734"/>
                    </a:lnTo>
                    <a:lnTo>
                      <a:pt x="136790" y="14674"/>
                    </a:lnTo>
                    <a:lnTo>
                      <a:pt x="137397" y="16736"/>
                    </a:lnTo>
                    <a:lnTo>
                      <a:pt x="137882" y="18918"/>
                    </a:lnTo>
                    <a:lnTo>
                      <a:pt x="138246" y="21222"/>
                    </a:lnTo>
                    <a:lnTo>
                      <a:pt x="138246" y="21222"/>
                    </a:lnTo>
                    <a:lnTo>
                      <a:pt x="138973" y="27286"/>
                    </a:lnTo>
                    <a:lnTo>
                      <a:pt x="139458" y="33349"/>
                    </a:lnTo>
                    <a:lnTo>
                      <a:pt x="139701" y="39291"/>
                    </a:lnTo>
                    <a:lnTo>
                      <a:pt x="139943" y="45355"/>
                    </a:lnTo>
                    <a:lnTo>
                      <a:pt x="139822" y="51418"/>
                    </a:lnTo>
                    <a:lnTo>
                      <a:pt x="139701" y="57481"/>
                    </a:lnTo>
                    <a:lnTo>
                      <a:pt x="139458" y="63545"/>
                    </a:lnTo>
                    <a:lnTo>
                      <a:pt x="139094" y="69487"/>
                    </a:lnTo>
                    <a:lnTo>
                      <a:pt x="139094" y="69487"/>
                    </a:lnTo>
                    <a:lnTo>
                      <a:pt x="138731" y="73367"/>
                    </a:lnTo>
                    <a:lnTo>
                      <a:pt x="138124" y="77248"/>
                    </a:lnTo>
                    <a:lnTo>
                      <a:pt x="137397" y="81007"/>
                    </a:lnTo>
                    <a:lnTo>
                      <a:pt x="136427" y="84767"/>
                    </a:lnTo>
                    <a:lnTo>
                      <a:pt x="136427" y="84767"/>
                    </a:lnTo>
                    <a:lnTo>
                      <a:pt x="136063" y="86100"/>
                    </a:lnTo>
                    <a:lnTo>
                      <a:pt x="135578" y="87313"/>
                    </a:lnTo>
                    <a:lnTo>
                      <a:pt x="134971" y="88526"/>
                    </a:lnTo>
                    <a:lnTo>
                      <a:pt x="134365" y="89617"/>
                    </a:lnTo>
                    <a:lnTo>
                      <a:pt x="133637" y="90587"/>
                    </a:lnTo>
                    <a:lnTo>
                      <a:pt x="132910" y="91557"/>
                    </a:lnTo>
                    <a:lnTo>
                      <a:pt x="132061" y="92528"/>
                    </a:lnTo>
                    <a:lnTo>
                      <a:pt x="131212" y="93255"/>
                    </a:lnTo>
                    <a:lnTo>
                      <a:pt x="130242" y="93983"/>
                    </a:lnTo>
                    <a:lnTo>
                      <a:pt x="129150" y="94710"/>
                    </a:lnTo>
                    <a:lnTo>
                      <a:pt x="128059" y="95317"/>
                    </a:lnTo>
                    <a:lnTo>
                      <a:pt x="126968" y="95802"/>
                    </a:lnTo>
                    <a:lnTo>
                      <a:pt x="125755" y="96166"/>
                    </a:lnTo>
                    <a:lnTo>
                      <a:pt x="124542" y="96529"/>
                    </a:lnTo>
                    <a:lnTo>
                      <a:pt x="123208" y="96893"/>
                    </a:lnTo>
                    <a:lnTo>
                      <a:pt x="121874" y="97015"/>
                    </a:lnTo>
                    <a:lnTo>
                      <a:pt x="121874" y="97015"/>
                    </a:lnTo>
                    <a:lnTo>
                      <a:pt x="116539" y="97621"/>
                    </a:lnTo>
                    <a:lnTo>
                      <a:pt x="111324" y="97985"/>
                    </a:lnTo>
                    <a:lnTo>
                      <a:pt x="105988" y="98227"/>
                    </a:lnTo>
                    <a:lnTo>
                      <a:pt x="100653" y="98348"/>
                    </a:lnTo>
                    <a:lnTo>
                      <a:pt x="100653" y="98348"/>
                    </a:lnTo>
                    <a:lnTo>
                      <a:pt x="62090" y="98106"/>
                    </a:lnTo>
                    <a:lnTo>
                      <a:pt x="42687" y="97863"/>
                    </a:lnTo>
                    <a:lnTo>
                      <a:pt x="23405" y="97500"/>
                    </a:lnTo>
                    <a:lnTo>
                      <a:pt x="23405" y="97500"/>
                    </a:lnTo>
                    <a:lnTo>
                      <a:pt x="20859" y="97257"/>
                    </a:lnTo>
                    <a:lnTo>
                      <a:pt x="18433" y="97015"/>
                    </a:lnTo>
                    <a:lnTo>
                      <a:pt x="16251" y="96651"/>
                    </a:lnTo>
                    <a:lnTo>
                      <a:pt x="14310" y="96166"/>
                    </a:lnTo>
                    <a:lnTo>
                      <a:pt x="12491" y="95438"/>
                    </a:lnTo>
                    <a:lnTo>
                      <a:pt x="10794" y="94589"/>
                    </a:lnTo>
                    <a:lnTo>
                      <a:pt x="9217" y="93619"/>
                    </a:lnTo>
                    <a:lnTo>
                      <a:pt x="7883" y="92528"/>
                    </a:lnTo>
                    <a:lnTo>
                      <a:pt x="6670" y="91194"/>
                    </a:lnTo>
                    <a:lnTo>
                      <a:pt x="5579" y="89738"/>
                    </a:lnTo>
                    <a:lnTo>
                      <a:pt x="4730" y="88162"/>
                    </a:lnTo>
                    <a:lnTo>
                      <a:pt x="3881" y="86343"/>
                    </a:lnTo>
                    <a:lnTo>
                      <a:pt x="3154" y="84403"/>
                    </a:lnTo>
                    <a:lnTo>
                      <a:pt x="2547" y="82220"/>
                    </a:lnTo>
                    <a:lnTo>
                      <a:pt x="2184" y="79916"/>
                    </a:lnTo>
                    <a:lnTo>
                      <a:pt x="1698" y="77369"/>
                    </a:lnTo>
                    <a:lnTo>
                      <a:pt x="1698" y="77369"/>
                    </a:lnTo>
                    <a:lnTo>
                      <a:pt x="971" y="70336"/>
                    </a:lnTo>
                    <a:lnTo>
                      <a:pt x="486" y="63181"/>
                    </a:lnTo>
                    <a:lnTo>
                      <a:pt x="122" y="56147"/>
                    </a:lnTo>
                    <a:lnTo>
                      <a:pt x="1" y="49114"/>
                    </a:lnTo>
                    <a:lnTo>
                      <a:pt x="122" y="41959"/>
                    </a:lnTo>
                    <a:lnTo>
                      <a:pt x="486" y="34926"/>
                    </a:lnTo>
                    <a:lnTo>
                      <a:pt x="1092" y="27892"/>
                    </a:lnTo>
                    <a:lnTo>
                      <a:pt x="1941" y="20737"/>
                    </a:lnTo>
                    <a:lnTo>
                      <a:pt x="1941" y="20737"/>
                    </a:lnTo>
                    <a:lnTo>
                      <a:pt x="2184" y="19403"/>
                    </a:lnTo>
                    <a:lnTo>
                      <a:pt x="2547" y="17948"/>
                    </a:lnTo>
                    <a:lnTo>
                      <a:pt x="3275" y="15159"/>
                    </a:lnTo>
                    <a:lnTo>
                      <a:pt x="4488" y="12491"/>
                    </a:lnTo>
                    <a:lnTo>
                      <a:pt x="5700" y="9945"/>
                    </a:lnTo>
                    <a:lnTo>
                      <a:pt x="5700" y="9945"/>
                    </a:lnTo>
                    <a:lnTo>
                      <a:pt x="6428" y="8853"/>
                    </a:lnTo>
                    <a:lnTo>
                      <a:pt x="7156" y="7883"/>
                    </a:lnTo>
                    <a:lnTo>
                      <a:pt x="7883" y="7034"/>
                    </a:lnTo>
                    <a:lnTo>
                      <a:pt x="8611" y="6307"/>
                    </a:lnTo>
                    <a:lnTo>
                      <a:pt x="9460" y="5579"/>
                    </a:lnTo>
                    <a:lnTo>
                      <a:pt x="10430" y="4851"/>
                    </a:lnTo>
                    <a:lnTo>
                      <a:pt x="11279" y="4366"/>
                    </a:lnTo>
                    <a:lnTo>
                      <a:pt x="12370" y="3760"/>
                    </a:lnTo>
                    <a:lnTo>
                      <a:pt x="14310" y="3032"/>
                    </a:lnTo>
                    <a:lnTo>
                      <a:pt x="16493" y="2426"/>
                    </a:lnTo>
                    <a:lnTo>
                      <a:pt x="18797" y="2062"/>
                    </a:lnTo>
                    <a:lnTo>
                      <a:pt x="21223" y="1820"/>
                    </a:lnTo>
                    <a:lnTo>
                      <a:pt x="21223" y="1820"/>
                    </a:lnTo>
                    <a:lnTo>
                      <a:pt x="44385" y="971"/>
                    </a:lnTo>
                    <a:lnTo>
                      <a:pt x="67910"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90" name="Google Shape;1490;p122"/>
            <p:cNvGrpSpPr/>
            <p:nvPr/>
          </p:nvGrpSpPr>
          <p:grpSpPr>
            <a:xfrm>
              <a:off x="5280677" y="2644098"/>
              <a:ext cx="201168" cy="201168"/>
              <a:chOff x="1190625" y="238125"/>
              <a:chExt cx="5238750" cy="5238750"/>
            </a:xfrm>
          </p:grpSpPr>
          <p:sp>
            <p:nvSpPr>
              <p:cNvPr id="1491" name="Google Shape;1491;p122"/>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2" name="Google Shape;1492;p122"/>
              <p:cNvSpPr/>
              <p:nvPr/>
            </p:nvSpPr>
            <p:spPr>
              <a:xfrm>
                <a:off x="2342650" y="1832775"/>
                <a:ext cx="2934700" cy="2379900"/>
              </a:xfrm>
              <a:custGeom>
                <a:rect b="b" l="l" r="r" t="t"/>
                <a:pathLst>
                  <a:path extrusionOk="0" h="95196" w="117388">
                    <a:moveTo>
                      <a:pt x="79795" y="1"/>
                    </a:moveTo>
                    <a:lnTo>
                      <a:pt x="76884" y="364"/>
                    </a:lnTo>
                    <a:lnTo>
                      <a:pt x="74095" y="1092"/>
                    </a:lnTo>
                    <a:lnTo>
                      <a:pt x="72761" y="1456"/>
                    </a:lnTo>
                    <a:lnTo>
                      <a:pt x="71548" y="1941"/>
                    </a:lnTo>
                    <a:lnTo>
                      <a:pt x="70336" y="2547"/>
                    </a:lnTo>
                    <a:lnTo>
                      <a:pt x="69123" y="3275"/>
                    </a:lnTo>
                    <a:lnTo>
                      <a:pt x="67910" y="3881"/>
                    </a:lnTo>
                    <a:lnTo>
                      <a:pt x="66819" y="4730"/>
                    </a:lnTo>
                    <a:lnTo>
                      <a:pt x="65849" y="5458"/>
                    </a:lnTo>
                    <a:lnTo>
                      <a:pt x="64757" y="6428"/>
                    </a:lnTo>
                    <a:lnTo>
                      <a:pt x="63909" y="7277"/>
                    </a:lnTo>
                    <a:lnTo>
                      <a:pt x="62938" y="8247"/>
                    </a:lnTo>
                    <a:lnTo>
                      <a:pt x="62211" y="9338"/>
                    </a:lnTo>
                    <a:lnTo>
                      <a:pt x="61362" y="10430"/>
                    </a:lnTo>
                    <a:lnTo>
                      <a:pt x="60634" y="11642"/>
                    </a:lnTo>
                    <a:lnTo>
                      <a:pt x="60028" y="12855"/>
                    </a:lnTo>
                    <a:lnTo>
                      <a:pt x="59422" y="14068"/>
                    </a:lnTo>
                    <a:lnTo>
                      <a:pt x="58815" y="15402"/>
                    </a:lnTo>
                    <a:lnTo>
                      <a:pt x="57966" y="18191"/>
                    </a:lnTo>
                    <a:lnTo>
                      <a:pt x="57603" y="19403"/>
                    </a:lnTo>
                    <a:lnTo>
                      <a:pt x="57360" y="20737"/>
                    </a:lnTo>
                    <a:lnTo>
                      <a:pt x="57239" y="22193"/>
                    </a:lnTo>
                    <a:lnTo>
                      <a:pt x="57118" y="23769"/>
                    </a:lnTo>
                    <a:lnTo>
                      <a:pt x="57118" y="25224"/>
                    </a:lnTo>
                    <a:lnTo>
                      <a:pt x="57239" y="26801"/>
                    </a:lnTo>
                    <a:lnTo>
                      <a:pt x="57481" y="28135"/>
                    </a:lnTo>
                    <a:lnTo>
                      <a:pt x="57845" y="29469"/>
                    </a:lnTo>
                    <a:lnTo>
                      <a:pt x="57845" y="29469"/>
                    </a:lnTo>
                    <a:lnTo>
                      <a:pt x="54935" y="29347"/>
                    </a:lnTo>
                    <a:lnTo>
                      <a:pt x="52146" y="28984"/>
                    </a:lnTo>
                    <a:lnTo>
                      <a:pt x="49478" y="28620"/>
                    </a:lnTo>
                    <a:lnTo>
                      <a:pt x="47052" y="28013"/>
                    </a:lnTo>
                    <a:lnTo>
                      <a:pt x="42444" y="26801"/>
                    </a:lnTo>
                    <a:lnTo>
                      <a:pt x="38321" y="25467"/>
                    </a:lnTo>
                    <a:lnTo>
                      <a:pt x="34441" y="24012"/>
                    </a:lnTo>
                    <a:lnTo>
                      <a:pt x="30803" y="22314"/>
                    </a:lnTo>
                    <a:lnTo>
                      <a:pt x="27407" y="20495"/>
                    </a:lnTo>
                    <a:lnTo>
                      <a:pt x="24133" y="18433"/>
                    </a:lnTo>
                    <a:lnTo>
                      <a:pt x="20859" y="16250"/>
                    </a:lnTo>
                    <a:lnTo>
                      <a:pt x="17584" y="13825"/>
                    </a:lnTo>
                    <a:lnTo>
                      <a:pt x="15644" y="12249"/>
                    </a:lnTo>
                    <a:lnTo>
                      <a:pt x="13825" y="10551"/>
                    </a:lnTo>
                    <a:lnTo>
                      <a:pt x="12006" y="8853"/>
                    </a:lnTo>
                    <a:lnTo>
                      <a:pt x="10430" y="6913"/>
                    </a:lnTo>
                    <a:lnTo>
                      <a:pt x="9338" y="5821"/>
                    </a:lnTo>
                    <a:lnTo>
                      <a:pt x="8732" y="5094"/>
                    </a:lnTo>
                    <a:lnTo>
                      <a:pt x="8247" y="4488"/>
                    </a:lnTo>
                    <a:lnTo>
                      <a:pt x="8126" y="4366"/>
                    </a:lnTo>
                    <a:lnTo>
                      <a:pt x="7277" y="5943"/>
                    </a:lnTo>
                    <a:lnTo>
                      <a:pt x="6185" y="7519"/>
                    </a:lnTo>
                    <a:lnTo>
                      <a:pt x="5336" y="9217"/>
                    </a:lnTo>
                    <a:lnTo>
                      <a:pt x="4973" y="10066"/>
                    </a:lnTo>
                    <a:lnTo>
                      <a:pt x="4609" y="11036"/>
                    </a:lnTo>
                    <a:lnTo>
                      <a:pt x="4245" y="12734"/>
                    </a:lnTo>
                    <a:lnTo>
                      <a:pt x="4002" y="14310"/>
                    </a:lnTo>
                    <a:lnTo>
                      <a:pt x="4002" y="15887"/>
                    </a:lnTo>
                    <a:lnTo>
                      <a:pt x="4002" y="17463"/>
                    </a:lnTo>
                    <a:lnTo>
                      <a:pt x="4245" y="19040"/>
                    </a:lnTo>
                    <a:lnTo>
                      <a:pt x="4487" y="20495"/>
                    </a:lnTo>
                    <a:lnTo>
                      <a:pt x="4973" y="21950"/>
                    </a:lnTo>
                    <a:lnTo>
                      <a:pt x="5458" y="23284"/>
                    </a:lnTo>
                    <a:lnTo>
                      <a:pt x="5943" y="24618"/>
                    </a:lnTo>
                    <a:lnTo>
                      <a:pt x="6549" y="25952"/>
                    </a:lnTo>
                    <a:lnTo>
                      <a:pt x="8004" y="28256"/>
                    </a:lnTo>
                    <a:lnTo>
                      <a:pt x="9459" y="30439"/>
                    </a:lnTo>
                    <a:lnTo>
                      <a:pt x="10915" y="32500"/>
                    </a:lnTo>
                    <a:lnTo>
                      <a:pt x="11400" y="32985"/>
                    </a:lnTo>
                    <a:lnTo>
                      <a:pt x="12006" y="33470"/>
                    </a:lnTo>
                    <a:lnTo>
                      <a:pt x="13219" y="34441"/>
                    </a:lnTo>
                    <a:lnTo>
                      <a:pt x="14310" y="35411"/>
                    </a:lnTo>
                    <a:lnTo>
                      <a:pt x="15402" y="36381"/>
                    </a:lnTo>
                    <a:lnTo>
                      <a:pt x="15159" y="36381"/>
                    </a:lnTo>
                    <a:lnTo>
                      <a:pt x="14674" y="36502"/>
                    </a:lnTo>
                    <a:lnTo>
                      <a:pt x="13825" y="36381"/>
                    </a:lnTo>
                    <a:lnTo>
                      <a:pt x="12249" y="36017"/>
                    </a:lnTo>
                    <a:lnTo>
                      <a:pt x="9581" y="35411"/>
                    </a:lnTo>
                    <a:lnTo>
                      <a:pt x="8368" y="35047"/>
                    </a:lnTo>
                    <a:lnTo>
                      <a:pt x="7155" y="34683"/>
                    </a:lnTo>
                    <a:lnTo>
                      <a:pt x="4730" y="33470"/>
                    </a:lnTo>
                    <a:lnTo>
                      <a:pt x="4730" y="35289"/>
                    </a:lnTo>
                    <a:lnTo>
                      <a:pt x="4851" y="37108"/>
                    </a:lnTo>
                    <a:lnTo>
                      <a:pt x="5215" y="38806"/>
                    </a:lnTo>
                    <a:lnTo>
                      <a:pt x="5579" y="40383"/>
                    </a:lnTo>
                    <a:lnTo>
                      <a:pt x="6064" y="41959"/>
                    </a:lnTo>
                    <a:lnTo>
                      <a:pt x="6549" y="43414"/>
                    </a:lnTo>
                    <a:lnTo>
                      <a:pt x="7277" y="44748"/>
                    </a:lnTo>
                    <a:lnTo>
                      <a:pt x="8004" y="46082"/>
                    </a:lnTo>
                    <a:lnTo>
                      <a:pt x="8853" y="47295"/>
                    </a:lnTo>
                    <a:lnTo>
                      <a:pt x="9702" y="48508"/>
                    </a:lnTo>
                    <a:lnTo>
                      <a:pt x="10551" y="49599"/>
                    </a:lnTo>
                    <a:lnTo>
                      <a:pt x="11642" y="50569"/>
                    </a:lnTo>
                    <a:lnTo>
                      <a:pt x="12612" y="51539"/>
                    </a:lnTo>
                    <a:lnTo>
                      <a:pt x="13704" y="52509"/>
                    </a:lnTo>
                    <a:lnTo>
                      <a:pt x="16008" y="54086"/>
                    </a:lnTo>
                    <a:lnTo>
                      <a:pt x="17706" y="55056"/>
                    </a:lnTo>
                    <a:lnTo>
                      <a:pt x="19646" y="56026"/>
                    </a:lnTo>
                    <a:lnTo>
                      <a:pt x="20616" y="56511"/>
                    </a:lnTo>
                    <a:lnTo>
                      <a:pt x="21707" y="56875"/>
                    </a:lnTo>
                    <a:lnTo>
                      <a:pt x="22799" y="57118"/>
                    </a:lnTo>
                    <a:lnTo>
                      <a:pt x="23890" y="57239"/>
                    </a:lnTo>
                    <a:lnTo>
                      <a:pt x="23526" y="57481"/>
                    </a:lnTo>
                    <a:lnTo>
                      <a:pt x="23041" y="57603"/>
                    </a:lnTo>
                    <a:lnTo>
                      <a:pt x="21829" y="57966"/>
                    </a:lnTo>
                    <a:lnTo>
                      <a:pt x="20374" y="58088"/>
                    </a:lnTo>
                    <a:lnTo>
                      <a:pt x="18797" y="58088"/>
                    </a:lnTo>
                    <a:lnTo>
                      <a:pt x="15644" y="57966"/>
                    </a:lnTo>
                    <a:lnTo>
                      <a:pt x="13097" y="57724"/>
                    </a:lnTo>
                    <a:lnTo>
                      <a:pt x="14310" y="60392"/>
                    </a:lnTo>
                    <a:lnTo>
                      <a:pt x="15644" y="62938"/>
                    </a:lnTo>
                    <a:lnTo>
                      <a:pt x="16372" y="64030"/>
                    </a:lnTo>
                    <a:lnTo>
                      <a:pt x="17221" y="65242"/>
                    </a:lnTo>
                    <a:lnTo>
                      <a:pt x="18069" y="66213"/>
                    </a:lnTo>
                    <a:lnTo>
                      <a:pt x="18918" y="67183"/>
                    </a:lnTo>
                    <a:lnTo>
                      <a:pt x="19888" y="68153"/>
                    </a:lnTo>
                    <a:lnTo>
                      <a:pt x="20980" y="69002"/>
                    </a:lnTo>
                    <a:lnTo>
                      <a:pt x="21950" y="69851"/>
                    </a:lnTo>
                    <a:lnTo>
                      <a:pt x="23163" y="70578"/>
                    </a:lnTo>
                    <a:lnTo>
                      <a:pt x="24375" y="71306"/>
                    </a:lnTo>
                    <a:lnTo>
                      <a:pt x="25588" y="71912"/>
                    </a:lnTo>
                    <a:lnTo>
                      <a:pt x="26922" y="72519"/>
                    </a:lnTo>
                    <a:lnTo>
                      <a:pt x="28377" y="73125"/>
                    </a:lnTo>
                    <a:lnTo>
                      <a:pt x="29954" y="73610"/>
                    </a:lnTo>
                    <a:lnTo>
                      <a:pt x="31773" y="73974"/>
                    </a:lnTo>
                    <a:lnTo>
                      <a:pt x="33592" y="74338"/>
                    </a:lnTo>
                    <a:lnTo>
                      <a:pt x="35532" y="74338"/>
                    </a:lnTo>
                    <a:lnTo>
                      <a:pt x="34926" y="75065"/>
                    </a:lnTo>
                    <a:lnTo>
                      <a:pt x="34198" y="75550"/>
                    </a:lnTo>
                    <a:lnTo>
                      <a:pt x="32500" y="76763"/>
                    </a:lnTo>
                    <a:lnTo>
                      <a:pt x="29105" y="78703"/>
                    </a:lnTo>
                    <a:lnTo>
                      <a:pt x="27407" y="79552"/>
                    </a:lnTo>
                    <a:lnTo>
                      <a:pt x="25831" y="80280"/>
                    </a:lnTo>
                    <a:lnTo>
                      <a:pt x="24133" y="81007"/>
                    </a:lnTo>
                    <a:lnTo>
                      <a:pt x="22314" y="81735"/>
                    </a:lnTo>
                    <a:lnTo>
                      <a:pt x="18555" y="82948"/>
                    </a:lnTo>
                    <a:lnTo>
                      <a:pt x="14553" y="83918"/>
                    </a:lnTo>
                    <a:lnTo>
                      <a:pt x="12976" y="84160"/>
                    </a:lnTo>
                    <a:lnTo>
                      <a:pt x="11278" y="84403"/>
                    </a:lnTo>
                    <a:lnTo>
                      <a:pt x="9581" y="84524"/>
                    </a:lnTo>
                    <a:lnTo>
                      <a:pt x="7762" y="84645"/>
                    </a:lnTo>
                    <a:lnTo>
                      <a:pt x="5700" y="84645"/>
                    </a:lnTo>
                    <a:lnTo>
                      <a:pt x="3760" y="84524"/>
                    </a:lnTo>
                    <a:lnTo>
                      <a:pt x="1" y="84281"/>
                    </a:lnTo>
                    <a:lnTo>
                      <a:pt x="1" y="84281"/>
                    </a:lnTo>
                    <a:lnTo>
                      <a:pt x="2183" y="85615"/>
                    </a:lnTo>
                    <a:lnTo>
                      <a:pt x="5458" y="87434"/>
                    </a:lnTo>
                    <a:lnTo>
                      <a:pt x="8974" y="89132"/>
                    </a:lnTo>
                    <a:lnTo>
                      <a:pt x="12249" y="90466"/>
                    </a:lnTo>
                    <a:lnTo>
                      <a:pt x="15765" y="91679"/>
                    </a:lnTo>
                    <a:lnTo>
                      <a:pt x="19403" y="92770"/>
                    </a:lnTo>
                    <a:lnTo>
                      <a:pt x="23163" y="93740"/>
                    </a:lnTo>
                    <a:lnTo>
                      <a:pt x="25103" y="94225"/>
                    </a:lnTo>
                    <a:lnTo>
                      <a:pt x="27164" y="94589"/>
                    </a:lnTo>
                    <a:lnTo>
                      <a:pt x="29347" y="94832"/>
                    </a:lnTo>
                    <a:lnTo>
                      <a:pt x="31530" y="95074"/>
                    </a:lnTo>
                    <a:lnTo>
                      <a:pt x="33834" y="95196"/>
                    </a:lnTo>
                    <a:lnTo>
                      <a:pt x="36017" y="95196"/>
                    </a:lnTo>
                    <a:lnTo>
                      <a:pt x="40625" y="95074"/>
                    </a:lnTo>
                    <a:lnTo>
                      <a:pt x="45112" y="94710"/>
                    </a:lnTo>
                    <a:lnTo>
                      <a:pt x="49478" y="94104"/>
                    </a:lnTo>
                    <a:lnTo>
                      <a:pt x="53480" y="93377"/>
                    </a:lnTo>
                    <a:lnTo>
                      <a:pt x="57118" y="92406"/>
                    </a:lnTo>
                    <a:lnTo>
                      <a:pt x="59543" y="91557"/>
                    </a:lnTo>
                    <a:lnTo>
                      <a:pt x="61847" y="90709"/>
                    </a:lnTo>
                    <a:lnTo>
                      <a:pt x="64030" y="89860"/>
                    </a:lnTo>
                    <a:lnTo>
                      <a:pt x="66213" y="88890"/>
                    </a:lnTo>
                    <a:lnTo>
                      <a:pt x="68274" y="87919"/>
                    </a:lnTo>
                    <a:lnTo>
                      <a:pt x="70336" y="86828"/>
                    </a:lnTo>
                    <a:lnTo>
                      <a:pt x="72397" y="85737"/>
                    </a:lnTo>
                    <a:lnTo>
                      <a:pt x="74337" y="84524"/>
                    </a:lnTo>
                    <a:lnTo>
                      <a:pt x="76278" y="83311"/>
                    </a:lnTo>
                    <a:lnTo>
                      <a:pt x="78097" y="81977"/>
                    </a:lnTo>
                    <a:lnTo>
                      <a:pt x="79795" y="80643"/>
                    </a:lnTo>
                    <a:lnTo>
                      <a:pt x="81614" y="79188"/>
                    </a:lnTo>
                    <a:lnTo>
                      <a:pt x="83190" y="77733"/>
                    </a:lnTo>
                    <a:lnTo>
                      <a:pt x="84888" y="76157"/>
                    </a:lnTo>
                    <a:lnTo>
                      <a:pt x="86464" y="74580"/>
                    </a:lnTo>
                    <a:lnTo>
                      <a:pt x="87919" y="72882"/>
                    </a:lnTo>
                    <a:lnTo>
                      <a:pt x="89375" y="71185"/>
                    </a:lnTo>
                    <a:lnTo>
                      <a:pt x="90830" y="69487"/>
                    </a:lnTo>
                    <a:lnTo>
                      <a:pt x="92164" y="67668"/>
                    </a:lnTo>
                    <a:lnTo>
                      <a:pt x="93376" y="65728"/>
                    </a:lnTo>
                    <a:lnTo>
                      <a:pt x="94589" y="63909"/>
                    </a:lnTo>
                    <a:lnTo>
                      <a:pt x="95802" y="61847"/>
                    </a:lnTo>
                    <a:lnTo>
                      <a:pt x="96893" y="59785"/>
                    </a:lnTo>
                    <a:lnTo>
                      <a:pt x="97985" y="57724"/>
                    </a:lnTo>
                    <a:lnTo>
                      <a:pt x="98955" y="55662"/>
                    </a:lnTo>
                    <a:lnTo>
                      <a:pt x="99925" y="53358"/>
                    </a:lnTo>
                    <a:lnTo>
                      <a:pt x="101623" y="48871"/>
                    </a:lnTo>
                    <a:lnTo>
                      <a:pt x="103078" y="44142"/>
                    </a:lnTo>
                    <a:lnTo>
                      <a:pt x="104291" y="39170"/>
                    </a:lnTo>
                    <a:lnTo>
                      <a:pt x="104654" y="37351"/>
                    </a:lnTo>
                    <a:lnTo>
                      <a:pt x="104897" y="35532"/>
                    </a:lnTo>
                    <a:lnTo>
                      <a:pt x="105261" y="31773"/>
                    </a:lnTo>
                    <a:lnTo>
                      <a:pt x="105382" y="27771"/>
                    </a:lnTo>
                    <a:lnTo>
                      <a:pt x="105382" y="23648"/>
                    </a:lnTo>
                    <a:lnTo>
                      <a:pt x="109141" y="20737"/>
                    </a:lnTo>
                    <a:lnTo>
                      <a:pt x="110354" y="19767"/>
                    </a:lnTo>
                    <a:lnTo>
                      <a:pt x="111445" y="18676"/>
                    </a:lnTo>
                    <a:lnTo>
                      <a:pt x="113628" y="16372"/>
                    </a:lnTo>
                    <a:lnTo>
                      <a:pt x="115568" y="13946"/>
                    </a:lnTo>
                    <a:lnTo>
                      <a:pt x="117387" y="11400"/>
                    </a:lnTo>
                    <a:lnTo>
                      <a:pt x="117387" y="11279"/>
                    </a:lnTo>
                    <a:lnTo>
                      <a:pt x="114234" y="12370"/>
                    </a:lnTo>
                    <a:lnTo>
                      <a:pt x="110960" y="13583"/>
                    </a:lnTo>
                    <a:lnTo>
                      <a:pt x="109262" y="14068"/>
                    </a:lnTo>
                    <a:lnTo>
                      <a:pt x="107443" y="14553"/>
                    </a:lnTo>
                    <a:lnTo>
                      <a:pt x="105624" y="14917"/>
                    </a:lnTo>
                    <a:lnTo>
                      <a:pt x="103684" y="15038"/>
                    </a:lnTo>
                    <a:lnTo>
                      <a:pt x="103684" y="14917"/>
                    </a:lnTo>
                    <a:lnTo>
                      <a:pt x="104412" y="14553"/>
                    </a:lnTo>
                    <a:lnTo>
                      <a:pt x="105139" y="14068"/>
                    </a:lnTo>
                    <a:lnTo>
                      <a:pt x="106352" y="13098"/>
                    </a:lnTo>
                    <a:lnTo>
                      <a:pt x="107686" y="12006"/>
                    </a:lnTo>
                    <a:lnTo>
                      <a:pt x="109020" y="10793"/>
                    </a:lnTo>
                    <a:lnTo>
                      <a:pt x="110233" y="9581"/>
                    </a:lnTo>
                    <a:lnTo>
                      <a:pt x="111324" y="8247"/>
                    </a:lnTo>
                    <a:lnTo>
                      <a:pt x="112415" y="6792"/>
                    </a:lnTo>
                    <a:lnTo>
                      <a:pt x="113386" y="5336"/>
                    </a:lnTo>
                    <a:lnTo>
                      <a:pt x="114113" y="3760"/>
                    </a:lnTo>
                    <a:lnTo>
                      <a:pt x="114841" y="1941"/>
                    </a:lnTo>
                    <a:lnTo>
                      <a:pt x="113992" y="2305"/>
                    </a:lnTo>
                    <a:lnTo>
                      <a:pt x="113022" y="2669"/>
                    </a:lnTo>
                    <a:lnTo>
                      <a:pt x="112052" y="3032"/>
                    </a:lnTo>
                    <a:lnTo>
                      <a:pt x="111203" y="3396"/>
                    </a:lnTo>
                    <a:lnTo>
                      <a:pt x="108535" y="4609"/>
                    </a:lnTo>
                    <a:lnTo>
                      <a:pt x="105382" y="5943"/>
                    </a:lnTo>
                    <a:lnTo>
                      <a:pt x="103684" y="6549"/>
                    </a:lnTo>
                    <a:lnTo>
                      <a:pt x="101986" y="6913"/>
                    </a:lnTo>
                    <a:lnTo>
                      <a:pt x="100410" y="7277"/>
                    </a:lnTo>
                    <a:lnTo>
                      <a:pt x="98834" y="7519"/>
                    </a:lnTo>
                    <a:lnTo>
                      <a:pt x="97014" y="5943"/>
                    </a:lnTo>
                    <a:lnTo>
                      <a:pt x="95195" y="4488"/>
                    </a:lnTo>
                    <a:lnTo>
                      <a:pt x="93255" y="3275"/>
                    </a:lnTo>
                    <a:lnTo>
                      <a:pt x="91072" y="2062"/>
                    </a:lnTo>
                    <a:lnTo>
                      <a:pt x="89860" y="1577"/>
                    </a:lnTo>
                    <a:lnTo>
                      <a:pt x="88647" y="1213"/>
                    </a:lnTo>
                    <a:lnTo>
                      <a:pt x="87434" y="850"/>
                    </a:lnTo>
                    <a:lnTo>
                      <a:pt x="86100" y="486"/>
                    </a:lnTo>
                    <a:lnTo>
                      <a:pt x="84645" y="243"/>
                    </a:lnTo>
                    <a:lnTo>
                      <a:pt x="83069" y="122"/>
                    </a:lnTo>
                    <a:lnTo>
                      <a:pt x="81492"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3" name="Google Shape;1493;p122"/>
              <p:cNvSpPr/>
              <p:nvPr/>
            </p:nvSpPr>
            <p:spPr>
              <a:xfrm>
                <a:off x="2342650" y="1832775"/>
                <a:ext cx="2934700" cy="2379900"/>
              </a:xfrm>
              <a:custGeom>
                <a:rect b="b" l="l" r="r" t="t"/>
                <a:pathLst>
                  <a:path extrusionOk="0" fill="none" h="95196" w="117388">
                    <a:moveTo>
                      <a:pt x="79795" y="1"/>
                    </a:moveTo>
                    <a:lnTo>
                      <a:pt x="79795" y="1"/>
                    </a:lnTo>
                    <a:lnTo>
                      <a:pt x="81492" y="1"/>
                    </a:lnTo>
                    <a:lnTo>
                      <a:pt x="83069" y="122"/>
                    </a:lnTo>
                    <a:lnTo>
                      <a:pt x="84645" y="243"/>
                    </a:lnTo>
                    <a:lnTo>
                      <a:pt x="86100" y="486"/>
                    </a:lnTo>
                    <a:lnTo>
                      <a:pt x="87434" y="850"/>
                    </a:lnTo>
                    <a:lnTo>
                      <a:pt x="88647" y="1213"/>
                    </a:lnTo>
                    <a:lnTo>
                      <a:pt x="89860" y="1577"/>
                    </a:lnTo>
                    <a:lnTo>
                      <a:pt x="91072" y="2062"/>
                    </a:lnTo>
                    <a:lnTo>
                      <a:pt x="93255" y="3275"/>
                    </a:lnTo>
                    <a:lnTo>
                      <a:pt x="95195" y="4488"/>
                    </a:lnTo>
                    <a:lnTo>
                      <a:pt x="97014" y="5943"/>
                    </a:lnTo>
                    <a:lnTo>
                      <a:pt x="98834" y="7519"/>
                    </a:lnTo>
                    <a:lnTo>
                      <a:pt x="98834" y="7519"/>
                    </a:lnTo>
                    <a:lnTo>
                      <a:pt x="100410" y="7277"/>
                    </a:lnTo>
                    <a:lnTo>
                      <a:pt x="101986" y="6913"/>
                    </a:lnTo>
                    <a:lnTo>
                      <a:pt x="103684" y="6549"/>
                    </a:lnTo>
                    <a:lnTo>
                      <a:pt x="105382" y="5943"/>
                    </a:lnTo>
                    <a:lnTo>
                      <a:pt x="108535" y="4609"/>
                    </a:lnTo>
                    <a:lnTo>
                      <a:pt x="111203" y="3396"/>
                    </a:lnTo>
                    <a:lnTo>
                      <a:pt x="111203" y="3396"/>
                    </a:lnTo>
                    <a:lnTo>
                      <a:pt x="112052" y="3032"/>
                    </a:lnTo>
                    <a:lnTo>
                      <a:pt x="113022" y="2669"/>
                    </a:lnTo>
                    <a:lnTo>
                      <a:pt x="113992" y="2305"/>
                    </a:lnTo>
                    <a:lnTo>
                      <a:pt x="114841" y="1941"/>
                    </a:lnTo>
                    <a:lnTo>
                      <a:pt x="114841" y="1941"/>
                    </a:lnTo>
                    <a:lnTo>
                      <a:pt x="114113" y="3760"/>
                    </a:lnTo>
                    <a:lnTo>
                      <a:pt x="113386" y="5336"/>
                    </a:lnTo>
                    <a:lnTo>
                      <a:pt x="112415" y="6792"/>
                    </a:lnTo>
                    <a:lnTo>
                      <a:pt x="111324" y="8247"/>
                    </a:lnTo>
                    <a:lnTo>
                      <a:pt x="110233" y="9581"/>
                    </a:lnTo>
                    <a:lnTo>
                      <a:pt x="109020" y="10793"/>
                    </a:lnTo>
                    <a:lnTo>
                      <a:pt x="107686" y="12006"/>
                    </a:lnTo>
                    <a:lnTo>
                      <a:pt x="106352" y="13098"/>
                    </a:lnTo>
                    <a:lnTo>
                      <a:pt x="106352" y="13098"/>
                    </a:lnTo>
                    <a:lnTo>
                      <a:pt x="105139" y="14068"/>
                    </a:lnTo>
                    <a:lnTo>
                      <a:pt x="104412" y="14553"/>
                    </a:lnTo>
                    <a:lnTo>
                      <a:pt x="103684" y="14917"/>
                    </a:lnTo>
                    <a:lnTo>
                      <a:pt x="103684" y="15038"/>
                    </a:lnTo>
                    <a:lnTo>
                      <a:pt x="103684" y="15038"/>
                    </a:lnTo>
                    <a:lnTo>
                      <a:pt x="105624" y="14917"/>
                    </a:lnTo>
                    <a:lnTo>
                      <a:pt x="107443" y="14553"/>
                    </a:lnTo>
                    <a:lnTo>
                      <a:pt x="109262" y="14068"/>
                    </a:lnTo>
                    <a:lnTo>
                      <a:pt x="110960" y="13583"/>
                    </a:lnTo>
                    <a:lnTo>
                      <a:pt x="114234" y="12370"/>
                    </a:lnTo>
                    <a:lnTo>
                      <a:pt x="117387" y="11279"/>
                    </a:lnTo>
                    <a:lnTo>
                      <a:pt x="117387" y="11400"/>
                    </a:lnTo>
                    <a:lnTo>
                      <a:pt x="117387" y="11400"/>
                    </a:lnTo>
                    <a:lnTo>
                      <a:pt x="115568" y="13946"/>
                    </a:lnTo>
                    <a:lnTo>
                      <a:pt x="113628" y="16372"/>
                    </a:lnTo>
                    <a:lnTo>
                      <a:pt x="111445" y="18676"/>
                    </a:lnTo>
                    <a:lnTo>
                      <a:pt x="110354" y="19767"/>
                    </a:lnTo>
                    <a:lnTo>
                      <a:pt x="109141" y="20737"/>
                    </a:lnTo>
                    <a:lnTo>
                      <a:pt x="109141" y="20737"/>
                    </a:lnTo>
                    <a:lnTo>
                      <a:pt x="105382" y="23648"/>
                    </a:lnTo>
                    <a:lnTo>
                      <a:pt x="105382" y="23648"/>
                    </a:lnTo>
                    <a:lnTo>
                      <a:pt x="105382" y="27771"/>
                    </a:lnTo>
                    <a:lnTo>
                      <a:pt x="105261" y="31773"/>
                    </a:lnTo>
                    <a:lnTo>
                      <a:pt x="104897" y="35532"/>
                    </a:lnTo>
                    <a:lnTo>
                      <a:pt x="104654" y="37351"/>
                    </a:lnTo>
                    <a:lnTo>
                      <a:pt x="104291" y="39170"/>
                    </a:lnTo>
                    <a:lnTo>
                      <a:pt x="104291" y="39170"/>
                    </a:lnTo>
                    <a:lnTo>
                      <a:pt x="103078" y="44142"/>
                    </a:lnTo>
                    <a:lnTo>
                      <a:pt x="101623" y="48871"/>
                    </a:lnTo>
                    <a:lnTo>
                      <a:pt x="99925" y="53358"/>
                    </a:lnTo>
                    <a:lnTo>
                      <a:pt x="98955" y="55662"/>
                    </a:lnTo>
                    <a:lnTo>
                      <a:pt x="97985" y="57724"/>
                    </a:lnTo>
                    <a:lnTo>
                      <a:pt x="96893" y="59785"/>
                    </a:lnTo>
                    <a:lnTo>
                      <a:pt x="95802" y="61847"/>
                    </a:lnTo>
                    <a:lnTo>
                      <a:pt x="94589" y="63909"/>
                    </a:lnTo>
                    <a:lnTo>
                      <a:pt x="93376" y="65728"/>
                    </a:lnTo>
                    <a:lnTo>
                      <a:pt x="92164" y="67668"/>
                    </a:lnTo>
                    <a:lnTo>
                      <a:pt x="90830" y="69487"/>
                    </a:lnTo>
                    <a:lnTo>
                      <a:pt x="89375" y="71185"/>
                    </a:lnTo>
                    <a:lnTo>
                      <a:pt x="87919" y="72882"/>
                    </a:lnTo>
                    <a:lnTo>
                      <a:pt x="86464" y="74580"/>
                    </a:lnTo>
                    <a:lnTo>
                      <a:pt x="84888" y="76157"/>
                    </a:lnTo>
                    <a:lnTo>
                      <a:pt x="83190" y="77733"/>
                    </a:lnTo>
                    <a:lnTo>
                      <a:pt x="81614" y="79188"/>
                    </a:lnTo>
                    <a:lnTo>
                      <a:pt x="79795" y="80643"/>
                    </a:lnTo>
                    <a:lnTo>
                      <a:pt x="78097" y="81977"/>
                    </a:lnTo>
                    <a:lnTo>
                      <a:pt x="76278" y="83311"/>
                    </a:lnTo>
                    <a:lnTo>
                      <a:pt x="74337" y="84524"/>
                    </a:lnTo>
                    <a:lnTo>
                      <a:pt x="72397" y="85737"/>
                    </a:lnTo>
                    <a:lnTo>
                      <a:pt x="70336" y="86828"/>
                    </a:lnTo>
                    <a:lnTo>
                      <a:pt x="68274" y="87919"/>
                    </a:lnTo>
                    <a:lnTo>
                      <a:pt x="66213" y="88890"/>
                    </a:lnTo>
                    <a:lnTo>
                      <a:pt x="64030" y="89860"/>
                    </a:lnTo>
                    <a:lnTo>
                      <a:pt x="61847" y="90709"/>
                    </a:lnTo>
                    <a:lnTo>
                      <a:pt x="59543" y="91557"/>
                    </a:lnTo>
                    <a:lnTo>
                      <a:pt x="57118" y="92406"/>
                    </a:lnTo>
                    <a:lnTo>
                      <a:pt x="57118" y="92406"/>
                    </a:lnTo>
                    <a:lnTo>
                      <a:pt x="53480" y="93377"/>
                    </a:lnTo>
                    <a:lnTo>
                      <a:pt x="49478" y="94104"/>
                    </a:lnTo>
                    <a:lnTo>
                      <a:pt x="45112" y="94710"/>
                    </a:lnTo>
                    <a:lnTo>
                      <a:pt x="40625" y="95074"/>
                    </a:lnTo>
                    <a:lnTo>
                      <a:pt x="36017" y="95196"/>
                    </a:lnTo>
                    <a:lnTo>
                      <a:pt x="33834" y="95196"/>
                    </a:lnTo>
                    <a:lnTo>
                      <a:pt x="31530" y="95074"/>
                    </a:lnTo>
                    <a:lnTo>
                      <a:pt x="29347" y="94832"/>
                    </a:lnTo>
                    <a:lnTo>
                      <a:pt x="27164" y="94589"/>
                    </a:lnTo>
                    <a:lnTo>
                      <a:pt x="25103" y="94225"/>
                    </a:lnTo>
                    <a:lnTo>
                      <a:pt x="23163" y="93740"/>
                    </a:lnTo>
                    <a:lnTo>
                      <a:pt x="23163" y="93740"/>
                    </a:lnTo>
                    <a:lnTo>
                      <a:pt x="19403" y="92770"/>
                    </a:lnTo>
                    <a:lnTo>
                      <a:pt x="15765" y="91679"/>
                    </a:lnTo>
                    <a:lnTo>
                      <a:pt x="12249" y="90466"/>
                    </a:lnTo>
                    <a:lnTo>
                      <a:pt x="8974" y="89132"/>
                    </a:lnTo>
                    <a:lnTo>
                      <a:pt x="8974" y="89132"/>
                    </a:lnTo>
                    <a:lnTo>
                      <a:pt x="5458" y="87434"/>
                    </a:lnTo>
                    <a:lnTo>
                      <a:pt x="2183" y="85615"/>
                    </a:lnTo>
                    <a:lnTo>
                      <a:pt x="2183" y="85615"/>
                    </a:lnTo>
                    <a:lnTo>
                      <a:pt x="1" y="84281"/>
                    </a:lnTo>
                    <a:lnTo>
                      <a:pt x="1" y="84281"/>
                    </a:lnTo>
                    <a:lnTo>
                      <a:pt x="3760" y="84524"/>
                    </a:lnTo>
                    <a:lnTo>
                      <a:pt x="5700" y="84645"/>
                    </a:lnTo>
                    <a:lnTo>
                      <a:pt x="7762" y="84645"/>
                    </a:lnTo>
                    <a:lnTo>
                      <a:pt x="7762" y="84645"/>
                    </a:lnTo>
                    <a:lnTo>
                      <a:pt x="9581" y="84524"/>
                    </a:lnTo>
                    <a:lnTo>
                      <a:pt x="11278" y="84403"/>
                    </a:lnTo>
                    <a:lnTo>
                      <a:pt x="12976" y="84160"/>
                    </a:lnTo>
                    <a:lnTo>
                      <a:pt x="14553" y="83918"/>
                    </a:lnTo>
                    <a:lnTo>
                      <a:pt x="14553" y="83918"/>
                    </a:lnTo>
                    <a:lnTo>
                      <a:pt x="18555" y="82948"/>
                    </a:lnTo>
                    <a:lnTo>
                      <a:pt x="22314" y="81735"/>
                    </a:lnTo>
                    <a:lnTo>
                      <a:pt x="24133" y="81007"/>
                    </a:lnTo>
                    <a:lnTo>
                      <a:pt x="25831" y="80280"/>
                    </a:lnTo>
                    <a:lnTo>
                      <a:pt x="27407" y="79552"/>
                    </a:lnTo>
                    <a:lnTo>
                      <a:pt x="29105" y="78703"/>
                    </a:lnTo>
                    <a:lnTo>
                      <a:pt x="29105" y="78703"/>
                    </a:lnTo>
                    <a:lnTo>
                      <a:pt x="32500" y="76763"/>
                    </a:lnTo>
                    <a:lnTo>
                      <a:pt x="34198" y="75550"/>
                    </a:lnTo>
                    <a:lnTo>
                      <a:pt x="34926" y="75065"/>
                    </a:lnTo>
                    <a:lnTo>
                      <a:pt x="35532" y="74338"/>
                    </a:lnTo>
                    <a:lnTo>
                      <a:pt x="35532" y="74338"/>
                    </a:lnTo>
                    <a:lnTo>
                      <a:pt x="33592" y="74338"/>
                    </a:lnTo>
                    <a:lnTo>
                      <a:pt x="31773" y="73974"/>
                    </a:lnTo>
                    <a:lnTo>
                      <a:pt x="29954" y="73610"/>
                    </a:lnTo>
                    <a:lnTo>
                      <a:pt x="28377" y="73125"/>
                    </a:lnTo>
                    <a:lnTo>
                      <a:pt x="28377" y="73125"/>
                    </a:lnTo>
                    <a:lnTo>
                      <a:pt x="26922" y="72519"/>
                    </a:lnTo>
                    <a:lnTo>
                      <a:pt x="25588" y="71912"/>
                    </a:lnTo>
                    <a:lnTo>
                      <a:pt x="24375" y="71306"/>
                    </a:lnTo>
                    <a:lnTo>
                      <a:pt x="23163" y="70578"/>
                    </a:lnTo>
                    <a:lnTo>
                      <a:pt x="21950" y="69851"/>
                    </a:lnTo>
                    <a:lnTo>
                      <a:pt x="20980" y="69002"/>
                    </a:lnTo>
                    <a:lnTo>
                      <a:pt x="19888" y="68153"/>
                    </a:lnTo>
                    <a:lnTo>
                      <a:pt x="18918" y="67183"/>
                    </a:lnTo>
                    <a:lnTo>
                      <a:pt x="18069" y="66213"/>
                    </a:lnTo>
                    <a:lnTo>
                      <a:pt x="17221" y="65242"/>
                    </a:lnTo>
                    <a:lnTo>
                      <a:pt x="16372" y="64030"/>
                    </a:lnTo>
                    <a:lnTo>
                      <a:pt x="15644" y="62938"/>
                    </a:lnTo>
                    <a:lnTo>
                      <a:pt x="14310" y="60392"/>
                    </a:lnTo>
                    <a:lnTo>
                      <a:pt x="13097" y="57724"/>
                    </a:lnTo>
                    <a:lnTo>
                      <a:pt x="13097" y="57724"/>
                    </a:lnTo>
                    <a:lnTo>
                      <a:pt x="15644" y="57966"/>
                    </a:lnTo>
                    <a:lnTo>
                      <a:pt x="18797" y="58088"/>
                    </a:lnTo>
                    <a:lnTo>
                      <a:pt x="20374" y="58088"/>
                    </a:lnTo>
                    <a:lnTo>
                      <a:pt x="21829" y="57966"/>
                    </a:lnTo>
                    <a:lnTo>
                      <a:pt x="23041" y="57603"/>
                    </a:lnTo>
                    <a:lnTo>
                      <a:pt x="23526" y="57481"/>
                    </a:lnTo>
                    <a:lnTo>
                      <a:pt x="23890" y="57239"/>
                    </a:lnTo>
                    <a:lnTo>
                      <a:pt x="23890" y="57239"/>
                    </a:lnTo>
                    <a:lnTo>
                      <a:pt x="22799" y="57118"/>
                    </a:lnTo>
                    <a:lnTo>
                      <a:pt x="21707" y="56875"/>
                    </a:lnTo>
                    <a:lnTo>
                      <a:pt x="20616" y="56511"/>
                    </a:lnTo>
                    <a:lnTo>
                      <a:pt x="19646" y="56026"/>
                    </a:lnTo>
                    <a:lnTo>
                      <a:pt x="17706" y="55056"/>
                    </a:lnTo>
                    <a:lnTo>
                      <a:pt x="16008" y="54086"/>
                    </a:lnTo>
                    <a:lnTo>
                      <a:pt x="16008" y="54086"/>
                    </a:lnTo>
                    <a:lnTo>
                      <a:pt x="13704" y="52509"/>
                    </a:lnTo>
                    <a:lnTo>
                      <a:pt x="12612" y="51539"/>
                    </a:lnTo>
                    <a:lnTo>
                      <a:pt x="11642" y="50569"/>
                    </a:lnTo>
                    <a:lnTo>
                      <a:pt x="10551" y="49599"/>
                    </a:lnTo>
                    <a:lnTo>
                      <a:pt x="9702" y="48508"/>
                    </a:lnTo>
                    <a:lnTo>
                      <a:pt x="8853" y="47295"/>
                    </a:lnTo>
                    <a:lnTo>
                      <a:pt x="8004" y="46082"/>
                    </a:lnTo>
                    <a:lnTo>
                      <a:pt x="7277" y="44748"/>
                    </a:lnTo>
                    <a:lnTo>
                      <a:pt x="6549" y="43414"/>
                    </a:lnTo>
                    <a:lnTo>
                      <a:pt x="6064" y="41959"/>
                    </a:lnTo>
                    <a:lnTo>
                      <a:pt x="5579" y="40383"/>
                    </a:lnTo>
                    <a:lnTo>
                      <a:pt x="5215" y="38806"/>
                    </a:lnTo>
                    <a:lnTo>
                      <a:pt x="4851" y="37108"/>
                    </a:lnTo>
                    <a:lnTo>
                      <a:pt x="4730" y="35289"/>
                    </a:lnTo>
                    <a:lnTo>
                      <a:pt x="4730" y="33470"/>
                    </a:lnTo>
                    <a:lnTo>
                      <a:pt x="4730" y="33470"/>
                    </a:lnTo>
                    <a:lnTo>
                      <a:pt x="7155" y="34683"/>
                    </a:lnTo>
                    <a:lnTo>
                      <a:pt x="7155" y="34683"/>
                    </a:lnTo>
                    <a:lnTo>
                      <a:pt x="8368" y="35047"/>
                    </a:lnTo>
                    <a:lnTo>
                      <a:pt x="9581" y="35411"/>
                    </a:lnTo>
                    <a:lnTo>
                      <a:pt x="12249" y="36017"/>
                    </a:lnTo>
                    <a:lnTo>
                      <a:pt x="12249" y="36017"/>
                    </a:lnTo>
                    <a:lnTo>
                      <a:pt x="13825" y="36381"/>
                    </a:lnTo>
                    <a:lnTo>
                      <a:pt x="14674" y="36502"/>
                    </a:lnTo>
                    <a:lnTo>
                      <a:pt x="15159" y="36381"/>
                    </a:lnTo>
                    <a:lnTo>
                      <a:pt x="15523" y="36381"/>
                    </a:lnTo>
                    <a:lnTo>
                      <a:pt x="15402" y="36381"/>
                    </a:lnTo>
                    <a:lnTo>
                      <a:pt x="15402" y="36381"/>
                    </a:lnTo>
                    <a:lnTo>
                      <a:pt x="14310" y="35411"/>
                    </a:lnTo>
                    <a:lnTo>
                      <a:pt x="13219" y="34441"/>
                    </a:lnTo>
                    <a:lnTo>
                      <a:pt x="12006" y="33470"/>
                    </a:lnTo>
                    <a:lnTo>
                      <a:pt x="11400" y="32985"/>
                    </a:lnTo>
                    <a:lnTo>
                      <a:pt x="10915" y="32500"/>
                    </a:lnTo>
                    <a:lnTo>
                      <a:pt x="10915" y="32500"/>
                    </a:lnTo>
                    <a:lnTo>
                      <a:pt x="9459" y="30439"/>
                    </a:lnTo>
                    <a:lnTo>
                      <a:pt x="8004" y="28256"/>
                    </a:lnTo>
                    <a:lnTo>
                      <a:pt x="6549" y="25952"/>
                    </a:lnTo>
                    <a:lnTo>
                      <a:pt x="5943" y="24618"/>
                    </a:lnTo>
                    <a:lnTo>
                      <a:pt x="5458" y="23284"/>
                    </a:lnTo>
                    <a:lnTo>
                      <a:pt x="4973" y="21950"/>
                    </a:lnTo>
                    <a:lnTo>
                      <a:pt x="4487" y="20495"/>
                    </a:lnTo>
                    <a:lnTo>
                      <a:pt x="4245" y="19040"/>
                    </a:lnTo>
                    <a:lnTo>
                      <a:pt x="4002" y="17463"/>
                    </a:lnTo>
                    <a:lnTo>
                      <a:pt x="4002" y="15887"/>
                    </a:lnTo>
                    <a:lnTo>
                      <a:pt x="4002" y="14310"/>
                    </a:lnTo>
                    <a:lnTo>
                      <a:pt x="4245" y="12734"/>
                    </a:lnTo>
                    <a:lnTo>
                      <a:pt x="4609" y="11036"/>
                    </a:lnTo>
                    <a:lnTo>
                      <a:pt x="4609" y="11036"/>
                    </a:lnTo>
                    <a:lnTo>
                      <a:pt x="4973" y="10066"/>
                    </a:lnTo>
                    <a:lnTo>
                      <a:pt x="5336" y="9217"/>
                    </a:lnTo>
                    <a:lnTo>
                      <a:pt x="6185" y="7519"/>
                    </a:lnTo>
                    <a:lnTo>
                      <a:pt x="7277" y="5943"/>
                    </a:lnTo>
                    <a:lnTo>
                      <a:pt x="8126" y="4366"/>
                    </a:lnTo>
                    <a:lnTo>
                      <a:pt x="8126" y="4366"/>
                    </a:lnTo>
                    <a:lnTo>
                      <a:pt x="8247" y="4488"/>
                    </a:lnTo>
                    <a:lnTo>
                      <a:pt x="8247" y="4488"/>
                    </a:lnTo>
                    <a:lnTo>
                      <a:pt x="8732" y="5094"/>
                    </a:lnTo>
                    <a:lnTo>
                      <a:pt x="9338" y="5821"/>
                    </a:lnTo>
                    <a:lnTo>
                      <a:pt x="10430" y="6913"/>
                    </a:lnTo>
                    <a:lnTo>
                      <a:pt x="10430" y="6913"/>
                    </a:lnTo>
                    <a:lnTo>
                      <a:pt x="12006" y="8853"/>
                    </a:lnTo>
                    <a:lnTo>
                      <a:pt x="13825" y="10551"/>
                    </a:lnTo>
                    <a:lnTo>
                      <a:pt x="15644" y="12249"/>
                    </a:lnTo>
                    <a:lnTo>
                      <a:pt x="17584" y="13825"/>
                    </a:lnTo>
                    <a:lnTo>
                      <a:pt x="17584" y="13825"/>
                    </a:lnTo>
                    <a:lnTo>
                      <a:pt x="20859" y="16250"/>
                    </a:lnTo>
                    <a:lnTo>
                      <a:pt x="24133" y="18433"/>
                    </a:lnTo>
                    <a:lnTo>
                      <a:pt x="27407" y="20495"/>
                    </a:lnTo>
                    <a:lnTo>
                      <a:pt x="30803" y="22314"/>
                    </a:lnTo>
                    <a:lnTo>
                      <a:pt x="34441" y="24012"/>
                    </a:lnTo>
                    <a:lnTo>
                      <a:pt x="38321" y="25467"/>
                    </a:lnTo>
                    <a:lnTo>
                      <a:pt x="42444" y="26801"/>
                    </a:lnTo>
                    <a:lnTo>
                      <a:pt x="47052" y="28013"/>
                    </a:lnTo>
                    <a:lnTo>
                      <a:pt x="47052" y="28013"/>
                    </a:lnTo>
                    <a:lnTo>
                      <a:pt x="49478" y="28620"/>
                    </a:lnTo>
                    <a:lnTo>
                      <a:pt x="52146" y="28984"/>
                    </a:lnTo>
                    <a:lnTo>
                      <a:pt x="54935" y="29347"/>
                    </a:lnTo>
                    <a:lnTo>
                      <a:pt x="57845" y="29469"/>
                    </a:lnTo>
                    <a:lnTo>
                      <a:pt x="57845" y="29469"/>
                    </a:lnTo>
                    <a:lnTo>
                      <a:pt x="57481" y="28135"/>
                    </a:lnTo>
                    <a:lnTo>
                      <a:pt x="57239" y="26801"/>
                    </a:lnTo>
                    <a:lnTo>
                      <a:pt x="57118" y="25224"/>
                    </a:lnTo>
                    <a:lnTo>
                      <a:pt x="57118" y="23769"/>
                    </a:lnTo>
                    <a:lnTo>
                      <a:pt x="57239" y="22193"/>
                    </a:lnTo>
                    <a:lnTo>
                      <a:pt x="57360" y="20737"/>
                    </a:lnTo>
                    <a:lnTo>
                      <a:pt x="57603" y="19403"/>
                    </a:lnTo>
                    <a:lnTo>
                      <a:pt x="57966" y="18191"/>
                    </a:lnTo>
                    <a:lnTo>
                      <a:pt x="57966" y="18191"/>
                    </a:lnTo>
                    <a:lnTo>
                      <a:pt x="58815" y="15402"/>
                    </a:lnTo>
                    <a:lnTo>
                      <a:pt x="59422" y="14068"/>
                    </a:lnTo>
                    <a:lnTo>
                      <a:pt x="60028" y="12855"/>
                    </a:lnTo>
                    <a:lnTo>
                      <a:pt x="60634" y="11642"/>
                    </a:lnTo>
                    <a:lnTo>
                      <a:pt x="61362" y="10430"/>
                    </a:lnTo>
                    <a:lnTo>
                      <a:pt x="62211" y="9338"/>
                    </a:lnTo>
                    <a:lnTo>
                      <a:pt x="62938" y="8247"/>
                    </a:lnTo>
                    <a:lnTo>
                      <a:pt x="63909" y="7277"/>
                    </a:lnTo>
                    <a:lnTo>
                      <a:pt x="64757" y="6428"/>
                    </a:lnTo>
                    <a:lnTo>
                      <a:pt x="65849" y="5458"/>
                    </a:lnTo>
                    <a:lnTo>
                      <a:pt x="66819" y="4730"/>
                    </a:lnTo>
                    <a:lnTo>
                      <a:pt x="67910" y="3881"/>
                    </a:lnTo>
                    <a:lnTo>
                      <a:pt x="69123" y="3275"/>
                    </a:lnTo>
                    <a:lnTo>
                      <a:pt x="70336" y="2547"/>
                    </a:lnTo>
                    <a:lnTo>
                      <a:pt x="71548" y="1941"/>
                    </a:lnTo>
                    <a:lnTo>
                      <a:pt x="71548" y="1941"/>
                    </a:lnTo>
                    <a:lnTo>
                      <a:pt x="72761" y="1456"/>
                    </a:lnTo>
                    <a:lnTo>
                      <a:pt x="74095" y="1092"/>
                    </a:lnTo>
                    <a:lnTo>
                      <a:pt x="76884" y="364"/>
                    </a:lnTo>
                    <a:lnTo>
                      <a:pt x="76884" y="364"/>
                    </a:lnTo>
                    <a:lnTo>
                      <a:pt x="79795"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94" name="Google Shape;1494;p122"/>
            <p:cNvGrpSpPr/>
            <p:nvPr/>
          </p:nvGrpSpPr>
          <p:grpSpPr>
            <a:xfrm>
              <a:off x="5280689" y="2984560"/>
              <a:ext cx="201168" cy="201168"/>
              <a:chOff x="1190625" y="238125"/>
              <a:chExt cx="5238750" cy="5238750"/>
            </a:xfrm>
          </p:grpSpPr>
          <p:sp>
            <p:nvSpPr>
              <p:cNvPr id="1495" name="Google Shape;1495;p122"/>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6" name="Google Shape;1496;p122"/>
              <p:cNvSpPr/>
              <p:nvPr/>
            </p:nvSpPr>
            <p:spPr>
              <a:xfrm>
                <a:off x="2973250" y="1093050"/>
                <a:ext cx="1673500" cy="3656225"/>
              </a:xfrm>
              <a:custGeom>
                <a:rect b="b" l="l" r="r" t="t"/>
                <a:pathLst>
                  <a:path extrusionOk="0" h="146249" w="66940">
                    <a:moveTo>
                      <a:pt x="47416" y="0"/>
                    </a:moveTo>
                    <a:lnTo>
                      <a:pt x="44748" y="122"/>
                    </a:lnTo>
                    <a:lnTo>
                      <a:pt x="42080" y="243"/>
                    </a:lnTo>
                    <a:lnTo>
                      <a:pt x="39533" y="607"/>
                    </a:lnTo>
                    <a:lnTo>
                      <a:pt x="37229" y="971"/>
                    </a:lnTo>
                    <a:lnTo>
                      <a:pt x="34925" y="1577"/>
                    </a:lnTo>
                    <a:lnTo>
                      <a:pt x="32864" y="2183"/>
                    </a:lnTo>
                    <a:lnTo>
                      <a:pt x="30923" y="3032"/>
                    </a:lnTo>
                    <a:lnTo>
                      <a:pt x="29104" y="3881"/>
                    </a:lnTo>
                    <a:lnTo>
                      <a:pt x="27407" y="4972"/>
                    </a:lnTo>
                    <a:lnTo>
                      <a:pt x="25830" y="6064"/>
                    </a:lnTo>
                    <a:lnTo>
                      <a:pt x="24375" y="7155"/>
                    </a:lnTo>
                    <a:lnTo>
                      <a:pt x="23041" y="8489"/>
                    </a:lnTo>
                    <a:lnTo>
                      <a:pt x="21828" y="9702"/>
                    </a:lnTo>
                    <a:lnTo>
                      <a:pt x="20616" y="11157"/>
                    </a:lnTo>
                    <a:lnTo>
                      <a:pt x="19524" y="12491"/>
                    </a:lnTo>
                    <a:lnTo>
                      <a:pt x="18675" y="13946"/>
                    </a:lnTo>
                    <a:lnTo>
                      <a:pt x="17705" y="15523"/>
                    </a:lnTo>
                    <a:lnTo>
                      <a:pt x="16978" y="16978"/>
                    </a:lnTo>
                    <a:lnTo>
                      <a:pt x="16250" y="18554"/>
                    </a:lnTo>
                    <a:lnTo>
                      <a:pt x="15644" y="20131"/>
                    </a:lnTo>
                    <a:lnTo>
                      <a:pt x="15159" y="21707"/>
                    </a:lnTo>
                    <a:lnTo>
                      <a:pt x="14916" y="22556"/>
                    </a:lnTo>
                    <a:lnTo>
                      <a:pt x="14310" y="24981"/>
                    </a:lnTo>
                    <a:lnTo>
                      <a:pt x="13946" y="26558"/>
                    </a:lnTo>
                    <a:lnTo>
                      <a:pt x="13703" y="28256"/>
                    </a:lnTo>
                    <a:lnTo>
                      <a:pt x="13461" y="30196"/>
                    </a:lnTo>
                    <a:lnTo>
                      <a:pt x="13461" y="32136"/>
                    </a:lnTo>
                    <a:lnTo>
                      <a:pt x="13461" y="53479"/>
                    </a:lnTo>
                    <a:lnTo>
                      <a:pt x="0" y="53479"/>
                    </a:lnTo>
                    <a:lnTo>
                      <a:pt x="0" y="79431"/>
                    </a:lnTo>
                    <a:lnTo>
                      <a:pt x="13461" y="79431"/>
                    </a:lnTo>
                    <a:lnTo>
                      <a:pt x="13461" y="146249"/>
                    </a:lnTo>
                    <a:lnTo>
                      <a:pt x="40261" y="146249"/>
                    </a:lnTo>
                    <a:lnTo>
                      <a:pt x="40261" y="79431"/>
                    </a:lnTo>
                    <a:lnTo>
                      <a:pt x="62695" y="79431"/>
                    </a:lnTo>
                    <a:lnTo>
                      <a:pt x="66091" y="53479"/>
                    </a:lnTo>
                    <a:lnTo>
                      <a:pt x="40261" y="53479"/>
                    </a:lnTo>
                    <a:lnTo>
                      <a:pt x="40261" y="35047"/>
                    </a:lnTo>
                    <a:lnTo>
                      <a:pt x="40261" y="34683"/>
                    </a:lnTo>
                    <a:lnTo>
                      <a:pt x="40382" y="33349"/>
                    </a:lnTo>
                    <a:lnTo>
                      <a:pt x="40504" y="32621"/>
                    </a:lnTo>
                    <a:lnTo>
                      <a:pt x="40746" y="31651"/>
                    </a:lnTo>
                    <a:lnTo>
                      <a:pt x="41110" y="30681"/>
                    </a:lnTo>
                    <a:lnTo>
                      <a:pt x="41595" y="29590"/>
                    </a:lnTo>
                    <a:lnTo>
                      <a:pt x="42201" y="28619"/>
                    </a:lnTo>
                    <a:lnTo>
                      <a:pt x="43050" y="27649"/>
                    </a:lnTo>
                    <a:lnTo>
                      <a:pt x="44020" y="26679"/>
                    </a:lnTo>
                    <a:lnTo>
                      <a:pt x="45233" y="25830"/>
                    </a:lnTo>
                    <a:lnTo>
                      <a:pt x="46688" y="25224"/>
                    </a:lnTo>
                    <a:lnTo>
                      <a:pt x="48386" y="24618"/>
                    </a:lnTo>
                    <a:lnTo>
                      <a:pt x="50326" y="24254"/>
                    </a:lnTo>
                    <a:lnTo>
                      <a:pt x="52509" y="24133"/>
                    </a:lnTo>
                    <a:lnTo>
                      <a:pt x="66940" y="24133"/>
                    </a:lnTo>
                    <a:lnTo>
                      <a:pt x="66940" y="1092"/>
                    </a:lnTo>
                    <a:lnTo>
                      <a:pt x="63544" y="728"/>
                    </a:lnTo>
                    <a:lnTo>
                      <a:pt x="59785" y="364"/>
                    </a:lnTo>
                    <a:lnTo>
                      <a:pt x="55177" y="122"/>
                    </a:lnTo>
                    <a:lnTo>
                      <a:pt x="5008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97" name="Google Shape;1497;p122"/>
            <p:cNvSpPr/>
            <p:nvPr/>
          </p:nvSpPr>
          <p:spPr>
            <a:xfrm>
              <a:off x="5280689" y="3325948"/>
              <a:ext cx="201168" cy="201168"/>
            </a:xfrm>
            <a:custGeom>
              <a:rect b="b" l="l" r="r" t="t"/>
              <a:pathLst>
                <a:path extrusionOk="0" h="209550" w="209550">
                  <a:moveTo>
                    <a:pt x="0" y="0"/>
                  </a:moveTo>
                  <a:lnTo>
                    <a:pt x="0" y="209550"/>
                  </a:lnTo>
                  <a:lnTo>
                    <a:pt x="209550" y="209550"/>
                  </a:lnTo>
                  <a:lnTo>
                    <a:pt x="20955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8" name="Google Shape;1498;p122"/>
            <p:cNvSpPr/>
            <p:nvPr/>
          </p:nvSpPr>
          <p:spPr>
            <a:xfrm>
              <a:off x="5280689" y="4017710"/>
              <a:ext cx="201168" cy="201168"/>
            </a:xfrm>
            <a:custGeom>
              <a:rect b="b" l="l" r="r" t="t"/>
              <a:pathLst>
                <a:path extrusionOk="0" h="209550" w="209550">
                  <a:moveTo>
                    <a:pt x="0" y="0"/>
                  </a:moveTo>
                  <a:lnTo>
                    <a:pt x="0" y="209550"/>
                  </a:lnTo>
                  <a:lnTo>
                    <a:pt x="209550" y="209550"/>
                  </a:lnTo>
                  <a:lnTo>
                    <a:pt x="20955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99" name="Google Shape;1499;p122"/>
            <p:cNvGrpSpPr/>
            <p:nvPr/>
          </p:nvGrpSpPr>
          <p:grpSpPr>
            <a:xfrm>
              <a:off x="5314308" y="4048824"/>
              <a:ext cx="138916" cy="138916"/>
              <a:chOff x="1978850" y="868312"/>
              <a:chExt cx="3665325" cy="3665325"/>
            </a:xfrm>
          </p:grpSpPr>
          <p:sp>
            <p:nvSpPr>
              <p:cNvPr id="1500" name="Google Shape;1500;p122"/>
              <p:cNvSpPr/>
              <p:nvPr/>
            </p:nvSpPr>
            <p:spPr>
              <a:xfrm>
                <a:off x="1978850" y="868312"/>
                <a:ext cx="3665325" cy="3665325"/>
              </a:xfrm>
              <a:custGeom>
                <a:rect b="b" l="l" r="r" t="t"/>
                <a:pathLst>
                  <a:path extrusionOk="0" h="146613" w="146613">
                    <a:moveTo>
                      <a:pt x="105867" y="12370"/>
                    </a:moveTo>
                    <a:lnTo>
                      <a:pt x="108656" y="12491"/>
                    </a:lnTo>
                    <a:lnTo>
                      <a:pt x="111203" y="12855"/>
                    </a:lnTo>
                    <a:lnTo>
                      <a:pt x="113749" y="13461"/>
                    </a:lnTo>
                    <a:lnTo>
                      <a:pt x="116175" y="14189"/>
                    </a:lnTo>
                    <a:lnTo>
                      <a:pt x="118479" y="15159"/>
                    </a:lnTo>
                    <a:lnTo>
                      <a:pt x="120662" y="16371"/>
                    </a:lnTo>
                    <a:lnTo>
                      <a:pt x="122723" y="17827"/>
                    </a:lnTo>
                    <a:lnTo>
                      <a:pt x="124785" y="19403"/>
                    </a:lnTo>
                    <a:lnTo>
                      <a:pt x="126482" y="21101"/>
                    </a:lnTo>
                    <a:lnTo>
                      <a:pt x="128180" y="23041"/>
                    </a:lnTo>
                    <a:lnTo>
                      <a:pt x="129635" y="25103"/>
                    </a:lnTo>
                    <a:lnTo>
                      <a:pt x="130969" y="27285"/>
                    </a:lnTo>
                    <a:lnTo>
                      <a:pt x="132061" y="29589"/>
                    </a:lnTo>
                    <a:lnTo>
                      <a:pt x="132910" y="32015"/>
                    </a:lnTo>
                    <a:lnTo>
                      <a:pt x="133637" y="34561"/>
                    </a:lnTo>
                    <a:lnTo>
                      <a:pt x="134122" y="37229"/>
                    </a:lnTo>
                    <a:lnTo>
                      <a:pt x="134243" y="39048"/>
                    </a:lnTo>
                    <a:lnTo>
                      <a:pt x="134243" y="41231"/>
                    </a:lnTo>
                    <a:lnTo>
                      <a:pt x="134243" y="65363"/>
                    </a:lnTo>
                    <a:lnTo>
                      <a:pt x="134243" y="84160"/>
                    </a:lnTo>
                    <a:lnTo>
                      <a:pt x="134243" y="105867"/>
                    </a:lnTo>
                    <a:lnTo>
                      <a:pt x="134243" y="108049"/>
                    </a:lnTo>
                    <a:lnTo>
                      <a:pt x="134001" y="110232"/>
                    </a:lnTo>
                    <a:lnTo>
                      <a:pt x="133516" y="112415"/>
                    </a:lnTo>
                    <a:lnTo>
                      <a:pt x="133031" y="114477"/>
                    </a:lnTo>
                    <a:lnTo>
                      <a:pt x="132303" y="116417"/>
                    </a:lnTo>
                    <a:lnTo>
                      <a:pt x="131454" y="118357"/>
                    </a:lnTo>
                    <a:lnTo>
                      <a:pt x="130484" y="120176"/>
                    </a:lnTo>
                    <a:lnTo>
                      <a:pt x="129393" y="121995"/>
                    </a:lnTo>
                    <a:lnTo>
                      <a:pt x="128180" y="123693"/>
                    </a:lnTo>
                    <a:lnTo>
                      <a:pt x="126846" y="125269"/>
                    </a:lnTo>
                    <a:lnTo>
                      <a:pt x="125270" y="126725"/>
                    </a:lnTo>
                    <a:lnTo>
                      <a:pt x="123693" y="128059"/>
                    </a:lnTo>
                    <a:lnTo>
                      <a:pt x="121995" y="129393"/>
                    </a:lnTo>
                    <a:lnTo>
                      <a:pt x="120176" y="130484"/>
                    </a:lnTo>
                    <a:lnTo>
                      <a:pt x="118236" y="131575"/>
                    </a:lnTo>
                    <a:lnTo>
                      <a:pt x="116175" y="132424"/>
                    </a:lnTo>
                    <a:lnTo>
                      <a:pt x="113749" y="133273"/>
                    </a:lnTo>
                    <a:lnTo>
                      <a:pt x="111324" y="133879"/>
                    </a:lnTo>
                    <a:lnTo>
                      <a:pt x="108777" y="134243"/>
                    </a:lnTo>
                    <a:lnTo>
                      <a:pt x="106231" y="134364"/>
                    </a:lnTo>
                    <a:lnTo>
                      <a:pt x="40383" y="134364"/>
                    </a:lnTo>
                    <a:lnTo>
                      <a:pt x="37836" y="134243"/>
                    </a:lnTo>
                    <a:lnTo>
                      <a:pt x="35289" y="133879"/>
                    </a:lnTo>
                    <a:lnTo>
                      <a:pt x="32743" y="133273"/>
                    </a:lnTo>
                    <a:lnTo>
                      <a:pt x="30317" y="132424"/>
                    </a:lnTo>
                    <a:lnTo>
                      <a:pt x="28013" y="131333"/>
                    </a:lnTo>
                    <a:lnTo>
                      <a:pt x="25830" y="130120"/>
                    </a:lnTo>
                    <a:lnTo>
                      <a:pt x="23769" y="128786"/>
                    </a:lnTo>
                    <a:lnTo>
                      <a:pt x="21829" y="127210"/>
                    </a:lnTo>
                    <a:lnTo>
                      <a:pt x="20010" y="125391"/>
                    </a:lnTo>
                    <a:lnTo>
                      <a:pt x="18433" y="123450"/>
                    </a:lnTo>
                    <a:lnTo>
                      <a:pt x="16978" y="121510"/>
                    </a:lnTo>
                    <a:lnTo>
                      <a:pt x="15644" y="119327"/>
                    </a:lnTo>
                    <a:lnTo>
                      <a:pt x="14553" y="117023"/>
                    </a:lnTo>
                    <a:lnTo>
                      <a:pt x="13704" y="114598"/>
                    </a:lnTo>
                    <a:lnTo>
                      <a:pt x="12976" y="112051"/>
                    </a:lnTo>
                    <a:lnTo>
                      <a:pt x="12491" y="109383"/>
                    </a:lnTo>
                    <a:lnTo>
                      <a:pt x="12370" y="107564"/>
                    </a:lnTo>
                    <a:lnTo>
                      <a:pt x="12249" y="105624"/>
                    </a:lnTo>
                    <a:lnTo>
                      <a:pt x="12249" y="40989"/>
                    </a:lnTo>
                    <a:lnTo>
                      <a:pt x="12370" y="38442"/>
                    </a:lnTo>
                    <a:lnTo>
                      <a:pt x="12734" y="36017"/>
                    </a:lnTo>
                    <a:lnTo>
                      <a:pt x="13219" y="33591"/>
                    </a:lnTo>
                    <a:lnTo>
                      <a:pt x="13946" y="31287"/>
                    </a:lnTo>
                    <a:lnTo>
                      <a:pt x="14795" y="29104"/>
                    </a:lnTo>
                    <a:lnTo>
                      <a:pt x="15765" y="27043"/>
                    </a:lnTo>
                    <a:lnTo>
                      <a:pt x="17099" y="24981"/>
                    </a:lnTo>
                    <a:lnTo>
                      <a:pt x="18433" y="23041"/>
                    </a:lnTo>
                    <a:lnTo>
                      <a:pt x="20010" y="21343"/>
                    </a:lnTo>
                    <a:lnTo>
                      <a:pt x="21586" y="19646"/>
                    </a:lnTo>
                    <a:lnTo>
                      <a:pt x="23526" y="18190"/>
                    </a:lnTo>
                    <a:lnTo>
                      <a:pt x="25467" y="16856"/>
                    </a:lnTo>
                    <a:lnTo>
                      <a:pt x="27528" y="15644"/>
                    </a:lnTo>
                    <a:lnTo>
                      <a:pt x="29711" y="14552"/>
                    </a:lnTo>
                    <a:lnTo>
                      <a:pt x="32015" y="13703"/>
                    </a:lnTo>
                    <a:lnTo>
                      <a:pt x="34440" y="13097"/>
                    </a:lnTo>
                    <a:lnTo>
                      <a:pt x="36017" y="12733"/>
                    </a:lnTo>
                    <a:lnTo>
                      <a:pt x="37472" y="12491"/>
                    </a:lnTo>
                    <a:lnTo>
                      <a:pt x="39049" y="12370"/>
                    </a:lnTo>
                    <a:close/>
                    <a:moveTo>
                      <a:pt x="40746" y="0"/>
                    </a:moveTo>
                    <a:lnTo>
                      <a:pt x="37230" y="243"/>
                    </a:lnTo>
                    <a:lnTo>
                      <a:pt x="33713" y="607"/>
                    </a:lnTo>
                    <a:lnTo>
                      <a:pt x="32015" y="970"/>
                    </a:lnTo>
                    <a:lnTo>
                      <a:pt x="30196" y="1455"/>
                    </a:lnTo>
                    <a:lnTo>
                      <a:pt x="28498" y="1941"/>
                    </a:lnTo>
                    <a:lnTo>
                      <a:pt x="26801" y="2426"/>
                    </a:lnTo>
                    <a:lnTo>
                      <a:pt x="25103" y="3153"/>
                    </a:lnTo>
                    <a:lnTo>
                      <a:pt x="23526" y="3881"/>
                    </a:lnTo>
                    <a:lnTo>
                      <a:pt x="21950" y="4608"/>
                    </a:lnTo>
                    <a:lnTo>
                      <a:pt x="20373" y="5457"/>
                    </a:lnTo>
                    <a:lnTo>
                      <a:pt x="18918" y="6427"/>
                    </a:lnTo>
                    <a:lnTo>
                      <a:pt x="17463" y="7398"/>
                    </a:lnTo>
                    <a:lnTo>
                      <a:pt x="16008" y="8368"/>
                    </a:lnTo>
                    <a:lnTo>
                      <a:pt x="14674" y="9459"/>
                    </a:lnTo>
                    <a:lnTo>
                      <a:pt x="13340" y="10672"/>
                    </a:lnTo>
                    <a:lnTo>
                      <a:pt x="12006" y="11884"/>
                    </a:lnTo>
                    <a:lnTo>
                      <a:pt x="10793" y="13097"/>
                    </a:lnTo>
                    <a:lnTo>
                      <a:pt x="9702" y="14431"/>
                    </a:lnTo>
                    <a:lnTo>
                      <a:pt x="8611" y="15765"/>
                    </a:lnTo>
                    <a:lnTo>
                      <a:pt x="7519" y="17220"/>
                    </a:lnTo>
                    <a:lnTo>
                      <a:pt x="6549" y="18675"/>
                    </a:lnTo>
                    <a:lnTo>
                      <a:pt x="5579" y="20131"/>
                    </a:lnTo>
                    <a:lnTo>
                      <a:pt x="4730" y="21707"/>
                    </a:lnTo>
                    <a:lnTo>
                      <a:pt x="4002" y="23284"/>
                    </a:lnTo>
                    <a:lnTo>
                      <a:pt x="3275" y="24860"/>
                    </a:lnTo>
                    <a:lnTo>
                      <a:pt x="2547" y="26437"/>
                    </a:lnTo>
                    <a:lnTo>
                      <a:pt x="1941" y="28134"/>
                    </a:lnTo>
                    <a:lnTo>
                      <a:pt x="1456" y="29832"/>
                    </a:lnTo>
                    <a:lnTo>
                      <a:pt x="971" y="31530"/>
                    </a:lnTo>
                    <a:lnTo>
                      <a:pt x="607" y="33349"/>
                    </a:lnTo>
                    <a:lnTo>
                      <a:pt x="364" y="35047"/>
                    </a:lnTo>
                    <a:lnTo>
                      <a:pt x="122" y="36866"/>
                    </a:lnTo>
                    <a:lnTo>
                      <a:pt x="1" y="38685"/>
                    </a:lnTo>
                    <a:lnTo>
                      <a:pt x="1" y="40504"/>
                    </a:lnTo>
                    <a:lnTo>
                      <a:pt x="1" y="106230"/>
                    </a:lnTo>
                    <a:lnTo>
                      <a:pt x="122" y="109383"/>
                    </a:lnTo>
                    <a:lnTo>
                      <a:pt x="486" y="112294"/>
                    </a:lnTo>
                    <a:lnTo>
                      <a:pt x="849" y="114234"/>
                    </a:lnTo>
                    <a:lnTo>
                      <a:pt x="1213" y="116053"/>
                    </a:lnTo>
                    <a:lnTo>
                      <a:pt x="1698" y="117751"/>
                    </a:lnTo>
                    <a:lnTo>
                      <a:pt x="2305" y="119570"/>
                    </a:lnTo>
                    <a:lnTo>
                      <a:pt x="2911" y="121268"/>
                    </a:lnTo>
                    <a:lnTo>
                      <a:pt x="3639" y="122844"/>
                    </a:lnTo>
                    <a:lnTo>
                      <a:pt x="4487" y="124542"/>
                    </a:lnTo>
                    <a:lnTo>
                      <a:pt x="5336" y="126118"/>
                    </a:lnTo>
                    <a:lnTo>
                      <a:pt x="6185" y="127574"/>
                    </a:lnTo>
                    <a:lnTo>
                      <a:pt x="7155" y="129150"/>
                    </a:lnTo>
                    <a:lnTo>
                      <a:pt x="8247" y="130484"/>
                    </a:lnTo>
                    <a:lnTo>
                      <a:pt x="9338" y="131939"/>
                    </a:lnTo>
                    <a:lnTo>
                      <a:pt x="10430" y="133273"/>
                    </a:lnTo>
                    <a:lnTo>
                      <a:pt x="11642" y="134607"/>
                    </a:lnTo>
                    <a:lnTo>
                      <a:pt x="12976" y="135820"/>
                    </a:lnTo>
                    <a:lnTo>
                      <a:pt x="14310" y="136911"/>
                    </a:lnTo>
                    <a:lnTo>
                      <a:pt x="15644" y="138003"/>
                    </a:lnTo>
                    <a:lnTo>
                      <a:pt x="16978" y="139094"/>
                    </a:lnTo>
                    <a:lnTo>
                      <a:pt x="18554" y="140064"/>
                    </a:lnTo>
                    <a:lnTo>
                      <a:pt x="20010" y="141034"/>
                    </a:lnTo>
                    <a:lnTo>
                      <a:pt x="21586" y="141883"/>
                    </a:lnTo>
                    <a:lnTo>
                      <a:pt x="23163" y="142732"/>
                    </a:lnTo>
                    <a:lnTo>
                      <a:pt x="24739" y="143460"/>
                    </a:lnTo>
                    <a:lnTo>
                      <a:pt x="26437" y="144066"/>
                    </a:lnTo>
                    <a:lnTo>
                      <a:pt x="28135" y="144672"/>
                    </a:lnTo>
                    <a:lnTo>
                      <a:pt x="29832" y="145157"/>
                    </a:lnTo>
                    <a:lnTo>
                      <a:pt x="31530" y="145642"/>
                    </a:lnTo>
                    <a:lnTo>
                      <a:pt x="33349" y="146006"/>
                    </a:lnTo>
                    <a:lnTo>
                      <a:pt x="35168" y="146249"/>
                    </a:lnTo>
                    <a:lnTo>
                      <a:pt x="36987" y="146491"/>
                    </a:lnTo>
                    <a:lnTo>
                      <a:pt x="38927" y="146612"/>
                    </a:lnTo>
                    <a:lnTo>
                      <a:pt x="107443" y="146612"/>
                    </a:lnTo>
                    <a:lnTo>
                      <a:pt x="109262" y="146491"/>
                    </a:lnTo>
                    <a:lnTo>
                      <a:pt x="111081" y="146249"/>
                    </a:lnTo>
                    <a:lnTo>
                      <a:pt x="112900" y="146006"/>
                    </a:lnTo>
                    <a:lnTo>
                      <a:pt x="114719" y="145642"/>
                    </a:lnTo>
                    <a:lnTo>
                      <a:pt x="116417" y="145279"/>
                    </a:lnTo>
                    <a:lnTo>
                      <a:pt x="118115" y="144793"/>
                    </a:lnTo>
                    <a:lnTo>
                      <a:pt x="119813" y="144187"/>
                    </a:lnTo>
                    <a:lnTo>
                      <a:pt x="121510" y="143581"/>
                    </a:lnTo>
                    <a:lnTo>
                      <a:pt x="123087" y="142853"/>
                    </a:lnTo>
                    <a:lnTo>
                      <a:pt x="124663" y="142126"/>
                    </a:lnTo>
                    <a:lnTo>
                      <a:pt x="126240" y="141277"/>
                    </a:lnTo>
                    <a:lnTo>
                      <a:pt x="127695" y="140307"/>
                    </a:lnTo>
                    <a:lnTo>
                      <a:pt x="129272" y="139336"/>
                    </a:lnTo>
                    <a:lnTo>
                      <a:pt x="130605" y="138366"/>
                    </a:lnTo>
                    <a:lnTo>
                      <a:pt x="131939" y="137275"/>
                    </a:lnTo>
                    <a:lnTo>
                      <a:pt x="133273" y="136062"/>
                    </a:lnTo>
                    <a:lnTo>
                      <a:pt x="134607" y="134850"/>
                    </a:lnTo>
                    <a:lnTo>
                      <a:pt x="135820" y="133637"/>
                    </a:lnTo>
                    <a:lnTo>
                      <a:pt x="136911" y="132303"/>
                    </a:lnTo>
                    <a:lnTo>
                      <a:pt x="138003" y="130969"/>
                    </a:lnTo>
                    <a:lnTo>
                      <a:pt x="139094" y="129514"/>
                    </a:lnTo>
                    <a:lnTo>
                      <a:pt x="140064" y="128180"/>
                    </a:lnTo>
                    <a:lnTo>
                      <a:pt x="141034" y="126603"/>
                    </a:lnTo>
                    <a:lnTo>
                      <a:pt x="141883" y="125148"/>
                    </a:lnTo>
                    <a:lnTo>
                      <a:pt x="142611" y="123572"/>
                    </a:lnTo>
                    <a:lnTo>
                      <a:pt x="143339" y="121995"/>
                    </a:lnTo>
                    <a:lnTo>
                      <a:pt x="144066" y="120297"/>
                    </a:lnTo>
                    <a:lnTo>
                      <a:pt x="144672" y="118721"/>
                    </a:lnTo>
                    <a:lnTo>
                      <a:pt x="145158" y="117023"/>
                    </a:lnTo>
                    <a:lnTo>
                      <a:pt x="145521" y="115204"/>
                    </a:lnTo>
                    <a:lnTo>
                      <a:pt x="145885" y="113507"/>
                    </a:lnTo>
                    <a:lnTo>
                      <a:pt x="146249" y="111809"/>
                    </a:lnTo>
                    <a:lnTo>
                      <a:pt x="146491" y="109990"/>
                    </a:lnTo>
                    <a:lnTo>
                      <a:pt x="146613" y="108171"/>
                    </a:lnTo>
                    <a:lnTo>
                      <a:pt x="146613" y="106352"/>
                    </a:lnTo>
                    <a:lnTo>
                      <a:pt x="146613" y="73367"/>
                    </a:lnTo>
                    <a:lnTo>
                      <a:pt x="146613" y="40261"/>
                    </a:lnTo>
                    <a:lnTo>
                      <a:pt x="146491" y="38442"/>
                    </a:lnTo>
                    <a:lnTo>
                      <a:pt x="146370" y="36502"/>
                    </a:lnTo>
                    <a:lnTo>
                      <a:pt x="146128" y="34683"/>
                    </a:lnTo>
                    <a:lnTo>
                      <a:pt x="145885" y="32985"/>
                    </a:lnTo>
                    <a:lnTo>
                      <a:pt x="145400" y="31166"/>
                    </a:lnTo>
                    <a:lnTo>
                      <a:pt x="145036" y="29347"/>
                    </a:lnTo>
                    <a:lnTo>
                      <a:pt x="144430" y="27649"/>
                    </a:lnTo>
                    <a:lnTo>
                      <a:pt x="143824" y="25951"/>
                    </a:lnTo>
                    <a:lnTo>
                      <a:pt x="143096" y="24254"/>
                    </a:lnTo>
                    <a:lnTo>
                      <a:pt x="142368" y="22677"/>
                    </a:lnTo>
                    <a:lnTo>
                      <a:pt x="141520" y="21101"/>
                    </a:lnTo>
                    <a:lnTo>
                      <a:pt x="140671" y="19646"/>
                    </a:lnTo>
                    <a:lnTo>
                      <a:pt x="139701" y="18190"/>
                    </a:lnTo>
                    <a:lnTo>
                      <a:pt x="138730" y="16735"/>
                    </a:lnTo>
                    <a:lnTo>
                      <a:pt x="137639" y="15280"/>
                    </a:lnTo>
                    <a:lnTo>
                      <a:pt x="136548" y="13946"/>
                    </a:lnTo>
                    <a:lnTo>
                      <a:pt x="135456" y="12733"/>
                    </a:lnTo>
                    <a:lnTo>
                      <a:pt x="134243" y="11521"/>
                    </a:lnTo>
                    <a:lnTo>
                      <a:pt x="132910" y="10308"/>
                    </a:lnTo>
                    <a:lnTo>
                      <a:pt x="131576" y="9217"/>
                    </a:lnTo>
                    <a:lnTo>
                      <a:pt x="130242" y="8125"/>
                    </a:lnTo>
                    <a:lnTo>
                      <a:pt x="128908" y="7155"/>
                    </a:lnTo>
                    <a:lnTo>
                      <a:pt x="127453" y="6185"/>
                    </a:lnTo>
                    <a:lnTo>
                      <a:pt x="125876" y="5336"/>
                    </a:lnTo>
                    <a:lnTo>
                      <a:pt x="124421" y="4487"/>
                    </a:lnTo>
                    <a:lnTo>
                      <a:pt x="122844" y="3760"/>
                    </a:lnTo>
                    <a:lnTo>
                      <a:pt x="121268" y="3032"/>
                    </a:lnTo>
                    <a:lnTo>
                      <a:pt x="119570" y="2426"/>
                    </a:lnTo>
                    <a:lnTo>
                      <a:pt x="117994" y="1941"/>
                    </a:lnTo>
                    <a:lnTo>
                      <a:pt x="116296" y="1455"/>
                    </a:lnTo>
                    <a:lnTo>
                      <a:pt x="114477" y="970"/>
                    </a:lnTo>
                    <a:lnTo>
                      <a:pt x="112779" y="607"/>
                    </a:lnTo>
                    <a:lnTo>
                      <a:pt x="110960" y="364"/>
                    </a:lnTo>
                    <a:lnTo>
                      <a:pt x="109141" y="122"/>
                    </a:lnTo>
                    <a:lnTo>
                      <a:pt x="107322" y="122"/>
                    </a:lnTo>
                    <a:lnTo>
                      <a:pt x="10550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1" name="Google Shape;1501;p122"/>
              <p:cNvSpPr/>
              <p:nvPr/>
            </p:nvSpPr>
            <p:spPr>
              <a:xfrm>
                <a:off x="2824700" y="1714137"/>
                <a:ext cx="1973650" cy="1973650"/>
              </a:xfrm>
              <a:custGeom>
                <a:rect b="b" l="l" r="r" t="t"/>
                <a:pathLst>
                  <a:path extrusionOk="0" h="78946" w="78946">
                    <a:moveTo>
                      <a:pt x="39533" y="12370"/>
                    </a:moveTo>
                    <a:lnTo>
                      <a:pt x="42201" y="12613"/>
                    </a:lnTo>
                    <a:lnTo>
                      <a:pt x="44990" y="12976"/>
                    </a:lnTo>
                    <a:lnTo>
                      <a:pt x="47537" y="13583"/>
                    </a:lnTo>
                    <a:lnTo>
                      <a:pt x="49962" y="14553"/>
                    </a:lnTo>
                    <a:lnTo>
                      <a:pt x="52388" y="15644"/>
                    </a:lnTo>
                    <a:lnTo>
                      <a:pt x="54570" y="17100"/>
                    </a:lnTo>
                    <a:lnTo>
                      <a:pt x="56632" y="18555"/>
                    </a:lnTo>
                    <a:lnTo>
                      <a:pt x="58572" y="20374"/>
                    </a:lnTo>
                    <a:lnTo>
                      <a:pt x="60391" y="22314"/>
                    </a:lnTo>
                    <a:lnTo>
                      <a:pt x="61968" y="24376"/>
                    </a:lnTo>
                    <a:lnTo>
                      <a:pt x="63302" y="26558"/>
                    </a:lnTo>
                    <a:lnTo>
                      <a:pt x="64393" y="28984"/>
                    </a:lnTo>
                    <a:lnTo>
                      <a:pt x="65363" y="31409"/>
                    </a:lnTo>
                    <a:lnTo>
                      <a:pt x="65970" y="34077"/>
                    </a:lnTo>
                    <a:lnTo>
                      <a:pt x="66455" y="36745"/>
                    </a:lnTo>
                    <a:lnTo>
                      <a:pt x="66576" y="39413"/>
                    </a:lnTo>
                    <a:lnTo>
                      <a:pt x="66455" y="42202"/>
                    </a:lnTo>
                    <a:lnTo>
                      <a:pt x="66091" y="44870"/>
                    </a:lnTo>
                    <a:lnTo>
                      <a:pt x="65363" y="47416"/>
                    </a:lnTo>
                    <a:lnTo>
                      <a:pt x="64514" y="49842"/>
                    </a:lnTo>
                    <a:lnTo>
                      <a:pt x="63423" y="52267"/>
                    </a:lnTo>
                    <a:lnTo>
                      <a:pt x="62089" y="54571"/>
                    </a:lnTo>
                    <a:lnTo>
                      <a:pt x="60391" y="56633"/>
                    </a:lnTo>
                    <a:lnTo>
                      <a:pt x="58572" y="58694"/>
                    </a:lnTo>
                    <a:lnTo>
                      <a:pt x="56632" y="60513"/>
                    </a:lnTo>
                    <a:lnTo>
                      <a:pt x="54449" y="62090"/>
                    </a:lnTo>
                    <a:lnTo>
                      <a:pt x="52266" y="63424"/>
                    </a:lnTo>
                    <a:lnTo>
                      <a:pt x="49841" y="64515"/>
                    </a:lnTo>
                    <a:lnTo>
                      <a:pt x="47416" y="65485"/>
                    </a:lnTo>
                    <a:lnTo>
                      <a:pt x="44869" y="66092"/>
                    </a:lnTo>
                    <a:lnTo>
                      <a:pt x="42201" y="66455"/>
                    </a:lnTo>
                    <a:lnTo>
                      <a:pt x="39533" y="66577"/>
                    </a:lnTo>
                    <a:lnTo>
                      <a:pt x="39412" y="66577"/>
                    </a:lnTo>
                    <a:lnTo>
                      <a:pt x="36623" y="66455"/>
                    </a:lnTo>
                    <a:lnTo>
                      <a:pt x="33955" y="65970"/>
                    </a:lnTo>
                    <a:lnTo>
                      <a:pt x="31408" y="65364"/>
                    </a:lnTo>
                    <a:lnTo>
                      <a:pt x="28983" y="64394"/>
                    </a:lnTo>
                    <a:lnTo>
                      <a:pt x="26558" y="63302"/>
                    </a:lnTo>
                    <a:lnTo>
                      <a:pt x="24375" y="61968"/>
                    </a:lnTo>
                    <a:lnTo>
                      <a:pt x="22192" y="60392"/>
                    </a:lnTo>
                    <a:lnTo>
                      <a:pt x="20373" y="58694"/>
                    </a:lnTo>
                    <a:lnTo>
                      <a:pt x="18554" y="56754"/>
                    </a:lnTo>
                    <a:lnTo>
                      <a:pt x="16978" y="54571"/>
                    </a:lnTo>
                    <a:lnTo>
                      <a:pt x="15644" y="52388"/>
                    </a:lnTo>
                    <a:lnTo>
                      <a:pt x="14552" y="50084"/>
                    </a:lnTo>
                    <a:lnTo>
                      <a:pt x="13582" y="47538"/>
                    </a:lnTo>
                    <a:lnTo>
                      <a:pt x="12976" y="44991"/>
                    </a:lnTo>
                    <a:lnTo>
                      <a:pt x="12491" y="42323"/>
                    </a:lnTo>
                    <a:lnTo>
                      <a:pt x="12369" y="39534"/>
                    </a:lnTo>
                    <a:lnTo>
                      <a:pt x="12491" y="36866"/>
                    </a:lnTo>
                    <a:lnTo>
                      <a:pt x="12854" y="34198"/>
                    </a:lnTo>
                    <a:lnTo>
                      <a:pt x="13582" y="31652"/>
                    </a:lnTo>
                    <a:lnTo>
                      <a:pt x="14431" y="29105"/>
                    </a:lnTo>
                    <a:lnTo>
                      <a:pt x="15522" y="26801"/>
                    </a:lnTo>
                    <a:lnTo>
                      <a:pt x="16856" y="24497"/>
                    </a:lnTo>
                    <a:lnTo>
                      <a:pt x="18554" y="22314"/>
                    </a:lnTo>
                    <a:lnTo>
                      <a:pt x="20252" y="20374"/>
                    </a:lnTo>
                    <a:lnTo>
                      <a:pt x="22313" y="18555"/>
                    </a:lnTo>
                    <a:lnTo>
                      <a:pt x="24496" y="16978"/>
                    </a:lnTo>
                    <a:lnTo>
                      <a:pt x="26679" y="15644"/>
                    </a:lnTo>
                    <a:lnTo>
                      <a:pt x="29104" y="14432"/>
                    </a:lnTo>
                    <a:lnTo>
                      <a:pt x="31530" y="13583"/>
                    </a:lnTo>
                    <a:lnTo>
                      <a:pt x="34198" y="12976"/>
                    </a:lnTo>
                    <a:lnTo>
                      <a:pt x="36744" y="12491"/>
                    </a:lnTo>
                    <a:lnTo>
                      <a:pt x="39533" y="12370"/>
                    </a:lnTo>
                    <a:close/>
                    <a:moveTo>
                      <a:pt x="39412" y="1"/>
                    </a:moveTo>
                    <a:lnTo>
                      <a:pt x="37472" y="122"/>
                    </a:lnTo>
                    <a:lnTo>
                      <a:pt x="35531" y="243"/>
                    </a:lnTo>
                    <a:lnTo>
                      <a:pt x="33591" y="486"/>
                    </a:lnTo>
                    <a:lnTo>
                      <a:pt x="31772" y="850"/>
                    </a:lnTo>
                    <a:lnTo>
                      <a:pt x="29832" y="1214"/>
                    </a:lnTo>
                    <a:lnTo>
                      <a:pt x="28013" y="1699"/>
                    </a:lnTo>
                    <a:lnTo>
                      <a:pt x="26194" y="2305"/>
                    </a:lnTo>
                    <a:lnTo>
                      <a:pt x="24375" y="3033"/>
                    </a:lnTo>
                    <a:lnTo>
                      <a:pt x="22677" y="3760"/>
                    </a:lnTo>
                    <a:lnTo>
                      <a:pt x="20979" y="4730"/>
                    </a:lnTo>
                    <a:lnTo>
                      <a:pt x="19282" y="5579"/>
                    </a:lnTo>
                    <a:lnTo>
                      <a:pt x="17584" y="6671"/>
                    </a:lnTo>
                    <a:lnTo>
                      <a:pt x="16007" y="7762"/>
                    </a:lnTo>
                    <a:lnTo>
                      <a:pt x="14552" y="8975"/>
                    </a:lnTo>
                    <a:lnTo>
                      <a:pt x="12976" y="10309"/>
                    </a:lnTo>
                    <a:lnTo>
                      <a:pt x="11642" y="11643"/>
                    </a:lnTo>
                    <a:lnTo>
                      <a:pt x="10187" y="13098"/>
                    </a:lnTo>
                    <a:lnTo>
                      <a:pt x="8974" y="14553"/>
                    </a:lnTo>
                    <a:lnTo>
                      <a:pt x="7761" y="16129"/>
                    </a:lnTo>
                    <a:lnTo>
                      <a:pt x="6670" y="17706"/>
                    </a:lnTo>
                    <a:lnTo>
                      <a:pt x="5578" y="19282"/>
                    </a:lnTo>
                    <a:lnTo>
                      <a:pt x="4608" y="20980"/>
                    </a:lnTo>
                    <a:lnTo>
                      <a:pt x="3759" y="22678"/>
                    </a:lnTo>
                    <a:lnTo>
                      <a:pt x="3032" y="24497"/>
                    </a:lnTo>
                    <a:lnTo>
                      <a:pt x="2304" y="26195"/>
                    </a:lnTo>
                    <a:lnTo>
                      <a:pt x="1698" y="28014"/>
                    </a:lnTo>
                    <a:lnTo>
                      <a:pt x="1213" y="29954"/>
                    </a:lnTo>
                    <a:lnTo>
                      <a:pt x="728" y="31773"/>
                    </a:lnTo>
                    <a:lnTo>
                      <a:pt x="485" y="33713"/>
                    </a:lnTo>
                    <a:lnTo>
                      <a:pt x="243" y="35653"/>
                    </a:lnTo>
                    <a:lnTo>
                      <a:pt x="121" y="37594"/>
                    </a:lnTo>
                    <a:lnTo>
                      <a:pt x="0" y="39534"/>
                    </a:lnTo>
                    <a:lnTo>
                      <a:pt x="121" y="41596"/>
                    </a:lnTo>
                    <a:lnTo>
                      <a:pt x="243" y="43536"/>
                    </a:lnTo>
                    <a:lnTo>
                      <a:pt x="485" y="45476"/>
                    </a:lnTo>
                    <a:lnTo>
                      <a:pt x="849" y="47416"/>
                    </a:lnTo>
                    <a:lnTo>
                      <a:pt x="1334" y="49357"/>
                    </a:lnTo>
                    <a:lnTo>
                      <a:pt x="1819" y="51297"/>
                    </a:lnTo>
                    <a:lnTo>
                      <a:pt x="2425" y="53116"/>
                    </a:lnTo>
                    <a:lnTo>
                      <a:pt x="3153" y="54814"/>
                    </a:lnTo>
                    <a:lnTo>
                      <a:pt x="3881" y="56633"/>
                    </a:lnTo>
                    <a:lnTo>
                      <a:pt x="4851" y="58330"/>
                    </a:lnTo>
                    <a:lnTo>
                      <a:pt x="5700" y="59907"/>
                    </a:lnTo>
                    <a:lnTo>
                      <a:pt x="6791" y="61605"/>
                    </a:lnTo>
                    <a:lnTo>
                      <a:pt x="7882" y="63060"/>
                    </a:lnTo>
                    <a:lnTo>
                      <a:pt x="9095" y="64636"/>
                    </a:lnTo>
                    <a:lnTo>
                      <a:pt x="10308" y="65970"/>
                    </a:lnTo>
                    <a:lnTo>
                      <a:pt x="11642" y="67426"/>
                    </a:lnTo>
                    <a:lnTo>
                      <a:pt x="12976" y="68638"/>
                    </a:lnTo>
                    <a:lnTo>
                      <a:pt x="14431" y="69972"/>
                    </a:lnTo>
                    <a:lnTo>
                      <a:pt x="15886" y="71064"/>
                    </a:lnTo>
                    <a:lnTo>
                      <a:pt x="17463" y="72155"/>
                    </a:lnTo>
                    <a:lnTo>
                      <a:pt x="19039" y="73246"/>
                    </a:lnTo>
                    <a:lnTo>
                      <a:pt x="20737" y="74216"/>
                    </a:lnTo>
                    <a:lnTo>
                      <a:pt x="22435" y="75065"/>
                    </a:lnTo>
                    <a:lnTo>
                      <a:pt x="24132" y="75793"/>
                    </a:lnTo>
                    <a:lnTo>
                      <a:pt x="25951" y="76521"/>
                    </a:lnTo>
                    <a:lnTo>
                      <a:pt x="27770" y="77127"/>
                    </a:lnTo>
                    <a:lnTo>
                      <a:pt x="29589" y="77733"/>
                    </a:lnTo>
                    <a:lnTo>
                      <a:pt x="31530" y="78097"/>
                    </a:lnTo>
                    <a:lnTo>
                      <a:pt x="33470" y="78461"/>
                    </a:lnTo>
                    <a:lnTo>
                      <a:pt x="35410" y="78703"/>
                    </a:lnTo>
                    <a:lnTo>
                      <a:pt x="37472" y="78946"/>
                    </a:lnTo>
                    <a:lnTo>
                      <a:pt x="41474" y="78946"/>
                    </a:lnTo>
                    <a:lnTo>
                      <a:pt x="43414" y="78825"/>
                    </a:lnTo>
                    <a:lnTo>
                      <a:pt x="45354" y="78582"/>
                    </a:lnTo>
                    <a:lnTo>
                      <a:pt x="47173" y="78218"/>
                    </a:lnTo>
                    <a:lnTo>
                      <a:pt x="49113" y="77733"/>
                    </a:lnTo>
                    <a:lnTo>
                      <a:pt x="50932" y="77248"/>
                    </a:lnTo>
                    <a:lnTo>
                      <a:pt x="52751" y="76642"/>
                    </a:lnTo>
                    <a:lnTo>
                      <a:pt x="54570" y="75914"/>
                    </a:lnTo>
                    <a:lnTo>
                      <a:pt x="56268" y="75187"/>
                    </a:lnTo>
                    <a:lnTo>
                      <a:pt x="57966" y="74338"/>
                    </a:lnTo>
                    <a:lnTo>
                      <a:pt x="59664" y="73368"/>
                    </a:lnTo>
                    <a:lnTo>
                      <a:pt x="61361" y="72397"/>
                    </a:lnTo>
                    <a:lnTo>
                      <a:pt x="62938" y="71185"/>
                    </a:lnTo>
                    <a:lnTo>
                      <a:pt x="64393" y="69972"/>
                    </a:lnTo>
                    <a:lnTo>
                      <a:pt x="65970" y="68759"/>
                    </a:lnTo>
                    <a:lnTo>
                      <a:pt x="67304" y="67426"/>
                    </a:lnTo>
                    <a:lnTo>
                      <a:pt x="68759" y="65970"/>
                    </a:lnTo>
                    <a:lnTo>
                      <a:pt x="69971" y="64515"/>
                    </a:lnTo>
                    <a:lnTo>
                      <a:pt x="71184" y="62939"/>
                    </a:lnTo>
                    <a:lnTo>
                      <a:pt x="72275" y="61362"/>
                    </a:lnTo>
                    <a:lnTo>
                      <a:pt x="73367" y="59664"/>
                    </a:lnTo>
                    <a:lnTo>
                      <a:pt x="74337" y="58088"/>
                    </a:lnTo>
                    <a:lnTo>
                      <a:pt x="75186" y="56269"/>
                    </a:lnTo>
                    <a:lnTo>
                      <a:pt x="75913" y="54571"/>
                    </a:lnTo>
                    <a:lnTo>
                      <a:pt x="76641" y="52752"/>
                    </a:lnTo>
                    <a:lnTo>
                      <a:pt x="77247" y="50933"/>
                    </a:lnTo>
                    <a:lnTo>
                      <a:pt x="77732" y="49114"/>
                    </a:lnTo>
                    <a:lnTo>
                      <a:pt x="78218" y="47174"/>
                    </a:lnTo>
                    <a:lnTo>
                      <a:pt x="78460" y="45355"/>
                    </a:lnTo>
                    <a:lnTo>
                      <a:pt x="78703" y="43415"/>
                    </a:lnTo>
                    <a:lnTo>
                      <a:pt x="78824" y="41474"/>
                    </a:lnTo>
                    <a:lnTo>
                      <a:pt x="78945" y="39413"/>
                    </a:lnTo>
                    <a:lnTo>
                      <a:pt x="78824" y="37472"/>
                    </a:lnTo>
                    <a:lnTo>
                      <a:pt x="78703" y="35411"/>
                    </a:lnTo>
                    <a:lnTo>
                      <a:pt x="78460" y="33471"/>
                    </a:lnTo>
                    <a:lnTo>
                      <a:pt x="78096" y="31530"/>
                    </a:lnTo>
                    <a:lnTo>
                      <a:pt x="77611" y="29590"/>
                    </a:lnTo>
                    <a:lnTo>
                      <a:pt x="77126" y="27771"/>
                    </a:lnTo>
                    <a:lnTo>
                      <a:pt x="76520" y="25952"/>
                    </a:lnTo>
                    <a:lnTo>
                      <a:pt x="75792" y="24133"/>
                    </a:lnTo>
                    <a:lnTo>
                      <a:pt x="75065" y="22435"/>
                    </a:lnTo>
                    <a:lnTo>
                      <a:pt x="74094" y="20738"/>
                    </a:lnTo>
                    <a:lnTo>
                      <a:pt x="73124" y="19040"/>
                    </a:lnTo>
                    <a:lnTo>
                      <a:pt x="72154" y="17463"/>
                    </a:lnTo>
                    <a:lnTo>
                      <a:pt x="71063" y="15887"/>
                    </a:lnTo>
                    <a:lnTo>
                      <a:pt x="69850" y="14432"/>
                    </a:lnTo>
                    <a:lnTo>
                      <a:pt x="68637" y="12976"/>
                    </a:lnTo>
                    <a:lnTo>
                      <a:pt x="67304" y="11643"/>
                    </a:lnTo>
                    <a:lnTo>
                      <a:pt x="65970" y="10309"/>
                    </a:lnTo>
                    <a:lnTo>
                      <a:pt x="64514" y="9096"/>
                    </a:lnTo>
                    <a:lnTo>
                      <a:pt x="63059" y="7883"/>
                    </a:lnTo>
                    <a:lnTo>
                      <a:pt x="61483" y="6792"/>
                    </a:lnTo>
                    <a:lnTo>
                      <a:pt x="59906" y="5822"/>
                    </a:lnTo>
                    <a:lnTo>
                      <a:pt x="58208" y="4852"/>
                    </a:lnTo>
                    <a:lnTo>
                      <a:pt x="56511" y="4003"/>
                    </a:lnTo>
                    <a:lnTo>
                      <a:pt x="54813" y="3154"/>
                    </a:lnTo>
                    <a:lnTo>
                      <a:pt x="52994" y="2426"/>
                    </a:lnTo>
                    <a:lnTo>
                      <a:pt x="51175" y="1820"/>
                    </a:lnTo>
                    <a:lnTo>
                      <a:pt x="49356" y="1335"/>
                    </a:lnTo>
                    <a:lnTo>
                      <a:pt x="47416" y="850"/>
                    </a:lnTo>
                    <a:lnTo>
                      <a:pt x="45475" y="486"/>
                    </a:lnTo>
                    <a:lnTo>
                      <a:pt x="43535" y="243"/>
                    </a:lnTo>
                    <a:lnTo>
                      <a:pt x="41474" y="122"/>
                    </a:lnTo>
                    <a:lnTo>
                      <a:pt x="39533"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2" name="Google Shape;1502;p122"/>
              <p:cNvSpPr/>
              <p:nvPr/>
            </p:nvSpPr>
            <p:spPr>
              <a:xfrm>
                <a:off x="4610350" y="1489812"/>
                <a:ext cx="412325" cy="412325"/>
              </a:xfrm>
              <a:custGeom>
                <a:rect b="b" l="l" r="r" t="t"/>
                <a:pathLst>
                  <a:path extrusionOk="0" h="16493" w="16493">
                    <a:moveTo>
                      <a:pt x="7398" y="0"/>
                    </a:moveTo>
                    <a:lnTo>
                      <a:pt x="6670" y="121"/>
                    </a:lnTo>
                    <a:lnTo>
                      <a:pt x="5821" y="364"/>
                    </a:lnTo>
                    <a:lnTo>
                      <a:pt x="5094" y="606"/>
                    </a:lnTo>
                    <a:lnTo>
                      <a:pt x="4366" y="970"/>
                    </a:lnTo>
                    <a:lnTo>
                      <a:pt x="3639" y="1334"/>
                    </a:lnTo>
                    <a:lnTo>
                      <a:pt x="3032" y="1819"/>
                    </a:lnTo>
                    <a:lnTo>
                      <a:pt x="2426" y="2425"/>
                    </a:lnTo>
                    <a:lnTo>
                      <a:pt x="1941" y="3032"/>
                    </a:lnTo>
                    <a:lnTo>
                      <a:pt x="1456" y="3638"/>
                    </a:lnTo>
                    <a:lnTo>
                      <a:pt x="971" y="4244"/>
                    </a:lnTo>
                    <a:lnTo>
                      <a:pt x="607" y="4972"/>
                    </a:lnTo>
                    <a:lnTo>
                      <a:pt x="364" y="5821"/>
                    </a:lnTo>
                    <a:lnTo>
                      <a:pt x="122" y="6548"/>
                    </a:lnTo>
                    <a:lnTo>
                      <a:pt x="1" y="7397"/>
                    </a:lnTo>
                    <a:lnTo>
                      <a:pt x="1" y="8246"/>
                    </a:lnTo>
                    <a:lnTo>
                      <a:pt x="1" y="9095"/>
                    </a:lnTo>
                    <a:lnTo>
                      <a:pt x="122" y="9823"/>
                    </a:lnTo>
                    <a:lnTo>
                      <a:pt x="364" y="10672"/>
                    </a:lnTo>
                    <a:lnTo>
                      <a:pt x="607" y="11399"/>
                    </a:lnTo>
                    <a:lnTo>
                      <a:pt x="971" y="12127"/>
                    </a:lnTo>
                    <a:lnTo>
                      <a:pt x="1335" y="12854"/>
                    </a:lnTo>
                    <a:lnTo>
                      <a:pt x="1820" y="13461"/>
                    </a:lnTo>
                    <a:lnTo>
                      <a:pt x="2426" y="14067"/>
                    </a:lnTo>
                    <a:lnTo>
                      <a:pt x="3032" y="14673"/>
                    </a:lnTo>
                    <a:lnTo>
                      <a:pt x="3639" y="15158"/>
                    </a:lnTo>
                    <a:lnTo>
                      <a:pt x="4366" y="15522"/>
                    </a:lnTo>
                    <a:lnTo>
                      <a:pt x="5094" y="15886"/>
                    </a:lnTo>
                    <a:lnTo>
                      <a:pt x="5821" y="16129"/>
                    </a:lnTo>
                    <a:lnTo>
                      <a:pt x="6670" y="16371"/>
                    </a:lnTo>
                    <a:lnTo>
                      <a:pt x="7398" y="16492"/>
                    </a:lnTo>
                    <a:lnTo>
                      <a:pt x="9096" y="16492"/>
                    </a:lnTo>
                    <a:lnTo>
                      <a:pt x="9945" y="16371"/>
                    </a:lnTo>
                    <a:lnTo>
                      <a:pt x="10793" y="16129"/>
                    </a:lnTo>
                    <a:lnTo>
                      <a:pt x="11521" y="15886"/>
                    </a:lnTo>
                    <a:lnTo>
                      <a:pt x="12249" y="15522"/>
                    </a:lnTo>
                    <a:lnTo>
                      <a:pt x="12976" y="15158"/>
                    </a:lnTo>
                    <a:lnTo>
                      <a:pt x="13583" y="14673"/>
                    </a:lnTo>
                    <a:lnTo>
                      <a:pt x="14189" y="14067"/>
                    </a:lnTo>
                    <a:lnTo>
                      <a:pt x="14674" y="13582"/>
                    </a:lnTo>
                    <a:lnTo>
                      <a:pt x="15159" y="12854"/>
                    </a:lnTo>
                    <a:lnTo>
                      <a:pt x="15523" y="12248"/>
                    </a:lnTo>
                    <a:lnTo>
                      <a:pt x="15887" y="11520"/>
                    </a:lnTo>
                    <a:lnTo>
                      <a:pt x="16129" y="10793"/>
                    </a:lnTo>
                    <a:lnTo>
                      <a:pt x="16372" y="9944"/>
                    </a:lnTo>
                    <a:lnTo>
                      <a:pt x="16493" y="9095"/>
                    </a:lnTo>
                    <a:lnTo>
                      <a:pt x="16493" y="8246"/>
                    </a:lnTo>
                    <a:lnTo>
                      <a:pt x="16493" y="7397"/>
                    </a:lnTo>
                    <a:lnTo>
                      <a:pt x="16372" y="6548"/>
                    </a:lnTo>
                    <a:lnTo>
                      <a:pt x="16129" y="5821"/>
                    </a:lnTo>
                    <a:lnTo>
                      <a:pt x="15887" y="4972"/>
                    </a:lnTo>
                    <a:lnTo>
                      <a:pt x="15523" y="4244"/>
                    </a:lnTo>
                    <a:lnTo>
                      <a:pt x="15159" y="3638"/>
                    </a:lnTo>
                    <a:lnTo>
                      <a:pt x="14674" y="3032"/>
                    </a:lnTo>
                    <a:lnTo>
                      <a:pt x="14189" y="2425"/>
                    </a:lnTo>
                    <a:lnTo>
                      <a:pt x="13583" y="1819"/>
                    </a:lnTo>
                    <a:lnTo>
                      <a:pt x="12976" y="1334"/>
                    </a:lnTo>
                    <a:lnTo>
                      <a:pt x="12249" y="970"/>
                    </a:lnTo>
                    <a:lnTo>
                      <a:pt x="11521" y="606"/>
                    </a:lnTo>
                    <a:lnTo>
                      <a:pt x="10793" y="364"/>
                    </a:lnTo>
                    <a:lnTo>
                      <a:pt x="9945" y="121"/>
                    </a:lnTo>
                    <a:lnTo>
                      <a:pt x="9217"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03" name="Google Shape;1503;p122"/>
            <p:cNvSpPr/>
            <p:nvPr/>
          </p:nvSpPr>
          <p:spPr>
            <a:xfrm>
              <a:off x="5314755" y="3361035"/>
              <a:ext cx="131406" cy="131289"/>
            </a:xfrm>
            <a:custGeom>
              <a:rect b="b" l="l" r="r" t="t"/>
              <a:pathLst>
                <a:path extrusionOk="0" h="135699" w="135820">
                  <a:moveTo>
                    <a:pt x="30196" y="18675"/>
                  </a:moveTo>
                  <a:lnTo>
                    <a:pt x="31409" y="18797"/>
                  </a:lnTo>
                  <a:lnTo>
                    <a:pt x="32621" y="18918"/>
                  </a:lnTo>
                  <a:lnTo>
                    <a:pt x="33713" y="19161"/>
                  </a:lnTo>
                  <a:lnTo>
                    <a:pt x="34804" y="19646"/>
                  </a:lnTo>
                  <a:lnTo>
                    <a:pt x="35774" y="20131"/>
                  </a:lnTo>
                  <a:lnTo>
                    <a:pt x="36744" y="20737"/>
                  </a:lnTo>
                  <a:lnTo>
                    <a:pt x="37714" y="21343"/>
                  </a:lnTo>
                  <a:lnTo>
                    <a:pt x="38442" y="22071"/>
                  </a:lnTo>
                  <a:lnTo>
                    <a:pt x="39291" y="22920"/>
                  </a:lnTo>
                  <a:lnTo>
                    <a:pt x="39897" y="23890"/>
                  </a:lnTo>
                  <a:lnTo>
                    <a:pt x="40504" y="24739"/>
                  </a:lnTo>
                  <a:lnTo>
                    <a:pt x="40989" y="25830"/>
                  </a:lnTo>
                  <a:lnTo>
                    <a:pt x="41352" y="26922"/>
                  </a:lnTo>
                  <a:lnTo>
                    <a:pt x="41716" y="28013"/>
                  </a:lnTo>
                  <a:lnTo>
                    <a:pt x="41838" y="29104"/>
                  </a:lnTo>
                  <a:lnTo>
                    <a:pt x="41959" y="30317"/>
                  </a:lnTo>
                  <a:lnTo>
                    <a:pt x="41838" y="31530"/>
                  </a:lnTo>
                  <a:lnTo>
                    <a:pt x="41716" y="32742"/>
                  </a:lnTo>
                  <a:lnTo>
                    <a:pt x="41352" y="33834"/>
                  </a:lnTo>
                  <a:lnTo>
                    <a:pt x="40989" y="34925"/>
                  </a:lnTo>
                  <a:lnTo>
                    <a:pt x="40504" y="35895"/>
                  </a:lnTo>
                  <a:lnTo>
                    <a:pt x="39897" y="36866"/>
                  </a:lnTo>
                  <a:lnTo>
                    <a:pt x="39291" y="37836"/>
                  </a:lnTo>
                  <a:lnTo>
                    <a:pt x="38442" y="38563"/>
                  </a:lnTo>
                  <a:lnTo>
                    <a:pt x="37714" y="39412"/>
                  </a:lnTo>
                  <a:lnTo>
                    <a:pt x="36744" y="40019"/>
                  </a:lnTo>
                  <a:lnTo>
                    <a:pt x="35774" y="40625"/>
                  </a:lnTo>
                  <a:lnTo>
                    <a:pt x="34804" y="41110"/>
                  </a:lnTo>
                  <a:lnTo>
                    <a:pt x="33713" y="41474"/>
                  </a:lnTo>
                  <a:lnTo>
                    <a:pt x="32621" y="41838"/>
                  </a:lnTo>
                  <a:lnTo>
                    <a:pt x="31409" y="41959"/>
                  </a:lnTo>
                  <a:lnTo>
                    <a:pt x="30196" y="42080"/>
                  </a:lnTo>
                  <a:lnTo>
                    <a:pt x="28983" y="41959"/>
                  </a:lnTo>
                  <a:lnTo>
                    <a:pt x="27892" y="41838"/>
                  </a:lnTo>
                  <a:lnTo>
                    <a:pt x="26800" y="41474"/>
                  </a:lnTo>
                  <a:lnTo>
                    <a:pt x="25709" y="41110"/>
                  </a:lnTo>
                  <a:lnTo>
                    <a:pt x="24618" y="40625"/>
                  </a:lnTo>
                  <a:lnTo>
                    <a:pt x="23769" y="40019"/>
                  </a:lnTo>
                  <a:lnTo>
                    <a:pt x="22799" y="39412"/>
                  </a:lnTo>
                  <a:lnTo>
                    <a:pt x="21950" y="38563"/>
                  </a:lnTo>
                  <a:lnTo>
                    <a:pt x="21222" y="37836"/>
                  </a:lnTo>
                  <a:lnTo>
                    <a:pt x="20616" y="36866"/>
                  </a:lnTo>
                  <a:lnTo>
                    <a:pt x="20009" y="35895"/>
                  </a:lnTo>
                  <a:lnTo>
                    <a:pt x="19524" y="34925"/>
                  </a:lnTo>
                  <a:lnTo>
                    <a:pt x="19039" y="33834"/>
                  </a:lnTo>
                  <a:lnTo>
                    <a:pt x="18797" y="32742"/>
                  </a:lnTo>
                  <a:lnTo>
                    <a:pt x="18675" y="31530"/>
                  </a:lnTo>
                  <a:lnTo>
                    <a:pt x="18554" y="30317"/>
                  </a:lnTo>
                  <a:lnTo>
                    <a:pt x="18675" y="29226"/>
                  </a:lnTo>
                  <a:lnTo>
                    <a:pt x="18797" y="28013"/>
                  </a:lnTo>
                  <a:lnTo>
                    <a:pt x="19039" y="26922"/>
                  </a:lnTo>
                  <a:lnTo>
                    <a:pt x="19524" y="25830"/>
                  </a:lnTo>
                  <a:lnTo>
                    <a:pt x="20009" y="24739"/>
                  </a:lnTo>
                  <a:lnTo>
                    <a:pt x="20494" y="23890"/>
                  </a:lnTo>
                  <a:lnTo>
                    <a:pt x="21222" y="22920"/>
                  </a:lnTo>
                  <a:lnTo>
                    <a:pt x="21950" y="22071"/>
                  </a:lnTo>
                  <a:lnTo>
                    <a:pt x="22799" y="21343"/>
                  </a:lnTo>
                  <a:lnTo>
                    <a:pt x="23647" y="20737"/>
                  </a:lnTo>
                  <a:lnTo>
                    <a:pt x="24618" y="20131"/>
                  </a:lnTo>
                  <a:lnTo>
                    <a:pt x="25709" y="19646"/>
                  </a:lnTo>
                  <a:lnTo>
                    <a:pt x="26800" y="19161"/>
                  </a:lnTo>
                  <a:lnTo>
                    <a:pt x="27892" y="18918"/>
                  </a:lnTo>
                  <a:lnTo>
                    <a:pt x="28983" y="18797"/>
                  </a:lnTo>
                  <a:lnTo>
                    <a:pt x="30196" y="18675"/>
                  </a:lnTo>
                  <a:close/>
                  <a:moveTo>
                    <a:pt x="40261" y="50933"/>
                  </a:moveTo>
                  <a:lnTo>
                    <a:pt x="40261" y="115689"/>
                  </a:lnTo>
                  <a:lnTo>
                    <a:pt x="20131" y="115689"/>
                  </a:lnTo>
                  <a:lnTo>
                    <a:pt x="20131" y="50933"/>
                  </a:lnTo>
                  <a:close/>
                  <a:moveTo>
                    <a:pt x="91557" y="49235"/>
                  </a:moveTo>
                  <a:lnTo>
                    <a:pt x="93376" y="49356"/>
                  </a:lnTo>
                  <a:lnTo>
                    <a:pt x="95195" y="49477"/>
                  </a:lnTo>
                  <a:lnTo>
                    <a:pt x="96893" y="49599"/>
                  </a:lnTo>
                  <a:lnTo>
                    <a:pt x="98469" y="49841"/>
                  </a:lnTo>
                  <a:lnTo>
                    <a:pt x="99925" y="50205"/>
                  </a:lnTo>
                  <a:lnTo>
                    <a:pt x="101380" y="50569"/>
                  </a:lnTo>
                  <a:lnTo>
                    <a:pt x="102714" y="51054"/>
                  </a:lnTo>
                  <a:lnTo>
                    <a:pt x="103926" y="51660"/>
                  </a:lnTo>
                  <a:lnTo>
                    <a:pt x="105139" y="52267"/>
                  </a:lnTo>
                  <a:lnTo>
                    <a:pt x="106230" y="52873"/>
                  </a:lnTo>
                  <a:lnTo>
                    <a:pt x="107201" y="53600"/>
                  </a:lnTo>
                  <a:lnTo>
                    <a:pt x="108171" y="54449"/>
                  </a:lnTo>
                  <a:lnTo>
                    <a:pt x="109020" y="55298"/>
                  </a:lnTo>
                  <a:lnTo>
                    <a:pt x="109869" y="56147"/>
                  </a:lnTo>
                  <a:lnTo>
                    <a:pt x="110596" y="57117"/>
                  </a:lnTo>
                  <a:lnTo>
                    <a:pt x="111324" y="58209"/>
                  </a:lnTo>
                  <a:lnTo>
                    <a:pt x="111930" y="59179"/>
                  </a:lnTo>
                  <a:lnTo>
                    <a:pt x="112536" y="60391"/>
                  </a:lnTo>
                  <a:lnTo>
                    <a:pt x="113507" y="62696"/>
                  </a:lnTo>
                  <a:lnTo>
                    <a:pt x="114234" y="65242"/>
                  </a:lnTo>
                  <a:lnTo>
                    <a:pt x="114840" y="67910"/>
                  </a:lnTo>
                  <a:lnTo>
                    <a:pt x="115204" y="70820"/>
                  </a:lnTo>
                  <a:lnTo>
                    <a:pt x="115568" y="73852"/>
                  </a:lnTo>
                  <a:lnTo>
                    <a:pt x="115689" y="76884"/>
                  </a:lnTo>
                  <a:lnTo>
                    <a:pt x="115689" y="80158"/>
                  </a:lnTo>
                  <a:lnTo>
                    <a:pt x="115689" y="115689"/>
                  </a:lnTo>
                  <a:lnTo>
                    <a:pt x="95559" y="115689"/>
                  </a:lnTo>
                  <a:lnTo>
                    <a:pt x="95559" y="84160"/>
                  </a:lnTo>
                  <a:lnTo>
                    <a:pt x="95559" y="81249"/>
                  </a:lnTo>
                  <a:lnTo>
                    <a:pt x="95438" y="78339"/>
                  </a:lnTo>
                  <a:lnTo>
                    <a:pt x="95195" y="76884"/>
                  </a:lnTo>
                  <a:lnTo>
                    <a:pt x="94953" y="75429"/>
                  </a:lnTo>
                  <a:lnTo>
                    <a:pt x="94710" y="74095"/>
                  </a:lnTo>
                  <a:lnTo>
                    <a:pt x="94225" y="72761"/>
                  </a:lnTo>
                  <a:lnTo>
                    <a:pt x="93619" y="71548"/>
                  </a:lnTo>
                  <a:lnTo>
                    <a:pt x="93012" y="70457"/>
                  </a:lnTo>
                  <a:lnTo>
                    <a:pt x="92163" y="69486"/>
                  </a:lnTo>
                  <a:lnTo>
                    <a:pt x="91072" y="68638"/>
                  </a:lnTo>
                  <a:lnTo>
                    <a:pt x="89981" y="67910"/>
                  </a:lnTo>
                  <a:lnTo>
                    <a:pt x="88525" y="67425"/>
                  </a:lnTo>
                  <a:lnTo>
                    <a:pt x="86949" y="67061"/>
                  </a:lnTo>
                  <a:lnTo>
                    <a:pt x="85130" y="66940"/>
                  </a:lnTo>
                  <a:lnTo>
                    <a:pt x="83311" y="67061"/>
                  </a:lnTo>
                  <a:lnTo>
                    <a:pt x="81613" y="67304"/>
                  </a:lnTo>
                  <a:lnTo>
                    <a:pt x="80158" y="67789"/>
                  </a:lnTo>
                  <a:lnTo>
                    <a:pt x="78824" y="68395"/>
                  </a:lnTo>
                  <a:lnTo>
                    <a:pt x="77733" y="69123"/>
                  </a:lnTo>
                  <a:lnTo>
                    <a:pt x="76763" y="69972"/>
                  </a:lnTo>
                  <a:lnTo>
                    <a:pt x="75914" y="71063"/>
                  </a:lnTo>
                  <a:lnTo>
                    <a:pt x="75186" y="72154"/>
                  </a:lnTo>
                  <a:lnTo>
                    <a:pt x="74580" y="73367"/>
                  </a:lnTo>
                  <a:lnTo>
                    <a:pt x="74095" y="74701"/>
                  </a:lnTo>
                  <a:lnTo>
                    <a:pt x="73731" y="76035"/>
                  </a:lnTo>
                  <a:lnTo>
                    <a:pt x="73488" y="77490"/>
                  </a:lnTo>
                  <a:lnTo>
                    <a:pt x="73246" y="78945"/>
                  </a:lnTo>
                  <a:lnTo>
                    <a:pt x="73125" y="80522"/>
                  </a:lnTo>
                  <a:lnTo>
                    <a:pt x="73003" y="83675"/>
                  </a:lnTo>
                  <a:lnTo>
                    <a:pt x="73003" y="115689"/>
                  </a:lnTo>
                  <a:lnTo>
                    <a:pt x="52994" y="115689"/>
                  </a:lnTo>
                  <a:lnTo>
                    <a:pt x="52994" y="50933"/>
                  </a:lnTo>
                  <a:lnTo>
                    <a:pt x="72276" y="50933"/>
                  </a:lnTo>
                  <a:lnTo>
                    <a:pt x="72276" y="59785"/>
                  </a:lnTo>
                  <a:lnTo>
                    <a:pt x="72518" y="59785"/>
                  </a:lnTo>
                  <a:lnTo>
                    <a:pt x="73246" y="58451"/>
                  </a:lnTo>
                  <a:lnTo>
                    <a:pt x="74095" y="57360"/>
                  </a:lnTo>
                  <a:lnTo>
                    <a:pt x="75065" y="56268"/>
                  </a:lnTo>
                  <a:lnTo>
                    <a:pt x="76035" y="55177"/>
                  </a:lnTo>
                  <a:lnTo>
                    <a:pt x="77126" y="54328"/>
                  </a:lnTo>
                  <a:lnTo>
                    <a:pt x="78218" y="53358"/>
                  </a:lnTo>
                  <a:lnTo>
                    <a:pt x="79430" y="52630"/>
                  </a:lnTo>
                  <a:lnTo>
                    <a:pt x="80643" y="51903"/>
                  </a:lnTo>
                  <a:lnTo>
                    <a:pt x="81856" y="51296"/>
                  </a:lnTo>
                  <a:lnTo>
                    <a:pt x="83190" y="50690"/>
                  </a:lnTo>
                  <a:lnTo>
                    <a:pt x="84524" y="50205"/>
                  </a:lnTo>
                  <a:lnTo>
                    <a:pt x="85858" y="49841"/>
                  </a:lnTo>
                  <a:lnTo>
                    <a:pt x="87313" y="49599"/>
                  </a:lnTo>
                  <a:lnTo>
                    <a:pt x="88647" y="49356"/>
                  </a:lnTo>
                  <a:lnTo>
                    <a:pt x="90102" y="49235"/>
                  </a:lnTo>
                  <a:close/>
                  <a:moveTo>
                    <a:pt x="9095" y="0"/>
                  </a:moveTo>
                  <a:lnTo>
                    <a:pt x="8004" y="122"/>
                  </a:lnTo>
                  <a:lnTo>
                    <a:pt x="7155" y="364"/>
                  </a:lnTo>
                  <a:lnTo>
                    <a:pt x="6185" y="728"/>
                  </a:lnTo>
                  <a:lnTo>
                    <a:pt x="5336" y="1092"/>
                  </a:lnTo>
                  <a:lnTo>
                    <a:pt x="4487" y="1577"/>
                  </a:lnTo>
                  <a:lnTo>
                    <a:pt x="3760" y="2183"/>
                  </a:lnTo>
                  <a:lnTo>
                    <a:pt x="3032" y="2789"/>
                  </a:lnTo>
                  <a:lnTo>
                    <a:pt x="2426" y="3517"/>
                  </a:lnTo>
                  <a:lnTo>
                    <a:pt x="1819" y="4245"/>
                  </a:lnTo>
                  <a:lnTo>
                    <a:pt x="1334" y="5094"/>
                  </a:lnTo>
                  <a:lnTo>
                    <a:pt x="849" y="5942"/>
                  </a:lnTo>
                  <a:lnTo>
                    <a:pt x="485" y="6791"/>
                  </a:lnTo>
                  <a:lnTo>
                    <a:pt x="243" y="7761"/>
                  </a:lnTo>
                  <a:lnTo>
                    <a:pt x="122" y="8732"/>
                  </a:lnTo>
                  <a:lnTo>
                    <a:pt x="0" y="9823"/>
                  </a:lnTo>
                  <a:lnTo>
                    <a:pt x="0" y="125997"/>
                  </a:lnTo>
                  <a:lnTo>
                    <a:pt x="122" y="126967"/>
                  </a:lnTo>
                  <a:lnTo>
                    <a:pt x="243" y="127937"/>
                  </a:lnTo>
                  <a:lnTo>
                    <a:pt x="485" y="128907"/>
                  </a:lnTo>
                  <a:lnTo>
                    <a:pt x="849" y="129756"/>
                  </a:lnTo>
                  <a:lnTo>
                    <a:pt x="1334" y="130727"/>
                  </a:lnTo>
                  <a:lnTo>
                    <a:pt x="1819" y="131454"/>
                  </a:lnTo>
                  <a:lnTo>
                    <a:pt x="2426" y="132182"/>
                  </a:lnTo>
                  <a:lnTo>
                    <a:pt x="3032" y="132909"/>
                  </a:lnTo>
                  <a:lnTo>
                    <a:pt x="3760" y="133516"/>
                  </a:lnTo>
                  <a:lnTo>
                    <a:pt x="4487" y="134122"/>
                  </a:lnTo>
                  <a:lnTo>
                    <a:pt x="5336" y="134607"/>
                  </a:lnTo>
                  <a:lnTo>
                    <a:pt x="6185" y="134971"/>
                  </a:lnTo>
                  <a:lnTo>
                    <a:pt x="7155" y="135335"/>
                  </a:lnTo>
                  <a:lnTo>
                    <a:pt x="8004" y="135577"/>
                  </a:lnTo>
                  <a:lnTo>
                    <a:pt x="9095" y="135698"/>
                  </a:lnTo>
                  <a:lnTo>
                    <a:pt x="126725" y="135698"/>
                  </a:lnTo>
                  <a:lnTo>
                    <a:pt x="127695" y="135577"/>
                  </a:lnTo>
                  <a:lnTo>
                    <a:pt x="128665" y="135335"/>
                  </a:lnTo>
                  <a:lnTo>
                    <a:pt x="129635" y="134971"/>
                  </a:lnTo>
                  <a:lnTo>
                    <a:pt x="130484" y="134607"/>
                  </a:lnTo>
                  <a:lnTo>
                    <a:pt x="131333" y="134122"/>
                  </a:lnTo>
                  <a:lnTo>
                    <a:pt x="132060" y="133516"/>
                  </a:lnTo>
                  <a:lnTo>
                    <a:pt x="132788" y="132909"/>
                  </a:lnTo>
                  <a:lnTo>
                    <a:pt x="133394" y="132303"/>
                  </a:lnTo>
                  <a:lnTo>
                    <a:pt x="134001" y="131454"/>
                  </a:lnTo>
                  <a:lnTo>
                    <a:pt x="134486" y="130727"/>
                  </a:lnTo>
                  <a:lnTo>
                    <a:pt x="134971" y="129756"/>
                  </a:lnTo>
                  <a:lnTo>
                    <a:pt x="135335" y="128907"/>
                  </a:lnTo>
                  <a:lnTo>
                    <a:pt x="135577" y="127937"/>
                  </a:lnTo>
                  <a:lnTo>
                    <a:pt x="135698" y="126967"/>
                  </a:lnTo>
                  <a:lnTo>
                    <a:pt x="135820" y="125997"/>
                  </a:lnTo>
                  <a:lnTo>
                    <a:pt x="135820" y="9823"/>
                  </a:lnTo>
                  <a:lnTo>
                    <a:pt x="135698" y="8732"/>
                  </a:lnTo>
                  <a:lnTo>
                    <a:pt x="135577" y="7761"/>
                  </a:lnTo>
                  <a:lnTo>
                    <a:pt x="135335" y="6791"/>
                  </a:lnTo>
                  <a:lnTo>
                    <a:pt x="134971" y="5942"/>
                  </a:lnTo>
                  <a:lnTo>
                    <a:pt x="134486" y="5094"/>
                  </a:lnTo>
                  <a:lnTo>
                    <a:pt x="134001" y="4245"/>
                  </a:lnTo>
                  <a:lnTo>
                    <a:pt x="133394" y="3517"/>
                  </a:lnTo>
                  <a:lnTo>
                    <a:pt x="132788" y="2789"/>
                  </a:lnTo>
                  <a:lnTo>
                    <a:pt x="132060" y="2183"/>
                  </a:lnTo>
                  <a:lnTo>
                    <a:pt x="131333" y="1577"/>
                  </a:lnTo>
                  <a:lnTo>
                    <a:pt x="130484" y="1092"/>
                  </a:lnTo>
                  <a:lnTo>
                    <a:pt x="129635" y="728"/>
                  </a:lnTo>
                  <a:lnTo>
                    <a:pt x="128665" y="364"/>
                  </a:lnTo>
                  <a:lnTo>
                    <a:pt x="127695" y="122"/>
                  </a:lnTo>
                  <a:lnTo>
                    <a:pt x="126725"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4" name="Google Shape;1504;p122"/>
            <p:cNvSpPr/>
            <p:nvPr/>
          </p:nvSpPr>
          <p:spPr>
            <a:xfrm>
              <a:off x="5366027" y="3408669"/>
              <a:ext cx="60658" cy="64296"/>
            </a:xfrm>
            <a:custGeom>
              <a:rect b="b" l="l" r="r" t="t"/>
              <a:pathLst>
                <a:path extrusionOk="0" fill="none" h="66456" w="62696">
                  <a:moveTo>
                    <a:pt x="62695" y="66455"/>
                  </a:moveTo>
                  <a:lnTo>
                    <a:pt x="42565" y="66455"/>
                  </a:lnTo>
                  <a:lnTo>
                    <a:pt x="42565" y="34926"/>
                  </a:lnTo>
                  <a:lnTo>
                    <a:pt x="42565" y="34926"/>
                  </a:lnTo>
                  <a:lnTo>
                    <a:pt x="42565" y="32015"/>
                  </a:lnTo>
                  <a:lnTo>
                    <a:pt x="42444" y="29105"/>
                  </a:lnTo>
                  <a:lnTo>
                    <a:pt x="42201" y="27650"/>
                  </a:lnTo>
                  <a:lnTo>
                    <a:pt x="41959" y="26195"/>
                  </a:lnTo>
                  <a:lnTo>
                    <a:pt x="41716" y="24861"/>
                  </a:lnTo>
                  <a:lnTo>
                    <a:pt x="41231" y="23527"/>
                  </a:lnTo>
                  <a:lnTo>
                    <a:pt x="40625" y="22314"/>
                  </a:lnTo>
                  <a:lnTo>
                    <a:pt x="40018" y="21223"/>
                  </a:lnTo>
                  <a:lnTo>
                    <a:pt x="39169" y="20252"/>
                  </a:lnTo>
                  <a:lnTo>
                    <a:pt x="38078" y="19404"/>
                  </a:lnTo>
                  <a:lnTo>
                    <a:pt x="36987" y="18676"/>
                  </a:lnTo>
                  <a:lnTo>
                    <a:pt x="35531" y="18191"/>
                  </a:lnTo>
                  <a:lnTo>
                    <a:pt x="33955" y="17827"/>
                  </a:lnTo>
                  <a:lnTo>
                    <a:pt x="32136" y="17706"/>
                  </a:lnTo>
                  <a:lnTo>
                    <a:pt x="32136" y="17706"/>
                  </a:lnTo>
                  <a:lnTo>
                    <a:pt x="30317" y="17827"/>
                  </a:lnTo>
                  <a:lnTo>
                    <a:pt x="28619" y="18070"/>
                  </a:lnTo>
                  <a:lnTo>
                    <a:pt x="27164" y="18555"/>
                  </a:lnTo>
                  <a:lnTo>
                    <a:pt x="25830" y="19161"/>
                  </a:lnTo>
                  <a:lnTo>
                    <a:pt x="24739" y="19889"/>
                  </a:lnTo>
                  <a:lnTo>
                    <a:pt x="23769" y="20738"/>
                  </a:lnTo>
                  <a:lnTo>
                    <a:pt x="22920" y="21829"/>
                  </a:lnTo>
                  <a:lnTo>
                    <a:pt x="22192" y="22920"/>
                  </a:lnTo>
                  <a:lnTo>
                    <a:pt x="21586" y="24133"/>
                  </a:lnTo>
                  <a:lnTo>
                    <a:pt x="21101" y="25467"/>
                  </a:lnTo>
                  <a:lnTo>
                    <a:pt x="20737" y="26801"/>
                  </a:lnTo>
                  <a:lnTo>
                    <a:pt x="20494" y="28256"/>
                  </a:lnTo>
                  <a:lnTo>
                    <a:pt x="20252" y="29711"/>
                  </a:lnTo>
                  <a:lnTo>
                    <a:pt x="20131" y="31288"/>
                  </a:lnTo>
                  <a:lnTo>
                    <a:pt x="20009" y="34441"/>
                  </a:lnTo>
                  <a:lnTo>
                    <a:pt x="20009" y="66455"/>
                  </a:lnTo>
                  <a:lnTo>
                    <a:pt x="0" y="66455"/>
                  </a:lnTo>
                  <a:lnTo>
                    <a:pt x="0" y="1699"/>
                  </a:lnTo>
                  <a:lnTo>
                    <a:pt x="19282" y="1699"/>
                  </a:lnTo>
                  <a:lnTo>
                    <a:pt x="19282" y="10551"/>
                  </a:lnTo>
                  <a:lnTo>
                    <a:pt x="19524" y="10551"/>
                  </a:lnTo>
                  <a:lnTo>
                    <a:pt x="19524" y="10551"/>
                  </a:lnTo>
                  <a:lnTo>
                    <a:pt x="20252" y="9217"/>
                  </a:lnTo>
                  <a:lnTo>
                    <a:pt x="21101" y="8126"/>
                  </a:lnTo>
                  <a:lnTo>
                    <a:pt x="22071" y="7034"/>
                  </a:lnTo>
                  <a:lnTo>
                    <a:pt x="23041" y="5943"/>
                  </a:lnTo>
                  <a:lnTo>
                    <a:pt x="24132" y="5094"/>
                  </a:lnTo>
                  <a:lnTo>
                    <a:pt x="25224" y="4124"/>
                  </a:lnTo>
                  <a:lnTo>
                    <a:pt x="26436" y="3396"/>
                  </a:lnTo>
                  <a:lnTo>
                    <a:pt x="27649" y="2669"/>
                  </a:lnTo>
                  <a:lnTo>
                    <a:pt x="28862" y="2062"/>
                  </a:lnTo>
                  <a:lnTo>
                    <a:pt x="30196" y="1456"/>
                  </a:lnTo>
                  <a:lnTo>
                    <a:pt x="31530" y="971"/>
                  </a:lnTo>
                  <a:lnTo>
                    <a:pt x="32864" y="607"/>
                  </a:lnTo>
                  <a:lnTo>
                    <a:pt x="34319" y="365"/>
                  </a:lnTo>
                  <a:lnTo>
                    <a:pt x="35653" y="122"/>
                  </a:lnTo>
                  <a:lnTo>
                    <a:pt x="37108" y="1"/>
                  </a:lnTo>
                  <a:lnTo>
                    <a:pt x="38563" y="1"/>
                  </a:lnTo>
                  <a:lnTo>
                    <a:pt x="38563" y="1"/>
                  </a:lnTo>
                  <a:lnTo>
                    <a:pt x="40382" y="122"/>
                  </a:lnTo>
                  <a:lnTo>
                    <a:pt x="42201" y="243"/>
                  </a:lnTo>
                  <a:lnTo>
                    <a:pt x="43899" y="365"/>
                  </a:lnTo>
                  <a:lnTo>
                    <a:pt x="45475" y="607"/>
                  </a:lnTo>
                  <a:lnTo>
                    <a:pt x="46931" y="971"/>
                  </a:lnTo>
                  <a:lnTo>
                    <a:pt x="48386" y="1335"/>
                  </a:lnTo>
                  <a:lnTo>
                    <a:pt x="49720" y="1820"/>
                  </a:lnTo>
                  <a:lnTo>
                    <a:pt x="50932" y="2426"/>
                  </a:lnTo>
                  <a:lnTo>
                    <a:pt x="52145" y="3033"/>
                  </a:lnTo>
                  <a:lnTo>
                    <a:pt x="53236" y="3639"/>
                  </a:lnTo>
                  <a:lnTo>
                    <a:pt x="54207" y="4366"/>
                  </a:lnTo>
                  <a:lnTo>
                    <a:pt x="55177" y="5215"/>
                  </a:lnTo>
                  <a:lnTo>
                    <a:pt x="56026" y="6064"/>
                  </a:lnTo>
                  <a:lnTo>
                    <a:pt x="56875" y="6913"/>
                  </a:lnTo>
                  <a:lnTo>
                    <a:pt x="57602" y="7883"/>
                  </a:lnTo>
                  <a:lnTo>
                    <a:pt x="58330" y="8975"/>
                  </a:lnTo>
                  <a:lnTo>
                    <a:pt x="58936" y="9945"/>
                  </a:lnTo>
                  <a:lnTo>
                    <a:pt x="59542" y="11157"/>
                  </a:lnTo>
                  <a:lnTo>
                    <a:pt x="60513" y="13462"/>
                  </a:lnTo>
                  <a:lnTo>
                    <a:pt x="61240" y="16008"/>
                  </a:lnTo>
                  <a:lnTo>
                    <a:pt x="61846" y="18676"/>
                  </a:lnTo>
                  <a:lnTo>
                    <a:pt x="62210" y="21586"/>
                  </a:lnTo>
                  <a:lnTo>
                    <a:pt x="62574" y="24618"/>
                  </a:lnTo>
                  <a:lnTo>
                    <a:pt x="62695" y="27650"/>
                  </a:lnTo>
                  <a:lnTo>
                    <a:pt x="62695" y="30924"/>
                  </a:lnTo>
                  <a:lnTo>
                    <a:pt x="62695" y="66455"/>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5" name="Google Shape;1505;p122"/>
            <p:cNvSpPr/>
            <p:nvPr/>
          </p:nvSpPr>
          <p:spPr>
            <a:xfrm>
              <a:off x="5332706" y="3379103"/>
              <a:ext cx="22644" cy="22645"/>
            </a:xfrm>
            <a:custGeom>
              <a:rect b="b" l="l" r="r" t="t"/>
              <a:pathLst>
                <a:path extrusionOk="0" fill="none" h="23406" w="23405">
                  <a:moveTo>
                    <a:pt x="11642" y="23405"/>
                  </a:moveTo>
                  <a:lnTo>
                    <a:pt x="11642" y="23405"/>
                  </a:lnTo>
                  <a:lnTo>
                    <a:pt x="10429" y="23284"/>
                  </a:lnTo>
                  <a:lnTo>
                    <a:pt x="9338" y="23163"/>
                  </a:lnTo>
                  <a:lnTo>
                    <a:pt x="8246" y="22799"/>
                  </a:lnTo>
                  <a:lnTo>
                    <a:pt x="7155" y="22435"/>
                  </a:lnTo>
                  <a:lnTo>
                    <a:pt x="6064" y="21950"/>
                  </a:lnTo>
                  <a:lnTo>
                    <a:pt x="5215" y="21344"/>
                  </a:lnTo>
                  <a:lnTo>
                    <a:pt x="4245" y="20737"/>
                  </a:lnTo>
                  <a:lnTo>
                    <a:pt x="3396" y="19888"/>
                  </a:lnTo>
                  <a:lnTo>
                    <a:pt x="2668" y="19161"/>
                  </a:lnTo>
                  <a:lnTo>
                    <a:pt x="2062" y="18191"/>
                  </a:lnTo>
                  <a:lnTo>
                    <a:pt x="1455" y="17220"/>
                  </a:lnTo>
                  <a:lnTo>
                    <a:pt x="970" y="16250"/>
                  </a:lnTo>
                  <a:lnTo>
                    <a:pt x="485" y="15159"/>
                  </a:lnTo>
                  <a:lnTo>
                    <a:pt x="243" y="14067"/>
                  </a:lnTo>
                  <a:lnTo>
                    <a:pt x="121" y="12855"/>
                  </a:lnTo>
                  <a:lnTo>
                    <a:pt x="0" y="11642"/>
                  </a:lnTo>
                  <a:lnTo>
                    <a:pt x="0" y="11642"/>
                  </a:lnTo>
                  <a:lnTo>
                    <a:pt x="121" y="10551"/>
                  </a:lnTo>
                  <a:lnTo>
                    <a:pt x="243" y="9338"/>
                  </a:lnTo>
                  <a:lnTo>
                    <a:pt x="485" y="8247"/>
                  </a:lnTo>
                  <a:lnTo>
                    <a:pt x="970" y="7155"/>
                  </a:lnTo>
                  <a:lnTo>
                    <a:pt x="1455" y="6064"/>
                  </a:lnTo>
                  <a:lnTo>
                    <a:pt x="1940" y="5215"/>
                  </a:lnTo>
                  <a:lnTo>
                    <a:pt x="2668" y="4245"/>
                  </a:lnTo>
                  <a:lnTo>
                    <a:pt x="3396" y="3396"/>
                  </a:lnTo>
                  <a:lnTo>
                    <a:pt x="4245" y="2668"/>
                  </a:lnTo>
                  <a:lnTo>
                    <a:pt x="5093" y="2062"/>
                  </a:lnTo>
                  <a:lnTo>
                    <a:pt x="6064" y="1456"/>
                  </a:lnTo>
                  <a:lnTo>
                    <a:pt x="7155" y="971"/>
                  </a:lnTo>
                  <a:lnTo>
                    <a:pt x="8246" y="486"/>
                  </a:lnTo>
                  <a:lnTo>
                    <a:pt x="9338" y="243"/>
                  </a:lnTo>
                  <a:lnTo>
                    <a:pt x="10429" y="122"/>
                  </a:lnTo>
                  <a:lnTo>
                    <a:pt x="11642" y="0"/>
                  </a:lnTo>
                  <a:lnTo>
                    <a:pt x="11642" y="0"/>
                  </a:lnTo>
                  <a:lnTo>
                    <a:pt x="12855" y="122"/>
                  </a:lnTo>
                  <a:lnTo>
                    <a:pt x="14067" y="243"/>
                  </a:lnTo>
                  <a:lnTo>
                    <a:pt x="15159" y="486"/>
                  </a:lnTo>
                  <a:lnTo>
                    <a:pt x="16250" y="971"/>
                  </a:lnTo>
                  <a:lnTo>
                    <a:pt x="17220" y="1456"/>
                  </a:lnTo>
                  <a:lnTo>
                    <a:pt x="18190" y="2062"/>
                  </a:lnTo>
                  <a:lnTo>
                    <a:pt x="19160" y="2668"/>
                  </a:lnTo>
                  <a:lnTo>
                    <a:pt x="19888" y="3396"/>
                  </a:lnTo>
                  <a:lnTo>
                    <a:pt x="20737" y="4245"/>
                  </a:lnTo>
                  <a:lnTo>
                    <a:pt x="21343" y="5215"/>
                  </a:lnTo>
                  <a:lnTo>
                    <a:pt x="21950" y="6064"/>
                  </a:lnTo>
                  <a:lnTo>
                    <a:pt x="22435" y="7155"/>
                  </a:lnTo>
                  <a:lnTo>
                    <a:pt x="22798" y="8247"/>
                  </a:lnTo>
                  <a:lnTo>
                    <a:pt x="23162" y="9338"/>
                  </a:lnTo>
                  <a:lnTo>
                    <a:pt x="23284" y="10429"/>
                  </a:lnTo>
                  <a:lnTo>
                    <a:pt x="23405" y="11642"/>
                  </a:lnTo>
                  <a:lnTo>
                    <a:pt x="23405" y="11642"/>
                  </a:lnTo>
                  <a:lnTo>
                    <a:pt x="23284" y="12855"/>
                  </a:lnTo>
                  <a:lnTo>
                    <a:pt x="23162" y="14067"/>
                  </a:lnTo>
                  <a:lnTo>
                    <a:pt x="22798" y="15159"/>
                  </a:lnTo>
                  <a:lnTo>
                    <a:pt x="22435" y="16250"/>
                  </a:lnTo>
                  <a:lnTo>
                    <a:pt x="21950" y="17220"/>
                  </a:lnTo>
                  <a:lnTo>
                    <a:pt x="21343" y="18191"/>
                  </a:lnTo>
                  <a:lnTo>
                    <a:pt x="20737" y="19161"/>
                  </a:lnTo>
                  <a:lnTo>
                    <a:pt x="19888" y="19888"/>
                  </a:lnTo>
                  <a:lnTo>
                    <a:pt x="19160" y="20737"/>
                  </a:lnTo>
                  <a:lnTo>
                    <a:pt x="18190" y="21344"/>
                  </a:lnTo>
                  <a:lnTo>
                    <a:pt x="17220" y="21950"/>
                  </a:lnTo>
                  <a:lnTo>
                    <a:pt x="16250" y="22435"/>
                  </a:lnTo>
                  <a:lnTo>
                    <a:pt x="15159" y="22799"/>
                  </a:lnTo>
                  <a:lnTo>
                    <a:pt x="14067" y="23163"/>
                  </a:lnTo>
                  <a:lnTo>
                    <a:pt x="12855" y="23284"/>
                  </a:lnTo>
                  <a:lnTo>
                    <a:pt x="11642" y="23405"/>
                  </a:lnTo>
                  <a:lnTo>
                    <a:pt x="11642" y="23405"/>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6" name="Google Shape;1506;p122"/>
            <p:cNvSpPr/>
            <p:nvPr/>
          </p:nvSpPr>
          <p:spPr>
            <a:xfrm>
              <a:off x="5334231" y="3410312"/>
              <a:ext cx="19478" cy="62653"/>
            </a:xfrm>
            <a:custGeom>
              <a:rect b="b" l="l" r="r" t="t"/>
              <a:pathLst>
                <a:path extrusionOk="0" fill="none" h="64758" w="20132">
                  <a:moveTo>
                    <a:pt x="20131" y="64757"/>
                  </a:moveTo>
                  <a:lnTo>
                    <a:pt x="1" y="64757"/>
                  </a:lnTo>
                  <a:lnTo>
                    <a:pt x="1" y="1"/>
                  </a:lnTo>
                  <a:lnTo>
                    <a:pt x="20131" y="1"/>
                  </a:lnTo>
                  <a:lnTo>
                    <a:pt x="20131" y="64757"/>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7" name="Google Shape;1507;p122"/>
            <p:cNvSpPr/>
            <p:nvPr/>
          </p:nvSpPr>
          <p:spPr>
            <a:xfrm>
              <a:off x="5314755" y="3361035"/>
              <a:ext cx="131406" cy="131289"/>
            </a:xfrm>
            <a:custGeom>
              <a:rect b="b" l="l" r="r" t="t"/>
              <a:pathLst>
                <a:path extrusionOk="0" fill="none" h="135699" w="135820">
                  <a:moveTo>
                    <a:pt x="125755" y="0"/>
                  </a:moveTo>
                  <a:lnTo>
                    <a:pt x="10065" y="0"/>
                  </a:lnTo>
                  <a:lnTo>
                    <a:pt x="10065" y="0"/>
                  </a:lnTo>
                  <a:lnTo>
                    <a:pt x="9095" y="0"/>
                  </a:lnTo>
                  <a:lnTo>
                    <a:pt x="8004" y="122"/>
                  </a:lnTo>
                  <a:lnTo>
                    <a:pt x="7155" y="364"/>
                  </a:lnTo>
                  <a:lnTo>
                    <a:pt x="6185" y="728"/>
                  </a:lnTo>
                  <a:lnTo>
                    <a:pt x="5336" y="1092"/>
                  </a:lnTo>
                  <a:lnTo>
                    <a:pt x="4487" y="1577"/>
                  </a:lnTo>
                  <a:lnTo>
                    <a:pt x="3760" y="2183"/>
                  </a:lnTo>
                  <a:lnTo>
                    <a:pt x="3032" y="2789"/>
                  </a:lnTo>
                  <a:lnTo>
                    <a:pt x="2426" y="3517"/>
                  </a:lnTo>
                  <a:lnTo>
                    <a:pt x="1819" y="4245"/>
                  </a:lnTo>
                  <a:lnTo>
                    <a:pt x="1334" y="5094"/>
                  </a:lnTo>
                  <a:lnTo>
                    <a:pt x="849" y="5942"/>
                  </a:lnTo>
                  <a:lnTo>
                    <a:pt x="485" y="6791"/>
                  </a:lnTo>
                  <a:lnTo>
                    <a:pt x="243" y="7761"/>
                  </a:lnTo>
                  <a:lnTo>
                    <a:pt x="122" y="8732"/>
                  </a:lnTo>
                  <a:lnTo>
                    <a:pt x="0" y="9823"/>
                  </a:lnTo>
                  <a:lnTo>
                    <a:pt x="0" y="125997"/>
                  </a:lnTo>
                  <a:lnTo>
                    <a:pt x="0" y="125997"/>
                  </a:lnTo>
                  <a:lnTo>
                    <a:pt x="122" y="126967"/>
                  </a:lnTo>
                  <a:lnTo>
                    <a:pt x="243" y="127937"/>
                  </a:lnTo>
                  <a:lnTo>
                    <a:pt x="485" y="128907"/>
                  </a:lnTo>
                  <a:lnTo>
                    <a:pt x="849" y="129756"/>
                  </a:lnTo>
                  <a:lnTo>
                    <a:pt x="1334" y="130727"/>
                  </a:lnTo>
                  <a:lnTo>
                    <a:pt x="1819" y="131454"/>
                  </a:lnTo>
                  <a:lnTo>
                    <a:pt x="2426" y="132182"/>
                  </a:lnTo>
                  <a:lnTo>
                    <a:pt x="3032" y="132909"/>
                  </a:lnTo>
                  <a:lnTo>
                    <a:pt x="3760" y="133516"/>
                  </a:lnTo>
                  <a:lnTo>
                    <a:pt x="4487" y="134122"/>
                  </a:lnTo>
                  <a:lnTo>
                    <a:pt x="5336" y="134607"/>
                  </a:lnTo>
                  <a:lnTo>
                    <a:pt x="6185" y="134971"/>
                  </a:lnTo>
                  <a:lnTo>
                    <a:pt x="7155" y="135335"/>
                  </a:lnTo>
                  <a:lnTo>
                    <a:pt x="8004" y="135577"/>
                  </a:lnTo>
                  <a:lnTo>
                    <a:pt x="9095" y="135698"/>
                  </a:lnTo>
                  <a:lnTo>
                    <a:pt x="10065" y="135698"/>
                  </a:lnTo>
                  <a:lnTo>
                    <a:pt x="125755" y="135698"/>
                  </a:lnTo>
                  <a:lnTo>
                    <a:pt x="125755" y="135698"/>
                  </a:lnTo>
                  <a:lnTo>
                    <a:pt x="126725" y="135698"/>
                  </a:lnTo>
                  <a:lnTo>
                    <a:pt x="127695" y="135577"/>
                  </a:lnTo>
                  <a:lnTo>
                    <a:pt x="128665" y="135335"/>
                  </a:lnTo>
                  <a:lnTo>
                    <a:pt x="129635" y="134971"/>
                  </a:lnTo>
                  <a:lnTo>
                    <a:pt x="130484" y="134607"/>
                  </a:lnTo>
                  <a:lnTo>
                    <a:pt x="131333" y="134122"/>
                  </a:lnTo>
                  <a:lnTo>
                    <a:pt x="132060" y="133516"/>
                  </a:lnTo>
                  <a:lnTo>
                    <a:pt x="132788" y="132909"/>
                  </a:lnTo>
                  <a:lnTo>
                    <a:pt x="133394" y="132303"/>
                  </a:lnTo>
                  <a:lnTo>
                    <a:pt x="134001" y="131454"/>
                  </a:lnTo>
                  <a:lnTo>
                    <a:pt x="134486" y="130727"/>
                  </a:lnTo>
                  <a:lnTo>
                    <a:pt x="134971" y="129756"/>
                  </a:lnTo>
                  <a:lnTo>
                    <a:pt x="135335" y="128907"/>
                  </a:lnTo>
                  <a:lnTo>
                    <a:pt x="135577" y="127937"/>
                  </a:lnTo>
                  <a:lnTo>
                    <a:pt x="135698" y="126967"/>
                  </a:lnTo>
                  <a:lnTo>
                    <a:pt x="135820" y="125997"/>
                  </a:lnTo>
                  <a:lnTo>
                    <a:pt x="135820" y="9823"/>
                  </a:lnTo>
                  <a:lnTo>
                    <a:pt x="135820" y="9823"/>
                  </a:lnTo>
                  <a:lnTo>
                    <a:pt x="135698" y="8732"/>
                  </a:lnTo>
                  <a:lnTo>
                    <a:pt x="135577" y="7761"/>
                  </a:lnTo>
                  <a:lnTo>
                    <a:pt x="135335" y="6791"/>
                  </a:lnTo>
                  <a:lnTo>
                    <a:pt x="134971" y="5942"/>
                  </a:lnTo>
                  <a:lnTo>
                    <a:pt x="134486" y="5094"/>
                  </a:lnTo>
                  <a:lnTo>
                    <a:pt x="134001" y="4245"/>
                  </a:lnTo>
                  <a:lnTo>
                    <a:pt x="133394" y="3517"/>
                  </a:lnTo>
                  <a:lnTo>
                    <a:pt x="132788" y="2789"/>
                  </a:lnTo>
                  <a:lnTo>
                    <a:pt x="132060" y="2183"/>
                  </a:lnTo>
                  <a:lnTo>
                    <a:pt x="131333" y="1577"/>
                  </a:lnTo>
                  <a:lnTo>
                    <a:pt x="130484" y="1092"/>
                  </a:lnTo>
                  <a:lnTo>
                    <a:pt x="129635" y="728"/>
                  </a:lnTo>
                  <a:lnTo>
                    <a:pt x="128665" y="364"/>
                  </a:lnTo>
                  <a:lnTo>
                    <a:pt x="127695" y="122"/>
                  </a:lnTo>
                  <a:lnTo>
                    <a:pt x="126725" y="0"/>
                  </a:lnTo>
                  <a:lnTo>
                    <a:pt x="125755" y="0"/>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08" name="Google Shape;1508;p122"/>
          <p:cNvGrpSpPr/>
          <p:nvPr/>
        </p:nvGrpSpPr>
        <p:grpSpPr>
          <a:xfrm>
            <a:off x="2346320" y="342891"/>
            <a:ext cx="4451366" cy="4451366"/>
            <a:chOff x="1190625" y="238125"/>
            <a:chExt cx="5238750" cy="5238750"/>
          </a:xfrm>
        </p:grpSpPr>
        <p:sp>
          <p:nvSpPr>
            <p:cNvPr id="1509" name="Google Shape;1509;p122"/>
            <p:cNvSpPr/>
            <p:nvPr/>
          </p:nvSpPr>
          <p:spPr>
            <a:xfrm>
              <a:off x="1190625" y="238125"/>
              <a:ext cx="5238750" cy="5238750"/>
            </a:xfrm>
            <a:custGeom>
              <a:rect b="b" l="l" r="r" t="t"/>
              <a:pathLst>
                <a:path extrusionOk="0" h="209550" w="209550">
                  <a:moveTo>
                    <a:pt x="104775" y="17553"/>
                  </a:moveTo>
                  <a:lnTo>
                    <a:pt x="107049" y="17644"/>
                  </a:lnTo>
                  <a:lnTo>
                    <a:pt x="109323" y="17735"/>
                  </a:lnTo>
                  <a:lnTo>
                    <a:pt x="111505" y="17826"/>
                  </a:lnTo>
                  <a:lnTo>
                    <a:pt x="113688" y="18008"/>
                  </a:lnTo>
                  <a:lnTo>
                    <a:pt x="115871" y="18281"/>
                  </a:lnTo>
                  <a:lnTo>
                    <a:pt x="118054" y="18554"/>
                  </a:lnTo>
                  <a:lnTo>
                    <a:pt x="120237" y="18918"/>
                  </a:lnTo>
                  <a:lnTo>
                    <a:pt x="122328" y="19372"/>
                  </a:lnTo>
                  <a:lnTo>
                    <a:pt x="126603" y="20282"/>
                  </a:lnTo>
                  <a:lnTo>
                    <a:pt x="130696" y="21464"/>
                  </a:lnTo>
                  <a:lnTo>
                    <a:pt x="134789" y="22829"/>
                  </a:lnTo>
                  <a:lnTo>
                    <a:pt x="138700" y="24466"/>
                  </a:lnTo>
                  <a:lnTo>
                    <a:pt x="142610" y="26194"/>
                  </a:lnTo>
                  <a:lnTo>
                    <a:pt x="146339" y="28104"/>
                  </a:lnTo>
                  <a:lnTo>
                    <a:pt x="149977" y="30196"/>
                  </a:lnTo>
                  <a:lnTo>
                    <a:pt x="153524" y="32469"/>
                  </a:lnTo>
                  <a:lnTo>
                    <a:pt x="156981" y="34925"/>
                  </a:lnTo>
                  <a:lnTo>
                    <a:pt x="160255" y="37472"/>
                  </a:lnTo>
                  <a:lnTo>
                    <a:pt x="163438" y="40200"/>
                  </a:lnTo>
                  <a:lnTo>
                    <a:pt x="166439" y="43111"/>
                  </a:lnTo>
                  <a:lnTo>
                    <a:pt x="169350" y="46112"/>
                  </a:lnTo>
                  <a:lnTo>
                    <a:pt x="172078" y="49295"/>
                  </a:lnTo>
                  <a:lnTo>
                    <a:pt x="174716" y="52660"/>
                  </a:lnTo>
                  <a:lnTo>
                    <a:pt x="177081" y="56026"/>
                  </a:lnTo>
                  <a:lnTo>
                    <a:pt x="179354" y="59573"/>
                  </a:lnTo>
                  <a:lnTo>
                    <a:pt x="181446" y="63211"/>
                  </a:lnTo>
                  <a:lnTo>
                    <a:pt x="183447" y="67031"/>
                  </a:lnTo>
                  <a:lnTo>
                    <a:pt x="185175" y="70850"/>
                  </a:lnTo>
                  <a:lnTo>
                    <a:pt x="186721" y="74852"/>
                  </a:lnTo>
                  <a:lnTo>
                    <a:pt x="188086" y="78854"/>
                  </a:lnTo>
                  <a:lnTo>
                    <a:pt x="189268" y="83038"/>
                  </a:lnTo>
                  <a:lnTo>
                    <a:pt x="190268" y="87222"/>
                  </a:lnTo>
                  <a:lnTo>
                    <a:pt x="190632" y="89404"/>
                  </a:lnTo>
                  <a:lnTo>
                    <a:pt x="190996" y="91496"/>
                  </a:lnTo>
                  <a:lnTo>
                    <a:pt x="191360" y="93679"/>
                  </a:lnTo>
                  <a:lnTo>
                    <a:pt x="191542" y="95862"/>
                  </a:lnTo>
                  <a:lnTo>
                    <a:pt x="191724" y="98136"/>
                  </a:lnTo>
                  <a:lnTo>
                    <a:pt x="191906" y="100318"/>
                  </a:lnTo>
                  <a:lnTo>
                    <a:pt x="191997" y="102592"/>
                  </a:lnTo>
                  <a:lnTo>
                    <a:pt x="191997" y="104775"/>
                  </a:lnTo>
                  <a:lnTo>
                    <a:pt x="191997" y="107049"/>
                  </a:lnTo>
                  <a:lnTo>
                    <a:pt x="191906" y="109323"/>
                  </a:lnTo>
                  <a:lnTo>
                    <a:pt x="191724" y="111505"/>
                  </a:lnTo>
                  <a:lnTo>
                    <a:pt x="191542" y="113688"/>
                  </a:lnTo>
                  <a:lnTo>
                    <a:pt x="191360" y="115871"/>
                  </a:lnTo>
                  <a:lnTo>
                    <a:pt x="190996" y="118054"/>
                  </a:lnTo>
                  <a:lnTo>
                    <a:pt x="190632" y="120237"/>
                  </a:lnTo>
                  <a:lnTo>
                    <a:pt x="190268" y="122419"/>
                  </a:lnTo>
                  <a:lnTo>
                    <a:pt x="189268" y="126603"/>
                  </a:lnTo>
                  <a:lnTo>
                    <a:pt x="188086" y="130787"/>
                  </a:lnTo>
                  <a:lnTo>
                    <a:pt x="186721" y="134789"/>
                  </a:lnTo>
                  <a:lnTo>
                    <a:pt x="185175" y="138791"/>
                  </a:lnTo>
                  <a:lnTo>
                    <a:pt x="183447" y="142610"/>
                  </a:lnTo>
                  <a:lnTo>
                    <a:pt x="181446" y="146339"/>
                  </a:lnTo>
                  <a:lnTo>
                    <a:pt x="179354" y="150068"/>
                  </a:lnTo>
                  <a:lnTo>
                    <a:pt x="177081" y="153615"/>
                  </a:lnTo>
                  <a:lnTo>
                    <a:pt x="174716" y="156981"/>
                  </a:lnTo>
                  <a:lnTo>
                    <a:pt x="172078" y="160255"/>
                  </a:lnTo>
                  <a:lnTo>
                    <a:pt x="169350" y="163438"/>
                  </a:lnTo>
                  <a:lnTo>
                    <a:pt x="166439" y="166439"/>
                  </a:lnTo>
                  <a:lnTo>
                    <a:pt x="163438" y="169350"/>
                  </a:lnTo>
                  <a:lnTo>
                    <a:pt x="160255" y="172078"/>
                  </a:lnTo>
                  <a:lnTo>
                    <a:pt x="156981" y="174716"/>
                  </a:lnTo>
                  <a:lnTo>
                    <a:pt x="153524" y="177172"/>
                  </a:lnTo>
                  <a:lnTo>
                    <a:pt x="149977" y="179445"/>
                  </a:lnTo>
                  <a:lnTo>
                    <a:pt x="146339" y="181537"/>
                  </a:lnTo>
                  <a:lnTo>
                    <a:pt x="142610" y="183447"/>
                  </a:lnTo>
                  <a:lnTo>
                    <a:pt x="138700" y="185175"/>
                  </a:lnTo>
                  <a:lnTo>
                    <a:pt x="134789" y="186721"/>
                  </a:lnTo>
                  <a:lnTo>
                    <a:pt x="130696" y="188086"/>
                  </a:lnTo>
                  <a:lnTo>
                    <a:pt x="126603" y="189268"/>
                  </a:lnTo>
                  <a:lnTo>
                    <a:pt x="122328" y="190268"/>
                  </a:lnTo>
                  <a:lnTo>
                    <a:pt x="120237" y="190632"/>
                  </a:lnTo>
                  <a:lnTo>
                    <a:pt x="118054" y="190996"/>
                  </a:lnTo>
                  <a:lnTo>
                    <a:pt x="115871" y="191360"/>
                  </a:lnTo>
                  <a:lnTo>
                    <a:pt x="113688" y="191542"/>
                  </a:lnTo>
                  <a:lnTo>
                    <a:pt x="111505" y="191815"/>
                  </a:lnTo>
                  <a:lnTo>
                    <a:pt x="109323" y="191906"/>
                  </a:lnTo>
                  <a:lnTo>
                    <a:pt x="107049" y="191997"/>
                  </a:lnTo>
                  <a:lnTo>
                    <a:pt x="102501" y="191997"/>
                  </a:lnTo>
                  <a:lnTo>
                    <a:pt x="100318" y="191906"/>
                  </a:lnTo>
                  <a:lnTo>
                    <a:pt x="98045" y="191815"/>
                  </a:lnTo>
                  <a:lnTo>
                    <a:pt x="95862" y="191542"/>
                  </a:lnTo>
                  <a:lnTo>
                    <a:pt x="93679" y="191360"/>
                  </a:lnTo>
                  <a:lnTo>
                    <a:pt x="91496" y="190996"/>
                  </a:lnTo>
                  <a:lnTo>
                    <a:pt x="89313" y="190632"/>
                  </a:lnTo>
                  <a:lnTo>
                    <a:pt x="87222" y="190268"/>
                  </a:lnTo>
                  <a:lnTo>
                    <a:pt x="83038" y="189268"/>
                  </a:lnTo>
                  <a:lnTo>
                    <a:pt x="78854" y="188086"/>
                  </a:lnTo>
                  <a:lnTo>
                    <a:pt x="74761" y="186721"/>
                  </a:lnTo>
                  <a:lnTo>
                    <a:pt x="70850" y="185175"/>
                  </a:lnTo>
                  <a:lnTo>
                    <a:pt x="66940" y="183447"/>
                  </a:lnTo>
                  <a:lnTo>
                    <a:pt x="63211" y="181537"/>
                  </a:lnTo>
                  <a:lnTo>
                    <a:pt x="59573" y="179445"/>
                  </a:lnTo>
                  <a:lnTo>
                    <a:pt x="56026" y="177172"/>
                  </a:lnTo>
                  <a:lnTo>
                    <a:pt x="52569" y="174716"/>
                  </a:lnTo>
                  <a:lnTo>
                    <a:pt x="49295" y="172078"/>
                  </a:lnTo>
                  <a:lnTo>
                    <a:pt x="46112" y="169350"/>
                  </a:lnTo>
                  <a:lnTo>
                    <a:pt x="43111" y="166439"/>
                  </a:lnTo>
                  <a:lnTo>
                    <a:pt x="40200" y="163438"/>
                  </a:lnTo>
                  <a:lnTo>
                    <a:pt x="37472" y="160255"/>
                  </a:lnTo>
                  <a:lnTo>
                    <a:pt x="34925" y="156981"/>
                  </a:lnTo>
                  <a:lnTo>
                    <a:pt x="32469" y="153615"/>
                  </a:lnTo>
                  <a:lnTo>
                    <a:pt x="30196" y="150068"/>
                  </a:lnTo>
                  <a:lnTo>
                    <a:pt x="28104" y="146339"/>
                  </a:lnTo>
                  <a:lnTo>
                    <a:pt x="26194" y="142610"/>
                  </a:lnTo>
                  <a:lnTo>
                    <a:pt x="24466" y="138791"/>
                  </a:lnTo>
                  <a:lnTo>
                    <a:pt x="22829" y="134789"/>
                  </a:lnTo>
                  <a:lnTo>
                    <a:pt x="21464" y="130787"/>
                  </a:lnTo>
                  <a:lnTo>
                    <a:pt x="20282" y="126603"/>
                  </a:lnTo>
                  <a:lnTo>
                    <a:pt x="19372" y="122419"/>
                  </a:lnTo>
                  <a:lnTo>
                    <a:pt x="18918" y="120237"/>
                  </a:lnTo>
                  <a:lnTo>
                    <a:pt x="18554" y="118054"/>
                  </a:lnTo>
                  <a:lnTo>
                    <a:pt x="18281" y="115871"/>
                  </a:lnTo>
                  <a:lnTo>
                    <a:pt x="18008" y="113688"/>
                  </a:lnTo>
                  <a:lnTo>
                    <a:pt x="17826" y="111505"/>
                  </a:lnTo>
                  <a:lnTo>
                    <a:pt x="17644" y="109323"/>
                  </a:lnTo>
                  <a:lnTo>
                    <a:pt x="17553" y="107049"/>
                  </a:lnTo>
                  <a:lnTo>
                    <a:pt x="17553" y="104775"/>
                  </a:lnTo>
                  <a:lnTo>
                    <a:pt x="17553" y="102592"/>
                  </a:lnTo>
                  <a:lnTo>
                    <a:pt x="17644" y="100318"/>
                  </a:lnTo>
                  <a:lnTo>
                    <a:pt x="17826" y="98136"/>
                  </a:lnTo>
                  <a:lnTo>
                    <a:pt x="18008" y="95862"/>
                  </a:lnTo>
                  <a:lnTo>
                    <a:pt x="18281" y="93679"/>
                  </a:lnTo>
                  <a:lnTo>
                    <a:pt x="18554" y="91496"/>
                  </a:lnTo>
                  <a:lnTo>
                    <a:pt x="18918" y="89404"/>
                  </a:lnTo>
                  <a:lnTo>
                    <a:pt x="19372" y="87222"/>
                  </a:lnTo>
                  <a:lnTo>
                    <a:pt x="20282" y="83038"/>
                  </a:lnTo>
                  <a:lnTo>
                    <a:pt x="21464" y="78854"/>
                  </a:lnTo>
                  <a:lnTo>
                    <a:pt x="22829" y="74852"/>
                  </a:lnTo>
                  <a:lnTo>
                    <a:pt x="24466" y="70850"/>
                  </a:lnTo>
                  <a:lnTo>
                    <a:pt x="26194" y="67031"/>
                  </a:lnTo>
                  <a:lnTo>
                    <a:pt x="28104" y="63211"/>
                  </a:lnTo>
                  <a:lnTo>
                    <a:pt x="30196" y="59573"/>
                  </a:lnTo>
                  <a:lnTo>
                    <a:pt x="32469" y="56026"/>
                  </a:lnTo>
                  <a:lnTo>
                    <a:pt x="34925" y="52660"/>
                  </a:lnTo>
                  <a:lnTo>
                    <a:pt x="37472" y="49295"/>
                  </a:lnTo>
                  <a:lnTo>
                    <a:pt x="40200" y="46112"/>
                  </a:lnTo>
                  <a:lnTo>
                    <a:pt x="43111" y="43111"/>
                  </a:lnTo>
                  <a:lnTo>
                    <a:pt x="46112" y="40200"/>
                  </a:lnTo>
                  <a:lnTo>
                    <a:pt x="49295" y="37472"/>
                  </a:lnTo>
                  <a:lnTo>
                    <a:pt x="52569" y="34925"/>
                  </a:lnTo>
                  <a:lnTo>
                    <a:pt x="56026" y="32469"/>
                  </a:lnTo>
                  <a:lnTo>
                    <a:pt x="59573" y="30196"/>
                  </a:lnTo>
                  <a:lnTo>
                    <a:pt x="63211" y="28104"/>
                  </a:lnTo>
                  <a:lnTo>
                    <a:pt x="66940" y="26194"/>
                  </a:lnTo>
                  <a:lnTo>
                    <a:pt x="70850" y="24466"/>
                  </a:lnTo>
                  <a:lnTo>
                    <a:pt x="74761" y="22829"/>
                  </a:lnTo>
                  <a:lnTo>
                    <a:pt x="78854" y="21464"/>
                  </a:lnTo>
                  <a:lnTo>
                    <a:pt x="83038" y="20282"/>
                  </a:lnTo>
                  <a:lnTo>
                    <a:pt x="87222" y="19372"/>
                  </a:lnTo>
                  <a:lnTo>
                    <a:pt x="89313" y="18918"/>
                  </a:lnTo>
                  <a:lnTo>
                    <a:pt x="91496" y="18554"/>
                  </a:lnTo>
                  <a:lnTo>
                    <a:pt x="93679" y="18281"/>
                  </a:lnTo>
                  <a:lnTo>
                    <a:pt x="95862" y="18008"/>
                  </a:lnTo>
                  <a:lnTo>
                    <a:pt x="98045" y="17826"/>
                  </a:lnTo>
                  <a:lnTo>
                    <a:pt x="100318" y="17735"/>
                  </a:lnTo>
                  <a:lnTo>
                    <a:pt x="102501" y="17644"/>
                  </a:lnTo>
                  <a:lnTo>
                    <a:pt x="104775" y="17553"/>
                  </a:lnTo>
                  <a:close/>
                  <a:moveTo>
                    <a:pt x="104775" y="0"/>
                  </a:moveTo>
                  <a:lnTo>
                    <a:pt x="102046" y="91"/>
                  </a:lnTo>
                  <a:lnTo>
                    <a:pt x="99409" y="182"/>
                  </a:lnTo>
                  <a:lnTo>
                    <a:pt x="96771" y="364"/>
                  </a:lnTo>
                  <a:lnTo>
                    <a:pt x="94043" y="546"/>
                  </a:lnTo>
                  <a:lnTo>
                    <a:pt x="91405" y="910"/>
                  </a:lnTo>
                  <a:lnTo>
                    <a:pt x="88859" y="1273"/>
                  </a:lnTo>
                  <a:lnTo>
                    <a:pt x="86221" y="1637"/>
                  </a:lnTo>
                  <a:lnTo>
                    <a:pt x="83674" y="2183"/>
                  </a:lnTo>
                  <a:lnTo>
                    <a:pt x="81128" y="2729"/>
                  </a:lnTo>
                  <a:lnTo>
                    <a:pt x="78581" y="3365"/>
                  </a:lnTo>
                  <a:lnTo>
                    <a:pt x="76126" y="4002"/>
                  </a:lnTo>
                  <a:lnTo>
                    <a:pt x="73670" y="4729"/>
                  </a:lnTo>
                  <a:lnTo>
                    <a:pt x="71214" y="5548"/>
                  </a:lnTo>
                  <a:lnTo>
                    <a:pt x="68759" y="6367"/>
                  </a:lnTo>
                  <a:lnTo>
                    <a:pt x="66394" y="7276"/>
                  </a:lnTo>
                  <a:lnTo>
                    <a:pt x="64029" y="8276"/>
                  </a:lnTo>
                  <a:lnTo>
                    <a:pt x="61664" y="9277"/>
                  </a:lnTo>
                  <a:lnTo>
                    <a:pt x="59391" y="10368"/>
                  </a:lnTo>
                  <a:lnTo>
                    <a:pt x="57117" y="11460"/>
                  </a:lnTo>
                  <a:lnTo>
                    <a:pt x="54843" y="12642"/>
                  </a:lnTo>
                  <a:lnTo>
                    <a:pt x="52660" y="13915"/>
                  </a:lnTo>
                  <a:lnTo>
                    <a:pt x="50478" y="15189"/>
                  </a:lnTo>
                  <a:lnTo>
                    <a:pt x="48295" y="16553"/>
                  </a:lnTo>
                  <a:lnTo>
                    <a:pt x="46203" y="17917"/>
                  </a:lnTo>
                  <a:lnTo>
                    <a:pt x="44111" y="19372"/>
                  </a:lnTo>
                  <a:lnTo>
                    <a:pt x="42110" y="20828"/>
                  </a:lnTo>
                  <a:lnTo>
                    <a:pt x="40109" y="22374"/>
                  </a:lnTo>
                  <a:lnTo>
                    <a:pt x="38108" y="23920"/>
                  </a:lnTo>
                  <a:lnTo>
                    <a:pt x="36198" y="25557"/>
                  </a:lnTo>
                  <a:lnTo>
                    <a:pt x="34379" y="27285"/>
                  </a:lnTo>
                  <a:lnTo>
                    <a:pt x="32469" y="28922"/>
                  </a:lnTo>
                  <a:lnTo>
                    <a:pt x="30741" y="30741"/>
                  </a:lnTo>
                  <a:lnTo>
                    <a:pt x="28922" y="32560"/>
                  </a:lnTo>
                  <a:lnTo>
                    <a:pt x="27194" y="34379"/>
                  </a:lnTo>
                  <a:lnTo>
                    <a:pt x="25557" y="36198"/>
                  </a:lnTo>
                  <a:lnTo>
                    <a:pt x="23920" y="38199"/>
                  </a:lnTo>
                  <a:lnTo>
                    <a:pt x="22374" y="40109"/>
                  </a:lnTo>
                  <a:lnTo>
                    <a:pt x="20828" y="42110"/>
                  </a:lnTo>
                  <a:lnTo>
                    <a:pt x="19372" y="44111"/>
                  </a:lnTo>
                  <a:lnTo>
                    <a:pt x="17917" y="46203"/>
                  </a:lnTo>
                  <a:lnTo>
                    <a:pt x="16553" y="48295"/>
                  </a:lnTo>
                  <a:lnTo>
                    <a:pt x="15189" y="50478"/>
                  </a:lnTo>
                  <a:lnTo>
                    <a:pt x="13915" y="52660"/>
                  </a:lnTo>
                  <a:lnTo>
                    <a:pt x="12642" y="54843"/>
                  </a:lnTo>
                  <a:lnTo>
                    <a:pt x="11460" y="57117"/>
                  </a:lnTo>
                  <a:lnTo>
                    <a:pt x="10368" y="59391"/>
                  </a:lnTo>
                  <a:lnTo>
                    <a:pt x="9277" y="61664"/>
                  </a:lnTo>
                  <a:lnTo>
                    <a:pt x="8276" y="64029"/>
                  </a:lnTo>
                  <a:lnTo>
                    <a:pt x="7276" y="66394"/>
                  </a:lnTo>
                  <a:lnTo>
                    <a:pt x="6367" y="68759"/>
                  </a:lnTo>
                  <a:lnTo>
                    <a:pt x="5548" y="71214"/>
                  </a:lnTo>
                  <a:lnTo>
                    <a:pt x="4729" y="73670"/>
                  </a:lnTo>
                  <a:lnTo>
                    <a:pt x="4002" y="76126"/>
                  </a:lnTo>
                  <a:lnTo>
                    <a:pt x="3274" y="78581"/>
                  </a:lnTo>
                  <a:lnTo>
                    <a:pt x="2729" y="81128"/>
                  </a:lnTo>
                  <a:lnTo>
                    <a:pt x="2183" y="83674"/>
                  </a:lnTo>
                  <a:lnTo>
                    <a:pt x="1637" y="86221"/>
                  </a:lnTo>
                  <a:lnTo>
                    <a:pt x="1182" y="88859"/>
                  </a:lnTo>
                  <a:lnTo>
                    <a:pt x="819" y="91496"/>
                  </a:lnTo>
                  <a:lnTo>
                    <a:pt x="546" y="94134"/>
                  </a:lnTo>
                  <a:lnTo>
                    <a:pt x="364" y="96771"/>
                  </a:lnTo>
                  <a:lnTo>
                    <a:pt x="182" y="99409"/>
                  </a:lnTo>
                  <a:lnTo>
                    <a:pt x="91" y="102137"/>
                  </a:lnTo>
                  <a:lnTo>
                    <a:pt x="0" y="104775"/>
                  </a:lnTo>
                  <a:lnTo>
                    <a:pt x="91" y="107504"/>
                  </a:lnTo>
                  <a:lnTo>
                    <a:pt x="182" y="110232"/>
                  </a:lnTo>
                  <a:lnTo>
                    <a:pt x="364" y="112870"/>
                  </a:lnTo>
                  <a:lnTo>
                    <a:pt x="546" y="115507"/>
                  </a:lnTo>
                  <a:lnTo>
                    <a:pt x="819" y="118145"/>
                  </a:lnTo>
                  <a:lnTo>
                    <a:pt x="1182" y="120782"/>
                  </a:lnTo>
                  <a:lnTo>
                    <a:pt x="1637" y="123329"/>
                  </a:lnTo>
                  <a:lnTo>
                    <a:pt x="2183" y="125966"/>
                  </a:lnTo>
                  <a:lnTo>
                    <a:pt x="2729" y="128422"/>
                  </a:lnTo>
                  <a:lnTo>
                    <a:pt x="3274" y="130969"/>
                  </a:lnTo>
                  <a:lnTo>
                    <a:pt x="4002" y="133515"/>
                  </a:lnTo>
                  <a:lnTo>
                    <a:pt x="4729" y="135971"/>
                  </a:lnTo>
                  <a:lnTo>
                    <a:pt x="5548" y="138427"/>
                  </a:lnTo>
                  <a:lnTo>
                    <a:pt x="6367" y="140791"/>
                  </a:lnTo>
                  <a:lnTo>
                    <a:pt x="7276" y="143247"/>
                  </a:lnTo>
                  <a:lnTo>
                    <a:pt x="8276" y="145612"/>
                  </a:lnTo>
                  <a:lnTo>
                    <a:pt x="9277" y="147886"/>
                  </a:lnTo>
                  <a:lnTo>
                    <a:pt x="10368" y="150250"/>
                  </a:lnTo>
                  <a:lnTo>
                    <a:pt x="11460" y="152524"/>
                  </a:lnTo>
                  <a:lnTo>
                    <a:pt x="12642" y="154707"/>
                  </a:lnTo>
                  <a:lnTo>
                    <a:pt x="13915" y="156981"/>
                  </a:lnTo>
                  <a:lnTo>
                    <a:pt x="15189" y="159163"/>
                  </a:lnTo>
                  <a:lnTo>
                    <a:pt x="16553" y="161255"/>
                  </a:lnTo>
                  <a:lnTo>
                    <a:pt x="17917" y="163347"/>
                  </a:lnTo>
                  <a:lnTo>
                    <a:pt x="19372" y="165439"/>
                  </a:lnTo>
                  <a:lnTo>
                    <a:pt x="20828" y="167531"/>
                  </a:lnTo>
                  <a:lnTo>
                    <a:pt x="22374" y="169532"/>
                  </a:lnTo>
                  <a:lnTo>
                    <a:pt x="23920" y="171442"/>
                  </a:lnTo>
                  <a:lnTo>
                    <a:pt x="25557" y="173352"/>
                  </a:lnTo>
                  <a:lnTo>
                    <a:pt x="27194" y="175262"/>
                  </a:lnTo>
                  <a:lnTo>
                    <a:pt x="28922" y="177081"/>
                  </a:lnTo>
                  <a:lnTo>
                    <a:pt x="30741" y="178900"/>
                  </a:lnTo>
                  <a:lnTo>
                    <a:pt x="32469" y="180628"/>
                  </a:lnTo>
                  <a:lnTo>
                    <a:pt x="34379" y="182356"/>
                  </a:lnTo>
                  <a:lnTo>
                    <a:pt x="36198" y="183993"/>
                  </a:lnTo>
                  <a:lnTo>
                    <a:pt x="38108" y="185630"/>
                  </a:lnTo>
                  <a:lnTo>
                    <a:pt x="40109" y="187267"/>
                  </a:lnTo>
                  <a:lnTo>
                    <a:pt x="42110" y="188722"/>
                  </a:lnTo>
                  <a:lnTo>
                    <a:pt x="44111" y="190268"/>
                  </a:lnTo>
                  <a:lnTo>
                    <a:pt x="46203" y="191724"/>
                  </a:lnTo>
                  <a:lnTo>
                    <a:pt x="48295" y="193088"/>
                  </a:lnTo>
                  <a:lnTo>
                    <a:pt x="50478" y="194452"/>
                  </a:lnTo>
                  <a:lnTo>
                    <a:pt x="52660" y="195726"/>
                  </a:lnTo>
                  <a:lnTo>
                    <a:pt x="54843" y="196908"/>
                  </a:lnTo>
                  <a:lnTo>
                    <a:pt x="57117" y="198090"/>
                  </a:lnTo>
                  <a:lnTo>
                    <a:pt x="59391" y="199273"/>
                  </a:lnTo>
                  <a:lnTo>
                    <a:pt x="61664" y="200364"/>
                  </a:lnTo>
                  <a:lnTo>
                    <a:pt x="64029" y="201364"/>
                  </a:lnTo>
                  <a:lnTo>
                    <a:pt x="66394" y="202274"/>
                  </a:lnTo>
                  <a:lnTo>
                    <a:pt x="68759" y="203183"/>
                  </a:lnTo>
                  <a:lnTo>
                    <a:pt x="71214" y="204093"/>
                  </a:lnTo>
                  <a:lnTo>
                    <a:pt x="73670" y="204912"/>
                  </a:lnTo>
                  <a:lnTo>
                    <a:pt x="76126" y="205639"/>
                  </a:lnTo>
                  <a:lnTo>
                    <a:pt x="78581" y="206276"/>
                  </a:lnTo>
                  <a:lnTo>
                    <a:pt x="81128" y="206912"/>
                  </a:lnTo>
                  <a:lnTo>
                    <a:pt x="83674" y="207458"/>
                  </a:lnTo>
                  <a:lnTo>
                    <a:pt x="86221" y="207913"/>
                  </a:lnTo>
                  <a:lnTo>
                    <a:pt x="88859" y="208368"/>
                  </a:lnTo>
                  <a:lnTo>
                    <a:pt x="91405" y="208731"/>
                  </a:lnTo>
                  <a:lnTo>
                    <a:pt x="94043" y="209004"/>
                  </a:lnTo>
                  <a:lnTo>
                    <a:pt x="96771" y="209277"/>
                  </a:lnTo>
                  <a:lnTo>
                    <a:pt x="99409" y="209459"/>
                  </a:lnTo>
                  <a:lnTo>
                    <a:pt x="102046" y="209550"/>
                  </a:lnTo>
                  <a:lnTo>
                    <a:pt x="107504" y="209550"/>
                  </a:lnTo>
                  <a:lnTo>
                    <a:pt x="110141" y="209459"/>
                  </a:lnTo>
                  <a:lnTo>
                    <a:pt x="112870" y="209277"/>
                  </a:lnTo>
                  <a:lnTo>
                    <a:pt x="115507" y="209004"/>
                  </a:lnTo>
                  <a:lnTo>
                    <a:pt x="118145" y="208731"/>
                  </a:lnTo>
                  <a:lnTo>
                    <a:pt x="120782" y="208368"/>
                  </a:lnTo>
                  <a:lnTo>
                    <a:pt x="123329" y="207913"/>
                  </a:lnTo>
                  <a:lnTo>
                    <a:pt x="125876" y="207458"/>
                  </a:lnTo>
                  <a:lnTo>
                    <a:pt x="128422" y="206912"/>
                  </a:lnTo>
                  <a:lnTo>
                    <a:pt x="130969" y="206276"/>
                  </a:lnTo>
                  <a:lnTo>
                    <a:pt x="133515" y="205639"/>
                  </a:lnTo>
                  <a:lnTo>
                    <a:pt x="135971" y="204912"/>
                  </a:lnTo>
                  <a:lnTo>
                    <a:pt x="138427" y="204093"/>
                  </a:lnTo>
                  <a:lnTo>
                    <a:pt x="140791" y="203183"/>
                  </a:lnTo>
                  <a:lnTo>
                    <a:pt x="143247" y="202274"/>
                  </a:lnTo>
                  <a:lnTo>
                    <a:pt x="145612" y="201364"/>
                  </a:lnTo>
                  <a:lnTo>
                    <a:pt x="147886" y="200364"/>
                  </a:lnTo>
                  <a:lnTo>
                    <a:pt x="150250" y="199273"/>
                  </a:lnTo>
                  <a:lnTo>
                    <a:pt x="152524" y="198090"/>
                  </a:lnTo>
                  <a:lnTo>
                    <a:pt x="154707" y="196908"/>
                  </a:lnTo>
                  <a:lnTo>
                    <a:pt x="156981" y="195726"/>
                  </a:lnTo>
                  <a:lnTo>
                    <a:pt x="159163" y="194452"/>
                  </a:lnTo>
                  <a:lnTo>
                    <a:pt x="161255" y="193088"/>
                  </a:lnTo>
                  <a:lnTo>
                    <a:pt x="163347" y="191724"/>
                  </a:lnTo>
                  <a:lnTo>
                    <a:pt x="165439" y="190268"/>
                  </a:lnTo>
                  <a:lnTo>
                    <a:pt x="167440" y="188722"/>
                  </a:lnTo>
                  <a:lnTo>
                    <a:pt x="169441" y="187267"/>
                  </a:lnTo>
                  <a:lnTo>
                    <a:pt x="171442" y="185630"/>
                  </a:lnTo>
                  <a:lnTo>
                    <a:pt x="173352" y="183993"/>
                  </a:lnTo>
                  <a:lnTo>
                    <a:pt x="175262" y="182356"/>
                  </a:lnTo>
                  <a:lnTo>
                    <a:pt x="177081" y="180628"/>
                  </a:lnTo>
                  <a:lnTo>
                    <a:pt x="178900" y="178900"/>
                  </a:lnTo>
                  <a:lnTo>
                    <a:pt x="180628" y="177081"/>
                  </a:lnTo>
                  <a:lnTo>
                    <a:pt x="182356" y="175262"/>
                  </a:lnTo>
                  <a:lnTo>
                    <a:pt x="183993" y="173352"/>
                  </a:lnTo>
                  <a:lnTo>
                    <a:pt x="185630" y="171442"/>
                  </a:lnTo>
                  <a:lnTo>
                    <a:pt x="187176" y="169532"/>
                  </a:lnTo>
                  <a:lnTo>
                    <a:pt x="188722" y="167531"/>
                  </a:lnTo>
                  <a:lnTo>
                    <a:pt x="190268" y="165439"/>
                  </a:lnTo>
                  <a:lnTo>
                    <a:pt x="191633" y="163347"/>
                  </a:lnTo>
                  <a:lnTo>
                    <a:pt x="193088" y="161255"/>
                  </a:lnTo>
                  <a:lnTo>
                    <a:pt x="194361" y="159163"/>
                  </a:lnTo>
                  <a:lnTo>
                    <a:pt x="195726" y="156981"/>
                  </a:lnTo>
                  <a:lnTo>
                    <a:pt x="196908" y="154707"/>
                  </a:lnTo>
                  <a:lnTo>
                    <a:pt x="198090" y="152524"/>
                  </a:lnTo>
                  <a:lnTo>
                    <a:pt x="199273" y="150250"/>
                  </a:lnTo>
                  <a:lnTo>
                    <a:pt x="200273" y="147886"/>
                  </a:lnTo>
                  <a:lnTo>
                    <a:pt x="201364" y="145612"/>
                  </a:lnTo>
                  <a:lnTo>
                    <a:pt x="202274" y="143247"/>
                  </a:lnTo>
                  <a:lnTo>
                    <a:pt x="203183" y="140791"/>
                  </a:lnTo>
                  <a:lnTo>
                    <a:pt x="204093" y="138427"/>
                  </a:lnTo>
                  <a:lnTo>
                    <a:pt x="204821" y="135971"/>
                  </a:lnTo>
                  <a:lnTo>
                    <a:pt x="205548" y="133515"/>
                  </a:lnTo>
                  <a:lnTo>
                    <a:pt x="206276" y="130969"/>
                  </a:lnTo>
                  <a:lnTo>
                    <a:pt x="206912" y="128422"/>
                  </a:lnTo>
                  <a:lnTo>
                    <a:pt x="207458" y="125966"/>
                  </a:lnTo>
                  <a:lnTo>
                    <a:pt x="207913" y="123329"/>
                  </a:lnTo>
                  <a:lnTo>
                    <a:pt x="208368" y="120782"/>
                  </a:lnTo>
                  <a:lnTo>
                    <a:pt x="208731" y="118145"/>
                  </a:lnTo>
                  <a:lnTo>
                    <a:pt x="209004" y="115507"/>
                  </a:lnTo>
                  <a:lnTo>
                    <a:pt x="209277" y="112870"/>
                  </a:lnTo>
                  <a:lnTo>
                    <a:pt x="209459" y="110232"/>
                  </a:lnTo>
                  <a:lnTo>
                    <a:pt x="209550" y="107504"/>
                  </a:lnTo>
                  <a:lnTo>
                    <a:pt x="209550" y="104775"/>
                  </a:lnTo>
                  <a:lnTo>
                    <a:pt x="209550" y="102137"/>
                  </a:lnTo>
                  <a:lnTo>
                    <a:pt x="209459" y="99409"/>
                  </a:lnTo>
                  <a:lnTo>
                    <a:pt x="209277" y="96771"/>
                  </a:lnTo>
                  <a:lnTo>
                    <a:pt x="209004" y="94134"/>
                  </a:lnTo>
                  <a:lnTo>
                    <a:pt x="208731" y="91496"/>
                  </a:lnTo>
                  <a:lnTo>
                    <a:pt x="208368" y="88859"/>
                  </a:lnTo>
                  <a:lnTo>
                    <a:pt x="207913" y="86221"/>
                  </a:lnTo>
                  <a:lnTo>
                    <a:pt x="207458" y="83674"/>
                  </a:lnTo>
                  <a:lnTo>
                    <a:pt x="206912" y="81128"/>
                  </a:lnTo>
                  <a:lnTo>
                    <a:pt x="206276" y="78581"/>
                  </a:lnTo>
                  <a:lnTo>
                    <a:pt x="205548" y="76126"/>
                  </a:lnTo>
                  <a:lnTo>
                    <a:pt x="204821" y="73670"/>
                  </a:lnTo>
                  <a:lnTo>
                    <a:pt x="204093" y="71214"/>
                  </a:lnTo>
                  <a:lnTo>
                    <a:pt x="203183" y="68759"/>
                  </a:lnTo>
                  <a:lnTo>
                    <a:pt x="202274" y="66394"/>
                  </a:lnTo>
                  <a:lnTo>
                    <a:pt x="201364" y="64029"/>
                  </a:lnTo>
                  <a:lnTo>
                    <a:pt x="200273" y="61664"/>
                  </a:lnTo>
                  <a:lnTo>
                    <a:pt x="199273" y="59391"/>
                  </a:lnTo>
                  <a:lnTo>
                    <a:pt x="198090" y="57117"/>
                  </a:lnTo>
                  <a:lnTo>
                    <a:pt x="196908" y="54843"/>
                  </a:lnTo>
                  <a:lnTo>
                    <a:pt x="195726" y="52660"/>
                  </a:lnTo>
                  <a:lnTo>
                    <a:pt x="194361" y="50478"/>
                  </a:lnTo>
                  <a:lnTo>
                    <a:pt x="193088" y="48295"/>
                  </a:lnTo>
                  <a:lnTo>
                    <a:pt x="191633" y="46203"/>
                  </a:lnTo>
                  <a:lnTo>
                    <a:pt x="190268" y="44111"/>
                  </a:lnTo>
                  <a:lnTo>
                    <a:pt x="188722" y="42110"/>
                  </a:lnTo>
                  <a:lnTo>
                    <a:pt x="187176" y="40109"/>
                  </a:lnTo>
                  <a:lnTo>
                    <a:pt x="185630" y="38199"/>
                  </a:lnTo>
                  <a:lnTo>
                    <a:pt x="183993" y="36198"/>
                  </a:lnTo>
                  <a:lnTo>
                    <a:pt x="182356" y="34379"/>
                  </a:lnTo>
                  <a:lnTo>
                    <a:pt x="180628" y="32560"/>
                  </a:lnTo>
                  <a:lnTo>
                    <a:pt x="178900" y="30741"/>
                  </a:lnTo>
                  <a:lnTo>
                    <a:pt x="177081" y="28922"/>
                  </a:lnTo>
                  <a:lnTo>
                    <a:pt x="175262" y="27285"/>
                  </a:lnTo>
                  <a:lnTo>
                    <a:pt x="173352" y="25557"/>
                  </a:lnTo>
                  <a:lnTo>
                    <a:pt x="171442" y="23920"/>
                  </a:lnTo>
                  <a:lnTo>
                    <a:pt x="169441" y="22374"/>
                  </a:lnTo>
                  <a:lnTo>
                    <a:pt x="167440" y="20828"/>
                  </a:lnTo>
                  <a:lnTo>
                    <a:pt x="165439" y="19372"/>
                  </a:lnTo>
                  <a:lnTo>
                    <a:pt x="163347" y="17917"/>
                  </a:lnTo>
                  <a:lnTo>
                    <a:pt x="161255" y="16553"/>
                  </a:lnTo>
                  <a:lnTo>
                    <a:pt x="159163" y="15189"/>
                  </a:lnTo>
                  <a:lnTo>
                    <a:pt x="156981" y="13915"/>
                  </a:lnTo>
                  <a:lnTo>
                    <a:pt x="154707" y="12642"/>
                  </a:lnTo>
                  <a:lnTo>
                    <a:pt x="152524" y="11460"/>
                  </a:lnTo>
                  <a:lnTo>
                    <a:pt x="150250" y="10368"/>
                  </a:lnTo>
                  <a:lnTo>
                    <a:pt x="147886" y="9277"/>
                  </a:lnTo>
                  <a:lnTo>
                    <a:pt x="145612" y="8276"/>
                  </a:lnTo>
                  <a:lnTo>
                    <a:pt x="143247" y="7276"/>
                  </a:lnTo>
                  <a:lnTo>
                    <a:pt x="140791" y="6367"/>
                  </a:lnTo>
                  <a:lnTo>
                    <a:pt x="138427" y="5548"/>
                  </a:lnTo>
                  <a:lnTo>
                    <a:pt x="135971" y="4729"/>
                  </a:lnTo>
                  <a:lnTo>
                    <a:pt x="133515" y="4002"/>
                  </a:lnTo>
                  <a:lnTo>
                    <a:pt x="130969" y="3365"/>
                  </a:lnTo>
                  <a:lnTo>
                    <a:pt x="128422" y="2729"/>
                  </a:lnTo>
                  <a:lnTo>
                    <a:pt x="125876" y="2183"/>
                  </a:lnTo>
                  <a:lnTo>
                    <a:pt x="123329" y="1637"/>
                  </a:lnTo>
                  <a:lnTo>
                    <a:pt x="120782" y="1273"/>
                  </a:lnTo>
                  <a:lnTo>
                    <a:pt x="118145" y="910"/>
                  </a:lnTo>
                  <a:lnTo>
                    <a:pt x="115507" y="546"/>
                  </a:lnTo>
                  <a:lnTo>
                    <a:pt x="112870" y="364"/>
                  </a:lnTo>
                  <a:lnTo>
                    <a:pt x="110141" y="182"/>
                  </a:lnTo>
                  <a:lnTo>
                    <a:pt x="107504" y="91"/>
                  </a:lnTo>
                  <a:lnTo>
                    <a:pt x="104775" y="0"/>
                  </a:lnTo>
                  <a:close/>
                </a:path>
              </a:pathLst>
            </a:custGeom>
            <a:solidFill>
              <a:srgbClr val="CB2233">
                <a:alpha val="65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0" name="Google Shape;1510;p122"/>
            <p:cNvSpPr/>
            <p:nvPr/>
          </p:nvSpPr>
          <p:spPr>
            <a:xfrm>
              <a:off x="1629450" y="676950"/>
              <a:ext cx="4361100" cy="4361100"/>
            </a:xfrm>
            <a:custGeom>
              <a:rect b="b" l="l" r="r" t="t"/>
              <a:pathLst>
                <a:path extrusionOk="0" fill="none" h="174444" w="174444">
                  <a:moveTo>
                    <a:pt x="87222" y="0"/>
                  </a:moveTo>
                  <a:lnTo>
                    <a:pt x="87222" y="0"/>
                  </a:lnTo>
                  <a:lnTo>
                    <a:pt x="84948" y="91"/>
                  </a:lnTo>
                  <a:lnTo>
                    <a:pt x="82765" y="182"/>
                  </a:lnTo>
                  <a:lnTo>
                    <a:pt x="80492" y="273"/>
                  </a:lnTo>
                  <a:lnTo>
                    <a:pt x="78309" y="455"/>
                  </a:lnTo>
                  <a:lnTo>
                    <a:pt x="76126" y="728"/>
                  </a:lnTo>
                  <a:lnTo>
                    <a:pt x="73943" y="1001"/>
                  </a:lnTo>
                  <a:lnTo>
                    <a:pt x="71760" y="1365"/>
                  </a:lnTo>
                  <a:lnTo>
                    <a:pt x="69669" y="1819"/>
                  </a:lnTo>
                  <a:lnTo>
                    <a:pt x="65485" y="2729"/>
                  </a:lnTo>
                  <a:lnTo>
                    <a:pt x="61301" y="3911"/>
                  </a:lnTo>
                  <a:lnTo>
                    <a:pt x="57208" y="5276"/>
                  </a:lnTo>
                  <a:lnTo>
                    <a:pt x="53297" y="6913"/>
                  </a:lnTo>
                  <a:lnTo>
                    <a:pt x="49387" y="8641"/>
                  </a:lnTo>
                  <a:lnTo>
                    <a:pt x="45658" y="10551"/>
                  </a:lnTo>
                  <a:lnTo>
                    <a:pt x="42020" y="12643"/>
                  </a:lnTo>
                  <a:lnTo>
                    <a:pt x="38473" y="14916"/>
                  </a:lnTo>
                  <a:lnTo>
                    <a:pt x="35016" y="17372"/>
                  </a:lnTo>
                  <a:lnTo>
                    <a:pt x="31742" y="19919"/>
                  </a:lnTo>
                  <a:lnTo>
                    <a:pt x="28559" y="22647"/>
                  </a:lnTo>
                  <a:lnTo>
                    <a:pt x="25558" y="25558"/>
                  </a:lnTo>
                  <a:lnTo>
                    <a:pt x="22647" y="28559"/>
                  </a:lnTo>
                  <a:lnTo>
                    <a:pt x="19919" y="31742"/>
                  </a:lnTo>
                  <a:lnTo>
                    <a:pt x="17372" y="35107"/>
                  </a:lnTo>
                  <a:lnTo>
                    <a:pt x="14916" y="38473"/>
                  </a:lnTo>
                  <a:lnTo>
                    <a:pt x="12643" y="42020"/>
                  </a:lnTo>
                  <a:lnTo>
                    <a:pt x="10551" y="45658"/>
                  </a:lnTo>
                  <a:lnTo>
                    <a:pt x="8641" y="49478"/>
                  </a:lnTo>
                  <a:lnTo>
                    <a:pt x="6913" y="53297"/>
                  </a:lnTo>
                  <a:lnTo>
                    <a:pt x="5276" y="57299"/>
                  </a:lnTo>
                  <a:lnTo>
                    <a:pt x="3911" y="61301"/>
                  </a:lnTo>
                  <a:lnTo>
                    <a:pt x="2729" y="65485"/>
                  </a:lnTo>
                  <a:lnTo>
                    <a:pt x="1819" y="69669"/>
                  </a:lnTo>
                  <a:lnTo>
                    <a:pt x="1365" y="71851"/>
                  </a:lnTo>
                  <a:lnTo>
                    <a:pt x="1001" y="73943"/>
                  </a:lnTo>
                  <a:lnTo>
                    <a:pt x="728" y="76126"/>
                  </a:lnTo>
                  <a:lnTo>
                    <a:pt x="455" y="78309"/>
                  </a:lnTo>
                  <a:lnTo>
                    <a:pt x="273" y="80583"/>
                  </a:lnTo>
                  <a:lnTo>
                    <a:pt x="91" y="82765"/>
                  </a:lnTo>
                  <a:lnTo>
                    <a:pt x="0" y="85039"/>
                  </a:lnTo>
                  <a:lnTo>
                    <a:pt x="0" y="87222"/>
                  </a:lnTo>
                  <a:lnTo>
                    <a:pt x="0" y="87222"/>
                  </a:lnTo>
                  <a:lnTo>
                    <a:pt x="0" y="89496"/>
                  </a:lnTo>
                  <a:lnTo>
                    <a:pt x="91" y="91770"/>
                  </a:lnTo>
                  <a:lnTo>
                    <a:pt x="273" y="93952"/>
                  </a:lnTo>
                  <a:lnTo>
                    <a:pt x="455" y="96135"/>
                  </a:lnTo>
                  <a:lnTo>
                    <a:pt x="728" y="98318"/>
                  </a:lnTo>
                  <a:lnTo>
                    <a:pt x="1001" y="100501"/>
                  </a:lnTo>
                  <a:lnTo>
                    <a:pt x="1365" y="102684"/>
                  </a:lnTo>
                  <a:lnTo>
                    <a:pt x="1819" y="104866"/>
                  </a:lnTo>
                  <a:lnTo>
                    <a:pt x="2729" y="109050"/>
                  </a:lnTo>
                  <a:lnTo>
                    <a:pt x="3911" y="113234"/>
                  </a:lnTo>
                  <a:lnTo>
                    <a:pt x="5276" y="117236"/>
                  </a:lnTo>
                  <a:lnTo>
                    <a:pt x="6913" y="121238"/>
                  </a:lnTo>
                  <a:lnTo>
                    <a:pt x="8641" y="125057"/>
                  </a:lnTo>
                  <a:lnTo>
                    <a:pt x="10551" y="128786"/>
                  </a:lnTo>
                  <a:lnTo>
                    <a:pt x="12643" y="132515"/>
                  </a:lnTo>
                  <a:lnTo>
                    <a:pt x="14916" y="136062"/>
                  </a:lnTo>
                  <a:lnTo>
                    <a:pt x="17372" y="139428"/>
                  </a:lnTo>
                  <a:lnTo>
                    <a:pt x="19919" y="142702"/>
                  </a:lnTo>
                  <a:lnTo>
                    <a:pt x="22647" y="145885"/>
                  </a:lnTo>
                  <a:lnTo>
                    <a:pt x="25558" y="148886"/>
                  </a:lnTo>
                  <a:lnTo>
                    <a:pt x="28559" y="151797"/>
                  </a:lnTo>
                  <a:lnTo>
                    <a:pt x="31742" y="154525"/>
                  </a:lnTo>
                  <a:lnTo>
                    <a:pt x="35016" y="157163"/>
                  </a:lnTo>
                  <a:lnTo>
                    <a:pt x="38473" y="159619"/>
                  </a:lnTo>
                  <a:lnTo>
                    <a:pt x="42020" y="161892"/>
                  </a:lnTo>
                  <a:lnTo>
                    <a:pt x="45658" y="163984"/>
                  </a:lnTo>
                  <a:lnTo>
                    <a:pt x="49387" y="165894"/>
                  </a:lnTo>
                  <a:lnTo>
                    <a:pt x="53297" y="167622"/>
                  </a:lnTo>
                  <a:lnTo>
                    <a:pt x="57208" y="169168"/>
                  </a:lnTo>
                  <a:lnTo>
                    <a:pt x="61301" y="170533"/>
                  </a:lnTo>
                  <a:lnTo>
                    <a:pt x="65485" y="171715"/>
                  </a:lnTo>
                  <a:lnTo>
                    <a:pt x="69669" y="172715"/>
                  </a:lnTo>
                  <a:lnTo>
                    <a:pt x="71760" y="173079"/>
                  </a:lnTo>
                  <a:lnTo>
                    <a:pt x="73943" y="173443"/>
                  </a:lnTo>
                  <a:lnTo>
                    <a:pt x="76126" y="173807"/>
                  </a:lnTo>
                  <a:lnTo>
                    <a:pt x="78309" y="173989"/>
                  </a:lnTo>
                  <a:lnTo>
                    <a:pt x="80492" y="174262"/>
                  </a:lnTo>
                  <a:lnTo>
                    <a:pt x="82765" y="174353"/>
                  </a:lnTo>
                  <a:lnTo>
                    <a:pt x="84948" y="174444"/>
                  </a:lnTo>
                  <a:lnTo>
                    <a:pt x="87222" y="174444"/>
                  </a:lnTo>
                  <a:lnTo>
                    <a:pt x="87222" y="174444"/>
                  </a:lnTo>
                  <a:lnTo>
                    <a:pt x="89496" y="174444"/>
                  </a:lnTo>
                  <a:lnTo>
                    <a:pt x="91770" y="174353"/>
                  </a:lnTo>
                  <a:lnTo>
                    <a:pt x="93952" y="174262"/>
                  </a:lnTo>
                  <a:lnTo>
                    <a:pt x="96135" y="173989"/>
                  </a:lnTo>
                  <a:lnTo>
                    <a:pt x="98318" y="173807"/>
                  </a:lnTo>
                  <a:lnTo>
                    <a:pt x="100501" y="173443"/>
                  </a:lnTo>
                  <a:lnTo>
                    <a:pt x="102684" y="173079"/>
                  </a:lnTo>
                  <a:lnTo>
                    <a:pt x="104775" y="172715"/>
                  </a:lnTo>
                  <a:lnTo>
                    <a:pt x="109050" y="171715"/>
                  </a:lnTo>
                  <a:lnTo>
                    <a:pt x="113143" y="170533"/>
                  </a:lnTo>
                  <a:lnTo>
                    <a:pt x="117236" y="169168"/>
                  </a:lnTo>
                  <a:lnTo>
                    <a:pt x="121147" y="167622"/>
                  </a:lnTo>
                  <a:lnTo>
                    <a:pt x="125057" y="165894"/>
                  </a:lnTo>
                  <a:lnTo>
                    <a:pt x="128786" y="163984"/>
                  </a:lnTo>
                  <a:lnTo>
                    <a:pt x="132424" y="161892"/>
                  </a:lnTo>
                  <a:lnTo>
                    <a:pt x="135971" y="159619"/>
                  </a:lnTo>
                  <a:lnTo>
                    <a:pt x="139428" y="157163"/>
                  </a:lnTo>
                  <a:lnTo>
                    <a:pt x="142702" y="154525"/>
                  </a:lnTo>
                  <a:lnTo>
                    <a:pt x="145885" y="151797"/>
                  </a:lnTo>
                  <a:lnTo>
                    <a:pt x="148886" y="148886"/>
                  </a:lnTo>
                  <a:lnTo>
                    <a:pt x="151797" y="145885"/>
                  </a:lnTo>
                  <a:lnTo>
                    <a:pt x="154525" y="142702"/>
                  </a:lnTo>
                  <a:lnTo>
                    <a:pt x="157163" y="139428"/>
                  </a:lnTo>
                  <a:lnTo>
                    <a:pt x="159528" y="136062"/>
                  </a:lnTo>
                  <a:lnTo>
                    <a:pt x="161801" y="132515"/>
                  </a:lnTo>
                  <a:lnTo>
                    <a:pt x="163893" y="128786"/>
                  </a:lnTo>
                  <a:lnTo>
                    <a:pt x="165894" y="125057"/>
                  </a:lnTo>
                  <a:lnTo>
                    <a:pt x="167622" y="121238"/>
                  </a:lnTo>
                  <a:lnTo>
                    <a:pt x="169168" y="117236"/>
                  </a:lnTo>
                  <a:lnTo>
                    <a:pt x="170533" y="113234"/>
                  </a:lnTo>
                  <a:lnTo>
                    <a:pt x="171715" y="109050"/>
                  </a:lnTo>
                  <a:lnTo>
                    <a:pt x="172715" y="104866"/>
                  </a:lnTo>
                  <a:lnTo>
                    <a:pt x="173079" y="102684"/>
                  </a:lnTo>
                  <a:lnTo>
                    <a:pt x="173443" y="100501"/>
                  </a:lnTo>
                  <a:lnTo>
                    <a:pt x="173807" y="98318"/>
                  </a:lnTo>
                  <a:lnTo>
                    <a:pt x="173989" y="96135"/>
                  </a:lnTo>
                  <a:lnTo>
                    <a:pt x="174171" y="93952"/>
                  </a:lnTo>
                  <a:lnTo>
                    <a:pt x="174353" y="91770"/>
                  </a:lnTo>
                  <a:lnTo>
                    <a:pt x="174444" y="89496"/>
                  </a:lnTo>
                  <a:lnTo>
                    <a:pt x="174444" y="87222"/>
                  </a:lnTo>
                  <a:lnTo>
                    <a:pt x="174444" y="87222"/>
                  </a:lnTo>
                  <a:lnTo>
                    <a:pt x="174444" y="85039"/>
                  </a:lnTo>
                  <a:lnTo>
                    <a:pt x="174353" y="82765"/>
                  </a:lnTo>
                  <a:lnTo>
                    <a:pt x="174171" y="80583"/>
                  </a:lnTo>
                  <a:lnTo>
                    <a:pt x="173989" y="78309"/>
                  </a:lnTo>
                  <a:lnTo>
                    <a:pt x="173807" y="76126"/>
                  </a:lnTo>
                  <a:lnTo>
                    <a:pt x="173443" y="73943"/>
                  </a:lnTo>
                  <a:lnTo>
                    <a:pt x="173079" y="71851"/>
                  </a:lnTo>
                  <a:lnTo>
                    <a:pt x="172715" y="69669"/>
                  </a:lnTo>
                  <a:lnTo>
                    <a:pt x="171715" y="65485"/>
                  </a:lnTo>
                  <a:lnTo>
                    <a:pt x="170533" y="61301"/>
                  </a:lnTo>
                  <a:lnTo>
                    <a:pt x="169168" y="57299"/>
                  </a:lnTo>
                  <a:lnTo>
                    <a:pt x="167622" y="53297"/>
                  </a:lnTo>
                  <a:lnTo>
                    <a:pt x="165894" y="49478"/>
                  </a:lnTo>
                  <a:lnTo>
                    <a:pt x="163893" y="45658"/>
                  </a:lnTo>
                  <a:lnTo>
                    <a:pt x="161801" y="42020"/>
                  </a:lnTo>
                  <a:lnTo>
                    <a:pt x="159528" y="38473"/>
                  </a:lnTo>
                  <a:lnTo>
                    <a:pt x="157163" y="35107"/>
                  </a:lnTo>
                  <a:lnTo>
                    <a:pt x="154525" y="31742"/>
                  </a:lnTo>
                  <a:lnTo>
                    <a:pt x="151797" y="28559"/>
                  </a:lnTo>
                  <a:lnTo>
                    <a:pt x="148886" y="25558"/>
                  </a:lnTo>
                  <a:lnTo>
                    <a:pt x="145885" y="22647"/>
                  </a:lnTo>
                  <a:lnTo>
                    <a:pt x="142702" y="19919"/>
                  </a:lnTo>
                  <a:lnTo>
                    <a:pt x="139428" y="17372"/>
                  </a:lnTo>
                  <a:lnTo>
                    <a:pt x="135971" y="14916"/>
                  </a:lnTo>
                  <a:lnTo>
                    <a:pt x="132424" y="12643"/>
                  </a:lnTo>
                  <a:lnTo>
                    <a:pt x="128786" y="10551"/>
                  </a:lnTo>
                  <a:lnTo>
                    <a:pt x="125057" y="8641"/>
                  </a:lnTo>
                  <a:lnTo>
                    <a:pt x="121147" y="6913"/>
                  </a:lnTo>
                  <a:lnTo>
                    <a:pt x="117236" y="5276"/>
                  </a:lnTo>
                  <a:lnTo>
                    <a:pt x="113143" y="3911"/>
                  </a:lnTo>
                  <a:lnTo>
                    <a:pt x="109050" y="2729"/>
                  </a:lnTo>
                  <a:lnTo>
                    <a:pt x="104775" y="1819"/>
                  </a:lnTo>
                  <a:lnTo>
                    <a:pt x="102684" y="1365"/>
                  </a:lnTo>
                  <a:lnTo>
                    <a:pt x="100501" y="1001"/>
                  </a:lnTo>
                  <a:lnTo>
                    <a:pt x="98318" y="728"/>
                  </a:lnTo>
                  <a:lnTo>
                    <a:pt x="96135" y="455"/>
                  </a:lnTo>
                  <a:lnTo>
                    <a:pt x="93952" y="273"/>
                  </a:lnTo>
                  <a:lnTo>
                    <a:pt x="91770" y="182"/>
                  </a:lnTo>
                  <a:lnTo>
                    <a:pt x="89496" y="91"/>
                  </a:lnTo>
                  <a:lnTo>
                    <a:pt x="87222" y="0"/>
                  </a:lnTo>
                </a:path>
              </a:pathLst>
            </a:custGeom>
            <a:solidFill>
              <a:srgbClr val="CB2233">
                <a:alpha val="65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1" name="Google Shape;1511;p122"/>
            <p:cNvSpPr/>
            <p:nvPr/>
          </p:nvSpPr>
          <p:spPr>
            <a:xfrm>
              <a:off x="1190625" y="238125"/>
              <a:ext cx="5238750" cy="5238750"/>
            </a:xfrm>
            <a:custGeom>
              <a:rect b="b" l="l" r="r" t="t"/>
              <a:pathLst>
                <a:path extrusionOk="0" fill="none" h="209550" w="209550">
                  <a:moveTo>
                    <a:pt x="209550" y="104775"/>
                  </a:moveTo>
                  <a:lnTo>
                    <a:pt x="209550" y="104775"/>
                  </a:lnTo>
                  <a:lnTo>
                    <a:pt x="209550" y="107504"/>
                  </a:lnTo>
                  <a:lnTo>
                    <a:pt x="209459" y="110232"/>
                  </a:lnTo>
                  <a:lnTo>
                    <a:pt x="209277" y="112870"/>
                  </a:lnTo>
                  <a:lnTo>
                    <a:pt x="209004" y="115507"/>
                  </a:lnTo>
                  <a:lnTo>
                    <a:pt x="208731" y="118145"/>
                  </a:lnTo>
                  <a:lnTo>
                    <a:pt x="208368" y="120782"/>
                  </a:lnTo>
                  <a:lnTo>
                    <a:pt x="207913" y="123329"/>
                  </a:lnTo>
                  <a:lnTo>
                    <a:pt x="207458" y="125966"/>
                  </a:lnTo>
                  <a:lnTo>
                    <a:pt x="206912" y="128422"/>
                  </a:lnTo>
                  <a:lnTo>
                    <a:pt x="206276" y="130969"/>
                  </a:lnTo>
                  <a:lnTo>
                    <a:pt x="205548" y="133515"/>
                  </a:lnTo>
                  <a:lnTo>
                    <a:pt x="204821" y="135971"/>
                  </a:lnTo>
                  <a:lnTo>
                    <a:pt x="204093" y="138427"/>
                  </a:lnTo>
                  <a:lnTo>
                    <a:pt x="203183" y="140791"/>
                  </a:lnTo>
                  <a:lnTo>
                    <a:pt x="202274" y="143247"/>
                  </a:lnTo>
                  <a:lnTo>
                    <a:pt x="201364" y="145612"/>
                  </a:lnTo>
                  <a:lnTo>
                    <a:pt x="200273" y="147886"/>
                  </a:lnTo>
                  <a:lnTo>
                    <a:pt x="199273" y="150250"/>
                  </a:lnTo>
                  <a:lnTo>
                    <a:pt x="198090" y="152524"/>
                  </a:lnTo>
                  <a:lnTo>
                    <a:pt x="196908" y="154707"/>
                  </a:lnTo>
                  <a:lnTo>
                    <a:pt x="195726" y="156981"/>
                  </a:lnTo>
                  <a:lnTo>
                    <a:pt x="194361" y="159163"/>
                  </a:lnTo>
                  <a:lnTo>
                    <a:pt x="193088" y="161255"/>
                  </a:lnTo>
                  <a:lnTo>
                    <a:pt x="191633" y="163347"/>
                  </a:lnTo>
                  <a:lnTo>
                    <a:pt x="190268" y="165439"/>
                  </a:lnTo>
                  <a:lnTo>
                    <a:pt x="188722" y="167531"/>
                  </a:lnTo>
                  <a:lnTo>
                    <a:pt x="187176" y="169532"/>
                  </a:lnTo>
                  <a:lnTo>
                    <a:pt x="185630" y="171442"/>
                  </a:lnTo>
                  <a:lnTo>
                    <a:pt x="183993" y="173352"/>
                  </a:lnTo>
                  <a:lnTo>
                    <a:pt x="182356" y="175262"/>
                  </a:lnTo>
                  <a:lnTo>
                    <a:pt x="180628" y="177081"/>
                  </a:lnTo>
                  <a:lnTo>
                    <a:pt x="178900" y="178900"/>
                  </a:lnTo>
                  <a:lnTo>
                    <a:pt x="177081" y="180628"/>
                  </a:lnTo>
                  <a:lnTo>
                    <a:pt x="175262" y="182356"/>
                  </a:lnTo>
                  <a:lnTo>
                    <a:pt x="173352" y="183993"/>
                  </a:lnTo>
                  <a:lnTo>
                    <a:pt x="171442" y="185630"/>
                  </a:lnTo>
                  <a:lnTo>
                    <a:pt x="169441" y="187267"/>
                  </a:lnTo>
                  <a:lnTo>
                    <a:pt x="167440" y="188722"/>
                  </a:lnTo>
                  <a:lnTo>
                    <a:pt x="165439" y="190268"/>
                  </a:lnTo>
                  <a:lnTo>
                    <a:pt x="163347" y="191724"/>
                  </a:lnTo>
                  <a:lnTo>
                    <a:pt x="161255" y="193088"/>
                  </a:lnTo>
                  <a:lnTo>
                    <a:pt x="159163" y="194452"/>
                  </a:lnTo>
                  <a:lnTo>
                    <a:pt x="156981" y="195726"/>
                  </a:lnTo>
                  <a:lnTo>
                    <a:pt x="154707" y="196908"/>
                  </a:lnTo>
                  <a:lnTo>
                    <a:pt x="152524" y="198090"/>
                  </a:lnTo>
                  <a:lnTo>
                    <a:pt x="150250" y="199273"/>
                  </a:lnTo>
                  <a:lnTo>
                    <a:pt x="147886" y="200364"/>
                  </a:lnTo>
                  <a:lnTo>
                    <a:pt x="145612" y="201364"/>
                  </a:lnTo>
                  <a:lnTo>
                    <a:pt x="143247" y="202274"/>
                  </a:lnTo>
                  <a:lnTo>
                    <a:pt x="140791" y="203183"/>
                  </a:lnTo>
                  <a:lnTo>
                    <a:pt x="138427" y="204093"/>
                  </a:lnTo>
                  <a:lnTo>
                    <a:pt x="135971" y="204912"/>
                  </a:lnTo>
                  <a:lnTo>
                    <a:pt x="133515" y="205639"/>
                  </a:lnTo>
                  <a:lnTo>
                    <a:pt x="130969" y="206276"/>
                  </a:lnTo>
                  <a:lnTo>
                    <a:pt x="128422" y="206912"/>
                  </a:lnTo>
                  <a:lnTo>
                    <a:pt x="125876" y="207458"/>
                  </a:lnTo>
                  <a:lnTo>
                    <a:pt x="123329" y="207913"/>
                  </a:lnTo>
                  <a:lnTo>
                    <a:pt x="120782" y="208368"/>
                  </a:lnTo>
                  <a:lnTo>
                    <a:pt x="118145" y="208731"/>
                  </a:lnTo>
                  <a:lnTo>
                    <a:pt x="115507" y="209004"/>
                  </a:lnTo>
                  <a:lnTo>
                    <a:pt x="112870" y="209277"/>
                  </a:lnTo>
                  <a:lnTo>
                    <a:pt x="110141" y="209459"/>
                  </a:lnTo>
                  <a:lnTo>
                    <a:pt x="107504" y="209550"/>
                  </a:lnTo>
                  <a:lnTo>
                    <a:pt x="104775" y="209550"/>
                  </a:lnTo>
                  <a:lnTo>
                    <a:pt x="104775" y="209550"/>
                  </a:lnTo>
                  <a:lnTo>
                    <a:pt x="102046" y="209550"/>
                  </a:lnTo>
                  <a:lnTo>
                    <a:pt x="99409" y="209459"/>
                  </a:lnTo>
                  <a:lnTo>
                    <a:pt x="96771" y="209277"/>
                  </a:lnTo>
                  <a:lnTo>
                    <a:pt x="94043" y="209004"/>
                  </a:lnTo>
                  <a:lnTo>
                    <a:pt x="91405" y="208731"/>
                  </a:lnTo>
                  <a:lnTo>
                    <a:pt x="88859" y="208368"/>
                  </a:lnTo>
                  <a:lnTo>
                    <a:pt x="86221" y="207913"/>
                  </a:lnTo>
                  <a:lnTo>
                    <a:pt x="83674" y="207458"/>
                  </a:lnTo>
                  <a:lnTo>
                    <a:pt x="81128" y="206912"/>
                  </a:lnTo>
                  <a:lnTo>
                    <a:pt x="78581" y="206276"/>
                  </a:lnTo>
                  <a:lnTo>
                    <a:pt x="76126" y="205639"/>
                  </a:lnTo>
                  <a:lnTo>
                    <a:pt x="73670" y="204912"/>
                  </a:lnTo>
                  <a:lnTo>
                    <a:pt x="71214" y="204093"/>
                  </a:lnTo>
                  <a:lnTo>
                    <a:pt x="68759" y="203183"/>
                  </a:lnTo>
                  <a:lnTo>
                    <a:pt x="66394" y="202274"/>
                  </a:lnTo>
                  <a:lnTo>
                    <a:pt x="64029" y="201364"/>
                  </a:lnTo>
                  <a:lnTo>
                    <a:pt x="61664" y="200364"/>
                  </a:lnTo>
                  <a:lnTo>
                    <a:pt x="59391" y="199273"/>
                  </a:lnTo>
                  <a:lnTo>
                    <a:pt x="57117" y="198090"/>
                  </a:lnTo>
                  <a:lnTo>
                    <a:pt x="54843" y="196908"/>
                  </a:lnTo>
                  <a:lnTo>
                    <a:pt x="52660" y="195726"/>
                  </a:lnTo>
                  <a:lnTo>
                    <a:pt x="50478" y="194452"/>
                  </a:lnTo>
                  <a:lnTo>
                    <a:pt x="48295" y="193088"/>
                  </a:lnTo>
                  <a:lnTo>
                    <a:pt x="46203" y="191724"/>
                  </a:lnTo>
                  <a:lnTo>
                    <a:pt x="44111" y="190268"/>
                  </a:lnTo>
                  <a:lnTo>
                    <a:pt x="42110" y="188722"/>
                  </a:lnTo>
                  <a:lnTo>
                    <a:pt x="40109" y="187267"/>
                  </a:lnTo>
                  <a:lnTo>
                    <a:pt x="38108" y="185630"/>
                  </a:lnTo>
                  <a:lnTo>
                    <a:pt x="36198" y="183993"/>
                  </a:lnTo>
                  <a:lnTo>
                    <a:pt x="34379" y="182356"/>
                  </a:lnTo>
                  <a:lnTo>
                    <a:pt x="32469" y="180628"/>
                  </a:lnTo>
                  <a:lnTo>
                    <a:pt x="30741" y="178900"/>
                  </a:lnTo>
                  <a:lnTo>
                    <a:pt x="28922" y="177081"/>
                  </a:lnTo>
                  <a:lnTo>
                    <a:pt x="27194" y="175262"/>
                  </a:lnTo>
                  <a:lnTo>
                    <a:pt x="25557" y="173352"/>
                  </a:lnTo>
                  <a:lnTo>
                    <a:pt x="23920" y="171442"/>
                  </a:lnTo>
                  <a:lnTo>
                    <a:pt x="22374" y="169532"/>
                  </a:lnTo>
                  <a:lnTo>
                    <a:pt x="20828" y="167531"/>
                  </a:lnTo>
                  <a:lnTo>
                    <a:pt x="19372" y="165439"/>
                  </a:lnTo>
                  <a:lnTo>
                    <a:pt x="17917" y="163347"/>
                  </a:lnTo>
                  <a:lnTo>
                    <a:pt x="16553" y="161255"/>
                  </a:lnTo>
                  <a:lnTo>
                    <a:pt x="15189" y="159163"/>
                  </a:lnTo>
                  <a:lnTo>
                    <a:pt x="13915" y="156981"/>
                  </a:lnTo>
                  <a:lnTo>
                    <a:pt x="12642" y="154707"/>
                  </a:lnTo>
                  <a:lnTo>
                    <a:pt x="11460" y="152524"/>
                  </a:lnTo>
                  <a:lnTo>
                    <a:pt x="10368" y="150250"/>
                  </a:lnTo>
                  <a:lnTo>
                    <a:pt x="9277" y="147886"/>
                  </a:lnTo>
                  <a:lnTo>
                    <a:pt x="8276" y="145612"/>
                  </a:lnTo>
                  <a:lnTo>
                    <a:pt x="7276" y="143247"/>
                  </a:lnTo>
                  <a:lnTo>
                    <a:pt x="6367" y="140791"/>
                  </a:lnTo>
                  <a:lnTo>
                    <a:pt x="5548" y="138427"/>
                  </a:lnTo>
                  <a:lnTo>
                    <a:pt x="4729" y="135971"/>
                  </a:lnTo>
                  <a:lnTo>
                    <a:pt x="4002" y="133515"/>
                  </a:lnTo>
                  <a:lnTo>
                    <a:pt x="3274" y="130969"/>
                  </a:lnTo>
                  <a:lnTo>
                    <a:pt x="2729" y="128422"/>
                  </a:lnTo>
                  <a:lnTo>
                    <a:pt x="2183" y="125966"/>
                  </a:lnTo>
                  <a:lnTo>
                    <a:pt x="1637" y="123329"/>
                  </a:lnTo>
                  <a:lnTo>
                    <a:pt x="1182" y="120782"/>
                  </a:lnTo>
                  <a:lnTo>
                    <a:pt x="819" y="118145"/>
                  </a:lnTo>
                  <a:lnTo>
                    <a:pt x="546" y="115507"/>
                  </a:lnTo>
                  <a:lnTo>
                    <a:pt x="364" y="112870"/>
                  </a:lnTo>
                  <a:lnTo>
                    <a:pt x="182" y="110232"/>
                  </a:lnTo>
                  <a:lnTo>
                    <a:pt x="91" y="107504"/>
                  </a:lnTo>
                  <a:lnTo>
                    <a:pt x="0" y="104775"/>
                  </a:lnTo>
                  <a:lnTo>
                    <a:pt x="0" y="104775"/>
                  </a:lnTo>
                  <a:lnTo>
                    <a:pt x="91" y="102137"/>
                  </a:lnTo>
                  <a:lnTo>
                    <a:pt x="182" y="99409"/>
                  </a:lnTo>
                  <a:lnTo>
                    <a:pt x="364" y="96771"/>
                  </a:lnTo>
                  <a:lnTo>
                    <a:pt x="546" y="94134"/>
                  </a:lnTo>
                  <a:lnTo>
                    <a:pt x="819" y="91496"/>
                  </a:lnTo>
                  <a:lnTo>
                    <a:pt x="1182" y="88859"/>
                  </a:lnTo>
                  <a:lnTo>
                    <a:pt x="1637" y="86221"/>
                  </a:lnTo>
                  <a:lnTo>
                    <a:pt x="2183" y="83674"/>
                  </a:lnTo>
                  <a:lnTo>
                    <a:pt x="2729" y="81128"/>
                  </a:lnTo>
                  <a:lnTo>
                    <a:pt x="3274" y="78581"/>
                  </a:lnTo>
                  <a:lnTo>
                    <a:pt x="4002" y="76126"/>
                  </a:lnTo>
                  <a:lnTo>
                    <a:pt x="4729" y="73670"/>
                  </a:lnTo>
                  <a:lnTo>
                    <a:pt x="5548" y="71214"/>
                  </a:lnTo>
                  <a:lnTo>
                    <a:pt x="6367" y="68759"/>
                  </a:lnTo>
                  <a:lnTo>
                    <a:pt x="7276" y="66394"/>
                  </a:lnTo>
                  <a:lnTo>
                    <a:pt x="8276" y="64029"/>
                  </a:lnTo>
                  <a:lnTo>
                    <a:pt x="9277" y="61664"/>
                  </a:lnTo>
                  <a:lnTo>
                    <a:pt x="10368" y="59391"/>
                  </a:lnTo>
                  <a:lnTo>
                    <a:pt x="11460" y="57117"/>
                  </a:lnTo>
                  <a:lnTo>
                    <a:pt x="12642" y="54843"/>
                  </a:lnTo>
                  <a:lnTo>
                    <a:pt x="13915" y="52660"/>
                  </a:lnTo>
                  <a:lnTo>
                    <a:pt x="15189" y="50478"/>
                  </a:lnTo>
                  <a:lnTo>
                    <a:pt x="16553" y="48295"/>
                  </a:lnTo>
                  <a:lnTo>
                    <a:pt x="17917" y="46203"/>
                  </a:lnTo>
                  <a:lnTo>
                    <a:pt x="19372" y="44111"/>
                  </a:lnTo>
                  <a:lnTo>
                    <a:pt x="20828" y="42110"/>
                  </a:lnTo>
                  <a:lnTo>
                    <a:pt x="22374" y="40109"/>
                  </a:lnTo>
                  <a:lnTo>
                    <a:pt x="23920" y="38199"/>
                  </a:lnTo>
                  <a:lnTo>
                    <a:pt x="25557" y="36198"/>
                  </a:lnTo>
                  <a:lnTo>
                    <a:pt x="27194" y="34379"/>
                  </a:lnTo>
                  <a:lnTo>
                    <a:pt x="28922" y="32560"/>
                  </a:lnTo>
                  <a:lnTo>
                    <a:pt x="30741" y="30741"/>
                  </a:lnTo>
                  <a:lnTo>
                    <a:pt x="32469" y="28922"/>
                  </a:lnTo>
                  <a:lnTo>
                    <a:pt x="34379" y="27285"/>
                  </a:lnTo>
                  <a:lnTo>
                    <a:pt x="36198" y="25557"/>
                  </a:lnTo>
                  <a:lnTo>
                    <a:pt x="38108" y="23920"/>
                  </a:lnTo>
                  <a:lnTo>
                    <a:pt x="40109" y="22374"/>
                  </a:lnTo>
                  <a:lnTo>
                    <a:pt x="42110" y="20828"/>
                  </a:lnTo>
                  <a:lnTo>
                    <a:pt x="44111" y="19372"/>
                  </a:lnTo>
                  <a:lnTo>
                    <a:pt x="46203" y="17917"/>
                  </a:lnTo>
                  <a:lnTo>
                    <a:pt x="48295" y="16553"/>
                  </a:lnTo>
                  <a:lnTo>
                    <a:pt x="50478" y="15189"/>
                  </a:lnTo>
                  <a:lnTo>
                    <a:pt x="52660" y="13915"/>
                  </a:lnTo>
                  <a:lnTo>
                    <a:pt x="54843" y="12642"/>
                  </a:lnTo>
                  <a:lnTo>
                    <a:pt x="57117" y="11460"/>
                  </a:lnTo>
                  <a:lnTo>
                    <a:pt x="59391" y="10368"/>
                  </a:lnTo>
                  <a:lnTo>
                    <a:pt x="61664" y="9277"/>
                  </a:lnTo>
                  <a:lnTo>
                    <a:pt x="64029" y="8276"/>
                  </a:lnTo>
                  <a:lnTo>
                    <a:pt x="66394" y="7276"/>
                  </a:lnTo>
                  <a:lnTo>
                    <a:pt x="68759" y="6367"/>
                  </a:lnTo>
                  <a:lnTo>
                    <a:pt x="71214" y="5548"/>
                  </a:lnTo>
                  <a:lnTo>
                    <a:pt x="73670" y="4729"/>
                  </a:lnTo>
                  <a:lnTo>
                    <a:pt x="76126" y="4002"/>
                  </a:lnTo>
                  <a:lnTo>
                    <a:pt x="78581" y="3365"/>
                  </a:lnTo>
                  <a:lnTo>
                    <a:pt x="81128" y="2729"/>
                  </a:lnTo>
                  <a:lnTo>
                    <a:pt x="83674" y="2183"/>
                  </a:lnTo>
                  <a:lnTo>
                    <a:pt x="86221" y="1637"/>
                  </a:lnTo>
                  <a:lnTo>
                    <a:pt x="88859" y="1273"/>
                  </a:lnTo>
                  <a:lnTo>
                    <a:pt x="91405" y="910"/>
                  </a:lnTo>
                  <a:lnTo>
                    <a:pt x="94043" y="546"/>
                  </a:lnTo>
                  <a:lnTo>
                    <a:pt x="96771" y="364"/>
                  </a:lnTo>
                  <a:lnTo>
                    <a:pt x="99409" y="182"/>
                  </a:lnTo>
                  <a:lnTo>
                    <a:pt x="102046" y="91"/>
                  </a:lnTo>
                  <a:lnTo>
                    <a:pt x="104775" y="0"/>
                  </a:lnTo>
                  <a:lnTo>
                    <a:pt x="104775" y="0"/>
                  </a:lnTo>
                  <a:lnTo>
                    <a:pt x="107504" y="91"/>
                  </a:lnTo>
                  <a:lnTo>
                    <a:pt x="110141" y="182"/>
                  </a:lnTo>
                  <a:lnTo>
                    <a:pt x="112870" y="364"/>
                  </a:lnTo>
                  <a:lnTo>
                    <a:pt x="115507" y="546"/>
                  </a:lnTo>
                  <a:lnTo>
                    <a:pt x="118145" y="910"/>
                  </a:lnTo>
                  <a:lnTo>
                    <a:pt x="120782" y="1273"/>
                  </a:lnTo>
                  <a:lnTo>
                    <a:pt x="123329" y="1637"/>
                  </a:lnTo>
                  <a:lnTo>
                    <a:pt x="125876" y="2183"/>
                  </a:lnTo>
                  <a:lnTo>
                    <a:pt x="128422" y="2729"/>
                  </a:lnTo>
                  <a:lnTo>
                    <a:pt x="130969" y="3365"/>
                  </a:lnTo>
                  <a:lnTo>
                    <a:pt x="133515" y="4002"/>
                  </a:lnTo>
                  <a:lnTo>
                    <a:pt x="135971" y="4729"/>
                  </a:lnTo>
                  <a:lnTo>
                    <a:pt x="138427" y="5548"/>
                  </a:lnTo>
                  <a:lnTo>
                    <a:pt x="140791" y="6367"/>
                  </a:lnTo>
                  <a:lnTo>
                    <a:pt x="143247" y="7276"/>
                  </a:lnTo>
                  <a:lnTo>
                    <a:pt x="145612" y="8276"/>
                  </a:lnTo>
                  <a:lnTo>
                    <a:pt x="147886" y="9277"/>
                  </a:lnTo>
                  <a:lnTo>
                    <a:pt x="150250" y="10368"/>
                  </a:lnTo>
                  <a:lnTo>
                    <a:pt x="152524" y="11460"/>
                  </a:lnTo>
                  <a:lnTo>
                    <a:pt x="154707" y="12642"/>
                  </a:lnTo>
                  <a:lnTo>
                    <a:pt x="156981" y="13915"/>
                  </a:lnTo>
                  <a:lnTo>
                    <a:pt x="159163" y="15189"/>
                  </a:lnTo>
                  <a:lnTo>
                    <a:pt x="161255" y="16553"/>
                  </a:lnTo>
                  <a:lnTo>
                    <a:pt x="163347" y="17917"/>
                  </a:lnTo>
                  <a:lnTo>
                    <a:pt x="165439" y="19372"/>
                  </a:lnTo>
                  <a:lnTo>
                    <a:pt x="167440" y="20828"/>
                  </a:lnTo>
                  <a:lnTo>
                    <a:pt x="169441" y="22374"/>
                  </a:lnTo>
                  <a:lnTo>
                    <a:pt x="171442" y="23920"/>
                  </a:lnTo>
                  <a:lnTo>
                    <a:pt x="173352" y="25557"/>
                  </a:lnTo>
                  <a:lnTo>
                    <a:pt x="175262" y="27285"/>
                  </a:lnTo>
                  <a:lnTo>
                    <a:pt x="177081" y="28922"/>
                  </a:lnTo>
                  <a:lnTo>
                    <a:pt x="178900" y="30741"/>
                  </a:lnTo>
                  <a:lnTo>
                    <a:pt x="180628" y="32560"/>
                  </a:lnTo>
                  <a:lnTo>
                    <a:pt x="182356" y="34379"/>
                  </a:lnTo>
                  <a:lnTo>
                    <a:pt x="183993" y="36198"/>
                  </a:lnTo>
                  <a:lnTo>
                    <a:pt x="185630" y="38199"/>
                  </a:lnTo>
                  <a:lnTo>
                    <a:pt x="187176" y="40109"/>
                  </a:lnTo>
                  <a:lnTo>
                    <a:pt x="188722" y="42110"/>
                  </a:lnTo>
                  <a:lnTo>
                    <a:pt x="190268" y="44111"/>
                  </a:lnTo>
                  <a:lnTo>
                    <a:pt x="191633" y="46203"/>
                  </a:lnTo>
                  <a:lnTo>
                    <a:pt x="193088" y="48295"/>
                  </a:lnTo>
                  <a:lnTo>
                    <a:pt x="194361" y="50478"/>
                  </a:lnTo>
                  <a:lnTo>
                    <a:pt x="195726" y="52660"/>
                  </a:lnTo>
                  <a:lnTo>
                    <a:pt x="196908" y="54843"/>
                  </a:lnTo>
                  <a:lnTo>
                    <a:pt x="198090" y="57117"/>
                  </a:lnTo>
                  <a:lnTo>
                    <a:pt x="199273" y="59391"/>
                  </a:lnTo>
                  <a:lnTo>
                    <a:pt x="200273" y="61664"/>
                  </a:lnTo>
                  <a:lnTo>
                    <a:pt x="201364" y="64029"/>
                  </a:lnTo>
                  <a:lnTo>
                    <a:pt x="202274" y="66394"/>
                  </a:lnTo>
                  <a:lnTo>
                    <a:pt x="203183" y="68759"/>
                  </a:lnTo>
                  <a:lnTo>
                    <a:pt x="204093" y="71214"/>
                  </a:lnTo>
                  <a:lnTo>
                    <a:pt x="204821" y="73670"/>
                  </a:lnTo>
                  <a:lnTo>
                    <a:pt x="205548" y="76126"/>
                  </a:lnTo>
                  <a:lnTo>
                    <a:pt x="206276" y="78581"/>
                  </a:lnTo>
                  <a:lnTo>
                    <a:pt x="206912" y="81128"/>
                  </a:lnTo>
                  <a:lnTo>
                    <a:pt x="207458" y="83674"/>
                  </a:lnTo>
                  <a:lnTo>
                    <a:pt x="207913" y="86221"/>
                  </a:lnTo>
                  <a:lnTo>
                    <a:pt x="208368" y="88859"/>
                  </a:lnTo>
                  <a:lnTo>
                    <a:pt x="208731" y="91496"/>
                  </a:lnTo>
                  <a:lnTo>
                    <a:pt x="209004" y="94134"/>
                  </a:lnTo>
                  <a:lnTo>
                    <a:pt x="209277" y="96771"/>
                  </a:lnTo>
                  <a:lnTo>
                    <a:pt x="209459" y="99409"/>
                  </a:lnTo>
                  <a:lnTo>
                    <a:pt x="209550" y="102137"/>
                  </a:lnTo>
                  <a:lnTo>
                    <a:pt x="209550" y="104775"/>
                  </a:lnTo>
                </a:path>
              </a:pathLst>
            </a:custGeom>
            <a:solidFill>
              <a:srgbClr val="CB2233">
                <a:alpha val="65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12" name="Google Shape;1512;p122"/>
          <p:cNvGrpSpPr/>
          <p:nvPr/>
        </p:nvGrpSpPr>
        <p:grpSpPr>
          <a:xfrm>
            <a:off x="1270881" y="1291911"/>
            <a:ext cx="608219" cy="608219"/>
            <a:chOff x="1190625" y="238125"/>
            <a:chExt cx="5238750" cy="5238750"/>
          </a:xfrm>
        </p:grpSpPr>
        <p:sp>
          <p:nvSpPr>
            <p:cNvPr id="1513" name="Google Shape;1513;p122"/>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rgbClr val="CB22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4" name="Google Shape;1514;p122"/>
            <p:cNvSpPr/>
            <p:nvPr/>
          </p:nvSpPr>
          <p:spPr>
            <a:xfrm>
              <a:off x="3288550" y="2633150"/>
              <a:ext cx="1048975" cy="964100"/>
            </a:xfrm>
            <a:custGeom>
              <a:rect b="b" l="l" r="r" t="t"/>
              <a:pathLst>
                <a:path extrusionOk="0" h="38564" w="41959">
                  <a:moveTo>
                    <a:pt x="0" y="0"/>
                  </a:moveTo>
                  <a:lnTo>
                    <a:pt x="12491" y="19282"/>
                  </a:lnTo>
                  <a:lnTo>
                    <a:pt x="0" y="38563"/>
                  </a:lnTo>
                  <a:lnTo>
                    <a:pt x="15644" y="38563"/>
                  </a:lnTo>
                  <a:lnTo>
                    <a:pt x="19888" y="30560"/>
                  </a:lnTo>
                  <a:lnTo>
                    <a:pt x="20494" y="29104"/>
                  </a:lnTo>
                  <a:lnTo>
                    <a:pt x="20858" y="28256"/>
                  </a:lnTo>
                  <a:lnTo>
                    <a:pt x="20979" y="28256"/>
                  </a:lnTo>
                  <a:lnTo>
                    <a:pt x="21343" y="29104"/>
                  </a:lnTo>
                  <a:lnTo>
                    <a:pt x="22071" y="30560"/>
                  </a:lnTo>
                  <a:lnTo>
                    <a:pt x="26315" y="38563"/>
                  </a:lnTo>
                  <a:lnTo>
                    <a:pt x="41959" y="38563"/>
                  </a:lnTo>
                  <a:lnTo>
                    <a:pt x="29468" y="19282"/>
                  </a:lnTo>
                  <a:lnTo>
                    <a:pt x="41959" y="0"/>
                  </a:lnTo>
                  <a:lnTo>
                    <a:pt x="26073" y="0"/>
                  </a:lnTo>
                  <a:lnTo>
                    <a:pt x="22313" y="6912"/>
                  </a:lnTo>
                  <a:lnTo>
                    <a:pt x="21464" y="8489"/>
                  </a:lnTo>
                  <a:lnTo>
                    <a:pt x="20979" y="9217"/>
                  </a:lnTo>
                  <a:lnTo>
                    <a:pt x="20858" y="9217"/>
                  </a:lnTo>
                  <a:lnTo>
                    <a:pt x="19524" y="6912"/>
                  </a:lnTo>
                  <a:lnTo>
                    <a:pt x="1588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5" name="Google Shape;1515;p122"/>
            <p:cNvSpPr/>
            <p:nvPr/>
          </p:nvSpPr>
          <p:spPr>
            <a:xfrm>
              <a:off x="1966725"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802"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618" y="40261"/>
                  </a:lnTo>
                  <a:lnTo>
                    <a:pt x="26679" y="41231"/>
                  </a:lnTo>
                  <a:lnTo>
                    <a:pt x="28498" y="42322"/>
                  </a:lnTo>
                  <a:lnTo>
                    <a:pt x="30075" y="43293"/>
                  </a:lnTo>
                  <a:lnTo>
                    <a:pt x="30681" y="43899"/>
                  </a:lnTo>
                  <a:lnTo>
                    <a:pt x="31166" y="44505"/>
                  </a:lnTo>
                  <a:lnTo>
                    <a:pt x="31651" y="45112"/>
                  </a:lnTo>
                  <a:lnTo>
                    <a:pt x="32015" y="45718"/>
                  </a:lnTo>
                  <a:lnTo>
                    <a:pt x="32136" y="46324"/>
                  </a:lnTo>
                  <a:lnTo>
                    <a:pt x="32258" y="47052"/>
                  </a:lnTo>
                  <a:lnTo>
                    <a:pt x="32258"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493" y="46082"/>
                  </a:lnTo>
                  <a:lnTo>
                    <a:pt x="16493" y="44748"/>
                  </a:lnTo>
                  <a:lnTo>
                    <a:pt x="16735" y="43535"/>
                  </a:lnTo>
                  <a:lnTo>
                    <a:pt x="17099" y="42444"/>
                  </a:lnTo>
                  <a:lnTo>
                    <a:pt x="17584" y="41352"/>
                  </a:lnTo>
                  <a:lnTo>
                    <a:pt x="18191" y="40382"/>
                  </a:lnTo>
                  <a:lnTo>
                    <a:pt x="18676" y="39533"/>
                  </a:lnTo>
                  <a:lnTo>
                    <a:pt x="19888" y="38078"/>
                  </a:lnTo>
                  <a:close/>
                  <a:moveTo>
                    <a:pt x="25224" y="0"/>
                  </a:moveTo>
                  <a:lnTo>
                    <a:pt x="22435" y="121"/>
                  </a:lnTo>
                  <a:lnTo>
                    <a:pt x="19767" y="485"/>
                  </a:lnTo>
                  <a:lnTo>
                    <a:pt x="17463" y="970"/>
                  </a:lnTo>
                  <a:lnTo>
                    <a:pt x="15280" y="1577"/>
                  </a:lnTo>
                  <a:lnTo>
                    <a:pt x="13219" y="2425"/>
                  </a:lnTo>
                  <a:lnTo>
                    <a:pt x="11400"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4" y="24617"/>
                  </a:lnTo>
                  <a:lnTo>
                    <a:pt x="4851" y="26194"/>
                  </a:lnTo>
                  <a:lnTo>
                    <a:pt x="5700" y="27649"/>
                  </a:lnTo>
                  <a:lnTo>
                    <a:pt x="6670" y="29104"/>
                  </a:lnTo>
                  <a:lnTo>
                    <a:pt x="7883" y="30317"/>
                  </a:lnTo>
                  <a:lnTo>
                    <a:pt x="9096" y="31530"/>
                  </a:lnTo>
                  <a:lnTo>
                    <a:pt x="8125" y="32257"/>
                  </a:lnTo>
                  <a:lnTo>
                    <a:pt x="6791" y="33470"/>
                  </a:lnTo>
                  <a:lnTo>
                    <a:pt x="5336" y="35046"/>
                  </a:lnTo>
                  <a:lnTo>
                    <a:pt x="3760" y="36865"/>
                  </a:lnTo>
                  <a:lnTo>
                    <a:pt x="3032" y="37957"/>
                  </a:lnTo>
                  <a:lnTo>
                    <a:pt x="2305" y="39170"/>
                  </a:lnTo>
                  <a:lnTo>
                    <a:pt x="1698" y="40382"/>
                  </a:lnTo>
                  <a:lnTo>
                    <a:pt x="1092" y="41595"/>
                  </a:lnTo>
                  <a:lnTo>
                    <a:pt x="728" y="43050"/>
                  </a:lnTo>
                  <a:lnTo>
                    <a:pt x="364"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2" y="62938"/>
                  </a:lnTo>
                  <a:lnTo>
                    <a:pt x="9581"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30" y="65242"/>
                  </a:lnTo>
                  <a:lnTo>
                    <a:pt x="39170" y="64151"/>
                  </a:lnTo>
                  <a:lnTo>
                    <a:pt x="40989" y="62938"/>
                  </a:lnTo>
                  <a:lnTo>
                    <a:pt x="42565" y="61604"/>
                  </a:lnTo>
                  <a:lnTo>
                    <a:pt x="44021" y="60149"/>
                  </a:lnTo>
                  <a:lnTo>
                    <a:pt x="45233" y="58572"/>
                  </a:lnTo>
                  <a:lnTo>
                    <a:pt x="46325" y="56875"/>
                  </a:lnTo>
                  <a:lnTo>
                    <a:pt x="47173" y="55177"/>
                  </a:lnTo>
                  <a:lnTo>
                    <a:pt x="47780" y="53479"/>
                  </a:lnTo>
                  <a:lnTo>
                    <a:pt x="48265" y="51539"/>
                  </a:lnTo>
                  <a:lnTo>
                    <a:pt x="48629" y="49720"/>
                  </a:lnTo>
                  <a:lnTo>
                    <a:pt x="48629" y="47901"/>
                  </a:lnTo>
                  <a:lnTo>
                    <a:pt x="48629" y="46688"/>
                  </a:lnTo>
                  <a:lnTo>
                    <a:pt x="48507" y="45475"/>
                  </a:lnTo>
                  <a:lnTo>
                    <a:pt x="48386" y="44384"/>
                  </a:lnTo>
                  <a:lnTo>
                    <a:pt x="48144" y="43293"/>
                  </a:lnTo>
                  <a:lnTo>
                    <a:pt x="47780" y="42322"/>
                  </a:lnTo>
                  <a:lnTo>
                    <a:pt x="47416" y="41352"/>
                  </a:lnTo>
                  <a:lnTo>
                    <a:pt x="46446" y="39533"/>
                  </a:lnTo>
                  <a:lnTo>
                    <a:pt x="45354" y="37957"/>
                  </a:lnTo>
                  <a:lnTo>
                    <a:pt x="44021"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5" y="12733"/>
                  </a:lnTo>
                  <a:lnTo>
                    <a:pt x="45597" y="10914"/>
                  </a:lnTo>
                  <a:lnTo>
                    <a:pt x="44748" y="9216"/>
                  </a:lnTo>
                  <a:lnTo>
                    <a:pt x="43535" y="7640"/>
                  </a:lnTo>
                  <a:lnTo>
                    <a:pt x="42323" y="6185"/>
                  </a:lnTo>
                  <a:lnTo>
                    <a:pt x="40868" y="4972"/>
                  </a:lnTo>
                  <a:lnTo>
                    <a:pt x="39291" y="3759"/>
                  </a:lnTo>
                  <a:lnTo>
                    <a:pt x="37593" y="2789"/>
                  </a:lnTo>
                  <a:lnTo>
                    <a:pt x="35774" y="1940"/>
                  </a:lnTo>
                  <a:lnTo>
                    <a:pt x="33834" y="1213"/>
                  </a:lnTo>
                  <a:lnTo>
                    <a:pt x="31772" y="728"/>
                  </a:lnTo>
                  <a:lnTo>
                    <a:pt x="29590" y="364"/>
                  </a:lnTo>
                  <a:lnTo>
                    <a:pt x="27407" y="121"/>
                  </a:lnTo>
                  <a:lnTo>
                    <a:pt x="2522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6" name="Google Shape;1516;p122"/>
            <p:cNvSpPr/>
            <p:nvPr/>
          </p:nvSpPr>
          <p:spPr>
            <a:xfrm>
              <a:off x="4437550"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681"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496" y="40261"/>
                  </a:lnTo>
                  <a:lnTo>
                    <a:pt x="26679" y="41231"/>
                  </a:lnTo>
                  <a:lnTo>
                    <a:pt x="28498" y="42322"/>
                  </a:lnTo>
                  <a:lnTo>
                    <a:pt x="30075" y="43293"/>
                  </a:lnTo>
                  <a:lnTo>
                    <a:pt x="30681" y="43899"/>
                  </a:lnTo>
                  <a:lnTo>
                    <a:pt x="31166" y="44505"/>
                  </a:lnTo>
                  <a:lnTo>
                    <a:pt x="31651" y="45112"/>
                  </a:lnTo>
                  <a:lnTo>
                    <a:pt x="32015" y="45718"/>
                  </a:lnTo>
                  <a:lnTo>
                    <a:pt x="32136" y="46324"/>
                  </a:lnTo>
                  <a:lnTo>
                    <a:pt x="32257" y="47052"/>
                  </a:lnTo>
                  <a:lnTo>
                    <a:pt x="32136"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371" y="46082"/>
                  </a:lnTo>
                  <a:lnTo>
                    <a:pt x="16493" y="44748"/>
                  </a:lnTo>
                  <a:lnTo>
                    <a:pt x="16735" y="43535"/>
                  </a:lnTo>
                  <a:lnTo>
                    <a:pt x="17099" y="42444"/>
                  </a:lnTo>
                  <a:lnTo>
                    <a:pt x="17584" y="41352"/>
                  </a:lnTo>
                  <a:lnTo>
                    <a:pt x="18190" y="40382"/>
                  </a:lnTo>
                  <a:lnTo>
                    <a:pt x="18676" y="39533"/>
                  </a:lnTo>
                  <a:lnTo>
                    <a:pt x="19888" y="38078"/>
                  </a:lnTo>
                  <a:close/>
                  <a:moveTo>
                    <a:pt x="25103" y="0"/>
                  </a:moveTo>
                  <a:lnTo>
                    <a:pt x="22435" y="121"/>
                  </a:lnTo>
                  <a:lnTo>
                    <a:pt x="19767" y="485"/>
                  </a:lnTo>
                  <a:lnTo>
                    <a:pt x="17463" y="970"/>
                  </a:lnTo>
                  <a:lnTo>
                    <a:pt x="15280" y="1577"/>
                  </a:lnTo>
                  <a:lnTo>
                    <a:pt x="13218" y="2425"/>
                  </a:lnTo>
                  <a:lnTo>
                    <a:pt x="11399"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3" y="24617"/>
                  </a:lnTo>
                  <a:lnTo>
                    <a:pt x="4851" y="26194"/>
                  </a:lnTo>
                  <a:lnTo>
                    <a:pt x="5700" y="27649"/>
                  </a:lnTo>
                  <a:lnTo>
                    <a:pt x="6670" y="29104"/>
                  </a:lnTo>
                  <a:lnTo>
                    <a:pt x="7883" y="30317"/>
                  </a:lnTo>
                  <a:lnTo>
                    <a:pt x="9095" y="31530"/>
                  </a:lnTo>
                  <a:lnTo>
                    <a:pt x="8125" y="32257"/>
                  </a:lnTo>
                  <a:lnTo>
                    <a:pt x="6791" y="33470"/>
                  </a:lnTo>
                  <a:lnTo>
                    <a:pt x="5336" y="35046"/>
                  </a:lnTo>
                  <a:lnTo>
                    <a:pt x="3760" y="36865"/>
                  </a:lnTo>
                  <a:lnTo>
                    <a:pt x="3032" y="37957"/>
                  </a:lnTo>
                  <a:lnTo>
                    <a:pt x="2304" y="39170"/>
                  </a:lnTo>
                  <a:lnTo>
                    <a:pt x="1698" y="40382"/>
                  </a:lnTo>
                  <a:lnTo>
                    <a:pt x="1092" y="41595"/>
                  </a:lnTo>
                  <a:lnTo>
                    <a:pt x="607" y="43050"/>
                  </a:lnTo>
                  <a:lnTo>
                    <a:pt x="243"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1" y="62938"/>
                  </a:lnTo>
                  <a:lnTo>
                    <a:pt x="9580"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29" y="65242"/>
                  </a:lnTo>
                  <a:lnTo>
                    <a:pt x="39170" y="64151"/>
                  </a:lnTo>
                  <a:lnTo>
                    <a:pt x="40989" y="62938"/>
                  </a:lnTo>
                  <a:lnTo>
                    <a:pt x="42565" y="61604"/>
                  </a:lnTo>
                  <a:lnTo>
                    <a:pt x="44020" y="60149"/>
                  </a:lnTo>
                  <a:lnTo>
                    <a:pt x="45233" y="58572"/>
                  </a:lnTo>
                  <a:lnTo>
                    <a:pt x="46324" y="56875"/>
                  </a:lnTo>
                  <a:lnTo>
                    <a:pt x="47173" y="55177"/>
                  </a:lnTo>
                  <a:lnTo>
                    <a:pt x="47780" y="53479"/>
                  </a:lnTo>
                  <a:lnTo>
                    <a:pt x="48265" y="51539"/>
                  </a:lnTo>
                  <a:lnTo>
                    <a:pt x="48629" y="49720"/>
                  </a:lnTo>
                  <a:lnTo>
                    <a:pt x="48629" y="47901"/>
                  </a:lnTo>
                  <a:lnTo>
                    <a:pt x="48629" y="46688"/>
                  </a:lnTo>
                  <a:lnTo>
                    <a:pt x="48507" y="45475"/>
                  </a:lnTo>
                  <a:lnTo>
                    <a:pt x="48386" y="44384"/>
                  </a:lnTo>
                  <a:lnTo>
                    <a:pt x="48022" y="43293"/>
                  </a:lnTo>
                  <a:lnTo>
                    <a:pt x="47780" y="42322"/>
                  </a:lnTo>
                  <a:lnTo>
                    <a:pt x="47416" y="41352"/>
                  </a:lnTo>
                  <a:lnTo>
                    <a:pt x="46446" y="39533"/>
                  </a:lnTo>
                  <a:lnTo>
                    <a:pt x="45354" y="37957"/>
                  </a:lnTo>
                  <a:lnTo>
                    <a:pt x="44020"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4" y="12733"/>
                  </a:lnTo>
                  <a:lnTo>
                    <a:pt x="45597" y="10914"/>
                  </a:lnTo>
                  <a:lnTo>
                    <a:pt x="44627" y="9216"/>
                  </a:lnTo>
                  <a:lnTo>
                    <a:pt x="43535" y="7640"/>
                  </a:lnTo>
                  <a:lnTo>
                    <a:pt x="42323" y="6185"/>
                  </a:lnTo>
                  <a:lnTo>
                    <a:pt x="40867" y="4972"/>
                  </a:lnTo>
                  <a:lnTo>
                    <a:pt x="39291" y="3759"/>
                  </a:lnTo>
                  <a:lnTo>
                    <a:pt x="37593" y="2789"/>
                  </a:lnTo>
                  <a:lnTo>
                    <a:pt x="35774" y="1940"/>
                  </a:lnTo>
                  <a:lnTo>
                    <a:pt x="33834" y="1213"/>
                  </a:lnTo>
                  <a:lnTo>
                    <a:pt x="31772" y="728"/>
                  </a:lnTo>
                  <a:lnTo>
                    <a:pt x="29590" y="364"/>
                  </a:lnTo>
                  <a:lnTo>
                    <a:pt x="27407" y="121"/>
                  </a:lnTo>
                  <a:lnTo>
                    <a:pt x="2510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4 Closing Slide 3: Open Brand w/Open Logo" showMasterSp="0">
  <p:cSld name="End Slide_1_1_1_1_1">
    <p:spTree>
      <p:nvGrpSpPr>
        <p:cNvPr id="1517" name="Shape 1517"/>
        <p:cNvGrpSpPr/>
        <p:nvPr/>
      </p:nvGrpSpPr>
      <p:grpSpPr>
        <a:xfrm>
          <a:off x="0" y="0"/>
          <a:ext cx="0" cy="0"/>
          <a:chOff x="0" y="0"/>
          <a:chExt cx="0" cy="0"/>
        </a:xfrm>
      </p:grpSpPr>
      <p:pic>
        <p:nvPicPr>
          <p:cNvPr id="1518" name="Google Shape;1518;p123"/>
          <p:cNvPicPr preferRelativeResize="0"/>
          <p:nvPr/>
        </p:nvPicPr>
        <p:blipFill rotWithShape="1">
          <a:blip r:embed="rId2">
            <a:alphaModFix/>
          </a:blip>
          <a:srcRect b="29876" l="0" r="8357" t="1348"/>
          <a:stretch/>
        </p:blipFill>
        <p:spPr>
          <a:xfrm>
            <a:off x="75" y="0"/>
            <a:ext cx="9143995" cy="5143502"/>
          </a:xfrm>
          <a:prstGeom prst="rect">
            <a:avLst/>
          </a:prstGeom>
          <a:noFill/>
          <a:ln>
            <a:noFill/>
          </a:ln>
        </p:spPr>
      </p:pic>
      <p:sp>
        <p:nvSpPr>
          <p:cNvPr id="1519" name="Google Shape;1519;p123"/>
          <p:cNvSpPr txBox="1"/>
          <p:nvPr/>
        </p:nvSpPr>
        <p:spPr>
          <a:xfrm>
            <a:off x="704800" y="4800600"/>
            <a:ext cx="7982100" cy="196800"/>
          </a:xfrm>
          <a:prstGeom prst="rect">
            <a:avLst/>
          </a:prstGeom>
          <a:noFill/>
          <a:ln>
            <a:noFill/>
          </a:ln>
        </p:spPr>
        <p:txBody>
          <a:bodyPr anchorCtr="0" anchor="b" bIns="0" lIns="0" spcFirstLastPara="1" rIns="0" wrap="square" tIns="0">
            <a:noAutofit/>
          </a:bodyPr>
          <a:lstStyle/>
          <a:p>
            <a:pPr indent="0" lvl="0" marL="0" rtl="0" algn="r">
              <a:spcBef>
                <a:spcPts val="0"/>
              </a:spcBef>
              <a:spcAft>
                <a:spcPts val="0"/>
              </a:spcAft>
              <a:buNone/>
            </a:pPr>
            <a:r>
              <a:rPr lang="en" sz="500">
                <a:solidFill>
                  <a:srgbClr val="FFFFFF"/>
                </a:solidFill>
                <a:latin typeface="Roboto Light"/>
                <a:ea typeface="Roboto Light"/>
                <a:cs typeface="Roboto Light"/>
                <a:sym typeface="Roboto Light"/>
              </a:rPr>
              <a:t>© 8x8, Inc. All rights reserved. Unless otherwise specified, all trademarks identified by the ®, ™, or SM are registered trademarks, trademarks, or services marks respectively of 8x8, Inc.</a:t>
            </a:r>
            <a:endParaRPr sz="500">
              <a:solidFill>
                <a:srgbClr val="FFFFFF"/>
              </a:solidFill>
              <a:latin typeface="Roboto Light"/>
              <a:ea typeface="Roboto Light"/>
              <a:cs typeface="Roboto Light"/>
              <a:sym typeface="Roboto Light"/>
            </a:endParaRPr>
          </a:p>
        </p:txBody>
      </p:sp>
      <p:grpSp>
        <p:nvGrpSpPr>
          <p:cNvPr id="1520" name="Google Shape;1520;p123"/>
          <p:cNvGrpSpPr/>
          <p:nvPr/>
        </p:nvGrpSpPr>
        <p:grpSpPr>
          <a:xfrm>
            <a:off x="8244939" y="138151"/>
            <a:ext cx="695041" cy="903684"/>
            <a:chOff x="1793050" y="238125"/>
            <a:chExt cx="4033900" cy="5238750"/>
          </a:xfrm>
        </p:grpSpPr>
        <p:sp>
          <p:nvSpPr>
            <p:cNvPr id="1521" name="Google Shape;1521;p123"/>
            <p:cNvSpPr/>
            <p:nvPr/>
          </p:nvSpPr>
          <p:spPr>
            <a:xfrm>
              <a:off x="1793050" y="238125"/>
              <a:ext cx="4033900" cy="4033925"/>
            </a:xfrm>
            <a:custGeom>
              <a:rect b="b" l="l" r="r" t="t"/>
              <a:pathLst>
                <a:path extrusionOk="0" h="161357" w="161356">
                  <a:moveTo>
                    <a:pt x="80712" y="18219"/>
                  </a:moveTo>
                  <a:lnTo>
                    <a:pt x="83944" y="18288"/>
                  </a:lnTo>
                  <a:lnTo>
                    <a:pt x="87106" y="18494"/>
                  </a:lnTo>
                  <a:lnTo>
                    <a:pt x="90200" y="18906"/>
                  </a:lnTo>
                  <a:lnTo>
                    <a:pt x="93294" y="19456"/>
                  </a:lnTo>
                  <a:lnTo>
                    <a:pt x="96319" y="20144"/>
                  </a:lnTo>
                  <a:lnTo>
                    <a:pt x="99275" y="20969"/>
                  </a:lnTo>
                  <a:lnTo>
                    <a:pt x="102162" y="22000"/>
                  </a:lnTo>
                  <a:lnTo>
                    <a:pt x="105050" y="23100"/>
                  </a:lnTo>
                  <a:lnTo>
                    <a:pt x="107800" y="24338"/>
                  </a:lnTo>
                  <a:lnTo>
                    <a:pt x="110481" y="25713"/>
                  </a:lnTo>
                  <a:lnTo>
                    <a:pt x="113094" y="27225"/>
                  </a:lnTo>
                  <a:lnTo>
                    <a:pt x="115637" y="28875"/>
                  </a:lnTo>
                  <a:lnTo>
                    <a:pt x="118112" y="30594"/>
                  </a:lnTo>
                  <a:lnTo>
                    <a:pt x="120450" y="32450"/>
                  </a:lnTo>
                  <a:lnTo>
                    <a:pt x="122719" y="34444"/>
                  </a:lnTo>
                  <a:lnTo>
                    <a:pt x="124850" y="36506"/>
                  </a:lnTo>
                  <a:lnTo>
                    <a:pt x="126981" y="38638"/>
                  </a:lnTo>
                  <a:lnTo>
                    <a:pt x="128906" y="40906"/>
                  </a:lnTo>
                  <a:lnTo>
                    <a:pt x="130762" y="43313"/>
                  </a:lnTo>
                  <a:lnTo>
                    <a:pt x="132481" y="45719"/>
                  </a:lnTo>
                  <a:lnTo>
                    <a:pt x="134131" y="48263"/>
                  </a:lnTo>
                  <a:lnTo>
                    <a:pt x="135644" y="50875"/>
                  </a:lnTo>
                  <a:lnTo>
                    <a:pt x="137019" y="53556"/>
                  </a:lnTo>
                  <a:lnTo>
                    <a:pt x="138256" y="56375"/>
                  </a:lnTo>
                  <a:lnTo>
                    <a:pt x="139356" y="59194"/>
                  </a:lnTo>
                  <a:lnTo>
                    <a:pt x="140387" y="62081"/>
                  </a:lnTo>
                  <a:lnTo>
                    <a:pt x="141212" y="65038"/>
                  </a:lnTo>
                  <a:lnTo>
                    <a:pt x="141900" y="68063"/>
                  </a:lnTo>
                  <a:lnTo>
                    <a:pt x="142450" y="71156"/>
                  </a:lnTo>
                  <a:lnTo>
                    <a:pt x="142862" y="74250"/>
                  </a:lnTo>
                  <a:lnTo>
                    <a:pt x="143069" y="77413"/>
                  </a:lnTo>
                  <a:lnTo>
                    <a:pt x="143206" y="80644"/>
                  </a:lnTo>
                  <a:lnTo>
                    <a:pt x="143069" y="83875"/>
                  </a:lnTo>
                  <a:lnTo>
                    <a:pt x="142862" y="87038"/>
                  </a:lnTo>
                  <a:lnTo>
                    <a:pt x="142450" y="90200"/>
                  </a:lnTo>
                  <a:lnTo>
                    <a:pt x="141900" y="93225"/>
                  </a:lnTo>
                  <a:lnTo>
                    <a:pt x="141212" y="96250"/>
                  </a:lnTo>
                  <a:lnTo>
                    <a:pt x="140387" y="99206"/>
                  </a:lnTo>
                  <a:lnTo>
                    <a:pt x="139356" y="102163"/>
                  </a:lnTo>
                  <a:lnTo>
                    <a:pt x="138256" y="104981"/>
                  </a:lnTo>
                  <a:lnTo>
                    <a:pt x="137019" y="107731"/>
                  </a:lnTo>
                  <a:lnTo>
                    <a:pt x="135644" y="110413"/>
                  </a:lnTo>
                  <a:lnTo>
                    <a:pt x="134131" y="113025"/>
                  </a:lnTo>
                  <a:lnTo>
                    <a:pt x="132481" y="115569"/>
                  </a:lnTo>
                  <a:lnTo>
                    <a:pt x="130762" y="118044"/>
                  </a:lnTo>
                  <a:lnTo>
                    <a:pt x="128906" y="120381"/>
                  </a:lnTo>
                  <a:lnTo>
                    <a:pt x="126981" y="122650"/>
                  </a:lnTo>
                  <a:lnTo>
                    <a:pt x="124850" y="124850"/>
                  </a:lnTo>
                  <a:lnTo>
                    <a:pt x="122719" y="126913"/>
                  </a:lnTo>
                  <a:lnTo>
                    <a:pt x="120450" y="128838"/>
                  </a:lnTo>
                  <a:lnTo>
                    <a:pt x="118112" y="130694"/>
                  </a:lnTo>
                  <a:lnTo>
                    <a:pt x="115637" y="132481"/>
                  </a:lnTo>
                  <a:lnTo>
                    <a:pt x="113094" y="134063"/>
                  </a:lnTo>
                  <a:lnTo>
                    <a:pt x="110481" y="135575"/>
                  </a:lnTo>
                  <a:lnTo>
                    <a:pt x="107800" y="136950"/>
                  </a:lnTo>
                  <a:lnTo>
                    <a:pt x="105050" y="138256"/>
                  </a:lnTo>
                  <a:lnTo>
                    <a:pt x="102162" y="139356"/>
                  </a:lnTo>
                  <a:lnTo>
                    <a:pt x="99275" y="140319"/>
                  </a:lnTo>
                  <a:lnTo>
                    <a:pt x="96319" y="141144"/>
                  </a:lnTo>
                  <a:lnTo>
                    <a:pt x="93294" y="141831"/>
                  </a:lnTo>
                  <a:lnTo>
                    <a:pt x="90200" y="142381"/>
                  </a:lnTo>
                  <a:lnTo>
                    <a:pt x="87106" y="142794"/>
                  </a:lnTo>
                  <a:lnTo>
                    <a:pt x="83944" y="143069"/>
                  </a:lnTo>
                  <a:lnTo>
                    <a:pt x="80712" y="143138"/>
                  </a:lnTo>
                  <a:lnTo>
                    <a:pt x="77481" y="143069"/>
                  </a:lnTo>
                  <a:lnTo>
                    <a:pt x="74319" y="142794"/>
                  </a:lnTo>
                  <a:lnTo>
                    <a:pt x="71225" y="142381"/>
                  </a:lnTo>
                  <a:lnTo>
                    <a:pt x="68131" y="141831"/>
                  </a:lnTo>
                  <a:lnTo>
                    <a:pt x="65106" y="141144"/>
                  </a:lnTo>
                  <a:lnTo>
                    <a:pt x="62150" y="140319"/>
                  </a:lnTo>
                  <a:lnTo>
                    <a:pt x="59194" y="139356"/>
                  </a:lnTo>
                  <a:lnTo>
                    <a:pt x="56375" y="138256"/>
                  </a:lnTo>
                  <a:lnTo>
                    <a:pt x="53625" y="136950"/>
                  </a:lnTo>
                  <a:lnTo>
                    <a:pt x="50944" y="135575"/>
                  </a:lnTo>
                  <a:lnTo>
                    <a:pt x="48331" y="134063"/>
                  </a:lnTo>
                  <a:lnTo>
                    <a:pt x="45787" y="132481"/>
                  </a:lnTo>
                  <a:lnTo>
                    <a:pt x="43312" y="130694"/>
                  </a:lnTo>
                  <a:lnTo>
                    <a:pt x="40975" y="128838"/>
                  </a:lnTo>
                  <a:lnTo>
                    <a:pt x="38706" y="126913"/>
                  </a:lnTo>
                  <a:lnTo>
                    <a:pt x="36506" y="124850"/>
                  </a:lnTo>
                  <a:lnTo>
                    <a:pt x="34444" y="122650"/>
                  </a:lnTo>
                  <a:lnTo>
                    <a:pt x="32519" y="120381"/>
                  </a:lnTo>
                  <a:lnTo>
                    <a:pt x="30662" y="118044"/>
                  </a:lnTo>
                  <a:lnTo>
                    <a:pt x="28875" y="115569"/>
                  </a:lnTo>
                  <a:lnTo>
                    <a:pt x="27294" y="113025"/>
                  </a:lnTo>
                  <a:lnTo>
                    <a:pt x="25781" y="110413"/>
                  </a:lnTo>
                  <a:lnTo>
                    <a:pt x="24406" y="107731"/>
                  </a:lnTo>
                  <a:lnTo>
                    <a:pt x="23169" y="104981"/>
                  </a:lnTo>
                  <a:lnTo>
                    <a:pt x="22000" y="102163"/>
                  </a:lnTo>
                  <a:lnTo>
                    <a:pt x="21037" y="99206"/>
                  </a:lnTo>
                  <a:lnTo>
                    <a:pt x="20212" y="96250"/>
                  </a:lnTo>
                  <a:lnTo>
                    <a:pt x="19525" y="93225"/>
                  </a:lnTo>
                  <a:lnTo>
                    <a:pt x="18975" y="90200"/>
                  </a:lnTo>
                  <a:lnTo>
                    <a:pt x="18562" y="87038"/>
                  </a:lnTo>
                  <a:lnTo>
                    <a:pt x="18287" y="83875"/>
                  </a:lnTo>
                  <a:lnTo>
                    <a:pt x="18219" y="80644"/>
                  </a:lnTo>
                  <a:lnTo>
                    <a:pt x="18287" y="77413"/>
                  </a:lnTo>
                  <a:lnTo>
                    <a:pt x="18562" y="74250"/>
                  </a:lnTo>
                  <a:lnTo>
                    <a:pt x="18975" y="71156"/>
                  </a:lnTo>
                  <a:lnTo>
                    <a:pt x="19525" y="68063"/>
                  </a:lnTo>
                  <a:lnTo>
                    <a:pt x="20212" y="65038"/>
                  </a:lnTo>
                  <a:lnTo>
                    <a:pt x="21037" y="62081"/>
                  </a:lnTo>
                  <a:lnTo>
                    <a:pt x="22000" y="59194"/>
                  </a:lnTo>
                  <a:lnTo>
                    <a:pt x="23169" y="56375"/>
                  </a:lnTo>
                  <a:lnTo>
                    <a:pt x="24406" y="53556"/>
                  </a:lnTo>
                  <a:lnTo>
                    <a:pt x="25781" y="50875"/>
                  </a:lnTo>
                  <a:lnTo>
                    <a:pt x="27294" y="48263"/>
                  </a:lnTo>
                  <a:lnTo>
                    <a:pt x="28875" y="45719"/>
                  </a:lnTo>
                  <a:lnTo>
                    <a:pt x="30662" y="43313"/>
                  </a:lnTo>
                  <a:lnTo>
                    <a:pt x="32519" y="40906"/>
                  </a:lnTo>
                  <a:lnTo>
                    <a:pt x="34444" y="38638"/>
                  </a:lnTo>
                  <a:lnTo>
                    <a:pt x="36506" y="36506"/>
                  </a:lnTo>
                  <a:lnTo>
                    <a:pt x="38706" y="34444"/>
                  </a:lnTo>
                  <a:lnTo>
                    <a:pt x="40975" y="32450"/>
                  </a:lnTo>
                  <a:lnTo>
                    <a:pt x="43312" y="30594"/>
                  </a:lnTo>
                  <a:lnTo>
                    <a:pt x="45787" y="28875"/>
                  </a:lnTo>
                  <a:lnTo>
                    <a:pt x="48331" y="27225"/>
                  </a:lnTo>
                  <a:lnTo>
                    <a:pt x="50944" y="25713"/>
                  </a:lnTo>
                  <a:lnTo>
                    <a:pt x="53625" y="24338"/>
                  </a:lnTo>
                  <a:lnTo>
                    <a:pt x="56375" y="23100"/>
                  </a:lnTo>
                  <a:lnTo>
                    <a:pt x="59194" y="22000"/>
                  </a:lnTo>
                  <a:lnTo>
                    <a:pt x="62150" y="20969"/>
                  </a:lnTo>
                  <a:lnTo>
                    <a:pt x="65106" y="20144"/>
                  </a:lnTo>
                  <a:lnTo>
                    <a:pt x="68131" y="19456"/>
                  </a:lnTo>
                  <a:lnTo>
                    <a:pt x="71225" y="18906"/>
                  </a:lnTo>
                  <a:lnTo>
                    <a:pt x="74319" y="18494"/>
                  </a:lnTo>
                  <a:lnTo>
                    <a:pt x="77481" y="18288"/>
                  </a:lnTo>
                  <a:lnTo>
                    <a:pt x="80712" y="18219"/>
                  </a:lnTo>
                  <a:close/>
                  <a:moveTo>
                    <a:pt x="78650" y="0"/>
                  </a:moveTo>
                  <a:lnTo>
                    <a:pt x="76587" y="69"/>
                  </a:lnTo>
                  <a:lnTo>
                    <a:pt x="74525" y="206"/>
                  </a:lnTo>
                  <a:lnTo>
                    <a:pt x="72462" y="413"/>
                  </a:lnTo>
                  <a:lnTo>
                    <a:pt x="70400" y="619"/>
                  </a:lnTo>
                  <a:lnTo>
                    <a:pt x="68406" y="894"/>
                  </a:lnTo>
                  <a:lnTo>
                    <a:pt x="66412" y="1238"/>
                  </a:lnTo>
                  <a:lnTo>
                    <a:pt x="64419" y="1650"/>
                  </a:lnTo>
                  <a:lnTo>
                    <a:pt x="62494" y="2063"/>
                  </a:lnTo>
                  <a:lnTo>
                    <a:pt x="60569" y="2544"/>
                  </a:lnTo>
                  <a:lnTo>
                    <a:pt x="58644" y="3025"/>
                  </a:lnTo>
                  <a:lnTo>
                    <a:pt x="56719" y="3644"/>
                  </a:lnTo>
                  <a:lnTo>
                    <a:pt x="54862" y="4194"/>
                  </a:lnTo>
                  <a:lnTo>
                    <a:pt x="52937" y="4881"/>
                  </a:lnTo>
                  <a:lnTo>
                    <a:pt x="51150" y="5569"/>
                  </a:lnTo>
                  <a:lnTo>
                    <a:pt x="49294" y="6325"/>
                  </a:lnTo>
                  <a:lnTo>
                    <a:pt x="47506" y="7081"/>
                  </a:lnTo>
                  <a:lnTo>
                    <a:pt x="45719" y="7975"/>
                  </a:lnTo>
                  <a:lnTo>
                    <a:pt x="44000" y="8800"/>
                  </a:lnTo>
                  <a:lnTo>
                    <a:pt x="42281" y="9694"/>
                  </a:lnTo>
                  <a:lnTo>
                    <a:pt x="40562" y="10656"/>
                  </a:lnTo>
                  <a:lnTo>
                    <a:pt x="38844" y="11688"/>
                  </a:lnTo>
                  <a:lnTo>
                    <a:pt x="37194" y="12719"/>
                  </a:lnTo>
                  <a:lnTo>
                    <a:pt x="35612" y="13750"/>
                  </a:lnTo>
                  <a:lnTo>
                    <a:pt x="34031" y="14850"/>
                  </a:lnTo>
                  <a:lnTo>
                    <a:pt x="32450" y="16019"/>
                  </a:lnTo>
                  <a:lnTo>
                    <a:pt x="30869" y="17188"/>
                  </a:lnTo>
                  <a:lnTo>
                    <a:pt x="29425" y="18425"/>
                  </a:lnTo>
                  <a:lnTo>
                    <a:pt x="27912" y="19663"/>
                  </a:lnTo>
                  <a:lnTo>
                    <a:pt x="26469" y="20969"/>
                  </a:lnTo>
                  <a:lnTo>
                    <a:pt x="25025" y="22275"/>
                  </a:lnTo>
                  <a:lnTo>
                    <a:pt x="23650" y="23581"/>
                  </a:lnTo>
                  <a:lnTo>
                    <a:pt x="22344" y="25025"/>
                  </a:lnTo>
                  <a:lnTo>
                    <a:pt x="20969" y="26400"/>
                  </a:lnTo>
                  <a:lnTo>
                    <a:pt x="19731" y="27844"/>
                  </a:lnTo>
                  <a:lnTo>
                    <a:pt x="18425" y="29356"/>
                  </a:lnTo>
                  <a:lnTo>
                    <a:pt x="17256" y="30869"/>
                  </a:lnTo>
                  <a:lnTo>
                    <a:pt x="16087" y="32381"/>
                  </a:lnTo>
                  <a:lnTo>
                    <a:pt x="14919" y="33963"/>
                  </a:lnTo>
                  <a:lnTo>
                    <a:pt x="13819" y="35544"/>
                  </a:lnTo>
                  <a:lnTo>
                    <a:pt x="12719" y="37194"/>
                  </a:lnTo>
                  <a:lnTo>
                    <a:pt x="11687" y="38844"/>
                  </a:lnTo>
                  <a:lnTo>
                    <a:pt x="10725" y="40494"/>
                  </a:lnTo>
                  <a:lnTo>
                    <a:pt x="9762" y="42213"/>
                  </a:lnTo>
                  <a:lnTo>
                    <a:pt x="8869" y="43931"/>
                  </a:lnTo>
                  <a:lnTo>
                    <a:pt x="7975" y="45650"/>
                  </a:lnTo>
                  <a:lnTo>
                    <a:pt x="7150" y="47438"/>
                  </a:lnTo>
                  <a:lnTo>
                    <a:pt x="6394" y="49225"/>
                  </a:lnTo>
                  <a:lnTo>
                    <a:pt x="5637" y="51081"/>
                  </a:lnTo>
                  <a:lnTo>
                    <a:pt x="4950" y="52938"/>
                  </a:lnTo>
                  <a:lnTo>
                    <a:pt x="4262" y="54794"/>
                  </a:lnTo>
                  <a:lnTo>
                    <a:pt x="3644" y="56650"/>
                  </a:lnTo>
                  <a:lnTo>
                    <a:pt x="3094" y="58575"/>
                  </a:lnTo>
                  <a:lnTo>
                    <a:pt x="2544" y="60500"/>
                  </a:lnTo>
                  <a:lnTo>
                    <a:pt x="2131" y="62425"/>
                  </a:lnTo>
                  <a:lnTo>
                    <a:pt x="1650" y="64419"/>
                  </a:lnTo>
                  <a:lnTo>
                    <a:pt x="1306" y="66344"/>
                  </a:lnTo>
                  <a:lnTo>
                    <a:pt x="963" y="68406"/>
                  </a:lnTo>
                  <a:lnTo>
                    <a:pt x="688" y="70400"/>
                  </a:lnTo>
                  <a:lnTo>
                    <a:pt x="481" y="72394"/>
                  </a:lnTo>
                  <a:lnTo>
                    <a:pt x="275" y="74456"/>
                  </a:lnTo>
                  <a:lnTo>
                    <a:pt x="138" y="76519"/>
                  </a:lnTo>
                  <a:lnTo>
                    <a:pt x="69" y="78581"/>
                  </a:lnTo>
                  <a:lnTo>
                    <a:pt x="0" y="80644"/>
                  </a:lnTo>
                  <a:lnTo>
                    <a:pt x="69" y="82706"/>
                  </a:lnTo>
                  <a:lnTo>
                    <a:pt x="138" y="84838"/>
                  </a:lnTo>
                  <a:lnTo>
                    <a:pt x="275" y="86831"/>
                  </a:lnTo>
                  <a:lnTo>
                    <a:pt x="481" y="88894"/>
                  </a:lnTo>
                  <a:lnTo>
                    <a:pt x="688" y="90956"/>
                  </a:lnTo>
                  <a:lnTo>
                    <a:pt x="963" y="92950"/>
                  </a:lnTo>
                  <a:lnTo>
                    <a:pt x="1306" y="94944"/>
                  </a:lnTo>
                  <a:lnTo>
                    <a:pt x="1650" y="96938"/>
                  </a:lnTo>
                  <a:lnTo>
                    <a:pt x="2131" y="98863"/>
                  </a:lnTo>
                  <a:lnTo>
                    <a:pt x="2544" y="100788"/>
                  </a:lnTo>
                  <a:lnTo>
                    <a:pt x="3094" y="102713"/>
                  </a:lnTo>
                  <a:lnTo>
                    <a:pt x="3644" y="104638"/>
                  </a:lnTo>
                  <a:lnTo>
                    <a:pt x="4262" y="106563"/>
                  </a:lnTo>
                  <a:lnTo>
                    <a:pt x="4950" y="108419"/>
                  </a:lnTo>
                  <a:lnTo>
                    <a:pt x="5637" y="110206"/>
                  </a:lnTo>
                  <a:lnTo>
                    <a:pt x="6394" y="112063"/>
                  </a:lnTo>
                  <a:lnTo>
                    <a:pt x="7150" y="113850"/>
                  </a:lnTo>
                  <a:lnTo>
                    <a:pt x="7975" y="115638"/>
                  </a:lnTo>
                  <a:lnTo>
                    <a:pt x="8869" y="117356"/>
                  </a:lnTo>
                  <a:lnTo>
                    <a:pt x="9762" y="119144"/>
                  </a:lnTo>
                  <a:lnTo>
                    <a:pt x="10725" y="120794"/>
                  </a:lnTo>
                  <a:lnTo>
                    <a:pt x="11687" y="122513"/>
                  </a:lnTo>
                  <a:lnTo>
                    <a:pt x="12719" y="124163"/>
                  </a:lnTo>
                  <a:lnTo>
                    <a:pt x="13819" y="125744"/>
                  </a:lnTo>
                  <a:lnTo>
                    <a:pt x="14919" y="127325"/>
                  </a:lnTo>
                  <a:lnTo>
                    <a:pt x="16087" y="128906"/>
                  </a:lnTo>
                  <a:lnTo>
                    <a:pt x="17256" y="130488"/>
                  </a:lnTo>
                  <a:lnTo>
                    <a:pt x="18425" y="132000"/>
                  </a:lnTo>
                  <a:lnTo>
                    <a:pt x="19731" y="133444"/>
                  </a:lnTo>
                  <a:lnTo>
                    <a:pt x="20969" y="134888"/>
                  </a:lnTo>
                  <a:lnTo>
                    <a:pt x="22344" y="136331"/>
                  </a:lnTo>
                  <a:lnTo>
                    <a:pt x="23650" y="137706"/>
                  </a:lnTo>
                  <a:lnTo>
                    <a:pt x="25025" y="139081"/>
                  </a:lnTo>
                  <a:lnTo>
                    <a:pt x="26469" y="140388"/>
                  </a:lnTo>
                  <a:lnTo>
                    <a:pt x="27912" y="141625"/>
                  </a:lnTo>
                  <a:lnTo>
                    <a:pt x="29425" y="142931"/>
                  </a:lnTo>
                  <a:lnTo>
                    <a:pt x="30869" y="144100"/>
                  </a:lnTo>
                  <a:lnTo>
                    <a:pt x="32450" y="145338"/>
                  </a:lnTo>
                  <a:lnTo>
                    <a:pt x="34031" y="146438"/>
                  </a:lnTo>
                  <a:lnTo>
                    <a:pt x="35612" y="147538"/>
                  </a:lnTo>
                  <a:lnTo>
                    <a:pt x="37194" y="148638"/>
                  </a:lnTo>
                  <a:lnTo>
                    <a:pt x="38844" y="149669"/>
                  </a:lnTo>
                  <a:lnTo>
                    <a:pt x="40562" y="150631"/>
                  </a:lnTo>
                  <a:lnTo>
                    <a:pt x="42281" y="151594"/>
                  </a:lnTo>
                  <a:lnTo>
                    <a:pt x="44000" y="152488"/>
                  </a:lnTo>
                  <a:lnTo>
                    <a:pt x="45719" y="153381"/>
                  </a:lnTo>
                  <a:lnTo>
                    <a:pt x="47506" y="154206"/>
                  </a:lnTo>
                  <a:lnTo>
                    <a:pt x="49294" y="154963"/>
                  </a:lnTo>
                  <a:lnTo>
                    <a:pt x="51150" y="155719"/>
                  </a:lnTo>
                  <a:lnTo>
                    <a:pt x="52937" y="156406"/>
                  </a:lnTo>
                  <a:lnTo>
                    <a:pt x="54862" y="157094"/>
                  </a:lnTo>
                  <a:lnTo>
                    <a:pt x="56719" y="157713"/>
                  </a:lnTo>
                  <a:lnTo>
                    <a:pt x="58644" y="158263"/>
                  </a:lnTo>
                  <a:lnTo>
                    <a:pt x="60569" y="158813"/>
                  </a:lnTo>
                  <a:lnTo>
                    <a:pt x="62494" y="159294"/>
                  </a:lnTo>
                  <a:lnTo>
                    <a:pt x="64419" y="159706"/>
                  </a:lnTo>
                  <a:lnTo>
                    <a:pt x="66412" y="160050"/>
                  </a:lnTo>
                  <a:lnTo>
                    <a:pt x="68406" y="160394"/>
                  </a:lnTo>
                  <a:lnTo>
                    <a:pt x="70400" y="160669"/>
                  </a:lnTo>
                  <a:lnTo>
                    <a:pt x="72462" y="160944"/>
                  </a:lnTo>
                  <a:lnTo>
                    <a:pt x="74525" y="161081"/>
                  </a:lnTo>
                  <a:lnTo>
                    <a:pt x="76587" y="161219"/>
                  </a:lnTo>
                  <a:lnTo>
                    <a:pt x="78650" y="161288"/>
                  </a:lnTo>
                  <a:lnTo>
                    <a:pt x="80712" y="161356"/>
                  </a:lnTo>
                  <a:lnTo>
                    <a:pt x="82775" y="161288"/>
                  </a:lnTo>
                  <a:lnTo>
                    <a:pt x="84837" y="161219"/>
                  </a:lnTo>
                  <a:lnTo>
                    <a:pt x="86900" y="161081"/>
                  </a:lnTo>
                  <a:lnTo>
                    <a:pt x="88962" y="160944"/>
                  </a:lnTo>
                  <a:lnTo>
                    <a:pt x="90956" y="160669"/>
                  </a:lnTo>
                  <a:lnTo>
                    <a:pt x="93019" y="160394"/>
                  </a:lnTo>
                  <a:lnTo>
                    <a:pt x="95012" y="160050"/>
                  </a:lnTo>
                  <a:lnTo>
                    <a:pt x="96937" y="159706"/>
                  </a:lnTo>
                  <a:lnTo>
                    <a:pt x="98931" y="159294"/>
                  </a:lnTo>
                  <a:lnTo>
                    <a:pt x="100856" y="158813"/>
                  </a:lnTo>
                  <a:lnTo>
                    <a:pt x="102781" y="158263"/>
                  </a:lnTo>
                  <a:lnTo>
                    <a:pt x="104706" y="157713"/>
                  </a:lnTo>
                  <a:lnTo>
                    <a:pt x="106562" y="157094"/>
                  </a:lnTo>
                  <a:lnTo>
                    <a:pt x="108419" y="156406"/>
                  </a:lnTo>
                  <a:lnTo>
                    <a:pt x="110275" y="155719"/>
                  </a:lnTo>
                  <a:lnTo>
                    <a:pt x="112131" y="154963"/>
                  </a:lnTo>
                  <a:lnTo>
                    <a:pt x="113919" y="154206"/>
                  </a:lnTo>
                  <a:lnTo>
                    <a:pt x="115706" y="153381"/>
                  </a:lnTo>
                  <a:lnTo>
                    <a:pt x="117425" y="152488"/>
                  </a:lnTo>
                  <a:lnTo>
                    <a:pt x="119144" y="151594"/>
                  </a:lnTo>
                  <a:lnTo>
                    <a:pt x="120862" y="150631"/>
                  </a:lnTo>
                  <a:lnTo>
                    <a:pt x="122512" y="149669"/>
                  </a:lnTo>
                  <a:lnTo>
                    <a:pt x="124162" y="148638"/>
                  </a:lnTo>
                  <a:lnTo>
                    <a:pt x="125812" y="147538"/>
                  </a:lnTo>
                  <a:lnTo>
                    <a:pt x="127394" y="146438"/>
                  </a:lnTo>
                  <a:lnTo>
                    <a:pt x="128975" y="145338"/>
                  </a:lnTo>
                  <a:lnTo>
                    <a:pt x="130487" y="144100"/>
                  </a:lnTo>
                  <a:lnTo>
                    <a:pt x="132000" y="142931"/>
                  </a:lnTo>
                  <a:lnTo>
                    <a:pt x="133512" y="141625"/>
                  </a:lnTo>
                  <a:lnTo>
                    <a:pt x="134956" y="140388"/>
                  </a:lnTo>
                  <a:lnTo>
                    <a:pt x="136400" y="139081"/>
                  </a:lnTo>
                  <a:lnTo>
                    <a:pt x="137775" y="137706"/>
                  </a:lnTo>
                  <a:lnTo>
                    <a:pt x="139081" y="136331"/>
                  </a:lnTo>
                  <a:lnTo>
                    <a:pt x="140387" y="134888"/>
                  </a:lnTo>
                  <a:lnTo>
                    <a:pt x="141694" y="133444"/>
                  </a:lnTo>
                  <a:lnTo>
                    <a:pt x="142931" y="132000"/>
                  </a:lnTo>
                  <a:lnTo>
                    <a:pt x="144169" y="130488"/>
                  </a:lnTo>
                  <a:lnTo>
                    <a:pt x="145337" y="128906"/>
                  </a:lnTo>
                  <a:lnTo>
                    <a:pt x="146506" y="127325"/>
                  </a:lnTo>
                  <a:lnTo>
                    <a:pt x="147606" y="125744"/>
                  </a:lnTo>
                  <a:lnTo>
                    <a:pt x="148637" y="124163"/>
                  </a:lnTo>
                  <a:lnTo>
                    <a:pt x="149669" y="122513"/>
                  </a:lnTo>
                  <a:lnTo>
                    <a:pt x="150700" y="120794"/>
                  </a:lnTo>
                  <a:lnTo>
                    <a:pt x="151662" y="119144"/>
                  </a:lnTo>
                  <a:lnTo>
                    <a:pt x="152556" y="117356"/>
                  </a:lnTo>
                  <a:lnTo>
                    <a:pt x="153450" y="115638"/>
                  </a:lnTo>
                  <a:lnTo>
                    <a:pt x="154275" y="113850"/>
                  </a:lnTo>
                  <a:lnTo>
                    <a:pt x="155031" y="112063"/>
                  </a:lnTo>
                  <a:lnTo>
                    <a:pt x="155787" y="110206"/>
                  </a:lnTo>
                  <a:lnTo>
                    <a:pt x="156475" y="108419"/>
                  </a:lnTo>
                  <a:lnTo>
                    <a:pt x="157162" y="106563"/>
                  </a:lnTo>
                  <a:lnTo>
                    <a:pt x="157781" y="104638"/>
                  </a:lnTo>
                  <a:lnTo>
                    <a:pt x="158331" y="102713"/>
                  </a:lnTo>
                  <a:lnTo>
                    <a:pt x="158812" y="100788"/>
                  </a:lnTo>
                  <a:lnTo>
                    <a:pt x="159294" y="98863"/>
                  </a:lnTo>
                  <a:lnTo>
                    <a:pt x="159706" y="96938"/>
                  </a:lnTo>
                  <a:lnTo>
                    <a:pt x="160119" y="94944"/>
                  </a:lnTo>
                  <a:lnTo>
                    <a:pt x="160462" y="92950"/>
                  </a:lnTo>
                  <a:lnTo>
                    <a:pt x="160737" y="90956"/>
                  </a:lnTo>
                  <a:lnTo>
                    <a:pt x="160944" y="88894"/>
                  </a:lnTo>
                  <a:lnTo>
                    <a:pt x="161150" y="86831"/>
                  </a:lnTo>
                  <a:lnTo>
                    <a:pt x="161287" y="84838"/>
                  </a:lnTo>
                  <a:lnTo>
                    <a:pt x="161356" y="82706"/>
                  </a:lnTo>
                  <a:lnTo>
                    <a:pt x="161356" y="80644"/>
                  </a:lnTo>
                  <a:lnTo>
                    <a:pt x="161356" y="78581"/>
                  </a:lnTo>
                  <a:lnTo>
                    <a:pt x="161287" y="76519"/>
                  </a:lnTo>
                  <a:lnTo>
                    <a:pt x="161150" y="74456"/>
                  </a:lnTo>
                  <a:lnTo>
                    <a:pt x="160944" y="72394"/>
                  </a:lnTo>
                  <a:lnTo>
                    <a:pt x="160737" y="70400"/>
                  </a:lnTo>
                  <a:lnTo>
                    <a:pt x="160462" y="68406"/>
                  </a:lnTo>
                  <a:lnTo>
                    <a:pt x="160119" y="66344"/>
                  </a:lnTo>
                  <a:lnTo>
                    <a:pt x="159706" y="64419"/>
                  </a:lnTo>
                  <a:lnTo>
                    <a:pt x="159294" y="62425"/>
                  </a:lnTo>
                  <a:lnTo>
                    <a:pt x="158812" y="60500"/>
                  </a:lnTo>
                  <a:lnTo>
                    <a:pt x="158331" y="58575"/>
                  </a:lnTo>
                  <a:lnTo>
                    <a:pt x="157781" y="56650"/>
                  </a:lnTo>
                  <a:lnTo>
                    <a:pt x="157162" y="54794"/>
                  </a:lnTo>
                  <a:lnTo>
                    <a:pt x="156475" y="52938"/>
                  </a:lnTo>
                  <a:lnTo>
                    <a:pt x="155787" y="51081"/>
                  </a:lnTo>
                  <a:lnTo>
                    <a:pt x="155031" y="49225"/>
                  </a:lnTo>
                  <a:lnTo>
                    <a:pt x="154275" y="47438"/>
                  </a:lnTo>
                  <a:lnTo>
                    <a:pt x="153450" y="45650"/>
                  </a:lnTo>
                  <a:lnTo>
                    <a:pt x="152556" y="43931"/>
                  </a:lnTo>
                  <a:lnTo>
                    <a:pt x="151662" y="42213"/>
                  </a:lnTo>
                  <a:lnTo>
                    <a:pt x="150700" y="40494"/>
                  </a:lnTo>
                  <a:lnTo>
                    <a:pt x="149669" y="38844"/>
                  </a:lnTo>
                  <a:lnTo>
                    <a:pt x="148637" y="37194"/>
                  </a:lnTo>
                  <a:lnTo>
                    <a:pt x="147606" y="35544"/>
                  </a:lnTo>
                  <a:lnTo>
                    <a:pt x="146506" y="33963"/>
                  </a:lnTo>
                  <a:lnTo>
                    <a:pt x="145337" y="32381"/>
                  </a:lnTo>
                  <a:lnTo>
                    <a:pt x="144169" y="30869"/>
                  </a:lnTo>
                  <a:lnTo>
                    <a:pt x="142931" y="29356"/>
                  </a:lnTo>
                  <a:lnTo>
                    <a:pt x="141694" y="27844"/>
                  </a:lnTo>
                  <a:lnTo>
                    <a:pt x="140387" y="26400"/>
                  </a:lnTo>
                  <a:lnTo>
                    <a:pt x="139081" y="25025"/>
                  </a:lnTo>
                  <a:lnTo>
                    <a:pt x="137775" y="23581"/>
                  </a:lnTo>
                  <a:lnTo>
                    <a:pt x="136400" y="22275"/>
                  </a:lnTo>
                  <a:lnTo>
                    <a:pt x="134956" y="20969"/>
                  </a:lnTo>
                  <a:lnTo>
                    <a:pt x="133512" y="19663"/>
                  </a:lnTo>
                  <a:lnTo>
                    <a:pt x="132000" y="18425"/>
                  </a:lnTo>
                  <a:lnTo>
                    <a:pt x="130487" y="17188"/>
                  </a:lnTo>
                  <a:lnTo>
                    <a:pt x="128975" y="16019"/>
                  </a:lnTo>
                  <a:lnTo>
                    <a:pt x="127394" y="14850"/>
                  </a:lnTo>
                  <a:lnTo>
                    <a:pt x="125812" y="13750"/>
                  </a:lnTo>
                  <a:lnTo>
                    <a:pt x="124162" y="12719"/>
                  </a:lnTo>
                  <a:lnTo>
                    <a:pt x="122512" y="11688"/>
                  </a:lnTo>
                  <a:lnTo>
                    <a:pt x="120862" y="10656"/>
                  </a:lnTo>
                  <a:lnTo>
                    <a:pt x="119144" y="9694"/>
                  </a:lnTo>
                  <a:lnTo>
                    <a:pt x="117425" y="8800"/>
                  </a:lnTo>
                  <a:lnTo>
                    <a:pt x="115706" y="7975"/>
                  </a:lnTo>
                  <a:lnTo>
                    <a:pt x="113919" y="7081"/>
                  </a:lnTo>
                  <a:lnTo>
                    <a:pt x="112131" y="6325"/>
                  </a:lnTo>
                  <a:lnTo>
                    <a:pt x="110275" y="5569"/>
                  </a:lnTo>
                  <a:lnTo>
                    <a:pt x="108419" y="4881"/>
                  </a:lnTo>
                  <a:lnTo>
                    <a:pt x="106562" y="4194"/>
                  </a:lnTo>
                  <a:lnTo>
                    <a:pt x="104706" y="3644"/>
                  </a:lnTo>
                  <a:lnTo>
                    <a:pt x="102781" y="3025"/>
                  </a:lnTo>
                  <a:lnTo>
                    <a:pt x="100856" y="2544"/>
                  </a:lnTo>
                  <a:lnTo>
                    <a:pt x="98931" y="2063"/>
                  </a:lnTo>
                  <a:lnTo>
                    <a:pt x="96937" y="1650"/>
                  </a:lnTo>
                  <a:lnTo>
                    <a:pt x="95012" y="1238"/>
                  </a:lnTo>
                  <a:lnTo>
                    <a:pt x="93019" y="894"/>
                  </a:lnTo>
                  <a:lnTo>
                    <a:pt x="90956" y="619"/>
                  </a:lnTo>
                  <a:lnTo>
                    <a:pt x="88962" y="413"/>
                  </a:lnTo>
                  <a:lnTo>
                    <a:pt x="86900" y="206"/>
                  </a:lnTo>
                  <a:lnTo>
                    <a:pt x="84837" y="69"/>
                  </a:lnTo>
                  <a:lnTo>
                    <a:pt x="8277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2" name="Google Shape;1522;p123"/>
            <p:cNvSpPr/>
            <p:nvPr/>
          </p:nvSpPr>
          <p:spPr>
            <a:xfrm>
              <a:off x="2248500" y="693575"/>
              <a:ext cx="3124725" cy="3123000"/>
            </a:xfrm>
            <a:custGeom>
              <a:rect b="b" l="l" r="r" t="t"/>
              <a:pathLst>
                <a:path extrusionOk="0" fill="none" h="124920" w="124989">
                  <a:moveTo>
                    <a:pt x="62494" y="1"/>
                  </a:moveTo>
                  <a:lnTo>
                    <a:pt x="62494" y="1"/>
                  </a:lnTo>
                  <a:lnTo>
                    <a:pt x="59263" y="70"/>
                  </a:lnTo>
                  <a:lnTo>
                    <a:pt x="56101" y="276"/>
                  </a:lnTo>
                  <a:lnTo>
                    <a:pt x="53007" y="688"/>
                  </a:lnTo>
                  <a:lnTo>
                    <a:pt x="49913" y="1238"/>
                  </a:lnTo>
                  <a:lnTo>
                    <a:pt x="46888" y="1926"/>
                  </a:lnTo>
                  <a:lnTo>
                    <a:pt x="43932" y="2751"/>
                  </a:lnTo>
                  <a:lnTo>
                    <a:pt x="40976" y="3782"/>
                  </a:lnTo>
                  <a:lnTo>
                    <a:pt x="38157" y="4882"/>
                  </a:lnTo>
                  <a:lnTo>
                    <a:pt x="35407" y="6120"/>
                  </a:lnTo>
                  <a:lnTo>
                    <a:pt x="32726" y="7495"/>
                  </a:lnTo>
                  <a:lnTo>
                    <a:pt x="30113" y="9007"/>
                  </a:lnTo>
                  <a:lnTo>
                    <a:pt x="27569" y="10657"/>
                  </a:lnTo>
                  <a:lnTo>
                    <a:pt x="25094" y="12376"/>
                  </a:lnTo>
                  <a:lnTo>
                    <a:pt x="22757" y="14232"/>
                  </a:lnTo>
                  <a:lnTo>
                    <a:pt x="20488" y="16226"/>
                  </a:lnTo>
                  <a:lnTo>
                    <a:pt x="18288" y="18288"/>
                  </a:lnTo>
                  <a:lnTo>
                    <a:pt x="16226" y="20420"/>
                  </a:lnTo>
                  <a:lnTo>
                    <a:pt x="14301" y="22688"/>
                  </a:lnTo>
                  <a:lnTo>
                    <a:pt x="12444" y="25095"/>
                  </a:lnTo>
                  <a:lnTo>
                    <a:pt x="10657" y="27501"/>
                  </a:lnTo>
                  <a:lnTo>
                    <a:pt x="9076" y="30045"/>
                  </a:lnTo>
                  <a:lnTo>
                    <a:pt x="7563" y="32657"/>
                  </a:lnTo>
                  <a:lnTo>
                    <a:pt x="6188" y="35338"/>
                  </a:lnTo>
                  <a:lnTo>
                    <a:pt x="4951" y="38157"/>
                  </a:lnTo>
                  <a:lnTo>
                    <a:pt x="3782" y="40976"/>
                  </a:lnTo>
                  <a:lnTo>
                    <a:pt x="2819" y="43863"/>
                  </a:lnTo>
                  <a:lnTo>
                    <a:pt x="1994" y="46820"/>
                  </a:lnTo>
                  <a:lnTo>
                    <a:pt x="1307" y="49845"/>
                  </a:lnTo>
                  <a:lnTo>
                    <a:pt x="757" y="52938"/>
                  </a:lnTo>
                  <a:lnTo>
                    <a:pt x="344" y="56032"/>
                  </a:lnTo>
                  <a:lnTo>
                    <a:pt x="69" y="59195"/>
                  </a:lnTo>
                  <a:lnTo>
                    <a:pt x="1" y="62426"/>
                  </a:lnTo>
                  <a:lnTo>
                    <a:pt x="1" y="62426"/>
                  </a:lnTo>
                  <a:lnTo>
                    <a:pt x="69" y="65657"/>
                  </a:lnTo>
                  <a:lnTo>
                    <a:pt x="344" y="68820"/>
                  </a:lnTo>
                  <a:lnTo>
                    <a:pt x="757" y="71982"/>
                  </a:lnTo>
                  <a:lnTo>
                    <a:pt x="1307" y="75007"/>
                  </a:lnTo>
                  <a:lnTo>
                    <a:pt x="1994" y="78032"/>
                  </a:lnTo>
                  <a:lnTo>
                    <a:pt x="2819" y="80988"/>
                  </a:lnTo>
                  <a:lnTo>
                    <a:pt x="3782" y="83945"/>
                  </a:lnTo>
                  <a:lnTo>
                    <a:pt x="4951" y="86763"/>
                  </a:lnTo>
                  <a:lnTo>
                    <a:pt x="6188" y="89513"/>
                  </a:lnTo>
                  <a:lnTo>
                    <a:pt x="7563" y="92195"/>
                  </a:lnTo>
                  <a:lnTo>
                    <a:pt x="9076" y="94807"/>
                  </a:lnTo>
                  <a:lnTo>
                    <a:pt x="10657" y="97351"/>
                  </a:lnTo>
                  <a:lnTo>
                    <a:pt x="12444" y="99826"/>
                  </a:lnTo>
                  <a:lnTo>
                    <a:pt x="14301" y="102163"/>
                  </a:lnTo>
                  <a:lnTo>
                    <a:pt x="16226" y="104432"/>
                  </a:lnTo>
                  <a:lnTo>
                    <a:pt x="18288" y="106632"/>
                  </a:lnTo>
                  <a:lnTo>
                    <a:pt x="20488" y="108695"/>
                  </a:lnTo>
                  <a:lnTo>
                    <a:pt x="22757" y="110620"/>
                  </a:lnTo>
                  <a:lnTo>
                    <a:pt x="25094" y="112476"/>
                  </a:lnTo>
                  <a:lnTo>
                    <a:pt x="27569" y="114263"/>
                  </a:lnTo>
                  <a:lnTo>
                    <a:pt x="30113" y="115845"/>
                  </a:lnTo>
                  <a:lnTo>
                    <a:pt x="32726" y="117357"/>
                  </a:lnTo>
                  <a:lnTo>
                    <a:pt x="35407" y="118732"/>
                  </a:lnTo>
                  <a:lnTo>
                    <a:pt x="38157" y="120038"/>
                  </a:lnTo>
                  <a:lnTo>
                    <a:pt x="40976" y="121138"/>
                  </a:lnTo>
                  <a:lnTo>
                    <a:pt x="43932" y="122101"/>
                  </a:lnTo>
                  <a:lnTo>
                    <a:pt x="46888" y="122926"/>
                  </a:lnTo>
                  <a:lnTo>
                    <a:pt x="49913" y="123613"/>
                  </a:lnTo>
                  <a:lnTo>
                    <a:pt x="53007" y="124163"/>
                  </a:lnTo>
                  <a:lnTo>
                    <a:pt x="56101" y="124576"/>
                  </a:lnTo>
                  <a:lnTo>
                    <a:pt x="59263" y="124851"/>
                  </a:lnTo>
                  <a:lnTo>
                    <a:pt x="62494" y="124920"/>
                  </a:lnTo>
                  <a:lnTo>
                    <a:pt x="62494" y="124920"/>
                  </a:lnTo>
                  <a:lnTo>
                    <a:pt x="65726" y="124851"/>
                  </a:lnTo>
                  <a:lnTo>
                    <a:pt x="68888" y="124576"/>
                  </a:lnTo>
                  <a:lnTo>
                    <a:pt x="71982" y="124163"/>
                  </a:lnTo>
                  <a:lnTo>
                    <a:pt x="75076" y="123613"/>
                  </a:lnTo>
                  <a:lnTo>
                    <a:pt x="78101" y="122926"/>
                  </a:lnTo>
                  <a:lnTo>
                    <a:pt x="81057" y="122101"/>
                  </a:lnTo>
                  <a:lnTo>
                    <a:pt x="83944" y="121138"/>
                  </a:lnTo>
                  <a:lnTo>
                    <a:pt x="86832" y="120038"/>
                  </a:lnTo>
                  <a:lnTo>
                    <a:pt x="89582" y="118732"/>
                  </a:lnTo>
                  <a:lnTo>
                    <a:pt x="92263" y="117357"/>
                  </a:lnTo>
                  <a:lnTo>
                    <a:pt x="94876" y="115845"/>
                  </a:lnTo>
                  <a:lnTo>
                    <a:pt x="97419" y="114263"/>
                  </a:lnTo>
                  <a:lnTo>
                    <a:pt x="99894" y="112476"/>
                  </a:lnTo>
                  <a:lnTo>
                    <a:pt x="102232" y="110620"/>
                  </a:lnTo>
                  <a:lnTo>
                    <a:pt x="104501" y="108695"/>
                  </a:lnTo>
                  <a:lnTo>
                    <a:pt x="106632" y="106632"/>
                  </a:lnTo>
                  <a:lnTo>
                    <a:pt x="108763" y="104432"/>
                  </a:lnTo>
                  <a:lnTo>
                    <a:pt x="110688" y="102163"/>
                  </a:lnTo>
                  <a:lnTo>
                    <a:pt x="112544" y="99826"/>
                  </a:lnTo>
                  <a:lnTo>
                    <a:pt x="114263" y="97351"/>
                  </a:lnTo>
                  <a:lnTo>
                    <a:pt x="115913" y="94807"/>
                  </a:lnTo>
                  <a:lnTo>
                    <a:pt x="117426" y="92195"/>
                  </a:lnTo>
                  <a:lnTo>
                    <a:pt x="118801" y="89513"/>
                  </a:lnTo>
                  <a:lnTo>
                    <a:pt x="120038" y="86763"/>
                  </a:lnTo>
                  <a:lnTo>
                    <a:pt x="121138" y="83945"/>
                  </a:lnTo>
                  <a:lnTo>
                    <a:pt x="122169" y="80988"/>
                  </a:lnTo>
                  <a:lnTo>
                    <a:pt x="122994" y="78032"/>
                  </a:lnTo>
                  <a:lnTo>
                    <a:pt x="123682" y="75007"/>
                  </a:lnTo>
                  <a:lnTo>
                    <a:pt x="124232" y="71982"/>
                  </a:lnTo>
                  <a:lnTo>
                    <a:pt x="124644" y="68820"/>
                  </a:lnTo>
                  <a:lnTo>
                    <a:pt x="124851" y="65657"/>
                  </a:lnTo>
                  <a:lnTo>
                    <a:pt x="124988" y="62426"/>
                  </a:lnTo>
                  <a:lnTo>
                    <a:pt x="124988" y="62426"/>
                  </a:lnTo>
                  <a:lnTo>
                    <a:pt x="124851" y="59195"/>
                  </a:lnTo>
                  <a:lnTo>
                    <a:pt x="124644" y="56032"/>
                  </a:lnTo>
                  <a:lnTo>
                    <a:pt x="124232" y="52938"/>
                  </a:lnTo>
                  <a:lnTo>
                    <a:pt x="123682" y="49845"/>
                  </a:lnTo>
                  <a:lnTo>
                    <a:pt x="122994" y="46820"/>
                  </a:lnTo>
                  <a:lnTo>
                    <a:pt x="122169" y="43863"/>
                  </a:lnTo>
                  <a:lnTo>
                    <a:pt x="121138" y="40976"/>
                  </a:lnTo>
                  <a:lnTo>
                    <a:pt x="120038" y="38157"/>
                  </a:lnTo>
                  <a:lnTo>
                    <a:pt x="118801" y="35338"/>
                  </a:lnTo>
                  <a:lnTo>
                    <a:pt x="117426" y="32657"/>
                  </a:lnTo>
                  <a:lnTo>
                    <a:pt x="115913" y="30045"/>
                  </a:lnTo>
                  <a:lnTo>
                    <a:pt x="114263" y="27501"/>
                  </a:lnTo>
                  <a:lnTo>
                    <a:pt x="112544" y="25095"/>
                  </a:lnTo>
                  <a:lnTo>
                    <a:pt x="110688" y="22688"/>
                  </a:lnTo>
                  <a:lnTo>
                    <a:pt x="108763" y="20420"/>
                  </a:lnTo>
                  <a:lnTo>
                    <a:pt x="106632" y="18288"/>
                  </a:lnTo>
                  <a:lnTo>
                    <a:pt x="104501" y="16226"/>
                  </a:lnTo>
                  <a:lnTo>
                    <a:pt x="102232" y="14232"/>
                  </a:lnTo>
                  <a:lnTo>
                    <a:pt x="99894" y="12376"/>
                  </a:lnTo>
                  <a:lnTo>
                    <a:pt x="97419" y="10657"/>
                  </a:lnTo>
                  <a:lnTo>
                    <a:pt x="94876" y="9007"/>
                  </a:lnTo>
                  <a:lnTo>
                    <a:pt x="92263" y="7495"/>
                  </a:lnTo>
                  <a:lnTo>
                    <a:pt x="89582" y="6120"/>
                  </a:lnTo>
                  <a:lnTo>
                    <a:pt x="86832" y="4882"/>
                  </a:lnTo>
                  <a:lnTo>
                    <a:pt x="83944" y="3782"/>
                  </a:lnTo>
                  <a:lnTo>
                    <a:pt x="81057" y="2751"/>
                  </a:lnTo>
                  <a:lnTo>
                    <a:pt x="78101" y="1926"/>
                  </a:lnTo>
                  <a:lnTo>
                    <a:pt x="75076" y="1238"/>
                  </a:lnTo>
                  <a:lnTo>
                    <a:pt x="71982" y="688"/>
                  </a:lnTo>
                  <a:lnTo>
                    <a:pt x="68888" y="276"/>
                  </a:lnTo>
                  <a:lnTo>
                    <a:pt x="65726" y="70"/>
                  </a:lnTo>
                  <a:lnTo>
                    <a:pt x="62494"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3" name="Google Shape;1523;p123"/>
            <p:cNvSpPr/>
            <p:nvPr/>
          </p:nvSpPr>
          <p:spPr>
            <a:xfrm>
              <a:off x="1793050" y="238125"/>
              <a:ext cx="4033900" cy="4033925"/>
            </a:xfrm>
            <a:custGeom>
              <a:rect b="b" l="l" r="r" t="t"/>
              <a:pathLst>
                <a:path extrusionOk="0" fill="none" h="161357" w="161356">
                  <a:moveTo>
                    <a:pt x="161356" y="80644"/>
                  </a:moveTo>
                  <a:lnTo>
                    <a:pt x="161356" y="80644"/>
                  </a:lnTo>
                  <a:lnTo>
                    <a:pt x="161356" y="82706"/>
                  </a:lnTo>
                  <a:lnTo>
                    <a:pt x="161287" y="84838"/>
                  </a:lnTo>
                  <a:lnTo>
                    <a:pt x="161150" y="86831"/>
                  </a:lnTo>
                  <a:lnTo>
                    <a:pt x="160944" y="88894"/>
                  </a:lnTo>
                  <a:lnTo>
                    <a:pt x="160737" y="90956"/>
                  </a:lnTo>
                  <a:lnTo>
                    <a:pt x="160462" y="92950"/>
                  </a:lnTo>
                  <a:lnTo>
                    <a:pt x="160119" y="94944"/>
                  </a:lnTo>
                  <a:lnTo>
                    <a:pt x="159706" y="96938"/>
                  </a:lnTo>
                  <a:lnTo>
                    <a:pt x="159294" y="98863"/>
                  </a:lnTo>
                  <a:lnTo>
                    <a:pt x="158812" y="100788"/>
                  </a:lnTo>
                  <a:lnTo>
                    <a:pt x="158331" y="102713"/>
                  </a:lnTo>
                  <a:lnTo>
                    <a:pt x="157781" y="104638"/>
                  </a:lnTo>
                  <a:lnTo>
                    <a:pt x="157162" y="106563"/>
                  </a:lnTo>
                  <a:lnTo>
                    <a:pt x="156475" y="108419"/>
                  </a:lnTo>
                  <a:lnTo>
                    <a:pt x="155787" y="110206"/>
                  </a:lnTo>
                  <a:lnTo>
                    <a:pt x="155031" y="112063"/>
                  </a:lnTo>
                  <a:lnTo>
                    <a:pt x="154275" y="113850"/>
                  </a:lnTo>
                  <a:lnTo>
                    <a:pt x="153450" y="115638"/>
                  </a:lnTo>
                  <a:lnTo>
                    <a:pt x="152556" y="117356"/>
                  </a:lnTo>
                  <a:lnTo>
                    <a:pt x="151662" y="119144"/>
                  </a:lnTo>
                  <a:lnTo>
                    <a:pt x="150700" y="120794"/>
                  </a:lnTo>
                  <a:lnTo>
                    <a:pt x="149669" y="122513"/>
                  </a:lnTo>
                  <a:lnTo>
                    <a:pt x="148637" y="124163"/>
                  </a:lnTo>
                  <a:lnTo>
                    <a:pt x="147606" y="125744"/>
                  </a:lnTo>
                  <a:lnTo>
                    <a:pt x="146506" y="127325"/>
                  </a:lnTo>
                  <a:lnTo>
                    <a:pt x="145337" y="128906"/>
                  </a:lnTo>
                  <a:lnTo>
                    <a:pt x="144169" y="130488"/>
                  </a:lnTo>
                  <a:lnTo>
                    <a:pt x="142931" y="132000"/>
                  </a:lnTo>
                  <a:lnTo>
                    <a:pt x="141694" y="133444"/>
                  </a:lnTo>
                  <a:lnTo>
                    <a:pt x="140387" y="134888"/>
                  </a:lnTo>
                  <a:lnTo>
                    <a:pt x="139081" y="136331"/>
                  </a:lnTo>
                  <a:lnTo>
                    <a:pt x="137775" y="137706"/>
                  </a:lnTo>
                  <a:lnTo>
                    <a:pt x="136400" y="139081"/>
                  </a:lnTo>
                  <a:lnTo>
                    <a:pt x="134956" y="140388"/>
                  </a:lnTo>
                  <a:lnTo>
                    <a:pt x="133512" y="141625"/>
                  </a:lnTo>
                  <a:lnTo>
                    <a:pt x="132000" y="142931"/>
                  </a:lnTo>
                  <a:lnTo>
                    <a:pt x="130487" y="144100"/>
                  </a:lnTo>
                  <a:lnTo>
                    <a:pt x="128975" y="145338"/>
                  </a:lnTo>
                  <a:lnTo>
                    <a:pt x="127394" y="146438"/>
                  </a:lnTo>
                  <a:lnTo>
                    <a:pt x="125812" y="147538"/>
                  </a:lnTo>
                  <a:lnTo>
                    <a:pt x="124162" y="148638"/>
                  </a:lnTo>
                  <a:lnTo>
                    <a:pt x="122512" y="149669"/>
                  </a:lnTo>
                  <a:lnTo>
                    <a:pt x="120862" y="150631"/>
                  </a:lnTo>
                  <a:lnTo>
                    <a:pt x="119144" y="151594"/>
                  </a:lnTo>
                  <a:lnTo>
                    <a:pt x="117425" y="152488"/>
                  </a:lnTo>
                  <a:lnTo>
                    <a:pt x="115706" y="153381"/>
                  </a:lnTo>
                  <a:lnTo>
                    <a:pt x="113919" y="154206"/>
                  </a:lnTo>
                  <a:lnTo>
                    <a:pt x="112131" y="154963"/>
                  </a:lnTo>
                  <a:lnTo>
                    <a:pt x="110275" y="155719"/>
                  </a:lnTo>
                  <a:lnTo>
                    <a:pt x="108419" y="156406"/>
                  </a:lnTo>
                  <a:lnTo>
                    <a:pt x="106562" y="157094"/>
                  </a:lnTo>
                  <a:lnTo>
                    <a:pt x="104706" y="157713"/>
                  </a:lnTo>
                  <a:lnTo>
                    <a:pt x="102781" y="158263"/>
                  </a:lnTo>
                  <a:lnTo>
                    <a:pt x="100856" y="158813"/>
                  </a:lnTo>
                  <a:lnTo>
                    <a:pt x="98931" y="159294"/>
                  </a:lnTo>
                  <a:lnTo>
                    <a:pt x="96937" y="159706"/>
                  </a:lnTo>
                  <a:lnTo>
                    <a:pt x="95012" y="160050"/>
                  </a:lnTo>
                  <a:lnTo>
                    <a:pt x="93019" y="160394"/>
                  </a:lnTo>
                  <a:lnTo>
                    <a:pt x="90956" y="160669"/>
                  </a:lnTo>
                  <a:lnTo>
                    <a:pt x="88962" y="160944"/>
                  </a:lnTo>
                  <a:lnTo>
                    <a:pt x="86900" y="161081"/>
                  </a:lnTo>
                  <a:lnTo>
                    <a:pt x="84837" y="161219"/>
                  </a:lnTo>
                  <a:lnTo>
                    <a:pt x="82775" y="161288"/>
                  </a:lnTo>
                  <a:lnTo>
                    <a:pt x="80712" y="161356"/>
                  </a:lnTo>
                  <a:lnTo>
                    <a:pt x="80712" y="161356"/>
                  </a:lnTo>
                  <a:lnTo>
                    <a:pt x="78650" y="161288"/>
                  </a:lnTo>
                  <a:lnTo>
                    <a:pt x="76587" y="161219"/>
                  </a:lnTo>
                  <a:lnTo>
                    <a:pt x="74525" y="161081"/>
                  </a:lnTo>
                  <a:lnTo>
                    <a:pt x="72462" y="160944"/>
                  </a:lnTo>
                  <a:lnTo>
                    <a:pt x="70400" y="160669"/>
                  </a:lnTo>
                  <a:lnTo>
                    <a:pt x="68406" y="160394"/>
                  </a:lnTo>
                  <a:lnTo>
                    <a:pt x="66412" y="160050"/>
                  </a:lnTo>
                  <a:lnTo>
                    <a:pt x="64419" y="159706"/>
                  </a:lnTo>
                  <a:lnTo>
                    <a:pt x="62494" y="159294"/>
                  </a:lnTo>
                  <a:lnTo>
                    <a:pt x="60569" y="158813"/>
                  </a:lnTo>
                  <a:lnTo>
                    <a:pt x="58644" y="158263"/>
                  </a:lnTo>
                  <a:lnTo>
                    <a:pt x="56719" y="157713"/>
                  </a:lnTo>
                  <a:lnTo>
                    <a:pt x="54862" y="157094"/>
                  </a:lnTo>
                  <a:lnTo>
                    <a:pt x="52937" y="156406"/>
                  </a:lnTo>
                  <a:lnTo>
                    <a:pt x="51150" y="155719"/>
                  </a:lnTo>
                  <a:lnTo>
                    <a:pt x="49294" y="154963"/>
                  </a:lnTo>
                  <a:lnTo>
                    <a:pt x="47506" y="154206"/>
                  </a:lnTo>
                  <a:lnTo>
                    <a:pt x="45719" y="153381"/>
                  </a:lnTo>
                  <a:lnTo>
                    <a:pt x="44000" y="152488"/>
                  </a:lnTo>
                  <a:lnTo>
                    <a:pt x="42281" y="151594"/>
                  </a:lnTo>
                  <a:lnTo>
                    <a:pt x="40562" y="150631"/>
                  </a:lnTo>
                  <a:lnTo>
                    <a:pt x="38844" y="149669"/>
                  </a:lnTo>
                  <a:lnTo>
                    <a:pt x="37194" y="148638"/>
                  </a:lnTo>
                  <a:lnTo>
                    <a:pt x="35612" y="147538"/>
                  </a:lnTo>
                  <a:lnTo>
                    <a:pt x="34031" y="146438"/>
                  </a:lnTo>
                  <a:lnTo>
                    <a:pt x="32450" y="145338"/>
                  </a:lnTo>
                  <a:lnTo>
                    <a:pt x="30869" y="144100"/>
                  </a:lnTo>
                  <a:lnTo>
                    <a:pt x="29425" y="142931"/>
                  </a:lnTo>
                  <a:lnTo>
                    <a:pt x="27912" y="141625"/>
                  </a:lnTo>
                  <a:lnTo>
                    <a:pt x="26469" y="140388"/>
                  </a:lnTo>
                  <a:lnTo>
                    <a:pt x="25025" y="139081"/>
                  </a:lnTo>
                  <a:lnTo>
                    <a:pt x="23650" y="137706"/>
                  </a:lnTo>
                  <a:lnTo>
                    <a:pt x="22344" y="136331"/>
                  </a:lnTo>
                  <a:lnTo>
                    <a:pt x="20969" y="134888"/>
                  </a:lnTo>
                  <a:lnTo>
                    <a:pt x="19731" y="133444"/>
                  </a:lnTo>
                  <a:lnTo>
                    <a:pt x="18425" y="132000"/>
                  </a:lnTo>
                  <a:lnTo>
                    <a:pt x="17256" y="130488"/>
                  </a:lnTo>
                  <a:lnTo>
                    <a:pt x="16087" y="128906"/>
                  </a:lnTo>
                  <a:lnTo>
                    <a:pt x="14919" y="127325"/>
                  </a:lnTo>
                  <a:lnTo>
                    <a:pt x="13819" y="125744"/>
                  </a:lnTo>
                  <a:lnTo>
                    <a:pt x="12719" y="124163"/>
                  </a:lnTo>
                  <a:lnTo>
                    <a:pt x="11687" y="122513"/>
                  </a:lnTo>
                  <a:lnTo>
                    <a:pt x="10725" y="120794"/>
                  </a:lnTo>
                  <a:lnTo>
                    <a:pt x="9762" y="119144"/>
                  </a:lnTo>
                  <a:lnTo>
                    <a:pt x="8869" y="117356"/>
                  </a:lnTo>
                  <a:lnTo>
                    <a:pt x="7975" y="115638"/>
                  </a:lnTo>
                  <a:lnTo>
                    <a:pt x="7150" y="113850"/>
                  </a:lnTo>
                  <a:lnTo>
                    <a:pt x="6394" y="112063"/>
                  </a:lnTo>
                  <a:lnTo>
                    <a:pt x="5637" y="110206"/>
                  </a:lnTo>
                  <a:lnTo>
                    <a:pt x="4950" y="108419"/>
                  </a:lnTo>
                  <a:lnTo>
                    <a:pt x="4262" y="106563"/>
                  </a:lnTo>
                  <a:lnTo>
                    <a:pt x="3644" y="104638"/>
                  </a:lnTo>
                  <a:lnTo>
                    <a:pt x="3094" y="102713"/>
                  </a:lnTo>
                  <a:lnTo>
                    <a:pt x="2544" y="100788"/>
                  </a:lnTo>
                  <a:lnTo>
                    <a:pt x="2131" y="98863"/>
                  </a:lnTo>
                  <a:lnTo>
                    <a:pt x="1650" y="96938"/>
                  </a:lnTo>
                  <a:lnTo>
                    <a:pt x="1306" y="94944"/>
                  </a:lnTo>
                  <a:lnTo>
                    <a:pt x="963" y="92950"/>
                  </a:lnTo>
                  <a:lnTo>
                    <a:pt x="688" y="90956"/>
                  </a:lnTo>
                  <a:lnTo>
                    <a:pt x="481" y="88894"/>
                  </a:lnTo>
                  <a:lnTo>
                    <a:pt x="275" y="86831"/>
                  </a:lnTo>
                  <a:lnTo>
                    <a:pt x="138" y="84838"/>
                  </a:lnTo>
                  <a:lnTo>
                    <a:pt x="69" y="82706"/>
                  </a:lnTo>
                  <a:lnTo>
                    <a:pt x="0" y="80644"/>
                  </a:lnTo>
                  <a:lnTo>
                    <a:pt x="0" y="80644"/>
                  </a:lnTo>
                  <a:lnTo>
                    <a:pt x="69" y="78581"/>
                  </a:lnTo>
                  <a:lnTo>
                    <a:pt x="138" y="76519"/>
                  </a:lnTo>
                  <a:lnTo>
                    <a:pt x="275" y="74456"/>
                  </a:lnTo>
                  <a:lnTo>
                    <a:pt x="481" y="72394"/>
                  </a:lnTo>
                  <a:lnTo>
                    <a:pt x="688" y="70400"/>
                  </a:lnTo>
                  <a:lnTo>
                    <a:pt x="963" y="68406"/>
                  </a:lnTo>
                  <a:lnTo>
                    <a:pt x="1306" y="66344"/>
                  </a:lnTo>
                  <a:lnTo>
                    <a:pt x="1650" y="64419"/>
                  </a:lnTo>
                  <a:lnTo>
                    <a:pt x="2131" y="62425"/>
                  </a:lnTo>
                  <a:lnTo>
                    <a:pt x="2544" y="60500"/>
                  </a:lnTo>
                  <a:lnTo>
                    <a:pt x="3094" y="58575"/>
                  </a:lnTo>
                  <a:lnTo>
                    <a:pt x="3644" y="56650"/>
                  </a:lnTo>
                  <a:lnTo>
                    <a:pt x="4262" y="54794"/>
                  </a:lnTo>
                  <a:lnTo>
                    <a:pt x="4950" y="52938"/>
                  </a:lnTo>
                  <a:lnTo>
                    <a:pt x="5637" y="51081"/>
                  </a:lnTo>
                  <a:lnTo>
                    <a:pt x="6394" y="49225"/>
                  </a:lnTo>
                  <a:lnTo>
                    <a:pt x="7150" y="47438"/>
                  </a:lnTo>
                  <a:lnTo>
                    <a:pt x="7975" y="45650"/>
                  </a:lnTo>
                  <a:lnTo>
                    <a:pt x="8869" y="43931"/>
                  </a:lnTo>
                  <a:lnTo>
                    <a:pt x="9762" y="42213"/>
                  </a:lnTo>
                  <a:lnTo>
                    <a:pt x="10725" y="40494"/>
                  </a:lnTo>
                  <a:lnTo>
                    <a:pt x="11687" y="38844"/>
                  </a:lnTo>
                  <a:lnTo>
                    <a:pt x="12719" y="37194"/>
                  </a:lnTo>
                  <a:lnTo>
                    <a:pt x="13819" y="35544"/>
                  </a:lnTo>
                  <a:lnTo>
                    <a:pt x="14919" y="33963"/>
                  </a:lnTo>
                  <a:lnTo>
                    <a:pt x="16087" y="32381"/>
                  </a:lnTo>
                  <a:lnTo>
                    <a:pt x="17256" y="30869"/>
                  </a:lnTo>
                  <a:lnTo>
                    <a:pt x="18425" y="29356"/>
                  </a:lnTo>
                  <a:lnTo>
                    <a:pt x="19731" y="27844"/>
                  </a:lnTo>
                  <a:lnTo>
                    <a:pt x="20969" y="26400"/>
                  </a:lnTo>
                  <a:lnTo>
                    <a:pt x="22344" y="25025"/>
                  </a:lnTo>
                  <a:lnTo>
                    <a:pt x="23650" y="23581"/>
                  </a:lnTo>
                  <a:lnTo>
                    <a:pt x="25025" y="22275"/>
                  </a:lnTo>
                  <a:lnTo>
                    <a:pt x="26469" y="20969"/>
                  </a:lnTo>
                  <a:lnTo>
                    <a:pt x="27912" y="19663"/>
                  </a:lnTo>
                  <a:lnTo>
                    <a:pt x="29425" y="18425"/>
                  </a:lnTo>
                  <a:lnTo>
                    <a:pt x="30869" y="17188"/>
                  </a:lnTo>
                  <a:lnTo>
                    <a:pt x="32450" y="16019"/>
                  </a:lnTo>
                  <a:lnTo>
                    <a:pt x="34031" y="14850"/>
                  </a:lnTo>
                  <a:lnTo>
                    <a:pt x="35612" y="13750"/>
                  </a:lnTo>
                  <a:lnTo>
                    <a:pt x="37194" y="12719"/>
                  </a:lnTo>
                  <a:lnTo>
                    <a:pt x="38844" y="11688"/>
                  </a:lnTo>
                  <a:lnTo>
                    <a:pt x="40562" y="10656"/>
                  </a:lnTo>
                  <a:lnTo>
                    <a:pt x="42281" y="9694"/>
                  </a:lnTo>
                  <a:lnTo>
                    <a:pt x="44000" y="8800"/>
                  </a:lnTo>
                  <a:lnTo>
                    <a:pt x="45719" y="7975"/>
                  </a:lnTo>
                  <a:lnTo>
                    <a:pt x="47506" y="7081"/>
                  </a:lnTo>
                  <a:lnTo>
                    <a:pt x="49294" y="6325"/>
                  </a:lnTo>
                  <a:lnTo>
                    <a:pt x="51150" y="5569"/>
                  </a:lnTo>
                  <a:lnTo>
                    <a:pt x="52937" y="4881"/>
                  </a:lnTo>
                  <a:lnTo>
                    <a:pt x="54862" y="4194"/>
                  </a:lnTo>
                  <a:lnTo>
                    <a:pt x="56719" y="3644"/>
                  </a:lnTo>
                  <a:lnTo>
                    <a:pt x="58644" y="3025"/>
                  </a:lnTo>
                  <a:lnTo>
                    <a:pt x="60569" y="2544"/>
                  </a:lnTo>
                  <a:lnTo>
                    <a:pt x="62494" y="2063"/>
                  </a:lnTo>
                  <a:lnTo>
                    <a:pt x="64419" y="1650"/>
                  </a:lnTo>
                  <a:lnTo>
                    <a:pt x="66412" y="1238"/>
                  </a:lnTo>
                  <a:lnTo>
                    <a:pt x="68406" y="894"/>
                  </a:lnTo>
                  <a:lnTo>
                    <a:pt x="70400" y="619"/>
                  </a:lnTo>
                  <a:lnTo>
                    <a:pt x="72462" y="413"/>
                  </a:lnTo>
                  <a:lnTo>
                    <a:pt x="74525" y="206"/>
                  </a:lnTo>
                  <a:lnTo>
                    <a:pt x="76587" y="69"/>
                  </a:lnTo>
                  <a:lnTo>
                    <a:pt x="78650" y="0"/>
                  </a:lnTo>
                  <a:lnTo>
                    <a:pt x="80712" y="0"/>
                  </a:lnTo>
                  <a:lnTo>
                    <a:pt x="80712" y="0"/>
                  </a:lnTo>
                  <a:lnTo>
                    <a:pt x="82775" y="0"/>
                  </a:lnTo>
                  <a:lnTo>
                    <a:pt x="84837" y="69"/>
                  </a:lnTo>
                  <a:lnTo>
                    <a:pt x="86900" y="206"/>
                  </a:lnTo>
                  <a:lnTo>
                    <a:pt x="88962" y="413"/>
                  </a:lnTo>
                  <a:lnTo>
                    <a:pt x="90956" y="619"/>
                  </a:lnTo>
                  <a:lnTo>
                    <a:pt x="93019" y="894"/>
                  </a:lnTo>
                  <a:lnTo>
                    <a:pt x="95012" y="1238"/>
                  </a:lnTo>
                  <a:lnTo>
                    <a:pt x="96937" y="1650"/>
                  </a:lnTo>
                  <a:lnTo>
                    <a:pt x="98931" y="2063"/>
                  </a:lnTo>
                  <a:lnTo>
                    <a:pt x="100856" y="2544"/>
                  </a:lnTo>
                  <a:lnTo>
                    <a:pt x="102781" y="3025"/>
                  </a:lnTo>
                  <a:lnTo>
                    <a:pt x="104706" y="3644"/>
                  </a:lnTo>
                  <a:lnTo>
                    <a:pt x="106562" y="4194"/>
                  </a:lnTo>
                  <a:lnTo>
                    <a:pt x="108419" y="4881"/>
                  </a:lnTo>
                  <a:lnTo>
                    <a:pt x="110275" y="5569"/>
                  </a:lnTo>
                  <a:lnTo>
                    <a:pt x="112131" y="6325"/>
                  </a:lnTo>
                  <a:lnTo>
                    <a:pt x="113919" y="7081"/>
                  </a:lnTo>
                  <a:lnTo>
                    <a:pt x="115706" y="7975"/>
                  </a:lnTo>
                  <a:lnTo>
                    <a:pt x="117425" y="8800"/>
                  </a:lnTo>
                  <a:lnTo>
                    <a:pt x="119144" y="9694"/>
                  </a:lnTo>
                  <a:lnTo>
                    <a:pt x="120862" y="10656"/>
                  </a:lnTo>
                  <a:lnTo>
                    <a:pt x="122512" y="11688"/>
                  </a:lnTo>
                  <a:lnTo>
                    <a:pt x="124162" y="12719"/>
                  </a:lnTo>
                  <a:lnTo>
                    <a:pt x="125812" y="13750"/>
                  </a:lnTo>
                  <a:lnTo>
                    <a:pt x="127394" y="14850"/>
                  </a:lnTo>
                  <a:lnTo>
                    <a:pt x="128975" y="16019"/>
                  </a:lnTo>
                  <a:lnTo>
                    <a:pt x="130487" y="17188"/>
                  </a:lnTo>
                  <a:lnTo>
                    <a:pt x="132000" y="18425"/>
                  </a:lnTo>
                  <a:lnTo>
                    <a:pt x="133512" y="19663"/>
                  </a:lnTo>
                  <a:lnTo>
                    <a:pt x="134956" y="20969"/>
                  </a:lnTo>
                  <a:lnTo>
                    <a:pt x="136400" y="22275"/>
                  </a:lnTo>
                  <a:lnTo>
                    <a:pt x="137775" y="23581"/>
                  </a:lnTo>
                  <a:lnTo>
                    <a:pt x="139081" y="25025"/>
                  </a:lnTo>
                  <a:lnTo>
                    <a:pt x="140387" y="26400"/>
                  </a:lnTo>
                  <a:lnTo>
                    <a:pt x="141694" y="27844"/>
                  </a:lnTo>
                  <a:lnTo>
                    <a:pt x="142931" y="29356"/>
                  </a:lnTo>
                  <a:lnTo>
                    <a:pt x="144169" y="30869"/>
                  </a:lnTo>
                  <a:lnTo>
                    <a:pt x="145337" y="32381"/>
                  </a:lnTo>
                  <a:lnTo>
                    <a:pt x="146506" y="33963"/>
                  </a:lnTo>
                  <a:lnTo>
                    <a:pt x="147606" y="35544"/>
                  </a:lnTo>
                  <a:lnTo>
                    <a:pt x="148637" y="37194"/>
                  </a:lnTo>
                  <a:lnTo>
                    <a:pt x="149669" y="38844"/>
                  </a:lnTo>
                  <a:lnTo>
                    <a:pt x="150700" y="40494"/>
                  </a:lnTo>
                  <a:lnTo>
                    <a:pt x="151662" y="42213"/>
                  </a:lnTo>
                  <a:lnTo>
                    <a:pt x="152556" y="43931"/>
                  </a:lnTo>
                  <a:lnTo>
                    <a:pt x="153450" y="45650"/>
                  </a:lnTo>
                  <a:lnTo>
                    <a:pt x="154275" y="47438"/>
                  </a:lnTo>
                  <a:lnTo>
                    <a:pt x="155031" y="49225"/>
                  </a:lnTo>
                  <a:lnTo>
                    <a:pt x="155787" y="51081"/>
                  </a:lnTo>
                  <a:lnTo>
                    <a:pt x="156475" y="52938"/>
                  </a:lnTo>
                  <a:lnTo>
                    <a:pt x="157162" y="54794"/>
                  </a:lnTo>
                  <a:lnTo>
                    <a:pt x="157781" y="56650"/>
                  </a:lnTo>
                  <a:lnTo>
                    <a:pt x="158331" y="58575"/>
                  </a:lnTo>
                  <a:lnTo>
                    <a:pt x="158812" y="60500"/>
                  </a:lnTo>
                  <a:lnTo>
                    <a:pt x="159294" y="62425"/>
                  </a:lnTo>
                  <a:lnTo>
                    <a:pt x="159706" y="64419"/>
                  </a:lnTo>
                  <a:lnTo>
                    <a:pt x="160119" y="66344"/>
                  </a:lnTo>
                  <a:lnTo>
                    <a:pt x="160462" y="68406"/>
                  </a:lnTo>
                  <a:lnTo>
                    <a:pt x="160737" y="70400"/>
                  </a:lnTo>
                  <a:lnTo>
                    <a:pt x="160944" y="72394"/>
                  </a:lnTo>
                  <a:lnTo>
                    <a:pt x="161150" y="74456"/>
                  </a:lnTo>
                  <a:lnTo>
                    <a:pt x="161287" y="76519"/>
                  </a:lnTo>
                  <a:lnTo>
                    <a:pt x="161356" y="78581"/>
                  </a:lnTo>
                  <a:lnTo>
                    <a:pt x="161356" y="80644"/>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4" name="Google Shape;1524;p123"/>
            <p:cNvSpPr/>
            <p:nvPr/>
          </p:nvSpPr>
          <p:spPr>
            <a:xfrm>
              <a:off x="4097875" y="5170925"/>
              <a:ext cx="855975" cy="305950"/>
            </a:xfrm>
            <a:custGeom>
              <a:rect b="b" l="l" r="r" t="t"/>
              <a:pathLst>
                <a:path extrusionOk="0" h="12238" w="34239">
                  <a:moveTo>
                    <a:pt x="12719" y="1238"/>
                  </a:moveTo>
                  <a:lnTo>
                    <a:pt x="13132" y="1307"/>
                  </a:lnTo>
                  <a:lnTo>
                    <a:pt x="13476" y="1376"/>
                  </a:lnTo>
                  <a:lnTo>
                    <a:pt x="13819" y="1582"/>
                  </a:lnTo>
                  <a:lnTo>
                    <a:pt x="14094" y="1788"/>
                  </a:lnTo>
                  <a:lnTo>
                    <a:pt x="14369" y="2132"/>
                  </a:lnTo>
                  <a:lnTo>
                    <a:pt x="14576" y="2476"/>
                  </a:lnTo>
                  <a:lnTo>
                    <a:pt x="14644" y="2888"/>
                  </a:lnTo>
                  <a:lnTo>
                    <a:pt x="14713" y="3301"/>
                  </a:lnTo>
                  <a:lnTo>
                    <a:pt x="14644" y="3713"/>
                  </a:lnTo>
                  <a:lnTo>
                    <a:pt x="14576" y="4126"/>
                  </a:lnTo>
                  <a:lnTo>
                    <a:pt x="14369" y="4469"/>
                  </a:lnTo>
                  <a:lnTo>
                    <a:pt x="14163" y="4744"/>
                  </a:lnTo>
                  <a:lnTo>
                    <a:pt x="13819" y="5019"/>
                  </a:lnTo>
                  <a:lnTo>
                    <a:pt x="13476" y="5226"/>
                  </a:lnTo>
                  <a:lnTo>
                    <a:pt x="13132" y="5294"/>
                  </a:lnTo>
                  <a:lnTo>
                    <a:pt x="12719" y="5363"/>
                  </a:lnTo>
                  <a:lnTo>
                    <a:pt x="12238" y="5294"/>
                  </a:lnTo>
                  <a:lnTo>
                    <a:pt x="11894" y="5226"/>
                  </a:lnTo>
                  <a:lnTo>
                    <a:pt x="11551" y="5019"/>
                  </a:lnTo>
                  <a:lnTo>
                    <a:pt x="11207" y="4744"/>
                  </a:lnTo>
                  <a:lnTo>
                    <a:pt x="11001" y="4469"/>
                  </a:lnTo>
                  <a:lnTo>
                    <a:pt x="10794" y="4126"/>
                  </a:lnTo>
                  <a:lnTo>
                    <a:pt x="10726" y="3713"/>
                  </a:lnTo>
                  <a:lnTo>
                    <a:pt x="10657" y="3301"/>
                  </a:lnTo>
                  <a:lnTo>
                    <a:pt x="10726" y="2819"/>
                  </a:lnTo>
                  <a:lnTo>
                    <a:pt x="10794" y="2476"/>
                  </a:lnTo>
                  <a:lnTo>
                    <a:pt x="11001" y="2132"/>
                  </a:lnTo>
                  <a:lnTo>
                    <a:pt x="11276" y="1788"/>
                  </a:lnTo>
                  <a:lnTo>
                    <a:pt x="11551" y="1582"/>
                  </a:lnTo>
                  <a:lnTo>
                    <a:pt x="11894" y="1376"/>
                  </a:lnTo>
                  <a:lnTo>
                    <a:pt x="12238" y="1307"/>
                  </a:lnTo>
                  <a:lnTo>
                    <a:pt x="12719" y="1238"/>
                  </a:lnTo>
                  <a:close/>
                  <a:moveTo>
                    <a:pt x="30457" y="1238"/>
                  </a:moveTo>
                  <a:lnTo>
                    <a:pt x="30869" y="1307"/>
                  </a:lnTo>
                  <a:lnTo>
                    <a:pt x="31213" y="1376"/>
                  </a:lnTo>
                  <a:lnTo>
                    <a:pt x="31557" y="1582"/>
                  </a:lnTo>
                  <a:lnTo>
                    <a:pt x="31832" y="1788"/>
                  </a:lnTo>
                  <a:lnTo>
                    <a:pt x="32107" y="2132"/>
                  </a:lnTo>
                  <a:lnTo>
                    <a:pt x="32313" y="2476"/>
                  </a:lnTo>
                  <a:lnTo>
                    <a:pt x="32382" y="2888"/>
                  </a:lnTo>
                  <a:lnTo>
                    <a:pt x="32451" y="3301"/>
                  </a:lnTo>
                  <a:lnTo>
                    <a:pt x="32382" y="3713"/>
                  </a:lnTo>
                  <a:lnTo>
                    <a:pt x="32313" y="4126"/>
                  </a:lnTo>
                  <a:lnTo>
                    <a:pt x="32107" y="4469"/>
                  </a:lnTo>
                  <a:lnTo>
                    <a:pt x="31901" y="4744"/>
                  </a:lnTo>
                  <a:lnTo>
                    <a:pt x="31557" y="5019"/>
                  </a:lnTo>
                  <a:lnTo>
                    <a:pt x="31213" y="5226"/>
                  </a:lnTo>
                  <a:lnTo>
                    <a:pt x="30869" y="5294"/>
                  </a:lnTo>
                  <a:lnTo>
                    <a:pt x="30457" y="5363"/>
                  </a:lnTo>
                  <a:lnTo>
                    <a:pt x="29976" y="5294"/>
                  </a:lnTo>
                  <a:lnTo>
                    <a:pt x="29632" y="5226"/>
                  </a:lnTo>
                  <a:lnTo>
                    <a:pt x="29288" y="5019"/>
                  </a:lnTo>
                  <a:lnTo>
                    <a:pt x="28944" y="4744"/>
                  </a:lnTo>
                  <a:lnTo>
                    <a:pt x="28738" y="4469"/>
                  </a:lnTo>
                  <a:lnTo>
                    <a:pt x="28532" y="4126"/>
                  </a:lnTo>
                  <a:lnTo>
                    <a:pt x="28463" y="3713"/>
                  </a:lnTo>
                  <a:lnTo>
                    <a:pt x="28463" y="3301"/>
                  </a:lnTo>
                  <a:lnTo>
                    <a:pt x="28463" y="2819"/>
                  </a:lnTo>
                  <a:lnTo>
                    <a:pt x="28601" y="2476"/>
                  </a:lnTo>
                  <a:lnTo>
                    <a:pt x="28738" y="2132"/>
                  </a:lnTo>
                  <a:lnTo>
                    <a:pt x="29013" y="1788"/>
                  </a:lnTo>
                  <a:lnTo>
                    <a:pt x="29288" y="1582"/>
                  </a:lnTo>
                  <a:lnTo>
                    <a:pt x="29632" y="1376"/>
                  </a:lnTo>
                  <a:lnTo>
                    <a:pt x="29976" y="1307"/>
                  </a:lnTo>
                  <a:lnTo>
                    <a:pt x="30457" y="1238"/>
                  </a:lnTo>
                  <a:close/>
                  <a:moveTo>
                    <a:pt x="13132" y="6601"/>
                  </a:moveTo>
                  <a:lnTo>
                    <a:pt x="13613" y="6738"/>
                  </a:lnTo>
                  <a:lnTo>
                    <a:pt x="13957" y="6944"/>
                  </a:lnTo>
                  <a:lnTo>
                    <a:pt x="14301" y="7219"/>
                  </a:lnTo>
                  <a:lnTo>
                    <a:pt x="14576" y="7563"/>
                  </a:lnTo>
                  <a:lnTo>
                    <a:pt x="14782" y="7907"/>
                  </a:lnTo>
                  <a:lnTo>
                    <a:pt x="14919" y="8388"/>
                  </a:lnTo>
                  <a:lnTo>
                    <a:pt x="14988" y="8869"/>
                  </a:lnTo>
                  <a:lnTo>
                    <a:pt x="14919" y="9351"/>
                  </a:lnTo>
                  <a:lnTo>
                    <a:pt x="14782" y="9763"/>
                  </a:lnTo>
                  <a:lnTo>
                    <a:pt x="14644" y="10107"/>
                  </a:lnTo>
                  <a:lnTo>
                    <a:pt x="14369" y="10451"/>
                  </a:lnTo>
                  <a:lnTo>
                    <a:pt x="14026" y="10726"/>
                  </a:lnTo>
                  <a:lnTo>
                    <a:pt x="13613" y="10863"/>
                  </a:lnTo>
                  <a:lnTo>
                    <a:pt x="13201" y="11001"/>
                  </a:lnTo>
                  <a:lnTo>
                    <a:pt x="12169" y="11001"/>
                  </a:lnTo>
                  <a:lnTo>
                    <a:pt x="11757" y="10863"/>
                  </a:lnTo>
                  <a:lnTo>
                    <a:pt x="11344" y="10726"/>
                  </a:lnTo>
                  <a:lnTo>
                    <a:pt x="11001" y="10451"/>
                  </a:lnTo>
                  <a:lnTo>
                    <a:pt x="10726" y="10107"/>
                  </a:lnTo>
                  <a:lnTo>
                    <a:pt x="10588" y="9763"/>
                  </a:lnTo>
                  <a:lnTo>
                    <a:pt x="10451" y="9351"/>
                  </a:lnTo>
                  <a:lnTo>
                    <a:pt x="10382" y="8869"/>
                  </a:lnTo>
                  <a:lnTo>
                    <a:pt x="10451" y="8388"/>
                  </a:lnTo>
                  <a:lnTo>
                    <a:pt x="10588" y="7907"/>
                  </a:lnTo>
                  <a:lnTo>
                    <a:pt x="10726" y="7563"/>
                  </a:lnTo>
                  <a:lnTo>
                    <a:pt x="11001" y="7219"/>
                  </a:lnTo>
                  <a:lnTo>
                    <a:pt x="11344" y="6944"/>
                  </a:lnTo>
                  <a:lnTo>
                    <a:pt x="11757" y="6738"/>
                  </a:lnTo>
                  <a:lnTo>
                    <a:pt x="12169" y="6601"/>
                  </a:lnTo>
                  <a:close/>
                  <a:moveTo>
                    <a:pt x="30869" y="6601"/>
                  </a:moveTo>
                  <a:lnTo>
                    <a:pt x="31351" y="6738"/>
                  </a:lnTo>
                  <a:lnTo>
                    <a:pt x="31763" y="6944"/>
                  </a:lnTo>
                  <a:lnTo>
                    <a:pt x="32038" y="7219"/>
                  </a:lnTo>
                  <a:lnTo>
                    <a:pt x="32382" y="7563"/>
                  </a:lnTo>
                  <a:lnTo>
                    <a:pt x="32519" y="7907"/>
                  </a:lnTo>
                  <a:lnTo>
                    <a:pt x="32657" y="8388"/>
                  </a:lnTo>
                  <a:lnTo>
                    <a:pt x="32726" y="8869"/>
                  </a:lnTo>
                  <a:lnTo>
                    <a:pt x="32657" y="9351"/>
                  </a:lnTo>
                  <a:lnTo>
                    <a:pt x="32588" y="9763"/>
                  </a:lnTo>
                  <a:lnTo>
                    <a:pt x="32382" y="10107"/>
                  </a:lnTo>
                  <a:lnTo>
                    <a:pt x="32107" y="10451"/>
                  </a:lnTo>
                  <a:lnTo>
                    <a:pt x="31763" y="10726"/>
                  </a:lnTo>
                  <a:lnTo>
                    <a:pt x="31351" y="10863"/>
                  </a:lnTo>
                  <a:lnTo>
                    <a:pt x="30938" y="11001"/>
                  </a:lnTo>
                  <a:lnTo>
                    <a:pt x="29907" y="11001"/>
                  </a:lnTo>
                  <a:lnTo>
                    <a:pt x="29494" y="10863"/>
                  </a:lnTo>
                  <a:lnTo>
                    <a:pt x="29082" y="10726"/>
                  </a:lnTo>
                  <a:lnTo>
                    <a:pt x="28738" y="10451"/>
                  </a:lnTo>
                  <a:lnTo>
                    <a:pt x="28463" y="10107"/>
                  </a:lnTo>
                  <a:lnTo>
                    <a:pt x="28326" y="9763"/>
                  </a:lnTo>
                  <a:lnTo>
                    <a:pt x="28188" y="9351"/>
                  </a:lnTo>
                  <a:lnTo>
                    <a:pt x="28119" y="8869"/>
                  </a:lnTo>
                  <a:lnTo>
                    <a:pt x="28188" y="8388"/>
                  </a:lnTo>
                  <a:lnTo>
                    <a:pt x="28326" y="7907"/>
                  </a:lnTo>
                  <a:lnTo>
                    <a:pt x="28532" y="7563"/>
                  </a:lnTo>
                  <a:lnTo>
                    <a:pt x="28738" y="7219"/>
                  </a:lnTo>
                  <a:lnTo>
                    <a:pt x="29082" y="6944"/>
                  </a:lnTo>
                  <a:lnTo>
                    <a:pt x="29494" y="6738"/>
                  </a:lnTo>
                  <a:lnTo>
                    <a:pt x="29907" y="6601"/>
                  </a:lnTo>
                  <a:close/>
                  <a:moveTo>
                    <a:pt x="69" y="3232"/>
                  </a:moveTo>
                  <a:lnTo>
                    <a:pt x="2957" y="7632"/>
                  </a:lnTo>
                  <a:lnTo>
                    <a:pt x="1" y="12101"/>
                  </a:lnTo>
                  <a:lnTo>
                    <a:pt x="1788" y="12101"/>
                  </a:lnTo>
                  <a:lnTo>
                    <a:pt x="3782" y="8801"/>
                  </a:lnTo>
                  <a:lnTo>
                    <a:pt x="5844" y="12101"/>
                  </a:lnTo>
                  <a:lnTo>
                    <a:pt x="7632" y="12101"/>
                  </a:lnTo>
                  <a:lnTo>
                    <a:pt x="4607" y="7632"/>
                  </a:lnTo>
                  <a:lnTo>
                    <a:pt x="7494" y="3232"/>
                  </a:lnTo>
                  <a:lnTo>
                    <a:pt x="5776" y="3232"/>
                  </a:lnTo>
                  <a:lnTo>
                    <a:pt x="3782" y="6463"/>
                  </a:lnTo>
                  <a:lnTo>
                    <a:pt x="1857" y="3232"/>
                  </a:lnTo>
                  <a:close/>
                  <a:moveTo>
                    <a:pt x="17807" y="3232"/>
                  </a:moveTo>
                  <a:lnTo>
                    <a:pt x="20694" y="7632"/>
                  </a:lnTo>
                  <a:lnTo>
                    <a:pt x="17738" y="12101"/>
                  </a:lnTo>
                  <a:lnTo>
                    <a:pt x="19526" y="12101"/>
                  </a:lnTo>
                  <a:lnTo>
                    <a:pt x="21519" y="8801"/>
                  </a:lnTo>
                  <a:lnTo>
                    <a:pt x="23582" y="12101"/>
                  </a:lnTo>
                  <a:lnTo>
                    <a:pt x="25369" y="12101"/>
                  </a:lnTo>
                  <a:lnTo>
                    <a:pt x="22344" y="7632"/>
                  </a:lnTo>
                  <a:lnTo>
                    <a:pt x="25232" y="3232"/>
                  </a:lnTo>
                  <a:lnTo>
                    <a:pt x="23513" y="3232"/>
                  </a:lnTo>
                  <a:lnTo>
                    <a:pt x="21519" y="6463"/>
                  </a:lnTo>
                  <a:lnTo>
                    <a:pt x="19594" y="3232"/>
                  </a:lnTo>
                  <a:close/>
                  <a:moveTo>
                    <a:pt x="12719" y="1"/>
                  </a:moveTo>
                  <a:lnTo>
                    <a:pt x="11963" y="69"/>
                  </a:lnTo>
                  <a:lnTo>
                    <a:pt x="11276" y="207"/>
                  </a:lnTo>
                  <a:lnTo>
                    <a:pt x="10657" y="482"/>
                  </a:lnTo>
                  <a:lnTo>
                    <a:pt x="10107" y="894"/>
                  </a:lnTo>
                  <a:lnTo>
                    <a:pt x="9694" y="1376"/>
                  </a:lnTo>
                  <a:lnTo>
                    <a:pt x="9419" y="1926"/>
                  </a:lnTo>
                  <a:lnTo>
                    <a:pt x="9213" y="2544"/>
                  </a:lnTo>
                  <a:lnTo>
                    <a:pt x="9144" y="3301"/>
                  </a:lnTo>
                  <a:lnTo>
                    <a:pt x="9213" y="3713"/>
                  </a:lnTo>
                  <a:lnTo>
                    <a:pt x="9282" y="4126"/>
                  </a:lnTo>
                  <a:lnTo>
                    <a:pt x="9419" y="4469"/>
                  </a:lnTo>
                  <a:lnTo>
                    <a:pt x="9626" y="4882"/>
                  </a:lnTo>
                  <a:lnTo>
                    <a:pt x="9901" y="5157"/>
                  </a:lnTo>
                  <a:lnTo>
                    <a:pt x="10176" y="5501"/>
                  </a:lnTo>
                  <a:lnTo>
                    <a:pt x="10519" y="5707"/>
                  </a:lnTo>
                  <a:lnTo>
                    <a:pt x="10863" y="5982"/>
                  </a:lnTo>
                  <a:lnTo>
                    <a:pt x="10451" y="6188"/>
                  </a:lnTo>
                  <a:lnTo>
                    <a:pt x="10038" y="6463"/>
                  </a:lnTo>
                  <a:lnTo>
                    <a:pt x="9694" y="6738"/>
                  </a:lnTo>
                  <a:lnTo>
                    <a:pt x="9419" y="7151"/>
                  </a:lnTo>
                  <a:lnTo>
                    <a:pt x="9213" y="7563"/>
                  </a:lnTo>
                  <a:lnTo>
                    <a:pt x="9007" y="7976"/>
                  </a:lnTo>
                  <a:lnTo>
                    <a:pt x="8938" y="8388"/>
                  </a:lnTo>
                  <a:lnTo>
                    <a:pt x="8869" y="8869"/>
                  </a:lnTo>
                  <a:lnTo>
                    <a:pt x="8938" y="9626"/>
                  </a:lnTo>
                  <a:lnTo>
                    <a:pt x="9144" y="10244"/>
                  </a:lnTo>
                  <a:lnTo>
                    <a:pt x="9488" y="10863"/>
                  </a:lnTo>
                  <a:lnTo>
                    <a:pt x="9901" y="11344"/>
                  </a:lnTo>
                  <a:lnTo>
                    <a:pt x="10519" y="11757"/>
                  </a:lnTo>
                  <a:lnTo>
                    <a:pt x="11138" y="12032"/>
                  </a:lnTo>
                  <a:lnTo>
                    <a:pt x="11894" y="12169"/>
                  </a:lnTo>
                  <a:lnTo>
                    <a:pt x="12719" y="12238"/>
                  </a:lnTo>
                  <a:lnTo>
                    <a:pt x="13476" y="12169"/>
                  </a:lnTo>
                  <a:lnTo>
                    <a:pt x="14232" y="12032"/>
                  </a:lnTo>
                  <a:lnTo>
                    <a:pt x="14851" y="11757"/>
                  </a:lnTo>
                  <a:lnTo>
                    <a:pt x="15469" y="11344"/>
                  </a:lnTo>
                  <a:lnTo>
                    <a:pt x="15882" y="10863"/>
                  </a:lnTo>
                  <a:lnTo>
                    <a:pt x="16226" y="10244"/>
                  </a:lnTo>
                  <a:lnTo>
                    <a:pt x="16432" y="9626"/>
                  </a:lnTo>
                  <a:lnTo>
                    <a:pt x="16501" y="8869"/>
                  </a:lnTo>
                  <a:lnTo>
                    <a:pt x="16432" y="8388"/>
                  </a:lnTo>
                  <a:lnTo>
                    <a:pt x="16363" y="7976"/>
                  </a:lnTo>
                  <a:lnTo>
                    <a:pt x="16157" y="7494"/>
                  </a:lnTo>
                  <a:lnTo>
                    <a:pt x="15951" y="7151"/>
                  </a:lnTo>
                  <a:lnTo>
                    <a:pt x="15607" y="6738"/>
                  </a:lnTo>
                  <a:lnTo>
                    <a:pt x="15263" y="6463"/>
                  </a:lnTo>
                  <a:lnTo>
                    <a:pt x="14919" y="6188"/>
                  </a:lnTo>
                  <a:lnTo>
                    <a:pt x="14438" y="5982"/>
                  </a:lnTo>
                  <a:lnTo>
                    <a:pt x="14851" y="5776"/>
                  </a:lnTo>
                  <a:lnTo>
                    <a:pt x="15194" y="5501"/>
                  </a:lnTo>
                  <a:lnTo>
                    <a:pt x="15469" y="5226"/>
                  </a:lnTo>
                  <a:lnTo>
                    <a:pt x="15744" y="4882"/>
                  </a:lnTo>
                  <a:lnTo>
                    <a:pt x="15951" y="4538"/>
                  </a:lnTo>
                  <a:lnTo>
                    <a:pt x="16088" y="4126"/>
                  </a:lnTo>
                  <a:lnTo>
                    <a:pt x="16157" y="3713"/>
                  </a:lnTo>
                  <a:lnTo>
                    <a:pt x="16226" y="3301"/>
                  </a:lnTo>
                  <a:lnTo>
                    <a:pt x="16157" y="2544"/>
                  </a:lnTo>
                  <a:lnTo>
                    <a:pt x="15951" y="1926"/>
                  </a:lnTo>
                  <a:lnTo>
                    <a:pt x="15676" y="1376"/>
                  </a:lnTo>
                  <a:lnTo>
                    <a:pt x="15263" y="894"/>
                  </a:lnTo>
                  <a:lnTo>
                    <a:pt x="14713" y="482"/>
                  </a:lnTo>
                  <a:lnTo>
                    <a:pt x="14094" y="207"/>
                  </a:lnTo>
                  <a:lnTo>
                    <a:pt x="13407" y="69"/>
                  </a:lnTo>
                  <a:lnTo>
                    <a:pt x="12719" y="1"/>
                  </a:lnTo>
                  <a:close/>
                  <a:moveTo>
                    <a:pt x="30457" y="1"/>
                  </a:moveTo>
                  <a:lnTo>
                    <a:pt x="29701" y="69"/>
                  </a:lnTo>
                  <a:lnTo>
                    <a:pt x="29013" y="207"/>
                  </a:lnTo>
                  <a:lnTo>
                    <a:pt x="28394" y="482"/>
                  </a:lnTo>
                  <a:lnTo>
                    <a:pt x="27913" y="894"/>
                  </a:lnTo>
                  <a:lnTo>
                    <a:pt x="27432" y="1376"/>
                  </a:lnTo>
                  <a:lnTo>
                    <a:pt x="27157" y="1926"/>
                  </a:lnTo>
                  <a:lnTo>
                    <a:pt x="26951" y="2544"/>
                  </a:lnTo>
                  <a:lnTo>
                    <a:pt x="26882" y="3301"/>
                  </a:lnTo>
                  <a:lnTo>
                    <a:pt x="26951" y="3713"/>
                  </a:lnTo>
                  <a:lnTo>
                    <a:pt x="27019" y="4126"/>
                  </a:lnTo>
                  <a:lnTo>
                    <a:pt x="27157" y="4469"/>
                  </a:lnTo>
                  <a:lnTo>
                    <a:pt x="27363" y="4882"/>
                  </a:lnTo>
                  <a:lnTo>
                    <a:pt x="27638" y="5157"/>
                  </a:lnTo>
                  <a:lnTo>
                    <a:pt x="27913" y="5501"/>
                  </a:lnTo>
                  <a:lnTo>
                    <a:pt x="28257" y="5707"/>
                  </a:lnTo>
                  <a:lnTo>
                    <a:pt x="28601" y="5982"/>
                  </a:lnTo>
                  <a:lnTo>
                    <a:pt x="28188" y="6188"/>
                  </a:lnTo>
                  <a:lnTo>
                    <a:pt x="27776" y="6463"/>
                  </a:lnTo>
                  <a:lnTo>
                    <a:pt x="27432" y="6738"/>
                  </a:lnTo>
                  <a:lnTo>
                    <a:pt x="27157" y="7151"/>
                  </a:lnTo>
                  <a:lnTo>
                    <a:pt x="26951" y="7563"/>
                  </a:lnTo>
                  <a:lnTo>
                    <a:pt x="26744" y="7976"/>
                  </a:lnTo>
                  <a:lnTo>
                    <a:pt x="26676" y="8388"/>
                  </a:lnTo>
                  <a:lnTo>
                    <a:pt x="26607" y="8869"/>
                  </a:lnTo>
                  <a:lnTo>
                    <a:pt x="26676" y="9626"/>
                  </a:lnTo>
                  <a:lnTo>
                    <a:pt x="26882" y="10244"/>
                  </a:lnTo>
                  <a:lnTo>
                    <a:pt x="27226" y="10863"/>
                  </a:lnTo>
                  <a:lnTo>
                    <a:pt x="27638" y="11344"/>
                  </a:lnTo>
                  <a:lnTo>
                    <a:pt x="28257" y="11757"/>
                  </a:lnTo>
                  <a:lnTo>
                    <a:pt x="28876" y="12032"/>
                  </a:lnTo>
                  <a:lnTo>
                    <a:pt x="29632" y="12169"/>
                  </a:lnTo>
                  <a:lnTo>
                    <a:pt x="30457" y="12238"/>
                  </a:lnTo>
                  <a:lnTo>
                    <a:pt x="31213" y="12169"/>
                  </a:lnTo>
                  <a:lnTo>
                    <a:pt x="31969" y="12032"/>
                  </a:lnTo>
                  <a:lnTo>
                    <a:pt x="32588" y="11757"/>
                  </a:lnTo>
                  <a:lnTo>
                    <a:pt x="33207" y="11344"/>
                  </a:lnTo>
                  <a:lnTo>
                    <a:pt x="33619" y="10863"/>
                  </a:lnTo>
                  <a:lnTo>
                    <a:pt x="33963" y="10244"/>
                  </a:lnTo>
                  <a:lnTo>
                    <a:pt x="34169" y="9626"/>
                  </a:lnTo>
                  <a:lnTo>
                    <a:pt x="34238" y="8869"/>
                  </a:lnTo>
                  <a:lnTo>
                    <a:pt x="34169" y="8388"/>
                  </a:lnTo>
                  <a:lnTo>
                    <a:pt x="34101" y="7976"/>
                  </a:lnTo>
                  <a:lnTo>
                    <a:pt x="33894" y="7494"/>
                  </a:lnTo>
                  <a:lnTo>
                    <a:pt x="33688" y="7151"/>
                  </a:lnTo>
                  <a:lnTo>
                    <a:pt x="33413" y="6738"/>
                  </a:lnTo>
                  <a:lnTo>
                    <a:pt x="33001" y="6463"/>
                  </a:lnTo>
                  <a:lnTo>
                    <a:pt x="32657" y="6188"/>
                  </a:lnTo>
                  <a:lnTo>
                    <a:pt x="32176" y="5982"/>
                  </a:lnTo>
                  <a:lnTo>
                    <a:pt x="32588" y="5776"/>
                  </a:lnTo>
                  <a:lnTo>
                    <a:pt x="32932" y="5501"/>
                  </a:lnTo>
                  <a:lnTo>
                    <a:pt x="33207" y="5226"/>
                  </a:lnTo>
                  <a:lnTo>
                    <a:pt x="33482" y="4882"/>
                  </a:lnTo>
                  <a:lnTo>
                    <a:pt x="33688" y="4538"/>
                  </a:lnTo>
                  <a:lnTo>
                    <a:pt x="33826" y="4126"/>
                  </a:lnTo>
                  <a:lnTo>
                    <a:pt x="33894" y="3713"/>
                  </a:lnTo>
                  <a:lnTo>
                    <a:pt x="33963" y="3301"/>
                  </a:lnTo>
                  <a:lnTo>
                    <a:pt x="33894" y="2544"/>
                  </a:lnTo>
                  <a:lnTo>
                    <a:pt x="33688" y="1926"/>
                  </a:lnTo>
                  <a:lnTo>
                    <a:pt x="33413" y="1376"/>
                  </a:lnTo>
                  <a:lnTo>
                    <a:pt x="33001" y="894"/>
                  </a:lnTo>
                  <a:lnTo>
                    <a:pt x="32451" y="482"/>
                  </a:lnTo>
                  <a:lnTo>
                    <a:pt x="31832" y="207"/>
                  </a:lnTo>
                  <a:lnTo>
                    <a:pt x="31144" y="69"/>
                  </a:lnTo>
                  <a:lnTo>
                    <a:pt x="30457"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5" name="Google Shape;1525;p123"/>
            <p:cNvSpPr/>
            <p:nvPr/>
          </p:nvSpPr>
          <p:spPr>
            <a:xfrm>
              <a:off x="4809450" y="5201875"/>
              <a:ext cx="99700" cy="103125"/>
            </a:xfrm>
            <a:custGeom>
              <a:rect b="b" l="l" r="r" t="t"/>
              <a:pathLst>
                <a:path extrusionOk="0" fill="none" h="4125" w="3988">
                  <a:moveTo>
                    <a:pt x="3369" y="550"/>
                  </a:moveTo>
                  <a:lnTo>
                    <a:pt x="3369" y="550"/>
                  </a:lnTo>
                  <a:lnTo>
                    <a:pt x="3644" y="894"/>
                  </a:lnTo>
                  <a:lnTo>
                    <a:pt x="3850" y="1238"/>
                  </a:lnTo>
                  <a:lnTo>
                    <a:pt x="3919" y="1650"/>
                  </a:lnTo>
                  <a:lnTo>
                    <a:pt x="3988" y="2063"/>
                  </a:lnTo>
                  <a:lnTo>
                    <a:pt x="3988" y="2063"/>
                  </a:lnTo>
                  <a:lnTo>
                    <a:pt x="3919" y="2475"/>
                  </a:lnTo>
                  <a:lnTo>
                    <a:pt x="3850" y="2888"/>
                  </a:lnTo>
                  <a:lnTo>
                    <a:pt x="3644" y="3231"/>
                  </a:lnTo>
                  <a:lnTo>
                    <a:pt x="3438" y="3506"/>
                  </a:lnTo>
                  <a:lnTo>
                    <a:pt x="3438" y="3506"/>
                  </a:lnTo>
                  <a:lnTo>
                    <a:pt x="3094" y="3781"/>
                  </a:lnTo>
                  <a:lnTo>
                    <a:pt x="2750" y="3988"/>
                  </a:lnTo>
                  <a:lnTo>
                    <a:pt x="2406" y="4056"/>
                  </a:lnTo>
                  <a:lnTo>
                    <a:pt x="1994" y="4125"/>
                  </a:lnTo>
                  <a:lnTo>
                    <a:pt x="1994" y="4125"/>
                  </a:lnTo>
                  <a:lnTo>
                    <a:pt x="1513" y="4056"/>
                  </a:lnTo>
                  <a:lnTo>
                    <a:pt x="1169" y="3988"/>
                  </a:lnTo>
                  <a:lnTo>
                    <a:pt x="825" y="3781"/>
                  </a:lnTo>
                  <a:lnTo>
                    <a:pt x="481" y="3506"/>
                  </a:lnTo>
                  <a:lnTo>
                    <a:pt x="481" y="3506"/>
                  </a:lnTo>
                  <a:lnTo>
                    <a:pt x="275" y="3231"/>
                  </a:lnTo>
                  <a:lnTo>
                    <a:pt x="69" y="2888"/>
                  </a:lnTo>
                  <a:lnTo>
                    <a:pt x="0" y="2475"/>
                  </a:lnTo>
                  <a:lnTo>
                    <a:pt x="0" y="2063"/>
                  </a:lnTo>
                  <a:lnTo>
                    <a:pt x="0" y="2063"/>
                  </a:lnTo>
                  <a:lnTo>
                    <a:pt x="0" y="1581"/>
                  </a:lnTo>
                  <a:lnTo>
                    <a:pt x="138" y="1238"/>
                  </a:lnTo>
                  <a:lnTo>
                    <a:pt x="275" y="894"/>
                  </a:lnTo>
                  <a:lnTo>
                    <a:pt x="550" y="550"/>
                  </a:lnTo>
                  <a:lnTo>
                    <a:pt x="550" y="550"/>
                  </a:lnTo>
                  <a:lnTo>
                    <a:pt x="825" y="344"/>
                  </a:lnTo>
                  <a:lnTo>
                    <a:pt x="1169" y="138"/>
                  </a:lnTo>
                  <a:lnTo>
                    <a:pt x="1513" y="69"/>
                  </a:lnTo>
                  <a:lnTo>
                    <a:pt x="1994" y="0"/>
                  </a:lnTo>
                  <a:lnTo>
                    <a:pt x="1994" y="0"/>
                  </a:lnTo>
                  <a:lnTo>
                    <a:pt x="2406" y="69"/>
                  </a:lnTo>
                  <a:lnTo>
                    <a:pt x="2750" y="138"/>
                  </a:lnTo>
                  <a:lnTo>
                    <a:pt x="3094" y="344"/>
                  </a:lnTo>
                  <a:lnTo>
                    <a:pt x="3369" y="550"/>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6" name="Google Shape;1526;p123"/>
            <p:cNvSpPr/>
            <p:nvPr/>
          </p:nvSpPr>
          <p:spPr>
            <a:xfrm>
              <a:off x="4800850" y="5335925"/>
              <a:ext cx="115175" cy="110025"/>
            </a:xfrm>
            <a:custGeom>
              <a:rect b="b" l="l" r="r" t="t"/>
              <a:pathLst>
                <a:path extrusionOk="0" fill="none" h="4401" w="4607">
                  <a:moveTo>
                    <a:pt x="3988" y="3851"/>
                  </a:moveTo>
                  <a:lnTo>
                    <a:pt x="3988" y="3851"/>
                  </a:lnTo>
                  <a:lnTo>
                    <a:pt x="3644" y="4126"/>
                  </a:lnTo>
                  <a:lnTo>
                    <a:pt x="3232" y="4263"/>
                  </a:lnTo>
                  <a:lnTo>
                    <a:pt x="2819" y="4401"/>
                  </a:lnTo>
                  <a:lnTo>
                    <a:pt x="2338" y="4401"/>
                  </a:lnTo>
                  <a:lnTo>
                    <a:pt x="2338" y="4401"/>
                  </a:lnTo>
                  <a:lnTo>
                    <a:pt x="1788" y="4401"/>
                  </a:lnTo>
                  <a:lnTo>
                    <a:pt x="1375" y="4263"/>
                  </a:lnTo>
                  <a:lnTo>
                    <a:pt x="963" y="4126"/>
                  </a:lnTo>
                  <a:lnTo>
                    <a:pt x="619" y="3851"/>
                  </a:lnTo>
                  <a:lnTo>
                    <a:pt x="619" y="3851"/>
                  </a:lnTo>
                  <a:lnTo>
                    <a:pt x="344" y="3507"/>
                  </a:lnTo>
                  <a:lnTo>
                    <a:pt x="207" y="3163"/>
                  </a:lnTo>
                  <a:lnTo>
                    <a:pt x="69" y="2751"/>
                  </a:lnTo>
                  <a:lnTo>
                    <a:pt x="0" y="2269"/>
                  </a:lnTo>
                  <a:lnTo>
                    <a:pt x="0" y="2269"/>
                  </a:lnTo>
                  <a:lnTo>
                    <a:pt x="69" y="1788"/>
                  </a:lnTo>
                  <a:lnTo>
                    <a:pt x="207" y="1307"/>
                  </a:lnTo>
                  <a:lnTo>
                    <a:pt x="413" y="963"/>
                  </a:lnTo>
                  <a:lnTo>
                    <a:pt x="619" y="619"/>
                  </a:lnTo>
                  <a:lnTo>
                    <a:pt x="619" y="619"/>
                  </a:lnTo>
                  <a:lnTo>
                    <a:pt x="963" y="344"/>
                  </a:lnTo>
                  <a:lnTo>
                    <a:pt x="1375" y="138"/>
                  </a:lnTo>
                  <a:lnTo>
                    <a:pt x="1788" y="1"/>
                  </a:lnTo>
                  <a:lnTo>
                    <a:pt x="2269" y="1"/>
                  </a:lnTo>
                  <a:lnTo>
                    <a:pt x="2269" y="1"/>
                  </a:lnTo>
                  <a:lnTo>
                    <a:pt x="2750" y="1"/>
                  </a:lnTo>
                  <a:lnTo>
                    <a:pt x="3232" y="138"/>
                  </a:lnTo>
                  <a:lnTo>
                    <a:pt x="3644" y="344"/>
                  </a:lnTo>
                  <a:lnTo>
                    <a:pt x="3919" y="619"/>
                  </a:lnTo>
                  <a:lnTo>
                    <a:pt x="3919" y="619"/>
                  </a:lnTo>
                  <a:lnTo>
                    <a:pt x="4263" y="963"/>
                  </a:lnTo>
                  <a:lnTo>
                    <a:pt x="4400" y="1307"/>
                  </a:lnTo>
                  <a:lnTo>
                    <a:pt x="4538" y="1788"/>
                  </a:lnTo>
                  <a:lnTo>
                    <a:pt x="4607" y="2269"/>
                  </a:lnTo>
                  <a:lnTo>
                    <a:pt x="4607" y="2269"/>
                  </a:lnTo>
                  <a:lnTo>
                    <a:pt x="4538" y="2751"/>
                  </a:lnTo>
                  <a:lnTo>
                    <a:pt x="4469" y="3163"/>
                  </a:lnTo>
                  <a:lnTo>
                    <a:pt x="4263" y="3507"/>
                  </a:lnTo>
                  <a:lnTo>
                    <a:pt x="3988" y="385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7" name="Google Shape;1527;p123"/>
            <p:cNvSpPr/>
            <p:nvPr/>
          </p:nvSpPr>
          <p:spPr>
            <a:xfrm>
              <a:off x="4763025" y="5170925"/>
              <a:ext cx="190825" cy="305950"/>
            </a:xfrm>
            <a:custGeom>
              <a:rect b="b" l="l" r="r" t="t"/>
              <a:pathLst>
                <a:path extrusionOk="0" fill="none" h="12238" w="7633">
                  <a:moveTo>
                    <a:pt x="6395" y="894"/>
                  </a:moveTo>
                  <a:lnTo>
                    <a:pt x="6395" y="894"/>
                  </a:lnTo>
                  <a:lnTo>
                    <a:pt x="5845" y="482"/>
                  </a:lnTo>
                  <a:lnTo>
                    <a:pt x="5226" y="207"/>
                  </a:lnTo>
                  <a:lnTo>
                    <a:pt x="4538" y="69"/>
                  </a:lnTo>
                  <a:lnTo>
                    <a:pt x="3851" y="1"/>
                  </a:lnTo>
                  <a:lnTo>
                    <a:pt x="3851" y="1"/>
                  </a:lnTo>
                  <a:lnTo>
                    <a:pt x="3095" y="69"/>
                  </a:lnTo>
                  <a:lnTo>
                    <a:pt x="2407" y="207"/>
                  </a:lnTo>
                  <a:lnTo>
                    <a:pt x="1788" y="482"/>
                  </a:lnTo>
                  <a:lnTo>
                    <a:pt x="1307" y="894"/>
                  </a:lnTo>
                  <a:lnTo>
                    <a:pt x="1307" y="894"/>
                  </a:lnTo>
                  <a:lnTo>
                    <a:pt x="826" y="1376"/>
                  </a:lnTo>
                  <a:lnTo>
                    <a:pt x="551" y="1926"/>
                  </a:lnTo>
                  <a:lnTo>
                    <a:pt x="345" y="2544"/>
                  </a:lnTo>
                  <a:lnTo>
                    <a:pt x="276" y="3301"/>
                  </a:lnTo>
                  <a:lnTo>
                    <a:pt x="276" y="3301"/>
                  </a:lnTo>
                  <a:lnTo>
                    <a:pt x="345" y="3713"/>
                  </a:lnTo>
                  <a:lnTo>
                    <a:pt x="413" y="4126"/>
                  </a:lnTo>
                  <a:lnTo>
                    <a:pt x="551" y="4469"/>
                  </a:lnTo>
                  <a:lnTo>
                    <a:pt x="757" y="4882"/>
                  </a:lnTo>
                  <a:lnTo>
                    <a:pt x="757" y="4882"/>
                  </a:lnTo>
                  <a:lnTo>
                    <a:pt x="1032" y="5157"/>
                  </a:lnTo>
                  <a:lnTo>
                    <a:pt x="1307" y="5501"/>
                  </a:lnTo>
                  <a:lnTo>
                    <a:pt x="1651" y="5707"/>
                  </a:lnTo>
                  <a:lnTo>
                    <a:pt x="1995" y="5982"/>
                  </a:lnTo>
                  <a:lnTo>
                    <a:pt x="1995" y="5982"/>
                  </a:lnTo>
                  <a:lnTo>
                    <a:pt x="1582" y="6188"/>
                  </a:lnTo>
                  <a:lnTo>
                    <a:pt x="1170" y="6463"/>
                  </a:lnTo>
                  <a:lnTo>
                    <a:pt x="826" y="6738"/>
                  </a:lnTo>
                  <a:lnTo>
                    <a:pt x="551" y="7151"/>
                  </a:lnTo>
                  <a:lnTo>
                    <a:pt x="551" y="7151"/>
                  </a:lnTo>
                  <a:lnTo>
                    <a:pt x="345" y="7563"/>
                  </a:lnTo>
                  <a:lnTo>
                    <a:pt x="138" y="7976"/>
                  </a:lnTo>
                  <a:lnTo>
                    <a:pt x="70" y="8388"/>
                  </a:lnTo>
                  <a:lnTo>
                    <a:pt x="1" y="8869"/>
                  </a:lnTo>
                  <a:lnTo>
                    <a:pt x="1" y="8869"/>
                  </a:lnTo>
                  <a:lnTo>
                    <a:pt x="70" y="9626"/>
                  </a:lnTo>
                  <a:lnTo>
                    <a:pt x="276" y="10244"/>
                  </a:lnTo>
                  <a:lnTo>
                    <a:pt x="620" y="10863"/>
                  </a:lnTo>
                  <a:lnTo>
                    <a:pt x="1032" y="11344"/>
                  </a:lnTo>
                  <a:lnTo>
                    <a:pt x="1032" y="11344"/>
                  </a:lnTo>
                  <a:lnTo>
                    <a:pt x="1651" y="11757"/>
                  </a:lnTo>
                  <a:lnTo>
                    <a:pt x="2270" y="12032"/>
                  </a:lnTo>
                  <a:lnTo>
                    <a:pt x="3026" y="12169"/>
                  </a:lnTo>
                  <a:lnTo>
                    <a:pt x="3851" y="12238"/>
                  </a:lnTo>
                  <a:lnTo>
                    <a:pt x="3851" y="12238"/>
                  </a:lnTo>
                  <a:lnTo>
                    <a:pt x="4607" y="12169"/>
                  </a:lnTo>
                  <a:lnTo>
                    <a:pt x="5363" y="12032"/>
                  </a:lnTo>
                  <a:lnTo>
                    <a:pt x="5982" y="11757"/>
                  </a:lnTo>
                  <a:lnTo>
                    <a:pt x="6601" y="11344"/>
                  </a:lnTo>
                  <a:lnTo>
                    <a:pt x="6601" y="11344"/>
                  </a:lnTo>
                  <a:lnTo>
                    <a:pt x="7013" y="10863"/>
                  </a:lnTo>
                  <a:lnTo>
                    <a:pt x="7357" y="10244"/>
                  </a:lnTo>
                  <a:lnTo>
                    <a:pt x="7563" y="9626"/>
                  </a:lnTo>
                  <a:lnTo>
                    <a:pt x="7632" y="8869"/>
                  </a:lnTo>
                  <a:lnTo>
                    <a:pt x="7632" y="8869"/>
                  </a:lnTo>
                  <a:lnTo>
                    <a:pt x="7563" y="8388"/>
                  </a:lnTo>
                  <a:lnTo>
                    <a:pt x="7495" y="7976"/>
                  </a:lnTo>
                  <a:lnTo>
                    <a:pt x="7288" y="7494"/>
                  </a:lnTo>
                  <a:lnTo>
                    <a:pt x="7082" y="7151"/>
                  </a:lnTo>
                  <a:lnTo>
                    <a:pt x="7082" y="7151"/>
                  </a:lnTo>
                  <a:lnTo>
                    <a:pt x="6807" y="6738"/>
                  </a:lnTo>
                  <a:lnTo>
                    <a:pt x="6395" y="6463"/>
                  </a:lnTo>
                  <a:lnTo>
                    <a:pt x="6051" y="6188"/>
                  </a:lnTo>
                  <a:lnTo>
                    <a:pt x="5570" y="5982"/>
                  </a:lnTo>
                  <a:lnTo>
                    <a:pt x="5570" y="5982"/>
                  </a:lnTo>
                  <a:lnTo>
                    <a:pt x="5982" y="5776"/>
                  </a:lnTo>
                  <a:lnTo>
                    <a:pt x="6326" y="5501"/>
                  </a:lnTo>
                  <a:lnTo>
                    <a:pt x="6601" y="5226"/>
                  </a:lnTo>
                  <a:lnTo>
                    <a:pt x="6876" y="4882"/>
                  </a:lnTo>
                  <a:lnTo>
                    <a:pt x="6876" y="4882"/>
                  </a:lnTo>
                  <a:lnTo>
                    <a:pt x="7082" y="4538"/>
                  </a:lnTo>
                  <a:lnTo>
                    <a:pt x="7220" y="4126"/>
                  </a:lnTo>
                  <a:lnTo>
                    <a:pt x="7288" y="3713"/>
                  </a:lnTo>
                  <a:lnTo>
                    <a:pt x="7357" y="3301"/>
                  </a:lnTo>
                  <a:lnTo>
                    <a:pt x="7357" y="3301"/>
                  </a:lnTo>
                  <a:lnTo>
                    <a:pt x="7288" y="2544"/>
                  </a:lnTo>
                  <a:lnTo>
                    <a:pt x="7082" y="1926"/>
                  </a:lnTo>
                  <a:lnTo>
                    <a:pt x="6807" y="1376"/>
                  </a:lnTo>
                  <a:lnTo>
                    <a:pt x="6395" y="894"/>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8" name="Google Shape;1528;p123"/>
            <p:cNvSpPr/>
            <p:nvPr/>
          </p:nvSpPr>
          <p:spPr>
            <a:xfrm>
              <a:off x="4541325" y="5251700"/>
              <a:ext cx="190800" cy="221750"/>
            </a:xfrm>
            <a:custGeom>
              <a:rect b="b" l="l" r="r" t="t"/>
              <a:pathLst>
                <a:path extrusionOk="0" fill="none" h="8870" w="7632">
                  <a:moveTo>
                    <a:pt x="1856" y="1"/>
                  </a:moveTo>
                  <a:lnTo>
                    <a:pt x="69" y="1"/>
                  </a:lnTo>
                  <a:lnTo>
                    <a:pt x="2956" y="4401"/>
                  </a:lnTo>
                  <a:lnTo>
                    <a:pt x="0" y="8870"/>
                  </a:lnTo>
                  <a:lnTo>
                    <a:pt x="1788" y="8870"/>
                  </a:lnTo>
                  <a:lnTo>
                    <a:pt x="3781" y="5570"/>
                  </a:lnTo>
                  <a:lnTo>
                    <a:pt x="5844" y="8870"/>
                  </a:lnTo>
                  <a:lnTo>
                    <a:pt x="7631" y="8870"/>
                  </a:lnTo>
                  <a:lnTo>
                    <a:pt x="4606" y="4401"/>
                  </a:lnTo>
                  <a:lnTo>
                    <a:pt x="7494" y="1"/>
                  </a:lnTo>
                  <a:lnTo>
                    <a:pt x="5775" y="1"/>
                  </a:lnTo>
                  <a:lnTo>
                    <a:pt x="3781" y="3232"/>
                  </a:lnTo>
                  <a:lnTo>
                    <a:pt x="1856"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9" name="Google Shape;1529;p123"/>
            <p:cNvSpPr/>
            <p:nvPr/>
          </p:nvSpPr>
          <p:spPr>
            <a:xfrm>
              <a:off x="4364275" y="5201875"/>
              <a:ext cx="101450" cy="103125"/>
            </a:xfrm>
            <a:custGeom>
              <a:rect b="b" l="l" r="r" t="t"/>
              <a:pathLst>
                <a:path extrusionOk="0" fill="none" h="4125" w="4058">
                  <a:moveTo>
                    <a:pt x="3438" y="550"/>
                  </a:moveTo>
                  <a:lnTo>
                    <a:pt x="3438" y="550"/>
                  </a:lnTo>
                  <a:lnTo>
                    <a:pt x="3713" y="894"/>
                  </a:lnTo>
                  <a:lnTo>
                    <a:pt x="3920" y="1238"/>
                  </a:lnTo>
                  <a:lnTo>
                    <a:pt x="3988" y="1650"/>
                  </a:lnTo>
                  <a:lnTo>
                    <a:pt x="4057" y="2063"/>
                  </a:lnTo>
                  <a:lnTo>
                    <a:pt x="4057" y="2063"/>
                  </a:lnTo>
                  <a:lnTo>
                    <a:pt x="3988" y="2475"/>
                  </a:lnTo>
                  <a:lnTo>
                    <a:pt x="3920" y="2888"/>
                  </a:lnTo>
                  <a:lnTo>
                    <a:pt x="3713" y="3231"/>
                  </a:lnTo>
                  <a:lnTo>
                    <a:pt x="3507" y="3506"/>
                  </a:lnTo>
                  <a:lnTo>
                    <a:pt x="3507" y="3506"/>
                  </a:lnTo>
                  <a:lnTo>
                    <a:pt x="3163" y="3781"/>
                  </a:lnTo>
                  <a:lnTo>
                    <a:pt x="2820" y="3988"/>
                  </a:lnTo>
                  <a:lnTo>
                    <a:pt x="2476" y="4056"/>
                  </a:lnTo>
                  <a:lnTo>
                    <a:pt x="2063" y="4125"/>
                  </a:lnTo>
                  <a:lnTo>
                    <a:pt x="2063" y="4125"/>
                  </a:lnTo>
                  <a:lnTo>
                    <a:pt x="1582" y="4056"/>
                  </a:lnTo>
                  <a:lnTo>
                    <a:pt x="1238" y="3988"/>
                  </a:lnTo>
                  <a:lnTo>
                    <a:pt x="895" y="3781"/>
                  </a:lnTo>
                  <a:lnTo>
                    <a:pt x="551" y="3506"/>
                  </a:lnTo>
                  <a:lnTo>
                    <a:pt x="551" y="3506"/>
                  </a:lnTo>
                  <a:lnTo>
                    <a:pt x="345" y="3231"/>
                  </a:lnTo>
                  <a:lnTo>
                    <a:pt x="138" y="2888"/>
                  </a:lnTo>
                  <a:lnTo>
                    <a:pt x="70" y="2475"/>
                  </a:lnTo>
                  <a:lnTo>
                    <a:pt x="1" y="2063"/>
                  </a:lnTo>
                  <a:lnTo>
                    <a:pt x="1" y="2063"/>
                  </a:lnTo>
                  <a:lnTo>
                    <a:pt x="70" y="1581"/>
                  </a:lnTo>
                  <a:lnTo>
                    <a:pt x="138" y="1238"/>
                  </a:lnTo>
                  <a:lnTo>
                    <a:pt x="345" y="894"/>
                  </a:lnTo>
                  <a:lnTo>
                    <a:pt x="620" y="550"/>
                  </a:lnTo>
                  <a:lnTo>
                    <a:pt x="620" y="550"/>
                  </a:lnTo>
                  <a:lnTo>
                    <a:pt x="895" y="344"/>
                  </a:lnTo>
                  <a:lnTo>
                    <a:pt x="1238" y="138"/>
                  </a:lnTo>
                  <a:lnTo>
                    <a:pt x="1582" y="69"/>
                  </a:lnTo>
                  <a:lnTo>
                    <a:pt x="2063" y="0"/>
                  </a:lnTo>
                  <a:lnTo>
                    <a:pt x="2063" y="0"/>
                  </a:lnTo>
                  <a:lnTo>
                    <a:pt x="2476" y="69"/>
                  </a:lnTo>
                  <a:lnTo>
                    <a:pt x="2820" y="138"/>
                  </a:lnTo>
                  <a:lnTo>
                    <a:pt x="3163" y="344"/>
                  </a:lnTo>
                  <a:lnTo>
                    <a:pt x="3438" y="550"/>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0" name="Google Shape;1530;p123"/>
            <p:cNvSpPr/>
            <p:nvPr/>
          </p:nvSpPr>
          <p:spPr>
            <a:xfrm>
              <a:off x="4357400" y="5335925"/>
              <a:ext cx="115200" cy="110025"/>
            </a:xfrm>
            <a:custGeom>
              <a:rect b="b" l="l" r="r" t="t"/>
              <a:pathLst>
                <a:path extrusionOk="0" fill="none" h="4401" w="4608">
                  <a:moveTo>
                    <a:pt x="3988" y="3851"/>
                  </a:moveTo>
                  <a:lnTo>
                    <a:pt x="3988" y="3851"/>
                  </a:lnTo>
                  <a:lnTo>
                    <a:pt x="3645" y="4126"/>
                  </a:lnTo>
                  <a:lnTo>
                    <a:pt x="3232" y="4263"/>
                  </a:lnTo>
                  <a:lnTo>
                    <a:pt x="2820" y="4401"/>
                  </a:lnTo>
                  <a:lnTo>
                    <a:pt x="2338" y="4401"/>
                  </a:lnTo>
                  <a:lnTo>
                    <a:pt x="2338" y="4401"/>
                  </a:lnTo>
                  <a:lnTo>
                    <a:pt x="1788" y="4401"/>
                  </a:lnTo>
                  <a:lnTo>
                    <a:pt x="1376" y="4263"/>
                  </a:lnTo>
                  <a:lnTo>
                    <a:pt x="963" y="4126"/>
                  </a:lnTo>
                  <a:lnTo>
                    <a:pt x="620" y="3851"/>
                  </a:lnTo>
                  <a:lnTo>
                    <a:pt x="620" y="3851"/>
                  </a:lnTo>
                  <a:lnTo>
                    <a:pt x="345" y="3507"/>
                  </a:lnTo>
                  <a:lnTo>
                    <a:pt x="207" y="3163"/>
                  </a:lnTo>
                  <a:lnTo>
                    <a:pt x="70" y="2751"/>
                  </a:lnTo>
                  <a:lnTo>
                    <a:pt x="1" y="2269"/>
                  </a:lnTo>
                  <a:lnTo>
                    <a:pt x="1" y="2269"/>
                  </a:lnTo>
                  <a:lnTo>
                    <a:pt x="70" y="1788"/>
                  </a:lnTo>
                  <a:lnTo>
                    <a:pt x="207" y="1307"/>
                  </a:lnTo>
                  <a:lnTo>
                    <a:pt x="345" y="963"/>
                  </a:lnTo>
                  <a:lnTo>
                    <a:pt x="620" y="619"/>
                  </a:lnTo>
                  <a:lnTo>
                    <a:pt x="620" y="619"/>
                  </a:lnTo>
                  <a:lnTo>
                    <a:pt x="963" y="344"/>
                  </a:lnTo>
                  <a:lnTo>
                    <a:pt x="1376" y="138"/>
                  </a:lnTo>
                  <a:lnTo>
                    <a:pt x="1788" y="1"/>
                  </a:lnTo>
                  <a:lnTo>
                    <a:pt x="2270" y="1"/>
                  </a:lnTo>
                  <a:lnTo>
                    <a:pt x="2270" y="1"/>
                  </a:lnTo>
                  <a:lnTo>
                    <a:pt x="2751" y="1"/>
                  </a:lnTo>
                  <a:lnTo>
                    <a:pt x="3232" y="138"/>
                  </a:lnTo>
                  <a:lnTo>
                    <a:pt x="3576" y="344"/>
                  </a:lnTo>
                  <a:lnTo>
                    <a:pt x="3920" y="619"/>
                  </a:lnTo>
                  <a:lnTo>
                    <a:pt x="3920" y="619"/>
                  </a:lnTo>
                  <a:lnTo>
                    <a:pt x="4195" y="963"/>
                  </a:lnTo>
                  <a:lnTo>
                    <a:pt x="4401" y="1307"/>
                  </a:lnTo>
                  <a:lnTo>
                    <a:pt x="4538" y="1788"/>
                  </a:lnTo>
                  <a:lnTo>
                    <a:pt x="4607" y="2269"/>
                  </a:lnTo>
                  <a:lnTo>
                    <a:pt x="4607" y="2269"/>
                  </a:lnTo>
                  <a:lnTo>
                    <a:pt x="4538" y="2751"/>
                  </a:lnTo>
                  <a:lnTo>
                    <a:pt x="4401" y="3163"/>
                  </a:lnTo>
                  <a:lnTo>
                    <a:pt x="4263" y="3507"/>
                  </a:lnTo>
                  <a:lnTo>
                    <a:pt x="3988" y="385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1" name="Google Shape;1531;p123"/>
            <p:cNvSpPr/>
            <p:nvPr/>
          </p:nvSpPr>
          <p:spPr>
            <a:xfrm>
              <a:off x="4319600" y="5170925"/>
              <a:ext cx="190800" cy="305950"/>
            </a:xfrm>
            <a:custGeom>
              <a:rect b="b" l="l" r="r" t="t"/>
              <a:pathLst>
                <a:path extrusionOk="0" fill="none" h="12238" w="7632">
                  <a:moveTo>
                    <a:pt x="6394" y="894"/>
                  </a:moveTo>
                  <a:lnTo>
                    <a:pt x="6394" y="894"/>
                  </a:lnTo>
                  <a:lnTo>
                    <a:pt x="5844" y="482"/>
                  </a:lnTo>
                  <a:lnTo>
                    <a:pt x="5225" y="207"/>
                  </a:lnTo>
                  <a:lnTo>
                    <a:pt x="4538" y="69"/>
                  </a:lnTo>
                  <a:lnTo>
                    <a:pt x="3850" y="1"/>
                  </a:lnTo>
                  <a:lnTo>
                    <a:pt x="3850" y="1"/>
                  </a:lnTo>
                  <a:lnTo>
                    <a:pt x="3094" y="69"/>
                  </a:lnTo>
                  <a:lnTo>
                    <a:pt x="2407" y="207"/>
                  </a:lnTo>
                  <a:lnTo>
                    <a:pt x="1788" y="482"/>
                  </a:lnTo>
                  <a:lnTo>
                    <a:pt x="1238" y="894"/>
                  </a:lnTo>
                  <a:lnTo>
                    <a:pt x="1238" y="894"/>
                  </a:lnTo>
                  <a:lnTo>
                    <a:pt x="825" y="1376"/>
                  </a:lnTo>
                  <a:lnTo>
                    <a:pt x="550" y="1926"/>
                  </a:lnTo>
                  <a:lnTo>
                    <a:pt x="344" y="2544"/>
                  </a:lnTo>
                  <a:lnTo>
                    <a:pt x="275" y="3301"/>
                  </a:lnTo>
                  <a:lnTo>
                    <a:pt x="275" y="3301"/>
                  </a:lnTo>
                  <a:lnTo>
                    <a:pt x="344" y="3713"/>
                  </a:lnTo>
                  <a:lnTo>
                    <a:pt x="413" y="4126"/>
                  </a:lnTo>
                  <a:lnTo>
                    <a:pt x="550" y="4469"/>
                  </a:lnTo>
                  <a:lnTo>
                    <a:pt x="757" y="4882"/>
                  </a:lnTo>
                  <a:lnTo>
                    <a:pt x="757" y="4882"/>
                  </a:lnTo>
                  <a:lnTo>
                    <a:pt x="1032" y="5157"/>
                  </a:lnTo>
                  <a:lnTo>
                    <a:pt x="1307" y="5501"/>
                  </a:lnTo>
                  <a:lnTo>
                    <a:pt x="1650" y="5707"/>
                  </a:lnTo>
                  <a:lnTo>
                    <a:pt x="1994" y="5982"/>
                  </a:lnTo>
                  <a:lnTo>
                    <a:pt x="1994" y="5982"/>
                  </a:lnTo>
                  <a:lnTo>
                    <a:pt x="1582" y="6188"/>
                  </a:lnTo>
                  <a:lnTo>
                    <a:pt x="1169" y="6463"/>
                  </a:lnTo>
                  <a:lnTo>
                    <a:pt x="825" y="6738"/>
                  </a:lnTo>
                  <a:lnTo>
                    <a:pt x="550" y="7151"/>
                  </a:lnTo>
                  <a:lnTo>
                    <a:pt x="550" y="7151"/>
                  </a:lnTo>
                  <a:lnTo>
                    <a:pt x="344" y="7563"/>
                  </a:lnTo>
                  <a:lnTo>
                    <a:pt x="138" y="7976"/>
                  </a:lnTo>
                  <a:lnTo>
                    <a:pt x="69" y="8388"/>
                  </a:lnTo>
                  <a:lnTo>
                    <a:pt x="0" y="8869"/>
                  </a:lnTo>
                  <a:lnTo>
                    <a:pt x="0" y="8869"/>
                  </a:lnTo>
                  <a:lnTo>
                    <a:pt x="69" y="9626"/>
                  </a:lnTo>
                  <a:lnTo>
                    <a:pt x="275" y="10244"/>
                  </a:lnTo>
                  <a:lnTo>
                    <a:pt x="619" y="10863"/>
                  </a:lnTo>
                  <a:lnTo>
                    <a:pt x="1032" y="11344"/>
                  </a:lnTo>
                  <a:lnTo>
                    <a:pt x="1032" y="11344"/>
                  </a:lnTo>
                  <a:lnTo>
                    <a:pt x="1650" y="11757"/>
                  </a:lnTo>
                  <a:lnTo>
                    <a:pt x="2269" y="12032"/>
                  </a:lnTo>
                  <a:lnTo>
                    <a:pt x="3025" y="12169"/>
                  </a:lnTo>
                  <a:lnTo>
                    <a:pt x="3850" y="12238"/>
                  </a:lnTo>
                  <a:lnTo>
                    <a:pt x="3850" y="12238"/>
                  </a:lnTo>
                  <a:lnTo>
                    <a:pt x="4607" y="12169"/>
                  </a:lnTo>
                  <a:lnTo>
                    <a:pt x="5363" y="12032"/>
                  </a:lnTo>
                  <a:lnTo>
                    <a:pt x="5982" y="11757"/>
                  </a:lnTo>
                  <a:lnTo>
                    <a:pt x="6600" y="11344"/>
                  </a:lnTo>
                  <a:lnTo>
                    <a:pt x="6600" y="11344"/>
                  </a:lnTo>
                  <a:lnTo>
                    <a:pt x="7013" y="10863"/>
                  </a:lnTo>
                  <a:lnTo>
                    <a:pt x="7357" y="10244"/>
                  </a:lnTo>
                  <a:lnTo>
                    <a:pt x="7563" y="9626"/>
                  </a:lnTo>
                  <a:lnTo>
                    <a:pt x="7632" y="8869"/>
                  </a:lnTo>
                  <a:lnTo>
                    <a:pt x="7632" y="8869"/>
                  </a:lnTo>
                  <a:lnTo>
                    <a:pt x="7563" y="8388"/>
                  </a:lnTo>
                  <a:lnTo>
                    <a:pt x="7494" y="7976"/>
                  </a:lnTo>
                  <a:lnTo>
                    <a:pt x="7288" y="7494"/>
                  </a:lnTo>
                  <a:lnTo>
                    <a:pt x="7082" y="7151"/>
                  </a:lnTo>
                  <a:lnTo>
                    <a:pt x="7082" y="7151"/>
                  </a:lnTo>
                  <a:lnTo>
                    <a:pt x="6738" y="6738"/>
                  </a:lnTo>
                  <a:lnTo>
                    <a:pt x="6394" y="6463"/>
                  </a:lnTo>
                  <a:lnTo>
                    <a:pt x="6050" y="6188"/>
                  </a:lnTo>
                  <a:lnTo>
                    <a:pt x="5569" y="5982"/>
                  </a:lnTo>
                  <a:lnTo>
                    <a:pt x="5569" y="5982"/>
                  </a:lnTo>
                  <a:lnTo>
                    <a:pt x="5982" y="5776"/>
                  </a:lnTo>
                  <a:lnTo>
                    <a:pt x="6325" y="5501"/>
                  </a:lnTo>
                  <a:lnTo>
                    <a:pt x="6600" y="5226"/>
                  </a:lnTo>
                  <a:lnTo>
                    <a:pt x="6875" y="4882"/>
                  </a:lnTo>
                  <a:lnTo>
                    <a:pt x="6875" y="4882"/>
                  </a:lnTo>
                  <a:lnTo>
                    <a:pt x="7082" y="4538"/>
                  </a:lnTo>
                  <a:lnTo>
                    <a:pt x="7219" y="4126"/>
                  </a:lnTo>
                  <a:lnTo>
                    <a:pt x="7288" y="3713"/>
                  </a:lnTo>
                  <a:lnTo>
                    <a:pt x="7357" y="3301"/>
                  </a:lnTo>
                  <a:lnTo>
                    <a:pt x="7357" y="3301"/>
                  </a:lnTo>
                  <a:lnTo>
                    <a:pt x="7288" y="2544"/>
                  </a:lnTo>
                  <a:lnTo>
                    <a:pt x="7082" y="1926"/>
                  </a:lnTo>
                  <a:lnTo>
                    <a:pt x="6807" y="1376"/>
                  </a:lnTo>
                  <a:lnTo>
                    <a:pt x="6394" y="894"/>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2" name="Google Shape;1532;p123"/>
            <p:cNvSpPr/>
            <p:nvPr/>
          </p:nvSpPr>
          <p:spPr>
            <a:xfrm>
              <a:off x="4097875" y="5251700"/>
              <a:ext cx="190800" cy="221750"/>
            </a:xfrm>
            <a:custGeom>
              <a:rect b="b" l="l" r="r" t="t"/>
              <a:pathLst>
                <a:path extrusionOk="0" fill="none" h="8870" w="7632">
                  <a:moveTo>
                    <a:pt x="1857" y="1"/>
                  </a:moveTo>
                  <a:lnTo>
                    <a:pt x="69" y="1"/>
                  </a:lnTo>
                  <a:lnTo>
                    <a:pt x="2957" y="4401"/>
                  </a:lnTo>
                  <a:lnTo>
                    <a:pt x="1" y="8870"/>
                  </a:lnTo>
                  <a:lnTo>
                    <a:pt x="1788" y="8870"/>
                  </a:lnTo>
                  <a:lnTo>
                    <a:pt x="3782" y="5570"/>
                  </a:lnTo>
                  <a:lnTo>
                    <a:pt x="5844" y="8870"/>
                  </a:lnTo>
                  <a:lnTo>
                    <a:pt x="7632" y="8870"/>
                  </a:lnTo>
                  <a:lnTo>
                    <a:pt x="4607" y="4401"/>
                  </a:lnTo>
                  <a:lnTo>
                    <a:pt x="7494" y="1"/>
                  </a:lnTo>
                  <a:lnTo>
                    <a:pt x="5776" y="1"/>
                  </a:lnTo>
                  <a:lnTo>
                    <a:pt x="3782" y="3232"/>
                  </a:lnTo>
                  <a:lnTo>
                    <a:pt x="1857"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3" name="Google Shape;1533;p123"/>
            <p:cNvSpPr/>
            <p:nvPr/>
          </p:nvSpPr>
          <p:spPr>
            <a:xfrm>
              <a:off x="2664450" y="4342500"/>
              <a:ext cx="2296275" cy="874850"/>
            </a:xfrm>
            <a:custGeom>
              <a:rect b="b" l="l" r="r" t="t"/>
              <a:pathLst>
                <a:path extrusionOk="0" h="34994" w="91851">
                  <a:moveTo>
                    <a:pt x="58369" y="9763"/>
                  </a:moveTo>
                  <a:lnTo>
                    <a:pt x="58919" y="9831"/>
                  </a:lnTo>
                  <a:lnTo>
                    <a:pt x="59400" y="9900"/>
                  </a:lnTo>
                  <a:lnTo>
                    <a:pt x="59881" y="9969"/>
                  </a:lnTo>
                  <a:lnTo>
                    <a:pt x="60294" y="10175"/>
                  </a:lnTo>
                  <a:lnTo>
                    <a:pt x="60706" y="10381"/>
                  </a:lnTo>
                  <a:lnTo>
                    <a:pt x="61119" y="10588"/>
                  </a:lnTo>
                  <a:lnTo>
                    <a:pt x="61463" y="10863"/>
                  </a:lnTo>
                  <a:lnTo>
                    <a:pt x="61738" y="11206"/>
                  </a:lnTo>
                  <a:lnTo>
                    <a:pt x="62013" y="11619"/>
                  </a:lnTo>
                  <a:lnTo>
                    <a:pt x="62219" y="12031"/>
                  </a:lnTo>
                  <a:lnTo>
                    <a:pt x="62425" y="12444"/>
                  </a:lnTo>
                  <a:lnTo>
                    <a:pt x="62631" y="12856"/>
                  </a:lnTo>
                  <a:lnTo>
                    <a:pt x="62838" y="13819"/>
                  </a:lnTo>
                  <a:lnTo>
                    <a:pt x="62906" y="14850"/>
                  </a:lnTo>
                  <a:lnTo>
                    <a:pt x="62906" y="15331"/>
                  </a:lnTo>
                  <a:lnTo>
                    <a:pt x="53694" y="15331"/>
                  </a:lnTo>
                  <a:lnTo>
                    <a:pt x="53625" y="15194"/>
                  </a:lnTo>
                  <a:lnTo>
                    <a:pt x="53831" y="14094"/>
                  </a:lnTo>
                  <a:lnTo>
                    <a:pt x="54175" y="13063"/>
                  </a:lnTo>
                  <a:lnTo>
                    <a:pt x="54656" y="12169"/>
                  </a:lnTo>
                  <a:lnTo>
                    <a:pt x="55206" y="11344"/>
                  </a:lnTo>
                  <a:lnTo>
                    <a:pt x="55550" y="11000"/>
                  </a:lnTo>
                  <a:lnTo>
                    <a:pt x="55894" y="10656"/>
                  </a:lnTo>
                  <a:lnTo>
                    <a:pt x="56238" y="10381"/>
                  </a:lnTo>
                  <a:lnTo>
                    <a:pt x="56650" y="10175"/>
                  </a:lnTo>
                  <a:lnTo>
                    <a:pt x="57063" y="10038"/>
                  </a:lnTo>
                  <a:lnTo>
                    <a:pt x="57475" y="9900"/>
                  </a:lnTo>
                  <a:lnTo>
                    <a:pt x="57888" y="9831"/>
                  </a:lnTo>
                  <a:lnTo>
                    <a:pt x="58369" y="9763"/>
                  </a:lnTo>
                  <a:close/>
                  <a:moveTo>
                    <a:pt x="12650" y="3025"/>
                  </a:moveTo>
                  <a:lnTo>
                    <a:pt x="13544" y="3163"/>
                  </a:lnTo>
                  <a:lnTo>
                    <a:pt x="14438" y="3438"/>
                  </a:lnTo>
                  <a:lnTo>
                    <a:pt x="15194" y="3713"/>
                  </a:lnTo>
                  <a:lnTo>
                    <a:pt x="15950" y="4125"/>
                  </a:lnTo>
                  <a:lnTo>
                    <a:pt x="16706" y="4675"/>
                  </a:lnTo>
                  <a:lnTo>
                    <a:pt x="17325" y="5294"/>
                  </a:lnTo>
                  <a:lnTo>
                    <a:pt x="17875" y="5981"/>
                  </a:lnTo>
                  <a:lnTo>
                    <a:pt x="18425" y="6738"/>
                  </a:lnTo>
                  <a:lnTo>
                    <a:pt x="18906" y="7563"/>
                  </a:lnTo>
                  <a:lnTo>
                    <a:pt x="19250" y="8456"/>
                  </a:lnTo>
                  <a:lnTo>
                    <a:pt x="19594" y="9350"/>
                  </a:lnTo>
                  <a:lnTo>
                    <a:pt x="19800" y="10313"/>
                  </a:lnTo>
                  <a:lnTo>
                    <a:pt x="20006" y="11413"/>
                  </a:lnTo>
                  <a:lnTo>
                    <a:pt x="20144" y="12444"/>
                  </a:lnTo>
                  <a:lnTo>
                    <a:pt x="20144" y="13613"/>
                  </a:lnTo>
                  <a:lnTo>
                    <a:pt x="20144" y="14025"/>
                  </a:lnTo>
                  <a:lnTo>
                    <a:pt x="20144" y="15194"/>
                  </a:lnTo>
                  <a:lnTo>
                    <a:pt x="20006" y="16294"/>
                  </a:lnTo>
                  <a:lnTo>
                    <a:pt x="19869" y="17325"/>
                  </a:lnTo>
                  <a:lnTo>
                    <a:pt x="19594" y="18356"/>
                  </a:lnTo>
                  <a:lnTo>
                    <a:pt x="19250" y="19250"/>
                  </a:lnTo>
                  <a:lnTo>
                    <a:pt x="18906" y="20144"/>
                  </a:lnTo>
                  <a:lnTo>
                    <a:pt x="18425" y="20969"/>
                  </a:lnTo>
                  <a:lnTo>
                    <a:pt x="17944" y="21725"/>
                  </a:lnTo>
                  <a:lnTo>
                    <a:pt x="17325" y="22413"/>
                  </a:lnTo>
                  <a:lnTo>
                    <a:pt x="16706" y="23031"/>
                  </a:lnTo>
                  <a:lnTo>
                    <a:pt x="16019" y="23581"/>
                  </a:lnTo>
                  <a:lnTo>
                    <a:pt x="15263" y="23994"/>
                  </a:lnTo>
                  <a:lnTo>
                    <a:pt x="14438" y="24269"/>
                  </a:lnTo>
                  <a:lnTo>
                    <a:pt x="13613" y="24544"/>
                  </a:lnTo>
                  <a:lnTo>
                    <a:pt x="12650" y="24681"/>
                  </a:lnTo>
                  <a:lnTo>
                    <a:pt x="10794" y="24681"/>
                  </a:lnTo>
                  <a:lnTo>
                    <a:pt x="9900" y="24544"/>
                  </a:lnTo>
                  <a:lnTo>
                    <a:pt x="9075" y="24269"/>
                  </a:lnTo>
                  <a:lnTo>
                    <a:pt x="8319" y="23994"/>
                  </a:lnTo>
                  <a:lnTo>
                    <a:pt x="7563" y="23513"/>
                  </a:lnTo>
                  <a:lnTo>
                    <a:pt x="6944" y="23031"/>
                  </a:lnTo>
                  <a:lnTo>
                    <a:pt x="6325" y="22413"/>
                  </a:lnTo>
                  <a:lnTo>
                    <a:pt x="5775" y="21725"/>
                  </a:lnTo>
                  <a:lnTo>
                    <a:pt x="5225" y="20969"/>
                  </a:lnTo>
                  <a:lnTo>
                    <a:pt x="4813" y="20144"/>
                  </a:lnTo>
                  <a:lnTo>
                    <a:pt x="4469" y="19250"/>
                  </a:lnTo>
                  <a:lnTo>
                    <a:pt x="4125" y="18356"/>
                  </a:lnTo>
                  <a:lnTo>
                    <a:pt x="3919" y="17325"/>
                  </a:lnTo>
                  <a:lnTo>
                    <a:pt x="3713" y="16294"/>
                  </a:lnTo>
                  <a:lnTo>
                    <a:pt x="3644" y="15194"/>
                  </a:lnTo>
                  <a:lnTo>
                    <a:pt x="3644" y="14025"/>
                  </a:lnTo>
                  <a:lnTo>
                    <a:pt x="3644" y="13613"/>
                  </a:lnTo>
                  <a:lnTo>
                    <a:pt x="3644" y="12444"/>
                  </a:lnTo>
                  <a:lnTo>
                    <a:pt x="3713" y="11413"/>
                  </a:lnTo>
                  <a:lnTo>
                    <a:pt x="3919" y="10381"/>
                  </a:lnTo>
                  <a:lnTo>
                    <a:pt x="4125" y="9350"/>
                  </a:lnTo>
                  <a:lnTo>
                    <a:pt x="4469" y="8456"/>
                  </a:lnTo>
                  <a:lnTo>
                    <a:pt x="4813" y="7563"/>
                  </a:lnTo>
                  <a:lnTo>
                    <a:pt x="5225" y="6738"/>
                  </a:lnTo>
                  <a:lnTo>
                    <a:pt x="5775" y="5981"/>
                  </a:lnTo>
                  <a:lnTo>
                    <a:pt x="6325" y="5294"/>
                  </a:lnTo>
                  <a:lnTo>
                    <a:pt x="6944" y="4675"/>
                  </a:lnTo>
                  <a:lnTo>
                    <a:pt x="7563" y="4125"/>
                  </a:lnTo>
                  <a:lnTo>
                    <a:pt x="8319" y="3713"/>
                  </a:lnTo>
                  <a:lnTo>
                    <a:pt x="9075" y="3438"/>
                  </a:lnTo>
                  <a:lnTo>
                    <a:pt x="9900" y="3163"/>
                  </a:lnTo>
                  <a:lnTo>
                    <a:pt x="10794" y="3025"/>
                  </a:lnTo>
                  <a:close/>
                  <a:moveTo>
                    <a:pt x="38156" y="9900"/>
                  </a:moveTo>
                  <a:lnTo>
                    <a:pt x="38775" y="10038"/>
                  </a:lnTo>
                  <a:lnTo>
                    <a:pt x="39325" y="10175"/>
                  </a:lnTo>
                  <a:lnTo>
                    <a:pt x="39806" y="10450"/>
                  </a:lnTo>
                  <a:lnTo>
                    <a:pt x="40288" y="10725"/>
                  </a:lnTo>
                  <a:lnTo>
                    <a:pt x="40700" y="11138"/>
                  </a:lnTo>
                  <a:lnTo>
                    <a:pt x="41113" y="11550"/>
                  </a:lnTo>
                  <a:lnTo>
                    <a:pt x="41456" y="12031"/>
                  </a:lnTo>
                  <a:lnTo>
                    <a:pt x="41800" y="12650"/>
                  </a:lnTo>
                  <a:lnTo>
                    <a:pt x="42075" y="13200"/>
                  </a:lnTo>
                  <a:lnTo>
                    <a:pt x="42281" y="13888"/>
                  </a:lnTo>
                  <a:lnTo>
                    <a:pt x="42488" y="14575"/>
                  </a:lnTo>
                  <a:lnTo>
                    <a:pt x="42625" y="15263"/>
                  </a:lnTo>
                  <a:lnTo>
                    <a:pt x="42694" y="16019"/>
                  </a:lnTo>
                  <a:lnTo>
                    <a:pt x="42763" y="16844"/>
                  </a:lnTo>
                  <a:lnTo>
                    <a:pt x="42831" y="17669"/>
                  </a:lnTo>
                  <a:lnTo>
                    <a:pt x="42831" y="18081"/>
                  </a:lnTo>
                  <a:lnTo>
                    <a:pt x="42763" y="18769"/>
                  </a:lnTo>
                  <a:lnTo>
                    <a:pt x="42694" y="19456"/>
                  </a:lnTo>
                  <a:lnTo>
                    <a:pt x="42625" y="20144"/>
                  </a:lnTo>
                  <a:lnTo>
                    <a:pt x="42488" y="20763"/>
                  </a:lnTo>
                  <a:lnTo>
                    <a:pt x="42281" y="21381"/>
                  </a:lnTo>
                  <a:lnTo>
                    <a:pt x="42075" y="21931"/>
                  </a:lnTo>
                  <a:lnTo>
                    <a:pt x="41800" y="22481"/>
                  </a:lnTo>
                  <a:lnTo>
                    <a:pt x="41456" y="22963"/>
                  </a:lnTo>
                  <a:lnTo>
                    <a:pt x="41113" y="23375"/>
                  </a:lnTo>
                  <a:lnTo>
                    <a:pt x="40700" y="23788"/>
                  </a:lnTo>
                  <a:lnTo>
                    <a:pt x="40288" y="24131"/>
                  </a:lnTo>
                  <a:lnTo>
                    <a:pt x="39806" y="24338"/>
                  </a:lnTo>
                  <a:lnTo>
                    <a:pt x="39325" y="24544"/>
                  </a:lnTo>
                  <a:lnTo>
                    <a:pt x="38775" y="24750"/>
                  </a:lnTo>
                  <a:lnTo>
                    <a:pt x="38156" y="24819"/>
                  </a:lnTo>
                  <a:lnTo>
                    <a:pt x="36781" y="24819"/>
                  </a:lnTo>
                  <a:lnTo>
                    <a:pt x="36094" y="24681"/>
                  </a:lnTo>
                  <a:lnTo>
                    <a:pt x="35406" y="24475"/>
                  </a:lnTo>
                  <a:lnTo>
                    <a:pt x="34856" y="24131"/>
                  </a:lnTo>
                  <a:lnTo>
                    <a:pt x="34306" y="23788"/>
                  </a:lnTo>
                  <a:lnTo>
                    <a:pt x="33825" y="23375"/>
                  </a:lnTo>
                  <a:lnTo>
                    <a:pt x="33413" y="22825"/>
                  </a:lnTo>
                  <a:lnTo>
                    <a:pt x="33069" y="22275"/>
                  </a:lnTo>
                  <a:lnTo>
                    <a:pt x="33069" y="12513"/>
                  </a:lnTo>
                  <a:lnTo>
                    <a:pt x="33413" y="11963"/>
                  </a:lnTo>
                  <a:lnTo>
                    <a:pt x="33825" y="11413"/>
                  </a:lnTo>
                  <a:lnTo>
                    <a:pt x="34306" y="11000"/>
                  </a:lnTo>
                  <a:lnTo>
                    <a:pt x="34856" y="10588"/>
                  </a:lnTo>
                  <a:lnTo>
                    <a:pt x="35475" y="10313"/>
                  </a:lnTo>
                  <a:lnTo>
                    <a:pt x="36094" y="10038"/>
                  </a:lnTo>
                  <a:lnTo>
                    <a:pt x="36781" y="9900"/>
                  </a:lnTo>
                  <a:close/>
                  <a:moveTo>
                    <a:pt x="82019" y="6944"/>
                  </a:moveTo>
                  <a:lnTo>
                    <a:pt x="81125" y="7013"/>
                  </a:lnTo>
                  <a:lnTo>
                    <a:pt x="80231" y="7150"/>
                  </a:lnTo>
                  <a:lnTo>
                    <a:pt x="79406" y="7425"/>
                  </a:lnTo>
                  <a:lnTo>
                    <a:pt x="78581" y="7838"/>
                  </a:lnTo>
                  <a:lnTo>
                    <a:pt x="77894" y="8319"/>
                  </a:lnTo>
                  <a:lnTo>
                    <a:pt x="77206" y="8869"/>
                  </a:lnTo>
                  <a:lnTo>
                    <a:pt x="76656" y="9556"/>
                  </a:lnTo>
                  <a:lnTo>
                    <a:pt x="76106" y="10244"/>
                  </a:lnTo>
                  <a:lnTo>
                    <a:pt x="75831" y="7288"/>
                  </a:lnTo>
                  <a:lnTo>
                    <a:pt x="69575" y="7288"/>
                  </a:lnTo>
                  <a:lnTo>
                    <a:pt x="69575" y="9625"/>
                  </a:lnTo>
                  <a:lnTo>
                    <a:pt x="72600" y="10175"/>
                  </a:lnTo>
                  <a:lnTo>
                    <a:pt x="72600" y="24475"/>
                  </a:lnTo>
                  <a:lnTo>
                    <a:pt x="69575" y="24956"/>
                  </a:lnTo>
                  <a:lnTo>
                    <a:pt x="69575" y="27294"/>
                  </a:lnTo>
                  <a:lnTo>
                    <a:pt x="79269" y="27294"/>
                  </a:lnTo>
                  <a:lnTo>
                    <a:pt x="79269" y="24956"/>
                  </a:lnTo>
                  <a:lnTo>
                    <a:pt x="76244" y="24475"/>
                  </a:lnTo>
                  <a:lnTo>
                    <a:pt x="76244" y="12719"/>
                  </a:lnTo>
                  <a:lnTo>
                    <a:pt x="76656" y="12100"/>
                  </a:lnTo>
                  <a:lnTo>
                    <a:pt x="77069" y="11550"/>
                  </a:lnTo>
                  <a:lnTo>
                    <a:pt x="77619" y="11069"/>
                  </a:lnTo>
                  <a:lnTo>
                    <a:pt x="78169" y="10656"/>
                  </a:lnTo>
                  <a:lnTo>
                    <a:pt x="78788" y="10313"/>
                  </a:lnTo>
                  <a:lnTo>
                    <a:pt x="79475" y="10106"/>
                  </a:lnTo>
                  <a:lnTo>
                    <a:pt x="80163" y="9900"/>
                  </a:lnTo>
                  <a:lnTo>
                    <a:pt x="80919" y="9900"/>
                  </a:lnTo>
                  <a:lnTo>
                    <a:pt x="81950" y="9969"/>
                  </a:lnTo>
                  <a:lnTo>
                    <a:pt x="82431" y="10038"/>
                  </a:lnTo>
                  <a:lnTo>
                    <a:pt x="82844" y="10175"/>
                  </a:lnTo>
                  <a:lnTo>
                    <a:pt x="83188" y="10313"/>
                  </a:lnTo>
                  <a:lnTo>
                    <a:pt x="83531" y="10519"/>
                  </a:lnTo>
                  <a:lnTo>
                    <a:pt x="83875" y="10725"/>
                  </a:lnTo>
                  <a:lnTo>
                    <a:pt x="84150" y="11000"/>
                  </a:lnTo>
                  <a:lnTo>
                    <a:pt x="84356" y="11275"/>
                  </a:lnTo>
                  <a:lnTo>
                    <a:pt x="84563" y="11619"/>
                  </a:lnTo>
                  <a:lnTo>
                    <a:pt x="84769" y="12031"/>
                  </a:lnTo>
                  <a:lnTo>
                    <a:pt x="84906" y="12513"/>
                  </a:lnTo>
                  <a:lnTo>
                    <a:pt x="85113" y="13544"/>
                  </a:lnTo>
                  <a:lnTo>
                    <a:pt x="85181" y="14713"/>
                  </a:lnTo>
                  <a:lnTo>
                    <a:pt x="85181" y="24475"/>
                  </a:lnTo>
                  <a:lnTo>
                    <a:pt x="82156" y="24956"/>
                  </a:lnTo>
                  <a:lnTo>
                    <a:pt x="82156" y="27294"/>
                  </a:lnTo>
                  <a:lnTo>
                    <a:pt x="91850" y="27294"/>
                  </a:lnTo>
                  <a:lnTo>
                    <a:pt x="91850" y="24956"/>
                  </a:lnTo>
                  <a:lnTo>
                    <a:pt x="88825" y="24475"/>
                  </a:lnTo>
                  <a:lnTo>
                    <a:pt x="88825" y="14644"/>
                  </a:lnTo>
                  <a:lnTo>
                    <a:pt x="88756" y="13681"/>
                  </a:lnTo>
                  <a:lnTo>
                    <a:pt x="88688" y="12856"/>
                  </a:lnTo>
                  <a:lnTo>
                    <a:pt x="88550" y="11963"/>
                  </a:lnTo>
                  <a:lnTo>
                    <a:pt x="88344" y="11206"/>
                  </a:lnTo>
                  <a:lnTo>
                    <a:pt x="88138" y="10519"/>
                  </a:lnTo>
                  <a:lnTo>
                    <a:pt x="87794" y="9900"/>
                  </a:lnTo>
                  <a:lnTo>
                    <a:pt x="87450" y="9350"/>
                  </a:lnTo>
                  <a:lnTo>
                    <a:pt x="87038" y="8800"/>
                  </a:lnTo>
                  <a:lnTo>
                    <a:pt x="86556" y="8388"/>
                  </a:lnTo>
                  <a:lnTo>
                    <a:pt x="86075" y="7975"/>
                  </a:lnTo>
                  <a:lnTo>
                    <a:pt x="85525" y="7700"/>
                  </a:lnTo>
                  <a:lnTo>
                    <a:pt x="84906" y="7425"/>
                  </a:lnTo>
                  <a:lnTo>
                    <a:pt x="84288" y="7219"/>
                  </a:lnTo>
                  <a:lnTo>
                    <a:pt x="83531" y="7013"/>
                  </a:lnTo>
                  <a:lnTo>
                    <a:pt x="82844" y="6944"/>
                  </a:lnTo>
                  <a:close/>
                  <a:moveTo>
                    <a:pt x="11688" y="0"/>
                  </a:moveTo>
                  <a:lnTo>
                    <a:pt x="10381" y="69"/>
                  </a:lnTo>
                  <a:lnTo>
                    <a:pt x="9213" y="275"/>
                  </a:lnTo>
                  <a:lnTo>
                    <a:pt x="8044" y="550"/>
                  </a:lnTo>
                  <a:lnTo>
                    <a:pt x="6944" y="963"/>
                  </a:lnTo>
                  <a:lnTo>
                    <a:pt x="5913" y="1513"/>
                  </a:lnTo>
                  <a:lnTo>
                    <a:pt x="4950" y="2200"/>
                  </a:lnTo>
                  <a:lnTo>
                    <a:pt x="4056" y="2956"/>
                  </a:lnTo>
                  <a:lnTo>
                    <a:pt x="3231" y="3919"/>
                  </a:lnTo>
                  <a:lnTo>
                    <a:pt x="2475" y="4881"/>
                  </a:lnTo>
                  <a:lnTo>
                    <a:pt x="1788" y="5981"/>
                  </a:lnTo>
                  <a:lnTo>
                    <a:pt x="1238" y="7081"/>
                  </a:lnTo>
                  <a:lnTo>
                    <a:pt x="756" y="8319"/>
                  </a:lnTo>
                  <a:lnTo>
                    <a:pt x="413" y="9556"/>
                  </a:lnTo>
                  <a:lnTo>
                    <a:pt x="206" y="10863"/>
                  </a:lnTo>
                  <a:lnTo>
                    <a:pt x="0" y="12238"/>
                  </a:lnTo>
                  <a:lnTo>
                    <a:pt x="0" y="13681"/>
                  </a:lnTo>
                  <a:lnTo>
                    <a:pt x="0" y="14025"/>
                  </a:lnTo>
                  <a:lnTo>
                    <a:pt x="0" y="15469"/>
                  </a:lnTo>
                  <a:lnTo>
                    <a:pt x="206" y="16844"/>
                  </a:lnTo>
                  <a:lnTo>
                    <a:pt x="413" y="18150"/>
                  </a:lnTo>
                  <a:lnTo>
                    <a:pt x="756" y="19388"/>
                  </a:lnTo>
                  <a:lnTo>
                    <a:pt x="1238" y="20625"/>
                  </a:lnTo>
                  <a:lnTo>
                    <a:pt x="1788" y="21725"/>
                  </a:lnTo>
                  <a:lnTo>
                    <a:pt x="2475" y="22825"/>
                  </a:lnTo>
                  <a:lnTo>
                    <a:pt x="3231" y="23788"/>
                  </a:lnTo>
                  <a:lnTo>
                    <a:pt x="4056" y="24681"/>
                  </a:lnTo>
                  <a:lnTo>
                    <a:pt x="4950" y="25506"/>
                  </a:lnTo>
                  <a:lnTo>
                    <a:pt x="5913" y="26194"/>
                  </a:lnTo>
                  <a:lnTo>
                    <a:pt x="6944" y="26744"/>
                  </a:lnTo>
                  <a:lnTo>
                    <a:pt x="8044" y="27156"/>
                  </a:lnTo>
                  <a:lnTo>
                    <a:pt x="9213" y="27431"/>
                  </a:lnTo>
                  <a:lnTo>
                    <a:pt x="10381" y="27638"/>
                  </a:lnTo>
                  <a:lnTo>
                    <a:pt x="11688" y="27706"/>
                  </a:lnTo>
                  <a:lnTo>
                    <a:pt x="12994" y="27638"/>
                  </a:lnTo>
                  <a:lnTo>
                    <a:pt x="14231" y="27431"/>
                  </a:lnTo>
                  <a:lnTo>
                    <a:pt x="15400" y="27156"/>
                  </a:lnTo>
                  <a:lnTo>
                    <a:pt x="16569" y="26744"/>
                  </a:lnTo>
                  <a:lnTo>
                    <a:pt x="17600" y="26194"/>
                  </a:lnTo>
                  <a:lnTo>
                    <a:pt x="18631" y="25506"/>
                  </a:lnTo>
                  <a:lnTo>
                    <a:pt x="19525" y="24681"/>
                  </a:lnTo>
                  <a:lnTo>
                    <a:pt x="20419" y="23788"/>
                  </a:lnTo>
                  <a:lnTo>
                    <a:pt x="21175" y="22825"/>
                  </a:lnTo>
                  <a:lnTo>
                    <a:pt x="21863" y="21725"/>
                  </a:lnTo>
                  <a:lnTo>
                    <a:pt x="22481" y="20625"/>
                  </a:lnTo>
                  <a:lnTo>
                    <a:pt x="22963" y="19388"/>
                  </a:lnTo>
                  <a:lnTo>
                    <a:pt x="23306" y="18150"/>
                  </a:lnTo>
                  <a:lnTo>
                    <a:pt x="23581" y="16844"/>
                  </a:lnTo>
                  <a:lnTo>
                    <a:pt x="23719" y="15469"/>
                  </a:lnTo>
                  <a:lnTo>
                    <a:pt x="23788" y="14025"/>
                  </a:lnTo>
                  <a:lnTo>
                    <a:pt x="23788" y="13681"/>
                  </a:lnTo>
                  <a:lnTo>
                    <a:pt x="23719" y="12238"/>
                  </a:lnTo>
                  <a:lnTo>
                    <a:pt x="23581" y="10863"/>
                  </a:lnTo>
                  <a:lnTo>
                    <a:pt x="23306" y="9556"/>
                  </a:lnTo>
                  <a:lnTo>
                    <a:pt x="22963" y="8319"/>
                  </a:lnTo>
                  <a:lnTo>
                    <a:pt x="22481" y="7081"/>
                  </a:lnTo>
                  <a:lnTo>
                    <a:pt x="21863" y="5981"/>
                  </a:lnTo>
                  <a:lnTo>
                    <a:pt x="21175" y="4881"/>
                  </a:lnTo>
                  <a:lnTo>
                    <a:pt x="20419" y="3919"/>
                  </a:lnTo>
                  <a:lnTo>
                    <a:pt x="19525" y="2956"/>
                  </a:lnTo>
                  <a:lnTo>
                    <a:pt x="18631" y="2200"/>
                  </a:lnTo>
                  <a:lnTo>
                    <a:pt x="17600" y="1513"/>
                  </a:lnTo>
                  <a:lnTo>
                    <a:pt x="16569" y="963"/>
                  </a:lnTo>
                  <a:lnTo>
                    <a:pt x="15400" y="550"/>
                  </a:lnTo>
                  <a:lnTo>
                    <a:pt x="14231" y="275"/>
                  </a:lnTo>
                  <a:lnTo>
                    <a:pt x="12994" y="69"/>
                  </a:lnTo>
                  <a:lnTo>
                    <a:pt x="11688" y="0"/>
                  </a:lnTo>
                  <a:close/>
                  <a:moveTo>
                    <a:pt x="57475" y="6944"/>
                  </a:moveTo>
                  <a:lnTo>
                    <a:pt x="56650" y="7081"/>
                  </a:lnTo>
                  <a:lnTo>
                    <a:pt x="55894" y="7356"/>
                  </a:lnTo>
                  <a:lnTo>
                    <a:pt x="55138" y="7631"/>
                  </a:lnTo>
                  <a:lnTo>
                    <a:pt x="54381" y="8044"/>
                  </a:lnTo>
                  <a:lnTo>
                    <a:pt x="53625" y="8525"/>
                  </a:lnTo>
                  <a:lnTo>
                    <a:pt x="53006" y="9075"/>
                  </a:lnTo>
                  <a:lnTo>
                    <a:pt x="52319" y="9763"/>
                  </a:lnTo>
                  <a:lnTo>
                    <a:pt x="51769" y="10519"/>
                  </a:lnTo>
                  <a:lnTo>
                    <a:pt x="51219" y="11275"/>
                  </a:lnTo>
                  <a:lnTo>
                    <a:pt x="50806" y="12100"/>
                  </a:lnTo>
                  <a:lnTo>
                    <a:pt x="50394" y="12925"/>
                  </a:lnTo>
                  <a:lnTo>
                    <a:pt x="50119" y="13888"/>
                  </a:lnTo>
                  <a:lnTo>
                    <a:pt x="49981" y="14850"/>
                  </a:lnTo>
                  <a:lnTo>
                    <a:pt x="49844" y="15813"/>
                  </a:lnTo>
                  <a:lnTo>
                    <a:pt x="49775" y="16844"/>
                  </a:lnTo>
                  <a:lnTo>
                    <a:pt x="49775" y="17669"/>
                  </a:lnTo>
                  <a:lnTo>
                    <a:pt x="49844" y="18769"/>
                  </a:lnTo>
                  <a:lnTo>
                    <a:pt x="49913" y="19800"/>
                  </a:lnTo>
                  <a:lnTo>
                    <a:pt x="50119" y="20763"/>
                  </a:lnTo>
                  <a:lnTo>
                    <a:pt x="50394" y="21725"/>
                  </a:lnTo>
                  <a:lnTo>
                    <a:pt x="50738" y="22550"/>
                  </a:lnTo>
                  <a:lnTo>
                    <a:pt x="51150" y="23375"/>
                  </a:lnTo>
                  <a:lnTo>
                    <a:pt x="51700" y="24200"/>
                  </a:lnTo>
                  <a:lnTo>
                    <a:pt x="52250" y="24888"/>
                  </a:lnTo>
                  <a:lnTo>
                    <a:pt x="52869" y="25575"/>
                  </a:lnTo>
                  <a:lnTo>
                    <a:pt x="53625" y="26125"/>
                  </a:lnTo>
                  <a:lnTo>
                    <a:pt x="54381" y="26606"/>
                  </a:lnTo>
                  <a:lnTo>
                    <a:pt x="55138" y="27019"/>
                  </a:lnTo>
                  <a:lnTo>
                    <a:pt x="56031" y="27294"/>
                  </a:lnTo>
                  <a:lnTo>
                    <a:pt x="56925" y="27500"/>
                  </a:lnTo>
                  <a:lnTo>
                    <a:pt x="57888" y="27638"/>
                  </a:lnTo>
                  <a:lnTo>
                    <a:pt x="58919" y="27706"/>
                  </a:lnTo>
                  <a:lnTo>
                    <a:pt x="60088" y="27638"/>
                  </a:lnTo>
                  <a:lnTo>
                    <a:pt x="61188" y="27500"/>
                  </a:lnTo>
                  <a:lnTo>
                    <a:pt x="62219" y="27294"/>
                  </a:lnTo>
                  <a:lnTo>
                    <a:pt x="63113" y="26950"/>
                  </a:lnTo>
                  <a:lnTo>
                    <a:pt x="64006" y="26606"/>
                  </a:lnTo>
                  <a:lnTo>
                    <a:pt x="64763" y="26194"/>
                  </a:lnTo>
                  <a:lnTo>
                    <a:pt x="65381" y="25713"/>
                  </a:lnTo>
                  <a:lnTo>
                    <a:pt x="66000" y="25231"/>
                  </a:lnTo>
                  <a:lnTo>
                    <a:pt x="64556" y="22825"/>
                  </a:lnTo>
                  <a:lnTo>
                    <a:pt x="64006" y="23306"/>
                  </a:lnTo>
                  <a:lnTo>
                    <a:pt x="63456" y="23650"/>
                  </a:lnTo>
                  <a:lnTo>
                    <a:pt x="62838" y="23994"/>
                  </a:lnTo>
                  <a:lnTo>
                    <a:pt x="62150" y="24338"/>
                  </a:lnTo>
                  <a:lnTo>
                    <a:pt x="61394" y="24544"/>
                  </a:lnTo>
                  <a:lnTo>
                    <a:pt x="60638" y="24681"/>
                  </a:lnTo>
                  <a:lnTo>
                    <a:pt x="59813" y="24819"/>
                  </a:lnTo>
                  <a:lnTo>
                    <a:pt x="58300" y="24819"/>
                  </a:lnTo>
                  <a:lnTo>
                    <a:pt x="57681" y="24750"/>
                  </a:lnTo>
                  <a:lnTo>
                    <a:pt x="57131" y="24544"/>
                  </a:lnTo>
                  <a:lnTo>
                    <a:pt x="56650" y="24338"/>
                  </a:lnTo>
                  <a:lnTo>
                    <a:pt x="56169" y="24131"/>
                  </a:lnTo>
                  <a:lnTo>
                    <a:pt x="55756" y="23788"/>
                  </a:lnTo>
                  <a:lnTo>
                    <a:pt x="55344" y="23444"/>
                  </a:lnTo>
                  <a:lnTo>
                    <a:pt x="54931" y="22963"/>
                  </a:lnTo>
                  <a:lnTo>
                    <a:pt x="54656" y="22481"/>
                  </a:lnTo>
                  <a:lnTo>
                    <a:pt x="54313" y="22000"/>
                  </a:lnTo>
                  <a:lnTo>
                    <a:pt x="54106" y="21450"/>
                  </a:lnTo>
                  <a:lnTo>
                    <a:pt x="53900" y="20831"/>
                  </a:lnTo>
                  <a:lnTo>
                    <a:pt x="53763" y="20281"/>
                  </a:lnTo>
                  <a:lnTo>
                    <a:pt x="53625" y="19594"/>
                  </a:lnTo>
                  <a:lnTo>
                    <a:pt x="53556" y="18975"/>
                  </a:lnTo>
                  <a:lnTo>
                    <a:pt x="53488" y="18219"/>
                  </a:lnTo>
                  <a:lnTo>
                    <a:pt x="53556" y="18150"/>
                  </a:lnTo>
                  <a:lnTo>
                    <a:pt x="66550" y="18150"/>
                  </a:lnTo>
                  <a:lnTo>
                    <a:pt x="66550" y="15881"/>
                  </a:lnTo>
                  <a:lnTo>
                    <a:pt x="66481" y="14850"/>
                  </a:lnTo>
                  <a:lnTo>
                    <a:pt x="66413" y="13956"/>
                  </a:lnTo>
                  <a:lnTo>
                    <a:pt x="66206" y="13063"/>
                  </a:lnTo>
                  <a:lnTo>
                    <a:pt x="66000" y="12238"/>
                  </a:lnTo>
                  <a:lnTo>
                    <a:pt x="65725" y="11413"/>
                  </a:lnTo>
                  <a:lnTo>
                    <a:pt x="65381" y="10656"/>
                  </a:lnTo>
                  <a:lnTo>
                    <a:pt x="64969" y="9969"/>
                  </a:lnTo>
                  <a:lnTo>
                    <a:pt x="64419" y="9350"/>
                  </a:lnTo>
                  <a:lnTo>
                    <a:pt x="63869" y="8800"/>
                  </a:lnTo>
                  <a:lnTo>
                    <a:pt x="63319" y="8319"/>
                  </a:lnTo>
                  <a:lnTo>
                    <a:pt x="62631" y="7906"/>
                  </a:lnTo>
                  <a:lnTo>
                    <a:pt x="61875" y="7563"/>
                  </a:lnTo>
                  <a:lnTo>
                    <a:pt x="61119" y="7288"/>
                  </a:lnTo>
                  <a:lnTo>
                    <a:pt x="60225" y="7081"/>
                  </a:lnTo>
                  <a:lnTo>
                    <a:pt x="59331" y="6944"/>
                  </a:lnTo>
                  <a:close/>
                  <a:moveTo>
                    <a:pt x="37744" y="6944"/>
                  </a:moveTo>
                  <a:lnTo>
                    <a:pt x="36850" y="7081"/>
                  </a:lnTo>
                  <a:lnTo>
                    <a:pt x="36025" y="7356"/>
                  </a:lnTo>
                  <a:lnTo>
                    <a:pt x="35338" y="7631"/>
                  </a:lnTo>
                  <a:lnTo>
                    <a:pt x="34650" y="8044"/>
                  </a:lnTo>
                  <a:lnTo>
                    <a:pt x="33963" y="8525"/>
                  </a:lnTo>
                  <a:lnTo>
                    <a:pt x="33413" y="9075"/>
                  </a:lnTo>
                  <a:lnTo>
                    <a:pt x="32863" y="9763"/>
                  </a:lnTo>
                  <a:lnTo>
                    <a:pt x="32519" y="7288"/>
                  </a:lnTo>
                  <a:lnTo>
                    <a:pt x="26400" y="7288"/>
                  </a:lnTo>
                  <a:lnTo>
                    <a:pt x="26400" y="9625"/>
                  </a:lnTo>
                  <a:lnTo>
                    <a:pt x="29425" y="10175"/>
                  </a:lnTo>
                  <a:lnTo>
                    <a:pt x="29425" y="32106"/>
                  </a:lnTo>
                  <a:lnTo>
                    <a:pt x="26400" y="32656"/>
                  </a:lnTo>
                  <a:lnTo>
                    <a:pt x="26400" y="34994"/>
                  </a:lnTo>
                  <a:lnTo>
                    <a:pt x="36094" y="34994"/>
                  </a:lnTo>
                  <a:lnTo>
                    <a:pt x="36094" y="32656"/>
                  </a:lnTo>
                  <a:lnTo>
                    <a:pt x="33069" y="32106"/>
                  </a:lnTo>
                  <a:lnTo>
                    <a:pt x="33069" y="25231"/>
                  </a:lnTo>
                  <a:lnTo>
                    <a:pt x="33550" y="25781"/>
                  </a:lnTo>
                  <a:lnTo>
                    <a:pt x="34169" y="26263"/>
                  </a:lnTo>
                  <a:lnTo>
                    <a:pt x="34788" y="26744"/>
                  </a:lnTo>
                  <a:lnTo>
                    <a:pt x="35475" y="27088"/>
                  </a:lnTo>
                  <a:lnTo>
                    <a:pt x="36163" y="27363"/>
                  </a:lnTo>
                  <a:lnTo>
                    <a:pt x="36919" y="27500"/>
                  </a:lnTo>
                  <a:lnTo>
                    <a:pt x="37813" y="27638"/>
                  </a:lnTo>
                  <a:lnTo>
                    <a:pt x="38706" y="27706"/>
                  </a:lnTo>
                  <a:lnTo>
                    <a:pt x="39600" y="27638"/>
                  </a:lnTo>
                  <a:lnTo>
                    <a:pt x="40425" y="27500"/>
                  </a:lnTo>
                  <a:lnTo>
                    <a:pt x="41181" y="27294"/>
                  </a:lnTo>
                  <a:lnTo>
                    <a:pt x="41938" y="27019"/>
                  </a:lnTo>
                  <a:lnTo>
                    <a:pt x="42625" y="26675"/>
                  </a:lnTo>
                  <a:lnTo>
                    <a:pt x="43244" y="26194"/>
                  </a:lnTo>
                  <a:lnTo>
                    <a:pt x="43863" y="25644"/>
                  </a:lnTo>
                  <a:lnTo>
                    <a:pt x="44413" y="25025"/>
                  </a:lnTo>
                  <a:lnTo>
                    <a:pt x="44894" y="24338"/>
                  </a:lnTo>
                  <a:lnTo>
                    <a:pt x="45306" y="23581"/>
                  </a:lnTo>
                  <a:lnTo>
                    <a:pt x="45650" y="22825"/>
                  </a:lnTo>
                  <a:lnTo>
                    <a:pt x="45925" y="21931"/>
                  </a:lnTo>
                  <a:lnTo>
                    <a:pt x="46200" y="21038"/>
                  </a:lnTo>
                  <a:lnTo>
                    <a:pt x="46338" y="20144"/>
                  </a:lnTo>
                  <a:lnTo>
                    <a:pt x="46406" y="19113"/>
                  </a:lnTo>
                  <a:lnTo>
                    <a:pt x="46475" y="18081"/>
                  </a:lnTo>
                  <a:lnTo>
                    <a:pt x="46475" y="17669"/>
                  </a:lnTo>
                  <a:lnTo>
                    <a:pt x="46406" y="16500"/>
                  </a:lnTo>
                  <a:lnTo>
                    <a:pt x="46338" y="15331"/>
                  </a:lnTo>
                  <a:lnTo>
                    <a:pt x="46200" y="14300"/>
                  </a:lnTo>
                  <a:lnTo>
                    <a:pt x="45925" y="13269"/>
                  </a:lnTo>
                  <a:lnTo>
                    <a:pt x="45650" y="12375"/>
                  </a:lnTo>
                  <a:lnTo>
                    <a:pt x="45306" y="11481"/>
                  </a:lnTo>
                  <a:lnTo>
                    <a:pt x="44894" y="10656"/>
                  </a:lnTo>
                  <a:lnTo>
                    <a:pt x="44413" y="9900"/>
                  </a:lnTo>
                  <a:lnTo>
                    <a:pt x="43863" y="9213"/>
                  </a:lnTo>
                  <a:lnTo>
                    <a:pt x="43244" y="8594"/>
                  </a:lnTo>
                  <a:lnTo>
                    <a:pt x="42625" y="8113"/>
                  </a:lnTo>
                  <a:lnTo>
                    <a:pt x="41938" y="7631"/>
                  </a:lnTo>
                  <a:lnTo>
                    <a:pt x="41181" y="7356"/>
                  </a:lnTo>
                  <a:lnTo>
                    <a:pt x="40356" y="7081"/>
                  </a:lnTo>
                  <a:lnTo>
                    <a:pt x="39531" y="6944"/>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4" name="Google Shape;1534;p123"/>
            <p:cNvSpPr/>
            <p:nvPr/>
          </p:nvSpPr>
          <p:spPr>
            <a:xfrm>
              <a:off x="4403825" y="4516075"/>
              <a:ext cx="556900" cy="508775"/>
            </a:xfrm>
            <a:custGeom>
              <a:rect b="b" l="l" r="r" t="t"/>
              <a:pathLst>
                <a:path extrusionOk="0" fill="none" h="20351" w="22276">
                  <a:moveTo>
                    <a:pt x="0" y="20351"/>
                  </a:moveTo>
                  <a:lnTo>
                    <a:pt x="9694" y="20351"/>
                  </a:lnTo>
                  <a:lnTo>
                    <a:pt x="9694" y="18013"/>
                  </a:lnTo>
                  <a:lnTo>
                    <a:pt x="6669" y="17532"/>
                  </a:lnTo>
                  <a:lnTo>
                    <a:pt x="6669" y="5776"/>
                  </a:lnTo>
                  <a:lnTo>
                    <a:pt x="6669" y="5776"/>
                  </a:lnTo>
                  <a:lnTo>
                    <a:pt x="7081" y="5157"/>
                  </a:lnTo>
                  <a:lnTo>
                    <a:pt x="7494" y="4607"/>
                  </a:lnTo>
                  <a:lnTo>
                    <a:pt x="8044" y="4126"/>
                  </a:lnTo>
                  <a:lnTo>
                    <a:pt x="8594" y="3713"/>
                  </a:lnTo>
                  <a:lnTo>
                    <a:pt x="8594" y="3713"/>
                  </a:lnTo>
                  <a:lnTo>
                    <a:pt x="9213" y="3370"/>
                  </a:lnTo>
                  <a:lnTo>
                    <a:pt x="9900" y="3163"/>
                  </a:lnTo>
                  <a:lnTo>
                    <a:pt x="10588" y="2957"/>
                  </a:lnTo>
                  <a:lnTo>
                    <a:pt x="11344" y="2957"/>
                  </a:lnTo>
                  <a:lnTo>
                    <a:pt x="11344" y="2957"/>
                  </a:lnTo>
                  <a:lnTo>
                    <a:pt x="12375" y="3026"/>
                  </a:lnTo>
                  <a:lnTo>
                    <a:pt x="12856" y="3095"/>
                  </a:lnTo>
                  <a:lnTo>
                    <a:pt x="13269" y="3232"/>
                  </a:lnTo>
                  <a:lnTo>
                    <a:pt x="13613" y="3370"/>
                  </a:lnTo>
                  <a:lnTo>
                    <a:pt x="13956" y="3576"/>
                  </a:lnTo>
                  <a:lnTo>
                    <a:pt x="14300" y="3782"/>
                  </a:lnTo>
                  <a:lnTo>
                    <a:pt x="14575" y="4057"/>
                  </a:lnTo>
                  <a:lnTo>
                    <a:pt x="14575" y="4057"/>
                  </a:lnTo>
                  <a:lnTo>
                    <a:pt x="14781" y="4332"/>
                  </a:lnTo>
                  <a:lnTo>
                    <a:pt x="14988" y="4676"/>
                  </a:lnTo>
                  <a:lnTo>
                    <a:pt x="15194" y="5088"/>
                  </a:lnTo>
                  <a:lnTo>
                    <a:pt x="15331" y="5570"/>
                  </a:lnTo>
                  <a:lnTo>
                    <a:pt x="15538" y="6601"/>
                  </a:lnTo>
                  <a:lnTo>
                    <a:pt x="15606" y="7770"/>
                  </a:lnTo>
                  <a:lnTo>
                    <a:pt x="15606" y="17532"/>
                  </a:lnTo>
                  <a:lnTo>
                    <a:pt x="12581" y="18013"/>
                  </a:lnTo>
                  <a:lnTo>
                    <a:pt x="12581" y="20351"/>
                  </a:lnTo>
                  <a:lnTo>
                    <a:pt x="22275" y="20351"/>
                  </a:lnTo>
                  <a:lnTo>
                    <a:pt x="22275" y="18013"/>
                  </a:lnTo>
                  <a:lnTo>
                    <a:pt x="19250" y="17532"/>
                  </a:lnTo>
                  <a:lnTo>
                    <a:pt x="19250" y="7701"/>
                  </a:lnTo>
                  <a:lnTo>
                    <a:pt x="19250" y="7701"/>
                  </a:lnTo>
                  <a:lnTo>
                    <a:pt x="19181" y="6738"/>
                  </a:lnTo>
                  <a:lnTo>
                    <a:pt x="19113" y="5913"/>
                  </a:lnTo>
                  <a:lnTo>
                    <a:pt x="18975" y="5020"/>
                  </a:lnTo>
                  <a:lnTo>
                    <a:pt x="18769" y="4263"/>
                  </a:lnTo>
                  <a:lnTo>
                    <a:pt x="18563" y="3576"/>
                  </a:lnTo>
                  <a:lnTo>
                    <a:pt x="18219" y="2957"/>
                  </a:lnTo>
                  <a:lnTo>
                    <a:pt x="17875" y="2407"/>
                  </a:lnTo>
                  <a:lnTo>
                    <a:pt x="17463" y="1857"/>
                  </a:lnTo>
                  <a:lnTo>
                    <a:pt x="17463" y="1857"/>
                  </a:lnTo>
                  <a:lnTo>
                    <a:pt x="16981" y="1445"/>
                  </a:lnTo>
                  <a:lnTo>
                    <a:pt x="16500" y="1032"/>
                  </a:lnTo>
                  <a:lnTo>
                    <a:pt x="15950" y="757"/>
                  </a:lnTo>
                  <a:lnTo>
                    <a:pt x="15331" y="482"/>
                  </a:lnTo>
                  <a:lnTo>
                    <a:pt x="14713" y="276"/>
                  </a:lnTo>
                  <a:lnTo>
                    <a:pt x="13956" y="70"/>
                  </a:lnTo>
                  <a:lnTo>
                    <a:pt x="13269" y="1"/>
                  </a:lnTo>
                  <a:lnTo>
                    <a:pt x="12444" y="1"/>
                  </a:lnTo>
                  <a:lnTo>
                    <a:pt x="12444" y="1"/>
                  </a:lnTo>
                  <a:lnTo>
                    <a:pt x="11550" y="70"/>
                  </a:lnTo>
                  <a:lnTo>
                    <a:pt x="10656" y="207"/>
                  </a:lnTo>
                  <a:lnTo>
                    <a:pt x="9831" y="482"/>
                  </a:lnTo>
                  <a:lnTo>
                    <a:pt x="9006" y="895"/>
                  </a:lnTo>
                  <a:lnTo>
                    <a:pt x="9006" y="895"/>
                  </a:lnTo>
                  <a:lnTo>
                    <a:pt x="8319" y="1376"/>
                  </a:lnTo>
                  <a:lnTo>
                    <a:pt x="7631" y="1926"/>
                  </a:lnTo>
                  <a:lnTo>
                    <a:pt x="7081" y="2613"/>
                  </a:lnTo>
                  <a:lnTo>
                    <a:pt x="6531" y="3301"/>
                  </a:lnTo>
                  <a:lnTo>
                    <a:pt x="6256" y="345"/>
                  </a:lnTo>
                  <a:lnTo>
                    <a:pt x="0" y="345"/>
                  </a:lnTo>
                  <a:lnTo>
                    <a:pt x="0" y="2682"/>
                  </a:lnTo>
                  <a:lnTo>
                    <a:pt x="3025" y="3232"/>
                  </a:lnTo>
                  <a:lnTo>
                    <a:pt x="3025" y="17532"/>
                  </a:lnTo>
                  <a:lnTo>
                    <a:pt x="0" y="18013"/>
                  </a:lnTo>
                  <a:lnTo>
                    <a:pt x="0" y="2035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5" name="Google Shape;1535;p123"/>
            <p:cNvSpPr/>
            <p:nvPr/>
          </p:nvSpPr>
          <p:spPr>
            <a:xfrm>
              <a:off x="4005075" y="4586550"/>
              <a:ext cx="232050" cy="139250"/>
            </a:xfrm>
            <a:custGeom>
              <a:rect b="b" l="l" r="r" t="t"/>
              <a:pathLst>
                <a:path extrusionOk="0" fill="none" h="5570" w="9282">
                  <a:moveTo>
                    <a:pt x="8113" y="1444"/>
                  </a:moveTo>
                  <a:lnTo>
                    <a:pt x="8113" y="1444"/>
                  </a:lnTo>
                  <a:lnTo>
                    <a:pt x="8388" y="1857"/>
                  </a:lnTo>
                  <a:lnTo>
                    <a:pt x="8594" y="2269"/>
                  </a:lnTo>
                  <a:lnTo>
                    <a:pt x="8800" y="2682"/>
                  </a:lnTo>
                  <a:lnTo>
                    <a:pt x="9006" y="3094"/>
                  </a:lnTo>
                  <a:lnTo>
                    <a:pt x="9213" y="4057"/>
                  </a:lnTo>
                  <a:lnTo>
                    <a:pt x="9281" y="5088"/>
                  </a:lnTo>
                  <a:lnTo>
                    <a:pt x="9281" y="5569"/>
                  </a:lnTo>
                  <a:lnTo>
                    <a:pt x="69" y="5569"/>
                  </a:lnTo>
                  <a:lnTo>
                    <a:pt x="0" y="5432"/>
                  </a:lnTo>
                  <a:lnTo>
                    <a:pt x="0" y="5432"/>
                  </a:lnTo>
                  <a:lnTo>
                    <a:pt x="206" y="4332"/>
                  </a:lnTo>
                  <a:lnTo>
                    <a:pt x="550" y="3301"/>
                  </a:lnTo>
                  <a:lnTo>
                    <a:pt x="1031" y="2407"/>
                  </a:lnTo>
                  <a:lnTo>
                    <a:pt x="1581" y="1582"/>
                  </a:lnTo>
                  <a:lnTo>
                    <a:pt x="1581" y="1582"/>
                  </a:lnTo>
                  <a:lnTo>
                    <a:pt x="1925" y="1238"/>
                  </a:lnTo>
                  <a:lnTo>
                    <a:pt x="2269" y="894"/>
                  </a:lnTo>
                  <a:lnTo>
                    <a:pt x="2613" y="619"/>
                  </a:lnTo>
                  <a:lnTo>
                    <a:pt x="3025" y="413"/>
                  </a:lnTo>
                  <a:lnTo>
                    <a:pt x="3438" y="276"/>
                  </a:lnTo>
                  <a:lnTo>
                    <a:pt x="3850" y="138"/>
                  </a:lnTo>
                  <a:lnTo>
                    <a:pt x="4263" y="69"/>
                  </a:lnTo>
                  <a:lnTo>
                    <a:pt x="4744" y="1"/>
                  </a:lnTo>
                  <a:lnTo>
                    <a:pt x="4744" y="1"/>
                  </a:lnTo>
                  <a:lnTo>
                    <a:pt x="5294" y="69"/>
                  </a:lnTo>
                  <a:lnTo>
                    <a:pt x="5775" y="138"/>
                  </a:lnTo>
                  <a:lnTo>
                    <a:pt x="6256" y="207"/>
                  </a:lnTo>
                  <a:lnTo>
                    <a:pt x="6669" y="413"/>
                  </a:lnTo>
                  <a:lnTo>
                    <a:pt x="7081" y="619"/>
                  </a:lnTo>
                  <a:lnTo>
                    <a:pt x="7494" y="826"/>
                  </a:lnTo>
                  <a:lnTo>
                    <a:pt x="7838" y="1101"/>
                  </a:lnTo>
                  <a:lnTo>
                    <a:pt x="8113" y="1444"/>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6" name="Google Shape;1536;p123"/>
            <p:cNvSpPr/>
            <p:nvPr/>
          </p:nvSpPr>
          <p:spPr>
            <a:xfrm>
              <a:off x="3908825" y="4516075"/>
              <a:ext cx="419400" cy="519100"/>
            </a:xfrm>
            <a:custGeom>
              <a:rect b="b" l="l" r="r" t="t"/>
              <a:pathLst>
                <a:path extrusionOk="0" fill="none" h="20764" w="16776">
                  <a:moveTo>
                    <a:pt x="13338" y="20007"/>
                  </a:moveTo>
                  <a:lnTo>
                    <a:pt x="13338" y="20007"/>
                  </a:lnTo>
                  <a:lnTo>
                    <a:pt x="14231" y="19663"/>
                  </a:lnTo>
                  <a:lnTo>
                    <a:pt x="14988" y="19251"/>
                  </a:lnTo>
                  <a:lnTo>
                    <a:pt x="15606" y="18770"/>
                  </a:lnTo>
                  <a:lnTo>
                    <a:pt x="16225" y="18288"/>
                  </a:lnTo>
                  <a:lnTo>
                    <a:pt x="14781" y="15882"/>
                  </a:lnTo>
                  <a:lnTo>
                    <a:pt x="14781" y="15882"/>
                  </a:lnTo>
                  <a:lnTo>
                    <a:pt x="14231" y="16363"/>
                  </a:lnTo>
                  <a:lnTo>
                    <a:pt x="13681" y="16707"/>
                  </a:lnTo>
                  <a:lnTo>
                    <a:pt x="13063" y="17051"/>
                  </a:lnTo>
                  <a:lnTo>
                    <a:pt x="12375" y="17395"/>
                  </a:lnTo>
                  <a:lnTo>
                    <a:pt x="12375" y="17395"/>
                  </a:lnTo>
                  <a:lnTo>
                    <a:pt x="11619" y="17601"/>
                  </a:lnTo>
                  <a:lnTo>
                    <a:pt x="10863" y="17738"/>
                  </a:lnTo>
                  <a:lnTo>
                    <a:pt x="10038" y="17876"/>
                  </a:lnTo>
                  <a:lnTo>
                    <a:pt x="9144" y="17876"/>
                  </a:lnTo>
                  <a:lnTo>
                    <a:pt x="9144" y="17876"/>
                  </a:lnTo>
                  <a:lnTo>
                    <a:pt x="8525" y="17876"/>
                  </a:lnTo>
                  <a:lnTo>
                    <a:pt x="7906" y="17807"/>
                  </a:lnTo>
                  <a:lnTo>
                    <a:pt x="7356" y="17601"/>
                  </a:lnTo>
                  <a:lnTo>
                    <a:pt x="6875" y="17395"/>
                  </a:lnTo>
                  <a:lnTo>
                    <a:pt x="6394" y="17188"/>
                  </a:lnTo>
                  <a:lnTo>
                    <a:pt x="5981" y="16845"/>
                  </a:lnTo>
                  <a:lnTo>
                    <a:pt x="5569" y="16501"/>
                  </a:lnTo>
                  <a:lnTo>
                    <a:pt x="5156" y="16020"/>
                  </a:lnTo>
                  <a:lnTo>
                    <a:pt x="5156" y="16020"/>
                  </a:lnTo>
                  <a:lnTo>
                    <a:pt x="4881" y="15538"/>
                  </a:lnTo>
                  <a:lnTo>
                    <a:pt x="4538" y="15057"/>
                  </a:lnTo>
                  <a:lnTo>
                    <a:pt x="4331" y="14507"/>
                  </a:lnTo>
                  <a:lnTo>
                    <a:pt x="4125" y="13888"/>
                  </a:lnTo>
                  <a:lnTo>
                    <a:pt x="3988" y="13338"/>
                  </a:lnTo>
                  <a:lnTo>
                    <a:pt x="3850" y="12651"/>
                  </a:lnTo>
                  <a:lnTo>
                    <a:pt x="3781" y="12032"/>
                  </a:lnTo>
                  <a:lnTo>
                    <a:pt x="3713" y="11276"/>
                  </a:lnTo>
                  <a:lnTo>
                    <a:pt x="3781" y="11207"/>
                  </a:lnTo>
                  <a:lnTo>
                    <a:pt x="16775" y="11207"/>
                  </a:lnTo>
                  <a:lnTo>
                    <a:pt x="16775" y="8938"/>
                  </a:lnTo>
                  <a:lnTo>
                    <a:pt x="16775" y="8938"/>
                  </a:lnTo>
                  <a:lnTo>
                    <a:pt x="16706" y="7907"/>
                  </a:lnTo>
                  <a:lnTo>
                    <a:pt x="16638" y="7013"/>
                  </a:lnTo>
                  <a:lnTo>
                    <a:pt x="16431" y="6120"/>
                  </a:lnTo>
                  <a:lnTo>
                    <a:pt x="16225" y="5295"/>
                  </a:lnTo>
                  <a:lnTo>
                    <a:pt x="15950" y="4470"/>
                  </a:lnTo>
                  <a:lnTo>
                    <a:pt x="15606" y="3713"/>
                  </a:lnTo>
                  <a:lnTo>
                    <a:pt x="15194" y="3026"/>
                  </a:lnTo>
                  <a:lnTo>
                    <a:pt x="14644" y="2407"/>
                  </a:lnTo>
                  <a:lnTo>
                    <a:pt x="14644" y="2407"/>
                  </a:lnTo>
                  <a:lnTo>
                    <a:pt x="14094" y="1857"/>
                  </a:lnTo>
                  <a:lnTo>
                    <a:pt x="13544" y="1376"/>
                  </a:lnTo>
                  <a:lnTo>
                    <a:pt x="12856" y="963"/>
                  </a:lnTo>
                  <a:lnTo>
                    <a:pt x="12100" y="620"/>
                  </a:lnTo>
                  <a:lnTo>
                    <a:pt x="11344" y="345"/>
                  </a:lnTo>
                  <a:lnTo>
                    <a:pt x="10450" y="138"/>
                  </a:lnTo>
                  <a:lnTo>
                    <a:pt x="9556" y="1"/>
                  </a:lnTo>
                  <a:lnTo>
                    <a:pt x="8594" y="1"/>
                  </a:lnTo>
                  <a:lnTo>
                    <a:pt x="8594" y="1"/>
                  </a:lnTo>
                  <a:lnTo>
                    <a:pt x="7700" y="1"/>
                  </a:lnTo>
                  <a:lnTo>
                    <a:pt x="6875" y="138"/>
                  </a:lnTo>
                  <a:lnTo>
                    <a:pt x="6119" y="413"/>
                  </a:lnTo>
                  <a:lnTo>
                    <a:pt x="5363" y="688"/>
                  </a:lnTo>
                  <a:lnTo>
                    <a:pt x="4606" y="1101"/>
                  </a:lnTo>
                  <a:lnTo>
                    <a:pt x="3850" y="1582"/>
                  </a:lnTo>
                  <a:lnTo>
                    <a:pt x="3231" y="2132"/>
                  </a:lnTo>
                  <a:lnTo>
                    <a:pt x="2544" y="2820"/>
                  </a:lnTo>
                  <a:lnTo>
                    <a:pt x="2544" y="2820"/>
                  </a:lnTo>
                  <a:lnTo>
                    <a:pt x="1994" y="3576"/>
                  </a:lnTo>
                  <a:lnTo>
                    <a:pt x="1444" y="4332"/>
                  </a:lnTo>
                  <a:lnTo>
                    <a:pt x="1031" y="5157"/>
                  </a:lnTo>
                  <a:lnTo>
                    <a:pt x="619" y="5982"/>
                  </a:lnTo>
                  <a:lnTo>
                    <a:pt x="344" y="6945"/>
                  </a:lnTo>
                  <a:lnTo>
                    <a:pt x="206" y="7907"/>
                  </a:lnTo>
                  <a:lnTo>
                    <a:pt x="69" y="8870"/>
                  </a:lnTo>
                  <a:lnTo>
                    <a:pt x="0" y="9901"/>
                  </a:lnTo>
                  <a:lnTo>
                    <a:pt x="0" y="10726"/>
                  </a:lnTo>
                  <a:lnTo>
                    <a:pt x="0" y="10726"/>
                  </a:lnTo>
                  <a:lnTo>
                    <a:pt x="69" y="11826"/>
                  </a:lnTo>
                  <a:lnTo>
                    <a:pt x="138" y="12857"/>
                  </a:lnTo>
                  <a:lnTo>
                    <a:pt x="344" y="13820"/>
                  </a:lnTo>
                  <a:lnTo>
                    <a:pt x="619" y="14782"/>
                  </a:lnTo>
                  <a:lnTo>
                    <a:pt x="963" y="15607"/>
                  </a:lnTo>
                  <a:lnTo>
                    <a:pt x="1375" y="16432"/>
                  </a:lnTo>
                  <a:lnTo>
                    <a:pt x="1925" y="17257"/>
                  </a:lnTo>
                  <a:lnTo>
                    <a:pt x="2475" y="17945"/>
                  </a:lnTo>
                  <a:lnTo>
                    <a:pt x="2475" y="17945"/>
                  </a:lnTo>
                  <a:lnTo>
                    <a:pt x="3094" y="18632"/>
                  </a:lnTo>
                  <a:lnTo>
                    <a:pt x="3850" y="19182"/>
                  </a:lnTo>
                  <a:lnTo>
                    <a:pt x="4606" y="19663"/>
                  </a:lnTo>
                  <a:lnTo>
                    <a:pt x="5363" y="20076"/>
                  </a:lnTo>
                  <a:lnTo>
                    <a:pt x="6256" y="20351"/>
                  </a:lnTo>
                  <a:lnTo>
                    <a:pt x="7150" y="20557"/>
                  </a:lnTo>
                  <a:lnTo>
                    <a:pt x="8113" y="20695"/>
                  </a:lnTo>
                  <a:lnTo>
                    <a:pt x="9144" y="20763"/>
                  </a:lnTo>
                  <a:lnTo>
                    <a:pt x="9144" y="20763"/>
                  </a:lnTo>
                  <a:lnTo>
                    <a:pt x="10313" y="20695"/>
                  </a:lnTo>
                  <a:lnTo>
                    <a:pt x="11413" y="20557"/>
                  </a:lnTo>
                  <a:lnTo>
                    <a:pt x="12444" y="20351"/>
                  </a:lnTo>
                  <a:lnTo>
                    <a:pt x="13338" y="20007"/>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7" name="Google Shape;1537;p123"/>
            <p:cNvSpPr/>
            <p:nvPr/>
          </p:nvSpPr>
          <p:spPr>
            <a:xfrm>
              <a:off x="3491150" y="4590000"/>
              <a:ext cx="244100" cy="372975"/>
            </a:xfrm>
            <a:custGeom>
              <a:rect b="b" l="l" r="r" t="t"/>
              <a:pathLst>
                <a:path extrusionOk="0" fill="none" h="14919" w="9764">
                  <a:moveTo>
                    <a:pt x="9763" y="8181"/>
                  </a:moveTo>
                  <a:lnTo>
                    <a:pt x="9763" y="8181"/>
                  </a:lnTo>
                  <a:lnTo>
                    <a:pt x="9695" y="8869"/>
                  </a:lnTo>
                  <a:lnTo>
                    <a:pt x="9626" y="9556"/>
                  </a:lnTo>
                  <a:lnTo>
                    <a:pt x="9557" y="10244"/>
                  </a:lnTo>
                  <a:lnTo>
                    <a:pt x="9420" y="10863"/>
                  </a:lnTo>
                  <a:lnTo>
                    <a:pt x="9213" y="11481"/>
                  </a:lnTo>
                  <a:lnTo>
                    <a:pt x="9007" y="12031"/>
                  </a:lnTo>
                  <a:lnTo>
                    <a:pt x="8732" y="12581"/>
                  </a:lnTo>
                  <a:lnTo>
                    <a:pt x="8388" y="13063"/>
                  </a:lnTo>
                  <a:lnTo>
                    <a:pt x="8388" y="13063"/>
                  </a:lnTo>
                  <a:lnTo>
                    <a:pt x="8045" y="13475"/>
                  </a:lnTo>
                  <a:lnTo>
                    <a:pt x="7632" y="13888"/>
                  </a:lnTo>
                  <a:lnTo>
                    <a:pt x="7220" y="14231"/>
                  </a:lnTo>
                  <a:lnTo>
                    <a:pt x="6738" y="14438"/>
                  </a:lnTo>
                  <a:lnTo>
                    <a:pt x="6257" y="14644"/>
                  </a:lnTo>
                  <a:lnTo>
                    <a:pt x="5707" y="14850"/>
                  </a:lnTo>
                  <a:lnTo>
                    <a:pt x="5088" y="14919"/>
                  </a:lnTo>
                  <a:lnTo>
                    <a:pt x="4470" y="14919"/>
                  </a:lnTo>
                  <a:lnTo>
                    <a:pt x="4470" y="14919"/>
                  </a:lnTo>
                  <a:lnTo>
                    <a:pt x="3713" y="14919"/>
                  </a:lnTo>
                  <a:lnTo>
                    <a:pt x="3026" y="14781"/>
                  </a:lnTo>
                  <a:lnTo>
                    <a:pt x="2338" y="14575"/>
                  </a:lnTo>
                  <a:lnTo>
                    <a:pt x="1788" y="14231"/>
                  </a:lnTo>
                  <a:lnTo>
                    <a:pt x="1788" y="14231"/>
                  </a:lnTo>
                  <a:lnTo>
                    <a:pt x="1238" y="13888"/>
                  </a:lnTo>
                  <a:lnTo>
                    <a:pt x="757" y="13475"/>
                  </a:lnTo>
                  <a:lnTo>
                    <a:pt x="345" y="12925"/>
                  </a:lnTo>
                  <a:lnTo>
                    <a:pt x="1" y="12375"/>
                  </a:lnTo>
                  <a:lnTo>
                    <a:pt x="1" y="2613"/>
                  </a:lnTo>
                  <a:lnTo>
                    <a:pt x="1" y="2613"/>
                  </a:lnTo>
                  <a:lnTo>
                    <a:pt x="345" y="2063"/>
                  </a:lnTo>
                  <a:lnTo>
                    <a:pt x="757" y="1513"/>
                  </a:lnTo>
                  <a:lnTo>
                    <a:pt x="1238" y="1100"/>
                  </a:lnTo>
                  <a:lnTo>
                    <a:pt x="1788" y="688"/>
                  </a:lnTo>
                  <a:lnTo>
                    <a:pt x="1788" y="688"/>
                  </a:lnTo>
                  <a:lnTo>
                    <a:pt x="2407" y="413"/>
                  </a:lnTo>
                  <a:lnTo>
                    <a:pt x="3026" y="138"/>
                  </a:lnTo>
                  <a:lnTo>
                    <a:pt x="3713" y="0"/>
                  </a:lnTo>
                  <a:lnTo>
                    <a:pt x="4470" y="0"/>
                  </a:lnTo>
                  <a:lnTo>
                    <a:pt x="4470" y="0"/>
                  </a:lnTo>
                  <a:lnTo>
                    <a:pt x="5088" y="0"/>
                  </a:lnTo>
                  <a:lnTo>
                    <a:pt x="5707" y="138"/>
                  </a:lnTo>
                  <a:lnTo>
                    <a:pt x="6257" y="275"/>
                  </a:lnTo>
                  <a:lnTo>
                    <a:pt x="6738" y="550"/>
                  </a:lnTo>
                  <a:lnTo>
                    <a:pt x="7220" y="825"/>
                  </a:lnTo>
                  <a:lnTo>
                    <a:pt x="7632" y="1238"/>
                  </a:lnTo>
                  <a:lnTo>
                    <a:pt x="8045" y="1650"/>
                  </a:lnTo>
                  <a:lnTo>
                    <a:pt x="8388" y="2131"/>
                  </a:lnTo>
                  <a:lnTo>
                    <a:pt x="8388" y="2131"/>
                  </a:lnTo>
                  <a:lnTo>
                    <a:pt x="8732" y="2750"/>
                  </a:lnTo>
                  <a:lnTo>
                    <a:pt x="9007" y="3300"/>
                  </a:lnTo>
                  <a:lnTo>
                    <a:pt x="9213" y="3988"/>
                  </a:lnTo>
                  <a:lnTo>
                    <a:pt x="9420" y="4675"/>
                  </a:lnTo>
                  <a:lnTo>
                    <a:pt x="9557" y="5363"/>
                  </a:lnTo>
                  <a:lnTo>
                    <a:pt x="9626" y="6119"/>
                  </a:lnTo>
                  <a:lnTo>
                    <a:pt x="9695" y="6944"/>
                  </a:lnTo>
                  <a:lnTo>
                    <a:pt x="9763" y="7769"/>
                  </a:lnTo>
                  <a:lnTo>
                    <a:pt x="9763" y="818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8" name="Google Shape;1538;p123"/>
            <p:cNvSpPr/>
            <p:nvPr/>
          </p:nvSpPr>
          <p:spPr>
            <a:xfrm>
              <a:off x="3324450" y="4516075"/>
              <a:ext cx="501900" cy="701275"/>
            </a:xfrm>
            <a:custGeom>
              <a:rect b="b" l="l" r="r" t="t"/>
              <a:pathLst>
                <a:path extrusionOk="0" fill="none" h="28051" w="20076">
                  <a:moveTo>
                    <a:pt x="0" y="28051"/>
                  </a:moveTo>
                  <a:lnTo>
                    <a:pt x="9694" y="28051"/>
                  </a:lnTo>
                  <a:lnTo>
                    <a:pt x="9694" y="25713"/>
                  </a:lnTo>
                  <a:lnTo>
                    <a:pt x="6669" y="25163"/>
                  </a:lnTo>
                  <a:lnTo>
                    <a:pt x="6669" y="18288"/>
                  </a:lnTo>
                  <a:lnTo>
                    <a:pt x="6669" y="18288"/>
                  </a:lnTo>
                  <a:lnTo>
                    <a:pt x="7150" y="18838"/>
                  </a:lnTo>
                  <a:lnTo>
                    <a:pt x="7769" y="19320"/>
                  </a:lnTo>
                  <a:lnTo>
                    <a:pt x="8388" y="19801"/>
                  </a:lnTo>
                  <a:lnTo>
                    <a:pt x="9075" y="20145"/>
                  </a:lnTo>
                  <a:lnTo>
                    <a:pt x="9075" y="20145"/>
                  </a:lnTo>
                  <a:lnTo>
                    <a:pt x="9763" y="20420"/>
                  </a:lnTo>
                  <a:lnTo>
                    <a:pt x="10519" y="20557"/>
                  </a:lnTo>
                  <a:lnTo>
                    <a:pt x="11413" y="20695"/>
                  </a:lnTo>
                  <a:lnTo>
                    <a:pt x="12306" y="20763"/>
                  </a:lnTo>
                  <a:lnTo>
                    <a:pt x="12306" y="20763"/>
                  </a:lnTo>
                  <a:lnTo>
                    <a:pt x="13200" y="20695"/>
                  </a:lnTo>
                  <a:lnTo>
                    <a:pt x="14025" y="20557"/>
                  </a:lnTo>
                  <a:lnTo>
                    <a:pt x="14781" y="20351"/>
                  </a:lnTo>
                  <a:lnTo>
                    <a:pt x="15538" y="20076"/>
                  </a:lnTo>
                  <a:lnTo>
                    <a:pt x="16225" y="19732"/>
                  </a:lnTo>
                  <a:lnTo>
                    <a:pt x="16844" y="19251"/>
                  </a:lnTo>
                  <a:lnTo>
                    <a:pt x="17463" y="18701"/>
                  </a:lnTo>
                  <a:lnTo>
                    <a:pt x="18013" y="18082"/>
                  </a:lnTo>
                  <a:lnTo>
                    <a:pt x="18013" y="18082"/>
                  </a:lnTo>
                  <a:lnTo>
                    <a:pt x="18494" y="17395"/>
                  </a:lnTo>
                  <a:lnTo>
                    <a:pt x="18906" y="16638"/>
                  </a:lnTo>
                  <a:lnTo>
                    <a:pt x="19250" y="15882"/>
                  </a:lnTo>
                  <a:lnTo>
                    <a:pt x="19525" y="14988"/>
                  </a:lnTo>
                  <a:lnTo>
                    <a:pt x="19800" y="14095"/>
                  </a:lnTo>
                  <a:lnTo>
                    <a:pt x="19938" y="13201"/>
                  </a:lnTo>
                  <a:lnTo>
                    <a:pt x="20006" y="12170"/>
                  </a:lnTo>
                  <a:lnTo>
                    <a:pt x="20075" y="11138"/>
                  </a:lnTo>
                  <a:lnTo>
                    <a:pt x="20075" y="10726"/>
                  </a:lnTo>
                  <a:lnTo>
                    <a:pt x="20075" y="10726"/>
                  </a:lnTo>
                  <a:lnTo>
                    <a:pt x="20006" y="9557"/>
                  </a:lnTo>
                  <a:lnTo>
                    <a:pt x="19938" y="8388"/>
                  </a:lnTo>
                  <a:lnTo>
                    <a:pt x="19800" y="7357"/>
                  </a:lnTo>
                  <a:lnTo>
                    <a:pt x="19525" y="6326"/>
                  </a:lnTo>
                  <a:lnTo>
                    <a:pt x="19250" y="5432"/>
                  </a:lnTo>
                  <a:lnTo>
                    <a:pt x="18906" y="4538"/>
                  </a:lnTo>
                  <a:lnTo>
                    <a:pt x="18494" y="3713"/>
                  </a:lnTo>
                  <a:lnTo>
                    <a:pt x="18013" y="2957"/>
                  </a:lnTo>
                  <a:lnTo>
                    <a:pt x="18013" y="2957"/>
                  </a:lnTo>
                  <a:lnTo>
                    <a:pt x="17463" y="2270"/>
                  </a:lnTo>
                  <a:lnTo>
                    <a:pt x="16844" y="1651"/>
                  </a:lnTo>
                  <a:lnTo>
                    <a:pt x="16225" y="1170"/>
                  </a:lnTo>
                  <a:lnTo>
                    <a:pt x="15538" y="688"/>
                  </a:lnTo>
                  <a:lnTo>
                    <a:pt x="14781" y="413"/>
                  </a:lnTo>
                  <a:lnTo>
                    <a:pt x="13956" y="138"/>
                  </a:lnTo>
                  <a:lnTo>
                    <a:pt x="13131" y="1"/>
                  </a:lnTo>
                  <a:lnTo>
                    <a:pt x="12238" y="1"/>
                  </a:lnTo>
                  <a:lnTo>
                    <a:pt x="12238" y="1"/>
                  </a:lnTo>
                  <a:lnTo>
                    <a:pt x="11344" y="1"/>
                  </a:lnTo>
                  <a:lnTo>
                    <a:pt x="10450" y="138"/>
                  </a:lnTo>
                  <a:lnTo>
                    <a:pt x="9625" y="413"/>
                  </a:lnTo>
                  <a:lnTo>
                    <a:pt x="8938" y="688"/>
                  </a:lnTo>
                  <a:lnTo>
                    <a:pt x="8938" y="688"/>
                  </a:lnTo>
                  <a:lnTo>
                    <a:pt x="8250" y="1101"/>
                  </a:lnTo>
                  <a:lnTo>
                    <a:pt x="7563" y="1582"/>
                  </a:lnTo>
                  <a:lnTo>
                    <a:pt x="7013" y="2132"/>
                  </a:lnTo>
                  <a:lnTo>
                    <a:pt x="6463" y="2820"/>
                  </a:lnTo>
                  <a:lnTo>
                    <a:pt x="6119" y="345"/>
                  </a:lnTo>
                  <a:lnTo>
                    <a:pt x="0" y="345"/>
                  </a:lnTo>
                  <a:lnTo>
                    <a:pt x="0" y="2682"/>
                  </a:lnTo>
                  <a:lnTo>
                    <a:pt x="3025" y="3232"/>
                  </a:lnTo>
                  <a:lnTo>
                    <a:pt x="3025" y="25163"/>
                  </a:lnTo>
                  <a:lnTo>
                    <a:pt x="0" y="25713"/>
                  </a:lnTo>
                  <a:lnTo>
                    <a:pt x="0" y="2805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9" name="Google Shape;1539;p123"/>
            <p:cNvSpPr/>
            <p:nvPr/>
          </p:nvSpPr>
          <p:spPr>
            <a:xfrm>
              <a:off x="2755525" y="4418125"/>
              <a:ext cx="412525" cy="541425"/>
            </a:xfrm>
            <a:custGeom>
              <a:rect b="b" l="l" r="r" t="t"/>
              <a:pathLst>
                <a:path extrusionOk="0" fill="none" h="21657" w="16501">
                  <a:moveTo>
                    <a:pt x="16501" y="11000"/>
                  </a:moveTo>
                  <a:lnTo>
                    <a:pt x="16501" y="11000"/>
                  </a:lnTo>
                  <a:lnTo>
                    <a:pt x="16501" y="12169"/>
                  </a:lnTo>
                  <a:lnTo>
                    <a:pt x="16363" y="13269"/>
                  </a:lnTo>
                  <a:lnTo>
                    <a:pt x="16226" y="14300"/>
                  </a:lnTo>
                  <a:lnTo>
                    <a:pt x="15951" y="15331"/>
                  </a:lnTo>
                  <a:lnTo>
                    <a:pt x="15607" y="16225"/>
                  </a:lnTo>
                  <a:lnTo>
                    <a:pt x="15263" y="17119"/>
                  </a:lnTo>
                  <a:lnTo>
                    <a:pt x="14782" y="17944"/>
                  </a:lnTo>
                  <a:lnTo>
                    <a:pt x="14301" y="18700"/>
                  </a:lnTo>
                  <a:lnTo>
                    <a:pt x="14301" y="18700"/>
                  </a:lnTo>
                  <a:lnTo>
                    <a:pt x="13682" y="19388"/>
                  </a:lnTo>
                  <a:lnTo>
                    <a:pt x="13063" y="20006"/>
                  </a:lnTo>
                  <a:lnTo>
                    <a:pt x="12376" y="20556"/>
                  </a:lnTo>
                  <a:lnTo>
                    <a:pt x="11620" y="20969"/>
                  </a:lnTo>
                  <a:lnTo>
                    <a:pt x="10795" y="21244"/>
                  </a:lnTo>
                  <a:lnTo>
                    <a:pt x="9970" y="21519"/>
                  </a:lnTo>
                  <a:lnTo>
                    <a:pt x="9007" y="21656"/>
                  </a:lnTo>
                  <a:lnTo>
                    <a:pt x="8045" y="21656"/>
                  </a:lnTo>
                  <a:lnTo>
                    <a:pt x="8045" y="21656"/>
                  </a:lnTo>
                  <a:lnTo>
                    <a:pt x="7151" y="21656"/>
                  </a:lnTo>
                  <a:lnTo>
                    <a:pt x="6257" y="21519"/>
                  </a:lnTo>
                  <a:lnTo>
                    <a:pt x="5432" y="21244"/>
                  </a:lnTo>
                  <a:lnTo>
                    <a:pt x="4676" y="20969"/>
                  </a:lnTo>
                  <a:lnTo>
                    <a:pt x="3920" y="20488"/>
                  </a:lnTo>
                  <a:lnTo>
                    <a:pt x="3301" y="20006"/>
                  </a:lnTo>
                  <a:lnTo>
                    <a:pt x="2682" y="19388"/>
                  </a:lnTo>
                  <a:lnTo>
                    <a:pt x="2132" y="18700"/>
                  </a:lnTo>
                  <a:lnTo>
                    <a:pt x="2132" y="18700"/>
                  </a:lnTo>
                  <a:lnTo>
                    <a:pt x="1582" y="17944"/>
                  </a:lnTo>
                  <a:lnTo>
                    <a:pt x="1170" y="17119"/>
                  </a:lnTo>
                  <a:lnTo>
                    <a:pt x="826" y="16225"/>
                  </a:lnTo>
                  <a:lnTo>
                    <a:pt x="482" y="15331"/>
                  </a:lnTo>
                  <a:lnTo>
                    <a:pt x="276" y="14300"/>
                  </a:lnTo>
                  <a:lnTo>
                    <a:pt x="70" y="13269"/>
                  </a:lnTo>
                  <a:lnTo>
                    <a:pt x="1" y="12169"/>
                  </a:lnTo>
                  <a:lnTo>
                    <a:pt x="1" y="11000"/>
                  </a:lnTo>
                  <a:lnTo>
                    <a:pt x="1" y="10588"/>
                  </a:lnTo>
                  <a:lnTo>
                    <a:pt x="1" y="10588"/>
                  </a:lnTo>
                  <a:lnTo>
                    <a:pt x="1" y="9419"/>
                  </a:lnTo>
                  <a:lnTo>
                    <a:pt x="70" y="8388"/>
                  </a:lnTo>
                  <a:lnTo>
                    <a:pt x="276" y="7356"/>
                  </a:lnTo>
                  <a:lnTo>
                    <a:pt x="482" y="6325"/>
                  </a:lnTo>
                  <a:lnTo>
                    <a:pt x="826" y="5431"/>
                  </a:lnTo>
                  <a:lnTo>
                    <a:pt x="1170" y="4538"/>
                  </a:lnTo>
                  <a:lnTo>
                    <a:pt x="1582" y="3713"/>
                  </a:lnTo>
                  <a:lnTo>
                    <a:pt x="2132" y="2956"/>
                  </a:lnTo>
                  <a:lnTo>
                    <a:pt x="2132" y="2956"/>
                  </a:lnTo>
                  <a:lnTo>
                    <a:pt x="2682" y="2269"/>
                  </a:lnTo>
                  <a:lnTo>
                    <a:pt x="3301" y="1650"/>
                  </a:lnTo>
                  <a:lnTo>
                    <a:pt x="3920" y="1100"/>
                  </a:lnTo>
                  <a:lnTo>
                    <a:pt x="4676" y="688"/>
                  </a:lnTo>
                  <a:lnTo>
                    <a:pt x="5432" y="413"/>
                  </a:lnTo>
                  <a:lnTo>
                    <a:pt x="6257" y="138"/>
                  </a:lnTo>
                  <a:lnTo>
                    <a:pt x="7151" y="0"/>
                  </a:lnTo>
                  <a:lnTo>
                    <a:pt x="8045" y="0"/>
                  </a:lnTo>
                  <a:lnTo>
                    <a:pt x="8045" y="0"/>
                  </a:lnTo>
                  <a:lnTo>
                    <a:pt x="9007" y="0"/>
                  </a:lnTo>
                  <a:lnTo>
                    <a:pt x="9901" y="138"/>
                  </a:lnTo>
                  <a:lnTo>
                    <a:pt x="10795" y="413"/>
                  </a:lnTo>
                  <a:lnTo>
                    <a:pt x="11551" y="688"/>
                  </a:lnTo>
                  <a:lnTo>
                    <a:pt x="12307" y="1100"/>
                  </a:lnTo>
                  <a:lnTo>
                    <a:pt x="13063" y="1650"/>
                  </a:lnTo>
                  <a:lnTo>
                    <a:pt x="13682" y="2269"/>
                  </a:lnTo>
                  <a:lnTo>
                    <a:pt x="14232" y="2956"/>
                  </a:lnTo>
                  <a:lnTo>
                    <a:pt x="14232" y="2956"/>
                  </a:lnTo>
                  <a:lnTo>
                    <a:pt x="14782" y="3713"/>
                  </a:lnTo>
                  <a:lnTo>
                    <a:pt x="15263" y="4538"/>
                  </a:lnTo>
                  <a:lnTo>
                    <a:pt x="15607" y="5431"/>
                  </a:lnTo>
                  <a:lnTo>
                    <a:pt x="15951" y="6325"/>
                  </a:lnTo>
                  <a:lnTo>
                    <a:pt x="16157" y="7288"/>
                  </a:lnTo>
                  <a:lnTo>
                    <a:pt x="16363" y="8388"/>
                  </a:lnTo>
                  <a:lnTo>
                    <a:pt x="16501" y="9419"/>
                  </a:lnTo>
                  <a:lnTo>
                    <a:pt x="16501" y="10588"/>
                  </a:lnTo>
                  <a:lnTo>
                    <a:pt x="16501" y="11000"/>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0" name="Google Shape;1540;p123"/>
            <p:cNvSpPr/>
            <p:nvPr/>
          </p:nvSpPr>
          <p:spPr>
            <a:xfrm>
              <a:off x="2664450" y="4342500"/>
              <a:ext cx="594700" cy="692675"/>
            </a:xfrm>
            <a:custGeom>
              <a:rect b="b" l="l" r="r" t="t"/>
              <a:pathLst>
                <a:path extrusionOk="0" fill="none" h="27707" w="23788">
                  <a:moveTo>
                    <a:pt x="23788" y="13681"/>
                  </a:moveTo>
                  <a:lnTo>
                    <a:pt x="23788" y="13681"/>
                  </a:lnTo>
                  <a:lnTo>
                    <a:pt x="23719" y="12238"/>
                  </a:lnTo>
                  <a:lnTo>
                    <a:pt x="23581" y="10863"/>
                  </a:lnTo>
                  <a:lnTo>
                    <a:pt x="23306" y="9556"/>
                  </a:lnTo>
                  <a:lnTo>
                    <a:pt x="22963" y="8319"/>
                  </a:lnTo>
                  <a:lnTo>
                    <a:pt x="22481" y="7081"/>
                  </a:lnTo>
                  <a:lnTo>
                    <a:pt x="21863" y="5981"/>
                  </a:lnTo>
                  <a:lnTo>
                    <a:pt x="21175" y="4881"/>
                  </a:lnTo>
                  <a:lnTo>
                    <a:pt x="20419" y="3919"/>
                  </a:lnTo>
                  <a:lnTo>
                    <a:pt x="20419" y="3919"/>
                  </a:lnTo>
                  <a:lnTo>
                    <a:pt x="19525" y="2956"/>
                  </a:lnTo>
                  <a:lnTo>
                    <a:pt x="18631" y="2200"/>
                  </a:lnTo>
                  <a:lnTo>
                    <a:pt x="17600" y="1513"/>
                  </a:lnTo>
                  <a:lnTo>
                    <a:pt x="16569" y="963"/>
                  </a:lnTo>
                  <a:lnTo>
                    <a:pt x="15400" y="550"/>
                  </a:lnTo>
                  <a:lnTo>
                    <a:pt x="14231" y="275"/>
                  </a:lnTo>
                  <a:lnTo>
                    <a:pt x="12994" y="69"/>
                  </a:lnTo>
                  <a:lnTo>
                    <a:pt x="11688" y="0"/>
                  </a:lnTo>
                  <a:lnTo>
                    <a:pt x="11688" y="0"/>
                  </a:lnTo>
                  <a:lnTo>
                    <a:pt x="10381" y="69"/>
                  </a:lnTo>
                  <a:lnTo>
                    <a:pt x="9213" y="275"/>
                  </a:lnTo>
                  <a:lnTo>
                    <a:pt x="8044" y="550"/>
                  </a:lnTo>
                  <a:lnTo>
                    <a:pt x="6944" y="963"/>
                  </a:lnTo>
                  <a:lnTo>
                    <a:pt x="5913" y="1513"/>
                  </a:lnTo>
                  <a:lnTo>
                    <a:pt x="4950" y="2200"/>
                  </a:lnTo>
                  <a:lnTo>
                    <a:pt x="4056" y="2956"/>
                  </a:lnTo>
                  <a:lnTo>
                    <a:pt x="3231" y="3919"/>
                  </a:lnTo>
                  <a:lnTo>
                    <a:pt x="3231" y="3919"/>
                  </a:lnTo>
                  <a:lnTo>
                    <a:pt x="2475" y="4881"/>
                  </a:lnTo>
                  <a:lnTo>
                    <a:pt x="1788" y="5981"/>
                  </a:lnTo>
                  <a:lnTo>
                    <a:pt x="1238" y="7081"/>
                  </a:lnTo>
                  <a:lnTo>
                    <a:pt x="756" y="8319"/>
                  </a:lnTo>
                  <a:lnTo>
                    <a:pt x="413" y="9556"/>
                  </a:lnTo>
                  <a:lnTo>
                    <a:pt x="206" y="10863"/>
                  </a:lnTo>
                  <a:lnTo>
                    <a:pt x="0" y="12238"/>
                  </a:lnTo>
                  <a:lnTo>
                    <a:pt x="0" y="13681"/>
                  </a:lnTo>
                  <a:lnTo>
                    <a:pt x="0" y="14025"/>
                  </a:lnTo>
                  <a:lnTo>
                    <a:pt x="0" y="14025"/>
                  </a:lnTo>
                  <a:lnTo>
                    <a:pt x="0" y="15469"/>
                  </a:lnTo>
                  <a:lnTo>
                    <a:pt x="206" y="16844"/>
                  </a:lnTo>
                  <a:lnTo>
                    <a:pt x="413" y="18150"/>
                  </a:lnTo>
                  <a:lnTo>
                    <a:pt x="756" y="19388"/>
                  </a:lnTo>
                  <a:lnTo>
                    <a:pt x="1238" y="20625"/>
                  </a:lnTo>
                  <a:lnTo>
                    <a:pt x="1788" y="21725"/>
                  </a:lnTo>
                  <a:lnTo>
                    <a:pt x="2475" y="22825"/>
                  </a:lnTo>
                  <a:lnTo>
                    <a:pt x="3231" y="23788"/>
                  </a:lnTo>
                  <a:lnTo>
                    <a:pt x="3231" y="23788"/>
                  </a:lnTo>
                  <a:lnTo>
                    <a:pt x="4056" y="24681"/>
                  </a:lnTo>
                  <a:lnTo>
                    <a:pt x="4950" y="25506"/>
                  </a:lnTo>
                  <a:lnTo>
                    <a:pt x="5913" y="26194"/>
                  </a:lnTo>
                  <a:lnTo>
                    <a:pt x="6944" y="26744"/>
                  </a:lnTo>
                  <a:lnTo>
                    <a:pt x="8044" y="27156"/>
                  </a:lnTo>
                  <a:lnTo>
                    <a:pt x="9213" y="27431"/>
                  </a:lnTo>
                  <a:lnTo>
                    <a:pt x="10381" y="27638"/>
                  </a:lnTo>
                  <a:lnTo>
                    <a:pt x="11688" y="27706"/>
                  </a:lnTo>
                  <a:lnTo>
                    <a:pt x="11688" y="27706"/>
                  </a:lnTo>
                  <a:lnTo>
                    <a:pt x="12994" y="27638"/>
                  </a:lnTo>
                  <a:lnTo>
                    <a:pt x="14231" y="27431"/>
                  </a:lnTo>
                  <a:lnTo>
                    <a:pt x="15400" y="27156"/>
                  </a:lnTo>
                  <a:lnTo>
                    <a:pt x="16569" y="26744"/>
                  </a:lnTo>
                  <a:lnTo>
                    <a:pt x="17600" y="26194"/>
                  </a:lnTo>
                  <a:lnTo>
                    <a:pt x="18631" y="25506"/>
                  </a:lnTo>
                  <a:lnTo>
                    <a:pt x="19525" y="24681"/>
                  </a:lnTo>
                  <a:lnTo>
                    <a:pt x="20419" y="23788"/>
                  </a:lnTo>
                  <a:lnTo>
                    <a:pt x="20419" y="23788"/>
                  </a:lnTo>
                  <a:lnTo>
                    <a:pt x="21175" y="22825"/>
                  </a:lnTo>
                  <a:lnTo>
                    <a:pt x="21863" y="21725"/>
                  </a:lnTo>
                  <a:lnTo>
                    <a:pt x="22481" y="20625"/>
                  </a:lnTo>
                  <a:lnTo>
                    <a:pt x="22963" y="19388"/>
                  </a:lnTo>
                  <a:lnTo>
                    <a:pt x="23306" y="18150"/>
                  </a:lnTo>
                  <a:lnTo>
                    <a:pt x="23581" y="16844"/>
                  </a:lnTo>
                  <a:lnTo>
                    <a:pt x="23719" y="15469"/>
                  </a:lnTo>
                  <a:lnTo>
                    <a:pt x="23788" y="14025"/>
                  </a:lnTo>
                  <a:lnTo>
                    <a:pt x="23788" y="1368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1" name="Google Shape;1541;p123"/>
            <p:cNvSpPr/>
            <p:nvPr/>
          </p:nvSpPr>
          <p:spPr>
            <a:xfrm>
              <a:off x="4883350" y="4430150"/>
              <a:ext cx="177050" cy="94550"/>
            </a:xfrm>
            <a:custGeom>
              <a:rect b="b" l="l" r="r" t="t"/>
              <a:pathLst>
                <a:path extrusionOk="0" h="3782" w="7082">
                  <a:moveTo>
                    <a:pt x="0" y="0"/>
                  </a:moveTo>
                  <a:lnTo>
                    <a:pt x="0" y="275"/>
                  </a:lnTo>
                  <a:lnTo>
                    <a:pt x="1307" y="275"/>
                  </a:lnTo>
                  <a:lnTo>
                    <a:pt x="1307" y="3782"/>
                  </a:lnTo>
                  <a:lnTo>
                    <a:pt x="1582" y="3782"/>
                  </a:lnTo>
                  <a:lnTo>
                    <a:pt x="1582" y="275"/>
                  </a:lnTo>
                  <a:lnTo>
                    <a:pt x="2888" y="275"/>
                  </a:lnTo>
                  <a:lnTo>
                    <a:pt x="2888" y="0"/>
                  </a:lnTo>
                  <a:close/>
                  <a:moveTo>
                    <a:pt x="3507" y="0"/>
                  </a:moveTo>
                  <a:lnTo>
                    <a:pt x="3507" y="3782"/>
                  </a:lnTo>
                  <a:lnTo>
                    <a:pt x="3782" y="3782"/>
                  </a:lnTo>
                  <a:lnTo>
                    <a:pt x="3782" y="2132"/>
                  </a:lnTo>
                  <a:lnTo>
                    <a:pt x="3782" y="482"/>
                  </a:lnTo>
                  <a:lnTo>
                    <a:pt x="5157" y="3782"/>
                  </a:lnTo>
                  <a:lnTo>
                    <a:pt x="5432" y="3782"/>
                  </a:lnTo>
                  <a:lnTo>
                    <a:pt x="6807" y="482"/>
                  </a:lnTo>
                  <a:lnTo>
                    <a:pt x="6807" y="2132"/>
                  </a:lnTo>
                  <a:lnTo>
                    <a:pt x="6807" y="3782"/>
                  </a:lnTo>
                  <a:lnTo>
                    <a:pt x="7082" y="3782"/>
                  </a:lnTo>
                  <a:lnTo>
                    <a:pt x="7082" y="0"/>
                  </a:lnTo>
                  <a:lnTo>
                    <a:pt x="6669" y="0"/>
                  </a:lnTo>
                  <a:lnTo>
                    <a:pt x="5294" y="3300"/>
                  </a:lnTo>
                  <a:lnTo>
                    <a:pt x="3919"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42" name="Google Shape;1542;p123"/>
          <p:cNvSpPr txBox="1"/>
          <p:nvPr/>
        </p:nvSpPr>
        <p:spPr>
          <a:xfrm>
            <a:off x="3578350" y="1395969"/>
            <a:ext cx="2277000" cy="274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400"/>
              <a:buFont typeface="Arial"/>
              <a:buNone/>
            </a:pPr>
            <a:r>
              <a:rPr i="0" lang="en" sz="1300" u="none" cap="none" strike="noStrike">
                <a:solidFill>
                  <a:srgbClr val="FFFFFF"/>
                </a:solidFill>
                <a:latin typeface="Roboto Slab Regular"/>
                <a:ea typeface="Roboto Slab Regular"/>
                <a:cs typeface="Roboto Slab Regular"/>
                <a:sym typeface="Roboto Slab Regular"/>
              </a:rPr>
              <a:t>For tips, updates and </a:t>
            </a:r>
            <a:br>
              <a:rPr i="0" lang="en" sz="1300" u="none" cap="none" strike="noStrike">
                <a:solidFill>
                  <a:srgbClr val="FFFFFF"/>
                </a:solidFill>
                <a:latin typeface="Roboto Slab Regular"/>
                <a:ea typeface="Roboto Slab Regular"/>
                <a:cs typeface="Roboto Slab Regular"/>
                <a:sym typeface="Roboto Slab Regular"/>
              </a:rPr>
            </a:br>
            <a:r>
              <a:rPr i="0" lang="en" sz="1300" u="none" cap="none" strike="noStrike">
                <a:solidFill>
                  <a:srgbClr val="FFFFFF"/>
                </a:solidFill>
                <a:latin typeface="Roboto Slab Regular"/>
                <a:ea typeface="Roboto Slab Regular"/>
                <a:cs typeface="Roboto Slab Regular"/>
                <a:sym typeface="Roboto Slab Regular"/>
              </a:rPr>
              <a:t>the latest information.</a:t>
            </a:r>
            <a:endParaRPr i="0" sz="1300" u="none" cap="none" strike="noStrike">
              <a:solidFill>
                <a:srgbClr val="FFFFFF"/>
              </a:solidFill>
              <a:latin typeface="Roboto Slab Regular"/>
              <a:ea typeface="Roboto Slab Regular"/>
              <a:cs typeface="Roboto Slab Regular"/>
              <a:sym typeface="Roboto Slab Regular"/>
            </a:endParaRPr>
          </a:p>
        </p:txBody>
      </p:sp>
      <p:grpSp>
        <p:nvGrpSpPr>
          <p:cNvPr id="1543" name="Google Shape;1543;p123"/>
          <p:cNvGrpSpPr/>
          <p:nvPr/>
        </p:nvGrpSpPr>
        <p:grpSpPr>
          <a:xfrm>
            <a:off x="3833874" y="1861538"/>
            <a:ext cx="3367800" cy="1654352"/>
            <a:chOff x="930882" y="4227613"/>
            <a:chExt cx="4490400" cy="2205802"/>
          </a:xfrm>
        </p:grpSpPr>
        <p:sp>
          <p:nvSpPr>
            <p:cNvPr id="1544" name="Google Shape;1544;p123"/>
            <p:cNvSpPr txBox="1"/>
            <p:nvPr/>
          </p:nvSpPr>
          <p:spPr>
            <a:xfrm>
              <a:off x="930882" y="4227613"/>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100" cap="none" strike="noStrike">
                  <a:solidFill>
                    <a:srgbClr val="FFFFFF"/>
                  </a:solidFill>
                  <a:uFill>
                    <a:noFill/>
                  </a:uFill>
                  <a:latin typeface="Roboto"/>
                  <a:ea typeface="Roboto"/>
                  <a:cs typeface="Roboto"/>
                  <a:sym typeface="Roboto"/>
                  <a:hlinkClick r:id="rId3">
                    <a:extLst>
                      <a:ext uri="{A12FA001-AC4F-418D-AE19-62706E023703}">
                        <ahyp:hlinkClr val="tx"/>
                      </a:ext>
                    </a:extLst>
                  </a:hlinkClick>
                </a:rPr>
                <a:t>8x8.com</a:t>
              </a:r>
              <a:endParaRPr i="0" sz="1100" cap="none" strike="noStrike">
                <a:solidFill>
                  <a:srgbClr val="FFFFFF"/>
                </a:solidFill>
                <a:latin typeface="Roboto"/>
                <a:ea typeface="Roboto"/>
                <a:cs typeface="Roboto"/>
                <a:sym typeface="Roboto"/>
              </a:endParaRPr>
            </a:p>
          </p:txBody>
        </p:sp>
        <p:sp>
          <p:nvSpPr>
            <p:cNvPr id="1545" name="Google Shape;1545;p123"/>
            <p:cNvSpPr txBox="1"/>
            <p:nvPr/>
          </p:nvSpPr>
          <p:spPr>
            <a:xfrm>
              <a:off x="930882" y="4697184"/>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100" cap="none" strike="noStrike">
                  <a:solidFill>
                    <a:srgbClr val="FFFFFF"/>
                  </a:solidFill>
                  <a:uFill>
                    <a:noFill/>
                  </a:uFill>
                  <a:latin typeface="Roboto"/>
                  <a:ea typeface="Roboto"/>
                  <a:cs typeface="Roboto"/>
                  <a:sym typeface="Roboto"/>
                  <a:hlinkClick r:id="rId4">
                    <a:extLst>
                      <a:ext uri="{A12FA001-AC4F-418D-AE19-62706E023703}">
                        <ahyp:hlinkClr val="tx"/>
                      </a:ext>
                    </a:extLst>
                  </a:hlinkClick>
                </a:rPr>
                <a:t>@8x8</a:t>
              </a:r>
              <a:endParaRPr i="0" sz="1100" cap="none" strike="noStrike">
                <a:solidFill>
                  <a:srgbClr val="FFFFFF"/>
                </a:solidFill>
                <a:latin typeface="Roboto"/>
                <a:ea typeface="Roboto"/>
                <a:cs typeface="Roboto"/>
                <a:sym typeface="Roboto"/>
              </a:endParaRPr>
            </a:p>
          </p:txBody>
        </p:sp>
        <p:sp>
          <p:nvSpPr>
            <p:cNvPr id="1546" name="Google Shape;1546;p123"/>
            <p:cNvSpPr txBox="1"/>
            <p:nvPr/>
          </p:nvSpPr>
          <p:spPr>
            <a:xfrm>
              <a:off x="930882" y="5149746"/>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100" cap="none" strike="noStrike">
                  <a:solidFill>
                    <a:srgbClr val="FFFFFF"/>
                  </a:solidFill>
                  <a:uFill>
                    <a:noFill/>
                  </a:uFill>
                  <a:latin typeface="Roboto"/>
                  <a:ea typeface="Roboto"/>
                  <a:cs typeface="Roboto"/>
                  <a:sym typeface="Roboto"/>
                  <a:hlinkClick r:id="rId5">
                    <a:extLst>
                      <a:ext uri="{A12FA001-AC4F-418D-AE19-62706E023703}">
                        <ahyp:hlinkClr val="tx"/>
                      </a:ext>
                    </a:extLst>
                  </a:hlinkClick>
                </a:rPr>
                <a:t>facebook.com/8x8Inc</a:t>
              </a:r>
              <a:endParaRPr i="0" sz="1100" cap="none" strike="noStrike">
                <a:solidFill>
                  <a:srgbClr val="FFFFFF"/>
                </a:solidFill>
                <a:latin typeface="Roboto"/>
                <a:ea typeface="Roboto"/>
                <a:cs typeface="Roboto"/>
                <a:sym typeface="Roboto"/>
              </a:endParaRPr>
            </a:p>
          </p:txBody>
        </p:sp>
        <p:sp>
          <p:nvSpPr>
            <p:cNvPr id="1547" name="Google Shape;1547;p123"/>
            <p:cNvSpPr txBox="1"/>
            <p:nvPr/>
          </p:nvSpPr>
          <p:spPr>
            <a:xfrm>
              <a:off x="930882" y="5611691"/>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100" cap="none" strike="noStrike">
                  <a:solidFill>
                    <a:srgbClr val="FFFFFF"/>
                  </a:solidFill>
                  <a:uFill>
                    <a:noFill/>
                  </a:uFill>
                  <a:latin typeface="Roboto"/>
                  <a:ea typeface="Roboto"/>
                  <a:cs typeface="Roboto"/>
                  <a:sym typeface="Roboto"/>
                  <a:hlinkClick r:id="rId6">
                    <a:extLst>
                      <a:ext uri="{A12FA001-AC4F-418D-AE19-62706E023703}">
                        <ahyp:hlinkClr val="tx"/>
                      </a:ext>
                    </a:extLst>
                  </a:hlinkClick>
                </a:rPr>
                <a:t>linkedin.com/company/8x8</a:t>
              </a:r>
              <a:endParaRPr i="0" sz="1100" cap="none" strike="noStrike">
                <a:solidFill>
                  <a:srgbClr val="FFFFFF"/>
                </a:solidFill>
                <a:latin typeface="Roboto"/>
                <a:ea typeface="Roboto"/>
                <a:cs typeface="Roboto"/>
                <a:sym typeface="Roboto"/>
              </a:endParaRPr>
            </a:p>
          </p:txBody>
        </p:sp>
        <p:sp>
          <p:nvSpPr>
            <p:cNvPr id="1548" name="Google Shape;1548;p123"/>
            <p:cNvSpPr txBox="1"/>
            <p:nvPr/>
          </p:nvSpPr>
          <p:spPr>
            <a:xfrm>
              <a:off x="930882" y="6064115"/>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100" cap="none" strike="noStrike">
                  <a:solidFill>
                    <a:srgbClr val="FFFFFF"/>
                  </a:solidFill>
                  <a:uFill>
                    <a:noFill/>
                  </a:uFill>
                  <a:latin typeface="Roboto"/>
                  <a:ea typeface="Roboto"/>
                  <a:cs typeface="Roboto"/>
                  <a:sym typeface="Roboto"/>
                  <a:hlinkClick r:id="rId7">
                    <a:extLst>
                      <a:ext uri="{A12FA001-AC4F-418D-AE19-62706E023703}">
                        <ahyp:hlinkClr val="tx"/>
                      </a:ext>
                    </a:extLst>
                  </a:hlinkClick>
                </a:rPr>
                <a:t>youtube.com/8x8Inc</a:t>
              </a:r>
              <a:endParaRPr i="0" sz="1100" cap="none" strike="noStrike">
                <a:solidFill>
                  <a:srgbClr val="FFFFFF"/>
                </a:solidFill>
                <a:latin typeface="Roboto"/>
                <a:ea typeface="Roboto"/>
                <a:cs typeface="Roboto"/>
                <a:sym typeface="Roboto"/>
              </a:endParaRPr>
            </a:p>
          </p:txBody>
        </p:sp>
      </p:grpSp>
      <p:sp>
        <p:nvSpPr>
          <p:cNvPr id="1549" name="Google Shape;1549;p123"/>
          <p:cNvSpPr txBox="1"/>
          <p:nvPr/>
        </p:nvSpPr>
        <p:spPr>
          <a:xfrm>
            <a:off x="3832912" y="3583402"/>
            <a:ext cx="3367800" cy="2769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lang="en" sz="1100">
                <a:solidFill>
                  <a:schemeClr val="lt1"/>
                </a:solidFill>
                <a:uFill>
                  <a:noFill/>
                </a:uFill>
                <a:latin typeface="Roboto Light"/>
                <a:ea typeface="Roboto Light"/>
                <a:cs typeface="Roboto Light"/>
                <a:sym typeface="Roboto Light"/>
                <a:hlinkClick r:id="rId8">
                  <a:extLst>
                    <a:ext uri="{A12FA001-AC4F-418D-AE19-62706E023703}">
                      <ahyp:hlinkClr val="tx"/>
                    </a:ext>
                  </a:extLst>
                </a:hlinkClick>
              </a:rPr>
              <a:t>instagram.com/8x8inc</a:t>
            </a:r>
            <a:endParaRPr i="0" sz="1100" cap="none" strike="noStrike">
              <a:solidFill>
                <a:schemeClr val="lt1"/>
              </a:solidFill>
              <a:latin typeface="Roboto Light"/>
              <a:ea typeface="Roboto Light"/>
              <a:cs typeface="Roboto Light"/>
              <a:sym typeface="Roboto Light"/>
            </a:endParaRPr>
          </a:p>
        </p:txBody>
      </p:sp>
      <p:grpSp>
        <p:nvGrpSpPr>
          <p:cNvPr id="1550" name="Google Shape;1550;p123"/>
          <p:cNvGrpSpPr/>
          <p:nvPr/>
        </p:nvGrpSpPr>
        <p:grpSpPr>
          <a:xfrm>
            <a:off x="3579177" y="1900900"/>
            <a:ext cx="201181" cy="1921553"/>
            <a:chOff x="5280677" y="2297325"/>
            <a:chExt cx="201181" cy="1921553"/>
          </a:xfrm>
        </p:grpSpPr>
        <p:sp>
          <p:nvSpPr>
            <p:cNvPr id="1551" name="Google Shape;1551;p123"/>
            <p:cNvSpPr/>
            <p:nvPr/>
          </p:nvSpPr>
          <p:spPr>
            <a:xfrm>
              <a:off x="5281500" y="2297325"/>
              <a:ext cx="199500" cy="199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52" name="Google Shape;1552;p123"/>
            <p:cNvGrpSpPr/>
            <p:nvPr/>
          </p:nvGrpSpPr>
          <p:grpSpPr>
            <a:xfrm>
              <a:off x="5281511" y="2297327"/>
              <a:ext cx="199484" cy="199484"/>
              <a:chOff x="6853145" y="3055072"/>
              <a:chExt cx="265979" cy="265978"/>
            </a:xfrm>
          </p:grpSpPr>
          <p:sp>
            <p:nvSpPr>
              <p:cNvPr id="1553" name="Google Shape;1553;p123"/>
              <p:cNvSpPr/>
              <p:nvPr/>
            </p:nvSpPr>
            <p:spPr>
              <a:xfrm>
                <a:off x="6853145" y="3055072"/>
                <a:ext cx="265979" cy="265978"/>
              </a:xfrm>
              <a:custGeom>
                <a:rect b="b" l="l" r="r" t="t"/>
                <a:pathLst>
                  <a:path extrusionOk="0" h="265978" w="265979">
                    <a:moveTo>
                      <a:pt x="132990" y="0"/>
                    </a:moveTo>
                    <a:cubicBezTo>
                      <a:pt x="59534" y="0"/>
                      <a:pt x="0" y="59533"/>
                      <a:pt x="0" y="132989"/>
                    </a:cubicBezTo>
                    <a:cubicBezTo>
                      <a:pt x="0" y="206445"/>
                      <a:pt x="59534" y="265978"/>
                      <a:pt x="132990" y="265978"/>
                    </a:cubicBezTo>
                    <a:cubicBezTo>
                      <a:pt x="206445" y="265978"/>
                      <a:pt x="265979" y="206445"/>
                      <a:pt x="265979" y="132989"/>
                    </a:cubicBezTo>
                    <a:cubicBezTo>
                      <a:pt x="265979" y="59533"/>
                      <a:pt x="206445" y="0"/>
                      <a:pt x="132990" y="0"/>
                    </a:cubicBezTo>
                    <a:close/>
                  </a:path>
                </a:pathLst>
              </a:cu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5152F"/>
                  </a:solidFill>
                  <a:latin typeface="Open Sans"/>
                  <a:ea typeface="Open Sans"/>
                  <a:cs typeface="Open Sans"/>
                  <a:sym typeface="Open Sans"/>
                </a:endParaRPr>
              </a:p>
            </p:txBody>
          </p:sp>
          <p:sp>
            <p:nvSpPr>
              <p:cNvPr id="1554" name="Google Shape;1554;p123"/>
              <p:cNvSpPr/>
              <p:nvPr/>
            </p:nvSpPr>
            <p:spPr>
              <a:xfrm>
                <a:off x="6901542" y="3103469"/>
                <a:ext cx="168941" cy="168940"/>
              </a:xfrm>
              <a:custGeom>
                <a:rect b="b" l="l" r="r" t="t"/>
                <a:pathLst>
                  <a:path extrusionOk="0" h="200522" w="200523">
                    <a:moveTo>
                      <a:pt x="187068" y="49923"/>
                    </a:moveTo>
                    <a:cubicBezTo>
                      <a:pt x="178081" y="34546"/>
                      <a:pt x="165925" y="22390"/>
                      <a:pt x="150600" y="13455"/>
                    </a:cubicBezTo>
                    <a:cubicBezTo>
                      <a:pt x="135223" y="4468"/>
                      <a:pt x="118444" y="0"/>
                      <a:pt x="100262" y="0"/>
                    </a:cubicBezTo>
                    <a:cubicBezTo>
                      <a:pt x="82079" y="0"/>
                      <a:pt x="65300" y="4468"/>
                      <a:pt x="49923" y="13455"/>
                    </a:cubicBezTo>
                    <a:cubicBezTo>
                      <a:pt x="34546" y="22442"/>
                      <a:pt x="22390" y="34598"/>
                      <a:pt x="13455" y="49923"/>
                    </a:cubicBezTo>
                    <a:cubicBezTo>
                      <a:pt x="4468" y="65300"/>
                      <a:pt x="0" y="82079"/>
                      <a:pt x="0" y="100261"/>
                    </a:cubicBezTo>
                    <a:cubicBezTo>
                      <a:pt x="0" y="118443"/>
                      <a:pt x="4468" y="135223"/>
                      <a:pt x="13455" y="150600"/>
                    </a:cubicBezTo>
                    <a:cubicBezTo>
                      <a:pt x="22442" y="165977"/>
                      <a:pt x="34598" y="178133"/>
                      <a:pt x="49923" y="187068"/>
                    </a:cubicBezTo>
                    <a:cubicBezTo>
                      <a:pt x="65300" y="196055"/>
                      <a:pt x="82079" y="200522"/>
                      <a:pt x="100262" y="200522"/>
                    </a:cubicBezTo>
                    <a:cubicBezTo>
                      <a:pt x="118444" y="200522"/>
                      <a:pt x="135223" y="196055"/>
                      <a:pt x="150600" y="187068"/>
                    </a:cubicBezTo>
                    <a:cubicBezTo>
                      <a:pt x="165977" y="178081"/>
                      <a:pt x="178133" y="165925"/>
                      <a:pt x="187068" y="150600"/>
                    </a:cubicBezTo>
                    <a:cubicBezTo>
                      <a:pt x="196056" y="135223"/>
                      <a:pt x="200523" y="118443"/>
                      <a:pt x="200523" y="100261"/>
                    </a:cubicBezTo>
                    <a:cubicBezTo>
                      <a:pt x="200523" y="82079"/>
                      <a:pt x="196056" y="65300"/>
                      <a:pt x="187068" y="49923"/>
                    </a:cubicBezTo>
                    <a:close/>
                    <a:moveTo>
                      <a:pt x="114496" y="160210"/>
                    </a:moveTo>
                    <a:cubicBezTo>
                      <a:pt x="113509" y="159015"/>
                      <a:pt x="113145" y="158028"/>
                      <a:pt x="113457" y="157249"/>
                    </a:cubicBezTo>
                    <a:cubicBezTo>
                      <a:pt x="113353" y="157769"/>
                      <a:pt x="112989" y="158184"/>
                      <a:pt x="112418" y="158600"/>
                    </a:cubicBezTo>
                    <a:cubicBezTo>
                      <a:pt x="111898" y="158028"/>
                      <a:pt x="111015" y="157249"/>
                      <a:pt x="109768" y="156366"/>
                    </a:cubicBezTo>
                    <a:cubicBezTo>
                      <a:pt x="108470" y="155483"/>
                      <a:pt x="107586" y="154756"/>
                      <a:pt x="107119" y="154132"/>
                    </a:cubicBezTo>
                    <a:cubicBezTo>
                      <a:pt x="106911" y="153820"/>
                      <a:pt x="106651" y="153405"/>
                      <a:pt x="106288" y="152885"/>
                    </a:cubicBezTo>
                    <a:cubicBezTo>
                      <a:pt x="105924" y="152366"/>
                      <a:pt x="105508" y="151639"/>
                      <a:pt x="104937" y="150756"/>
                    </a:cubicBezTo>
                    <a:cubicBezTo>
                      <a:pt x="104418" y="149872"/>
                      <a:pt x="104002" y="149093"/>
                      <a:pt x="103742" y="148470"/>
                    </a:cubicBezTo>
                    <a:cubicBezTo>
                      <a:pt x="103482" y="147846"/>
                      <a:pt x="103482" y="147431"/>
                      <a:pt x="103690" y="147379"/>
                    </a:cubicBezTo>
                    <a:cubicBezTo>
                      <a:pt x="101820" y="148158"/>
                      <a:pt x="99119" y="147639"/>
                      <a:pt x="95534" y="145768"/>
                    </a:cubicBezTo>
                    <a:cubicBezTo>
                      <a:pt x="94859" y="145353"/>
                      <a:pt x="93820" y="144314"/>
                      <a:pt x="92417" y="142651"/>
                    </a:cubicBezTo>
                    <a:cubicBezTo>
                      <a:pt x="91015" y="140989"/>
                      <a:pt x="89612" y="140210"/>
                      <a:pt x="88106" y="140418"/>
                    </a:cubicBezTo>
                    <a:cubicBezTo>
                      <a:pt x="87638" y="140522"/>
                      <a:pt x="86963" y="140677"/>
                      <a:pt x="86080" y="140937"/>
                    </a:cubicBezTo>
                    <a:cubicBezTo>
                      <a:pt x="85248" y="141197"/>
                      <a:pt x="84521" y="141301"/>
                      <a:pt x="83950" y="141301"/>
                    </a:cubicBezTo>
                    <a:cubicBezTo>
                      <a:pt x="83378" y="141301"/>
                      <a:pt x="82547" y="141093"/>
                      <a:pt x="81560" y="140729"/>
                    </a:cubicBezTo>
                    <a:cubicBezTo>
                      <a:pt x="80781" y="140418"/>
                      <a:pt x="79690" y="139846"/>
                      <a:pt x="78391" y="139015"/>
                    </a:cubicBezTo>
                    <a:cubicBezTo>
                      <a:pt x="77040" y="138184"/>
                      <a:pt x="76157" y="137664"/>
                      <a:pt x="75638" y="137457"/>
                    </a:cubicBezTo>
                    <a:cubicBezTo>
                      <a:pt x="74339" y="136781"/>
                      <a:pt x="73716" y="136418"/>
                      <a:pt x="73716" y="136418"/>
                    </a:cubicBezTo>
                    <a:lnTo>
                      <a:pt x="71326" y="135223"/>
                    </a:lnTo>
                    <a:cubicBezTo>
                      <a:pt x="70755" y="134911"/>
                      <a:pt x="70131" y="134444"/>
                      <a:pt x="69456" y="133820"/>
                    </a:cubicBezTo>
                    <a:cubicBezTo>
                      <a:pt x="68832" y="133197"/>
                      <a:pt x="68417" y="132521"/>
                      <a:pt x="68209" y="131794"/>
                    </a:cubicBezTo>
                    <a:cubicBezTo>
                      <a:pt x="68001" y="131223"/>
                      <a:pt x="67742" y="130028"/>
                      <a:pt x="67482" y="128210"/>
                    </a:cubicBezTo>
                    <a:cubicBezTo>
                      <a:pt x="67170" y="126443"/>
                      <a:pt x="66806" y="125145"/>
                      <a:pt x="66287" y="124365"/>
                    </a:cubicBezTo>
                    <a:cubicBezTo>
                      <a:pt x="65716" y="123378"/>
                      <a:pt x="64832" y="122391"/>
                      <a:pt x="63741" y="121404"/>
                    </a:cubicBezTo>
                    <a:cubicBezTo>
                      <a:pt x="62651" y="120417"/>
                      <a:pt x="61663" y="119898"/>
                      <a:pt x="60780" y="119898"/>
                    </a:cubicBezTo>
                    <a:cubicBezTo>
                      <a:pt x="61560" y="119898"/>
                      <a:pt x="61560" y="119223"/>
                      <a:pt x="60780" y="117872"/>
                    </a:cubicBezTo>
                    <a:cubicBezTo>
                      <a:pt x="60001" y="116521"/>
                      <a:pt x="59274" y="115586"/>
                      <a:pt x="58702" y="114963"/>
                    </a:cubicBezTo>
                    <a:cubicBezTo>
                      <a:pt x="58495" y="114755"/>
                      <a:pt x="57923" y="114132"/>
                      <a:pt x="56936" y="113041"/>
                    </a:cubicBezTo>
                    <a:cubicBezTo>
                      <a:pt x="55949" y="111950"/>
                      <a:pt x="55118" y="111015"/>
                      <a:pt x="54391" y="110235"/>
                    </a:cubicBezTo>
                    <a:cubicBezTo>
                      <a:pt x="53715" y="109456"/>
                      <a:pt x="53092" y="108521"/>
                      <a:pt x="52624" y="107482"/>
                    </a:cubicBezTo>
                    <a:cubicBezTo>
                      <a:pt x="52157" y="106443"/>
                      <a:pt x="52053" y="105560"/>
                      <a:pt x="52313" y="104885"/>
                    </a:cubicBezTo>
                    <a:cubicBezTo>
                      <a:pt x="52417" y="104781"/>
                      <a:pt x="52313" y="104625"/>
                      <a:pt x="52001" y="104417"/>
                    </a:cubicBezTo>
                    <a:cubicBezTo>
                      <a:pt x="51689" y="104209"/>
                      <a:pt x="51326" y="104002"/>
                      <a:pt x="50910" y="103846"/>
                    </a:cubicBezTo>
                    <a:cubicBezTo>
                      <a:pt x="50443" y="103638"/>
                      <a:pt x="50027" y="103482"/>
                      <a:pt x="49663" y="103326"/>
                    </a:cubicBezTo>
                    <a:cubicBezTo>
                      <a:pt x="49248" y="103170"/>
                      <a:pt x="48988" y="103118"/>
                      <a:pt x="48780" y="103118"/>
                    </a:cubicBezTo>
                    <a:cubicBezTo>
                      <a:pt x="48988" y="103534"/>
                      <a:pt x="49196" y="104209"/>
                      <a:pt x="49455" y="105248"/>
                    </a:cubicBezTo>
                    <a:cubicBezTo>
                      <a:pt x="49715" y="106287"/>
                      <a:pt x="49975" y="107067"/>
                      <a:pt x="50287" y="107534"/>
                    </a:cubicBezTo>
                    <a:cubicBezTo>
                      <a:pt x="50494" y="107950"/>
                      <a:pt x="51326" y="109352"/>
                      <a:pt x="52832" y="111846"/>
                    </a:cubicBezTo>
                    <a:cubicBezTo>
                      <a:pt x="55430" y="116002"/>
                      <a:pt x="56572" y="119067"/>
                      <a:pt x="56417" y="121041"/>
                    </a:cubicBezTo>
                    <a:cubicBezTo>
                      <a:pt x="55845" y="121249"/>
                      <a:pt x="55430" y="121145"/>
                      <a:pt x="55222" y="120729"/>
                    </a:cubicBezTo>
                    <a:cubicBezTo>
                      <a:pt x="55014" y="120313"/>
                      <a:pt x="54858" y="119794"/>
                      <a:pt x="54754" y="119119"/>
                    </a:cubicBezTo>
                    <a:cubicBezTo>
                      <a:pt x="54650" y="118443"/>
                      <a:pt x="54546" y="117924"/>
                      <a:pt x="54443" y="117612"/>
                    </a:cubicBezTo>
                    <a:cubicBezTo>
                      <a:pt x="54131" y="117041"/>
                      <a:pt x="53404" y="116365"/>
                      <a:pt x="52157" y="115690"/>
                    </a:cubicBezTo>
                    <a:cubicBezTo>
                      <a:pt x="50910" y="115015"/>
                      <a:pt x="50131" y="114287"/>
                      <a:pt x="49871" y="113612"/>
                    </a:cubicBezTo>
                    <a:cubicBezTo>
                      <a:pt x="49975" y="113612"/>
                      <a:pt x="50079" y="113560"/>
                      <a:pt x="50235" y="113456"/>
                    </a:cubicBezTo>
                    <a:cubicBezTo>
                      <a:pt x="50391" y="113352"/>
                      <a:pt x="50494" y="113300"/>
                      <a:pt x="50598" y="113300"/>
                    </a:cubicBezTo>
                    <a:cubicBezTo>
                      <a:pt x="50702" y="112417"/>
                      <a:pt x="50183" y="111274"/>
                      <a:pt x="49040" y="109872"/>
                    </a:cubicBezTo>
                    <a:cubicBezTo>
                      <a:pt x="47897" y="108469"/>
                      <a:pt x="47429" y="107482"/>
                      <a:pt x="47637" y="106911"/>
                    </a:cubicBezTo>
                    <a:cubicBezTo>
                      <a:pt x="46858" y="106339"/>
                      <a:pt x="46131" y="105144"/>
                      <a:pt x="45559" y="103430"/>
                    </a:cubicBezTo>
                    <a:cubicBezTo>
                      <a:pt x="44988" y="101716"/>
                      <a:pt x="44468" y="100573"/>
                      <a:pt x="44053" y="100105"/>
                    </a:cubicBezTo>
                    <a:cubicBezTo>
                      <a:pt x="43637" y="99534"/>
                      <a:pt x="43170" y="99014"/>
                      <a:pt x="42546" y="98547"/>
                    </a:cubicBezTo>
                    <a:cubicBezTo>
                      <a:pt x="41975" y="98079"/>
                      <a:pt x="41196" y="97612"/>
                      <a:pt x="40312" y="97040"/>
                    </a:cubicBezTo>
                    <a:cubicBezTo>
                      <a:pt x="39429" y="96521"/>
                      <a:pt x="38806" y="96105"/>
                      <a:pt x="38546" y="95949"/>
                    </a:cubicBezTo>
                    <a:cubicBezTo>
                      <a:pt x="38338" y="95846"/>
                      <a:pt x="37975" y="95430"/>
                      <a:pt x="37351" y="94599"/>
                    </a:cubicBezTo>
                    <a:cubicBezTo>
                      <a:pt x="34079" y="90651"/>
                      <a:pt x="33092" y="88521"/>
                      <a:pt x="34390" y="88209"/>
                    </a:cubicBezTo>
                    <a:cubicBezTo>
                      <a:pt x="33092" y="88521"/>
                      <a:pt x="32053" y="87534"/>
                      <a:pt x="31221" y="85300"/>
                    </a:cubicBezTo>
                    <a:cubicBezTo>
                      <a:pt x="30390" y="83066"/>
                      <a:pt x="30130" y="81352"/>
                      <a:pt x="30390" y="80157"/>
                    </a:cubicBezTo>
                    <a:lnTo>
                      <a:pt x="30078" y="80001"/>
                    </a:lnTo>
                    <a:cubicBezTo>
                      <a:pt x="30182" y="79586"/>
                      <a:pt x="30234" y="78443"/>
                      <a:pt x="30234" y="76521"/>
                    </a:cubicBezTo>
                    <a:cubicBezTo>
                      <a:pt x="30234" y="74599"/>
                      <a:pt x="30338" y="72832"/>
                      <a:pt x="30598" y="71274"/>
                    </a:cubicBezTo>
                    <a:cubicBezTo>
                      <a:pt x="30858" y="69715"/>
                      <a:pt x="31325" y="68884"/>
                      <a:pt x="32001" y="68884"/>
                    </a:cubicBezTo>
                    <a:cubicBezTo>
                      <a:pt x="31325" y="68988"/>
                      <a:pt x="30806" y="68365"/>
                      <a:pt x="30442" y="67014"/>
                    </a:cubicBezTo>
                    <a:cubicBezTo>
                      <a:pt x="30078" y="65663"/>
                      <a:pt x="30078" y="64780"/>
                      <a:pt x="30390" y="64261"/>
                    </a:cubicBezTo>
                    <a:cubicBezTo>
                      <a:pt x="30494" y="63949"/>
                      <a:pt x="30910" y="64157"/>
                      <a:pt x="31741" y="64832"/>
                    </a:cubicBezTo>
                    <a:cubicBezTo>
                      <a:pt x="32520" y="65507"/>
                      <a:pt x="32988" y="65975"/>
                      <a:pt x="33092" y="66183"/>
                    </a:cubicBezTo>
                    <a:cubicBezTo>
                      <a:pt x="34390" y="65507"/>
                      <a:pt x="34858" y="64624"/>
                      <a:pt x="34598" y="63533"/>
                    </a:cubicBezTo>
                    <a:cubicBezTo>
                      <a:pt x="34390" y="63118"/>
                      <a:pt x="33351" y="62079"/>
                      <a:pt x="31481" y="60416"/>
                    </a:cubicBezTo>
                    <a:cubicBezTo>
                      <a:pt x="27221" y="57663"/>
                      <a:pt x="25039" y="56313"/>
                      <a:pt x="24936" y="56416"/>
                    </a:cubicBezTo>
                    <a:cubicBezTo>
                      <a:pt x="25507" y="55326"/>
                      <a:pt x="25403" y="54390"/>
                      <a:pt x="24468" y="53611"/>
                    </a:cubicBezTo>
                    <a:cubicBezTo>
                      <a:pt x="23481" y="54183"/>
                      <a:pt x="22910" y="54338"/>
                      <a:pt x="22754" y="54079"/>
                    </a:cubicBezTo>
                    <a:cubicBezTo>
                      <a:pt x="22598" y="53767"/>
                      <a:pt x="22494" y="53248"/>
                      <a:pt x="22390" y="52468"/>
                    </a:cubicBezTo>
                    <a:cubicBezTo>
                      <a:pt x="22286" y="51689"/>
                      <a:pt x="22026" y="51222"/>
                      <a:pt x="21663" y="51118"/>
                    </a:cubicBezTo>
                    <a:cubicBezTo>
                      <a:pt x="21143" y="51014"/>
                      <a:pt x="20572" y="50650"/>
                      <a:pt x="19896" y="49923"/>
                    </a:cubicBezTo>
                    <a:cubicBezTo>
                      <a:pt x="28676" y="35897"/>
                      <a:pt x="40312" y="24883"/>
                      <a:pt x="54754" y="16987"/>
                    </a:cubicBezTo>
                    <a:cubicBezTo>
                      <a:pt x="55326" y="16883"/>
                      <a:pt x="56417" y="16831"/>
                      <a:pt x="58027" y="16831"/>
                    </a:cubicBezTo>
                    <a:cubicBezTo>
                      <a:pt x="58806" y="16935"/>
                      <a:pt x="59534" y="17195"/>
                      <a:pt x="60261" y="17559"/>
                    </a:cubicBezTo>
                    <a:cubicBezTo>
                      <a:pt x="60936" y="17974"/>
                      <a:pt x="61663" y="18494"/>
                      <a:pt x="62391" y="19169"/>
                    </a:cubicBezTo>
                    <a:cubicBezTo>
                      <a:pt x="63118" y="19844"/>
                      <a:pt x="63690" y="20364"/>
                      <a:pt x="64105" y="20676"/>
                    </a:cubicBezTo>
                    <a:cubicBezTo>
                      <a:pt x="64313" y="20104"/>
                      <a:pt x="64053" y="19169"/>
                      <a:pt x="63378" y="18026"/>
                    </a:cubicBezTo>
                    <a:cubicBezTo>
                      <a:pt x="63586" y="17455"/>
                      <a:pt x="64677" y="16831"/>
                      <a:pt x="66651" y="16260"/>
                    </a:cubicBezTo>
                    <a:cubicBezTo>
                      <a:pt x="68936" y="15948"/>
                      <a:pt x="70391" y="16000"/>
                      <a:pt x="71118" y="16416"/>
                    </a:cubicBezTo>
                    <a:cubicBezTo>
                      <a:pt x="70547" y="15533"/>
                      <a:pt x="69560" y="14286"/>
                      <a:pt x="68157" y="12727"/>
                    </a:cubicBezTo>
                    <a:lnTo>
                      <a:pt x="67430" y="13455"/>
                    </a:lnTo>
                    <a:cubicBezTo>
                      <a:pt x="66651" y="12779"/>
                      <a:pt x="64573" y="13091"/>
                      <a:pt x="61196" y="14494"/>
                    </a:cubicBezTo>
                    <a:cubicBezTo>
                      <a:pt x="60988" y="14598"/>
                      <a:pt x="60521" y="14857"/>
                      <a:pt x="59689" y="15325"/>
                    </a:cubicBezTo>
                    <a:cubicBezTo>
                      <a:pt x="58910" y="15792"/>
                      <a:pt x="58235" y="16104"/>
                      <a:pt x="57767" y="16312"/>
                    </a:cubicBezTo>
                    <a:cubicBezTo>
                      <a:pt x="57196" y="16520"/>
                      <a:pt x="56572" y="16572"/>
                      <a:pt x="56001" y="16468"/>
                    </a:cubicBezTo>
                    <a:cubicBezTo>
                      <a:pt x="60728" y="13922"/>
                      <a:pt x="65404" y="11844"/>
                      <a:pt x="69923" y="10390"/>
                    </a:cubicBezTo>
                    <a:cubicBezTo>
                      <a:pt x="70235" y="10598"/>
                      <a:pt x="70703" y="11013"/>
                      <a:pt x="71430" y="11637"/>
                    </a:cubicBezTo>
                    <a:cubicBezTo>
                      <a:pt x="72105" y="12260"/>
                      <a:pt x="72677" y="12727"/>
                      <a:pt x="73040" y="13039"/>
                    </a:cubicBezTo>
                    <a:cubicBezTo>
                      <a:pt x="72729" y="12831"/>
                      <a:pt x="72521" y="12935"/>
                      <a:pt x="72469" y="13351"/>
                    </a:cubicBezTo>
                    <a:cubicBezTo>
                      <a:pt x="72053" y="14546"/>
                      <a:pt x="72053" y="15533"/>
                      <a:pt x="72469" y="16312"/>
                    </a:cubicBezTo>
                    <a:cubicBezTo>
                      <a:pt x="72936" y="16987"/>
                      <a:pt x="73612" y="17403"/>
                      <a:pt x="74495" y="17507"/>
                    </a:cubicBezTo>
                    <a:cubicBezTo>
                      <a:pt x="75326" y="17611"/>
                      <a:pt x="76365" y="17559"/>
                      <a:pt x="77560" y="17351"/>
                    </a:cubicBezTo>
                    <a:cubicBezTo>
                      <a:pt x="78755" y="17143"/>
                      <a:pt x="79534" y="17039"/>
                      <a:pt x="79950" y="17039"/>
                    </a:cubicBezTo>
                    <a:lnTo>
                      <a:pt x="81456" y="17195"/>
                    </a:lnTo>
                    <a:cubicBezTo>
                      <a:pt x="84625" y="17507"/>
                      <a:pt x="85872" y="17195"/>
                      <a:pt x="85144" y="16312"/>
                    </a:cubicBezTo>
                    <a:cubicBezTo>
                      <a:pt x="85456" y="16728"/>
                      <a:pt x="85768" y="17507"/>
                      <a:pt x="86183" y="18754"/>
                    </a:cubicBezTo>
                    <a:cubicBezTo>
                      <a:pt x="86599" y="20000"/>
                      <a:pt x="87015" y="20831"/>
                      <a:pt x="87534" y="21351"/>
                    </a:cubicBezTo>
                    <a:cubicBezTo>
                      <a:pt x="88054" y="20935"/>
                      <a:pt x="88106" y="20260"/>
                      <a:pt x="87846" y="19273"/>
                    </a:cubicBezTo>
                    <a:cubicBezTo>
                      <a:pt x="87534" y="18286"/>
                      <a:pt x="87534" y="17611"/>
                      <a:pt x="87846" y="17195"/>
                    </a:cubicBezTo>
                    <a:cubicBezTo>
                      <a:pt x="87950" y="16987"/>
                      <a:pt x="88261" y="16779"/>
                      <a:pt x="88729" y="16624"/>
                    </a:cubicBezTo>
                    <a:cubicBezTo>
                      <a:pt x="89248" y="16416"/>
                      <a:pt x="89768" y="16208"/>
                      <a:pt x="90443" y="15948"/>
                    </a:cubicBezTo>
                    <a:cubicBezTo>
                      <a:pt x="91067" y="15689"/>
                      <a:pt x="91482" y="15533"/>
                      <a:pt x="91690" y="15429"/>
                    </a:cubicBezTo>
                    <a:cubicBezTo>
                      <a:pt x="92261" y="15013"/>
                      <a:pt x="91898" y="14338"/>
                      <a:pt x="90495" y="13351"/>
                    </a:cubicBezTo>
                    <a:cubicBezTo>
                      <a:pt x="90287" y="13247"/>
                      <a:pt x="89872" y="13091"/>
                      <a:pt x="89248" y="12883"/>
                    </a:cubicBezTo>
                    <a:cubicBezTo>
                      <a:pt x="88625" y="12676"/>
                      <a:pt x="88054" y="12468"/>
                      <a:pt x="87534" y="12312"/>
                    </a:cubicBezTo>
                    <a:cubicBezTo>
                      <a:pt x="87067" y="12104"/>
                      <a:pt x="86547" y="11844"/>
                      <a:pt x="85976" y="11481"/>
                    </a:cubicBezTo>
                    <a:cubicBezTo>
                      <a:pt x="85456" y="11117"/>
                      <a:pt x="85196" y="10753"/>
                      <a:pt x="85248" y="10286"/>
                    </a:cubicBezTo>
                    <a:cubicBezTo>
                      <a:pt x="85300" y="9818"/>
                      <a:pt x="85560" y="9247"/>
                      <a:pt x="86080" y="8572"/>
                    </a:cubicBezTo>
                    <a:cubicBezTo>
                      <a:pt x="86651" y="8104"/>
                      <a:pt x="87638" y="7896"/>
                      <a:pt x="88989" y="8000"/>
                    </a:cubicBezTo>
                    <a:cubicBezTo>
                      <a:pt x="90339" y="8104"/>
                      <a:pt x="91326" y="8364"/>
                      <a:pt x="92054" y="8727"/>
                    </a:cubicBezTo>
                    <a:cubicBezTo>
                      <a:pt x="94703" y="10234"/>
                      <a:pt x="95119" y="11533"/>
                      <a:pt x="93249" y="12727"/>
                    </a:cubicBezTo>
                    <a:cubicBezTo>
                      <a:pt x="94236" y="12831"/>
                      <a:pt x="95430" y="13195"/>
                      <a:pt x="96833" y="13922"/>
                    </a:cubicBezTo>
                    <a:cubicBezTo>
                      <a:pt x="98236" y="14598"/>
                      <a:pt x="98755" y="15377"/>
                      <a:pt x="98443" y="16156"/>
                    </a:cubicBezTo>
                    <a:cubicBezTo>
                      <a:pt x="99223" y="14650"/>
                      <a:pt x="100002" y="13922"/>
                      <a:pt x="100833" y="13922"/>
                    </a:cubicBezTo>
                    <a:cubicBezTo>
                      <a:pt x="101301" y="14026"/>
                      <a:pt x="101820" y="14702"/>
                      <a:pt x="102236" y="15948"/>
                    </a:cubicBezTo>
                    <a:cubicBezTo>
                      <a:pt x="102703" y="17195"/>
                      <a:pt x="102963" y="17870"/>
                      <a:pt x="103067" y="17974"/>
                    </a:cubicBezTo>
                    <a:cubicBezTo>
                      <a:pt x="103846" y="19065"/>
                      <a:pt x="104625" y="19325"/>
                      <a:pt x="105457" y="18702"/>
                    </a:cubicBezTo>
                    <a:cubicBezTo>
                      <a:pt x="106236" y="18130"/>
                      <a:pt x="107067" y="17247"/>
                      <a:pt x="107898" y="16104"/>
                    </a:cubicBezTo>
                    <a:cubicBezTo>
                      <a:pt x="108729" y="14961"/>
                      <a:pt x="109197" y="14442"/>
                      <a:pt x="109301" y="14546"/>
                    </a:cubicBezTo>
                    <a:cubicBezTo>
                      <a:pt x="108314" y="14130"/>
                      <a:pt x="108210" y="13766"/>
                      <a:pt x="108989" y="13351"/>
                    </a:cubicBezTo>
                    <a:cubicBezTo>
                      <a:pt x="110444" y="12468"/>
                      <a:pt x="111794" y="12208"/>
                      <a:pt x="112989" y="12624"/>
                    </a:cubicBezTo>
                    <a:cubicBezTo>
                      <a:pt x="113301" y="12831"/>
                      <a:pt x="113664" y="13247"/>
                      <a:pt x="114184" y="13974"/>
                    </a:cubicBezTo>
                    <a:cubicBezTo>
                      <a:pt x="115067" y="15740"/>
                      <a:pt x="114911" y="16572"/>
                      <a:pt x="113716" y="16520"/>
                    </a:cubicBezTo>
                    <a:cubicBezTo>
                      <a:pt x="114600" y="17299"/>
                      <a:pt x="114963" y="18286"/>
                      <a:pt x="114807" y="19481"/>
                    </a:cubicBezTo>
                    <a:cubicBezTo>
                      <a:pt x="114652" y="20676"/>
                      <a:pt x="113872" y="21195"/>
                      <a:pt x="112522" y="21091"/>
                    </a:cubicBezTo>
                    <a:cubicBezTo>
                      <a:pt x="112054" y="21091"/>
                      <a:pt x="111327" y="20831"/>
                      <a:pt x="110392" y="20364"/>
                    </a:cubicBezTo>
                    <a:cubicBezTo>
                      <a:pt x="109457" y="19896"/>
                      <a:pt x="108729" y="19585"/>
                      <a:pt x="108262" y="19533"/>
                    </a:cubicBezTo>
                    <a:cubicBezTo>
                      <a:pt x="107742" y="19481"/>
                      <a:pt x="107067" y="19741"/>
                      <a:pt x="106184" y="20364"/>
                    </a:cubicBezTo>
                    <a:cubicBezTo>
                      <a:pt x="105768" y="20883"/>
                      <a:pt x="105249" y="21715"/>
                      <a:pt x="104625" y="22909"/>
                    </a:cubicBezTo>
                    <a:cubicBezTo>
                      <a:pt x="104002" y="24104"/>
                      <a:pt x="103431" y="24935"/>
                      <a:pt x="102911" y="25455"/>
                    </a:cubicBezTo>
                    <a:cubicBezTo>
                      <a:pt x="101405" y="26961"/>
                      <a:pt x="98963" y="27481"/>
                      <a:pt x="95482" y="27065"/>
                    </a:cubicBezTo>
                    <a:cubicBezTo>
                      <a:pt x="95794" y="27065"/>
                      <a:pt x="95742" y="27377"/>
                      <a:pt x="95430" y="27948"/>
                    </a:cubicBezTo>
                    <a:cubicBezTo>
                      <a:pt x="95067" y="28520"/>
                      <a:pt x="94599" y="29195"/>
                      <a:pt x="94028" y="29974"/>
                    </a:cubicBezTo>
                    <a:cubicBezTo>
                      <a:pt x="93456" y="30702"/>
                      <a:pt x="93093" y="31117"/>
                      <a:pt x="92989" y="31221"/>
                    </a:cubicBezTo>
                    <a:cubicBezTo>
                      <a:pt x="92106" y="32208"/>
                      <a:pt x="91482" y="33351"/>
                      <a:pt x="91222" y="34650"/>
                    </a:cubicBezTo>
                    <a:cubicBezTo>
                      <a:pt x="91222" y="34858"/>
                      <a:pt x="91171" y="35533"/>
                      <a:pt x="91067" y="36676"/>
                    </a:cubicBezTo>
                    <a:cubicBezTo>
                      <a:pt x="90963" y="37819"/>
                      <a:pt x="90755" y="38702"/>
                      <a:pt x="90495" y="39273"/>
                    </a:cubicBezTo>
                    <a:cubicBezTo>
                      <a:pt x="91690" y="38962"/>
                      <a:pt x="92625" y="39585"/>
                      <a:pt x="93300" y="41040"/>
                    </a:cubicBezTo>
                    <a:cubicBezTo>
                      <a:pt x="93872" y="42442"/>
                      <a:pt x="93872" y="43169"/>
                      <a:pt x="93300" y="43273"/>
                    </a:cubicBezTo>
                    <a:cubicBezTo>
                      <a:pt x="96573" y="42806"/>
                      <a:pt x="99430" y="42962"/>
                      <a:pt x="101924" y="43845"/>
                    </a:cubicBezTo>
                    <a:cubicBezTo>
                      <a:pt x="105508" y="45144"/>
                      <a:pt x="107534" y="46390"/>
                      <a:pt x="108002" y="47689"/>
                    </a:cubicBezTo>
                    <a:cubicBezTo>
                      <a:pt x="108573" y="46806"/>
                      <a:pt x="110028" y="46754"/>
                      <a:pt x="112314" y="47533"/>
                    </a:cubicBezTo>
                    <a:cubicBezTo>
                      <a:pt x="113197" y="48001"/>
                      <a:pt x="113976" y="49507"/>
                      <a:pt x="114703" y="52001"/>
                    </a:cubicBezTo>
                    <a:cubicBezTo>
                      <a:pt x="115119" y="53507"/>
                      <a:pt x="115742" y="54754"/>
                      <a:pt x="116729" y="55845"/>
                    </a:cubicBezTo>
                    <a:cubicBezTo>
                      <a:pt x="117665" y="56936"/>
                      <a:pt x="118704" y="57248"/>
                      <a:pt x="119794" y="56728"/>
                    </a:cubicBezTo>
                    <a:lnTo>
                      <a:pt x="120262" y="56416"/>
                    </a:lnTo>
                    <a:cubicBezTo>
                      <a:pt x="120678" y="56209"/>
                      <a:pt x="120989" y="56053"/>
                      <a:pt x="121249" y="55897"/>
                    </a:cubicBezTo>
                    <a:cubicBezTo>
                      <a:pt x="121509" y="55741"/>
                      <a:pt x="121769" y="55533"/>
                      <a:pt x="122080" y="55326"/>
                    </a:cubicBezTo>
                    <a:cubicBezTo>
                      <a:pt x="122392" y="55066"/>
                      <a:pt x="122548" y="54858"/>
                      <a:pt x="122600" y="54650"/>
                    </a:cubicBezTo>
                    <a:cubicBezTo>
                      <a:pt x="122652" y="54442"/>
                      <a:pt x="122600" y="54235"/>
                      <a:pt x="122392" y="54079"/>
                    </a:cubicBezTo>
                    <a:cubicBezTo>
                      <a:pt x="121717" y="53507"/>
                      <a:pt x="121197" y="52676"/>
                      <a:pt x="120833" y="51637"/>
                    </a:cubicBezTo>
                    <a:cubicBezTo>
                      <a:pt x="120470" y="50598"/>
                      <a:pt x="120574" y="49663"/>
                      <a:pt x="121041" y="48884"/>
                    </a:cubicBezTo>
                    <a:cubicBezTo>
                      <a:pt x="121353" y="48468"/>
                      <a:pt x="122132" y="47897"/>
                      <a:pt x="123431" y="47118"/>
                    </a:cubicBezTo>
                    <a:cubicBezTo>
                      <a:pt x="124730" y="46338"/>
                      <a:pt x="125509" y="45559"/>
                      <a:pt x="125821" y="44728"/>
                    </a:cubicBezTo>
                    <a:cubicBezTo>
                      <a:pt x="126236" y="43429"/>
                      <a:pt x="125717" y="42390"/>
                      <a:pt x="124314" y="41559"/>
                    </a:cubicBezTo>
                    <a:cubicBezTo>
                      <a:pt x="122911" y="40728"/>
                      <a:pt x="122236" y="39949"/>
                      <a:pt x="122236" y="39273"/>
                    </a:cubicBezTo>
                    <a:cubicBezTo>
                      <a:pt x="122236" y="38754"/>
                      <a:pt x="122548" y="38182"/>
                      <a:pt x="123223" y="37507"/>
                    </a:cubicBezTo>
                    <a:cubicBezTo>
                      <a:pt x="123846" y="36832"/>
                      <a:pt x="124158" y="36156"/>
                      <a:pt x="124054" y="35585"/>
                    </a:cubicBezTo>
                    <a:cubicBezTo>
                      <a:pt x="124054" y="35273"/>
                      <a:pt x="123898" y="34650"/>
                      <a:pt x="123535" y="33715"/>
                    </a:cubicBezTo>
                    <a:cubicBezTo>
                      <a:pt x="123171" y="32780"/>
                      <a:pt x="123015" y="32104"/>
                      <a:pt x="122963" y="31637"/>
                    </a:cubicBezTo>
                    <a:cubicBezTo>
                      <a:pt x="122911" y="31169"/>
                      <a:pt x="123119" y="30650"/>
                      <a:pt x="123639" y="30078"/>
                    </a:cubicBezTo>
                    <a:cubicBezTo>
                      <a:pt x="124314" y="29663"/>
                      <a:pt x="125976" y="29715"/>
                      <a:pt x="128522" y="30130"/>
                    </a:cubicBezTo>
                    <a:cubicBezTo>
                      <a:pt x="131067" y="30598"/>
                      <a:pt x="132782" y="31065"/>
                      <a:pt x="133561" y="31533"/>
                    </a:cubicBezTo>
                    <a:cubicBezTo>
                      <a:pt x="133873" y="31741"/>
                      <a:pt x="134496" y="32000"/>
                      <a:pt x="135483" y="32416"/>
                    </a:cubicBezTo>
                    <a:cubicBezTo>
                      <a:pt x="136470" y="32832"/>
                      <a:pt x="137353" y="33247"/>
                      <a:pt x="138081" y="33663"/>
                    </a:cubicBezTo>
                    <a:cubicBezTo>
                      <a:pt x="138808" y="34130"/>
                      <a:pt x="139223" y="34546"/>
                      <a:pt x="139327" y="34910"/>
                    </a:cubicBezTo>
                    <a:lnTo>
                      <a:pt x="138600" y="34910"/>
                    </a:lnTo>
                    <a:cubicBezTo>
                      <a:pt x="139275" y="35481"/>
                      <a:pt x="139691" y="36208"/>
                      <a:pt x="139847" y="36988"/>
                    </a:cubicBezTo>
                    <a:cubicBezTo>
                      <a:pt x="140003" y="37767"/>
                      <a:pt x="139639" y="38390"/>
                      <a:pt x="138756" y="38754"/>
                    </a:cubicBezTo>
                    <a:cubicBezTo>
                      <a:pt x="139327" y="38650"/>
                      <a:pt x="140158" y="38806"/>
                      <a:pt x="141146" y="39221"/>
                    </a:cubicBezTo>
                    <a:cubicBezTo>
                      <a:pt x="142704" y="39793"/>
                      <a:pt x="142756" y="40364"/>
                      <a:pt x="141301" y="40832"/>
                    </a:cubicBezTo>
                    <a:cubicBezTo>
                      <a:pt x="141613" y="40728"/>
                      <a:pt x="142029" y="40624"/>
                      <a:pt x="142548" y="40520"/>
                    </a:cubicBezTo>
                    <a:cubicBezTo>
                      <a:pt x="143068" y="40416"/>
                      <a:pt x="143535" y="40260"/>
                      <a:pt x="143795" y="40053"/>
                    </a:cubicBezTo>
                    <a:cubicBezTo>
                      <a:pt x="144003" y="39949"/>
                      <a:pt x="144262" y="39793"/>
                      <a:pt x="144522" y="39533"/>
                    </a:cubicBezTo>
                    <a:cubicBezTo>
                      <a:pt x="144834" y="39273"/>
                      <a:pt x="145042" y="39117"/>
                      <a:pt x="145198" y="39066"/>
                    </a:cubicBezTo>
                    <a:cubicBezTo>
                      <a:pt x="145353" y="39014"/>
                      <a:pt x="145561" y="38962"/>
                      <a:pt x="145873" y="38910"/>
                    </a:cubicBezTo>
                    <a:cubicBezTo>
                      <a:pt x="146185" y="38858"/>
                      <a:pt x="146444" y="38962"/>
                      <a:pt x="146756" y="39117"/>
                    </a:cubicBezTo>
                    <a:cubicBezTo>
                      <a:pt x="146860" y="39117"/>
                      <a:pt x="147068" y="38858"/>
                      <a:pt x="147431" y="38390"/>
                    </a:cubicBezTo>
                    <a:cubicBezTo>
                      <a:pt x="147795" y="37923"/>
                      <a:pt x="148159" y="37403"/>
                      <a:pt x="148522" y="36884"/>
                    </a:cubicBezTo>
                    <a:cubicBezTo>
                      <a:pt x="148938" y="36416"/>
                      <a:pt x="149250" y="36156"/>
                      <a:pt x="149561" y="36156"/>
                    </a:cubicBezTo>
                    <a:cubicBezTo>
                      <a:pt x="149873" y="36156"/>
                      <a:pt x="150133" y="36260"/>
                      <a:pt x="150392" y="36520"/>
                    </a:cubicBezTo>
                    <a:cubicBezTo>
                      <a:pt x="150652" y="36780"/>
                      <a:pt x="150860" y="37040"/>
                      <a:pt x="150964" y="37351"/>
                    </a:cubicBezTo>
                    <a:cubicBezTo>
                      <a:pt x="151120" y="37663"/>
                      <a:pt x="151276" y="37975"/>
                      <a:pt x="151431" y="38338"/>
                    </a:cubicBezTo>
                    <a:cubicBezTo>
                      <a:pt x="151587" y="38702"/>
                      <a:pt x="151691" y="38962"/>
                      <a:pt x="151795" y="39169"/>
                    </a:cubicBezTo>
                    <a:cubicBezTo>
                      <a:pt x="152003" y="39637"/>
                      <a:pt x="152470" y="40208"/>
                      <a:pt x="153198" y="40728"/>
                    </a:cubicBezTo>
                    <a:cubicBezTo>
                      <a:pt x="153925" y="41247"/>
                      <a:pt x="154393" y="41767"/>
                      <a:pt x="154600" y="42286"/>
                    </a:cubicBezTo>
                    <a:cubicBezTo>
                      <a:pt x="154704" y="42598"/>
                      <a:pt x="154912" y="43325"/>
                      <a:pt x="155172" y="44520"/>
                    </a:cubicBezTo>
                    <a:cubicBezTo>
                      <a:pt x="155483" y="45715"/>
                      <a:pt x="155847" y="46546"/>
                      <a:pt x="156367" y="46962"/>
                    </a:cubicBezTo>
                    <a:cubicBezTo>
                      <a:pt x="156886" y="47429"/>
                      <a:pt x="157613" y="47793"/>
                      <a:pt x="158600" y="48053"/>
                    </a:cubicBezTo>
                    <a:cubicBezTo>
                      <a:pt x="158808" y="48157"/>
                      <a:pt x="159224" y="48105"/>
                      <a:pt x="159951" y="47897"/>
                    </a:cubicBezTo>
                    <a:cubicBezTo>
                      <a:pt x="160626" y="47689"/>
                      <a:pt x="161198" y="47637"/>
                      <a:pt x="161665" y="47741"/>
                    </a:cubicBezTo>
                    <a:cubicBezTo>
                      <a:pt x="162133" y="47845"/>
                      <a:pt x="162341" y="48209"/>
                      <a:pt x="162341" y="48936"/>
                    </a:cubicBezTo>
                    <a:cubicBezTo>
                      <a:pt x="162912" y="48364"/>
                      <a:pt x="163224" y="47949"/>
                      <a:pt x="163224" y="47741"/>
                    </a:cubicBezTo>
                    <a:cubicBezTo>
                      <a:pt x="163328" y="49040"/>
                      <a:pt x="163639" y="50079"/>
                      <a:pt x="164211" y="50858"/>
                    </a:cubicBezTo>
                    <a:cubicBezTo>
                      <a:pt x="164730" y="51637"/>
                      <a:pt x="165613" y="52001"/>
                      <a:pt x="166808" y="51897"/>
                    </a:cubicBezTo>
                    <a:lnTo>
                      <a:pt x="166497" y="55170"/>
                    </a:lnTo>
                    <a:cubicBezTo>
                      <a:pt x="166185" y="55637"/>
                      <a:pt x="165458" y="56053"/>
                      <a:pt x="164263" y="56261"/>
                    </a:cubicBezTo>
                    <a:cubicBezTo>
                      <a:pt x="163068" y="56520"/>
                      <a:pt x="162341" y="56728"/>
                      <a:pt x="162029" y="56936"/>
                    </a:cubicBezTo>
                    <a:cubicBezTo>
                      <a:pt x="161717" y="57040"/>
                      <a:pt x="160990" y="57611"/>
                      <a:pt x="159899" y="58702"/>
                    </a:cubicBezTo>
                    <a:cubicBezTo>
                      <a:pt x="158756" y="59793"/>
                      <a:pt x="158289" y="60416"/>
                      <a:pt x="158496" y="60624"/>
                    </a:cubicBezTo>
                    <a:cubicBezTo>
                      <a:pt x="156834" y="58754"/>
                      <a:pt x="154289" y="58183"/>
                      <a:pt x="150912" y="59014"/>
                    </a:cubicBezTo>
                    <a:cubicBezTo>
                      <a:pt x="147172" y="59585"/>
                      <a:pt x="144574" y="60209"/>
                      <a:pt x="143223" y="60780"/>
                    </a:cubicBezTo>
                    <a:cubicBezTo>
                      <a:pt x="141665" y="61559"/>
                      <a:pt x="140574" y="62287"/>
                      <a:pt x="139951" y="63014"/>
                    </a:cubicBezTo>
                    <a:cubicBezTo>
                      <a:pt x="139847" y="63118"/>
                      <a:pt x="139691" y="63481"/>
                      <a:pt x="139431" y="64053"/>
                    </a:cubicBezTo>
                    <a:cubicBezTo>
                      <a:pt x="139171" y="64624"/>
                      <a:pt x="138912" y="65196"/>
                      <a:pt x="138704" y="65663"/>
                    </a:cubicBezTo>
                    <a:cubicBezTo>
                      <a:pt x="138444" y="66131"/>
                      <a:pt x="138236" y="66391"/>
                      <a:pt x="138029" y="66391"/>
                    </a:cubicBezTo>
                    <a:cubicBezTo>
                      <a:pt x="138600" y="66287"/>
                      <a:pt x="139275" y="65819"/>
                      <a:pt x="140055" y="64988"/>
                    </a:cubicBezTo>
                    <a:cubicBezTo>
                      <a:pt x="140782" y="64157"/>
                      <a:pt x="141249" y="63689"/>
                      <a:pt x="141457" y="63585"/>
                    </a:cubicBezTo>
                    <a:cubicBezTo>
                      <a:pt x="144003" y="61923"/>
                      <a:pt x="146133" y="61300"/>
                      <a:pt x="147847" y="61819"/>
                    </a:cubicBezTo>
                    <a:cubicBezTo>
                      <a:pt x="150029" y="62391"/>
                      <a:pt x="150392" y="63222"/>
                      <a:pt x="148886" y="64209"/>
                    </a:cubicBezTo>
                    <a:cubicBezTo>
                      <a:pt x="148678" y="64417"/>
                      <a:pt x="148159" y="64469"/>
                      <a:pt x="147327" y="64417"/>
                    </a:cubicBezTo>
                    <a:cubicBezTo>
                      <a:pt x="146496" y="64365"/>
                      <a:pt x="145925" y="64365"/>
                      <a:pt x="145613" y="64469"/>
                    </a:cubicBezTo>
                    <a:cubicBezTo>
                      <a:pt x="146496" y="64676"/>
                      <a:pt x="147224" y="64936"/>
                      <a:pt x="147847" y="65300"/>
                    </a:cubicBezTo>
                    <a:cubicBezTo>
                      <a:pt x="148418" y="65663"/>
                      <a:pt x="148574" y="66131"/>
                      <a:pt x="148314" y="66702"/>
                    </a:cubicBezTo>
                    <a:cubicBezTo>
                      <a:pt x="149873" y="67585"/>
                      <a:pt x="150185" y="68572"/>
                      <a:pt x="149198" y="69663"/>
                    </a:cubicBezTo>
                    <a:cubicBezTo>
                      <a:pt x="147899" y="70962"/>
                      <a:pt x="146392" y="71482"/>
                      <a:pt x="144574" y="71274"/>
                    </a:cubicBezTo>
                    <a:cubicBezTo>
                      <a:pt x="144886" y="71274"/>
                      <a:pt x="144886" y="71482"/>
                      <a:pt x="144574" y="71845"/>
                    </a:cubicBezTo>
                    <a:lnTo>
                      <a:pt x="142029" y="73456"/>
                    </a:lnTo>
                    <a:cubicBezTo>
                      <a:pt x="141821" y="73560"/>
                      <a:pt x="141197" y="73819"/>
                      <a:pt x="140107" y="74183"/>
                    </a:cubicBezTo>
                    <a:cubicBezTo>
                      <a:pt x="139016" y="74599"/>
                      <a:pt x="138288" y="75014"/>
                      <a:pt x="137873" y="75534"/>
                    </a:cubicBezTo>
                    <a:cubicBezTo>
                      <a:pt x="137561" y="75949"/>
                      <a:pt x="137405" y="76521"/>
                      <a:pt x="137405" y="77300"/>
                    </a:cubicBezTo>
                    <a:cubicBezTo>
                      <a:pt x="137405" y="78079"/>
                      <a:pt x="137353" y="78702"/>
                      <a:pt x="137249" y="79066"/>
                    </a:cubicBezTo>
                    <a:cubicBezTo>
                      <a:pt x="137145" y="79482"/>
                      <a:pt x="136730" y="79534"/>
                      <a:pt x="136054" y="79378"/>
                    </a:cubicBezTo>
                    <a:cubicBezTo>
                      <a:pt x="135743" y="79949"/>
                      <a:pt x="134860" y="80417"/>
                      <a:pt x="133301" y="80780"/>
                    </a:cubicBezTo>
                    <a:cubicBezTo>
                      <a:pt x="131743" y="81144"/>
                      <a:pt x="130756" y="81664"/>
                      <a:pt x="130236" y="82339"/>
                    </a:cubicBezTo>
                    <a:cubicBezTo>
                      <a:pt x="130808" y="83118"/>
                      <a:pt x="130756" y="83897"/>
                      <a:pt x="130080" y="84729"/>
                    </a:cubicBezTo>
                    <a:cubicBezTo>
                      <a:pt x="128886" y="85716"/>
                      <a:pt x="127847" y="85612"/>
                      <a:pt x="126963" y="84417"/>
                    </a:cubicBezTo>
                    <a:cubicBezTo>
                      <a:pt x="126444" y="84625"/>
                      <a:pt x="126080" y="85092"/>
                      <a:pt x="125872" y="85923"/>
                    </a:cubicBezTo>
                    <a:cubicBezTo>
                      <a:pt x="125613" y="86703"/>
                      <a:pt x="125249" y="87274"/>
                      <a:pt x="124782" y="87534"/>
                    </a:cubicBezTo>
                    <a:cubicBezTo>
                      <a:pt x="125457" y="88625"/>
                      <a:pt x="125353" y="89404"/>
                      <a:pt x="124470" y="89923"/>
                    </a:cubicBezTo>
                    <a:cubicBezTo>
                      <a:pt x="124574" y="89923"/>
                      <a:pt x="124782" y="90027"/>
                      <a:pt x="125145" y="90235"/>
                    </a:cubicBezTo>
                    <a:cubicBezTo>
                      <a:pt x="125509" y="90443"/>
                      <a:pt x="125872" y="90703"/>
                      <a:pt x="126236" y="90962"/>
                    </a:cubicBezTo>
                    <a:cubicBezTo>
                      <a:pt x="126652" y="91274"/>
                      <a:pt x="126860" y="91430"/>
                      <a:pt x="126963" y="91430"/>
                    </a:cubicBezTo>
                    <a:cubicBezTo>
                      <a:pt x="126548" y="92313"/>
                      <a:pt x="126028" y="92781"/>
                      <a:pt x="125353" y="92781"/>
                    </a:cubicBezTo>
                    <a:cubicBezTo>
                      <a:pt x="125924" y="94339"/>
                      <a:pt x="125197" y="96105"/>
                      <a:pt x="123119" y="97975"/>
                    </a:cubicBezTo>
                    <a:cubicBezTo>
                      <a:pt x="122704" y="98391"/>
                      <a:pt x="122080" y="98755"/>
                      <a:pt x="121249" y="99170"/>
                    </a:cubicBezTo>
                    <a:cubicBezTo>
                      <a:pt x="120418" y="99586"/>
                      <a:pt x="119639" y="99898"/>
                      <a:pt x="118963" y="100157"/>
                    </a:cubicBezTo>
                    <a:cubicBezTo>
                      <a:pt x="118288" y="100417"/>
                      <a:pt x="117872" y="100573"/>
                      <a:pt x="117768" y="100677"/>
                    </a:cubicBezTo>
                    <a:cubicBezTo>
                      <a:pt x="116781" y="101560"/>
                      <a:pt x="116054" y="102495"/>
                      <a:pt x="115535" y="103430"/>
                    </a:cubicBezTo>
                    <a:cubicBezTo>
                      <a:pt x="115067" y="104365"/>
                      <a:pt x="114963" y="105300"/>
                      <a:pt x="115327" y="106183"/>
                    </a:cubicBezTo>
                    <a:cubicBezTo>
                      <a:pt x="115690" y="107067"/>
                      <a:pt x="116574" y="107690"/>
                      <a:pt x="118080" y="107950"/>
                    </a:cubicBezTo>
                    <a:lnTo>
                      <a:pt x="118236" y="109144"/>
                    </a:lnTo>
                    <a:lnTo>
                      <a:pt x="118236" y="111794"/>
                    </a:lnTo>
                    <a:lnTo>
                      <a:pt x="118392" y="112989"/>
                    </a:lnTo>
                    <a:cubicBezTo>
                      <a:pt x="118496" y="113664"/>
                      <a:pt x="118548" y="114287"/>
                      <a:pt x="118600" y="114859"/>
                    </a:cubicBezTo>
                    <a:cubicBezTo>
                      <a:pt x="118652" y="115378"/>
                      <a:pt x="118652" y="116106"/>
                      <a:pt x="118600" y="116937"/>
                    </a:cubicBezTo>
                    <a:cubicBezTo>
                      <a:pt x="118548" y="117768"/>
                      <a:pt x="118340" y="118236"/>
                      <a:pt x="117924" y="118339"/>
                    </a:cubicBezTo>
                    <a:cubicBezTo>
                      <a:pt x="117509" y="118443"/>
                      <a:pt x="116989" y="118339"/>
                      <a:pt x="116314" y="118028"/>
                    </a:cubicBezTo>
                    <a:cubicBezTo>
                      <a:pt x="115535" y="117612"/>
                      <a:pt x="114600" y="115482"/>
                      <a:pt x="113509" y="111482"/>
                    </a:cubicBezTo>
                    <a:cubicBezTo>
                      <a:pt x="113301" y="110495"/>
                      <a:pt x="112729" y="109300"/>
                      <a:pt x="111742" y="107898"/>
                    </a:cubicBezTo>
                    <a:cubicBezTo>
                      <a:pt x="111223" y="108417"/>
                      <a:pt x="110807" y="108729"/>
                      <a:pt x="110496" y="108885"/>
                    </a:cubicBezTo>
                    <a:cubicBezTo>
                      <a:pt x="110132" y="109041"/>
                      <a:pt x="109924" y="109041"/>
                      <a:pt x="109768" y="108937"/>
                    </a:cubicBezTo>
                    <a:cubicBezTo>
                      <a:pt x="109612" y="108833"/>
                      <a:pt x="109353" y="108625"/>
                      <a:pt x="108937" y="108261"/>
                    </a:cubicBezTo>
                    <a:cubicBezTo>
                      <a:pt x="108522" y="107898"/>
                      <a:pt x="108210" y="107638"/>
                      <a:pt x="107898" y="107430"/>
                    </a:cubicBezTo>
                    <a:cubicBezTo>
                      <a:pt x="107379" y="107118"/>
                      <a:pt x="106547" y="106911"/>
                      <a:pt x="105301" y="106703"/>
                    </a:cubicBezTo>
                    <a:cubicBezTo>
                      <a:pt x="104054" y="106495"/>
                      <a:pt x="103275" y="106235"/>
                      <a:pt x="103015" y="105976"/>
                    </a:cubicBezTo>
                    <a:cubicBezTo>
                      <a:pt x="100625" y="107742"/>
                      <a:pt x="99223" y="107326"/>
                      <a:pt x="98703" y="104625"/>
                    </a:cubicBezTo>
                    <a:cubicBezTo>
                      <a:pt x="98495" y="105092"/>
                      <a:pt x="98547" y="105768"/>
                      <a:pt x="98755" y="106651"/>
                    </a:cubicBezTo>
                    <a:cubicBezTo>
                      <a:pt x="99015" y="107482"/>
                      <a:pt x="99119" y="107950"/>
                      <a:pt x="99119" y="108054"/>
                    </a:cubicBezTo>
                    <a:cubicBezTo>
                      <a:pt x="98443" y="109352"/>
                      <a:pt x="97352" y="109456"/>
                      <a:pt x="95846" y="108365"/>
                    </a:cubicBezTo>
                    <a:cubicBezTo>
                      <a:pt x="95275" y="107794"/>
                      <a:pt x="93872" y="107690"/>
                      <a:pt x="91742" y="108157"/>
                    </a:cubicBezTo>
                    <a:cubicBezTo>
                      <a:pt x="89612" y="108625"/>
                      <a:pt x="88209" y="108677"/>
                      <a:pt x="87534" y="108365"/>
                    </a:cubicBezTo>
                    <a:cubicBezTo>
                      <a:pt x="87638" y="108365"/>
                      <a:pt x="87846" y="108521"/>
                      <a:pt x="88106" y="108833"/>
                    </a:cubicBezTo>
                    <a:cubicBezTo>
                      <a:pt x="88417" y="109041"/>
                      <a:pt x="88625" y="109196"/>
                      <a:pt x="88677" y="109300"/>
                    </a:cubicBezTo>
                    <a:cubicBezTo>
                      <a:pt x="88573" y="109716"/>
                      <a:pt x="88417" y="109976"/>
                      <a:pt x="88209" y="110183"/>
                    </a:cubicBezTo>
                    <a:cubicBezTo>
                      <a:pt x="88002" y="110391"/>
                      <a:pt x="87794" y="110443"/>
                      <a:pt x="87638" y="110391"/>
                    </a:cubicBezTo>
                    <a:cubicBezTo>
                      <a:pt x="87430" y="110339"/>
                      <a:pt x="87222" y="110339"/>
                      <a:pt x="86963" y="110391"/>
                    </a:cubicBezTo>
                    <a:cubicBezTo>
                      <a:pt x="86703" y="110443"/>
                      <a:pt x="86495" y="110495"/>
                      <a:pt x="86287" y="110599"/>
                    </a:cubicBezTo>
                    <a:cubicBezTo>
                      <a:pt x="85872" y="110911"/>
                      <a:pt x="85404" y="111430"/>
                      <a:pt x="84781" y="112158"/>
                    </a:cubicBezTo>
                    <a:cubicBezTo>
                      <a:pt x="84209" y="112885"/>
                      <a:pt x="83742" y="113352"/>
                      <a:pt x="83430" y="113560"/>
                    </a:cubicBezTo>
                    <a:cubicBezTo>
                      <a:pt x="84002" y="115119"/>
                      <a:pt x="84313" y="116365"/>
                      <a:pt x="84261" y="117197"/>
                    </a:cubicBezTo>
                    <a:cubicBezTo>
                      <a:pt x="84209" y="118028"/>
                      <a:pt x="84054" y="119275"/>
                      <a:pt x="83794" y="120885"/>
                    </a:cubicBezTo>
                    <a:cubicBezTo>
                      <a:pt x="83534" y="122495"/>
                      <a:pt x="83430" y="123846"/>
                      <a:pt x="83430" y="124833"/>
                    </a:cubicBezTo>
                    <a:cubicBezTo>
                      <a:pt x="83430" y="126391"/>
                      <a:pt x="83898" y="128262"/>
                      <a:pt x="84833" y="130340"/>
                    </a:cubicBezTo>
                    <a:cubicBezTo>
                      <a:pt x="85768" y="132418"/>
                      <a:pt x="86859" y="133872"/>
                      <a:pt x="88157" y="134651"/>
                    </a:cubicBezTo>
                    <a:cubicBezTo>
                      <a:pt x="88833" y="135067"/>
                      <a:pt x="90028" y="135275"/>
                      <a:pt x="91742" y="135379"/>
                    </a:cubicBezTo>
                    <a:cubicBezTo>
                      <a:pt x="93404" y="135483"/>
                      <a:pt x="94599" y="135379"/>
                      <a:pt x="95326" y="135067"/>
                    </a:cubicBezTo>
                    <a:cubicBezTo>
                      <a:pt x="95898" y="134755"/>
                      <a:pt x="96365" y="134444"/>
                      <a:pt x="96677" y="134028"/>
                    </a:cubicBezTo>
                    <a:cubicBezTo>
                      <a:pt x="96989" y="133612"/>
                      <a:pt x="97197" y="133041"/>
                      <a:pt x="97404" y="132314"/>
                    </a:cubicBezTo>
                    <a:cubicBezTo>
                      <a:pt x="97612" y="131586"/>
                      <a:pt x="97768" y="131067"/>
                      <a:pt x="97872" y="130755"/>
                    </a:cubicBezTo>
                    <a:cubicBezTo>
                      <a:pt x="98547" y="128885"/>
                      <a:pt x="99846" y="127898"/>
                      <a:pt x="101716" y="127794"/>
                    </a:cubicBezTo>
                    <a:cubicBezTo>
                      <a:pt x="102911" y="127690"/>
                      <a:pt x="103742" y="127846"/>
                      <a:pt x="104314" y="128158"/>
                    </a:cubicBezTo>
                    <a:cubicBezTo>
                      <a:pt x="104833" y="128521"/>
                      <a:pt x="105093" y="128989"/>
                      <a:pt x="104989" y="129560"/>
                    </a:cubicBezTo>
                    <a:cubicBezTo>
                      <a:pt x="104885" y="130132"/>
                      <a:pt x="104677" y="130755"/>
                      <a:pt x="104418" y="131431"/>
                    </a:cubicBezTo>
                    <a:cubicBezTo>
                      <a:pt x="104106" y="132054"/>
                      <a:pt x="103742" y="132781"/>
                      <a:pt x="103327" y="133560"/>
                    </a:cubicBezTo>
                    <a:cubicBezTo>
                      <a:pt x="102859" y="134340"/>
                      <a:pt x="102599" y="134963"/>
                      <a:pt x="102495" y="135327"/>
                    </a:cubicBezTo>
                    <a:cubicBezTo>
                      <a:pt x="102288" y="136106"/>
                      <a:pt x="102132" y="137249"/>
                      <a:pt x="101976" y="138651"/>
                    </a:cubicBezTo>
                    <a:cubicBezTo>
                      <a:pt x="101820" y="140106"/>
                      <a:pt x="101716" y="140937"/>
                      <a:pt x="101612" y="141249"/>
                    </a:cubicBezTo>
                    <a:cubicBezTo>
                      <a:pt x="101820" y="141353"/>
                      <a:pt x="102547" y="141405"/>
                      <a:pt x="103846" y="141405"/>
                    </a:cubicBezTo>
                    <a:cubicBezTo>
                      <a:pt x="103846" y="141197"/>
                      <a:pt x="103898" y="140885"/>
                      <a:pt x="104054" y="140418"/>
                    </a:cubicBezTo>
                    <a:cubicBezTo>
                      <a:pt x="104210" y="139950"/>
                      <a:pt x="104262" y="139690"/>
                      <a:pt x="104262" y="139587"/>
                    </a:cubicBezTo>
                    <a:cubicBezTo>
                      <a:pt x="104781" y="140366"/>
                      <a:pt x="105560" y="140833"/>
                      <a:pt x="106651" y="140937"/>
                    </a:cubicBezTo>
                    <a:cubicBezTo>
                      <a:pt x="107742" y="141041"/>
                      <a:pt x="108522" y="140625"/>
                      <a:pt x="109041" y="139742"/>
                    </a:cubicBezTo>
                    <a:cubicBezTo>
                      <a:pt x="109249" y="140054"/>
                      <a:pt x="109820" y="140781"/>
                      <a:pt x="110807" y="141976"/>
                    </a:cubicBezTo>
                    <a:cubicBezTo>
                      <a:pt x="111794" y="143171"/>
                      <a:pt x="112314" y="144158"/>
                      <a:pt x="112418" y="144937"/>
                    </a:cubicBezTo>
                    <a:cubicBezTo>
                      <a:pt x="112522" y="145353"/>
                      <a:pt x="112729" y="145976"/>
                      <a:pt x="112989" y="146859"/>
                    </a:cubicBezTo>
                    <a:cubicBezTo>
                      <a:pt x="113301" y="147742"/>
                      <a:pt x="113405" y="148366"/>
                      <a:pt x="113301" y="148729"/>
                    </a:cubicBezTo>
                    <a:cubicBezTo>
                      <a:pt x="113197" y="149093"/>
                      <a:pt x="112729" y="149249"/>
                      <a:pt x="111794" y="149249"/>
                    </a:cubicBezTo>
                    <a:cubicBezTo>
                      <a:pt x="111379" y="149249"/>
                      <a:pt x="111171" y="149405"/>
                      <a:pt x="111067" y="149717"/>
                    </a:cubicBezTo>
                    <a:cubicBezTo>
                      <a:pt x="110963" y="150028"/>
                      <a:pt x="110963" y="150392"/>
                      <a:pt x="111067" y="150807"/>
                    </a:cubicBezTo>
                    <a:cubicBezTo>
                      <a:pt x="111171" y="151275"/>
                      <a:pt x="111275" y="151691"/>
                      <a:pt x="111431" y="152054"/>
                    </a:cubicBezTo>
                    <a:cubicBezTo>
                      <a:pt x="111586" y="152470"/>
                      <a:pt x="111794" y="152885"/>
                      <a:pt x="112002" y="153301"/>
                    </a:cubicBezTo>
                    <a:cubicBezTo>
                      <a:pt x="112262" y="153717"/>
                      <a:pt x="112366" y="154028"/>
                      <a:pt x="112366" y="154132"/>
                    </a:cubicBezTo>
                    <a:cubicBezTo>
                      <a:pt x="114132" y="157405"/>
                      <a:pt x="116574" y="158288"/>
                      <a:pt x="119639" y="156782"/>
                    </a:cubicBezTo>
                    <a:cubicBezTo>
                      <a:pt x="119639" y="159639"/>
                      <a:pt x="118963" y="161249"/>
                      <a:pt x="117561" y="161509"/>
                    </a:cubicBezTo>
                    <a:cubicBezTo>
                      <a:pt x="116366" y="161873"/>
                      <a:pt x="115483" y="161353"/>
                      <a:pt x="114496" y="160210"/>
                    </a:cubicBezTo>
                    <a:close/>
                    <a:moveTo>
                      <a:pt x="116729" y="193717"/>
                    </a:moveTo>
                    <a:cubicBezTo>
                      <a:pt x="116522" y="192730"/>
                      <a:pt x="116418" y="191951"/>
                      <a:pt x="116470" y="191328"/>
                    </a:cubicBezTo>
                    <a:cubicBezTo>
                      <a:pt x="116366" y="190548"/>
                      <a:pt x="116729" y="189457"/>
                      <a:pt x="117509" y="188159"/>
                    </a:cubicBezTo>
                    <a:cubicBezTo>
                      <a:pt x="118288" y="186808"/>
                      <a:pt x="118704" y="185821"/>
                      <a:pt x="118704" y="185094"/>
                    </a:cubicBezTo>
                    <a:cubicBezTo>
                      <a:pt x="117145" y="184678"/>
                      <a:pt x="116522" y="183431"/>
                      <a:pt x="116937" y="181249"/>
                    </a:cubicBezTo>
                    <a:cubicBezTo>
                      <a:pt x="117145" y="179743"/>
                      <a:pt x="118548" y="177769"/>
                      <a:pt x="121249" y="175327"/>
                    </a:cubicBezTo>
                    <a:cubicBezTo>
                      <a:pt x="123119" y="173665"/>
                      <a:pt x="123743" y="171275"/>
                      <a:pt x="123015" y="168210"/>
                    </a:cubicBezTo>
                    <a:cubicBezTo>
                      <a:pt x="122704" y="166912"/>
                      <a:pt x="122444" y="165041"/>
                      <a:pt x="122288" y="162548"/>
                    </a:cubicBezTo>
                    <a:cubicBezTo>
                      <a:pt x="122080" y="160054"/>
                      <a:pt x="121872" y="158340"/>
                      <a:pt x="121717" y="157353"/>
                    </a:cubicBezTo>
                    <a:cubicBezTo>
                      <a:pt x="121717" y="157665"/>
                      <a:pt x="122184" y="157924"/>
                      <a:pt x="123119" y="158184"/>
                    </a:cubicBezTo>
                    <a:cubicBezTo>
                      <a:pt x="124054" y="158444"/>
                      <a:pt x="124626" y="158756"/>
                      <a:pt x="124834" y="159119"/>
                    </a:cubicBezTo>
                    <a:cubicBezTo>
                      <a:pt x="125041" y="158808"/>
                      <a:pt x="125301" y="158288"/>
                      <a:pt x="125561" y="157509"/>
                    </a:cubicBezTo>
                    <a:cubicBezTo>
                      <a:pt x="125872" y="156730"/>
                      <a:pt x="126132" y="156106"/>
                      <a:pt x="126444" y="155743"/>
                    </a:cubicBezTo>
                    <a:cubicBezTo>
                      <a:pt x="126652" y="155431"/>
                      <a:pt x="127067" y="155067"/>
                      <a:pt x="127691" y="154652"/>
                    </a:cubicBezTo>
                    <a:cubicBezTo>
                      <a:pt x="128314" y="154184"/>
                      <a:pt x="128730" y="153924"/>
                      <a:pt x="128937" y="153820"/>
                    </a:cubicBezTo>
                    <a:cubicBezTo>
                      <a:pt x="129145" y="153717"/>
                      <a:pt x="129561" y="153405"/>
                      <a:pt x="130288" y="152833"/>
                    </a:cubicBezTo>
                    <a:cubicBezTo>
                      <a:pt x="130963" y="152314"/>
                      <a:pt x="131535" y="151846"/>
                      <a:pt x="132002" y="151587"/>
                    </a:cubicBezTo>
                    <a:cubicBezTo>
                      <a:pt x="132470" y="151275"/>
                      <a:pt x="133041" y="151067"/>
                      <a:pt x="133769" y="150911"/>
                    </a:cubicBezTo>
                    <a:cubicBezTo>
                      <a:pt x="134496" y="150756"/>
                      <a:pt x="135016" y="150963"/>
                      <a:pt x="135327" y="151587"/>
                    </a:cubicBezTo>
                    <a:cubicBezTo>
                      <a:pt x="135847" y="152158"/>
                      <a:pt x="135743" y="153093"/>
                      <a:pt x="135016" y="154340"/>
                    </a:cubicBezTo>
                    <a:cubicBezTo>
                      <a:pt x="134340" y="155587"/>
                      <a:pt x="134340" y="156418"/>
                      <a:pt x="135016" y="156937"/>
                    </a:cubicBezTo>
                    <a:cubicBezTo>
                      <a:pt x="135119" y="156626"/>
                      <a:pt x="135223" y="156002"/>
                      <a:pt x="135327" y="155015"/>
                    </a:cubicBezTo>
                    <a:cubicBezTo>
                      <a:pt x="135431" y="154028"/>
                      <a:pt x="135743" y="153301"/>
                      <a:pt x="136210" y="152782"/>
                    </a:cubicBezTo>
                    <a:cubicBezTo>
                      <a:pt x="136782" y="152210"/>
                      <a:pt x="137353" y="151846"/>
                      <a:pt x="137925" y="151743"/>
                    </a:cubicBezTo>
                    <a:cubicBezTo>
                      <a:pt x="138444" y="151639"/>
                      <a:pt x="138964" y="151691"/>
                      <a:pt x="139379" y="151950"/>
                    </a:cubicBezTo>
                    <a:cubicBezTo>
                      <a:pt x="139847" y="152210"/>
                      <a:pt x="140366" y="152522"/>
                      <a:pt x="140938" y="152989"/>
                    </a:cubicBezTo>
                    <a:cubicBezTo>
                      <a:pt x="141509" y="153457"/>
                      <a:pt x="142081" y="153717"/>
                      <a:pt x="142548" y="153820"/>
                    </a:cubicBezTo>
                    <a:cubicBezTo>
                      <a:pt x="144055" y="154340"/>
                      <a:pt x="145821" y="155379"/>
                      <a:pt x="147899" y="157093"/>
                    </a:cubicBezTo>
                    <a:cubicBezTo>
                      <a:pt x="147795" y="156989"/>
                      <a:pt x="147795" y="156885"/>
                      <a:pt x="147899" y="156730"/>
                    </a:cubicBezTo>
                    <a:cubicBezTo>
                      <a:pt x="148003" y="156574"/>
                      <a:pt x="148211" y="156418"/>
                      <a:pt x="148470" y="156262"/>
                    </a:cubicBezTo>
                    <a:cubicBezTo>
                      <a:pt x="148782" y="156106"/>
                      <a:pt x="149042" y="155950"/>
                      <a:pt x="149301" y="155795"/>
                    </a:cubicBezTo>
                    <a:cubicBezTo>
                      <a:pt x="149561" y="155639"/>
                      <a:pt x="149821" y="155535"/>
                      <a:pt x="150133" y="155431"/>
                    </a:cubicBezTo>
                    <a:lnTo>
                      <a:pt x="150600" y="155275"/>
                    </a:lnTo>
                    <a:cubicBezTo>
                      <a:pt x="151276" y="155275"/>
                      <a:pt x="151795" y="155223"/>
                      <a:pt x="152107" y="155119"/>
                    </a:cubicBezTo>
                    <a:cubicBezTo>
                      <a:pt x="152418" y="155015"/>
                      <a:pt x="152834" y="155119"/>
                      <a:pt x="153354" y="155431"/>
                    </a:cubicBezTo>
                    <a:cubicBezTo>
                      <a:pt x="153873" y="155743"/>
                      <a:pt x="154289" y="155950"/>
                      <a:pt x="154444" y="156106"/>
                    </a:cubicBezTo>
                    <a:cubicBezTo>
                      <a:pt x="154652" y="156262"/>
                      <a:pt x="154964" y="156522"/>
                      <a:pt x="155483" y="156937"/>
                    </a:cubicBezTo>
                    <a:cubicBezTo>
                      <a:pt x="156003" y="157353"/>
                      <a:pt x="156315" y="157613"/>
                      <a:pt x="156522" y="157821"/>
                    </a:cubicBezTo>
                    <a:cubicBezTo>
                      <a:pt x="156834" y="158028"/>
                      <a:pt x="157354" y="158340"/>
                      <a:pt x="158133" y="158860"/>
                    </a:cubicBezTo>
                    <a:cubicBezTo>
                      <a:pt x="158912" y="159379"/>
                      <a:pt x="159535" y="159743"/>
                      <a:pt x="160003" y="160054"/>
                    </a:cubicBezTo>
                    <a:cubicBezTo>
                      <a:pt x="160471" y="160366"/>
                      <a:pt x="160834" y="160782"/>
                      <a:pt x="161198" y="161405"/>
                    </a:cubicBezTo>
                    <a:cubicBezTo>
                      <a:pt x="161561" y="161976"/>
                      <a:pt x="161665" y="162652"/>
                      <a:pt x="161561" y="163327"/>
                    </a:cubicBezTo>
                    <a:cubicBezTo>
                      <a:pt x="162133" y="163431"/>
                      <a:pt x="163328" y="163795"/>
                      <a:pt x="165146" y="164522"/>
                    </a:cubicBezTo>
                    <a:cubicBezTo>
                      <a:pt x="165458" y="164730"/>
                      <a:pt x="166081" y="164886"/>
                      <a:pt x="167016" y="165041"/>
                    </a:cubicBezTo>
                    <a:cubicBezTo>
                      <a:pt x="167951" y="165197"/>
                      <a:pt x="168575" y="165405"/>
                      <a:pt x="168886" y="165717"/>
                    </a:cubicBezTo>
                    <a:cubicBezTo>
                      <a:pt x="154444" y="180782"/>
                      <a:pt x="137093" y="190133"/>
                      <a:pt x="116729" y="193717"/>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rgbClr val="15152F"/>
                  </a:solidFill>
                  <a:latin typeface="Open Sans"/>
                  <a:ea typeface="Open Sans"/>
                  <a:cs typeface="Open Sans"/>
                  <a:sym typeface="Open Sans"/>
                </a:endParaRPr>
              </a:p>
            </p:txBody>
          </p:sp>
        </p:grpSp>
        <p:grpSp>
          <p:nvGrpSpPr>
            <p:cNvPr id="1555" name="Google Shape;1555;p123"/>
            <p:cNvGrpSpPr/>
            <p:nvPr/>
          </p:nvGrpSpPr>
          <p:grpSpPr>
            <a:xfrm>
              <a:off x="5280689" y="3671835"/>
              <a:ext cx="201168" cy="201168"/>
              <a:chOff x="1190625" y="238125"/>
              <a:chExt cx="5238750" cy="5238750"/>
            </a:xfrm>
          </p:grpSpPr>
          <p:sp>
            <p:nvSpPr>
              <p:cNvPr id="1556" name="Google Shape;1556;p123"/>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rgbClr val="CB22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7" name="Google Shape;1557;p123"/>
              <p:cNvSpPr/>
              <p:nvPr/>
            </p:nvSpPr>
            <p:spPr>
              <a:xfrm>
                <a:off x="2973250" y="1093050"/>
                <a:ext cx="1673500" cy="3656225"/>
              </a:xfrm>
              <a:custGeom>
                <a:rect b="b" l="l" r="r" t="t"/>
                <a:pathLst>
                  <a:path extrusionOk="0" h="146249" w="66940">
                    <a:moveTo>
                      <a:pt x="47416" y="0"/>
                    </a:moveTo>
                    <a:lnTo>
                      <a:pt x="44748" y="122"/>
                    </a:lnTo>
                    <a:lnTo>
                      <a:pt x="42080" y="243"/>
                    </a:lnTo>
                    <a:lnTo>
                      <a:pt x="39533" y="607"/>
                    </a:lnTo>
                    <a:lnTo>
                      <a:pt x="37229" y="971"/>
                    </a:lnTo>
                    <a:lnTo>
                      <a:pt x="34925" y="1577"/>
                    </a:lnTo>
                    <a:lnTo>
                      <a:pt x="32864" y="2183"/>
                    </a:lnTo>
                    <a:lnTo>
                      <a:pt x="30923" y="3032"/>
                    </a:lnTo>
                    <a:lnTo>
                      <a:pt x="29104" y="3881"/>
                    </a:lnTo>
                    <a:lnTo>
                      <a:pt x="27407" y="4972"/>
                    </a:lnTo>
                    <a:lnTo>
                      <a:pt x="25830" y="6064"/>
                    </a:lnTo>
                    <a:lnTo>
                      <a:pt x="24375" y="7155"/>
                    </a:lnTo>
                    <a:lnTo>
                      <a:pt x="23041" y="8489"/>
                    </a:lnTo>
                    <a:lnTo>
                      <a:pt x="21828" y="9702"/>
                    </a:lnTo>
                    <a:lnTo>
                      <a:pt x="20616" y="11157"/>
                    </a:lnTo>
                    <a:lnTo>
                      <a:pt x="19524" y="12491"/>
                    </a:lnTo>
                    <a:lnTo>
                      <a:pt x="18675" y="13946"/>
                    </a:lnTo>
                    <a:lnTo>
                      <a:pt x="17705" y="15523"/>
                    </a:lnTo>
                    <a:lnTo>
                      <a:pt x="16978" y="16978"/>
                    </a:lnTo>
                    <a:lnTo>
                      <a:pt x="16250" y="18554"/>
                    </a:lnTo>
                    <a:lnTo>
                      <a:pt x="15644" y="20131"/>
                    </a:lnTo>
                    <a:lnTo>
                      <a:pt x="15159" y="21707"/>
                    </a:lnTo>
                    <a:lnTo>
                      <a:pt x="14916" y="22556"/>
                    </a:lnTo>
                    <a:lnTo>
                      <a:pt x="14310" y="24981"/>
                    </a:lnTo>
                    <a:lnTo>
                      <a:pt x="13946" y="26558"/>
                    </a:lnTo>
                    <a:lnTo>
                      <a:pt x="13703" y="28256"/>
                    </a:lnTo>
                    <a:lnTo>
                      <a:pt x="13461" y="30196"/>
                    </a:lnTo>
                    <a:lnTo>
                      <a:pt x="13461" y="32136"/>
                    </a:lnTo>
                    <a:lnTo>
                      <a:pt x="13461" y="53479"/>
                    </a:lnTo>
                    <a:lnTo>
                      <a:pt x="0" y="53479"/>
                    </a:lnTo>
                    <a:lnTo>
                      <a:pt x="0" y="79431"/>
                    </a:lnTo>
                    <a:lnTo>
                      <a:pt x="13461" y="79431"/>
                    </a:lnTo>
                    <a:lnTo>
                      <a:pt x="13461" y="146249"/>
                    </a:lnTo>
                    <a:lnTo>
                      <a:pt x="40261" y="146249"/>
                    </a:lnTo>
                    <a:lnTo>
                      <a:pt x="40261" y="79431"/>
                    </a:lnTo>
                    <a:lnTo>
                      <a:pt x="62695" y="79431"/>
                    </a:lnTo>
                    <a:lnTo>
                      <a:pt x="66091" y="53479"/>
                    </a:lnTo>
                    <a:lnTo>
                      <a:pt x="40261" y="53479"/>
                    </a:lnTo>
                    <a:lnTo>
                      <a:pt x="40261" y="35047"/>
                    </a:lnTo>
                    <a:lnTo>
                      <a:pt x="40261" y="34683"/>
                    </a:lnTo>
                    <a:lnTo>
                      <a:pt x="40382" y="33349"/>
                    </a:lnTo>
                    <a:lnTo>
                      <a:pt x="40504" y="32621"/>
                    </a:lnTo>
                    <a:lnTo>
                      <a:pt x="40746" y="31651"/>
                    </a:lnTo>
                    <a:lnTo>
                      <a:pt x="41110" y="30681"/>
                    </a:lnTo>
                    <a:lnTo>
                      <a:pt x="41595" y="29590"/>
                    </a:lnTo>
                    <a:lnTo>
                      <a:pt x="42201" y="28619"/>
                    </a:lnTo>
                    <a:lnTo>
                      <a:pt x="43050" y="27649"/>
                    </a:lnTo>
                    <a:lnTo>
                      <a:pt x="44020" y="26679"/>
                    </a:lnTo>
                    <a:lnTo>
                      <a:pt x="45233" y="25830"/>
                    </a:lnTo>
                    <a:lnTo>
                      <a:pt x="46688" y="25224"/>
                    </a:lnTo>
                    <a:lnTo>
                      <a:pt x="48386" y="24618"/>
                    </a:lnTo>
                    <a:lnTo>
                      <a:pt x="50326" y="24254"/>
                    </a:lnTo>
                    <a:lnTo>
                      <a:pt x="52509" y="24133"/>
                    </a:lnTo>
                    <a:lnTo>
                      <a:pt x="66940" y="24133"/>
                    </a:lnTo>
                    <a:lnTo>
                      <a:pt x="66940" y="1092"/>
                    </a:lnTo>
                    <a:lnTo>
                      <a:pt x="63544" y="728"/>
                    </a:lnTo>
                    <a:lnTo>
                      <a:pt x="59785" y="364"/>
                    </a:lnTo>
                    <a:lnTo>
                      <a:pt x="55177" y="122"/>
                    </a:lnTo>
                    <a:lnTo>
                      <a:pt x="5008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8" name="Google Shape;1558;p123"/>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9" name="Google Shape;1559;p123"/>
              <p:cNvSpPr/>
              <p:nvPr/>
            </p:nvSpPr>
            <p:spPr>
              <a:xfrm>
                <a:off x="2060700" y="1741825"/>
                <a:ext cx="3498600" cy="2458725"/>
              </a:xfrm>
              <a:custGeom>
                <a:rect b="b" l="l" r="r" t="t"/>
                <a:pathLst>
                  <a:path extrusionOk="0" h="98349" w="139944">
                    <a:moveTo>
                      <a:pt x="55784" y="29954"/>
                    </a:moveTo>
                    <a:lnTo>
                      <a:pt x="92285" y="48993"/>
                    </a:lnTo>
                    <a:lnTo>
                      <a:pt x="55784" y="68759"/>
                    </a:lnTo>
                    <a:lnTo>
                      <a:pt x="55784" y="29954"/>
                    </a:lnTo>
                    <a:close/>
                    <a:moveTo>
                      <a:pt x="67910" y="1"/>
                    </a:moveTo>
                    <a:lnTo>
                      <a:pt x="44385" y="971"/>
                    </a:lnTo>
                    <a:lnTo>
                      <a:pt x="21223" y="1820"/>
                    </a:lnTo>
                    <a:lnTo>
                      <a:pt x="18797" y="2062"/>
                    </a:lnTo>
                    <a:lnTo>
                      <a:pt x="16493" y="2426"/>
                    </a:lnTo>
                    <a:lnTo>
                      <a:pt x="14310" y="3032"/>
                    </a:lnTo>
                    <a:lnTo>
                      <a:pt x="12370" y="3760"/>
                    </a:lnTo>
                    <a:lnTo>
                      <a:pt x="11279" y="4366"/>
                    </a:lnTo>
                    <a:lnTo>
                      <a:pt x="10430" y="4851"/>
                    </a:lnTo>
                    <a:lnTo>
                      <a:pt x="9460" y="5579"/>
                    </a:lnTo>
                    <a:lnTo>
                      <a:pt x="8611" y="6307"/>
                    </a:lnTo>
                    <a:lnTo>
                      <a:pt x="7883" y="7034"/>
                    </a:lnTo>
                    <a:lnTo>
                      <a:pt x="7156" y="7883"/>
                    </a:lnTo>
                    <a:lnTo>
                      <a:pt x="6428" y="8853"/>
                    </a:lnTo>
                    <a:lnTo>
                      <a:pt x="5700" y="9945"/>
                    </a:lnTo>
                    <a:lnTo>
                      <a:pt x="4488" y="12491"/>
                    </a:lnTo>
                    <a:lnTo>
                      <a:pt x="3275" y="15159"/>
                    </a:lnTo>
                    <a:lnTo>
                      <a:pt x="2547" y="17948"/>
                    </a:lnTo>
                    <a:lnTo>
                      <a:pt x="2184" y="19403"/>
                    </a:lnTo>
                    <a:lnTo>
                      <a:pt x="1941" y="20737"/>
                    </a:lnTo>
                    <a:lnTo>
                      <a:pt x="1092" y="27892"/>
                    </a:lnTo>
                    <a:lnTo>
                      <a:pt x="486" y="34926"/>
                    </a:lnTo>
                    <a:lnTo>
                      <a:pt x="122" y="41959"/>
                    </a:lnTo>
                    <a:lnTo>
                      <a:pt x="1" y="49114"/>
                    </a:lnTo>
                    <a:lnTo>
                      <a:pt x="122" y="56147"/>
                    </a:lnTo>
                    <a:lnTo>
                      <a:pt x="486" y="63181"/>
                    </a:lnTo>
                    <a:lnTo>
                      <a:pt x="971" y="70336"/>
                    </a:lnTo>
                    <a:lnTo>
                      <a:pt x="1698" y="77369"/>
                    </a:lnTo>
                    <a:lnTo>
                      <a:pt x="2184" y="79916"/>
                    </a:lnTo>
                    <a:lnTo>
                      <a:pt x="2547" y="82220"/>
                    </a:lnTo>
                    <a:lnTo>
                      <a:pt x="3154" y="84403"/>
                    </a:lnTo>
                    <a:lnTo>
                      <a:pt x="3881" y="86343"/>
                    </a:lnTo>
                    <a:lnTo>
                      <a:pt x="4730" y="88162"/>
                    </a:lnTo>
                    <a:lnTo>
                      <a:pt x="5579" y="89738"/>
                    </a:lnTo>
                    <a:lnTo>
                      <a:pt x="6670" y="91194"/>
                    </a:lnTo>
                    <a:lnTo>
                      <a:pt x="7883" y="92528"/>
                    </a:lnTo>
                    <a:lnTo>
                      <a:pt x="9217" y="93619"/>
                    </a:lnTo>
                    <a:lnTo>
                      <a:pt x="10794" y="94589"/>
                    </a:lnTo>
                    <a:lnTo>
                      <a:pt x="12491" y="95438"/>
                    </a:lnTo>
                    <a:lnTo>
                      <a:pt x="14310" y="96166"/>
                    </a:lnTo>
                    <a:lnTo>
                      <a:pt x="16251" y="96651"/>
                    </a:lnTo>
                    <a:lnTo>
                      <a:pt x="18433" y="97015"/>
                    </a:lnTo>
                    <a:lnTo>
                      <a:pt x="20859" y="97257"/>
                    </a:lnTo>
                    <a:lnTo>
                      <a:pt x="23405" y="97500"/>
                    </a:lnTo>
                    <a:lnTo>
                      <a:pt x="42687" y="97863"/>
                    </a:lnTo>
                    <a:lnTo>
                      <a:pt x="62090" y="98106"/>
                    </a:lnTo>
                    <a:lnTo>
                      <a:pt x="100653" y="98348"/>
                    </a:lnTo>
                    <a:lnTo>
                      <a:pt x="105988" y="98227"/>
                    </a:lnTo>
                    <a:lnTo>
                      <a:pt x="111324" y="97985"/>
                    </a:lnTo>
                    <a:lnTo>
                      <a:pt x="116539" y="97621"/>
                    </a:lnTo>
                    <a:lnTo>
                      <a:pt x="121874" y="97015"/>
                    </a:lnTo>
                    <a:lnTo>
                      <a:pt x="123208" y="96893"/>
                    </a:lnTo>
                    <a:lnTo>
                      <a:pt x="124542" y="96529"/>
                    </a:lnTo>
                    <a:lnTo>
                      <a:pt x="125755" y="96166"/>
                    </a:lnTo>
                    <a:lnTo>
                      <a:pt x="126968" y="95802"/>
                    </a:lnTo>
                    <a:lnTo>
                      <a:pt x="128059" y="95317"/>
                    </a:lnTo>
                    <a:lnTo>
                      <a:pt x="129150" y="94710"/>
                    </a:lnTo>
                    <a:lnTo>
                      <a:pt x="130242" y="93983"/>
                    </a:lnTo>
                    <a:lnTo>
                      <a:pt x="131212" y="93255"/>
                    </a:lnTo>
                    <a:lnTo>
                      <a:pt x="132061" y="92528"/>
                    </a:lnTo>
                    <a:lnTo>
                      <a:pt x="132910" y="91557"/>
                    </a:lnTo>
                    <a:lnTo>
                      <a:pt x="133637" y="90587"/>
                    </a:lnTo>
                    <a:lnTo>
                      <a:pt x="134365" y="89617"/>
                    </a:lnTo>
                    <a:lnTo>
                      <a:pt x="134971" y="88526"/>
                    </a:lnTo>
                    <a:lnTo>
                      <a:pt x="135578" y="87313"/>
                    </a:lnTo>
                    <a:lnTo>
                      <a:pt x="136063" y="86100"/>
                    </a:lnTo>
                    <a:lnTo>
                      <a:pt x="136427" y="84767"/>
                    </a:lnTo>
                    <a:lnTo>
                      <a:pt x="137397" y="81007"/>
                    </a:lnTo>
                    <a:lnTo>
                      <a:pt x="138124" y="77248"/>
                    </a:lnTo>
                    <a:lnTo>
                      <a:pt x="138731" y="73367"/>
                    </a:lnTo>
                    <a:lnTo>
                      <a:pt x="139094" y="69487"/>
                    </a:lnTo>
                    <a:lnTo>
                      <a:pt x="139458" y="63545"/>
                    </a:lnTo>
                    <a:lnTo>
                      <a:pt x="139701" y="57481"/>
                    </a:lnTo>
                    <a:lnTo>
                      <a:pt x="139822" y="51418"/>
                    </a:lnTo>
                    <a:lnTo>
                      <a:pt x="139943" y="45355"/>
                    </a:lnTo>
                    <a:lnTo>
                      <a:pt x="139701" y="39291"/>
                    </a:lnTo>
                    <a:lnTo>
                      <a:pt x="139458" y="33349"/>
                    </a:lnTo>
                    <a:lnTo>
                      <a:pt x="138973" y="27286"/>
                    </a:lnTo>
                    <a:lnTo>
                      <a:pt x="138246" y="21222"/>
                    </a:lnTo>
                    <a:lnTo>
                      <a:pt x="137882" y="18918"/>
                    </a:lnTo>
                    <a:lnTo>
                      <a:pt x="137397" y="16736"/>
                    </a:lnTo>
                    <a:lnTo>
                      <a:pt x="136790" y="14674"/>
                    </a:lnTo>
                    <a:lnTo>
                      <a:pt x="136063" y="12734"/>
                    </a:lnTo>
                    <a:lnTo>
                      <a:pt x="135214" y="11036"/>
                    </a:lnTo>
                    <a:lnTo>
                      <a:pt x="134244" y="9459"/>
                    </a:lnTo>
                    <a:lnTo>
                      <a:pt x="133152" y="8126"/>
                    </a:lnTo>
                    <a:lnTo>
                      <a:pt x="131940" y="6792"/>
                    </a:lnTo>
                    <a:lnTo>
                      <a:pt x="130606" y="5700"/>
                    </a:lnTo>
                    <a:lnTo>
                      <a:pt x="129150" y="4730"/>
                    </a:lnTo>
                    <a:lnTo>
                      <a:pt x="127574" y="3881"/>
                    </a:lnTo>
                    <a:lnTo>
                      <a:pt x="125755" y="3154"/>
                    </a:lnTo>
                    <a:lnTo>
                      <a:pt x="123815" y="2668"/>
                    </a:lnTo>
                    <a:lnTo>
                      <a:pt x="121753" y="2183"/>
                    </a:lnTo>
                    <a:lnTo>
                      <a:pt x="119570" y="1941"/>
                    </a:lnTo>
                    <a:lnTo>
                      <a:pt x="117266" y="1698"/>
                    </a:lnTo>
                    <a:lnTo>
                      <a:pt x="104776" y="1213"/>
                    </a:lnTo>
                    <a:lnTo>
                      <a:pt x="92406" y="849"/>
                    </a:lnTo>
                    <a:lnTo>
                      <a:pt x="67910"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0" name="Google Shape;1560;p123"/>
              <p:cNvSpPr/>
              <p:nvPr/>
            </p:nvSpPr>
            <p:spPr>
              <a:xfrm>
                <a:off x="3455275" y="2490650"/>
                <a:ext cx="912575" cy="970175"/>
              </a:xfrm>
              <a:custGeom>
                <a:rect b="b" l="l" r="r" t="t"/>
                <a:pathLst>
                  <a:path extrusionOk="0" fill="none" h="38807" w="36503">
                    <a:moveTo>
                      <a:pt x="1" y="38806"/>
                    </a:moveTo>
                    <a:lnTo>
                      <a:pt x="1" y="38806"/>
                    </a:lnTo>
                    <a:lnTo>
                      <a:pt x="36502" y="19040"/>
                    </a:lnTo>
                    <a:lnTo>
                      <a:pt x="36502" y="19040"/>
                    </a:lnTo>
                    <a:lnTo>
                      <a:pt x="1" y="1"/>
                    </a:lnTo>
                    <a:lnTo>
                      <a:pt x="1" y="38806"/>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1" name="Google Shape;1561;p123"/>
              <p:cNvSpPr/>
              <p:nvPr/>
            </p:nvSpPr>
            <p:spPr>
              <a:xfrm>
                <a:off x="2060700" y="1741825"/>
                <a:ext cx="3498600" cy="2458725"/>
              </a:xfrm>
              <a:custGeom>
                <a:rect b="b" l="l" r="r" t="t"/>
                <a:pathLst>
                  <a:path extrusionOk="0" fill="none" h="98349" w="139944">
                    <a:moveTo>
                      <a:pt x="67910" y="1"/>
                    </a:moveTo>
                    <a:lnTo>
                      <a:pt x="67910" y="1"/>
                    </a:lnTo>
                    <a:lnTo>
                      <a:pt x="92406" y="849"/>
                    </a:lnTo>
                    <a:lnTo>
                      <a:pt x="104776" y="1213"/>
                    </a:lnTo>
                    <a:lnTo>
                      <a:pt x="117266" y="1698"/>
                    </a:lnTo>
                    <a:lnTo>
                      <a:pt x="117266" y="1698"/>
                    </a:lnTo>
                    <a:lnTo>
                      <a:pt x="119570" y="1941"/>
                    </a:lnTo>
                    <a:lnTo>
                      <a:pt x="121753" y="2183"/>
                    </a:lnTo>
                    <a:lnTo>
                      <a:pt x="123815" y="2668"/>
                    </a:lnTo>
                    <a:lnTo>
                      <a:pt x="125755" y="3154"/>
                    </a:lnTo>
                    <a:lnTo>
                      <a:pt x="127574" y="3881"/>
                    </a:lnTo>
                    <a:lnTo>
                      <a:pt x="129150" y="4730"/>
                    </a:lnTo>
                    <a:lnTo>
                      <a:pt x="130606" y="5700"/>
                    </a:lnTo>
                    <a:lnTo>
                      <a:pt x="131940" y="6792"/>
                    </a:lnTo>
                    <a:lnTo>
                      <a:pt x="133152" y="8126"/>
                    </a:lnTo>
                    <a:lnTo>
                      <a:pt x="134244" y="9459"/>
                    </a:lnTo>
                    <a:lnTo>
                      <a:pt x="135214" y="11036"/>
                    </a:lnTo>
                    <a:lnTo>
                      <a:pt x="136063" y="12734"/>
                    </a:lnTo>
                    <a:lnTo>
                      <a:pt x="136790" y="14674"/>
                    </a:lnTo>
                    <a:lnTo>
                      <a:pt x="137397" y="16736"/>
                    </a:lnTo>
                    <a:lnTo>
                      <a:pt x="137882" y="18918"/>
                    </a:lnTo>
                    <a:lnTo>
                      <a:pt x="138246" y="21222"/>
                    </a:lnTo>
                    <a:lnTo>
                      <a:pt x="138246" y="21222"/>
                    </a:lnTo>
                    <a:lnTo>
                      <a:pt x="138973" y="27286"/>
                    </a:lnTo>
                    <a:lnTo>
                      <a:pt x="139458" y="33349"/>
                    </a:lnTo>
                    <a:lnTo>
                      <a:pt x="139701" y="39291"/>
                    </a:lnTo>
                    <a:lnTo>
                      <a:pt x="139943" y="45355"/>
                    </a:lnTo>
                    <a:lnTo>
                      <a:pt x="139822" y="51418"/>
                    </a:lnTo>
                    <a:lnTo>
                      <a:pt x="139701" y="57481"/>
                    </a:lnTo>
                    <a:lnTo>
                      <a:pt x="139458" y="63545"/>
                    </a:lnTo>
                    <a:lnTo>
                      <a:pt x="139094" y="69487"/>
                    </a:lnTo>
                    <a:lnTo>
                      <a:pt x="139094" y="69487"/>
                    </a:lnTo>
                    <a:lnTo>
                      <a:pt x="138731" y="73367"/>
                    </a:lnTo>
                    <a:lnTo>
                      <a:pt x="138124" y="77248"/>
                    </a:lnTo>
                    <a:lnTo>
                      <a:pt x="137397" y="81007"/>
                    </a:lnTo>
                    <a:lnTo>
                      <a:pt x="136427" y="84767"/>
                    </a:lnTo>
                    <a:lnTo>
                      <a:pt x="136427" y="84767"/>
                    </a:lnTo>
                    <a:lnTo>
                      <a:pt x="136063" y="86100"/>
                    </a:lnTo>
                    <a:lnTo>
                      <a:pt x="135578" y="87313"/>
                    </a:lnTo>
                    <a:lnTo>
                      <a:pt x="134971" y="88526"/>
                    </a:lnTo>
                    <a:lnTo>
                      <a:pt x="134365" y="89617"/>
                    </a:lnTo>
                    <a:lnTo>
                      <a:pt x="133637" y="90587"/>
                    </a:lnTo>
                    <a:lnTo>
                      <a:pt x="132910" y="91557"/>
                    </a:lnTo>
                    <a:lnTo>
                      <a:pt x="132061" y="92528"/>
                    </a:lnTo>
                    <a:lnTo>
                      <a:pt x="131212" y="93255"/>
                    </a:lnTo>
                    <a:lnTo>
                      <a:pt x="130242" y="93983"/>
                    </a:lnTo>
                    <a:lnTo>
                      <a:pt x="129150" y="94710"/>
                    </a:lnTo>
                    <a:lnTo>
                      <a:pt x="128059" y="95317"/>
                    </a:lnTo>
                    <a:lnTo>
                      <a:pt x="126968" y="95802"/>
                    </a:lnTo>
                    <a:lnTo>
                      <a:pt x="125755" y="96166"/>
                    </a:lnTo>
                    <a:lnTo>
                      <a:pt x="124542" y="96529"/>
                    </a:lnTo>
                    <a:lnTo>
                      <a:pt x="123208" y="96893"/>
                    </a:lnTo>
                    <a:lnTo>
                      <a:pt x="121874" y="97015"/>
                    </a:lnTo>
                    <a:lnTo>
                      <a:pt x="121874" y="97015"/>
                    </a:lnTo>
                    <a:lnTo>
                      <a:pt x="116539" y="97621"/>
                    </a:lnTo>
                    <a:lnTo>
                      <a:pt x="111324" y="97985"/>
                    </a:lnTo>
                    <a:lnTo>
                      <a:pt x="105988" y="98227"/>
                    </a:lnTo>
                    <a:lnTo>
                      <a:pt x="100653" y="98348"/>
                    </a:lnTo>
                    <a:lnTo>
                      <a:pt x="100653" y="98348"/>
                    </a:lnTo>
                    <a:lnTo>
                      <a:pt x="62090" y="98106"/>
                    </a:lnTo>
                    <a:lnTo>
                      <a:pt x="42687" y="97863"/>
                    </a:lnTo>
                    <a:lnTo>
                      <a:pt x="23405" y="97500"/>
                    </a:lnTo>
                    <a:lnTo>
                      <a:pt x="23405" y="97500"/>
                    </a:lnTo>
                    <a:lnTo>
                      <a:pt x="20859" y="97257"/>
                    </a:lnTo>
                    <a:lnTo>
                      <a:pt x="18433" y="97015"/>
                    </a:lnTo>
                    <a:lnTo>
                      <a:pt x="16251" y="96651"/>
                    </a:lnTo>
                    <a:lnTo>
                      <a:pt x="14310" y="96166"/>
                    </a:lnTo>
                    <a:lnTo>
                      <a:pt x="12491" y="95438"/>
                    </a:lnTo>
                    <a:lnTo>
                      <a:pt x="10794" y="94589"/>
                    </a:lnTo>
                    <a:lnTo>
                      <a:pt x="9217" y="93619"/>
                    </a:lnTo>
                    <a:lnTo>
                      <a:pt x="7883" y="92528"/>
                    </a:lnTo>
                    <a:lnTo>
                      <a:pt x="6670" y="91194"/>
                    </a:lnTo>
                    <a:lnTo>
                      <a:pt x="5579" y="89738"/>
                    </a:lnTo>
                    <a:lnTo>
                      <a:pt x="4730" y="88162"/>
                    </a:lnTo>
                    <a:lnTo>
                      <a:pt x="3881" y="86343"/>
                    </a:lnTo>
                    <a:lnTo>
                      <a:pt x="3154" y="84403"/>
                    </a:lnTo>
                    <a:lnTo>
                      <a:pt x="2547" y="82220"/>
                    </a:lnTo>
                    <a:lnTo>
                      <a:pt x="2184" y="79916"/>
                    </a:lnTo>
                    <a:lnTo>
                      <a:pt x="1698" y="77369"/>
                    </a:lnTo>
                    <a:lnTo>
                      <a:pt x="1698" y="77369"/>
                    </a:lnTo>
                    <a:lnTo>
                      <a:pt x="971" y="70336"/>
                    </a:lnTo>
                    <a:lnTo>
                      <a:pt x="486" y="63181"/>
                    </a:lnTo>
                    <a:lnTo>
                      <a:pt x="122" y="56147"/>
                    </a:lnTo>
                    <a:lnTo>
                      <a:pt x="1" y="49114"/>
                    </a:lnTo>
                    <a:lnTo>
                      <a:pt x="122" y="41959"/>
                    </a:lnTo>
                    <a:lnTo>
                      <a:pt x="486" y="34926"/>
                    </a:lnTo>
                    <a:lnTo>
                      <a:pt x="1092" y="27892"/>
                    </a:lnTo>
                    <a:lnTo>
                      <a:pt x="1941" y="20737"/>
                    </a:lnTo>
                    <a:lnTo>
                      <a:pt x="1941" y="20737"/>
                    </a:lnTo>
                    <a:lnTo>
                      <a:pt x="2184" y="19403"/>
                    </a:lnTo>
                    <a:lnTo>
                      <a:pt x="2547" y="17948"/>
                    </a:lnTo>
                    <a:lnTo>
                      <a:pt x="3275" y="15159"/>
                    </a:lnTo>
                    <a:lnTo>
                      <a:pt x="4488" y="12491"/>
                    </a:lnTo>
                    <a:lnTo>
                      <a:pt x="5700" y="9945"/>
                    </a:lnTo>
                    <a:lnTo>
                      <a:pt x="5700" y="9945"/>
                    </a:lnTo>
                    <a:lnTo>
                      <a:pt x="6428" y="8853"/>
                    </a:lnTo>
                    <a:lnTo>
                      <a:pt x="7156" y="7883"/>
                    </a:lnTo>
                    <a:lnTo>
                      <a:pt x="7883" y="7034"/>
                    </a:lnTo>
                    <a:lnTo>
                      <a:pt x="8611" y="6307"/>
                    </a:lnTo>
                    <a:lnTo>
                      <a:pt x="9460" y="5579"/>
                    </a:lnTo>
                    <a:lnTo>
                      <a:pt x="10430" y="4851"/>
                    </a:lnTo>
                    <a:lnTo>
                      <a:pt x="11279" y="4366"/>
                    </a:lnTo>
                    <a:lnTo>
                      <a:pt x="12370" y="3760"/>
                    </a:lnTo>
                    <a:lnTo>
                      <a:pt x="14310" y="3032"/>
                    </a:lnTo>
                    <a:lnTo>
                      <a:pt x="16493" y="2426"/>
                    </a:lnTo>
                    <a:lnTo>
                      <a:pt x="18797" y="2062"/>
                    </a:lnTo>
                    <a:lnTo>
                      <a:pt x="21223" y="1820"/>
                    </a:lnTo>
                    <a:lnTo>
                      <a:pt x="21223" y="1820"/>
                    </a:lnTo>
                    <a:lnTo>
                      <a:pt x="44385" y="971"/>
                    </a:lnTo>
                    <a:lnTo>
                      <a:pt x="67910"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62" name="Google Shape;1562;p123"/>
            <p:cNvGrpSpPr/>
            <p:nvPr/>
          </p:nvGrpSpPr>
          <p:grpSpPr>
            <a:xfrm>
              <a:off x="5280677" y="2644098"/>
              <a:ext cx="201168" cy="201168"/>
              <a:chOff x="1190625" y="238125"/>
              <a:chExt cx="5238750" cy="5238750"/>
            </a:xfrm>
          </p:grpSpPr>
          <p:sp>
            <p:nvSpPr>
              <p:cNvPr id="1563" name="Google Shape;1563;p123"/>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4" name="Google Shape;1564;p123"/>
              <p:cNvSpPr/>
              <p:nvPr/>
            </p:nvSpPr>
            <p:spPr>
              <a:xfrm>
                <a:off x="2342650" y="1832775"/>
                <a:ext cx="2934700" cy="2379900"/>
              </a:xfrm>
              <a:custGeom>
                <a:rect b="b" l="l" r="r" t="t"/>
                <a:pathLst>
                  <a:path extrusionOk="0" h="95196" w="117388">
                    <a:moveTo>
                      <a:pt x="79795" y="1"/>
                    </a:moveTo>
                    <a:lnTo>
                      <a:pt x="76884" y="364"/>
                    </a:lnTo>
                    <a:lnTo>
                      <a:pt x="74095" y="1092"/>
                    </a:lnTo>
                    <a:lnTo>
                      <a:pt x="72761" y="1456"/>
                    </a:lnTo>
                    <a:lnTo>
                      <a:pt x="71548" y="1941"/>
                    </a:lnTo>
                    <a:lnTo>
                      <a:pt x="70336" y="2547"/>
                    </a:lnTo>
                    <a:lnTo>
                      <a:pt x="69123" y="3275"/>
                    </a:lnTo>
                    <a:lnTo>
                      <a:pt x="67910" y="3881"/>
                    </a:lnTo>
                    <a:lnTo>
                      <a:pt x="66819" y="4730"/>
                    </a:lnTo>
                    <a:lnTo>
                      <a:pt x="65849" y="5458"/>
                    </a:lnTo>
                    <a:lnTo>
                      <a:pt x="64757" y="6428"/>
                    </a:lnTo>
                    <a:lnTo>
                      <a:pt x="63909" y="7277"/>
                    </a:lnTo>
                    <a:lnTo>
                      <a:pt x="62938" y="8247"/>
                    </a:lnTo>
                    <a:lnTo>
                      <a:pt x="62211" y="9338"/>
                    </a:lnTo>
                    <a:lnTo>
                      <a:pt x="61362" y="10430"/>
                    </a:lnTo>
                    <a:lnTo>
                      <a:pt x="60634" y="11642"/>
                    </a:lnTo>
                    <a:lnTo>
                      <a:pt x="60028" y="12855"/>
                    </a:lnTo>
                    <a:lnTo>
                      <a:pt x="59422" y="14068"/>
                    </a:lnTo>
                    <a:lnTo>
                      <a:pt x="58815" y="15402"/>
                    </a:lnTo>
                    <a:lnTo>
                      <a:pt x="57966" y="18191"/>
                    </a:lnTo>
                    <a:lnTo>
                      <a:pt x="57603" y="19403"/>
                    </a:lnTo>
                    <a:lnTo>
                      <a:pt x="57360" y="20737"/>
                    </a:lnTo>
                    <a:lnTo>
                      <a:pt x="57239" y="22193"/>
                    </a:lnTo>
                    <a:lnTo>
                      <a:pt x="57118" y="23769"/>
                    </a:lnTo>
                    <a:lnTo>
                      <a:pt x="57118" y="25224"/>
                    </a:lnTo>
                    <a:lnTo>
                      <a:pt x="57239" y="26801"/>
                    </a:lnTo>
                    <a:lnTo>
                      <a:pt x="57481" y="28135"/>
                    </a:lnTo>
                    <a:lnTo>
                      <a:pt x="57845" y="29469"/>
                    </a:lnTo>
                    <a:lnTo>
                      <a:pt x="57845" y="29469"/>
                    </a:lnTo>
                    <a:lnTo>
                      <a:pt x="54935" y="29347"/>
                    </a:lnTo>
                    <a:lnTo>
                      <a:pt x="52146" y="28984"/>
                    </a:lnTo>
                    <a:lnTo>
                      <a:pt x="49478" y="28620"/>
                    </a:lnTo>
                    <a:lnTo>
                      <a:pt x="47052" y="28013"/>
                    </a:lnTo>
                    <a:lnTo>
                      <a:pt x="42444" y="26801"/>
                    </a:lnTo>
                    <a:lnTo>
                      <a:pt x="38321" y="25467"/>
                    </a:lnTo>
                    <a:lnTo>
                      <a:pt x="34441" y="24012"/>
                    </a:lnTo>
                    <a:lnTo>
                      <a:pt x="30803" y="22314"/>
                    </a:lnTo>
                    <a:lnTo>
                      <a:pt x="27407" y="20495"/>
                    </a:lnTo>
                    <a:lnTo>
                      <a:pt x="24133" y="18433"/>
                    </a:lnTo>
                    <a:lnTo>
                      <a:pt x="20859" y="16250"/>
                    </a:lnTo>
                    <a:lnTo>
                      <a:pt x="17584" y="13825"/>
                    </a:lnTo>
                    <a:lnTo>
                      <a:pt x="15644" y="12249"/>
                    </a:lnTo>
                    <a:lnTo>
                      <a:pt x="13825" y="10551"/>
                    </a:lnTo>
                    <a:lnTo>
                      <a:pt x="12006" y="8853"/>
                    </a:lnTo>
                    <a:lnTo>
                      <a:pt x="10430" y="6913"/>
                    </a:lnTo>
                    <a:lnTo>
                      <a:pt x="9338" y="5821"/>
                    </a:lnTo>
                    <a:lnTo>
                      <a:pt x="8732" y="5094"/>
                    </a:lnTo>
                    <a:lnTo>
                      <a:pt x="8247" y="4488"/>
                    </a:lnTo>
                    <a:lnTo>
                      <a:pt x="8126" y="4366"/>
                    </a:lnTo>
                    <a:lnTo>
                      <a:pt x="7277" y="5943"/>
                    </a:lnTo>
                    <a:lnTo>
                      <a:pt x="6185" y="7519"/>
                    </a:lnTo>
                    <a:lnTo>
                      <a:pt x="5336" y="9217"/>
                    </a:lnTo>
                    <a:lnTo>
                      <a:pt x="4973" y="10066"/>
                    </a:lnTo>
                    <a:lnTo>
                      <a:pt x="4609" y="11036"/>
                    </a:lnTo>
                    <a:lnTo>
                      <a:pt x="4245" y="12734"/>
                    </a:lnTo>
                    <a:lnTo>
                      <a:pt x="4002" y="14310"/>
                    </a:lnTo>
                    <a:lnTo>
                      <a:pt x="4002" y="15887"/>
                    </a:lnTo>
                    <a:lnTo>
                      <a:pt x="4002" y="17463"/>
                    </a:lnTo>
                    <a:lnTo>
                      <a:pt x="4245" y="19040"/>
                    </a:lnTo>
                    <a:lnTo>
                      <a:pt x="4487" y="20495"/>
                    </a:lnTo>
                    <a:lnTo>
                      <a:pt x="4973" y="21950"/>
                    </a:lnTo>
                    <a:lnTo>
                      <a:pt x="5458" y="23284"/>
                    </a:lnTo>
                    <a:lnTo>
                      <a:pt x="5943" y="24618"/>
                    </a:lnTo>
                    <a:lnTo>
                      <a:pt x="6549" y="25952"/>
                    </a:lnTo>
                    <a:lnTo>
                      <a:pt x="8004" y="28256"/>
                    </a:lnTo>
                    <a:lnTo>
                      <a:pt x="9459" y="30439"/>
                    </a:lnTo>
                    <a:lnTo>
                      <a:pt x="10915" y="32500"/>
                    </a:lnTo>
                    <a:lnTo>
                      <a:pt x="11400" y="32985"/>
                    </a:lnTo>
                    <a:lnTo>
                      <a:pt x="12006" y="33470"/>
                    </a:lnTo>
                    <a:lnTo>
                      <a:pt x="13219" y="34441"/>
                    </a:lnTo>
                    <a:lnTo>
                      <a:pt x="14310" y="35411"/>
                    </a:lnTo>
                    <a:lnTo>
                      <a:pt x="15402" y="36381"/>
                    </a:lnTo>
                    <a:lnTo>
                      <a:pt x="15159" y="36381"/>
                    </a:lnTo>
                    <a:lnTo>
                      <a:pt x="14674" y="36502"/>
                    </a:lnTo>
                    <a:lnTo>
                      <a:pt x="13825" y="36381"/>
                    </a:lnTo>
                    <a:lnTo>
                      <a:pt x="12249" y="36017"/>
                    </a:lnTo>
                    <a:lnTo>
                      <a:pt x="9581" y="35411"/>
                    </a:lnTo>
                    <a:lnTo>
                      <a:pt x="8368" y="35047"/>
                    </a:lnTo>
                    <a:lnTo>
                      <a:pt x="7155" y="34683"/>
                    </a:lnTo>
                    <a:lnTo>
                      <a:pt x="4730" y="33470"/>
                    </a:lnTo>
                    <a:lnTo>
                      <a:pt x="4730" y="35289"/>
                    </a:lnTo>
                    <a:lnTo>
                      <a:pt x="4851" y="37108"/>
                    </a:lnTo>
                    <a:lnTo>
                      <a:pt x="5215" y="38806"/>
                    </a:lnTo>
                    <a:lnTo>
                      <a:pt x="5579" y="40383"/>
                    </a:lnTo>
                    <a:lnTo>
                      <a:pt x="6064" y="41959"/>
                    </a:lnTo>
                    <a:lnTo>
                      <a:pt x="6549" y="43414"/>
                    </a:lnTo>
                    <a:lnTo>
                      <a:pt x="7277" y="44748"/>
                    </a:lnTo>
                    <a:lnTo>
                      <a:pt x="8004" y="46082"/>
                    </a:lnTo>
                    <a:lnTo>
                      <a:pt x="8853" y="47295"/>
                    </a:lnTo>
                    <a:lnTo>
                      <a:pt x="9702" y="48508"/>
                    </a:lnTo>
                    <a:lnTo>
                      <a:pt x="10551" y="49599"/>
                    </a:lnTo>
                    <a:lnTo>
                      <a:pt x="11642" y="50569"/>
                    </a:lnTo>
                    <a:lnTo>
                      <a:pt x="12612" y="51539"/>
                    </a:lnTo>
                    <a:lnTo>
                      <a:pt x="13704" y="52509"/>
                    </a:lnTo>
                    <a:lnTo>
                      <a:pt x="16008" y="54086"/>
                    </a:lnTo>
                    <a:lnTo>
                      <a:pt x="17706" y="55056"/>
                    </a:lnTo>
                    <a:lnTo>
                      <a:pt x="19646" y="56026"/>
                    </a:lnTo>
                    <a:lnTo>
                      <a:pt x="20616" y="56511"/>
                    </a:lnTo>
                    <a:lnTo>
                      <a:pt x="21707" y="56875"/>
                    </a:lnTo>
                    <a:lnTo>
                      <a:pt x="22799" y="57118"/>
                    </a:lnTo>
                    <a:lnTo>
                      <a:pt x="23890" y="57239"/>
                    </a:lnTo>
                    <a:lnTo>
                      <a:pt x="23526" y="57481"/>
                    </a:lnTo>
                    <a:lnTo>
                      <a:pt x="23041" y="57603"/>
                    </a:lnTo>
                    <a:lnTo>
                      <a:pt x="21829" y="57966"/>
                    </a:lnTo>
                    <a:lnTo>
                      <a:pt x="20374" y="58088"/>
                    </a:lnTo>
                    <a:lnTo>
                      <a:pt x="18797" y="58088"/>
                    </a:lnTo>
                    <a:lnTo>
                      <a:pt x="15644" y="57966"/>
                    </a:lnTo>
                    <a:lnTo>
                      <a:pt x="13097" y="57724"/>
                    </a:lnTo>
                    <a:lnTo>
                      <a:pt x="14310" y="60392"/>
                    </a:lnTo>
                    <a:lnTo>
                      <a:pt x="15644" y="62938"/>
                    </a:lnTo>
                    <a:lnTo>
                      <a:pt x="16372" y="64030"/>
                    </a:lnTo>
                    <a:lnTo>
                      <a:pt x="17221" y="65242"/>
                    </a:lnTo>
                    <a:lnTo>
                      <a:pt x="18069" y="66213"/>
                    </a:lnTo>
                    <a:lnTo>
                      <a:pt x="18918" y="67183"/>
                    </a:lnTo>
                    <a:lnTo>
                      <a:pt x="19888" y="68153"/>
                    </a:lnTo>
                    <a:lnTo>
                      <a:pt x="20980" y="69002"/>
                    </a:lnTo>
                    <a:lnTo>
                      <a:pt x="21950" y="69851"/>
                    </a:lnTo>
                    <a:lnTo>
                      <a:pt x="23163" y="70578"/>
                    </a:lnTo>
                    <a:lnTo>
                      <a:pt x="24375" y="71306"/>
                    </a:lnTo>
                    <a:lnTo>
                      <a:pt x="25588" y="71912"/>
                    </a:lnTo>
                    <a:lnTo>
                      <a:pt x="26922" y="72519"/>
                    </a:lnTo>
                    <a:lnTo>
                      <a:pt x="28377" y="73125"/>
                    </a:lnTo>
                    <a:lnTo>
                      <a:pt x="29954" y="73610"/>
                    </a:lnTo>
                    <a:lnTo>
                      <a:pt x="31773" y="73974"/>
                    </a:lnTo>
                    <a:lnTo>
                      <a:pt x="33592" y="74338"/>
                    </a:lnTo>
                    <a:lnTo>
                      <a:pt x="35532" y="74338"/>
                    </a:lnTo>
                    <a:lnTo>
                      <a:pt x="34926" y="75065"/>
                    </a:lnTo>
                    <a:lnTo>
                      <a:pt x="34198" y="75550"/>
                    </a:lnTo>
                    <a:lnTo>
                      <a:pt x="32500" y="76763"/>
                    </a:lnTo>
                    <a:lnTo>
                      <a:pt x="29105" y="78703"/>
                    </a:lnTo>
                    <a:lnTo>
                      <a:pt x="27407" y="79552"/>
                    </a:lnTo>
                    <a:lnTo>
                      <a:pt x="25831" y="80280"/>
                    </a:lnTo>
                    <a:lnTo>
                      <a:pt x="24133" y="81007"/>
                    </a:lnTo>
                    <a:lnTo>
                      <a:pt x="22314" y="81735"/>
                    </a:lnTo>
                    <a:lnTo>
                      <a:pt x="18555" y="82948"/>
                    </a:lnTo>
                    <a:lnTo>
                      <a:pt x="14553" y="83918"/>
                    </a:lnTo>
                    <a:lnTo>
                      <a:pt x="12976" y="84160"/>
                    </a:lnTo>
                    <a:lnTo>
                      <a:pt x="11278" y="84403"/>
                    </a:lnTo>
                    <a:lnTo>
                      <a:pt x="9581" y="84524"/>
                    </a:lnTo>
                    <a:lnTo>
                      <a:pt x="7762" y="84645"/>
                    </a:lnTo>
                    <a:lnTo>
                      <a:pt x="5700" y="84645"/>
                    </a:lnTo>
                    <a:lnTo>
                      <a:pt x="3760" y="84524"/>
                    </a:lnTo>
                    <a:lnTo>
                      <a:pt x="1" y="84281"/>
                    </a:lnTo>
                    <a:lnTo>
                      <a:pt x="1" y="84281"/>
                    </a:lnTo>
                    <a:lnTo>
                      <a:pt x="2183" y="85615"/>
                    </a:lnTo>
                    <a:lnTo>
                      <a:pt x="5458" y="87434"/>
                    </a:lnTo>
                    <a:lnTo>
                      <a:pt x="8974" y="89132"/>
                    </a:lnTo>
                    <a:lnTo>
                      <a:pt x="12249" y="90466"/>
                    </a:lnTo>
                    <a:lnTo>
                      <a:pt x="15765" y="91679"/>
                    </a:lnTo>
                    <a:lnTo>
                      <a:pt x="19403" y="92770"/>
                    </a:lnTo>
                    <a:lnTo>
                      <a:pt x="23163" y="93740"/>
                    </a:lnTo>
                    <a:lnTo>
                      <a:pt x="25103" y="94225"/>
                    </a:lnTo>
                    <a:lnTo>
                      <a:pt x="27164" y="94589"/>
                    </a:lnTo>
                    <a:lnTo>
                      <a:pt x="29347" y="94832"/>
                    </a:lnTo>
                    <a:lnTo>
                      <a:pt x="31530" y="95074"/>
                    </a:lnTo>
                    <a:lnTo>
                      <a:pt x="33834" y="95196"/>
                    </a:lnTo>
                    <a:lnTo>
                      <a:pt x="36017" y="95196"/>
                    </a:lnTo>
                    <a:lnTo>
                      <a:pt x="40625" y="95074"/>
                    </a:lnTo>
                    <a:lnTo>
                      <a:pt x="45112" y="94710"/>
                    </a:lnTo>
                    <a:lnTo>
                      <a:pt x="49478" y="94104"/>
                    </a:lnTo>
                    <a:lnTo>
                      <a:pt x="53480" y="93377"/>
                    </a:lnTo>
                    <a:lnTo>
                      <a:pt x="57118" y="92406"/>
                    </a:lnTo>
                    <a:lnTo>
                      <a:pt x="59543" y="91557"/>
                    </a:lnTo>
                    <a:lnTo>
                      <a:pt x="61847" y="90709"/>
                    </a:lnTo>
                    <a:lnTo>
                      <a:pt x="64030" y="89860"/>
                    </a:lnTo>
                    <a:lnTo>
                      <a:pt x="66213" y="88890"/>
                    </a:lnTo>
                    <a:lnTo>
                      <a:pt x="68274" y="87919"/>
                    </a:lnTo>
                    <a:lnTo>
                      <a:pt x="70336" y="86828"/>
                    </a:lnTo>
                    <a:lnTo>
                      <a:pt x="72397" y="85737"/>
                    </a:lnTo>
                    <a:lnTo>
                      <a:pt x="74337" y="84524"/>
                    </a:lnTo>
                    <a:lnTo>
                      <a:pt x="76278" y="83311"/>
                    </a:lnTo>
                    <a:lnTo>
                      <a:pt x="78097" y="81977"/>
                    </a:lnTo>
                    <a:lnTo>
                      <a:pt x="79795" y="80643"/>
                    </a:lnTo>
                    <a:lnTo>
                      <a:pt x="81614" y="79188"/>
                    </a:lnTo>
                    <a:lnTo>
                      <a:pt x="83190" y="77733"/>
                    </a:lnTo>
                    <a:lnTo>
                      <a:pt x="84888" y="76157"/>
                    </a:lnTo>
                    <a:lnTo>
                      <a:pt x="86464" y="74580"/>
                    </a:lnTo>
                    <a:lnTo>
                      <a:pt x="87919" y="72882"/>
                    </a:lnTo>
                    <a:lnTo>
                      <a:pt x="89375" y="71185"/>
                    </a:lnTo>
                    <a:lnTo>
                      <a:pt x="90830" y="69487"/>
                    </a:lnTo>
                    <a:lnTo>
                      <a:pt x="92164" y="67668"/>
                    </a:lnTo>
                    <a:lnTo>
                      <a:pt x="93376" y="65728"/>
                    </a:lnTo>
                    <a:lnTo>
                      <a:pt x="94589" y="63909"/>
                    </a:lnTo>
                    <a:lnTo>
                      <a:pt x="95802" y="61847"/>
                    </a:lnTo>
                    <a:lnTo>
                      <a:pt x="96893" y="59785"/>
                    </a:lnTo>
                    <a:lnTo>
                      <a:pt x="97985" y="57724"/>
                    </a:lnTo>
                    <a:lnTo>
                      <a:pt x="98955" y="55662"/>
                    </a:lnTo>
                    <a:lnTo>
                      <a:pt x="99925" y="53358"/>
                    </a:lnTo>
                    <a:lnTo>
                      <a:pt x="101623" y="48871"/>
                    </a:lnTo>
                    <a:lnTo>
                      <a:pt x="103078" y="44142"/>
                    </a:lnTo>
                    <a:lnTo>
                      <a:pt x="104291" y="39170"/>
                    </a:lnTo>
                    <a:lnTo>
                      <a:pt x="104654" y="37351"/>
                    </a:lnTo>
                    <a:lnTo>
                      <a:pt x="104897" y="35532"/>
                    </a:lnTo>
                    <a:lnTo>
                      <a:pt x="105261" y="31773"/>
                    </a:lnTo>
                    <a:lnTo>
                      <a:pt x="105382" y="27771"/>
                    </a:lnTo>
                    <a:lnTo>
                      <a:pt x="105382" y="23648"/>
                    </a:lnTo>
                    <a:lnTo>
                      <a:pt x="109141" y="20737"/>
                    </a:lnTo>
                    <a:lnTo>
                      <a:pt x="110354" y="19767"/>
                    </a:lnTo>
                    <a:lnTo>
                      <a:pt x="111445" y="18676"/>
                    </a:lnTo>
                    <a:lnTo>
                      <a:pt x="113628" y="16372"/>
                    </a:lnTo>
                    <a:lnTo>
                      <a:pt x="115568" y="13946"/>
                    </a:lnTo>
                    <a:lnTo>
                      <a:pt x="117387" y="11400"/>
                    </a:lnTo>
                    <a:lnTo>
                      <a:pt x="117387" y="11279"/>
                    </a:lnTo>
                    <a:lnTo>
                      <a:pt x="114234" y="12370"/>
                    </a:lnTo>
                    <a:lnTo>
                      <a:pt x="110960" y="13583"/>
                    </a:lnTo>
                    <a:lnTo>
                      <a:pt x="109262" y="14068"/>
                    </a:lnTo>
                    <a:lnTo>
                      <a:pt x="107443" y="14553"/>
                    </a:lnTo>
                    <a:lnTo>
                      <a:pt x="105624" y="14917"/>
                    </a:lnTo>
                    <a:lnTo>
                      <a:pt x="103684" y="15038"/>
                    </a:lnTo>
                    <a:lnTo>
                      <a:pt x="103684" y="14917"/>
                    </a:lnTo>
                    <a:lnTo>
                      <a:pt x="104412" y="14553"/>
                    </a:lnTo>
                    <a:lnTo>
                      <a:pt x="105139" y="14068"/>
                    </a:lnTo>
                    <a:lnTo>
                      <a:pt x="106352" y="13098"/>
                    </a:lnTo>
                    <a:lnTo>
                      <a:pt x="107686" y="12006"/>
                    </a:lnTo>
                    <a:lnTo>
                      <a:pt x="109020" y="10793"/>
                    </a:lnTo>
                    <a:lnTo>
                      <a:pt x="110233" y="9581"/>
                    </a:lnTo>
                    <a:lnTo>
                      <a:pt x="111324" y="8247"/>
                    </a:lnTo>
                    <a:lnTo>
                      <a:pt x="112415" y="6792"/>
                    </a:lnTo>
                    <a:lnTo>
                      <a:pt x="113386" y="5336"/>
                    </a:lnTo>
                    <a:lnTo>
                      <a:pt x="114113" y="3760"/>
                    </a:lnTo>
                    <a:lnTo>
                      <a:pt x="114841" y="1941"/>
                    </a:lnTo>
                    <a:lnTo>
                      <a:pt x="113992" y="2305"/>
                    </a:lnTo>
                    <a:lnTo>
                      <a:pt x="113022" y="2669"/>
                    </a:lnTo>
                    <a:lnTo>
                      <a:pt x="112052" y="3032"/>
                    </a:lnTo>
                    <a:lnTo>
                      <a:pt x="111203" y="3396"/>
                    </a:lnTo>
                    <a:lnTo>
                      <a:pt x="108535" y="4609"/>
                    </a:lnTo>
                    <a:lnTo>
                      <a:pt x="105382" y="5943"/>
                    </a:lnTo>
                    <a:lnTo>
                      <a:pt x="103684" y="6549"/>
                    </a:lnTo>
                    <a:lnTo>
                      <a:pt x="101986" y="6913"/>
                    </a:lnTo>
                    <a:lnTo>
                      <a:pt x="100410" y="7277"/>
                    </a:lnTo>
                    <a:lnTo>
                      <a:pt x="98834" y="7519"/>
                    </a:lnTo>
                    <a:lnTo>
                      <a:pt x="97014" y="5943"/>
                    </a:lnTo>
                    <a:lnTo>
                      <a:pt x="95195" y="4488"/>
                    </a:lnTo>
                    <a:lnTo>
                      <a:pt x="93255" y="3275"/>
                    </a:lnTo>
                    <a:lnTo>
                      <a:pt x="91072" y="2062"/>
                    </a:lnTo>
                    <a:lnTo>
                      <a:pt x="89860" y="1577"/>
                    </a:lnTo>
                    <a:lnTo>
                      <a:pt x="88647" y="1213"/>
                    </a:lnTo>
                    <a:lnTo>
                      <a:pt x="87434" y="850"/>
                    </a:lnTo>
                    <a:lnTo>
                      <a:pt x="86100" y="486"/>
                    </a:lnTo>
                    <a:lnTo>
                      <a:pt x="84645" y="243"/>
                    </a:lnTo>
                    <a:lnTo>
                      <a:pt x="83069" y="122"/>
                    </a:lnTo>
                    <a:lnTo>
                      <a:pt x="81492"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5" name="Google Shape;1565;p123"/>
              <p:cNvSpPr/>
              <p:nvPr/>
            </p:nvSpPr>
            <p:spPr>
              <a:xfrm>
                <a:off x="2342650" y="1832775"/>
                <a:ext cx="2934700" cy="2379900"/>
              </a:xfrm>
              <a:custGeom>
                <a:rect b="b" l="l" r="r" t="t"/>
                <a:pathLst>
                  <a:path extrusionOk="0" fill="none" h="95196" w="117388">
                    <a:moveTo>
                      <a:pt x="79795" y="1"/>
                    </a:moveTo>
                    <a:lnTo>
                      <a:pt x="79795" y="1"/>
                    </a:lnTo>
                    <a:lnTo>
                      <a:pt x="81492" y="1"/>
                    </a:lnTo>
                    <a:lnTo>
                      <a:pt x="83069" y="122"/>
                    </a:lnTo>
                    <a:lnTo>
                      <a:pt x="84645" y="243"/>
                    </a:lnTo>
                    <a:lnTo>
                      <a:pt x="86100" y="486"/>
                    </a:lnTo>
                    <a:lnTo>
                      <a:pt x="87434" y="850"/>
                    </a:lnTo>
                    <a:lnTo>
                      <a:pt x="88647" y="1213"/>
                    </a:lnTo>
                    <a:lnTo>
                      <a:pt x="89860" y="1577"/>
                    </a:lnTo>
                    <a:lnTo>
                      <a:pt x="91072" y="2062"/>
                    </a:lnTo>
                    <a:lnTo>
                      <a:pt x="93255" y="3275"/>
                    </a:lnTo>
                    <a:lnTo>
                      <a:pt x="95195" y="4488"/>
                    </a:lnTo>
                    <a:lnTo>
                      <a:pt x="97014" y="5943"/>
                    </a:lnTo>
                    <a:lnTo>
                      <a:pt x="98834" y="7519"/>
                    </a:lnTo>
                    <a:lnTo>
                      <a:pt x="98834" y="7519"/>
                    </a:lnTo>
                    <a:lnTo>
                      <a:pt x="100410" y="7277"/>
                    </a:lnTo>
                    <a:lnTo>
                      <a:pt x="101986" y="6913"/>
                    </a:lnTo>
                    <a:lnTo>
                      <a:pt x="103684" y="6549"/>
                    </a:lnTo>
                    <a:lnTo>
                      <a:pt x="105382" y="5943"/>
                    </a:lnTo>
                    <a:lnTo>
                      <a:pt x="108535" y="4609"/>
                    </a:lnTo>
                    <a:lnTo>
                      <a:pt x="111203" y="3396"/>
                    </a:lnTo>
                    <a:lnTo>
                      <a:pt x="111203" y="3396"/>
                    </a:lnTo>
                    <a:lnTo>
                      <a:pt x="112052" y="3032"/>
                    </a:lnTo>
                    <a:lnTo>
                      <a:pt x="113022" y="2669"/>
                    </a:lnTo>
                    <a:lnTo>
                      <a:pt x="113992" y="2305"/>
                    </a:lnTo>
                    <a:lnTo>
                      <a:pt x="114841" y="1941"/>
                    </a:lnTo>
                    <a:lnTo>
                      <a:pt x="114841" y="1941"/>
                    </a:lnTo>
                    <a:lnTo>
                      <a:pt x="114113" y="3760"/>
                    </a:lnTo>
                    <a:lnTo>
                      <a:pt x="113386" y="5336"/>
                    </a:lnTo>
                    <a:lnTo>
                      <a:pt x="112415" y="6792"/>
                    </a:lnTo>
                    <a:lnTo>
                      <a:pt x="111324" y="8247"/>
                    </a:lnTo>
                    <a:lnTo>
                      <a:pt x="110233" y="9581"/>
                    </a:lnTo>
                    <a:lnTo>
                      <a:pt x="109020" y="10793"/>
                    </a:lnTo>
                    <a:lnTo>
                      <a:pt x="107686" y="12006"/>
                    </a:lnTo>
                    <a:lnTo>
                      <a:pt x="106352" y="13098"/>
                    </a:lnTo>
                    <a:lnTo>
                      <a:pt x="106352" y="13098"/>
                    </a:lnTo>
                    <a:lnTo>
                      <a:pt x="105139" y="14068"/>
                    </a:lnTo>
                    <a:lnTo>
                      <a:pt x="104412" y="14553"/>
                    </a:lnTo>
                    <a:lnTo>
                      <a:pt x="103684" y="14917"/>
                    </a:lnTo>
                    <a:lnTo>
                      <a:pt x="103684" y="15038"/>
                    </a:lnTo>
                    <a:lnTo>
                      <a:pt x="103684" y="15038"/>
                    </a:lnTo>
                    <a:lnTo>
                      <a:pt x="105624" y="14917"/>
                    </a:lnTo>
                    <a:lnTo>
                      <a:pt x="107443" y="14553"/>
                    </a:lnTo>
                    <a:lnTo>
                      <a:pt x="109262" y="14068"/>
                    </a:lnTo>
                    <a:lnTo>
                      <a:pt x="110960" y="13583"/>
                    </a:lnTo>
                    <a:lnTo>
                      <a:pt x="114234" y="12370"/>
                    </a:lnTo>
                    <a:lnTo>
                      <a:pt x="117387" y="11279"/>
                    </a:lnTo>
                    <a:lnTo>
                      <a:pt x="117387" y="11400"/>
                    </a:lnTo>
                    <a:lnTo>
                      <a:pt x="117387" y="11400"/>
                    </a:lnTo>
                    <a:lnTo>
                      <a:pt x="115568" y="13946"/>
                    </a:lnTo>
                    <a:lnTo>
                      <a:pt x="113628" y="16372"/>
                    </a:lnTo>
                    <a:lnTo>
                      <a:pt x="111445" y="18676"/>
                    </a:lnTo>
                    <a:lnTo>
                      <a:pt x="110354" y="19767"/>
                    </a:lnTo>
                    <a:lnTo>
                      <a:pt x="109141" y="20737"/>
                    </a:lnTo>
                    <a:lnTo>
                      <a:pt x="109141" y="20737"/>
                    </a:lnTo>
                    <a:lnTo>
                      <a:pt x="105382" y="23648"/>
                    </a:lnTo>
                    <a:lnTo>
                      <a:pt x="105382" y="23648"/>
                    </a:lnTo>
                    <a:lnTo>
                      <a:pt x="105382" y="27771"/>
                    </a:lnTo>
                    <a:lnTo>
                      <a:pt x="105261" y="31773"/>
                    </a:lnTo>
                    <a:lnTo>
                      <a:pt x="104897" y="35532"/>
                    </a:lnTo>
                    <a:lnTo>
                      <a:pt x="104654" y="37351"/>
                    </a:lnTo>
                    <a:lnTo>
                      <a:pt x="104291" y="39170"/>
                    </a:lnTo>
                    <a:lnTo>
                      <a:pt x="104291" y="39170"/>
                    </a:lnTo>
                    <a:lnTo>
                      <a:pt x="103078" y="44142"/>
                    </a:lnTo>
                    <a:lnTo>
                      <a:pt x="101623" y="48871"/>
                    </a:lnTo>
                    <a:lnTo>
                      <a:pt x="99925" y="53358"/>
                    </a:lnTo>
                    <a:lnTo>
                      <a:pt x="98955" y="55662"/>
                    </a:lnTo>
                    <a:lnTo>
                      <a:pt x="97985" y="57724"/>
                    </a:lnTo>
                    <a:lnTo>
                      <a:pt x="96893" y="59785"/>
                    </a:lnTo>
                    <a:lnTo>
                      <a:pt x="95802" y="61847"/>
                    </a:lnTo>
                    <a:lnTo>
                      <a:pt x="94589" y="63909"/>
                    </a:lnTo>
                    <a:lnTo>
                      <a:pt x="93376" y="65728"/>
                    </a:lnTo>
                    <a:lnTo>
                      <a:pt x="92164" y="67668"/>
                    </a:lnTo>
                    <a:lnTo>
                      <a:pt x="90830" y="69487"/>
                    </a:lnTo>
                    <a:lnTo>
                      <a:pt x="89375" y="71185"/>
                    </a:lnTo>
                    <a:lnTo>
                      <a:pt x="87919" y="72882"/>
                    </a:lnTo>
                    <a:lnTo>
                      <a:pt x="86464" y="74580"/>
                    </a:lnTo>
                    <a:lnTo>
                      <a:pt x="84888" y="76157"/>
                    </a:lnTo>
                    <a:lnTo>
                      <a:pt x="83190" y="77733"/>
                    </a:lnTo>
                    <a:lnTo>
                      <a:pt x="81614" y="79188"/>
                    </a:lnTo>
                    <a:lnTo>
                      <a:pt x="79795" y="80643"/>
                    </a:lnTo>
                    <a:lnTo>
                      <a:pt x="78097" y="81977"/>
                    </a:lnTo>
                    <a:lnTo>
                      <a:pt x="76278" y="83311"/>
                    </a:lnTo>
                    <a:lnTo>
                      <a:pt x="74337" y="84524"/>
                    </a:lnTo>
                    <a:lnTo>
                      <a:pt x="72397" y="85737"/>
                    </a:lnTo>
                    <a:lnTo>
                      <a:pt x="70336" y="86828"/>
                    </a:lnTo>
                    <a:lnTo>
                      <a:pt x="68274" y="87919"/>
                    </a:lnTo>
                    <a:lnTo>
                      <a:pt x="66213" y="88890"/>
                    </a:lnTo>
                    <a:lnTo>
                      <a:pt x="64030" y="89860"/>
                    </a:lnTo>
                    <a:lnTo>
                      <a:pt x="61847" y="90709"/>
                    </a:lnTo>
                    <a:lnTo>
                      <a:pt x="59543" y="91557"/>
                    </a:lnTo>
                    <a:lnTo>
                      <a:pt x="57118" y="92406"/>
                    </a:lnTo>
                    <a:lnTo>
                      <a:pt x="57118" y="92406"/>
                    </a:lnTo>
                    <a:lnTo>
                      <a:pt x="53480" y="93377"/>
                    </a:lnTo>
                    <a:lnTo>
                      <a:pt x="49478" y="94104"/>
                    </a:lnTo>
                    <a:lnTo>
                      <a:pt x="45112" y="94710"/>
                    </a:lnTo>
                    <a:lnTo>
                      <a:pt x="40625" y="95074"/>
                    </a:lnTo>
                    <a:lnTo>
                      <a:pt x="36017" y="95196"/>
                    </a:lnTo>
                    <a:lnTo>
                      <a:pt x="33834" y="95196"/>
                    </a:lnTo>
                    <a:lnTo>
                      <a:pt x="31530" y="95074"/>
                    </a:lnTo>
                    <a:lnTo>
                      <a:pt x="29347" y="94832"/>
                    </a:lnTo>
                    <a:lnTo>
                      <a:pt x="27164" y="94589"/>
                    </a:lnTo>
                    <a:lnTo>
                      <a:pt x="25103" y="94225"/>
                    </a:lnTo>
                    <a:lnTo>
                      <a:pt x="23163" y="93740"/>
                    </a:lnTo>
                    <a:lnTo>
                      <a:pt x="23163" y="93740"/>
                    </a:lnTo>
                    <a:lnTo>
                      <a:pt x="19403" y="92770"/>
                    </a:lnTo>
                    <a:lnTo>
                      <a:pt x="15765" y="91679"/>
                    </a:lnTo>
                    <a:lnTo>
                      <a:pt x="12249" y="90466"/>
                    </a:lnTo>
                    <a:lnTo>
                      <a:pt x="8974" y="89132"/>
                    </a:lnTo>
                    <a:lnTo>
                      <a:pt x="8974" y="89132"/>
                    </a:lnTo>
                    <a:lnTo>
                      <a:pt x="5458" y="87434"/>
                    </a:lnTo>
                    <a:lnTo>
                      <a:pt x="2183" y="85615"/>
                    </a:lnTo>
                    <a:lnTo>
                      <a:pt x="2183" y="85615"/>
                    </a:lnTo>
                    <a:lnTo>
                      <a:pt x="1" y="84281"/>
                    </a:lnTo>
                    <a:lnTo>
                      <a:pt x="1" y="84281"/>
                    </a:lnTo>
                    <a:lnTo>
                      <a:pt x="3760" y="84524"/>
                    </a:lnTo>
                    <a:lnTo>
                      <a:pt x="5700" y="84645"/>
                    </a:lnTo>
                    <a:lnTo>
                      <a:pt x="7762" y="84645"/>
                    </a:lnTo>
                    <a:lnTo>
                      <a:pt x="7762" y="84645"/>
                    </a:lnTo>
                    <a:lnTo>
                      <a:pt x="9581" y="84524"/>
                    </a:lnTo>
                    <a:lnTo>
                      <a:pt x="11278" y="84403"/>
                    </a:lnTo>
                    <a:lnTo>
                      <a:pt x="12976" y="84160"/>
                    </a:lnTo>
                    <a:lnTo>
                      <a:pt x="14553" y="83918"/>
                    </a:lnTo>
                    <a:lnTo>
                      <a:pt x="14553" y="83918"/>
                    </a:lnTo>
                    <a:lnTo>
                      <a:pt x="18555" y="82948"/>
                    </a:lnTo>
                    <a:lnTo>
                      <a:pt x="22314" y="81735"/>
                    </a:lnTo>
                    <a:lnTo>
                      <a:pt x="24133" y="81007"/>
                    </a:lnTo>
                    <a:lnTo>
                      <a:pt x="25831" y="80280"/>
                    </a:lnTo>
                    <a:lnTo>
                      <a:pt x="27407" y="79552"/>
                    </a:lnTo>
                    <a:lnTo>
                      <a:pt x="29105" y="78703"/>
                    </a:lnTo>
                    <a:lnTo>
                      <a:pt x="29105" y="78703"/>
                    </a:lnTo>
                    <a:lnTo>
                      <a:pt x="32500" y="76763"/>
                    </a:lnTo>
                    <a:lnTo>
                      <a:pt x="34198" y="75550"/>
                    </a:lnTo>
                    <a:lnTo>
                      <a:pt x="34926" y="75065"/>
                    </a:lnTo>
                    <a:lnTo>
                      <a:pt x="35532" y="74338"/>
                    </a:lnTo>
                    <a:lnTo>
                      <a:pt x="35532" y="74338"/>
                    </a:lnTo>
                    <a:lnTo>
                      <a:pt x="33592" y="74338"/>
                    </a:lnTo>
                    <a:lnTo>
                      <a:pt x="31773" y="73974"/>
                    </a:lnTo>
                    <a:lnTo>
                      <a:pt x="29954" y="73610"/>
                    </a:lnTo>
                    <a:lnTo>
                      <a:pt x="28377" y="73125"/>
                    </a:lnTo>
                    <a:lnTo>
                      <a:pt x="28377" y="73125"/>
                    </a:lnTo>
                    <a:lnTo>
                      <a:pt x="26922" y="72519"/>
                    </a:lnTo>
                    <a:lnTo>
                      <a:pt x="25588" y="71912"/>
                    </a:lnTo>
                    <a:lnTo>
                      <a:pt x="24375" y="71306"/>
                    </a:lnTo>
                    <a:lnTo>
                      <a:pt x="23163" y="70578"/>
                    </a:lnTo>
                    <a:lnTo>
                      <a:pt x="21950" y="69851"/>
                    </a:lnTo>
                    <a:lnTo>
                      <a:pt x="20980" y="69002"/>
                    </a:lnTo>
                    <a:lnTo>
                      <a:pt x="19888" y="68153"/>
                    </a:lnTo>
                    <a:lnTo>
                      <a:pt x="18918" y="67183"/>
                    </a:lnTo>
                    <a:lnTo>
                      <a:pt x="18069" y="66213"/>
                    </a:lnTo>
                    <a:lnTo>
                      <a:pt x="17221" y="65242"/>
                    </a:lnTo>
                    <a:lnTo>
                      <a:pt x="16372" y="64030"/>
                    </a:lnTo>
                    <a:lnTo>
                      <a:pt x="15644" y="62938"/>
                    </a:lnTo>
                    <a:lnTo>
                      <a:pt x="14310" y="60392"/>
                    </a:lnTo>
                    <a:lnTo>
                      <a:pt x="13097" y="57724"/>
                    </a:lnTo>
                    <a:lnTo>
                      <a:pt x="13097" y="57724"/>
                    </a:lnTo>
                    <a:lnTo>
                      <a:pt x="15644" y="57966"/>
                    </a:lnTo>
                    <a:lnTo>
                      <a:pt x="18797" y="58088"/>
                    </a:lnTo>
                    <a:lnTo>
                      <a:pt x="20374" y="58088"/>
                    </a:lnTo>
                    <a:lnTo>
                      <a:pt x="21829" y="57966"/>
                    </a:lnTo>
                    <a:lnTo>
                      <a:pt x="23041" y="57603"/>
                    </a:lnTo>
                    <a:lnTo>
                      <a:pt x="23526" y="57481"/>
                    </a:lnTo>
                    <a:lnTo>
                      <a:pt x="23890" y="57239"/>
                    </a:lnTo>
                    <a:lnTo>
                      <a:pt x="23890" y="57239"/>
                    </a:lnTo>
                    <a:lnTo>
                      <a:pt x="22799" y="57118"/>
                    </a:lnTo>
                    <a:lnTo>
                      <a:pt x="21707" y="56875"/>
                    </a:lnTo>
                    <a:lnTo>
                      <a:pt x="20616" y="56511"/>
                    </a:lnTo>
                    <a:lnTo>
                      <a:pt x="19646" y="56026"/>
                    </a:lnTo>
                    <a:lnTo>
                      <a:pt x="17706" y="55056"/>
                    </a:lnTo>
                    <a:lnTo>
                      <a:pt x="16008" y="54086"/>
                    </a:lnTo>
                    <a:lnTo>
                      <a:pt x="16008" y="54086"/>
                    </a:lnTo>
                    <a:lnTo>
                      <a:pt x="13704" y="52509"/>
                    </a:lnTo>
                    <a:lnTo>
                      <a:pt x="12612" y="51539"/>
                    </a:lnTo>
                    <a:lnTo>
                      <a:pt x="11642" y="50569"/>
                    </a:lnTo>
                    <a:lnTo>
                      <a:pt x="10551" y="49599"/>
                    </a:lnTo>
                    <a:lnTo>
                      <a:pt x="9702" y="48508"/>
                    </a:lnTo>
                    <a:lnTo>
                      <a:pt x="8853" y="47295"/>
                    </a:lnTo>
                    <a:lnTo>
                      <a:pt x="8004" y="46082"/>
                    </a:lnTo>
                    <a:lnTo>
                      <a:pt x="7277" y="44748"/>
                    </a:lnTo>
                    <a:lnTo>
                      <a:pt x="6549" y="43414"/>
                    </a:lnTo>
                    <a:lnTo>
                      <a:pt x="6064" y="41959"/>
                    </a:lnTo>
                    <a:lnTo>
                      <a:pt x="5579" y="40383"/>
                    </a:lnTo>
                    <a:lnTo>
                      <a:pt x="5215" y="38806"/>
                    </a:lnTo>
                    <a:lnTo>
                      <a:pt x="4851" y="37108"/>
                    </a:lnTo>
                    <a:lnTo>
                      <a:pt x="4730" y="35289"/>
                    </a:lnTo>
                    <a:lnTo>
                      <a:pt x="4730" y="33470"/>
                    </a:lnTo>
                    <a:lnTo>
                      <a:pt x="4730" y="33470"/>
                    </a:lnTo>
                    <a:lnTo>
                      <a:pt x="7155" y="34683"/>
                    </a:lnTo>
                    <a:lnTo>
                      <a:pt x="7155" y="34683"/>
                    </a:lnTo>
                    <a:lnTo>
                      <a:pt x="8368" y="35047"/>
                    </a:lnTo>
                    <a:lnTo>
                      <a:pt x="9581" y="35411"/>
                    </a:lnTo>
                    <a:lnTo>
                      <a:pt x="12249" y="36017"/>
                    </a:lnTo>
                    <a:lnTo>
                      <a:pt x="12249" y="36017"/>
                    </a:lnTo>
                    <a:lnTo>
                      <a:pt x="13825" y="36381"/>
                    </a:lnTo>
                    <a:lnTo>
                      <a:pt x="14674" y="36502"/>
                    </a:lnTo>
                    <a:lnTo>
                      <a:pt x="15159" y="36381"/>
                    </a:lnTo>
                    <a:lnTo>
                      <a:pt x="15523" y="36381"/>
                    </a:lnTo>
                    <a:lnTo>
                      <a:pt x="15402" y="36381"/>
                    </a:lnTo>
                    <a:lnTo>
                      <a:pt x="15402" y="36381"/>
                    </a:lnTo>
                    <a:lnTo>
                      <a:pt x="14310" y="35411"/>
                    </a:lnTo>
                    <a:lnTo>
                      <a:pt x="13219" y="34441"/>
                    </a:lnTo>
                    <a:lnTo>
                      <a:pt x="12006" y="33470"/>
                    </a:lnTo>
                    <a:lnTo>
                      <a:pt x="11400" y="32985"/>
                    </a:lnTo>
                    <a:lnTo>
                      <a:pt x="10915" y="32500"/>
                    </a:lnTo>
                    <a:lnTo>
                      <a:pt x="10915" y="32500"/>
                    </a:lnTo>
                    <a:lnTo>
                      <a:pt x="9459" y="30439"/>
                    </a:lnTo>
                    <a:lnTo>
                      <a:pt x="8004" y="28256"/>
                    </a:lnTo>
                    <a:lnTo>
                      <a:pt x="6549" y="25952"/>
                    </a:lnTo>
                    <a:lnTo>
                      <a:pt x="5943" y="24618"/>
                    </a:lnTo>
                    <a:lnTo>
                      <a:pt x="5458" y="23284"/>
                    </a:lnTo>
                    <a:lnTo>
                      <a:pt x="4973" y="21950"/>
                    </a:lnTo>
                    <a:lnTo>
                      <a:pt x="4487" y="20495"/>
                    </a:lnTo>
                    <a:lnTo>
                      <a:pt x="4245" y="19040"/>
                    </a:lnTo>
                    <a:lnTo>
                      <a:pt x="4002" y="17463"/>
                    </a:lnTo>
                    <a:lnTo>
                      <a:pt x="4002" y="15887"/>
                    </a:lnTo>
                    <a:lnTo>
                      <a:pt x="4002" y="14310"/>
                    </a:lnTo>
                    <a:lnTo>
                      <a:pt x="4245" y="12734"/>
                    </a:lnTo>
                    <a:lnTo>
                      <a:pt x="4609" y="11036"/>
                    </a:lnTo>
                    <a:lnTo>
                      <a:pt x="4609" y="11036"/>
                    </a:lnTo>
                    <a:lnTo>
                      <a:pt x="4973" y="10066"/>
                    </a:lnTo>
                    <a:lnTo>
                      <a:pt x="5336" y="9217"/>
                    </a:lnTo>
                    <a:lnTo>
                      <a:pt x="6185" y="7519"/>
                    </a:lnTo>
                    <a:lnTo>
                      <a:pt x="7277" y="5943"/>
                    </a:lnTo>
                    <a:lnTo>
                      <a:pt x="8126" y="4366"/>
                    </a:lnTo>
                    <a:lnTo>
                      <a:pt x="8126" y="4366"/>
                    </a:lnTo>
                    <a:lnTo>
                      <a:pt x="8247" y="4488"/>
                    </a:lnTo>
                    <a:lnTo>
                      <a:pt x="8247" y="4488"/>
                    </a:lnTo>
                    <a:lnTo>
                      <a:pt x="8732" y="5094"/>
                    </a:lnTo>
                    <a:lnTo>
                      <a:pt x="9338" y="5821"/>
                    </a:lnTo>
                    <a:lnTo>
                      <a:pt x="10430" y="6913"/>
                    </a:lnTo>
                    <a:lnTo>
                      <a:pt x="10430" y="6913"/>
                    </a:lnTo>
                    <a:lnTo>
                      <a:pt x="12006" y="8853"/>
                    </a:lnTo>
                    <a:lnTo>
                      <a:pt x="13825" y="10551"/>
                    </a:lnTo>
                    <a:lnTo>
                      <a:pt x="15644" y="12249"/>
                    </a:lnTo>
                    <a:lnTo>
                      <a:pt x="17584" y="13825"/>
                    </a:lnTo>
                    <a:lnTo>
                      <a:pt x="17584" y="13825"/>
                    </a:lnTo>
                    <a:lnTo>
                      <a:pt x="20859" y="16250"/>
                    </a:lnTo>
                    <a:lnTo>
                      <a:pt x="24133" y="18433"/>
                    </a:lnTo>
                    <a:lnTo>
                      <a:pt x="27407" y="20495"/>
                    </a:lnTo>
                    <a:lnTo>
                      <a:pt x="30803" y="22314"/>
                    </a:lnTo>
                    <a:lnTo>
                      <a:pt x="34441" y="24012"/>
                    </a:lnTo>
                    <a:lnTo>
                      <a:pt x="38321" y="25467"/>
                    </a:lnTo>
                    <a:lnTo>
                      <a:pt x="42444" y="26801"/>
                    </a:lnTo>
                    <a:lnTo>
                      <a:pt x="47052" y="28013"/>
                    </a:lnTo>
                    <a:lnTo>
                      <a:pt x="47052" y="28013"/>
                    </a:lnTo>
                    <a:lnTo>
                      <a:pt x="49478" y="28620"/>
                    </a:lnTo>
                    <a:lnTo>
                      <a:pt x="52146" y="28984"/>
                    </a:lnTo>
                    <a:lnTo>
                      <a:pt x="54935" y="29347"/>
                    </a:lnTo>
                    <a:lnTo>
                      <a:pt x="57845" y="29469"/>
                    </a:lnTo>
                    <a:lnTo>
                      <a:pt x="57845" y="29469"/>
                    </a:lnTo>
                    <a:lnTo>
                      <a:pt x="57481" y="28135"/>
                    </a:lnTo>
                    <a:lnTo>
                      <a:pt x="57239" y="26801"/>
                    </a:lnTo>
                    <a:lnTo>
                      <a:pt x="57118" y="25224"/>
                    </a:lnTo>
                    <a:lnTo>
                      <a:pt x="57118" y="23769"/>
                    </a:lnTo>
                    <a:lnTo>
                      <a:pt x="57239" y="22193"/>
                    </a:lnTo>
                    <a:lnTo>
                      <a:pt x="57360" y="20737"/>
                    </a:lnTo>
                    <a:lnTo>
                      <a:pt x="57603" y="19403"/>
                    </a:lnTo>
                    <a:lnTo>
                      <a:pt x="57966" y="18191"/>
                    </a:lnTo>
                    <a:lnTo>
                      <a:pt x="57966" y="18191"/>
                    </a:lnTo>
                    <a:lnTo>
                      <a:pt x="58815" y="15402"/>
                    </a:lnTo>
                    <a:lnTo>
                      <a:pt x="59422" y="14068"/>
                    </a:lnTo>
                    <a:lnTo>
                      <a:pt x="60028" y="12855"/>
                    </a:lnTo>
                    <a:lnTo>
                      <a:pt x="60634" y="11642"/>
                    </a:lnTo>
                    <a:lnTo>
                      <a:pt x="61362" y="10430"/>
                    </a:lnTo>
                    <a:lnTo>
                      <a:pt x="62211" y="9338"/>
                    </a:lnTo>
                    <a:lnTo>
                      <a:pt x="62938" y="8247"/>
                    </a:lnTo>
                    <a:lnTo>
                      <a:pt x="63909" y="7277"/>
                    </a:lnTo>
                    <a:lnTo>
                      <a:pt x="64757" y="6428"/>
                    </a:lnTo>
                    <a:lnTo>
                      <a:pt x="65849" y="5458"/>
                    </a:lnTo>
                    <a:lnTo>
                      <a:pt x="66819" y="4730"/>
                    </a:lnTo>
                    <a:lnTo>
                      <a:pt x="67910" y="3881"/>
                    </a:lnTo>
                    <a:lnTo>
                      <a:pt x="69123" y="3275"/>
                    </a:lnTo>
                    <a:lnTo>
                      <a:pt x="70336" y="2547"/>
                    </a:lnTo>
                    <a:lnTo>
                      <a:pt x="71548" y="1941"/>
                    </a:lnTo>
                    <a:lnTo>
                      <a:pt x="71548" y="1941"/>
                    </a:lnTo>
                    <a:lnTo>
                      <a:pt x="72761" y="1456"/>
                    </a:lnTo>
                    <a:lnTo>
                      <a:pt x="74095" y="1092"/>
                    </a:lnTo>
                    <a:lnTo>
                      <a:pt x="76884" y="364"/>
                    </a:lnTo>
                    <a:lnTo>
                      <a:pt x="76884" y="364"/>
                    </a:lnTo>
                    <a:lnTo>
                      <a:pt x="79795"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66" name="Google Shape;1566;p123"/>
            <p:cNvGrpSpPr/>
            <p:nvPr/>
          </p:nvGrpSpPr>
          <p:grpSpPr>
            <a:xfrm>
              <a:off x="5280689" y="2984560"/>
              <a:ext cx="201168" cy="201168"/>
              <a:chOff x="1190625" y="238125"/>
              <a:chExt cx="5238750" cy="5238750"/>
            </a:xfrm>
          </p:grpSpPr>
          <p:sp>
            <p:nvSpPr>
              <p:cNvPr id="1567" name="Google Shape;1567;p123"/>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8" name="Google Shape;1568;p123"/>
              <p:cNvSpPr/>
              <p:nvPr/>
            </p:nvSpPr>
            <p:spPr>
              <a:xfrm>
                <a:off x="2973250" y="1093050"/>
                <a:ext cx="1673500" cy="3656225"/>
              </a:xfrm>
              <a:custGeom>
                <a:rect b="b" l="l" r="r" t="t"/>
                <a:pathLst>
                  <a:path extrusionOk="0" h="146249" w="66940">
                    <a:moveTo>
                      <a:pt x="47416" y="0"/>
                    </a:moveTo>
                    <a:lnTo>
                      <a:pt x="44748" y="122"/>
                    </a:lnTo>
                    <a:lnTo>
                      <a:pt x="42080" y="243"/>
                    </a:lnTo>
                    <a:lnTo>
                      <a:pt x="39533" y="607"/>
                    </a:lnTo>
                    <a:lnTo>
                      <a:pt x="37229" y="971"/>
                    </a:lnTo>
                    <a:lnTo>
                      <a:pt x="34925" y="1577"/>
                    </a:lnTo>
                    <a:lnTo>
                      <a:pt x="32864" y="2183"/>
                    </a:lnTo>
                    <a:lnTo>
                      <a:pt x="30923" y="3032"/>
                    </a:lnTo>
                    <a:lnTo>
                      <a:pt x="29104" y="3881"/>
                    </a:lnTo>
                    <a:lnTo>
                      <a:pt x="27407" y="4972"/>
                    </a:lnTo>
                    <a:lnTo>
                      <a:pt x="25830" y="6064"/>
                    </a:lnTo>
                    <a:lnTo>
                      <a:pt x="24375" y="7155"/>
                    </a:lnTo>
                    <a:lnTo>
                      <a:pt x="23041" y="8489"/>
                    </a:lnTo>
                    <a:lnTo>
                      <a:pt x="21828" y="9702"/>
                    </a:lnTo>
                    <a:lnTo>
                      <a:pt x="20616" y="11157"/>
                    </a:lnTo>
                    <a:lnTo>
                      <a:pt x="19524" y="12491"/>
                    </a:lnTo>
                    <a:lnTo>
                      <a:pt x="18675" y="13946"/>
                    </a:lnTo>
                    <a:lnTo>
                      <a:pt x="17705" y="15523"/>
                    </a:lnTo>
                    <a:lnTo>
                      <a:pt x="16978" y="16978"/>
                    </a:lnTo>
                    <a:lnTo>
                      <a:pt x="16250" y="18554"/>
                    </a:lnTo>
                    <a:lnTo>
                      <a:pt x="15644" y="20131"/>
                    </a:lnTo>
                    <a:lnTo>
                      <a:pt x="15159" y="21707"/>
                    </a:lnTo>
                    <a:lnTo>
                      <a:pt x="14916" y="22556"/>
                    </a:lnTo>
                    <a:lnTo>
                      <a:pt x="14310" y="24981"/>
                    </a:lnTo>
                    <a:lnTo>
                      <a:pt x="13946" y="26558"/>
                    </a:lnTo>
                    <a:lnTo>
                      <a:pt x="13703" y="28256"/>
                    </a:lnTo>
                    <a:lnTo>
                      <a:pt x="13461" y="30196"/>
                    </a:lnTo>
                    <a:lnTo>
                      <a:pt x="13461" y="32136"/>
                    </a:lnTo>
                    <a:lnTo>
                      <a:pt x="13461" y="53479"/>
                    </a:lnTo>
                    <a:lnTo>
                      <a:pt x="0" y="53479"/>
                    </a:lnTo>
                    <a:lnTo>
                      <a:pt x="0" y="79431"/>
                    </a:lnTo>
                    <a:lnTo>
                      <a:pt x="13461" y="79431"/>
                    </a:lnTo>
                    <a:lnTo>
                      <a:pt x="13461" y="146249"/>
                    </a:lnTo>
                    <a:lnTo>
                      <a:pt x="40261" y="146249"/>
                    </a:lnTo>
                    <a:lnTo>
                      <a:pt x="40261" y="79431"/>
                    </a:lnTo>
                    <a:lnTo>
                      <a:pt x="62695" y="79431"/>
                    </a:lnTo>
                    <a:lnTo>
                      <a:pt x="66091" y="53479"/>
                    </a:lnTo>
                    <a:lnTo>
                      <a:pt x="40261" y="53479"/>
                    </a:lnTo>
                    <a:lnTo>
                      <a:pt x="40261" y="35047"/>
                    </a:lnTo>
                    <a:lnTo>
                      <a:pt x="40261" y="34683"/>
                    </a:lnTo>
                    <a:lnTo>
                      <a:pt x="40382" y="33349"/>
                    </a:lnTo>
                    <a:lnTo>
                      <a:pt x="40504" y="32621"/>
                    </a:lnTo>
                    <a:lnTo>
                      <a:pt x="40746" y="31651"/>
                    </a:lnTo>
                    <a:lnTo>
                      <a:pt x="41110" y="30681"/>
                    </a:lnTo>
                    <a:lnTo>
                      <a:pt x="41595" y="29590"/>
                    </a:lnTo>
                    <a:lnTo>
                      <a:pt x="42201" y="28619"/>
                    </a:lnTo>
                    <a:lnTo>
                      <a:pt x="43050" y="27649"/>
                    </a:lnTo>
                    <a:lnTo>
                      <a:pt x="44020" y="26679"/>
                    </a:lnTo>
                    <a:lnTo>
                      <a:pt x="45233" y="25830"/>
                    </a:lnTo>
                    <a:lnTo>
                      <a:pt x="46688" y="25224"/>
                    </a:lnTo>
                    <a:lnTo>
                      <a:pt x="48386" y="24618"/>
                    </a:lnTo>
                    <a:lnTo>
                      <a:pt x="50326" y="24254"/>
                    </a:lnTo>
                    <a:lnTo>
                      <a:pt x="52509" y="24133"/>
                    </a:lnTo>
                    <a:lnTo>
                      <a:pt x="66940" y="24133"/>
                    </a:lnTo>
                    <a:lnTo>
                      <a:pt x="66940" y="1092"/>
                    </a:lnTo>
                    <a:lnTo>
                      <a:pt x="63544" y="728"/>
                    </a:lnTo>
                    <a:lnTo>
                      <a:pt x="59785" y="364"/>
                    </a:lnTo>
                    <a:lnTo>
                      <a:pt x="55177" y="122"/>
                    </a:lnTo>
                    <a:lnTo>
                      <a:pt x="5008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69" name="Google Shape;1569;p123"/>
            <p:cNvSpPr/>
            <p:nvPr/>
          </p:nvSpPr>
          <p:spPr>
            <a:xfrm>
              <a:off x="5280689" y="3325948"/>
              <a:ext cx="201168" cy="201168"/>
            </a:xfrm>
            <a:custGeom>
              <a:rect b="b" l="l" r="r" t="t"/>
              <a:pathLst>
                <a:path extrusionOk="0" h="209550" w="209550">
                  <a:moveTo>
                    <a:pt x="0" y="0"/>
                  </a:moveTo>
                  <a:lnTo>
                    <a:pt x="0" y="209550"/>
                  </a:lnTo>
                  <a:lnTo>
                    <a:pt x="209550" y="209550"/>
                  </a:lnTo>
                  <a:lnTo>
                    <a:pt x="20955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0" name="Google Shape;1570;p123"/>
            <p:cNvSpPr/>
            <p:nvPr/>
          </p:nvSpPr>
          <p:spPr>
            <a:xfrm>
              <a:off x="5280689" y="4017710"/>
              <a:ext cx="201168" cy="201168"/>
            </a:xfrm>
            <a:custGeom>
              <a:rect b="b" l="l" r="r" t="t"/>
              <a:pathLst>
                <a:path extrusionOk="0" h="209550" w="209550">
                  <a:moveTo>
                    <a:pt x="0" y="0"/>
                  </a:moveTo>
                  <a:lnTo>
                    <a:pt x="0" y="209550"/>
                  </a:lnTo>
                  <a:lnTo>
                    <a:pt x="209550" y="209550"/>
                  </a:lnTo>
                  <a:lnTo>
                    <a:pt x="20955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71" name="Google Shape;1571;p123"/>
            <p:cNvGrpSpPr/>
            <p:nvPr/>
          </p:nvGrpSpPr>
          <p:grpSpPr>
            <a:xfrm>
              <a:off x="5314308" y="4048824"/>
              <a:ext cx="138916" cy="138916"/>
              <a:chOff x="1978850" y="868312"/>
              <a:chExt cx="3665325" cy="3665325"/>
            </a:xfrm>
          </p:grpSpPr>
          <p:sp>
            <p:nvSpPr>
              <p:cNvPr id="1572" name="Google Shape;1572;p123"/>
              <p:cNvSpPr/>
              <p:nvPr/>
            </p:nvSpPr>
            <p:spPr>
              <a:xfrm>
                <a:off x="1978850" y="868312"/>
                <a:ext cx="3665325" cy="3665325"/>
              </a:xfrm>
              <a:custGeom>
                <a:rect b="b" l="l" r="r" t="t"/>
                <a:pathLst>
                  <a:path extrusionOk="0" h="146613" w="146613">
                    <a:moveTo>
                      <a:pt x="105867" y="12370"/>
                    </a:moveTo>
                    <a:lnTo>
                      <a:pt x="108656" y="12491"/>
                    </a:lnTo>
                    <a:lnTo>
                      <a:pt x="111203" y="12855"/>
                    </a:lnTo>
                    <a:lnTo>
                      <a:pt x="113749" y="13461"/>
                    </a:lnTo>
                    <a:lnTo>
                      <a:pt x="116175" y="14189"/>
                    </a:lnTo>
                    <a:lnTo>
                      <a:pt x="118479" y="15159"/>
                    </a:lnTo>
                    <a:lnTo>
                      <a:pt x="120662" y="16371"/>
                    </a:lnTo>
                    <a:lnTo>
                      <a:pt x="122723" y="17827"/>
                    </a:lnTo>
                    <a:lnTo>
                      <a:pt x="124785" y="19403"/>
                    </a:lnTo>
                    <a:lnTo>
                      <a:pt x="126482" y="21101"/>
                    </a:lnTo>
                    <a:lnTo>
                      <a:pt x="128180" y="23041"/>
                    </a:lnTo>
                    <a:lnTo>
                      <a:pt x="129635" y="25103"/>
                    </a:lnTo>
                    <a:lnTo>
                      <a:pt x="130969" y="27285"/>
                    </a:lnTo>
                    <a:lnTo>
                      <a:pt x="132061" y="29589"/>
                    </a:lnTo>
                    <a:lnTo>
                      <a:pt x="132910" y="32015"/>
                    </a:lnTo>
                    <a:lnTo>
                      <a:pt x="133637" y="34561"/>
                    </a:lnTo>
                    <a:lnTo>
                      <a:pt x="134122" y="37229"/>
                    </a:lnTo>
                    <a:lnTo>
                      <a:pt x="134243" y="39048"/>
                    </a:lnTo>
                    <a:lnTo>
                      <a:pt x="134243" y="41231"/>
                    </a:lnTo>
                    <a:lnTo>
                      <a:pt x="134243" y="65363"/>
                    </a:lnTo>
                    <a:lnTo>
                      <a:pt x="134243" y="84160"/>
                    </a:lnTo>
                    <a:lnTo>
                      <a:pt x="134243" y="105867"/>
                    </a:lnTo>
                    <a:lnTo>
                      <a:pt x="134243" y="108049"/>
                    </a:lnTo>
                    <a:lnTo>
                      <a:pt x="134001" y="110232"/>
                    </a:lnTo>
                    <a:lnTo>
                      <a:pt x="133516" y="112415"/>
                    </a:lnTo>
                    <a:lnTo>
                      <a:pt x="133031" y="114477"/>
                    </a:lnTo>
                    <a:lnTo>
                      <a:pt x="132303" y="116417"/>
                    </a:lnTo>
                    <a:lnTo>
                      <a:pt x="131454" y="118357"/>
                    </a:lnTo>
                    <a:lnTo>
                      <a:pt x="130484" y="120176"/>
                    </a:lnTo>
                    <a:lnTo>
                      <a:pt x="129393" y="121995"/>
                    </a:lnTo>
                    <a:lnTo>
                      <a:pt x="128180" y="123693"/>
                    </a:lnTo>
                    <a:lnTo>
                      <a:pt x="126846" y="125269"/>
                    </a:lnTo>
                    <a:lnTo>
                      <a:pt x="125270" y="126725"/>
                    </a:lnTo>
                    <a:lnTo>
                      <a:pt x="123693" y="128059"/>
                    </a:lnTo>
                    <a:lnTo>
                      <a:pt x="121995" y="129393"/>
                    </a:lnTo>
                    <a:lnTo>
                      <a:pt x="120176" y="130484"/>
                    </a:lnTo>
                    <a:lnTo>
                      <a:pt x="118236" y="131575"/>
                    </a:lnTo>
                    <a:lnTo>
                      <a:pt x="116175" y="132424"/>
                    </a:lnTo>
                    <a:lnTo>
                      <a:pt x="113749" y="133273"/>
                    </a:lnTo>
                    <a:lnTo>
                      <a:pt x="111324" y="133879"/>
                    </a:lnTo>
                    <a:lnTo>
                      <a:pt x="108777" y="134243"/>
                    </a:lnTo>
                    <a:lnTo>
                      <a:pt x="106231" y="134364"/>
                    </a:lnTo>
                    <a:lnTo>
                      <a:pt x="40383" y="134364"/>
                    </a:lnTo>
                    <a:lnTo>
                      <a:pt x="37836" y="134243"/>
                    </a:lnTo>
                    <a:lnTo>
                      <a:pt x="35289" y="133879"/>
                    </a:lnTo>
                    <a:lnTo>
                      <a:pt x="32743" y="133273"/>
                    </a:lnTo>
                    <a:lnTo>
                      <a:pt x="30317" y="132424"/>
                    </a:lnTo>
                    <a:lnTo>
                      <a:pt x="28013" y="131333"/>
                    </a:lnTo>
                    <a:lnTo>
                      <a:pt x="25830" y="130120"/>
                    </a:lnTo>
                    <a:lnTo>
                      <a:pt x="23769" y="128786"/>
                    </a:lnTo>
                    <a:lnTo>
                      <a:pt x="21829" y="127210"/>
                    </a:lnTo>
                    <a:lnTo>
                      <a:pt x="20010" y="125391"/>
                    </a:lnTo>
                    <a:lnTo>
                      <a:pt x="18433" y="123450"/>
                    </a:lnTo>
                    <a:lnTo>
                      <a:pt x="16978" y="121510"/>
                    </a:lnTo>
                    <a:lnTo>
                      <a:pt x="15644" y="119327"/>
                    </a:lnTo>
                    <a:lnTo>
                      <a:pt x="14553" y="117023"/>
                    </a:lnTo>
                    <a:lnTo>
                      <a:pt x="13704" y="114598"/>
                    </a:lnTo>
                    <a:lnTo>
                      <a:pt x="12976" y="112051"/>
                    </a:lnTo>
                    <a:lnTo>
                      <a:pt x="12491" y="109383"/>
                    </a:lnTo>
                    <a:lnTo>
                      <a:pt x="12370" y="107564"/>
                    </a:lnTo>
                    <a:lnTo>
                      <a:pt x="12249" y="105624"/>
                    </a:lnTo>
                    <a:lnTo>
                      <a:pt x="12249" y="40989"/>
                    </a:lnTo>
                    <a:lnTo>
                      <a:pt x="12370" y="38442"/>
                    </a:lnTo>
                    <a:lnTo>
                      <a:pt x="12734" y="36017"/>
                    </a:lnTo>
                    <a:lnTo>
                      <a:pt x="13219" y="33591"/>
                    </a:lnTo>
                    <a:lnTo>
                      <a:pt x="13946" y="31287"/>
                    </a:lnTo>
                    <a:lnTo>
                      <a:pt x="14795" y="29104"/>
                    </a:lnTo>
                    <a:lnTo>
                      <a:pt x="15765" y="27043"/>
                    </a:lnTo>
                    <a:lnTo>
                      <a:pt x="17099" y="24981"/>
                    </a:lnTo>
                    <a:lnTo>
                      <a:pt x="18433" y="23041"/>
                    </a:lnTo>
                    <a:lnTo>
                      <a:pt x="20010" y="21343"/>
                    </a:lnTo>
                    <a:lnTo>
                      <a:pt x="21586" y="19646"/>
                    </a:lnTo>
                    <a:lnTo>
                      <a:pt x="23526" y="18190"/>
                    </a:lnTo>
                    <a:lnTo>
                      <a:pt x="25467" y="16856"/>
                    </a:lnTo>
                    <a:lnTo>
                      <a:pt x="27528" y="15644"/>
                    </a:lnTo>
                    <a:lnTo>
                      <a:pt x="29711" y="14552"/>
                    </a:lnTo>
                    <a:lnTo>
                      <a:pt x="32015" y="13703"/>
                    </a:lnTo>
                    <a:lnTo>
                      <a:pt x="34440" y="13097"/>
                    </a:lnTo>
                    <a:lnTo>
                      <a:pt x="36017" y="12733"/>
                    </a:lnTo>
                    <a:lnTo>
                      <a:pt x="37472" y="12491"/>
                    </a:lnTo>
                    <a:lnTo>
                      <a:pt x="39049" y="12370"/>
                    </a:lnTo>
                    <a:close/>
                    <a:moveTo>
                      <a:pt x="40746" y="0"/>
                    </a:moveTo>
                    <a:lnTo>
                      <a:pt x="37230" y="243"/>
                    </a:lnTo>
                    <a:lnTo>
                      <a:pt x="33713" y="607"/>
                    </a:lnTo>
                    <a:lnTo>
                      <a:pt x="32015" y="970"/>
                    </a:lnTo>
                    <a:lnTo>
                      <a:pt x="30196" y="1455"/>
                    </a:lnTo>
                    <a:lnTo>
                      <a:pt x="28498" y="1941"/>
                    </a:lnTo>
                    <a:lnTo>
                      <a:pt x="26801" y="2426"/>
                    </a:lnTo>
                    <a:lnTo>
                      <a:pt x="25103" y="3153"/>
                    </a:lnTo>
                    <a:lnTo>
                      <a:pt x="23526" y="3881"/>
                    </a:lnTo>
                    <a:lnTo>
                      <a:pt x="21950" y="4608"/>
                    </a:lnTo>
                    <a:lnTo>
                      <a:pt x="20373" y="5457"/>
                    </a:lnTo>
                    <a:lnTo>
                      <a:pt x="18918" y="6427"/>
                    </a:lnTo>
                    <a:lnTo>
                      <a:pt x="17463" y="7398"/>
                    </a:lnTo>
                    <a:lnTo>
                      <a:pt x="16008" y="8368"/>
                    </a:lnTo>
                    <a:lnTo>
                      <a:pt x="14674" y="9459"/>
                    </a:lnTo>
                    <a:lnTo>
                      <a:pt x="13340" y="10672"/>
                    </a:lnTo>
                    <a:lnTo>
                      <a:pt x="12006" y="11884"/>
                    </a:lnTo>
                    <a:lnTo>
                      <a:pt x="10793" y="13097"/>
                    </a:lnTo>
                    <a:lnTo>
                      <a:pt x="9702" y="14431"/>
                    </a:lnTo>
                    <a:lnTo>
                      <a:pt x="8611" y="15765"/>
                    </a:lnTo>
                    <a:lnTo>
                      <a:pt x="7519" y="17220"/>
                    </a:lnTo>
                    <a:lnTo>
                      <a:pt x="6549" y="18675"/>
                    </a:lnTo>
                    <a:lnTo>
                      <a:pt x="5579" y="20131"/>
                    </a:lnTo>
                    <a:lnTo>
                      <a:pt x="4730" y="21707"/>
                    </a:lnTo>
                    <a:lnTo>
                      <a:pt x="4002" y="23284"/>
                    </a:lnTo>
                    <a:lnTo>
                      <a:pt x="3275" y="24860"/>
                    </a:lnTo>
                    <a:lnTo>
                      <a:pt x="2547" y="26437"/>
                    </a:lnTo>
                    <a:lnTo>
                      <a:pt x="1941" y="28134"/>
                    </a:lnTo>
                    <a:lnTo>
                      <a:pt x="1456" y="29832"/>
                    </a:lnTo>
                    <a:lnTo>
                      <a:pt x="971" y="31530"/>
                    </a:lnTo>
                    <a:lnTo>
                      <a:pt x="607" y="33349"/>
                    </a:lnTo>
                    <a:lnTo>
                      <a:pt x="364" y="35047"/>
                    </a:lnTo>
                    <a:lnTo>
                      <a:pt x="122" y="36866"/>
                    </a:lnTo>
                    <a:lnTo>
                      <a:pt x="1" y="38685"/>
                    </a:lnTo>
                    <a:lnTo>
                      <a:pt x="1" y="40504"/>
                    </a:lnTo>
                    <a:lnTo>
                      <a:pt x="1" y="106230"/>
                    </a:lnTo>
                    <a:lnTo>
                      <a:pt x="122" y="109383"/>
                    </a:lnTo>
                    <a:lnTo>
                      <a:pt x="486" y="112294"/>
                    </a:lnTo>
                    <a:lnTo>
                      <a:pt x="849" y="114234"/>
                    </a:lnTo>
                    <a:lnTo>
                      <a:pt x="1213" y="116053"/>
                    </a:lnTo>
                    <a:lnTo>
                      <a:pt x="1698" y="117751"/>
                    </a:lnTo>
                    <a:lnTo>
                      <a:pt x="2305" y="119570"/>
                    </a:lnTo>
                    <a:lnTo>
                      <a:pt x="2911" y="121268"/>
                    </a:lnTo>
                    <a:lnTo>
                      <a:pt x="3639" y="122844"/>
                    </a:lnTo>
                    <a:lnTo>
                      <a:pt x="4487" y="124542"/>
                    </a:lnTo>
                    <a:lnTo>
                      <a:pt x="5336" y="126118"/>
                    </a:lnTo>
                    <a:lnTo>
                      <a:pt x="6185" y="127574"/>
                    </a:lnTo>
                    <a:lnTo>
                      <a:pt x="7155" y="129150"/>
                    </a:lnTo>
                    <a:lnTo>
                      <a:pt x="8247" y="130484"/>
                    </a:lnTo>
                    <a:lnTo>
                      <a:pt x="9338" y="131939"/>
                    </a:lnTo>
                    <a:lnTo>
                      <a:pt x="10430" y="133273"/>
                    </a:lnTo>
                    <a:lnTo>
                      <a:pt x="11642" y="134607"/>
                    </a:lnTo>
                    <a:lnTo>
                      <a:pt x="12976" y="135820"/>
                    </a:lnTo>
                    <a:lnTo>
                      <a:pt x="14310" y="136911"/>
                    </a:lnTo>
                    <a:lnTo>
                      <a:pt x="15644" y="138003"/>
                    </a:lnTo>
                    <a:lnTo>
                      <a:pt x="16978" y="139094"/>
                    </a:lnTo>
                    <a:lnTo>
                      <a:pt x="18554" y="140064"/>
                    </a:lnTo>
                    <a:lnTo>
                      <a:pt x="20010" y="141034"/>
                    </a:lnTo>
                    <a:lnTo>
                      <a:pt x="21586" y="141883"/>
                    </a:lnTo>
                    <a:lnTo>
                      <a:pt x="23163" y="142732"/>
                    </a:lnTo>
                    <a:lnTo>
                      <a:pt x="24739" y="143460"/>
                    </a:lnTo>
                    <a:lnTo>
                      <a:pt x="26437" y="144066"/>
                    </a:lnTo>
                    <a:lnTo>
                      <a:pt x="28135" y="144672"/>
                    </a:lnTo>
                    <a:lnTo>
                      <a:pt x="29832" y="145157"/>
                    </a:lnTo>
                    <a:lnTo>
                      <a:pt x="31530" y="145642"/>
                    </a:lnTo>
                    <a:lnTo>
                      <a:pt x="33349" y="146006"/>
                    </a:lnTo>
                    <a:lnTo>
                      <a:pt x="35168" y="146249"/>
                    </a:lnTo>
                    <a:lnTo>
                      <a:pt x="36987" y="146491"/>
                    </a:lnTo>
                    <a:lnTo>
                      <a:pt x="38927" y="146612"/>
                    </a:lnTo>
                    <a:lnTo>
                      <a:pt x="107443" y="146612"/>
                    </a:lnTo>
                    <a:lnTo>
                      <a:pt x="109262" y="146491"/>
                    </a:lnTo>
                    <a:lnTo>
                      <a:pt x="111081" y="146249"/>
                    </a:lnTo>
                    <a:lnTo>
                      <a:pt x="112900" y="146006"/>
                    </a:lnTo>
                    <a:lnTo>
                      <a:pt x="114719" y="145642"/>
                    </a:lnTo>
                    <a:lnTo>
                      <a:pt x="116417" y="145279"/>
                    </a:lnTo>
                    <a:lnTo>
                      <a:pt x="118115" y="144793"/>
                    </a:lnTo>
                    <a:lnTo>
                      <a:pt x="119813" y="144187"/>
                    </a:lnTo>
                    <a:lnTo>
                      <a:pt x="121510" y="143581"/>
                    </a:lnTo>
                    <a:lnTo>
                      <a:pt x="123087" y="142853"/>
                    </a:lnTo>
                    <a:lnTo>
                      <a:pt x="124663" y="142126"/>
                    </a:lnTo>
                    <a:lnTo>
                      <a:pt x="126240" y="141277"/>
                    </a:lnTo>
                    <a:lnTo>
                      <a:pt x="127695" y="140307"/>
                    </a:lnTo>
                    <a:lnTo>
                      <a:pt x="129272" y="139336"/>
                    </a:lnTo>
                    <a:lnTo>
                      <a:pt x="130605" y="138366"/>
                    </a:lnTo>
                    <a:lnTo>
                      <a:pt x="131939" y="137275"/>
                    </a:lnTo>
                    <a:lnTo>
                      <a:pt x="133273" y="136062"/>
                    </a:lnTo>
                    <a:lnTo>
                      <a:pt x="134607" y="134850"/>
                    </a:lnTo>
                    <a:lnTo>
                      <a:pt x="135820" y="133637"/>
                    </a:lnTo>
                    <a:lnTo>
                      <a:pt x="136911" y="132303"/>
                    </a:lnTo>
                    <a:lnTo>
                      <a:pt x="138003" y="130969"/>
                    </a:lnTo>
                    <a:lnTo>
                      <a:pt x="139094" y="129514"/>
                    </a:lnTo>
                    <a:lnTo>
                      <a:pt x="140064" y="128180"/>
                    </a:lnTo>
                    <a:lnTo>
                      <a:pt x="141034" y="126603"/>
                    </a:lnTo>
                    <a:lnTo>
                      <a:pt x="141883" y="125148"/>
                    </a:lnTo>
                    <a:lnTo>
                      <a:pt x="142611" y="123572"/>
                    </a:lnTo>
                    <a:lnTo>
                      <a:pt x="143339" y="121995"/>
                    </a:lnTo>
                    <a:lnTo>
                      <a:pt x="144066" y="120297"/>
                    </a:lnTo>
                    <a:lnTo>
                      <a:pt x="144672" y="118721"/>
                    </a:lnTo>
                    <a:lnTo>
                      <a:pt x="145158" y="117023"/>
                    </a:lnTo>
                    <a:lnTo>
                      <a:pt x="145521" y="115204"/>
                    </a:lnTo>
                    <a:lnTo>
                      <a:pt x="145885" y="113507"/>
                    </a:lnTo>
                    <a:lnTo>
                      <a:pt x="146249" y="111809"/>
                    </a:lnTo>
                    <a:lnTo>
                      <a:pt x="146491" y="109990"/>
                    </a:lnTo>
                    <a:lnTo>
                      <a:pt x="146613" y="108171"/>
                    </a:lnTo>
                    <a:lnTo>
                      <a:pt x="146613" y="106352"/>
                    </a:lnTo>
                    <a:lnTo>
                      <a:pt x="146613" y="73367"/>
                    </a:lnTo>
                    <a:lnTo>
                      <a:pt x="146613" y="40261"/>
                    </a:lnTo>
                    <a:lnTo>
                      <a:pt x="146491" y="38442"/>
                    </a:lnTo>
                    <a:lnTo>
                      <a:pt x="146370" y="36502"/>
                    </a:lnTo>
                    <a:lnTo>
                      <a:pt x="146128" y="34683"/>
                    </a:lnTo>
                    <a:lnTo>
                      <a:pt x="145885" y="32985"/>
                    </a:lnTo>
                    <a:lnTo>
                      <a:pt x="145400" y="31166"/>
                    </a:lnTo>
                    <a:lnTo>
                      <a:pt x="145036" y="29347"/>
                    </a:lnTo>
                    <a:lnTo>
                      <a:pt x="144430" y="27649"/>
                    </a:lnTo>
                    <a:lnTo>
                      <a:pt x="143824" y="25951"/>
                    </a:lnTo>
                    <a:lnTo>
                      <a:pt x="143096" y="24254"/>
                    </a:lnTo>
                    <a:lnTo>
                      <a:pt x="142368" y="22677"/>
                    </a:lnTo>
                    <a:lnTo>
                      <a:pt x="141520" y="21101"/>
                    </a:lnTo>
                    <a:lnTo>
                      <a:pt x="140671" y="19646"/>
                    </a:lnTo>
                    <a:lnTo>
                      <a:pt x="139701" y="18190"/>
                    </a:lnTo>
                    <a:lnTo>
                      <a:pt x="138730" y="16735"/>
                    </a:lnTo>
                    <a:lnTo>
                      <a:pt x="137639" y="15280"/>
                    </a:lnTo>
                    <a:lnTo>
                      <a:pt x="136548" y="13946"/>
                    </a:lnTo>
                    <a:lnTo>
                      <a:pt x="135456" y="12733"/>
                    </a:lnTo>
                    <a:lnTo>
                      <a:pt x="134243" y="11521"/>
                    </a:lnTo>
                    <a:lnTo>
                      <a:pt x="132910" y="10308"/>
                    </a:lnTo>
                    <a:lnTo>
                      <a:pt x="131576" y="9217"/>
                    </a:lnTo>
                    <a:lnTo>
                      <a:pt x="130242" y="8125"/>
                    </a:lnTo>
                    <a:lnTo>
                      <a:pt x="128908" y="7155"/>
                    </a:lnTo>
                    <a:lnTo>
                      <a:pt x="127453" y="6185"/>
                    </a:lnTo>
                    <a:lnTo>
                      <a:pt x="125876" y="5336"/>
                    </a:lnTo>
                    <a:lnTo>
                      <a:pt x="124421" y="4487"/>
                    </a:lnTo>
                    <a:lnTo>
                      <a:pt x="122844" y="3760"/>
                    </a:lnTo>
                    <a:lnTo>
                      <a:pt x="121268" y="3032"/>
                    </a:lnTo>
                    <a:lnTo>
                      <a:pt x="119570" y="2426"/>
                    </a:lnTo>
                    <a:lnTo>
                      <a:pt x="117994" y="1941"/>
                    </a:lnTo>
                    <a:lnTo>
                      <a:pt x="116296" y="1455"/>
                    </a:lnTo>
                    <a:lnTo>
                      <a:pt x="114477" y="970"/>
                    </a:lnTo>
                    <a:lnTo>
                      <a:pt x="112779" y="607"/>
                    </a:lnTo>
                    <a:lnTo>
                      <a:pt x="110960" y="364"/>
                    </a:lnTo>
                    <a:lnTo>
                      <a:pt x="109141" y="122"/>
                    </a:lnTo>
                    <a:lnTo>
                      <a:pt x="107322" y="122"/>
                    </a:lnTo>
                    <a:lnTo>
                      <a:pt x="10550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3" name="Google Shape;1573;p123"/>
              <p:cNvSpPr/>
              <p:nvPr/>
            </p:nvSpPr>
            <p:spPr>
              <a:xfrm>
                <a:off x="2824700" y="1714137"/>
                <a:ext cx="1973650" cy="1973650"/>
              </a:xfrm>
              <a:custGeom>
                <a:rect b="b" l="l" r="r" t="t"/>
                <a:pathLst>
                  <a:path extrusionOk="0" h="78946" w="78946">
                    <a:moveTo>
                      <a:pt x="39533" y="12370"/>
                    </a:moveTo>
                    <a:lnTo>
                      <a:pt x="42201" y="12613"/>
                    </a:lnTo>
                    <a:lnTo>
                      <a:pt x="44990" y="12976"/>
                    </a:lnTo>
                    <a:lnTo>
                      <a:pt x="47537" y="13583"/>
                    </a:lnTo>
                    <a:lnTo>
                      <a:pt x="49962" y="14553"/>
                    </a:lnTo>
                    <a:lnTo>
                      <a:pt x="52388" y="15644"/>
                    </a:lnTo>
                    <a:lnTo>
                      <a:pt x="54570" y="17100"/>
                    </a:lnTo>
                    <a:lnTo>
                      <a:pt x="56632" y="18555"/>
                    </a:lnTo>
                    <a:lnTo>
                      <a:pt x="58572" y="20374"/>
                    </a:lnTo>
                    <a:lnTo>
                      <a:pt x="60391" y="22314"/>
                    </a:lnTo>
                    <a:lnTo>
                      <a:pt x="61968" y="24376"/>
                    </a:lnTo>
                    <a:lnTo>
                      <a:pt x="63302" y="26558"/>
                    </a:lnTo>
                    <a:lnTo>
                      <a:pt x="64393" y="28984"/>
                    </a:lnTo>
                    <a:lnTo>
                      <a:pt x="65363" y="31409"/>
                    </a:lnTo>
                    <a:lnTo>
                      <a:pt x="65970" y="34077"/>
                    </a:lnTo>
                    <a:lnTo>
                      <a:pt x="66455" y="36745"/>
                    </a:lnTo>
                    <a:lnTo>
                      <a:pt x="66576" y="39413"/>
                    </a:lnTo>
                    <a:lnTo>
                      <a:pt x="66455" y="42202"/>
                    </a:lnTo>
                    <a:lnTo>
                      <a:pt x="66091" y="44870"/>
                    </a:lnTo>
                    <a:lnTo>
                      <a:pt x="65363" y="47416"/>
                    </a:lnTo>
                    <a:lnTo>
                      <a:pt x="64514" y="49842"/>
                    </a:lnTo>
                    <a:lnTo>
                      <a:pt x="63423" y="52267"/>
                    </a:lnTo>
                    <a:lnTo>
                      <a:pt x="62089" y="54571"/>
                    </a:lnTo>
                    <a:lnTo>
                      <a:pt x="60391" y="56633"/>
                    </a:lnTo>
                    <a:lnTo>
                      <a:pt x="58572" y="58694"/>
                    </a:lnTo>
                    <a:lnTo>
                      <a:pt x="56632" y="60513"/>
                    </a:lnTo>
                    <a:lnTo>
                      <a:pt x="54449" y="62090"/>
                    </a:lnTo>
                    <a:lnTo>
                      <a:pt x="52266" y="63424"/>
                    </a:lnTo>
                    <a:lnTo>
                      <a:pt x="49841" y="64515"/>
                    </a:lnTo>
                    <a:lnTo>
                      <a:pt x="47416" y="65485"/>
                    </a:lnTo>
                    <a:lnTo>
                      <a:pt x="44869" y="66092"/>
                    </a:lnTo>
                    <a:lnTo>
                      <a:pt x="42201" y="66455"/>
                    </a:lnTo>
                    <a:lnTo>
                      <a:pt x="39533" y="66577"/>
                    </a:lnTo>
                    <a:lnTo>
                      <a:pt x="39412" y="66577"/>
                    </a:lnTo>
                    <a:lnTo>
                      <a:pt x="36623" y="66455"/>
                    </a:lnTo>
                    <a:lnTo>
                      <a:pt x="33955" y="65970"/>
                    </a:lnTo>
                    <a:lnTo>
                      <a:pt x="31408" y="65364"/>
                    </a:lnTo>
                    <a:lnTo>
                      <a:pt x="28983" y="64394"/>
                    </a:lnTo>
                    <a:lnTo>
                      <a:pt x="26558" y="63302"/>
                    </a:lnTo>
                    <a:lnTo>
                      <a:pt x="24375" y="61968"/>
                    </a:lnTo>
                    <a:lnTo>
                      <a:pt x="22192" y="60392"/>
                    </a:lnTo>
                    <a:lnTo>
                      <a:pt x="20373" y="58694"/>
                    </a:lnTo>
                    <a:lnTo>
                      <a:pt x="18554" y="56754"/>
                    </a:lnTo>
                    <a:lnTo>
                      <a:pt x="16978" y="54571"/>
                    </a:lnTo>
                    <a:lnTo>
                      <a:pt x="15644" y="52388"/>
                    </a:lnTo>
                    <a:lnTo>
                      <a:pt x="14552" y="50084"/>
                    </a:lnTo>
                    <a:lnTo>
                      <a:pt x="13582" y="47538"/>
                    </a:lnTo>
                    <a:lnTo>
                      <a:pt x="12976" y="44991"/>
                    </a:lnTo>
                    <a:lnTo>
                      <a:pt x="12491" y="42323"/>
                    </a:lnTo>
                    <a:lnTo>
                      <a:pt x="12369" y="39534"/>
                    </a:lnTo>
                    <a:lnTo>
                      <a:pt x="12491" y="36866"/>
                    </a:lnTo>
                    <a:lnTo>
                      <a:pt x="12854" y="34198"/>
                    </a:lnTo>
                    <a:lnTo>
                      <a:pt x="13582" y="31652"/>
                    </a:lnTo>
                    <a:lnTo>
                      <a:pt x="14431" y="29105"/>
                    </a:lnTo>
                    <a:lnTo>
                      <a:pt x="15522" y="26801"/>
                    </a:lnTo>
                    <a:lnTo>
                      <a:pt x="16856" y="24497"/>
                    </a:lnTo>
                    <a:lnTo>
                      <a:pt x="18554" y="22314"/>
                    </a:lnTo>
                    <a:lnTo>
                      <a:pt x="20252" y="20374"/>
                    </a:lnTo>
                    <a:lnTo>
                      <a:pt x="22313" y="18555"/>
                    </a:lnTo>
                    <a:lnTo>
                      <a:pt x="24496" y="16978"/>
                    </a:lnTo>
                    <a:lnTo>
                      <a:pt x="26679" y="15644"/>
                    </a:lnTo>
                    <a:lnTo>
                      <a:pt x="29104" y="14432"/>
                    </a:lnTo>
                    <a:lnTo>
                      <a:pt x="31530" y="13583"/>
                    </a:lnTo>
                    <a:lnTo>
                      <a:pt x="34198" y="12976"/>
                    </a:lnTo>
                    <a:lnTo>
                      <a:pt x="36744" y="12491"/>
                    </a:lnTo>
                    <a:lnTo>
                      <a:pt x="39533" y="12370"/>
                    </a:lnTo>
                    <a:close/>
                    <a:moveTo>
                      <a:pt x="39412" y="1"/>
                    </a:moveTo>
                    <a:lnTo>
                      <a:pt x="37472" y="122"/>
                    </a:lnTo>
                    <a:lnTo>
                      <a:pt x="35531" y="243"/>
                    </a:lnTo>
                    <a:lnTo>
                      <a:pt x="33591" y="486"/>
                    </a:lnTo>
                    <a:lnTo>
                      <a:pt x="31772" y="850"/>
                    </a:lnTo>
                    <a:lnTo>
                      <a:pt x="29832" y="1214"/>
                    </a:lnTo>
                    <a:lnTo>
                      <a:pt x="28013" y="1699"/>
                    </a:lnTo>
                    <a:lnTo>
                      <a:pt x="26194" y="2305"/>
                    </a:lnTo>
                    <a:lnTo>
                      <a:pt x="24375" y="3033"/>
                    </a:lnTo>
                    <a:lnTo>
                      <a:pt x="22677" y="3760"/>
                    </a:lnTo>
                    <a:lnTo>
                      <a:pt x="20979" y="4730"/>
                    </a:lnTo>
                    <a:lnTo>
                      <a:pt x="19282" y="5579"/>
                    </a:lnTo>
                    <a:lnTo>
                      <a:pt x="17584" y="6671"/>
                    </a:lnTo>
                    <a:lnTo>
                      <a:pt x="16007" y="7762"/>
                    </a:lnTo>
                    <a:lnTo>
                      <a:pt x="14552" y="8975"/>
                    </a:lnTo>
                    <a:lnTo>
                      <a:pt x="12976" y="10309"/>
                    </a:lnTo>
                    <a:lnTo>
                      <a:pt x="11642" y="11643"/>
                    </a:lnTo>
                    <a:lnTo>
                      <a:pt x="10187" y="13098"/>
                    </a:lnTo>
                    <a:lnTo>
                      <a:pt x="8974" y="14553"/>
                    </a:lnTo>
                    <a:lnTo>
                      <a:pt x="7761" y="16129"/>
                    </a:lnTo>
                    <a:lnTo>
                      <a:pt x="6670" y="17706"/>
                    </a:lnTo>
                    <a:lnTo>
                      <a:pt x="5578" y="19282"/>
                    </a:lnTo>
                    <a:lnTo>
                      <a:pt x="4608" y="20980"/>
                    </a:lnTo>
                    <a:lnTo>
                      <a:pt x="3759" y="22678"/>
                    </a:lnTo>
                    <a:lnTo>
                      <a:pt x="3032" y="24497"/>
                    </a:lnTo>
                    <a:lnTo>
                      <a:pt x="2304" y="26195"/>
                    </a:lnTo>
                    <a:lnTo>
                      <a:pt x="1698" y="28014"/>
                    </a:lnTo>
                    <a:lnTo>
                      <a:pt x="1213" y="29954"/>
                    </a:lnTo>
                    <a:lnTo>
                      <a:pt x="728" y="31773"/>
                    </a:lnTo>
                    <a:lnTo>
                      <a:pt x="485" y="33713"/>
                    </a:lnTo>
                    <a:lnTo>
                      <a:pt x="243" y="35653"/>
                    </a:lnTo>
                    <a:lnTo>
                      <a:pt x="121" y="37594"/>
                    </a:lnTo>
                    <a:lnTo>
                      <a:pt x="0" y="39534"/>
                    </a:lnTo>
                    <a:lnTo>
                      <a:pt x="121" y="41596"/>
                    </a:lnTo>
                    <a:lnTo>
                      <a:pt x="243" y="43536"/>
                    </a:lnTo>
                    <a:lnTo>
                      <a:pt x="485" y="45476"/>
                    </a:lnTo>
                    <a:lnTo>
                      <a:pt x="849" y="47416"/>
                    </a:lnTo>
                    <a:lnTo>
                      <a:pt x="1334" y="49357"/>
                    </a:lnTo>
                    <a:lnTo>
                      <a:pt x="1819" y="51297"/>
                    </a:lnTo>
                    <a:lnTo>
                      <a:pt x="2425" y="53116"/>
                    </a:lnTo>
                    <a:lnTo>
                      <a:pt x="3153" y="54814"/>
                    </a:lnTo>
                    <a:lnTo>
                      <a:pt x="3881" y="56633"/>
                    </a:lnTo>
                    <a:lnTo>
                      <a:pt x="4851" y="58330"/>
                    </a:lnTo>
                    <a:lnTo>
                      <a:pt x="5700" y="59907"/>
                    </a:lnTo>
                    <a:lnTo>
                      <a:pt x="6791" y="61605"/>
                    </a:lnTo>
                    <a:lnTo>
                      <a:pt x="7882" y="63060"/>
                    </a:lnTo>
                    <a:lnTo>
                      <a:pt x="9095" y="64636"/>
                    </a:lnTo>
                    <a:lnTo>
                      <a:pt x="10308" y="65970"/>
                    </a:lnTo>
                    <a:lnTo>
                      <a:pt x="11642" y="67426"/>
                    </a:lnTo>
                    <a:lnTo>
                      <a:pt x="12976" y="68638"/>
                    </a:lnTo>
                    <a:lnTo>
                      <a:pt x="14431" y="69972"/>
                    </a:lnTo>
                    <a:lnTo>
                      <a:pt x="15886" y="71064"/>
                    </a:lnTo>
                    <a:lnTo>
                      <a:pt x="17463" y="72155"/>
                    </a:lnTo>
                    <a:lnTo>
                      <a:pt x="19039" y="73246"/>
                    </a:lnTo>
                    <a:lnTo>
                      <a:pt x="20737" y="74216"/>
                    </a:lnTo>
                    <a:lnTo>
                      <a:pt x="22435" y="75065"/>
                    </a:lnTo>
                    <a:lnTo>
                      <a:pt x="24132" y="75793"/>
                    </a:lnTo>
                    <a:lnTo>
                      <a:pt x="25951" y="76521"/>
                    </a:lnTo>
                    <a:lnTo>
                      <a:pt x="27770" y="77127"/>
                    </a:lnTo>
                    <a:lnTo>
                      <a:pt x="29589" y="77733"/>
                    </a:lnTo>
                    <a:lnTo>
                      <a:pt x="31530" y="78097"/>
                    </a:lnTo>
                    <a:lnTo>
                      <a:pt x="33470" y="78461"/>
                    </a:lnTo>
                    <a:lnTo>
                      <a:pt x="35410" y="78703"/>
                    </a:lnTo>
                    <a:lnTo>
                      <a:pt x="37472" y="78946"/>
                    </a:lnTo>
                    <a:lnTo>
                      <a:pt x="41474" y="78946"/>
                    </a:lnTo>
                    <a:lnTo>
                      <a:pt x="43414" y="78825"/>
                    </a:lnTo>
                    <a:lnTo>
                      <a:pt x="45354" y="78582"/>
                    </a:lnTo>
                    <a:lnTo>
                      <a:pt x="47173" y="78218"/>
                    </a:lnTo>
                    <a:lnTo>
                      <a:pt x="49113" y="77733"/>
                    </a:lnTo>
                    <a:lnTo>
                      <a:pt x="50932" y="77248"/>
                    </a:lnTo>
                    <a:lnTo>
                      <a:pt x="52751" y="76642"/>
                    </a:lnTo>
                    <a:lnTo>
                      <a:pt x="54570" y="75914"/>
                    </a:lnTo>
                    <a:lnTo>
                      <a:pt x="56268" y="75187"/>
                    </a:lnTo>
                    <a:lnTo>
                      <a:pt x="57966" y="74338"/>
                    </a:lnTo>
                    <a:lnTo>
                      <a:pt x="59664" y="73368"/>
                    </a:lnTo>
                    <a:lnTo>
                      <a:pt x="61361" y="72397"/>
                    </a:lnTo>
                    <a:lnTo>
                      <a:pt x="62938" y="71185"/>
                    </a:lnTo>
                    <a:lnTo>
                      <a:pt x="64393" y="69972"/>
                    </a:lnTo>
                    <a:lnTo>
                      <a:pt x="65970" y="68759"/>
                    </a:lnTo>
                    <a:lnTo>
                      <a:pt x="67304" y="67426"/>
                    </a:lnTo>
                    <a:lnTo>
                      <a:pt x="68759" y="65970"/>
                    </a:lnTo>
                    <a:lnTo>
                      <a:pt x="69971" y="64515"/>
                    </a:lnTo>
                    <a:lnTo>
                      <a:pt x="71184" y="62939"/>
                    </a:lnTo>
                    <a:lnTo>
                      <a:pt x="72275" y="61362"/>
                    </a:lnTo>
                    <a:lnTo>
                      <a:pt x="73367" y="59664"/>
                    </a:lnTo>
                    <a:lnTo>
                      <a:pt x="74337" y="58088"/>
                    </a:lnTo>
                    <a:lnTo>
                      <a:pt x="75186" y="56269"/>
                    </a:lnTo>
                    <a:lnTo>
                      <a:pt x="75913" y="54571"/>
                    </a:lnTo>
                    <a:lnTo>
                      <a:pt x="76641" y="52752"/>
                    </a:lnTo>
                    <a:lnTo>
                      <a:pt x="77247" y="50933"/>
                    </a:lnTo>
                    <a:lnTo>
                      <a:pt x="77732" y="49114"/>
                    </a:lnTo>
                    <a:lnTo>
                      <a:pt x="78218" y="47174"/>
                    </a:lnTo>
                    <a:lnTo>
                      <a:pt x="78460" y="45355"/>
                    </a:lnTo>
                    <a:lnTo>
                      <a:pt x="78703" y="43415"/>
                    </a:lnTo>
                    <a:lnTo>
                      <a:pt x="78824" y="41474"/>
                    </a:lnTo>
                    <a:lnTo>
                      <a:pt x="78945" y="39413"/>
                    </a:lnTo>
                    <a:lnTo>
                      <a:pt x="78824" y="37472"/>
                    </a:lnTo>
                    <a:lnTo>
                      <a:pt x="78703" y="35411"/>
                    </a:lnTo>
                    <a:lnTo>
                      <a:pt x="78460" y="33471"/>
                    </a:lnTo>
                    <a:lnTo>
                      <a:pt x="78096" y="31530"/>
                    </a:lnTo>
                    <a:lnTo>
                      <a:pt x="77611" y="29590"/>
                    </a:lnTo>
                    <a:lnTo>
                      <a:pt x="77126" y="27771"/>
                    </a:lnTo>
                    <a:lnTo>
                      <a:pt x="76520" y="25952"/>
                    </a:lnTo>
                    <a:lnTo>
                      <a:pt x="75792" y="24133"/>
                    </a:lnTo>
                    <a:lnTo>
                      <a:pt x="75065" y="22435"/>
                    </a:lnTo>
                    <a:lnTo>
                      <a:pt x="74094" y="20738"/>
                    </a:lnTo>
                    <a:lnTo>
                      <a:pt x="73124" y="19040"/>
                    </a:lnTo>
                    <a:lnTo>
                      <a:pt x="72154" y="17463"/>
                    </a:lnTo>
                    <a:lnTo>
                      <a:pt x="71063" y="15887"/>
                    </a:lnTo>
                    <a:lnTo>
                      <a:pt x="69850" y="14432"/>
                    </a:lnTo>
                    <a:lnTo>
                      <a:pt x="68637" y="12976"/>
                    </a:lnTo>
                    <a:lnTo>
                      <a:pt x="67304" y="11643"/>
                    </a:lnTo>
                    <a:lnTo>
                      <a:pt x="65970" y="10309"/>
                    </a:lnTo>
                    <a:lnTo>
                      <a:pt x="64514" y="9096"/>
                    </a:lnTo>
                    <a:lnTo>
                      <a:pt x="63059" y="7883"/>
                    </a:lnTo>
                    <a:lnTo>
                      <a:pt x="61483" y="6792"/>
                    </a:lnTo>
                    <a:lnTo>
                      <a:pt x="59906" y="5822"/>
                    </a:lnTo>
                    <a:lnTo>
                      <a:pt x="58208" y="4852"/>
                    </a:lnTo>
                    <a:lnTo>
                      <a:pt x="56511" y="4003"/>
                    </a:lnTo>
                    <a:lnTo>
                      <a:pt x="54813" y="3154"/>
                    </a:lnTo>
                    <a:lnTo>
                      <a:pt x="52994" y="2426"/>
                    </a:lnTo>
                    <a:lnTo>
                      <a:pt x="51175" y="1820"/>
                    </a:lnTo>
                    <a:lnTo>
                      <a:pt x="49356" y="1335"/>
                    </a:lnTo>
                    <a:lnTo>
                      <a:pt x="47416" y="850"/>
                    </a:lnTo>
                    <a:lnTo>
                      <a:pt x="45475" y="486"/>
                    </a:lnTo>
                    <a:lnTo>
                      <a:pt x="43535" y="243"/>
                    </a:lnTo>
                    <a:lnTo>
                      <a:pt x="41474" y="122"/>
                    </a:lnTo>
                    <a:lnTo>
                      <a:pt x="39533"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4" name="Google Shape;1574;p123"/>
              <p:cNvSpPr/>
              <p:nvPr/>
            </p:nvSpPr>
            <p:spPr>
              <a:xfrm>
                <a:off x="4610350" y="1489812"/>
                <a:ext cx="412325" cy="412325"/>
              </a:xfrm>
              <a:custGeom>
                <a:rect b="b" l="l" r="r" t="t"/>
                <a:pathLst>
                  <a:path extrusionOk="0" h="16493" w="16493">
                    <a:moveTo>
                      <a:pt x="7398" y="0"/>
                    </a:moveTo>
                    <a:lnTo>
                      <a:pt x="6670" y="121"/>
                    </a:lnTo>
                    <a:lnTo>
                      <a:pt x="5821" y="364"/>
                    </a:lnTo>
                    <a:lnTo>
                      <a:pt x="5094" y="606"/>
                    </a:lnTo>
                    <a:lnTo>
                      <a:pt x="4366" y="970"/>
                    </a:lnTo>
                    <a:lnTo>
                      <a:pt x="3639" y="1334"/>
                    </a:lnTo>
                    <a:lnTo>
                      <a:pt x="3032" y="1819"/>
                    </a:lnTo>
                    <a:lnTo>
                      <a:pt x="2426" y="2425"/>
                    </a:lnTo>
                    <a:lnTo>
                      <a:pt x="1941" y="3032"/>
                    </a:lnTo>
                    <a:lnTo>
                      <a:pt x="1456" y="3638"/>
                    </a:lnTo>
                    <a:lnTo>
                      <a:pt x="971" y="4244"/>
                    </a:lnTo>
                    <a:lnTo>
                      <a:pt x="607" y="4972"/>
                    </a:lnTo>
                    <a:lnTo>
                      <a:pt x="364" y="5821"/>
                    </a:lnTo>
                    <a:lnTo>
                      <a:pt x="122" y="6548"/>
                    </a:lnTo>
                    <a:lnTo>
                      <a:pt x="1" y="7397"/>
                    </a:lnTo>
                    <a:lnTo>
                      <a:pt x="1" y="8246"/>
                    </a:lnTo>
                    <a:lnTo>
                      <a:pt x="1" y="9095"/>
                    </a:lnTo>
                    <a:lnTo>
                      <a:pt x="122" y="9823"/>
                    </a:lnTo>
                    <a:lnTo>
                      <a:pt x="364" y="10672"/>
                    </a:lnTo>
                    <a:lnTo>
                      <a:pt x="607" y="11399"/>
                    </a:lnTo>
                    <a:lnTo>
                      <a:pt x="971" y="12127"/>
                    </a:lnTo>
                    <a:lnTo>
                      <a:pt x="1335" y="12854"/>
                    </a:lnTo>
                    <a:lnTo>
                      <a:pt x="1820" y="13461"/>
                    </a:lnTo>
                    <a:lnTo>
                      <a:pt x="2426" y="14067"/>
                    </a:lnTo>
                    <a:lnTo>
                      <a:pt x="3032" y="14673"/>
                    </a:lnTo>
                    <a:lnTo>
                      <a:pt x="3639" y="15158"/>
                    </a:lnTo>
                    <a:lnTo>
                      <a:pt x="4366" y="15522"/>
                    </a:lnTo>
                    <a:lnTo>
                      <a:pt x="5094" y="15886"/>
                    </a:lnTo>
                    <a:lnTo>
                      <a:pt x="5821" y="16129"/>
                    </a:lnTo>
                    <a:lnTo>
                      <a:pt x="6670" y="16371"/>
                    </a:lnTo>
                    <a:lnTo>
                      <a:pt x="7398" y="16492"/>
                    </a:lnTo>
                    <a:lnTo>
                      <a:pt x="9096" y="16492"/>
                    </a:lnTo>
                    <a:lnTo>
                      <a:pt x="9945" y="16371"/>
                    </a:lnTo>
                    <a:lnTo>
                      <a:pt x="10793" y="16129"/>
                    </a:lnTo>
                    <a:lnTo>
                      <a:pt x="11521" y="15886"/>
                    </a:lnTo>
                    <a:lnTo>
                      <a:pt x="12249" y="15522"/>
                    </a:lnTo>
                    <a:lnTo>
                      <a:pt x="12976" y="15158"/>
                    </a:lnTo>
                    <a:lnTo>
                      <a:pt x="13583" y="14673"/>
                    </a:lnTo>
                    <a:lnTo>
                      <a:pt x="14189" y="14067"/>
                    </a:lnTo>
                    <a:lnTo>
                      <a:pt x="14674" y="13582"/>
                    </a:lnTo>
                    <a:lnTo>
                      <a:pt x="15159" y="12854"/>
                    </a:lnTo>
                    <a:lnTo>
                      <a:pt x="15523" y="12248"/>
                    </a:lnTo>
                    <a:lnTo>
                      <a:pt x="15887" y="11520"/>
                    </a:lnTo>
                    <a:lnTo>
                      <a:pt x="16129" y="10793"/>
                    </a:lnTo>
                    <a:lnTo>
                      <a:pt x="16372" y="9944"/>
                    </a:lnTo>
                    <a:lnTo>
                      <a:pt x="16493" y="9095"/>
                    </a:lnTo>
                    <a:lnTo>
                      <a:pt x="16493" y="8246"/>
                    </a:lnTo>
                    <a:lnTo>
                      <a:pt x="16493" y="7397"/>
                    </a:lnTo>
                    <a:lnTo>
                      <a:pt x="16372" y="6548"/>
                    </a:lnTo>
                    <a:lnTo>
                      <a:pt x="16129" y="5821"/>
                    </a:lnTo>
                    <a:lnTo>
                      <a:pt x="15887" y="4972"/>
                    </a:lnTo>
                    <a:lnTo>
                      <a:pt x="15523" y="4244"/>
                    </a:lnTo>
                    <a:lnTo>
                      <a:pt x="15159" y="3638"/>
                    </a:lnTo>
                    <a:lnTo>
                      <a:pt x="14674" y="3032"/>
                    </a:lnTo>
                    <a:lnTo>
                      <a:pt x="14189" y="2425"/>
                    </a:lnTo>
                    <a:lnTo>
                      <a:pt x="13583" y="1819"/>
                    </a:lnTo>
                    <a:lnTo>
                      <a:pt x="12976" y="1334"/>
                    </a:lnTo>
                    <a:lnTo>
                      <a:pt x="12249" y="970"/>
                    </a:lnTo>
                    <a:lnTo>
                      <a:pt x="11521" y="606"/>
                    </a:lnTo>
                    <a:lnTo>
                      <a:pt x="10793" y="364"/>
                    </a:lnTo>
                    <a:lnTo>
                      <a:pt x="9945" y="121"/>
                    </a:lnTo>
                    <a:lnTo>
                      <a:pt x="9217"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75" name="Google Shape;1575;p123"/>
            <p:cNvSpPr/>
            <p:nvPr/>
          </p:nvSpPr>
          <p:spPr>
            <a:xfrm>
              <a:off x="5314755" y="3361035"/>
              <a:ext cx="131406" cy="131289"/>
            </a:xfrm>
            <a:custGeom>
              <a:rect b="b" l="l" r="r" t="t"/>
              <a:pathLst>
                <a:path extrusionOk="0" h="135699" w="135820">
                  <a:moveTo>
                    <a:pt x="30196" y="18675"/>
                  </a:moveTo>
                  <a:lnTo>
                    <a:pt x="31409" y="18797"/>
                  </a:lnTo>
                  <a:lnTo>
                    <a:pt x="32621" y="18918"/>
                  </a:lnTo>
                  <a:lnTo>
                    <a:pt x="33713" y="19161"/>
                  </a:lnTo>
                  <a:lnTo>
                    <a:pt x="34804" y="19646"/>
                  </a:lnTo>
                  <a:lnTo>
                    <a:pt x="35774" y="20131"/>
                  </a:lnTo>
                  <a:lnTo>
                    <a:pt x="36744" y="20737"/>
                  </a:lnTo>
                  <a:lnTo>
                    <a:pt x="37714" y="21343"/>
                  </a:lnTo>
                  <a:lnTo>
                    <a:pt x="38442" y="22071"/>
                  </a:lnTo>
                  <a:lnTo>
                    <a:pt x="39291" y="22920"/>
                  </a:lnTo>
                  <a:lnTo>
                    <a:pt x="39897" y="23890"/>
                  </a:lnTo>
                  <a:lnTo>
                    <a:pt x="40504" y="24739"/>
                  </a:lnTo>
                  <a:lnTo>
                    <a:pt x="40989" y="25830"/>
                  </a:lnTo>
                  <a:lnTo>
                    <a:pt x="41352" y="26922"/>
                  </a:lnTo>
                  <a:lnTo>
                    <a:pt x="41716" y="28013"/>
                  </a:lnTo>
                  <a:lnTo>
                    <a:pt x="41838" y="29104"/>
                  </a:lnTo>
                  <a:lnTo>
                    <a:pt x="41959" y="30317"/>
                  </a:lnTo>
                  <a:lnTo>
                    <a:pt x="41838" y="31530"/>
                  </a:lnTo>
                  <a:lnTo>
                    <a:pt x="41716" y="32742"/>
                  </a:lnTo>
                  <a:lnTo>
                    <a:pt x="41352" y="33834"/>
                  </a:lnTo>
                  <a:lnTo>
                    <a:pt x="40989" y="34925"/>
                  </a:lnTo>
                  <a:lnTo>
                    <a:pt x="40504" y="35895"/>
                  </a:lnTo>
                  <a:lnTo>
                    <a:pt x="39897" y="36866"/>
                  </a:lnTo>
                  <a:lnTo>
                    <a:pt x="39291" y="37836"/>
                  </a:lnTo>
                  <a:lnTo>
                    <a:pt x="38442" y="38563"/>
                  </a:lnTo>
                  <a:lnTo>
                    <a:pt x="37714" y="39412"/>
                  </a:lnTo>
                  <a:lnTo>
                    <a:pt x="36744" y="40019"/>
                  </a:lnTo>
                  <a:lnTo>
                    <a:pt x="35774" y="40625"/>
                  </a:lnTo>
                  <a:lnTo>
                    <a:pt x="34804" y="41110"/>
                  </a:lnTo>
                  <a:lnTo>
                    <a:pt x="33713" y="41474"/>
                  </a:lnTo>
                  <a:lnTo>
                    <a:pt x="32621" y="41838"/>
                  </a:lnTo>
                  <a:lnTo>
                    <a:pt x="31409" y="41959"/>
                  </a:lnTo>
                  <a:lnTo>
                    <a:pt x="30196" y="42080"/>
                  </a:lnTo>
                  <a:lnTo>
                    <a:pt x="28983" y="41959"/>
                  </a:lnTo>
                  <a:lnTo>
                    <a:pt x="27892" y="41838"/>
                  </a:lnTo>
                  <a:lnTo>
                    <a:pt x="26800" y="41474"/>
                  </a:lnTo>
                  <a:lnTo>
                    <a:pt x="25709" y="41110"/>
                  </a:lnTo>
                  <a:lnTo>
                    <a:pt x="24618" y="40625"/>
                  </a:lnTo>
                  <a:lnTo>
                    <a:pt x="23769" y="40019"/>
                  </a:lnTo>
                  <a:lnTo>
                    <a:pt x="22799" y="39412"/>
                  </a:lnTo>
                  <a:lnTo>
                    <a:pt x="21950" y="38563"/>
                  </a:lnTo>
                  <a:lnTo>
                    <a:pt x="21222" y="37836"/>
                  </a:lnTo>
                  <a:lnTo>
                    <a:pt x="20616" y="36866"/>
                  </a:lnTo>
                  <a:lnTo>
                    <a:pt x="20009" y="35895"/>
                  </a:lnTo>
                  <a:lnTo>
                    <a:pt x="19524" y="34925"/>
                  </a:lnTo>
                  <a:lnTo>
                    <a:pt x="19039" y="33834"/>
                  </a:lnTo>
                  <a:lnTo>
                    <a:pt x="18797" y="32742"/>
                  </a:lnTo>
                  <a:lnTo>
                    <a:pt x="18675" y="31530"/>
                  </a:lnTo>
                  <a:lnTo>
                    <a:pt x="18554" y="30317"/>
                  </a:lnTo>
                  <a:lnTo>
                    <a:pt x="18675" y="29226"/>
                  </a:lnTo>
                  <a:lnTo>
                    <a:pt x="18797" y="28013"/>
                  </a:lnTo>
                  <a:lnTo>
                    <a:pt x="19039" y="26922"/>
                  </a:lnTo>
                  <a:lnTo>
                    <a:pt x="19524" y="25830"/>
                  </a:lnTo>
                  <a:lnTo>
                    <a:pt x="20009" y="24739"/>
                  </a:lnTo>
                  <a:lnTo>
                    <a:pt x="20494" y="23890"/>
                  </a:lnTo>
                  <a:lnTo>
                    <a:pt x="21222" y="22920"/>
                  </a:lnTo>
                  <a:lnTo>
                    <a:pt x="21950" y="22071"/>
                  </a:lnTo>
                  <a:lnTo>
                    <a:pt x="22799" y="21343"/>
                  </a:lnTo>
                  <a:lnTo>
                    <a:pt x="23647" y="20737"/>
                  </a:lnTo>
                  <a:lnTo>
                    <a:pt x="24618" y="20131"/>
                  </a:lnTo>
                  <a:lnTo>
                    <a:pt x="25709" y="19646"/>
                  </a:lnTo>
                  <a:lnTo>
                    <a:pt x="26800" y="19161"/>
                  </a:lnTo>
                  <a:lnTo>
                    <a:pt x="27892" y="18918"/>
                  </a:lnTo>
                  <a:lnTo>
                    <a:pt x="28983" y="18797"/>
                  </a:lnTo>
                  <a:lnTo>
                    <a:pt x="30196" y="18675"/>
                  </a:lnTo>
                  <a:close/>
                  <a:moveTo>
                    <a:pt x="40261" y="50933"/>
                  </a:moveTo>
                  <a:lnTo>
                    <a:pt x="40261" y="115689"/>
                  </a:lnTo>
                  <a:lnTo>
                    <a:pt x="20131" y="115689"/>
                  </a:lnTo>
                  <a:lnTo>
                    <a:pt x="20131" y="50933"/>
                  </a:lnTo>
                  <a:close/>
                  <a:moveTo>
                    <a:pt x="91557" y="49235"/>
                  </a:moveTo>
                  <a:lnTo>
                    <a:pt x="93376" y="49356"/>
                  </a:lnTo>
                  <a:lnTo>
                    <a:pt x="95195" y="49477"/>
                  </a:lnTo>
                  <a:lnTo>
                    <a:pt x="96893" y="49599"/>
                  </a:lnTo>
                  <a:lnTo>
                    <a:pt x="98469" y="49841"/>
                  </a:lnTo>
                  <a:lnTo>
                    <a:pt x="99925" y="50205"/>
                  </a:lnTo>
                  <a:lnTo>
                    <a:pt x="101380" y="50569"/>
                  </a:lnTo>
                  <a:lnTo>
                    <a:pt x="102714" y="51054"/>
                  </a:lnTo>
                  <a:lnTo>
                    <a:pt x="103926" y="51660"/>
                  </a:lnTo>
                  <a:lnTo>
                    <a:pt x="105139" y="52267"/>
                  </a:lnTo>
                  <a:lnTo>
                    <a:pt x="106230" y="52873"/>
                  </a:lnTo>
                  <a:lnTo>
                    <a:pt x="107201" y="53600"/>
                  </a:lnTo>
                  <a:lnTo>
                    <a:pt x="108171" y="54449"/>
                  </a:lnTo>
                  <a:lnTo>
                    <a:pt x="109020" y="55298"/>
                  </a:lnTo>
                  <a:lnTo>
                    <a:pt x="109869" y="56147"/>
                  </a:lnTo>
                  <a:lnTo>
                    <a:pt x="110596" y="57117"/>
                  </a:lnTo>
                  <a:lnTo>
                    <a:pt x="111324" y="58209"/>
                  </a:lnTo>
                  <a:lnTo>
                    <a:pt x="111930" y="59179"/>
                  </a:lnTo>
                  <a:lnTo>
                    <a:pt x="112536" y="60391"/>
                  </a:lnTo>
                  <a:lnTo>
                    <a:pt x="113507" y="62696"/>
                  </a:lnTo>
                  <a:lnTo>
                    <a:pt x="114234" y="65242"/>
                  </a:lnTo>
                  <a:lnTo>
                    <a:pt x="114840" y="67910"/>
                  </a:lnTo>
                  <a:lnTo>
                    <a:pt x="115204" y="70820"/>
                  </a:lnTo>
                  <a:lnTo>
                    <a:pt x="115568" y="73852"/>
                  </a:lnTo>
                  <a:lnTo>
                    <a:pt x="115689" y="76884"/>
                  </a:lnTo>
                  <a:lnTo>
                    <a:pt x="115689" y="80158"/>
                  </a:lnTo>
                  <a:lnTo>
                    <a:pt x="115689" y="115689"/>
                  </a:lnTo>
                  <a:lnTo>
                    <a:pt x="95559" y="115689"/>
                  </a:lnTo>
                  <a:lnTo>
                    <a:pt x="95559" y="84160"/>
                  </a:lnTo>
                  <a:lnTo>
                    <a:pt x="95559" y="81249"/>
                  </a:lnTo>
                  <a:lnTo>
                    <a:pt x="95438" y="78339"/>
                  </a:lnTo>
                  <a:lnTo>
                    <a:pt x="95195" y="76884"/>
                  </a:lnTo>
                  <a:lnTo>
                    <a:pt x="94953" y="75429"/>
                  </a:lnTo>
                  <a:lnTo>
                    <a:pt x="94710" y="74095"/>
                  </a:lnTo>
                  <a:lnTo>
                    <a:pt x="94225" y="72761"/>
                  </a:lnTo>
                  <a:lnTo>
                    <a:pt x="93619" y="71548"/>
                  </a:lnTo>
                  <a:lnTo>
                    <a:pt x="93012" y="70457"/>
                  </a:lnTo>
                  <a:lnTo>
                    <a:pt x="92163" y="69486"/>
                  </a:lnTo>
                  <a:lnTo>
                    <a:pt x="91072" y="68638"/>
                  </a:lnTo>
                  <a:lnTo>
                    <a:pt x="89981" y="67910"/>
                  </a:lnTo>
                  <a:lnTo>
                    <a:pt x="88525" y="67425"/>
                  </a:lnTo>
                  <a:lnTo>
                    <a:pt x="86949" y="67061"/>
                  </a:lnTo>
                  <a:lnTo>
                    <a:pt x="85130" y="66940"/>
                  </a:lnTo>
                  <a:lnTo>
                    <a:pt x="83311" y="67061"/>
                  </a:lnTo>
                  <a:lnTo>
                    <a:pt x="81613" y="67304"/>
                  </a:lnTo>
                  <a:lnTo>
                    <a:pt x="80158" y="67789"/>
                  </a:lnTo>
                  <a:lnTo>
                    <a:pt x="78824" y="68395"/>
                  </a:lnTo>
                  <a:lnTo>
                    <a:pt x="77733" y="69123"/>
                  </a:lnTo>
                  <a:lnTo>
                    <a:pt x="76763" y="69972"/>
                  </a:lnTo>
                  <a:lnTo>
                    <a:pt x="75914" y="71063"/>
                  </a:lnTo>
                  <a:lnTo>
                    <a:pt x="75186" y="72154"/>
                  </a:lnTo>
                  <a:lnTo>
                    <a:pt x="74580" y="73367"/>
                  </a:lnTo>
                  <a:lnTo>
                    <a:pt x="74095" y="74701"/>
                  </a:lnTo>
                  <a:lnTo>
                    <a:pt x="73731" y="76035"/>
                  </a:lnTo>
                  <a:lnTo>
                    <a:pt x="73488" y="77490"/>
                  </a:lnTo>
                  <a:lnTo>
                    <a:pt x="73246" y="78945"/>
                  </a:lnTo>
                  <a:lnTo>
                    <a:pt x="73125" y="80522"/>
                  </a:lnTo>
                  <a:lnTo>
                    <a:pt x="73003" y="83675"/>
                  </a:lnTo>
                  <a:lnTo>
                    <a:pt x="73003" y="115689"/>
                  </a:lnTo>
                  <a:lnTo>
                    <a:pt x="52994" y="115689"/>
                  </a:lnTo>
                  <a:lnTo>
                    <a:pt x="52994" y="50933"/>
                  </a:lnTo>
                  <a:lnTo>
                    <a:pt x="72276" y="50933"/>
                  </a:lnTo>
                  <a:lnTo>
                    <a:pt x="72276" y="59785"/>
                  </a:lnTo>
                  <a:lnTo>
                    <a:pt x="72518" y="59785"/>
                  </a:lnTo>
                  <a:lnTo>
                    <a:pt x="73246" y="58451"/>
                  </a:lnTo>
                  <a:lnTo>
                    <a:pt x="74095" y="57360"/>
                  </a:lnTo>
                  <a:lnTo>
                    <a:pt x="75065" y="56268"/>
                  </a:lnTo>
                  <a:lnTo>
                    <a:pt x="76035" y="55177"/>
                  </a:lnTo>
                  <a:lnTo>
                    <a:pt x="77126" y="54328"/>
                  </a:lnTo>
                  <a:lnTo>
                    <a:pt x="78218" y="53358"/>
                  </a:lnTo>
                  <a:lnTo>
                    <a:pt x="79430" y="52630"/>
                  </a:lnTo>
                  <a:lnTo>
                    <a:pt x="80643" y="51903"/>
                  </a:lnTo>
                  <a:lnTo>
                    <a:pt x="81856" y="51296"/>
                  </a:lnTo>
                  <a:lnTo>
                    <a:pt x="83190" y="50690"/>
                  </a:lnTo>
                  <a:lnTo>
                    <a:pt x="84524" y="50205"/>
                  </a:lnTo>
                  <a:lnTo>
                    <a:pt x="85858" y="49841"/>
                  </a:lnTo>
                  <a:lnTo>
                    <a:pt x="87313" y="49599"/>
                  </a:lnTo>
                  <a:lnTo>
                    <a:pt x="88647" y="49356"/>
                  </a:lnTo>
                  <a:lnTo>
                    <a:pt x="90102" y="49235"/>
                  </a:lnTo>
                  <a:close/>
                  <a:moveTo>
                    <a:pt x="9095" y="0"/>
                  </a:moveTo>
                  <a:lnTo>
                    <a:pt x="8004" y="122"/>
                  </a:lnTo>
                  <a:lnTo>
                    <a:pt x="7155" y="364"/>
                  </a:lnTo>
                  <a:lnTo>
                    <a:pt x="6185" y="728"/>
                  </a:lnTo>
                  <a:lnTo>
                    <a:pt x="5336" y="1092"/>
                  </a:lnTo>
                  <a:lnTo>
                    <a:pt x="4487" y="1577"/>
                  </a:lnTo>
                  <a:lnTo>
                    <a:pt x="3760" y="2183"/>
                  </a:lnTo>
                  <a:lnTo>
                    <a:pt x="3032" y="2789"/>
                  </a:lnTo>
                  <a:lnTo>
                    <a:pt x="2426" y="3517"/>
                  </a:lnTo>
                  <a:lnTo>
                    <a:pt x="1819" y="4245"/>
                  </a:lnTo>
                  <a:lnTo>
                    <a:pt x="1334" y="5094"/>
                  </a:lnTo>
                  <a:lnTo>
                    <a:pt x="849" y="5942"/>
                  </a:lnTo>
                  <a:lnTo>
                    <a:pt x="485" y="6791"/>
                  </a:lnTo>
                  <a:lnTo>
                    <a:pt x="243" y="7761"/>
                  </a:lnTo>
                  <a:lnTo>
                    <a:pt x="122" y="8732"/>
                  </a:lnTo>
                  <a:lnTo>
                    <a:pt x="0" y="9823"/>
                  </a:lnTo>
                  <a:lnTo>
                    <a:pt x="0" y="125997"/>
                  </a:lnTo>
                  <a:lnTo>
                    <a:pt x="122" y="126967"/>
                  </a:lnTo>
                  <a:lnTo>
                    <a:pt x="243" y="127937"/>
                  </a:lnTo>
                  <a:lnTo>
                    <a:pt x="485" y="128907"/>
                  </a:lnTo>
                  <a:lnTo>
                    <a:pt x="849" y="129756"/>
                  </a:lnTo>
                  <a:lnTo>
                    <a:pt x="1334" y="130727"/>
                  </a:lnTo>
                  <a:lnTo>
                    <a:pt x="1819" y="131454"/>
                  </a:lnTo>
                  <a:lnTo>
                    <a:pt x="2426" y="132182"/>
                  </a:lnTo>
                  <a:lnTo>
                    <a:pt x="3032" y="132909"/>
                  </a:lnTo>
                  <a:lnTo>
                    <a:pt x="3760" y="133516"/>
                  </a:lnTo>
                  <a:lnTo>
                    <a:pt x="4487" y="134122"/>
                  </a:lnTo>
                  <a:lnTo>
                    <a:pt x="5336" y="134607"/>
                  </a:lnTo>
                  <a:lnTo>
                    <a:pt x="6185" y="134971"/>
                  </a:lnTo>
                  <a:lnTo>
                    <a:pt x="7155" y="135335"/>
                  </a:lnTo>
                  <a:lnTo>
                    <a:pt x="8004" y="135577"/>
                  </a:lnTo>
                  <a:lnTo>
                    <a:pt x="9095" y="135698"/>
                  </a:lnTo>
                  <a:lnTo>
                    <a:pt x="126725" y="135698"/>
                  </a:lnTo>
                  <a:lnTo>
                    <a:pt x="127695" y="135577"/>
                  </a:lnTo>
                  <a:lnTo>
                    <a:pt x="128665" y="135335"/>
                  </a:lnTo>
                  <a:lnTo>
                    <a:pt x="129635" y="134971"/>
                  </a:lnTo>
                  <a:lnTo>
                    <a:pt x="130484" y="134607"/>
                  </a:lnTo>
                  <a:lnTo>
                    <a:pt x="131333" y="134122"/>
                  </a:lnTo>
                  <a:lnTo>
                    <a:pt x="132060" y="133516"/>
                  </a:lnTo>
                  <a:lnTo>
                    <a:pt x="132788" y="132909"/>
                  </a:lnTo>
                  <a:lnTo>
                    <a:pt x="133394" y="132303"/>
                  </a:lnTo>
                  <a:lnTo>
                    <a:pt x="134001" y="131454"/>
                  </a:lnTo>
                  <a:lnTo>
                    <a:pt x="134486" y="130727"/>
                  </a:lnTo>
                  <a:lnTo>
                    <a:pt x="134971" y="129756"/>
                  </a:lnTo>
                  <a:lnTo>
                    <a:pt x="135335" y="128907"/>
                  </a:lnTo>
                  <a:lnTo>
                    <a:pt x="135577" y="127937"/>
                  </a:lnTo>
                  <a:lnTo>
                    <a:pt x="135698" y="126967"/>
                  </a:lnTo>
                  <a:lnTo>
                    <a:pt x="135820" y="125997"/>
                  </a:lnTo>
                  <a:lnTo>
                    <a:pt x="135820" y="9823"/>
                  </a:lnTo>
                  <a:lnTo>
                    <a:pt x="135698" y="8732"/>
                  </a:lnTo>
                  <a:lnTo>
                    <a:pt x="135577" y="7761"/>
                  </a:lnTo>
                  <a:lnTo>
                    <a:pt x="135335" y="6791"/>
                  </a:lnTo>
                  <a:lnTo>
                    <a:pt x="134971" y="5942"/>
                  </a:lnTo>
                  <a:lnTo>
                    <a:pt x="134486" y="5094"/>
                  </a:lnTo>
                  <a:lnTo>
                    <a:pt x="134001" y="4245"/>
                  </a:lnTo>
                  <a:lnTo>
                    <a:pt x="133394" y="3517"/>
                  </a:lnTo>
                  <a:lnTo>
                    <a:pt x="132788" y="2789"/>
                  </a:lnTo>
                  <a:lnTo>
                    <a:pt x="132060" y="2183"/>
                  </a:lnTo>
                  <a:lnTo>
                    <a:pt x="131333" y="1577"/>
                  </a:lnTo>
                  <a:lnTo>
                    <a:pt x="130484" y="1092"/>
                  </a:lnTo>
                  <a:lnTo>
                    <a:pt x="129635" y="728"/>
                  </a:lnTo>
                  <a:lnTo>
                    <a:pt x="128665" y="364"/>
                  </a:lnTo>
                  <a:lnTo>
                    <a:pt x="127695" y="122"/>
                  </a:lnTo>
                  <a:lnTo>
                    <a:pt x="126725"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6" name="Google Shape;1576;p123"/>
            <p:cNvSpPr/>
            <p:nvPr/>
          </p:nvSpPr>
          <p:spPr>
            <a:xfrm>
              <a:off x="5366027" y="3408669"/>
              <a:ext cx="60658" cy="64296"/>
            </a:xfrm>
            <a:custGeom>
              <a:rect b="b" l="l" r="r" t="t"/>
              <a:pathLst>
                <a:path extrusionOk="0" fill="none" h="66456" w="62696">
                  <a:moveTo>
                    <a:pt x="62695" y="66455"/>
                  </a:moveTo>
                  <a:lnTo>
                    <a:pt x="42565" y="66455"/>
                  </a:lnTo>
                  <a:lnTo>
                    <a:pt x="42565" y="34926"/>
                  </a:lnTo>
                  <a:lnTo>
                    <a:pt x="42565" y="34926"/>
                  </a:lnTo>
                  <a:lnTo>
                    <a:pt x="42565" y="32015"/>
                  </a:lnTo>
                  <a:lnTo>
                    <a:pt x="42444" y="29105"/>
                  </a:lnTo>
                  <a:lnTo>
                    <a:pt x="42201" y="27650"/>
                  </a:lnTo>
                  <a:lnTo>
                    <a:pt x="41959" y="26195"/>
                  </a:lnTo>
                  <a:lnTo>
                    <a:pt x="41716" y="24861"/>
                  </a:lnTo>
                  <a:lnTo>
                    <a:pt x="41231" y="23527"/>
                  </a:lnTo>
                  <a:lnTo>
                    <a:pt x="40625" y="22314"/>
                  </a:lnTo>
                  <a:lnTo>
                    <a:pt x="40018" y="21223"/>
                  </a:lnTo>
                  <a:lnTo>
                    <a:pt x="39169" y="20252"/>
                  </a:lnTo>
                  <a:lnTo>
                    <a:pt x="38078" y="19404"/>
                  </a:lnTo>
                  <a:lnTo>
                    <a:pt x="36987" y="18676"/>
                  </a:lnTo>
                  <a:lnTo>
                    <a:pt x="35531" y="18191"/>
                  </a:lnTo>
                  <a:lnTo>
                    <a:pt x="33955" y="17827"/>
                  </a:lnTo>
                  <a:lnTo>
                    <a:pt x="32136" y="17706"/>
                  </a:lnTo>
                  <a:lnTo>
                    <a:pt x="32136" y="17706"/>
                  </a:lnTo>
                  <a:lnTo>
                    <a:pt x="30317" y="17827"/>
                  </a:lnTo>
                  <a:lnTo>
                    <a:pt x="28619" y="18070"/>
                  </a:lnTo>
                  <a:lnTo>
                    <a:pt x="27164" y="18555"/>
                  </a:lnTo>
                  <a:lnTo>
                    <a:pt x="25830" y="19161"/>
                  </a:lnTo>
                  <a:lnTo>
                    <a:pt x="24739" y="19889"/>
                  </a:lnTo>
                  <a:lnTo>
                    <a:pt x="23769" y="20738"/>
                  </a:lnTo>
                  <a:lnTo>
                    <a:pt x="22920" y="21829"/>
                  </a:lnTo>
                  <a:lnTo>
                    <a:pt x="22192" y="22920"/>
                  </a:lnTo>
                  <a:lnTo>
                    <a:pt x="21586" y="24133"/>
                  </a:lnTo>
                  <a:lnTo>
                    <a:pt x="21101" y="25467"/>
                  </a:lnTo>
                  <a:lnTo>
                    <a:pt x="20737" y="26801"/>
                  </a:lnTo>
                  <a:lnTo>
                    <a:pt x="20494" y="28256"/>
                  </a:lnTo>
                  <a:lnTo>
                    <a:pt x="20252" y="29711"/>
                  </a:lnTo>
                  <a:lnTo>
                    <a:pt x="20131" y="31288"/>
                  </a:lnTo>
                  <a:lnTo>
                    <a:pt x="20009" y="34441"/>
                  </a:lnTo>
                  <a:lnTo>
                    <a:pt x="20009" y="66455"/>
                  </a:lnTo>
                  <a:lnTo>
                    <a:pt x="0" y="66455"/>
                  </a:lnTo>
                  <a:lnTo>
                    <a:pt x="0" y="1699"/>
                  </a:lnTo>
                  <a:lnTo>
                    <a:pt x="19282" y="1699"/>
                  </a:lnTo>
                  <a:lnTo>
                    <a:pt x="19282" y="10551"/>
                  </a:lnTo>
                  <a:lnTo>
                    <a:pt x="19524" y="10551"/>
                  </a:lnTo>
                  <a:lnTo>
                    <a:pt x="19524" y="10551"/>
                  </a:lnTo>
                  <a:lnTo>
                    <a:pt x="20252" y="9217"/>
                  </a:lnTo>
                  <a:lnTo>
                    <a:pt x="21101" y="8126"/>
                  </a:lnTo>
                  <a:lnTo>
                    <a:pt x="22071" y="7034"/>
                  </a:lnTo>
                  <a:lnTo>
                    <a:pt x="23041" y="5943"/>
                  </a:lnTo>
                  <a:lnTo>
                    <a:pt x="24132" y="5094"/>
                  </a:lnTo>
                  <a:lnTo>
                    <a:pt x="25224" y="4124"/>
                  </a:lnTo>
                  <a:lnTo>
                    <a:pt x="26436" y="3396"/>
                  </a:lnTo>
                  <a:lnTo>
                    <a:pt x="27649" y="2669"/>
                  </a:lnTo>
                  <a:lnTo>
                    <a:pt x="28862" y="2062"/>
                  </a:lnTo>
                  <a:lnTo>
                    <a:pt x="30196" y="1456"/>
                  </a:lnTo>
                  <a:lnTo>
                    <a:pt x="31530" y="971"/>
                  </a:lnTo>
                  <a:lnTo>
                    <a:pt x="32864" y="607"/>
                  </a:lnTo>
                  <a:lnTo>
                    <a:pt x="34319" y="365"/>
                  </a:lnTo>
                  <a:lnTo>
                    <a:pt x="35653" y="122"/>
                  </a:lnTo>
                  <a:lnTo>
                    <a:pt x="37108" y="1"/>
                  </a:lnTo>
                  <a:lnTo>
                    <a:pt x="38563" y="1"/>
                  </a:lnTo>
                  <a:lnTo>
                    <a:pt x="38563" y="1"/>
                  </a:lnTo>
                  <a:lnTo>
                    <a:pt x="40382" y="122"/>
                  </a:lnTo>
                  <a:lnTo>
                    <a:pt x="42201" y="243"/>
                  </a:lnTo>
                  <a:lnTo>
                    <a:pt x="43899" y="365"/>
                  </a:lnTo>
                  <a:lnTo>
                    <a:pt x="45475" y="607"/>
                  </a:lnTo>
                  <a:lnTo>
                    <a:pt x="46931" y="971"/>
                  </a:lnTo>
                  <a:lnTo>
                    <a:pt x="48386" y="1335"/>
                  </a:lnTo>
                  <a:lnTo>
                    <a:pt x="49720" y="1820"/>
                  </a:lnTo>
                  <a:lnTo>
                    <a:pt x="50932" y="2426"/>
                  </a:lnTo>
                  <a:lnTo>
                    <a:pt x="52145" y="3033"/>
                  </a:lnTo>
                  <a:lnTo>
                    <a:pt x="53236" y="3639"/>
                  </a:lnTo>
                  <a:lnTo>
                    <a:pt x="54207" y="4366"/>
                  </a:lnTo>
                  <a:lnTo>
                    <a:pt x="55177" y="5215"/>
                  </a:lnTo>
                  <a:lnTo>
                    <a:pt x="56026" y="6064"/>
                  </a:lnTo>
                  <a:lnTo>
                    <a:pt x="56875" y="6913"/>
                  </a:lnTo>
                  <a:lnTo>
                    <a:pt x="57602" y="7883"/>
                  </a:lnTo>
                  <a:lnTo>
                    <a:pt x="58330" y="8975"/>
                  </a:lnTo>
                  <a:lnTo>
                    <a:pt x="58936" y="9945"/>
                  </a:lnTo>
                  <a:lnTo>
                    <a:pt x="59542" y="11157"/>
                  </a:lnTo>
                  <a:lnTo>
                    <a:pt x="60513" y="13462"/>
                  </a:lnTo>
                  <a:lnTo>
                    <a:pt x="61240" y="16008"/>
                  </a:lnTo>
                  <a:lnTo>
                    <a:pt x="61846" y="18676"/>
                  </a:lnTo>
                  <a:lnTo>
                    <a:pt x="62210" y="21586"/>
                  </a:lnTo>
                  <a:lnTo>
                    <a:pt x="62574" y="24618"/>
                  </a:lnTo>
                  <a:lnTo>
                    <a:pt x="62695" y="27650"/>
                  </a:lnTo>
                  <a:lnTo>
                    <a:pt x="62695" y="30924"/>
                  </a:lnTo>
                  <a:lnTo>
                    <a:pt x="62695" y="66455"/>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7" name="Google Shape;1577;p123"/>
            <p:cNvSpPr/>
            <p:nvPr/>
          </p:nvSpPr>
          <p:spPr>
            <a:xfrm>
              <a:off x="5332706" y="3379103"/>
              <a:ext cx="22644" cy="22645"/>
            </a:xfrm>
            <a:custGeom>
              <a:rect b="b" l="l" r="r" t="t"/>
              <a:pathLst>
                <a:path extrusionOk="0" fill="none" h="23406" w="23405">
                  <a:moveTo>
                    <a:pt x="11642" y="23405"/>
                  </a:moveTo>
                  <a:lnTo>
                    <a:pt x="11642" y="23405"/>
                  </a:lnTo>
                  <a:lnTo>
                    <a:pt x="10429" y="23284"/>
                  </a:lnTo>
                  <a:lnTo>
                    <a:pt x="9338" y="23163"/>
                  </a:lnTo>
                  <a:lnTo>
                    <a:pt x="8246" y="22799"/>
                  </a:lnTo>
                  <a:lnTo>
                    <a:pt x="7155" y="22435"/>
                  </a:lnTo>
                  <a:lnTo>
                    <a:pt x="6064" y="21950"/>
                  </a:lnTo>
                  <a:lnTo>
                    <a:pt x="5215" y="21344"/>
                  </a:lnTo>
                  <a:lnTo>
                    <a:pt x="4245" y="20737"/>
                  </a:lnTo>
                  <a:lnTo>
                    <a:pt x="3396" y="19888"/>
                  </a:lnTo>
                  <a:lnTo>
                    <a:pt x="2668" y="19161"/>
                  </a:lnTo>
                  <a:lnTo>
                    <a:pt x="2062" y="18191"/>
                  </a:lnTo>
                  <a:lnTo>
                    <a:pt x="1455" y="17220"/>
                  </a:lnTo>
                  <a:lnTo>
                    <a:pt x="970" y="16250"/>
                  </a:lnTo>
                  <a:lnTo>
                    <a:pt x="485" y="15159"/>
                  </a:lnTo>
                  <a:lnTo>
                    <a:pt x="243" y="14067"/>
                  </a:lnTo>
                  <a:lnTo>
                    <a:pt x="121" y="12855"/>
                  </a:lnTo>
                  <a:lnTo>
                    <a:pt x="0" y="11642"/>
                  </a:lnTo>
                  <a:lnTo>
                    <a:pt x="0" y="11642"/>
                  </a:lnTo>
                  <a:lnTo>
                    <a:pt x="121" y="10551"/>
                  </a:lnTo>
                  <a:lnTo>
                    <a:pt x="243" y="9338"/>
                  </a:lnTo>
                  <a:lnTo>
                    <a:pt x="485" y="8247"/>
                  </a:lnTo>
                  <a:lnTo>
                    <a:pt x="970" y="7155"/>
                  </a:lnTo>
                  <a:lnTo>
                    <a:pt x="1455" y="6064"/>
                  </a:lnTo>
                  <a:lnTo>
                    <a:pt x="1940" y="5215"/>
                  </a:lnTo>
                  <a:lnTo>
                    <a:pt x="2668" y="4245"/>
                  </a:lnTo>
                  <a:lnTo>
                    <a:pt x="3396" y="3396"/>
                  </a:lnTo>
                  <a:lnTo>
                    <a:pt x="4245" y="2668"/>
                  </a:lnTo>
                  <a:lnTo>
                    <a:pt x="5093" y="2062"/>
                  </a:lnTo>
                  <a:lnTo>
                    <a:pt x="6064" y="1456"/>
                  </a:lnTo>
                  <a:lnTo>
                    <a:pt x="7155" y="971"/>
                  </a:lnTo>
                  <a:lnTo>
                    <a:pt x="8246" y="486"/>
                  </a:lnTo>
                  <a:lnTo>
                    <a:pt x="9338" y="243"/>
                  </a:lnTo>
                  <a:lnTo>
                    <a:pt x="10429" y="122"/>
                  </a:lnTo>
                  <a:lnTo>
                    <a:pt x="11642" y="0"/>
                  </a:lnTo>
                  <a:lnTo>
                    <a:pt x="11642" y="0"/>
                  </a:lnTo>
                  <a:lnTo>
                    <a:pt x="12855" y="122"/>
                  </a:lnTo>
                  <a:lnTo>
                    <a:pt x="14067" y="243"/>
                  </a:lnTo>
                  <a:lnTo>
                    <a:pt x="15159" y="486"/>
                  </a:lnTo>
                  <a:lnTo>
                    <a:pt x="16250" y="971"/>
                  </a:lnTo>
                  <a:lnTo>
                    <a:pt x="17220" y="1456"/>
                  </a:lnTo>
                  <a:lnTo>
                    <a:pt x="18190" y="2062"/>
                  </a:lnTo>
                  <a:lnTo>
                    <a:pt x="19160" y="2668"/>
                  </a:lnTo>
                  <a:lnTo>
                    <a:pt x="19888" y="3396"/>
                  </a:lnTo>
                  <a:lnTo>
                    <a:pt x="20737" y="4245"/>
                  </a:lnTo>
                  <a:lnTo>
                    <a:pt x="21343" y="5215"/>
                  </a:lnTo>
                  <a:lnTo>
                    <a:pt x="21950" y="6064"/>
                  </a:lnTo>
                  <a:lnTo>
                    <a:pt x="22435" y="7155"/>
                  </a:lnTo>
                  <a:lnTo>
                    <a:pt x="22798" y="8247"/>
                  </a:lnTo>
                  <a:lnTo>
                    <a:pt x="23162" y="9338"/>
                  </a:lnTo>
                  <a:lnTo>
                    <a:pt x="23284" y="10429"/>
                  </a:lnTo>
                  <a:lnTo>
                    <a:pt x="23405" y="11642"/>
                  </a:lnTo>
                  <a:lnTo>
                    <a:pt x="23405" y="11642"/>
                  </a:lnTo>
                  <a:lnTo>
                    <a:pt x="23284" y="12855"/>
                  </a:lnTo>
                  <a:lnTo>
                    <a:pt x="23162" y="14067"/>
                  </a:lnTo>
                  <a:lnTo>
                    <a:pt x="22798" y="15159"/>
                  </a:lnTo>
                  <a:lnTo>
                    <a:pt x="22435" y="16250"/>
                  </a:lnTo>
                  <a:lnTo>
                    <a:pt x="21950" y="17220"/>
                  </a:lnTo>
                  <a:lnTo>
                    <a:pt x="21343" y="18191"/>
                  </a:lnTo>
                  <a:lnTo>
                    <a:pt x="20737" y="19161"/>
                  </a:lnTo>
                  <a:lnTo>
                    <a:pt x="19888" y="19888"/>
                  </a:lnTo>
                  <a:lnTo>
                    <a:pt x="19160" y="20737"/>
                  </a:lnTo>
                  <a:lnTo>
                    <a:pt x="18190" y="21344"/>
                  </a:lnTo>
                  <a:lnTo>
                    <a:pt x="17220" y="21950"/>
                  </a:lnTo>
                  <a:lnTo>
                    <a:pt x="16250" y="22435"/>
                  </a:lnTo>
                  <a:lnTo>
                    <a:pt x="15159" y="22799"/>
                  </a:lnTo>
                  <a:lnTo>
                    <a:pt x="14067" y="23163"/>
                  </a:lnTo>
                  <a:lnTo>
                    <a:pt x="12855" y="23284"/>
                  </a:lnTo>
                  <a:lnTo>
                    <a:pt x="11642" y="23405"/>
                  </a:lnTo>
                  <a:lnTo>
                    <a:pt x="11642" y="23405"/>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8" name="Google Shape;1578;p123"/>
            <p:cNvSpPr/>
            <p:nvPr/>
          </p:nvSpPr>
          <p:spPr>
            <a:xfrm>
              <a:off x="5334231" y="3410312"/>
              <a:ext cx="19478" cy="62653"/>
            </a:xfrm>
            <a:custGeom>
              <a:rect b="b" l="l" r="r" t="t"/>
              <a:pathLst>
                <a:path extrusionOk="0" fill="none" h="64758" w="20132">
                  <a:moveTo>
                    <a:pt x="20131" y="64757"/>
                  </a:moveTo>
                  <a:lnTo>
                    <a:pt x="1" y="64757"/>
                  </a:lnTo>
                  <a:lnTo>
                    <a:pt x="1" y="1"/>
                  </a:lnTo>
                  <a:lnTo>
                    <a:pt x="20131" y="1"/>
                  </a:lnTo>
                  <a:lnTo>
                    <a:pt x="20131" y="64757"/>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9" name="Google Shape;1579;p123"/>
            <p:cNvSpPr/>
            <p:nvPr/>
          </p:nvSpPr>
          <p:spPr>
            <a:xfrm>
              <a:off x="5314755" y="3361035"/>
              <a:ext cx="131406" cy="131289"/>
            </a:xfrm>
            <a:custGeom>
              <a:rect b="b" l="l" r="r" t="t"/>
              <a:pathLst>
                <a:path extrusionOk="0" fill="none" h="135699" w="135820">
                  <a:moveTo>
                    <a:pt x="125755" y="0"/>
                  </a:moveTo>
                  <a:lnTo>
                    <a:pt x="10065" y="0"/>
                  </a:lnTo>
                  <a:lnTo>
                    <a:pt x="10065" y="0"/>
                  </a:lnTo>
                  <a:lnTo>
                    <a:pt x="9095" y="0"/>
                  </a:lnTo>
                  <a:lnTo>
                    <a:pt x="8004" y="122"/>
                  </a:lnTo>
                  <a:lnTo>
                    <a:pt x="7155" y="364"/>
                  </a:lnTo>
                  <a:lnTo>
                    <a:pt x="6185" y="728"/>
                  </a:lnTo>
                  <a:lnTo>
                    <a:pt x="5336" y="1092"/>
                  </a:lnTo>
                  <a:lnTo>
                    <a:pt x="4487" y="1577"/>
                  </a:lnTo>
                  <a:lnTo>
                    <a:pt x="3760" y="2183"/>
                  </a:lnTo>
                  <a:lnTo>
                    <a:pt x="3032" y="2789"/>
                  </a:lnTo>
                  <a:lnTo>
                    <a:pt x="2426" y="3517"/>
                  </a:lnTo>
                  <a:lnTo>
                    <a:pt x="1819" y="4245"/>
                  </a:lnTo>
                  <a:lnTo>
                    <a:pt x="1334" y="5094"/>
                  </a:lnTo>
                  <a:lnTo>
                    <a:pt x="849" y="5942"/>
                  </a:lnTo>
                  <a:lnTo>
                    <a:pt x="485" y="6791"/>
                  </a:lnTo>
                  <a:lnTo>
                    <a:pt x="243" y="7761"/>
                  </a:lnTo>
                  <a:lnTo>
                    <a:pt x="122" y="8732"/>
                  </a:lnTo>
                  <a:lnTo>
                    <a:pt x="0" y="9823"/>
                  </a:lnTo>
                  <a:lnTo>
                    <a:pt x="0" y="125997"/>
                  </a:lnTo>
                  <a:lnTo>
                    <a:pt x="0" y="125997"/>
                  </a:lnTo>
                  <a:lnTo>
                    <a:pt x="122" y="126967"/>
                  </a:lnTo>
                  <a:lnTo>
                    <a:pt x="243" y="127937"/>
                  </a:lnTo>
                  <a:lnTo>
                    <a:pt x="485" y="128907"/>
                  </a:lnTo>
                  <a:lnTo>
                    <a:pt x="849" y="129756"/>
                  </a:lnTo>
                  <a:lnTo>
                    <a:pt x="1334" y="130727"/>
                  </a:lnTo>
                  <a:lnTo>
                    <a:pt x="1819" y="131454"/>
                  </a:lnTo>
                  <a:lnTo>
                    <a:pt x="2426" y="132182"/>
                  </a:lnTo>
                  <a:lnTo>
                    <a:pt x="3032" y="132909"/>
                  </a:lnTo>
                  <a:lnTo>
                    <a:pt x="3760" y="133516"/>
                  </a:lnTo>
                  <a:lnTo>
                    <a:pt x="4487" y="134122"/>
                  </a:lnTo>
                  <a:lnTo>
                    <a:pt x="5336" y="134607"/>
                  </a:lnTo>
                  <a:lnTo>
                    <a:pt x="6185" y="134971"/>
                  </a:lnTo>
                  <a:lnTo>
                    <a:pt x="7155" y="135335"/>
                  </a:lnTo>
                  <a:lnTo>
                    <a:pt x="8004" y="135577"/>
                  </a:lnTo>
                  <a:lnTo>
                    <a:pt x="9095" y="135698"/>
                  </a:lnTo>
                  <a:lnTo>
                    <a:pt x="10065" y="135698"/>
                  </a:lnTo>
                  <a:lnTo>
                    <a:pt x="125755" y="135698"/>
                  </a:lnTo>
                  <a:lnTo>
                    <a:pt x="125755" y="135698"/>
                  </a:lnTo>
                  <a:lnTo>
                    <a:pt x="126725" y="135698"/>
                  </a:lnTo>
                  <a:lnTo>
                    <a:pt x="127695" y="135577"/>
                  </a:lnTo>
                  <a:lnTo>
                    <a:pt x="128665" y="135335"/>
                  </a:lnTo>
                  <a:lnTo>
                    <a:pt x="129635" y="134971"/>
                  </a:lnTo>
                  <a:lnTo>
                    <a:pt x="130484" y="134607"/>
                  </a:lnTo>
                  <a:lnTo>
                    <a:pt x="131333" y="134122"/>
                  </a:lnTo>
                  <a:lnTo>
                    <a:pt x="132060" y="133516"/>
                  </a:lnTo>
                  <a:lnTo>
                    <a:pt x="132788" y="132909"/>
                  </a:lnTo>
                  <a:lnTo>
                    <a:pt x="133394" y="132303"/>
                  </a:lnTo>
                  <a:lnTo>
                    <a:pt x="134001" y="131454"/>
                  </a:lnTo>
                  <a:lnTo>
                    <a:pt x="134486" y="130727"/>
                  </a:lnTo>
                  <a:lnTo>
                    <a:pt x="134971" y="129756"/>
                  </a:lnTo>
                  <a:lnTo>
                    <a:pt x="135335" y="128907"/>
                  </a:lnTo>
                  <a:lnTo>
                    <a:pt x="135577" y="127937"/>
                  </a:lnTo>
                  <a:lnTo>
                    <a:pt x="135698" y="126967"/>
                  </a:lnTo>
                  <a:lnTo>
                    <a:pt x="135820" y="125997"/>
                  </a:lnTo>
                  <a:lnTo>
                    <a:pt x="135820" y="9823"/>
                  </a:lnTo>
                  <a:lnTo>
                    <a:pt x="135820" y="9823"/>
                  </a:lnTo>
                  <a:lnTo>
                    <a:pt x="135698" y="8732"/>
                  </a:lnTo>
                  <a:lnTo>
                    <a:pt x="135577" y="7761"/>
                  </a:lnTo>
                  <a:lnTo>
                    <a:pt x="135335" y="6791"/>
                  </a:lnTo>
                  <a:lnTo>
                    <a:pt x="134971" y="5942"/>
                  </a:lnTo>
                  <a:lnTo>
                    <a:pt x="134486" y="5094"/>
                  </a:lnTo>
                  <a:lnTo>
                    <a:pt x="134001" y="4245"/>
                  </a:lnTo>
                  <a:lnTo>
                    <a:pt x="133394" y="3517"/>
                  </a:lnTo>
                  <a:lnTo>
                    <a:pt x="132788" y="2789"/>
                  </a:lnTo>
                  <a:lnTo>
                    <a:pt x="132060" y="2183"/>
                  </a:lnTo>
                  <a:lnTo>
                    <a:pt x="131333" y="1577"/>
                  </a:lnTo>
                  <a:lnTo>
                    <a:pt x="130484" y="1092"/>
                  </a:lnTo>
                  <a:lnTo>
                    <a:pt x="129635" y="728"/>
                  </a:lnTo>
                  <a:lnTo>
                    <a:pt x="128665" y="364"/>
                  </a:lnTo>
                  <a:lnTo>
                    <a:pt x="127695" y="122"/>
                  </a:lnTo>
                  <a:lnTo>
                    <a:pt x="126725" y="0"/>
                  </a:lnTo>
                  <a:lnTo>
                    <a:pt x="125755" y="0"/>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80" name="Google Shape;1580;p123"/>
          <p:cNvGrpSpPr/>
          <p:nvPr/>
        </p:nvGrpSpPr>
        <p:grpSpPr>
          <a:xfrm>
            <a:off x="2346320" y="342891"/>
            <a:ext cx="4451366" cy="4451366"/>
            <a:chOff x="1190625" y="238125"/>
            <a:chExt cx="5238750" cy="5238750"/>
          </a:xfrm>
        </p:grpSpPr>
        <p:sp>
          <p:nvSpPr>
            <p:cNvPr id="1581" name="Google Shape;1581;p123"/>
            <p:cNvSpPr/>
            <p:nvPr/>
          </p:nvSpPr>
          <p:spPr>
            <a:xfrm>
              <a:off x="1190625" y="238125"/>
              <a:ext cx="5238750" cy="5238750"/>
            </a:xfrm>
            <a:custGeom>
              <a:rect b="b" l="l" r="r" t="t"/>
              <a:pathLst>
                <a:path extrusionOk="0" h="209550" w="209550">
                  <a:moveTo>
                    <a:pt x="104775" y="17553"/>
                  </a:moveTo>
                  <a:lnTo>
                    <a:pt x="107049" y="17644"/>
                  </a:lnTo>
                  <a:lnTo>
                    <a:pt x="109323" y="17735"/>
                  </a:lnTo>
                  <a:lnTo>
                    <a:pt x="111505" y="17826"/>
                  </a:lnTo>
                  <a:lnTo>
                    <a:pt x="113688" y="18008"/>
                  </a:lnTo>
                  <a:lnTo>
                    <a:pt x="115871" y="18281"/>
                  </a:lnTo>
                  <a:lnTo>
                    <a:pt x="118054" y="18554"/>
                  </a:lnTo>
                  <a:lnTo>
                    <a:pt x="120237" y="18918"/>
                  </a:lnTo>
                  <a:lnTo>
                    <a:pt x="122328" y="19372"/>
                  </a:lnTo>
                  <a:lnTo>
                    <a:pt x="126603" y="20282"/>
                  </a:lnTo>
                  <a:lnTo>
                    <a:pt x="130696" y="21464"/>
                  </a:lnTo>
                  <a:lnTo>
                    <a:pt x="134789" y="22829"/>
                  </a:lnTo>
                  <a:lnTo>
                    <a:pt x="138700" y="24466"/>
                  </a:lnTo>
                  <a:lnTo>
                    <a:pt x="142610" y="26194"/>
                  </a:lnTo>
                  <a:lnTo>
                    <a:pt x="146339" y="28104"/>
                  </a:lnTo>
                  <a:lnTo>
                    <a:pt x="149977" y="30196"/>
                  </a:lnTo>
                  <a:lnTo>
                    <a:pt x="153524" y="32469"/>
                  </a:lnTo>
                  <a:lnTo>
                    <a:pt x="156981" y="34925"/>
                  </a:lnTo>
                  <a:lnTo>
                    <a:pt x="160255" y="37472"/>
                  </a:lnTo>
                  <a:lnTo>
                    <a:pt x="163438" y="40200"/>
                  </a:lnTo>
                  <a:lnTo>
                    <a:pt x="166439" y="43111"/>
                  </a:lnTo>
                  <a:lnTo>
                    <a:pt x="169350" y="46112"/>
                  </a:lnTo>
                  <a:lnTo>
                    <a:pt x="172078" y="49295"/>
                  </a:lnTo>
                  <a:lnTo>
                    <a:pt x="174716" y="52660"/>
                  </a:lnTo>
                  <a:lnTo>
                    <a:pt x="177081" y="56026"/>
                  </a:lnTo>
                  <a:lnTo>
                    <a:pt x="179354" y="59573"/>
                  </a:lnTo>
                  <a:lnTo>
                    <a:pt x="181446" y="63211"/>
                  </a:lnTo>
                  <a:lnTo>
                    <a:pt x="183447" y="67031"/>
                  </a:lnTo>
                  <a:lnTo>
                    <a:pt x="185175" y="70850"/>
                  </a:lnTo>
                  <a:lnTo>
                    <a:pt x="186721" y="74852"/>
                  </a:lnTo>
                  <a:lnTo>
                    <a:pt x="188086" y="78854"/>
                  </a:lnTo>
                  <a:lnTo>
                    <a:pt x="189268" y="83038"/>
                  </a:lnTo>
                  <a:lnTo>
                    <a:pt x="190268" y="87222"/>
                  </a:lnTo>
                  <a:lnTo>
                    <a:pt x="190632" y="89404"/>
                  </a:lnTo>
                  <a:lnTo>
                    <a:pt x="190996" y="91496"/>
                  </a:lnTo>
                  <a:lnTo>
                    <a:pt x="191360" y="93679"/>
                  </a:lnTo>
                  <a:lnTo>
                    <a:pt x="191542" y="95862"/>
                  </a:lnTo>
                  <a:lnTo>
                    <a:pt x="191724" y="98136"/>
                  </a:lnTo>
                  <a:lnTo>
                    <a:pt x="191906" y="100318"/>
                  </a:lnTo>
                  <a:lnTo>
                    <a:pt x="191997" y="102592"/>
                  </a:lnTo>
                  <a:lnTo>
                    <a:pt x="191997" y="104775"/>
                  </a:lnTo>
                  <a:lnTo>
                    <a:pt x="191997" y="107049"/>
                  </a:lnTo>
                  <a:lnTo>
                    <a:pt x="191906" y="109323"/>
                  </a:lnTo>
                  <a:lnTo>
                    <a:pt x="191724" y="111505"/>
                  </a:lnTo>
                  <a:lnTo>
                    <a:pt x="191542" y="113688"/>
                  </a:lnTo>
                  <a:lnTo>
                    <a:pt x="191360" y="115871"/>
                  </a:lnTo>
                  <a:lnTo>
                    <a:pt x="190996" y="118054"/>
                  </a:lnTo>
                  <a:lnTo>
                    <a:pt x="190632" y="120237"/>
                  </a:lnTo>
                  <a:lnTo>
                    <a:pt x="190268" y="122419"/>
                  </a:lnTo>
                  <a:lnTo>
                    <a:pt x="189268" y="126603"/>
                  </a:lnTo>
                  <a:lnTo>
                    <a:pt x="188086" y="130787"/>
                  </a:lnTo>
                  <a:lnTo>
                    <a:pt x="186721" y="134789"/>
                  </a:lnTo>
                  <a:lnTo>
                    <a:pt x="185175" y="138791"/>
                  </a:lnTo>
                  <a:lnTo>
                    <a:pt x="183447" y="142610"/>
                  </a:lnTo>
                  <a:lnTo>
                    <a:pt x="181446" y="146339"/>
                  </a:lnTo>
                  <a:lnTo>
                    <a:pt x="179354" y="150068"/>
                  </a:lnTo>
                  <a:lnTo>
                    <a:pt x="177081" y="153615"/>
                  </a:lnTo>
                  <a:lnTo>
                    <a:pt x="174716" y="156981"/>
                  </a:lnTo>
                  <a:lnTo>
                    <a:pt x="172078" y="160255"/>
                  </a:lnTo>
                  <a:lnTo>
                    <a:pt x="169350" y="163438"/>
                  </a:lnTo>
                  <a:lnTo>
                    <a:pt x="166439" y="166439"/>
                  </a:lnTo>
                  <a:lnTo>
                    <a:pt x="163438" y="169350"/>
                  </a:lnTo>
                  <a:lnTo>
                    <a:pt x="160255" y="172078"/>
                  </a:lnTo>
                  <a:lnTo>
                    <a:pt x="156981" y="174716"/>
                  </a:lnTo>
                  <a:lnTo>
                    <a:pt x="153524" y="177172"/>
                  </a:lnTo>
                  <a:lnTo>
                    <a:pt x="149977" y="179445"/>
                  </a:lnTo>
                  <a:lnTo>
                    <a:pt x="146339" y="181537"/>
                  </a:lnTo>
                  <a:lnTo>
                    <a:pt x="142610" y="183447"/>
                  </a:lnTo>
                  <a:lnTo>
                    <a:pt x="138700" y="185175"/>
                  </a:lnTo>
                  <a:lnTo>
                    <a:pt x="134789" y="186721"/>
                  </a:lnTo>
                  <a:lnTo>
                    <a:pt x="130696" y="188086"/>
                  </a:lnTo>
                  <a:lnTo>
                    <a:pt x="126603" y="189268"/>
                  </a:lnTo>
                  <a:lnTo>
                    <a:pt x="122328" y="190268"/>
                  </a:lnTo>
                  <a:lnTo>
                    <a:pt x="120237" y="190632"/>
                  </a:lnTo>
                  <a:lnTo>
                    <a:pt x="118054" y="190996"/>
                  </a:lnTo>
                  <a:lnTo>
                    <a:pt x="115871" y="191360"/>
                  </a:lnTo>
                  <a:lnTo>
                    <a:pt x="113688" y="191542"/>
                  </a:lnTo>
                  <a:lnTo>
                    <a:pt x="111505" y="191815"/>
                  </a:lnTo>
                  <a:lnTo>
                    <a:pt x="109323" y="191906"/>
                  </a:lnTo>
                  <a:lnTo>
                    <a:pt x="107049" y="191997"/>
                  </a:lnTo>
                  <a:lnTo>
                    <a:pt x="102501" y="191997"/>
                  </a:lnTo>
                  <a:lnTo>
                    <a:pt x="100318" y="191906"/>
                  </a:lnTo>
                  <a:lnTo>
                    <a:pt x="98045" y="191815"/>
                  </a:lnTo>
                  <a:lnTo>
                    <a:pt x="95862" y="191542"/>
                  </a:lnTo>
                  <a:lnTo>
                    <a:pt x="93679" y="191360"/>
                  </a:lnTo>
                  <a:lnTo>
                    <a:pt x="91496" y="190996"/>
                  </a:lnTo>
                  <a:lnTo>
                    <a:pt x="89313" y="190632"/>
                  </a:lnTo>
                  <a:lnTo>
                    <a:pt x="87222" y="190268"/>
                  </a:lnTo>
                  <a:lnTo>
                    <a:pt x="83038" y="189268"/>
                  </a:lnTo>
                  <a:lnTo>
                    <a:pt x="78854" y="188086"/>
                  </a:lnTo>
                  <a:lnTo>
                    <a:pt x="74761" y="186721"/>
                  </a:lnTo>
                  <a:lnTo>
                    <a:pt x="70850" y="185175"/>
                  </a:lnTo>
                  <a:lnTo>
                    <a:pt x="66940" y="183447"/>
                  </a:lnTo>
                  <a:lnTo>
                    <a:pt x="63211" y="181537"/>
                  </a:lnTo>
                  <a:lnTo>
                    <a:pt x="59573" y="179445"/>
                  </a:lnTo>
                  <a:lnTo>
                    <a:pt x="56026" y="177172"/>
                  </a:lnTo>
                  <a:lnTo>
                    <a:pt x="52569" y="174716"/>
                  </a:lnTo>
                  <a:lnTo>
                    <a:pt x="49295" y="172078"/>
                  </a:lnTo>
                  <a:lnTo>
                    <a:pt x="46112" y="169350"/>
                  </a:lnTo>
                  <a:lnTo>
                    <a:pt x="43111" y="166439"/>
                  </a:lnTo>
                  <a:lnTo>
                    <a:pt x="40200" y="163438"/>
                  </a:lnTo>
                  <a:lnTo>
                    <a:pt x="37472" y="160255"/>
                  </a:lnTo>
                  <a:lnTo>
                    <a:pt x="34925" y="156981"/>
                  </a:lnTo>
                  <a:lnTo>
                    <a:pt x="32469" y="153615"/>
                  </a:lnTo>
                  <a:lnTo>
                    <a:pt x="30196" y="150068"/>
                  </a:lnTo>
                  <a:lnTo>
                    <a:pt x="28104" y="146339"/>
                  </a:lnTo>
                  <a:lnTo>
                    <a:pt x="26194" y="142610"/>
                  </a:lnTo>
                  <a:lnTo>
                    <a:pt x="24466" y="138791"/>
                  </a:lnTo>
                  <a:lnTo>
                    <a:pt x="22829" y="134789"/>
                  </a:lnTo>
                  <a:lnTo>
                    <a:pt x="21464" y="130787"/>
                  </a:lnTo>
                  <a:lnTo>
                    <a:pt x="20282" y="126603"/>
                  </a:lnTo>
                  <a:lnTo>
                    <a:pt x="19372" y="122419"/>
                  </a:lnTo>
                  <a:lnTo>
                    <a:pt x="18918" y="120237"/>
                  </a:lnTo>
                  <a:lnTo>
                    <a:pt x="18554" y="118054"/>
                  </a:lnTo>
                  <a:lnTo>
                    <a:pt x="18281" y="115871"/>
                  </a:lnTo>
                  <a:lnTo>
                    <a:pt x="18008" y="113688"/>
                  </a:lnTo>
                  <a:lnTo>
                    <a:pt x="17826" y="111505"/>
                  </a:lnTo>
                  <a:lnTo>
                    <a:pt x="17644" y="109323"/>
                  </a:lnTo>
                  <a:lnTo>
                    <a:pt x="17553" y="107049"/>
                  </a:lnTo>
                  <a:lnTo>
                    <a:pt x="17553" y="104775"/>
                  </a:lnTo>
                  <a:lnTo>
                    <a:pt x="17553" y="102592"/>
                  </a:lnTo>
                  <a:lnTo>
                    <a:pt x="17644" y="100318"/>
                  </a:lnTo>
                  <a:lnTo>
                    <a:pt x="17826" y="98136"/>
                  </a:lnTo>
                  <a:lnTo>
                    <a:pt x="18008" y="95862"/>
                  </a:lnTo>
                  <a:lnTo>
                    <a:pt x="18281" y="93679"/>
                  </a:lnTo>
                  <a:lnTo>
                    <a:pt x="18554" y="91496"/>
                  </a:lnTo>
                  <a:lnTo>
                    <a:pt x="18918" y="89404"/>
                  </a:lnTo>
                  <a:lnTo>
                    <a:pt x="19372" y="87222"/>
                  </a:lnTo>
                  <a:lnTo>
                    <a:pt x="20282" y="83038"/>
                  </a:lnTo>
                  <a:lnTo>
                    <a:pt x="21464" y="78854"/>
                  </a:lnTo>
                  <a:lnTo>
                    <a:pt x="22829" y="74852"/>
                  </a:lnTo>
                  <a:lnTo>
                    <a:pt x="24466" y="70850"/>
                  </a:lnTo>
                  <a:lnTo>
                    <a:pt x="26194" y="67031"/>
                  </a:lnTo>
                  <a:lnTo>
                    <a:pt x="28104" y="63211"/>
                  </a:lnTo>
                  <a:lnTo>
                    <a:pt x="30196" y="59573"/>
                  </a:lnTo>
                  <a:lnTo>
                    <a:pt x="32469" y="56026"/>
                  </a:lnTo>
                  <a:lnTo>
                    <a:pt x="34925" y="52660"/>
                  </a:lnTo>
                  <a:lnTo>
                    <a:pt x="37472" y="49295"/>
                  </a:lnTo>
                  <a:lnTo>
                    <a:pt x="40200" y="46112"/>
                  </a:lnTo>
                  <a:lnTo>
                    <a:pt x="43111" y="43111"/>
                  </a:lnTo>
                  <a:lnTo>
                    <a:pt x="46112" y="40200"/>
                  </a:lnTo>
                  <a:lnTo>
                    <a:pt x="49295" y="37472"/>
                  </a:lnTo>
                  <a:lnTo>
                    <a:pt x="52569" y="34925"/>
                  </a:lnTo>
                  <a:lnTo>
                    <a:pt x="56026" y="32469"/>
                  </a:lnTo>
                  <a:lnTo>
                    <a:pt x="59573" y="30196"/>
                  </a:lnTo>
                  <a:lnTo>
                    <a:pt x="63211" y="28104"/>
                  </a:lnTo>
                  <a:lnTo>
                    <a:pt x="66940" y="26194"/>
                  </a:lnTo>
                  <a:lnTo>
                    <a:pt x="70850" y="24466"/>
                  </a:lnTo>
                  <a:lnTo>
                    <a:pt x="74761" y="22829"/>
                  </a:lnTo>
                  <a:lnTo>
                    <a:pt x="78854" y="21464"/>
                  </a:lnTo>
                  <a:lnTo>
                    <a:pt x="83038" y="20282"/>
                  </a:lnTo>
                  <a:lnTo>
                    <a:pt x="87222" y="19372"/>
                  </a:lnTo>
                  <a:lnTo>
                    <a:pt x="89313" y="18918"/>
                  </a:lnTo>
                  <a:lnTo>
                    <a:pt x="91496" y="18554"/>
                  </a:lnTo>
                  <a:lnTo>
                    <a:pt x="93679" y="18281"/>
                  </a:lnTo>
                  <a:lnTo>
                    <a:pt x="95862" y="18008"/>
                  </a:lnTo>
                  <a:lnTo>
                    <a:pt x="98045" y="17826"/>
                  </a:lnTo>
                  <a:lnTo>
                    <a:pt x="100318" y="17735"/>
                  </a:lnTo>
                  <a:lnTo>
                    <a:pt x="102501" y="17644"/>
                  </a:lnTo>
                  <a:lnTo>
                    <a:pt x="104775" y="17553"/>
                  </a:lnTo>
                  <a:close/>
                  <a:moveTo>
                    <a:pt x="104775" y="0"/>
                  </a:moveTo>
                  <a:lnTo>
                    <a:pt x="102046" y="91"/>
                  </a:lnTo>
                  <a:lnTo>
                    <a:pt x="99409" y="182"/>
                  </a:lnTo>
                  <a:lnTo>
                    <a:pt x="96771" y="364"/>
                  </a:lnTo>
                  <a:lnTo>
                    <a:pt x="94043" y="546"/>
                  </a:lnTo>
                  <a:lnTo>
                    <a:pt x="91405" y="910"/>
                  </a:lnTo>
                  <a:lnTo>
                    <a:pt x="88859" y="1273"/>
                  </a:lnTo>
                  <a:lnTo>
                    <a:pt x="86221" y="1637"/>
                  </a:lnTo>
                  <a:lnTo>
                    <a:pt x="83674" y="2183"/>
                  </a:lnTo>
                  <a:lnTo>
                    <a:pt x="81128" y="2729"/>
                  </a:lnTo>
                  <a:lnTo>
                    <a:pt x="78581" y="3365"/>
                  </a:lnTo>
                  <a:lnTo>
                    <a:pt x="76126" y="4002"/>
                  </a:lnTo>
                  <a:lnTo>
                    <a:pt x="73670" y="4729"/>
                  </a:lnTo>
                  <a:lnTo>
                    <a:pt x="71214" y="5548"/>
                  </a:lnTo>
                  <a:lnTo>
                    <a:pt x="68759" y="6367"/>
                  </a:lnTo>
                  <a:lnTo>
                    <a:pt x="66394" y="7276"/>
                  </a:lnTo>
                  <a:lnTo>
                    <a:pt x="64029" y="8276"/>
                  </a:lnTo>
                  <a:lnTo>
                    <a:pt x="61664" y="9277"/>
                  </a:lnTo>
                  <a:lnTo>
                    <a:pt x="59391" y="10368"/>
                  </a:lnTo>
                  <a:lnTo>
                    <a:pt x="57117" y="11460"/>
                  </a:lnTo>
                  <a:lnTo>
                    <a:pt x="54843" y="12642"/>
                  </a:lnTo>
                  <a:lnTo>
                    <a:pt x="52660" y="13915"/>
                  </a:lnTo>
                  <a:lnTo>
                    <a:pt x="50478" y="15189"/>
                  </a:lnTo>
                  <a:lnTo>
                    <a:pt x="48295" y="16553"/>
                  </a:lnTo>
                  <a:lnTo>
                    <a:pt x="46203" y="17917"/>
                  </a:lnTo>
                  <a:lnTo>
                    <a:pt x="44111" y="19372"/>
                  </a:lnTo>
                  <a:lnTo>
                    <a:pt x="42110" y="20828"/>
                  </a:lnTo>
                  <a:lnTo>
                    <a:pt x="40109" y="22374"/>
                  </a:lnTo>
                  <a:lnTo>
                    <a:pt x="38108" y="23920"/>
                  </a:lnTo>
                  <a:lnTo>
                    <a:pt x="36198" y="25557"/>
                  </a:lnTo>
                  <a:lnTo>
                    <a:pt x="34379" y="27285"/>
                  </a:lnTo>
                  <a:lnTo>
                    <a:pt x="32469" y="28922"/>
                  </a:lnTo>
                  <a:lnTo>
                    <a:pt x="30741" y="30741"/>
                  </a:lnTo>
                  <a:lnTo>
                    <a:pt x="28922" y="32560"/>
                  </a:lnTo>
                  <a:lnTo>
                    <a:pt x="27194" y="34379"/>
                  </a:lnTo>
                  <a:lnTo>
                    <a:pt x="25557" y="36198"/>
                  </a:lnTo>
                  <a:lnTo>
                    <a:pt x="23920" y="38199"/>
                  </a:lnTo>
                  <a:lnTo>
                    <a:pt x="22374" y="40109"/>
                  </a:lnTo>
                  <a:lnTo>
                    <a:pt x="20828" y="42110"/>
                  </a:lnTo>
                  <a:lnTo>
                    <a:pt x="19372" y="44111"/>
                  </a:lnTo>
                  <a:lnTo>
                    <a:pt x="17917" y="46203"/>
                  </a:lnTo>
                  <a:lnTo>
                    <a:pt x="16553" y="48295"/>
                  </a:lnTo>
                  <a:lnTo>
                    <a:pt x="15189" y="50478"/>
                  </a:lnTo>
                  <a:lnTo>
                    <a:pt x="13915" y="52660"/>
                  </a:lnTo>
                  <a:lnTo>
                    <a:pt x="12642" y="54843"/>
                  </a:lnTo>
                  <a:lnTo>
                    <a:pt x="11460" y="57117"/>
                  </a:lnTo>
                  <a:lnTo>
                    <a:pt x="10368" y="59391"/>
                  </a:lnTo>
                  <a:lnTo>
                    <a:pt x="9277" y="61664"/>
                  </a:lnTo>
                  <a:lnTo>
                    <a:pt x="8276" y="64029"/>
                  </a:lnTo>
                  <a:lnTo>
                    <a:pt x="7276" y="66394"/>
                  </a:lnTo>
                  <a:lnTo>
                    <a:pt x="6367" y="68759"/>
                  </a:lnTo>
                  <a:lnTo>
                    <a:pt x="5548" y="71214"/>
                  </a:lnTo>
                  <a:lnTo>
                    <a:pt x="4729" y="73670"/>
                  </a:lnTo>
                  <a:lnTo>
                    <a:pt x="4002" y="76126"/>
                  </a:lnTo>
                  <a:lnTo>
                    <a:pt x="3274" y="78581"/>
                  </a:lnTo>
                  <a:lnTo>
                    <a:pt x="2729" y="81128"/>
                  </a:lnTo>
                  <a:lnTo>
                    <a:pt x="2183" y="83674"/>
                  </a:lnTo>
                  <a:lnTo>
                    <a:pt x="1637" y="86221"/>
                  </a:lnTo>
                  <a:lnTo>
                    <a:pt x="1182" y="88859"/>
                  </a:lnTo>
                  <a:lnTo>
                    <a:pt x="819" y="91496"/>
                  </a:lnTo>
                  <a:lnTo>
                    <a:pt x="546" y="94134"/>
                  </a:lnTo>
                  <a:lnTo>
                    <a:pt x="364" y="96771"/>
                  </a:lnTo>
                  <a:lnTo>
                    <a:pt x="182" y="99409"/>
                  </a:lnTo>
                  <a:lnTo>
                    <a:pt x="91" y="102137"/>
                  </a:lnTo>
                  <a:lnTo>
                    <a:pt x="0" y="104775"/>
                  </a:lnTo>
                  <a:lnTo>
                    <a:pt x="91" y="107504"/>
                  </a:lnTo>
                  <a:lnTo>
                    <a:pt x="182" y="110232"/>
                  </a:lnTo>
                  <a:lnTo>
                    <a:pt x="364" y="112870"/>
                  </a:lnTo>
                  <a:lnTo>
                    <a:pt x="546" y="115507"/>
                  </a:lnTo>
                  <a:lnTo>
                    <a:pt x="819" y="118145"/>
                  </a:lnTo>
                  <a:lnTo>
                    <a:pt x="1182" y="120782"/>
                  </a:lnTo>
                  <a:lnTo>
                    <a:pt x="1637" y="123329"/>
                  </a:lnTo>
                  <a:lnTo>
                    <a:pt x="2183" y="125966"/>
                  </a:lnTo>
                  <a:lnTo>
                    <a:pt x="2729" y="128422"/>
                  </a:lnTo>
                  <a:lnTo>
                    <a:pt x="3274" y="130969"/>
                  </a:lnTo>
                  <a:lnTo>
                    <a:pt x="4002" y="133515"/>
                  </a:lnTo>
                  <a:lnTo>
                    <a:pt x="4729" y="135971"/>
                  </a:lnTo>
                  <a:lnTo>
                    <a:pt x="5548" y="138427"/>
                  </a:lnTo>
                  <a:lnTo>
                    <a:pt x="6367" y="140791"/>
                  </a:lnTo>
                  <a:lnTo>
                    <a:pt x="7276" y="143247"/>
                  </a:lnTo>
                  <a:lnTo>
                    <a:pt x="8276" y="145612"/>
                  </a:lnTo>
                  <a:lnTo>
                    <a:pt x="9277" y="147886"/>
                  </a:lnTo>
                  <a:lnTo>
                    <a:pt x="10368" y="150250"/>
                  </a:lnTo>
                  <a:lnTo>
                    <a:pt x="11460" y="152524"/>
                  </a:lnTo>
                  <a:lnTo>
                    <a:pt x="12642" y="154707"/>
                  </a:lnTo>
                  <a:lnTo>
                    <a:pt x="13915" y="156981"/>
                  </a:lnTo>
                  <a:lnTo>
                    <a:pt x="15189" y="159163"/>
                  </a:lnTo>
                  <a:lnTo>
                    <a:pt x="16553" y="161255"/>
                  </a:lnTo>
                  <a:lnTo>
                    <a:pt x="17917" y="163347"/>
                  </a:lnTo>
                  <a:lnTo>
                    <a:pt x="19372" y="165439"/>
                  </a:lnTo>
                  <a:lnTo>
                    <a:pt x="20828" y="167531"/>
                  </a:lnTo>
                  <a:lnTo>
                    <a:pt x="22374" y="169532"/>
                  </a:lnTo>
                  <a:lnTo>
                    <a:pt x="23920" y="171442"/>
                  </a:lnTo>
                  <a:lnTo>
                    <a:pt x="25557" y="173352"/>
                  </a:lnTo>
                  <a:lnTo>
                    <a:pt x="27194" y="175262"/>
                  </a:lnTo>
                  <a:lnTo>
                    <a:pt x="28922" y="177081"/>
                  </a:lnTo>
                  <a:lnTo>
                    <a:pt x="30741" y="178900"/>
                  </a:lnTo>
                  <a:lnTo>
                    <a:pt x="32469" y="180628"/>
                  </a:lnTo>
                  <a:lnTo>
                    <a:pt x="34379" y="182356"/>
                  </a:lnTo>
                  <a:lnTo>
                    <a:pt x="36198" y="183993"/>
                  </a:lnTo>
                  <a:lnTo>
                    <a:pt x="38108" y="185630"/>
                  </a:lnTo>
                  <a:lnTo>
                    <a:pt x="40109" y="187267"/>
                  </a:lnTo>
                  <a:lnTo>
                    <a:pt x="42110" y="188722"/>
                  </a:lnTo>
                  <a:lnTo>
                    <a:pt x="44111" y="190268"/>
                  </a:lnTo>
                  <a:lnTo>
                    <a:pt x="46203" y="191724"/>
                  </a:lnTo>
                  <a:lnTo>
                    <a:pt x="48295" y="193088"/>
                  </a:lnTo>
                  <a:lnTo>
                    <a:pt x="50478" y="194452"/>
                  </a:lnTo>
                  <a:lnTo>
                    <a:pt x="52660" y="195726"/>
                  </a:lnTo>
                  <a:lnTo>
                    <a:pt x="54843" y="196908"/>
                  </a:lnTo>
                  <a:lnTo>
                    <a:pt x="57117" y="198090"/>
                  </a:lnTo>
                  <a:lnTo>
                    <a:pt x="59391" y="199273"/>
                  </a:lnTo>
                  <a:lnTo>
                    <a:pt x="61664" y="200364"/>
                  </a:lnTo>
                  <a:lnTo>
                    <a:pt x="64029" y="201364"/>
                  </a:lnTo>
                  <a:lnTo>
                    <a:pt x="66394" y="202274"/>
                  </a:lnTo>
                  <a:lnTo>
                    <a:pt x="68759" y="203183"/>
                  </a:lnTo>
                  <a:lnTo>
                    <a:pt x="71214" y="204093"/>
                  </a:lnTo>
                  <a:lnTo>
                    <a:pt x="73670" y="204912"/>
                  </a:lnTo>
                  <a:lnTo>
                    <a:pt x="76126" y="205639"/>
                  </a:lnTo>
                  <a:lnTo>
                    <a:pt x="78581" y="206276"/>
                  </a:lnTo>
                  <a:lnTo>
                    <a:pt x="81128" y="206912"/>
                  </a:lnTo>
                  <a:lnTo>
                    <a:pt x="83674" y="207458"/>
                  </a:lnTo>
                  <a:lnTo>
                    <a:pt x="86221" y="207913"/>
                  </a:lnTo>
                  <a:lnTo>
                    <a:pt x="88859" y="208368"/>
                  </a:lnTo>
                  <a:lnTo>
                    <a:pt x="91405" y="208731"/>
                  </a:lnTo>
                  <a:lnTo>
                    <a:pt x="94043" y="209004"/>
                  </a:lnTo>
                  <a:lnTo>
                    <a:pt x="96771" y="209277"/>
                  </a:lnTo>
                  <a:lnTo>
                    <a:pt x="99409" y="209459"/>
                  </a:lnTo>
                  <a:lnTo>
                    <a:pt x="102046" y="209550"/>
                  </a:lnTo>
                  <a:lnTo>
                    <a:pt x="107504" y="209550"/>
                  </a:lnTo>
                  <a:lnTo>
                    <a:pt x="110141" y="209459"/>
                  </a:lnTo>
                  <a:lnTo>
                    <a:pt x="112870" y="209277"/>
                  </a:lnTo>
                  <a:lnTo>
                    <a:pt x="115507" y="209004"/>
                  </a:lnTo>
                  <a:lnTo>
                    <a:pt x="118145" y="208731"/>
                  </a:lnTo>
                  <a:lnTo>
                    <a:pt x="120782" y="208368"/>
                  </a:lnTo>
                  <a:lnTo>
                    <a:pt x="123329" y="207913"/>
                  </a:lnTo>
                  <a:lnTo>
                    <a:pt x="125876" y="207458"/>
                  </a:lnTo>
                  <a:lnTo>
                    <a:pt x="128422" y="206912"/>
                  </a:lnTo>
                  <a:lnTo>
                    <a:pt x="130969" y="206276"/>
                  </a:lnTo>
                  <a:lnTo>
                    <a:pt x="133515" y="205639"/>
                  </a:lnTo>
                  <a:lnTo>
                    <a:pt x="135971" y="204912"/>
                  </a:lnTo>
                  <a:lnTo>
                    <a:pt x="138427" y="204093"/>
                  </a:lnTo>
                  <a:lnTo>
                    <a:pt x="140791" y="203183"/>
                  </a:lnTo>
                  <a:lnTo>
                    <a:pt x="143247" y="202274"/>
                  </a:lnTo>
                  <a:lnTo>
                    <a:pt x="145612" y="201364"/>
                  </a:lnTo>
                  <a:lnTo>
                    <a:pt x="147886" y="200364"/>
                  </a:lnTo>
                  <a:lnTo>
                    <a:pt x="150250" y="199273"/>
                  </a:lnTo>
                  <a:lnTo>
                    <a:pt x="152524" y="198090"/>
                  </a:lnTo>
                  <a:lnTo>
                    <a:pt x="154707" y="196908"/>
                  </a:lnTo>
                  <a:lnTo>
                    <a:pt x="156981" y="195726"/>
                  </a:lnTo>
                  <a:lnTo>
                    <a:pt x="159163" y="194452"/>
                  </a:lnTo>
                  <a:lnTo>
                    <a:pt x="161255" y="193088"/>
                  </a:lnTo>
                  <a:lnTo>
                    <a:pt x="163347" y="191724"/>
                  </a:lnTo>
                  <a:lnTo>
                    <a:pt x="165439" y="190268"/>
                  </a:lnTo>
                  <a:lnTo>
                    <a:pt x="167440" y="188722"/>
                  </a:lnTo>
                  <a:lnTo>
                    <a:pt x="169441" y="187267"/>
                  </a:lnTo>
                  <a:lnTo>
                    <a:pt x="171442" y="185630"/>
                  </a:lnTo>
                  <a:lnTo>
                    <a:pt x="173352" y="183993"/>
                  </a:lnTo>
                  <a:lnTo>
                    <a:pt x="175262" y="182356"/>
                  </a:lnTo>
                  <a:lnTo>
                    <a:pt x="177081" y="180628"/>
                  </a:lnTo>
                  <a:lnTo>
                    <a:pt x="178900" y="178900"/>
                  </a:lnTo>
                  <a:lnTo>
                    <a:pt x="180628" y="177081"/>
                  </a:lnTo>
                  <a:lnTo>
                    <a:pt x="182356" y="175262"/>
                  </a:lnTo>
                  <a:lnTo>
                    <a:pt x="183993" y="173352"/>
                  </a:lnTo>
                  <a:lnTo>
                    <a:pt x="185630" y="171442"/>
                  </a:lnTo>
                  <a:lnTo>
                    <a:pt x="187176" y="169532"/>
                  </a:lnTo>
                  <a:lnTo>
                    <a:pt x="188722" y="167531"/>
                  </a:lnTo>
                  <a:lnTo>
                    <a:pt x="190268" y="165439"/>
                  </a:lnTo>
                  <a:lnTo>
                    <a:pt x="191633" y="163347"/>
                  </a:lnTo>
                  <a:lnTo>
                    <a:pt x="193088" y="161255"/>
                  </a:lnTo>
                  <a:lnTo>
                    <a:pt x="194361" y="159163"/>
                  </a:lnTo>
                  <a:lnTo>
                    <a:pt x="195726" y="156981"/>
                  </a:lnTo>
                  <a:lnTo>
                    <a:pt x="196908" y="154707"/>
                  </a:lnTo>
                  <a:lnTo>
                    <a:pt x="198090" y="152524"/>
                  </a:lnTo>
                  <a:lnTo>
                    <a:pt x="199273" y="150250"/>
                  </a:lnTo>
                  <a:lnTo>
                    <a:pt x="200273" y="147886"/>
                  </a:lnTo>
                  <a:lnTo>
                    <a:pt x="201364" y="145612"/>
                  </a:lnTo>
                  <a:lnTo>
                    <a:pt x="202274" y="143247"/>
                  </a:lnTo>
                  <a:lnTo>
                    <a:pt x="203183" y="140791"/>
                  </a:lnTo>
                  <a:lnTo>
                    <a:pt x="204093" y="138427"/>
                  </a:lnTo>
                  <a:lnTo>
                    <a:pt x="204821" y="135971"/>
                  </a:lnTo>
                  <a:lnTo>
                    <a:pt x="205548" y="133515"/>
                  </a:lnTo>
                  <a:lnTo>
                    <a:pt x="206276" y="130969"/>
                  </a:lnTo>
                  <a:lnTo>
                    <a:pt x="206912" y="128422"/>
                  </a:lnTo>
                  <a:lnTo>
                    <a:pt x="207458" y="125966"/>
                  </a:lnTo>
                  <a:lnTo>
                    <a:pt x="207913" y="123329"/>
                  </a:lnTo>
                  <a:lnTo>
                    <a:pt x="208368" y="120782"/>
                  </a:lnTo>
                  <a:lnTo>
                    <a:pt x="208731" y="118145"/>
                  </a:lnTo>
                  <a:lnTo>
                    <a:pt x="209004" y="115507"/>
                  </a:lnTo>
                  <a:lnTo>
                    <a:pt x="209277" y="112870"/>
                  </a:lnTo>
                  <a:lnTo>
                    <a:pt x="209459" y="110232"/>
                  </a:lnTo>
                  <a:lnTo>
                    <a:pt x="209550" y="107504"/>
                  </a:lnTo>
                  <a:lnTo>
                    <a:pt x="209550" y="104775"/>
                  </a:lnTo>
                  <a:lnTo>
                    <a:pt x="209550" y="102137"/>
                  </a:lnTo>
                  <a:lnTo>
                    <a:pt x="209459" y="99409"/>
                  </a:lnTo>
                  <a:lnTo>
                    <a:pt x="209277" y="96771"/>
                  </a:lnTo>
                  <a:lnTo>
                    <a:pt x="209004" y="94134"/>
                  </a:lnTo>
                  <a:lnTo>
                    <a:pt x="208731" y="91496"/>
                  </a:lnTo>
                  <a:lnTo>
                    <a:pt x="208368" y="88859"/>
                  </a:lnTo>
                  <a:lnTo>
                    <a:pt x="207913" y="86221"/>
                  </a:lnTo>
                  <a:lnTo>
                    <a:pt x="207458" y="83674"/>
                  </a:lnTo>
                  <a:lnTo>
                    <a:pt x="206912" y="81128"/>
                  </a:lnTo>
                  <a:lnTo>
                    <a:pt x="206276" y="78581"/>
                  </a:lnTo>
                  <a:lnTo>
                    <a:pt x="205548" y="76126"/>
                  </a:lnTo>
                  <a:lnTo>
                    <a:pt x="204821" y="73670"/>
                  </a:lnTo>
                  <a:lnTo>
                    <a:pt x="204093" y="71214"/>
                  </a:lnTo>
                  <a:lnTo>
                    <a:pt x="203183" y="68759"/>
                  </a:lnTo>
                  <a:lnTo>
                    <a:pt x="202274" y="66394"/>
                  </a:lnTo>
                  <a:lnTo>
                    <a:pt x="201364" y="64029"/>
                  </a:lnTo>
                  <a:lnTo>
                    <a:pt x="200273" y="61664"/>
                  </a:lnTo>
                  <a:lnTo>
                    <a:pt x="199273" y="59391"/>
                  </a:lnTo>
                  <a:lnTo>
                    <a:pt x="198090" y="57117"/>
                  </a:lnTo>
                  <a:lnTo>
                    <a:pt x="196908" y="54843"/>
                  </a:lnTo>
                  <a:lnTo>
                    <a:pt x="195726" y="52660"/>
                  </a:lnTo>
                  <a:lnTo>
                    <a:pt x="194361" y="50478"/>
                  </a:lnTo>
                  <a:lnTo>
                    <a:pt x="193088" y="48295"/>
                  </a:lnTo>
                  <a:lnTo>
                    <a:pt x="191633" y="46203"/>
                  </a:lnTo>
                  <a:lnTo>
                    <a:pt x="190268" y="44111"/>
                  </a:lnTo>
                  <a:lnTo>
                    <a:pt x="188722" y="42110"/>
                  </a:lnTo>
                  <a:lnTo>
                    <a:pt x="187176" y="40109"/>
                  </a:lnTo>
                  <a:lnTo>
                    <a:pt x="185630" y="38199"/>
                  </a:lnTo>
                  <a:lnTo>
                    <a:pt x="183993" y="36198"/>
                  </a:lnTo>
                  <a:lnTo>
                    <a:pt x="182356" y="34379"/>
                  </a:lnTo>
                  <a:lnTo>
                    <a:pt x="180628" y="32560"/>
                  </a:lnTo>
                  <a:lnTo>
                    <a:pt x="178900" y="30741"/>
                  </a:lnTo>
                  <a:lnTo>
                    <a:pt x="177081" y="28922"/>
                  </a:lnTo>
                  <a:lnTo>
                    <a:pt x="175262" y="27285"/>
                  </a:lnTo>
                  <a:lnTo>
                    <a:pt x="173352" y="25557"/>
                  </a:lnTo>
                  <a:lnTo>
                    <a:pt x="171442" y="23920"/>
                  </a:lnTo>
                  <a:lnTo>
                    <a:pt x="169441" y="22374"/>
                  </a:lnTo>
                  <a:lnTo>
                    <a:pt x="167440" y="20828"/>
                  </a:lnTo>
                  <a:lnTo>
                    <a:pt x="165439" y="19372"/>
                  </a:lnTo>
                  <a:lnTo>
                    <a:pt x="163347" y="17917"/>
                  </a:lnTo>
                  <a:lnTo>
                    <a:pt x="161255" y="16553"/>
                  </a:lnTo>
                  <a:lnTo>
                    <a:pt x="159163" y="15189"/>
                  </a:lnTo>
                  <a:lnTo>
                    <a:pt x="156981" y="13915"/>
                  </a:lnTo>
                  <a:lnTo>
                    <a:pt x="154707" y="12642"/>
                  </a:lnTo>
                  <a:lnTo>
                    <a:pt x="152524" y="11460"/>
                  </a:lnTo>
                  <a:lnTo>
                    <a:pt x="150250" y="10368"/>
                  </a:lnTo>
                  <a:lnTo>
                    <a:pt x="147886" y="9277"/>
                  </a:lnTo>
                  <a:lnTo>
                    <a:pt x="145612" y="8276"/>
                  </a:lnTo>
                  <a:lnTo>
                    <a:pt x="143247" y="7276"/>
                  </a:lnTo>
                  <a:lnTo>
                    <a:pt x="140791" y="6367"/>
                  </a:lnTo>
                  <a:lnTo>
                    <a:pt x="138427" y="5548"/>
                  </a:lnTo>
                  <a:lnTo>
                    <a:pt x="135971" y="4729"/>
                  </a:lnTo>
                  <a:lnTo>
                    <a:pt x="133515" y="4002"/>
                  </a:lnTo>
                  <a:lnTo>
                    <a:pt x="130969" y="3365"/>
                  </a:lnTo>
                  <a:lnTo>
                    <a:pt x="128422" y="2729"/>
                  </a:lnTo>
                  <a:lnTo>
                    <a:pt x="125876" y="2183"/>
                  </a:lnTo>
                  <a:lnTo>
                    <a:pt x="123329" y="1637"/>
                  </a:lnTo>
                  <a:lnTo>
                    <a:pt x="120782" y="1273"/>
                  </a:lnTo>
                  <a:lnTo>
                    <a:pt x="118145" y="910"/>
                  </a:lnTo>
                  <a:lnTo>
                    <a:pt x="115507" y="546"/>
                  </a:lnTo>
                  <a:lnTo>
                    <a:pt x="112870" y="364"/>
                  </a:lnTo>
                  <a:lnTo>
                    <a:pt x="110141" y="182"/>
                  </a:lnTo>
                  <a:lnTo>
                    <a:pt x="107504" y="91"/>
                  </a:lnTo>
                  <a:lnTo>
                    <a:pt x="104775" y="0"/>
                  </a:lnTo>
                  <a:close/>
                </a:path>
              </a:pathLst>
            </a:custGeom>
            <a:solidFill>
              <a:srgbClr val="CB2233">
                <a:alpha val="65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2" name="Google Shape;1582;p123"/>
            <p:cNvSpPr/>
            <p:nvPr/>
          </p:nvSpPr>
          <p:spPr>
            <a:xfrm>
              <a:off x="1629450" y="676950"/>
              <a:ext cx="4361100" cy="4361100"/>
            </a:xfrm>
            <a:custGeom>
              <a:rect b="b" l="l" r="r" t="t"/>
              <a:pathLst>
                <a:path extrusionOk="0" fill="none" h="174444" w="174444">
                  <a:moveTo>
                    <a:pt x="87222" y="0"/>
                  </a:moveTo>
                  <a:lnTo>
                    <a:pt x="87222" y="0"/>
                  </a:lnTo>
                  <a:lnTo>
                    <a:pt x="84948" y="91"/>
                  </a:lnTo>
                  <a:lnTo>
                    <a:pt x="82765" y="182"/>
                  </a:lnTo>
                  <a:lnTo>
                    <a:pt x="80492" y="273"/>
                  </a:lnTo>
                  <a:lnTo>
                    <a:pt x="78309" y="455"/>
                  </a:lnTo>
                  <a:lnTo>
                    <a:pt x="76126" y="728"/>
                  </a:lnTo>
                  <a:lnTo>
                    <a:pt x="73943" y="1001"/>
                  </a:lnTo>
                  <a:lnTo>
                    <a:pt x="71760" y="1365"/>
                  </a:lnTo>
                  <a:lnTo>
                    <a:pt x="69669" y="1819"/>
                  </a:lnTo>
                  <a:lnTo>
                    <a:pt x="65485" y="2729"/>
                  </a:lnTo>
                  <a:lnTo>
                    <a:pt x="61301" y="3911"/>
                  </a:lnTo>
                  <a:lnTo>
                    <a:pt x="57208" y="5276"/>
                  </a:lnTo>
                  <a:lnTo>
                    <a:pt x="53297" y="6913"/>
                  </a:lnTo>
                  <a:lnTo>
                    <a:pt x="49387" y="8641"/>
                  </a:lnTo>
                  <a:lnTo>
                    <a:pt x="45658" y="10551"/>
                  </a:lnTo>
                  <a:lnTo>
                    <a:pt x="42020" y="12643"/>
                  </a:lnTo>
                  <a:lnTo>
                    <a:pt x="38473" y="14916"/>
                  </a:lnTo>
                  <a:lnTo>
                    <a:pt x="35016" y="17372"/>
                  </a:lnTo>
                  <a:lnTo>
                    <a:pt x="31742" y="19919"/>
                  </a:lnTo>
                  <a:lnTo>
                    <a:pt x="28559" y="22647"/>
                  </a:lnTo>
                  <a:lnTo>
                    <a:pt x="25558" y="25558"/>
                  </a:lnTo>
                  <a:lnTo>
                    <a:pt x="22647" y="28559"/>
                  </a:lnTo>
                  <a:lnTo>
                    <a:pt x="19919" y="31742"/>
                  </a:lnTo>
                  <a:lnTo>
                    <a:pt x="17372" y="35107"/>
                  </a:lnTo>
                  <a:lnTo>
                    <a:pt x="14916" y="38473"/>
                  </a:lnTo>
                  <a:lnTo>
                    <a:pt x="12643" y="42020"/>
                  </a:lnTo>
                  <a:lnTo>
                    <a:pt x="10551" y="45658"/>
                  </a:lnTo>
                  <a:lnTo>
                    <a:pt x="8641" y="49478"/>
                  </a:lnTo>
                  <a:lnTo>
                    <a:pt x="6913" y="53297"/>
                  </a:lnTo>
                  <a:lnTo>
                    <a:pt x="5276" y="57299"/>
                  </a:lnTo>
                  <a:lnTo>
                    <a:pt x="3911" y="61301"/>
                  </a:lnTo>
                  <a:lnTo>
                    <a:pt x="2729" y="65485"/>
                  </a:lnTo>
                  <a:lnTo>
                    <a:pt x="1819" y="69669"/>
                  </a:lnTo>
                  <a:lnTo>
                    <a:pt x="1365" y="71851"/>
                  </a:lnTo>
                  <a:lnTo>
                    <a:pt x="1001" y="73943"/>
                  </a:lnTo>
                  <a:lnTo>
                    <a:pt x="728" y="76126"/>
                  </a:lnTo>
                  <a:lnTo>
                    <a:pt x="455" y="78309"/>
                  </a:lnTo>
                  <a:lnTo>
                    <a:pt x="273" y="80583"/>
                  </a:lnTo>
                  <a:lnTo>
                    <a:pt x="91" y="82765"/>
                  </a:lnTo>
                  <a:lnTo>
                    <a:pt x="0" y="85039"/>
                  </a:lnTo>
                  <a:lnTo>
                    <a:pt x="0" y="87222"/>
                  </a:lnTo>
                  <a:lnTo>
                    <a:pt x="0" y="87222"/>
                  </a:lnTo>
                  <a:lnTo>
                    <a:pt x="0" y="89496"/>
                  </a:lnTo>
                  <a:lnTo>
                    <a:pt x="91" y="91770"/>
                  </a:lnTo>
                  <a:lnTo>
                    <a:pt x="273" y="93952"/>
                  </a:lnTo>
                  <a:lnTo>
                    <a:pt x="455" y="96135"/>
                  </a:lnTo>
                  <a:lnTo>
                    <a:pt x="728" y="98318"/>
                  </a:lnTo>
                  <a:lnTo>
                    <a:pt x="1001" y="100501"/>
                  </a:lnTo>
                  <a:lnTo>
                    <a:pt x="1365" y="102684"/>
                  </a:lnTo>
                  <a:lnTo>
                    <a:pt x="1819" y="104866"/>
                  </a:lnTo>
                  <a:lnTo>
                    <a:pt x="2729" y="109050"/>
                  </a:lnTo>
                  <a:lnTo>
                    <a:pt x="3911" y="113234"/>
                  </a:lnTo>
                  <a:lnTo>
                    <a:pt x="5276" y="117236"/>
                  </a:lnTo>
                  <a:lnTo>
                    <a:pt x="6913" y="121238"/>
                  </a:lnTo>
                  <a:lnTo>
                    <a:pt x="8641" y="125057"/>
                  </a:lnTo>
                  <a:lnTo>
                    <a:pt x="10551" y="128786"/>
                  </a:lnTo>
                  <a:lnTo>
                    <a:pt x="12643" y="132515"/>
                  </a:lnTo>
                  <a:lnTo>
                    <a:pt x="14916" y="136062"/>
                  </a:lnTo>
                  <a:lnTo>
                    <a:pt x="17372" y="139428"/>
                  </a:lnTo>
                  <a:lnTo>
                    <a:pt x="19919" y="142702"/>
                  </a:lnTo>
                  <a:lnTo>
                    <a:pt x="22647" y="145885"/>
                  </a:lnTo>
                  <a:lnTo>
                    <a:pt x="25558" y="148886"/>
                  </a:lnTo>
                  <a:lnTo>
                    <a:pt x="28559" y="151797"/>
                  </a:lnTo>
                  <a:lnTo>
                    <a:pt x="31742" y="154525"/>
                  </a:lnTo>
                  <a:lnTo>
                    <a:pt x="35016" y="157163"/>
                  </a:lnTo>
                  <a:lnTo>
                    <a:pt x="38473" y="159619"/>
                  </a:lnTo>
                  <a:lnTo>
                    <a:pt x="42020" y="161892"/>
                  </a:lnTo>
                  <a:lnTo>
                    <a:pt x="45658" y="163984"/>
                  </a:lnTo>
                  <a:lnTo>
                    <a:pt x="49387" y="165894"/>
                  </a:lnTo>
                  <a:lnTo>
                    <a:pt x="53297" y="167622"/>
                  </a:lnTo>
                  <a:lnTo>
                    <a:pt x="57208" y="169168"/>
                  </a:lnTo>
                  <a:lnTo>
                    <a:pt x="61301" y="170533"/>
                  </a:lnTo>
                  <a:lnTo>
                    <a:pt x="65485" y="171715"/>
                  </a:lnTo>
                  <a:lnTo>
                    <a:pt x="69669" y="172715"/>
                  </a:lnTo>
                  <a:lnTo>
                    <a:pt x="71760" y="173079"/>
                  </a:lnTo>
                  <a:lnTo>
                    <a:pt x="73943" y="173443"/>
                  </a:lnTo>
                  <a:lnTo>
                    <a:pt x="76126" y="173807"/>
                  </a:lnTo>
                  <a:lnTo>
                    <a:pt x="78309" y="173989"/>
                  </a:lnTo>
                  <a:lnTo>
                    <a:pt x="80492" y="174262"/>
                  </a:lnTo>
                  <a:lnTo>
                    <a:pt x="82765" y="174353"/>
                  </a:lnTo>
                  <a:lnTo>
                    <a:pt x="84948" y="174444"/>
                  </a:lnTo>
                  <a:lnTo>
                    <a:pt x="87222" y="174444"/>
                  </a:lnTo>
                  <a:lnTo>
                    <a:pt x="87222" y="174444"/>
                  </a:lnTo>
                  <a:lnTo>
                    <a:pt x="89496" y="174444"/>
                  </a:lnTo>
                  <a:lnTo>
                    <a:pt x="91770" y="174353"/>
                  </a:lnTo>
                  <a:lnTo>
                    <a:pt x="93952" y="174262"/>
                  </a:lnTo>
                  <a:lnTo>
                    <a:pt x="96135" y="173989"/>
                  </a:lnTo>
                  <a:lnTo>
                    <a:pt x="98318" y="173807"/>
                  </a:lnTo>
                  <a:lnTo>
                    <a:pt x="100501" y="173443"/>
                  </a:lnTo>
                  <a:lnTo>
                    <a:pt x="102684" y="173079"/>
                  </a:lnTo>
                  <a:lnTo>
                    <a:pt x="104775" y="172715"/>
                  </a:lnTo>
                  <a:lnTo>
                    <a:pt x="109050" y="171715"/>
                  </a:lnTo>
                  <a:lnTo>
                    <a:pt x="113143" y="170533"/>
                  </a:lnTo>
                  <a:lnTo>
                    <a:pt x="117236" y="169168"/>
                  </a:lnTo>
                  <a:lnTo>
                    <a:pt x="121147" y="167622"/>
                  </a:lnTo>
                  <a:lnTo>
                    <a:pt x="125057" y="165894"/>
                  </a:lnTo>
                  <a:lnTo>
                    <a:pt x="128786" y="163984"/>
                  </a:lnTo>
                  <a:lnTo>
                    <a:pt x="132424" y="161892"/>
                  </a:lnTo>
                  <a:lnTo>
                    <a:pt x="135971" y="159619"/>
                  </a:lnTo>
                  <a:lnTo>
                    <a:pt x="139428" y="157163"/>
                  </a:lnTo>
                  <a:lnTo>
                    <a:pt x="142702" y="154525"/>
                  </a:lnTo>
                  <a:lnTo>
                    <a:pt x="145885" y="151797"/>
                  </a:lnTo>
                  <a:lnTo>
                    <a:pt x="148886" y="148886"/>
                  </a:lnTo>
                  <a:lnTo>
                    <a:pt x="151797" y="145885"/>
                  </a:lnTo>
                  <a:lnTo>
                    <a:pt x="154525" y="142702"/>
                  </a:lnTo>
                  <a:lnTo>
                    <a:pt x="157163" y="139428"/>
                  </a:lnTo>
                  <a:lnTo>
                    <a:pt x="159528" y="136062"/>
                  </a:lnTo>
                  <a:lnTo>
                    <a:pt x="161801" y="132515"/>
                  </a:lnTo>
                  <a:lnTo>
                    <a:pt x="163893" y="128786"/>
                  </a:lnTo>
                  <a:lnTo>
                    <a:pt x="165894" y="125057"/>
                  </a:lnTo>
                  <a:lnTo>
                    <a:pt x="167622" y="121238"/>
                  </a:lnTo>
                  <a:lnTo>
                    <a:pt x="169168" y="117236"/>
                  </a:lnTo>
                  <a:lnTo>
                    <a:pt x="170533" y="113234"/>
                  </a:lnTo>
                  <a:lnTo>
                    <a:pt x="171715" y="109050"/>
                  </a:lnTo>
                  <a:lnTo>
                    <a:pt x="172715" y="104866"/>
                  </a:lnTo>
                  <a:lnTo>
                    <a:pt x="173079" y="102684"/>
                  </a:lnTo>
                  <a:lnTo>
                    <a:pt x="173443" y="100501"/>
                  </a:lnTo>
                  <a:lnTo>
                    <a:pt x="173807" y="98318"/>
                  </a:lnTo>
                  <a:lnTo>
                    <a:pt x="173989" y="96135"/>
                  </a:lnTo>
                  <a:lnTo>
                    <a:pt x="174171" y="93952"/>
                  </a:lnTo>
                  <a:lnTo>
                    <a:pt x="174353" y="91770"/>
                  </a:lnTo>
                  <a:lnTo>
                    <a:pt x="174444" y="89496"/>
                  </a:lnTo>
                  <a:lnTo>
                    <a:pt x="174444" y="87222"/>
                  </a:lnTo>
                  <a:lnTo>
                    <a:pt x="174444" y="87222"/>
                  </a:lnTo>
                  <a:lnTo>
                    <a:pt x="174444" y="85039"/>
                  </a:lnTo>
                  <a:lnTo>
                    <a:pt x="174353" y="82765"/>
                  </a:lnTo>
                  <a:lnTo>
                    <a:pt x="174171" y="80583"/>
                  </a:lnTo>
                  <a:lnTo>
                    <a:pt x="173989" y="78309"/>
                  </a:lnTo>
                  <a:lnTo>
                    <a:pt x="173807" y="76126"/>
                  </a:lnTo>
                  <a:lnTo>
                    <a:pt x="173443" y="73943"/>
                  </a:lnTo>
                  <a:lnTo>
                    <a:pt x="173079" y="71851"/>
                  </a:lnTo>
                  <a:lnTo>
                    <a:pt x="172715" y="69669"/>
                  </a:lnTo>
                  <a:lnTo>
                    <a:pt x="171715" y="65485"/>
                  </a:lnTo>
                  <a:lnTo>
                    <a:pt x="170533" y="61301"/>
                  </a:lnTo>
                  <a:lnTo>
                    <a:pt x="169168" y="57299"/>
                  </a:lnTo>
                  <a:lnTo>
                    <a:pt x="167622" y="53297"/>
                  </a:lnTo>
                  <a:lnTo>
                    <a:pt x="165894" y="49478"/>
                  </a:lnTo>
                  <a:lnTo>
                    <a:pt x="163893" y="45658"/>
                  </a:lnTo>
                  <a:lnTo>
                    <a:pt x="161801" y="42020"/>
                  </a:lnTo>
                  <a:lnTo>
                    <a:pt x="159528" y="38473"/>
                  </a:lnTo>
                  <a:lnTo>
                    <a:pt x="157163" y="35107"/>
                  </a:lnTo>
                  <a:lnTo>
                    <a:pt x="154525" y="31742"/>
                  </a:lnTo>
                  <a:lnTo>
                    <a:pt x="151797" y="28559"/>
                  </a:lnTo>
                  <a:lnTo>
                    <a:pt x="148886" y="25558"/>
                  </a:lnTo>
                  <a:lnTo>
                    <a:pt x="145885" y="22647"/>
                  </a:lnTo>
                  <a:lnTo>
                    <a:pt x="142702" y="19919"/>
                  </a:lnTo>
                  <a:lnTo>
                    <a:pt x="139428" y="17372"/>
                  </a:lnTo>
                  <a:lnTo>
                    <a:pt x="135971" y="14916"/>
                  </a:lnTo>
                  <a:lnTo>
                    <a:pt x="132424" y="12643"/>
                  </a:lnTo>
                  <a:lnTo>
                    <a:pt x="128786" y="10551"/>
                  </a:lnTo>
                  <a:lnTo>
                    <a:pt x="125057" y="8641"/>
                  </a:lnTo>
                  <a:lnTo>
                    <a:pt x="121147" y="6913"/>
                  </a:lnTo>
                  <a:lnTo>
                    <a:pt x="117236" y="5276"/>
                  </a:lnTo>
                  <a:lnTo>
                    <a:pt x="113143" y="3911"/>
                  </a:lnTo>
                  <a:lnTo>
                    <a:pt x="109050" y="2729"/>
                  </a:lnTo>
                  <a:lnTo>
                    <a:pt x="104775" y="1819"/>
                  </a:lnTo>
                  <a:lnTo>
                    <a:pt x="102684" y="1365"/>
                  </a:lnTo>
                  <a:lnTo>
                    <a:pt x="100501" y="1001"/>
                  </a:lnTo>
                  <a:lnTo>
                    <a:pt x="98318" y="728"/>
                  </a:lnTo>
                  <a:lnTo>
                    <a:pt x="96135" y="455"/>
                  </a:lnTo>
                  <a:lnTo>
                    <a:pt x="93952" y="273"/>
                  </a:lnTo>
                  <a:lnTo>
                    <a:pt x="91770" y="182"/>
                  </a:lnTo>
                  <a:lnTo>
                    <a:pt x="89496" y="91"/>
                  </a:lnTo>
                  <a:lnTo>
                    <a:pt x="87222" y="0"/>
                  </a:lnTo>
                </a:path>
              </a:pathLst>
            </a:custGeom>
            <a:solidFill>
              <a:srgbClr val="CB2233">
                <a:alpha val="65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3" name="Google Shape;1583;p123"/>
            <p:cNvSpPr/>
            <p:nvPr/>
          </p:nvSpPr>
          <p:spPr>
            <a:xfrm>
              <a:off x="1190625" y="238125"/>
              <a:ext cx="5238750" cy="5238750"/>
            </a:xfrm>
            <a:custGeom>
              <a:rect b="b" l="l" r="r" t="t"/>
              <a:pathLst>
                <a:path extrusionOk="0" fill="none" h="209550" w="209550">
                  <a:moveTo>
                    <a:pt x="209550" y="104775"/>
                  </a:moveTo>
                  <a:lnTo>
                    <a:pt x="209550" y="104775"/>
                  </a:lnTo>
                  <a:lnTo>
                    <a:pt x="209550" y="107504"/>
                  </a:lnTo>
                  <a:lnTo>
                    <a:pt x="209459" y="110232"/>
                  </a:lnTo>
                  <a:lnTo>
                    <a:pt x="209277" y="112870"/>
                  </a:lnTo>
                  <a:lnTo>
                    <a:pt x="209004" y="115507"/>
                  </a:lnTo>
                  <a:lnTo>
                    <a:pt x="208731" y="118145"/>
                  </a:lnTo>
                  <a:lnTo>
                    <a:pt x="208368" y="120782"/>
                  </a:lnTo>
                  <a:lnTo>
                    <a:pt x="207913" y="123329"/>
                  </a:lnTo>
                  <a:lnTo>
                    <a:pt x="207458" y="125966"/>
                  </a:lnTo>
                  <a:lnTo>
                    <a:pt x="206912" y="128422"/>
                  </a:lnTo>
                  <a:lnTo>
                    <a:pt x="206276" y="130969"/>
                  </a:lnTo>
                  <a:lnTo>
                    <a:pt x="205548" y="133515"/>
                  </a:lnTo>
                  <a:lnTo>
                    <a:pt x="204821" y="135971"/>
                  </a:lnTo>
                  <a:lnTo>
                    <a:pt x="204093" y="138427"/>
                  </a:lnTo>
                  <a:lnTo>
                    <a:pt x="203183" y="140791"/>
                  </a:lnTo>
                  <a:lnTo>
                    <a:pt x="202274" y="143247"/>
                  </a:lnTo>
                  <a:lnTo>
                    <a:pt x="201364" y="145612"/>
                  </a:lnTo>
                  <a:lnTo>
                    <a:pt x="200273" y="147886"/>
                  </a:lnTo>
                  <a:lnTo>
                    <a:pt x="199273" y="150250"/>
                  </a:lnTo>
                  <a:lnTo>
                    <a:pt x="198090" y="152524"/>
                  </a:lnTo>
                  <a:lnTo>
                    <a:pt x="196908" y="154707"/>
                  </a:lnTo>
                  <a:lnTo>
                    <a:pt x="195726" y="156981"/>
                  </a:lnTo>
                  <a:lnTo>
                    <a:pt x="194361" y="159163"/>
                  </a:lnTo>
                  <a:lnTo>
                    <a:pt x="193088" y="161255"/>
                  </a:lnTo>
                  <a:lnTo>
                    <a:pt x="191633" y="163347"/>
                  </a:lnTo>
                  <a:lnTo>
                    <a:pt x="190268" y="165439"/>
                  </a:lnTo>
                  <a:lnTo>
                    <a:pt x="188722" y="167531"/>
                  </a:lnTo>
                  <a:lnTo>
                    <a:pt x="187176" y="169532"/>
                  </a:lnTo>
                  <a:lnTo>
                    <a:pt x="185630" y="171442"/>
                  </a:lnTo>
                  <a:lnTo>
                    <a:pt x="183993" y="173352"/>
                  </a:lnTo>
                  <a:lnTo>
                    <a:pt x="182356" y="175262"/>
                  </a:lnTo>
                  <a:lnTo>
                    <a:pt x="180628" y="177081"/>
                  </a:lnTo>
                  <a:lnTo>
                    <a:pt x="178900" y="178900"/>
                  </a:lnTo>
                  <a:lnTo>
                    <a:pt x="177081" y="180628"/>
                  </a:lnTo>
                  <a:lnTo>
                    <a:pt x="175262" y="182356"/>
                  </a:lnTo>
                  <a:lnTo>
                    <a:pt x="173352" y="183993"/>
                  </a:lnTo>
                  <a:lnTo>
                    <a:pt x="171442" y="185630"/>
                  </a:lnTo>
                  <a:lnTo>
                    <a:pt x="169441" y="187267"/>
                  </a:lnTo>
                  <a:lnTo>
                    <a:pt x="167440" y="188722"/>
                  </a:lnTo>
                  <a:lnTo>
                    <a:pt x="165439" y="190268"/>
                  </a:lnTo>
                  <a:lnTo>
                    <a:pt x="163347" y="191724"/>
                  </a:lnTo>
                  <a:lnTo>
                    <a:pt x="161255" y="193088"/>
                  </a:lnTo>
                  <a:lnTo>
                    <a:pt x="159163" y="194452"/>
                  </a:lnTo>
                  <a:lnTo>
                    <a:pt x="156981" y="195726"/>
                  </a:lnTo>
                  <a:lnTo>
                    <a:pt x="154707" y="196908"/>
                  </a:lnTo>
                  <a:lnTo>
                    <a:pt x="152524" y="198090"/>
                  </a:lnTo>
                  <a:lnTo>
                    <a:pt x="150250" y="199273"/>
                  </a:lnTo>
                  <a:lnTo>
                    <a:pt x="147886" y="200364"/>
                  </a:lnTo>
                  <a:lnTo>
                    <a:pt x="145612" y="201364"/>
                  </a:lnTo>
                  <a:lnTo>
                    <a:pt x="143247" y="202274"/>
                  </a:lnTo>
                  <a:lnTo>
                    <a:pt x="140791" y="203183"/>
                  </a:lnTo>
                  <a:lnTo>
                    <a:pt x="138427" y="204093"/>
                  </a:lnTo>
                  <a:lnTo>
                    <a:pt x="135971" y="204912"/>
                  </a:lnTo>
                  <a:lnTo>
                    <a:pt x="133515" y="205639"/>
                  </a:lnTo>
                  <a:lnTo>
                    <a:pt x="130969" y="206276"/>
                  </a:lnTo>
                  <a:lnTo>
                    <a:pt x="128422" y="206912"/>
                  </a:lnTo>
                  <a:lnTo>
                    <a:pt x="125876" y="207458"/>
                  </a:lnTo>
                  <a:lnTo>
                    <a:pt x="123329" y="207913"/>
                  </a:lnTo>
                  <a:lnTo>
                    <a:pt x="120782" y="208368"/>
                  </a:lnTo>
                  <a:lnTo>
                    <a:pt x="118145" y="208731"/>
                  </a:lnTo>
                  <a:lnTo>
                    <a:pt x="115507" y="209004"/>
                  </a:lnTo>
                  <a:lnTo>
                    <a:pt x="112870" y="209277"/>
                  </a:lnTo>
                  <a:lnTo>
                    <a:pt x="110141" y="209459"/>
                  </a:lnTo>
                  <a:lnTo>
                    <a:pt x="107504" y="209550"/>
                  </a:lnTo>
                  <a:lnTo>
                    <a:pt x="104775" y="209550"/>
                  </a:lnTo>
                  <a:lnTo>
                    <a:pt x="104775" y="209550"/>
                  </a:lnTo>
                  <a:lnTo>
                    <a:pt x="102046" y="209550"/>
                  </a:lnTo>
                  <a:lnTo>
                    <a:pt x="99409" y="209459"/>
                  </a:lnTo>
                  <a:lnTo>
                    <a:pt x="96771" y="209277"/>
                  </a:lnTo>
                  <a:lnTo>
                    <a:pt x="94043" y="209004"/>
                  </a:lnTo>
                  <a:lnTo>
                    <a:pt x="91405" y="208731"/>
                  </a:lnTo>
                  <a:lnTo>
                    <a:pt x="88859" y="208368"/>
                  </a:lnTo>
                  <a:lnTo>
                    <a:pt x="86221" y="207913"/>
                  </a:lnTo>
                  <a:lnTo>
                    <a:pt x="83674" y="207458"/>
                  </a:lnTo>
                  <a:lnTo>
                    <a:pt x="81128" y="206912"/>
                  </a:lnTo>
                  <a:lnTo>
                    <a:pt x="78581" y="206276"/>
                  </a:lnTo>
                  <a:lnTo>
                    <a:pt x="76126" y="205639"/>
                  </a:lnTo>
                  <a:lnTo>
                    <a:pt x="73670" y="204912"/>
                  </a:lnTo>
                  <a:lnTo>
                    <a:pt x="71214" y="204093"/>
                  </a:lnTo>
                  <a:lnTo>
                    <a:pt x="68759" y="203183"/>
                  </a:lnTo>
                  <a:lnTo>
                    <a:pt x="66394" y="202274"/>
                  </a:lnTo>
                  <a:lnTo>
                    <a:pt x="64029" y="201364"/>
                  </a:lnTo>
                  <a:lnTo>
                    <a:pt x="61664" y="200364"/>
                  </a:lnTo>
                  <a:lnTo>
                    <a:pt x="59391" y="199273"/>
                  </a:lnTo>
                  <a:lnTo>
                    <a:pt x="57117" y="198090"/>
                  </a:lnTo>
                  <a:lnTo>
                    <a:pt x="54843" y="196908"/>
                  </a:lnTo>
                  <a:lnTo>
                    <a:pt x="52660" y="195726"/>
                  </a:lnTo>
                  <a:lnTo>
                    <a:pt x="50478" y="194452"/>
                  </a:lnTo>
                  <a:lnTo>
                    <a:pt x="48295" y="193088"/>
                  </a:lnTo>
                  <a:lnTo>
                    <a:pt x="46203" y="191724"/>
                  </a:lnTo>
                  <a:lnTo>
                    <a:pt x="44111" y="190268"/>
                  </a:lnTo>
                  <a:lnTo>
                    <a:pt x="42110" y="188722"/>
                  </a:lnTo>
                  <a:lnTo>
                    <a:pt x="40109" y="187267"/>
                  </a:lnTo>
                  <a:lnTo>
                    <a:pt x="38108" y="185630"/>
                  </a:lnTo>
                  <a:lnTo>
                    <a:pt x="36198" y="183993"/>
                  </a:lnTo>
                  <a:lnTo>
                    <a:pt x="34379" y="182356"/>
                  </a:lnTo>
                  <a:lnTo>
                    <a:pt x="32469" y="180628"/>
                  </a:lnTo>
                  <a:lnTo>
                    <a:pt x="30741" y="178900"/>
                  </a:lnTo>
                  <a:lnTo>
                    <a:pt x="28922" y="177081"/>
                  </a:lnTo>
                  <a:lnTo>
                    <a:pt x="27194" y="175262"/>
                  </a:lnTo>
                  <a:lnTo>
                    <a:pt x="25557" y="173352"/>
                  </a:lnTo>
                  <a:lnTo>
                    <a:pt x="23920" y="171442"/>
                  </a:lnTo>
                  <a:lnTo>
                    <a:pt x="22374" y="169532"/>
                  </a:lnTo>
                  <a:lnTo>
                    <a:pt x="20828" y="167531"/>
                  </a:lnTo>
                  <a:lnTo>
                    <a:pt x="19372" y="165439"/>
                  </a:lnTo>
                  <a:lnTo>
                    <a:pt x="17917" y="163347"/>
                  </a:lnTo>
                  <a:lnTo>
                    <a:pt x="16553" y="161255"/>
                  </a:lnTo>
                  <a:lnTo>
                    <a:pt x="15189" y="159163"/>
                  </a:lnTo>
                  <a:lnTo>
                    <a:pt x="13915" y="156981"/>
                  </a:lnTo>
                  <a:lnTo>
                    <a:pt x="12642" y="154707"/>
                  </a:lnTo>
                  <a:lnTo>
                    <a:pt x="11460" y="152524"/>
                  </a:lnTo>
                  <a:lnTo>
                    <a:pt x="10368" y="150250"/>
                  </a:lnTo>
                  <a:lnTo>
                    <a:pt x="9277" y="147886"/>
                  </a:lnTo>
                  <a:lnTo>
                    <a:pt x="8276" y="145612"/>
                  </a:lnTo>
                  <a:lnTo>
                    <a:pt x="7276" y="143247"/>
                  </a:lnTo>
                  <a:lnTo>
                    <a:pt x="6367" y="140791"/>
                  </a:lnTo>
                  <a:lnTo>
                    <a:pt x="5548" y="138427"/>
                  </a:lnTo>
                  <a:lnTo>
                    <a:pt x="4729" y="135971"/>
                  </a:lnTo>
                  <a:lnTo>
                    <a:pt x="4002" y="133515"/>
                  </a:lnTo>
                  <a:lnTo>
                    <a:pt x="3274" y="130969"/>
                  </a:lnTo>
                  <a:lnTo>
                    <a:pt x="2729" y="128422"/>
                  </a:lnTo>
                  <a:lnTo>
                    <a:pt x="2183" y="125966"/>
                  </a:lnTo>
                  <a:lnTo>
                    <a:pt x="1637" y="123329"/>
                  </a:lnTo>
                  <a:lnTo>
                    <a:pt x="1182" y="120782"/>
                  </a:lnTo>
                  <a:lnTo>
                    <a:pt x="819" y="118145"/>
                  </a:lnTo>
                  <a:lnTo>
                    <a:pt x="546" y="115507"/>
                  </a:lnTo>
                  <a:lnTo>
                    <a:pt x="364" y="112870"/>
                  </a:lnTo>
                  <a:lnTo>
                    <a:pt x="182" y="110232"/>
                  </a:lnTo>
                  <a:lnTo>
                    <a:pt x="91" y="107504"/>
                  </a:lnTo>
                  <a:lnTo>
                    <a:pt x="0" y="104775"/>
                  </a:lnTo>
                  <a:lnTo>
                    <a:pt x="0" y="104775"/>
                  </a:lnTo>
                  <a:lnTo>
                    <a:pt x="91" y="102137"/>
                  </a:lnTo>
                  <a:lnTo>
                    <a:pt x="182" y="99409"/>
                  </a:lnTo>
                  <a:lnTo>
                    <a:pt x="364" y="96771"/>
                  </a:lnTo>
                  <a:lnTo>
                    <a:pt x="546" y="94134"/>
                  </a:lnTo>
                  <a:lnTo>
                    <a:pt x="819" y="91496"/>
                  </a:lnTo>
                  <a:lnTo>
                    <a:pt x="1182" y="88859"/>
                  </a:lnTo>
                  <a:lnTo>
                    <a:pt x="1637" y="86221"/>
                  </a:lnTo>
                  <a:lnTo>
                    <a:pt x="2183" y="83674"/>
                  </a:lnTo>
                  <a:lnTo>
                    <a:pt x="2729" y="81128"/>
                  </a:lnTo>
                  <a:lnTo>
                    <a:pt x="3274" y="78581"/>
                  </a:lnTo>
                  <a:lnTo>
                    <a:pt x="4002" y="76126"/>
                  </a:lnTo>
                  <a:lnTo>
                    <a:pt x="4729" y="73670"/>
                  </a:lnTo>
                  <a:lnTo>
                    <a:pt x="5548" y="71214"/>
                  </a:lnTo>
                  <a:lnTo>
                    <a:pt x="6367" y="68759"/>
                  </a:lnTo>
                  <a:lnTo>
                    <a:pt x="7276" y="66394"/>
                  </a:lnTo>
                  <a:lnTo>
                    <a:pt x="8276" y="64029"/>
                  </a:lnTo>
                  <a:lnTo>
                    <a:pt x="9277" y="61664"/>
                  </a:lnTo>
                  <a:lnTo>
                    <a:pt x="10368" y="59391"/>
                  </a:lnTo>
                  <a:lnTo>
                    <a:pt x="11460" y="57117"/>
                  </a:lnTo>
                  <a:lnTo>
                    <a:pt x="12642" y="54843"/>
                  </a:lnTo>
                  <a:lnTo>
                    <a:pt x="13915" y="52660"/>
                  </a:lnTo>
                  <a:lnTo>
                    <a:pt x="15189" y="50478"/>
                  </a:lnTo>
                  <a:lnTo>
                    <a:pt x="16553" y="48295"/>
                  </a:lnTo>
                  <a:lnTo>
                    <a:pt x="17917" y="46203"/>
                  </a:lnTo>
                  <a:lnTo>
                    <a:pt x="19372" y="44111"/>
                  </a:lnTo>
                  <a:lnTo>
                    <a:pt x="20828" y="42110"/>
                  </a:lnTo>
                  <a:lnTo>
                    <a:pt x="22374" y="40109"/>
                  </a:lnTo>
                  <a:lnTo>
                    <a:pt x="23920" y="38199"/>
                  </a:lnTo>
                  <a:lnTo>
                    <a:pt x="25557" y="36198"/>
                  </a:lnTo>
                  <a:lnTo>
                    <a:pt x="27194" y="34379"/>
                  </a:lnTo>
                  <a:lnTo>
                    <a:pt x="28922" y="32560"/>
                  </a:lnTo>
                  <a:lnTo>
                    <a:pt x="30741" y="30741"/>
                  </a:lnTo>
                  <a:lnTo>
                    <a:pt x="32469" y="28922"/>
                  </a:lnTo>
                  <a:lnTo>
                    <a:pt x="34379" y="27285"/>
                  </a:lnTo>
                  <a:lnTo>
                    <a:pt x="36198" y="25557"/>
                  </a:lnTo>
                  <a:lnTo>
                    <a:pt x="38108" y="23920"/>
                  </a:lnTo>
                  <a:lnTo>
                    <a:pt x="40109" y="22374"/>
                  </a:lnTo>
                  <a:lnTo>
                    <a:pt x="42110" y="20828"/>
                  </a:lnTo>
                  <a:lnTo>
                    <a:pt x="44111" y="19372"/>
                  </a:lnTo>
                  <a:lnTo>
                    <a:pt x="46203" y="17917"/>
                  </a:lnTo>
                  <a:lnTo>
                    <a:pt x="48295" y="16553"/>
                  </a:lnTo>
                  <a:lnTo>
                    <a:pt x="50478" y="15189"/>
                  </a:lnTo>
                  <a:lnTo>
                    <a:pt x="52660" y="13915"/>
                  </a:lnTo>
                  <a:lnTo>
                    <a:pt x="54843" y="12642"/>
                  </a:lnTo>
                  <a:lnTo>
                    <a:pt x="57117" y="11460"/>
                  </a:lnTo>
                  <a:lnTo>
                    <a:pt x="59391" y="10368"/>
                  </a:lnTo>
                  <a:lnTo>
                    <a:pt x="61664" y="9277"/>
                  </a:lnTo>
                  <a:lnTo>
                    <a:pt x="64029" y="8276"/>
                  </a:lnTo>
                  <a:lnTo>
                    <a:pt x="66394" y="7276"/>
                  </a:lnTo>
                  <a:lnTo>
                    <a:pt x="68759" y="6367"/>
                  </a:lnTo>
                  <a:lnTo>
                    <a:pt x="71214" y="5548"/>
                  </a:lnTo>
                  <a:lnTo>
                    <a:pt x="73670" y="4729"/>
                  </a:lnTo>
                  <a:lnTo>
                    <a:pt x="76126" y="4002"/>
                  </a:lnTo>
                  <a:lnTo>
                    <a:pt x="78581" y="3365"/>
                  </a:lnTo>
                  <a:lnTo>
                    <a:pt x="81128" y="2729"/>
                  </a:lnTo>
                  <a:lnTo>
                    <a:pt x="83674" y="2183"/>
                  </a:lnTo>
                  <a:lnTo>
                    <a:pt x="86221" y="1637"/>
                  </a:lnTo>
                  <a:lnTo>
                    <a:pt x="88859" y="1273"/>
                  </a:lnTo>
                  <a:lnTo>
                    <a:pt x="91405" y="910"/>
                  </a:lnTo>
                  <a:lnTo>
                    <a:pt x="94043" y="546"/>
                  </a:lnTo>
                  <a:lnTo>
                    <a:pt x="96771" y="364"/>
                  </a:lnTo>
                  <a:lnTo>
                    <a:pt x="99409" y="182"/>
                  </a:lnTo>
                  <a:lnTo>
                    <a:pt x="102046" y="91"/>
                  </a:lnTo>
                  <a:lnTo>
                    <a:pt x="104775" y="0"/>
                  </a:lnTo>
                  <a:lnTo>
                    <a:pt x="104775" y="0"/>
                  </a:lnTo>
                  <a:lnTo>
                    <a:pt x="107504" y="91"/>
                  </a:lnTo>
                  <a:lnTo>
                    <a:pt x="110141" y="182"/>
                  </a:lnTo>
                  <a:lnTo>
                    <a:pt x="112870" y="364"/>
                  </a:lnTo>
                  <a:lnTo>
                    <a:pt x="115507" y="546"/>
                  </a:lnTo>
                  <a:lnTo>
                    <a:pt x="118145" y="910"/>
                  </a:lnTo>
                  <a:lnTo>
                    <a:pt x="120782" y="1273"/>
                  </a:lnTo>
                  <a:lnTo>
                    <a:pt x="123329" y="1637"/>
                  </a:lnTo>
                  <a:lnTo>
                    <a:pt x="125876" y="2183"/>
                  </a:lnTo>
                  <a:lnTo>
                    <a:pt x="128422" y="2729"/>
                  </a:lnTo>
                  <a:lnTo>
                    <a:pt x="130969" y="3365"/>
                  </a:lnTo>
                  <a:lnTo>
                    <a:pt x="133515" y="4002"/>
                  </a:lnTo>
                  <a:lnTo>
                    <a:pt x="135971" y="4729"/>
                  </a:lnTo>
                  <a:lnTo>
                    <a:pt x="138427" y="5548"/>
                  </a:lnTo>
                  <a:lnTo>
                    <a:pt x="140791" y="6367"/>
                  </a:lnTo>
                  <a:lnTo>
                    <a:pt x="143247" y="7276"/>
                  </a:lnTo>
                  <a:lnTo>
                    <a:pt x="145612" y="8276"/>
                  </a:lnTo>
                  <a:lnTo>
                    <a:pt x="147886" y="9277"/>
                  </a:lnTo>
                  <a:lnTo>
                    <a:pt x="150250" y="10368"/>
                  </a:lnTo>
                  <a:lnTo>
                    <a:pt x="152524" y="11460"/>
                  </a:lnTo>
                  <a:lnTo>
                    <a:pt x="154707" y="12642"/>
                  </a:lnTo>
                  <a:lnTo>
                    <a:pt x="156981" y="13915"/>
                  </a:lnTo>
                  <a:lnTo>
                    <a:pt x="159163" y="15189"/>
                  </a:lnTo>
                  <a:lnTo>
                    <a:pt x="161255" y="16553"/>
                  </a:lnTo>
                  <a:lnTo>
                    <a:pt x="163347" y="17917"/>
                  </a:lnTo>
                  <a:lnTo>
                    <a:pt x="165439" y="19372"/>
                  </a:lnTo>
                  <a:lnTo>
                    <a:pt x="167440" y="20828"/>
                  </a:lnTo>
                  <a:lnTo>
                    <a:pt x="169441" y="22374"/>
                  </a:lnTo>
                  <a:lnTo>
                    <a:pt x="171442" y="23920"/>
                  </a:lnTo>
                  <a:lnTo>
                    <a:pt x="173352" y="25557"/>
                  </a:lnTo>
                  <a:lnTo>
                    <a:pt x="175262" y="27285"/>
                  </a:lnTo>
                  <a:lnTo>
                    <a:pt x="177081" y="28922"/>
                  </a:lnTo>
                  <a:lnTo>
                    <a:pt x="178900" y="30741"/>
                  </a:lnTo>
                  <a:lnTo>
                    <a:pt x="180628" y="32560"/>
                  </a:lnTo>
                  <a:lnTo>
                    <a:pt x="182356" y="34379"/>
                  </a:lnTo>
                  <a:lnTo>
                    <a:pt x="183993" y="36198"/>
                  </a:lnTo>
                  <a:lnTo>
                    <a:pt x="185630" y="38199"/>
                  </a:lnTo>
                  <a:lnTo>
                    <a:pt x="187176" y="40109"/>
                  </a:lnTo>
                  <a:lnTo>
                    <a:pt x="188722" y="42110"/>
                  </a:lnTo>
                  <a:lnTo>
                    <a:pt x="190268" y="44111"/>
                  </a:lnTo>
                  <a:lnTo>
                    <a:pt x="191633" y="46203"/>
                  </a:lnTo>
                  <a:lnTo>
                    <a:pt x="193088" y="48295"/>
                  </a:lnTo>
                  <a:lnTo>
                    <a:pt x="194361" y="50478"/>
                  </a:lnTo>
                  <a:lnTo>
                    <a:pt x="195726" y="52660"/>
                  </a:lnTo>
                  <a:lnTo>
                    <a:pt x="196908" y="54843"/>
                  </a:lnTo>
                  <a:lnTo>
                    <a:pt x="198090" y="57117"/>
                  </a:lnTo>
                  <a:lnTo>
                    <a:pt x="199273" y="59391"/>
                  </a:lnTo>
                  <a:lnTo>
                    <a:pt x="200273" y="61664"/>
                  </a:lnTo>
                  <a:lnTo>
                    <a:pt x="201364" y="64029"/>
                  </a:lnTo>
                  <a:lnTo>
                    <a:pt x="202274" y="66394"/>
                  </a:lnTo>
                  <a:lnTo>
                    <a:pt x="203183" y="68759"/>
                  </a:lnTo>
                  <a:lnTo>
                    <a:pt x="204093" y="71214"/>
                  </a:lnTo>
                  <a:lnTo>
                    <a:pt x="204821" y="73670"/>
                  </a:lnTo>
                  <a:lnTo>
                    <a:pt x="205548" y="76126"/>
                  </a:lnTo>
                  <a:lnTo>
                    <a:pt x="206276" y="78581"/>
                  </a:lnTo>
                  <a:lnTo>
                    <a:pt x="206912" y="81128"/>
                  </a:lnTo>
                  <a:lnTo>
                    <a:pt x="207458" y="83674"/>
                  </a:lnTo>
                  <a:lnTo>
                    <a:pt x="207913" y="86221"/>
                  </a:lnTo>
                  <a:lnTo>
                    <a:pt x="208368" y="88859"/>
                  </a:lnTo>
                  <a:lnTo>
                    <a:pt x="208731" y="91496"/>
                  </a:lnTo>
                  <a:lnTo>
                    <a:pt x="209004" y="94134"/>
                  </a:lnTo>
                  <a:lnTo>
                    <a:pt x="209277" y="96771"/>
                  </a:lnTo>
                  <a:lnTo>
                    <a:pt x="209459" y="99409"/>
                  </a:lnTo>
                  <a:lnTo>
                    <a:pt x="209550" y="102137"/>
                  </a:lnTo>
                  <a:lnTo>
                    <a:pt x="209550" y="104775"/>
                  </a:lnTo>
                </a:path>
              </a:pathLst>
            </a:custGeom>
            <a:solidFill>
              <a:srgbClr val="CB2233">
                <a:alpha val="65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84" name="Google Shape;1584;p123"/>
          <p:cNvGrpSpPr/>
          <p:nvPr/>
        </p:nvGrpSpPr>
        <p:grpSpPr>
          <a:xfrm>
            <a:off x="1270881" y="1291911"/>
            <a:ext cx="608219" cy="608219"/>
            <a:chOff x="1190625" y="238125"/>
            <a:chExt cx="5238750" cy="5238750"/>
          </a:xfrm>
        </p:grpSpPr>
        <p:sp>
          <p:nvSpPr>
            <p:cNvPr id="1585" name="Google Shape;1585;p123"/>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rgbClr val="CB22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6" name="Google Shape;1586;p123"/>
            <p:cNvSpPr/>
            <p:nvPr/>
          </p:nvSpPr>
          <p:spPr>
            <a:xfrm>
              <a:off x="3288550" y="2633150"/>
              <a:ext cx="1048975" cy="964100"/>
            </a:xfrm>
            <a:custGeom>
              <a:rect b="b" l="l" r="r" t="t"/>
              <a:pathLst>
                <a:path extrusionOk="0" h="38564" w="41959">
                  <a:moveTo>
                    <a:pt x="0" y="0"/>
                  </a:moveTo>
                  <a:lnTo>
                    <a:pt x="12491" y="19282"/>
                  </a:lnTo>
                  <a:lnTo>
                    <a:pt x="0" y="38563"/>
                  </a:lnTo>
                  <a:lnTo>
                    <a:pt x="15644" y="38563"/>
                  </a:lnTo>
                  <a:lnTo>
                    <a:pt x="19888" y="30560"/>
                  </a:lnTo>
                  <a:lnTo>
                    <a:pt x="20494" y="29104"/>
                  </a:lnTo>
                  <a:lnTo>
                    <a:pt x="20858" y="28256"/>
                  </a:lnTo>
                  <a:lnTo>
                    <a:pt x="20979" y="28256"/>
                  </a:lnTo>
                  <a:lnTo>
                    <a:pt x="21343" y="29104"/>
                  </a:lnTo>
                  <a:lnTo>
                    <a:pt x="22071" y="30560"/>
                  </a:lnTo>
                  <a:lnTo>
                    <a:pt x="26315" y="38563"/>
                  </a:lnTo>
                  <a:lnTo>
                    <a:pt x="41959" y="38563"/>
                  </a:lnTo>
                  <a:lnTo>
                    <a:pt x="29468" y="19282"/>
                  </a:lnTo>
                  <a:lnTo>
                    <a:pt x="41959" y="0"/>
                  </a:lnTo>
                  <a:lnTo>
                    <a:pt x="26073" y="0"/>
                  </a:lnTo>
                  <a:lnTo>
                    <a:pt x="22313" y="6912"/>
                  </a:lnTo>
                  <a:lnTo>
                    <a:pt x="21464" y="8489"/>
                  </a:lnTo>
                  <a:lnTo>
                    <a:pt x="20979" y="9217"/>
                  </a:lnTo>
                  <a:lnTo>
                    <a:pt x="20858" y="9217"/>
                  </a:lnTo>
                  <a:lnTo>
                    <a:pt x="19524" y="6912"/>
                  </a:lnTo>
                  <a:lnTo>
                    <a:pt x="1588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7" name="Google Shape;1587;p123"/>
            <p:cNvSpPr/>
            <p:nvPr/>
          </p:nvSpPr>
          <p:spPr>
            <a:xfrm>
              <a:off x="1966725"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802"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618" y="40261"/>
                  </a:lnTo>
                  <a:lnTo>
                    <a:pt x="26679" y="41231"/>
                  </a:lnTo>
                  <a:lnTo>
                    <a:pt x="28498" y="42322"/>
                  </a:lnTo>
                  <a:lnTo>
                    <a:pt x="30075" y="43293"/>
                  </a:lnTo>
                  <a:lnTo>
                    <a:pt x="30681" y="43899"/>
                  </a:lnTo>
                  <a:lnTo>
                    <a:pt x="31166" y="44505"/>
                  </a:lnTo>
                  <a:lnTo>
                    <a:pt x="31651" y="45112"/>
                  </a:lnTo>
                  <a:lnTo>
                    <a:pt x="32015" y="45718"/>
                  </a:lnTo>
                  <a:lnTo>
                    <a:pt x="32136" y="46324"/>
                  </a:lnTo>
                  <a:lnTo>
                    <a:pt x="32258" y="47052"/>
                  </a:lnTo>
                  <a:lnTo>
                    <a:pt x="32258"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493" y="46082"/>
                  </a:lnTo>
                  <a:lnTo>
                    <a:pt x="16493" y="44748"/>
                  </a:lnTo>
                  <a:lnTo>
                    <a:pt x="16735" y="43535"/>
                  </a:lnTo>
                  <a:lnTo>
                    <a:pt x="17099" y="42444"/>
                  </a:lnTo>
                  <a:lnTo>
                    <a:pt x="17584" y="41352"/>
                  </a:lnTo>
                  <a:lnTo>
                    <a:pt x="18191" y="40382"/>
                  </a:lnTo>
                  <a:lnTo>
                    <a:pt x="18676" y="39533"/>
                  </a:lnTo>
                  <a:lnTo>
                    <a:pt x="19888" y="38078"/>
                  </a:lnTo>
                  <a:close/>
                  <a:moveTo>
                    <a:pt x="25224" y="0"/>
                  </a:moveTo>
                  <a:lnTo>
                    <a:pt x="22435" y="121"/>
                  </a:lnTo>
                  <a:lnTo>
                    <a:pt x="19767" y="485"/>
                  </a:lnTo>
                  <a:lnTo>
                    <a:pt x="17463" y="970"/>
                  </a:lnTo>
                  <a:lnTo>
                    <a:pt x="15280" y="1577"/>
                  </a:lnTo>
                  <a:lnTo>
                    <a:pt x="13219" y="2425"/>
                  </a:lnTo>
                  <a:lnTo>
                    <a:pt x="11400"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4" y="24617"/>
                  </a:lnTo>
                  <a:lnTo>
                    <a:pt x="4851" y="26194"/>
                  </a:lnTo>
                  <a:lnTo>
                    <a:pt x="5700" y="27649"/>
                  </a:lnTo>
                  <a:lnTo>
                    <a:pt x="6670" y="29104"/>
                  </a:lnTo>
                  <a:lnTo>
                    <a:pt x="7883" y="30317"/>
                  </a:lnTo>
                  <a:lnTo>
                    <a:pt x="9096" y="31530"/>
                  </a:lnTo>
                  <a:lnTo>
                    <a:pt x="8125" y="32257"/>
                  </a:lnTo>
                  <a:lnTo>
                    <a:pt x="6791" y="33470"/>
                  </a:lnTo>
                  <a:lnTo>
                    <a:pt x="5336" y="35046"/>
                  </a:lnTo>
                  <a:lnTo>
                    <a:pt x="3760" y="36865"/>
                  </a:lnTo>
                  <a:lnTo>
                    <a:pt x="3032" y="37957"/>
                  </a:lnTo>
                  <a:lnTo>
                    <a:pt x="2305" y="39170"/>
                  </a:lnTo>
                  <a:lnTo>
                    <a:pt x="1698" y="40382"/>
                  </a:lnTo>
                  <a:lnTo>
                    <a:pt x="1092" y="41595"/>
                  </a:lnTo>
                  <a:lnTo>
                    <a:pt x="728" y="43050"/>
                  </a:lnTo>
                  <a:lnTo>
                    <a:pt x="364"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2" y="62938"/>
                  </a:lnTo>
                  <a:lnTo>
                    <a:pt x="9581"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30" y="65242"/>
                  </a:lnTo>
                  <a:lnTo>
                    <a:pt x="39170" y="64151"/>
                  </a:lnTo>
                  <a:lnTo>
                    <a:pt x="40989" y="62938"/>
                  </a:lnTo>
                  <a:lnTo>
                    <a:pt x="42565" y="61604"/>
                  </a:lnTo>
                  <a:lnTo>
                    <a:pt x="44021" y="60149"/>
                  </a:lnTo>
                  <a:lnTo>
                    <a:pt x="45233" y="58572"/>
                  </a:lnTo>
                  <a:lnTo>
                    <a:pt x="46325" y="56875"/>
                  </a:lnTo>
                  <a:lnTo>
                    <a:pt x="47173" y="55177"/>
                  </a:lnTo>
                  <a:lnTo>
                    <a:pt x="47780" y="53479"/>
                  </a:lnTo>
                  <a:lnTo>
                    <a:pt x="48265" y="51539"/>
                  </a:lnTo>
                  <a:lnTo>
                    <a:pt x="48629" y="49720"/>
                  </a:lnTo>
                  <a:lnTo>
                    <a:pt x="48629" y="47901"/>
                  </a:lnTo>
                  <a:lnTo>
                    <a:pt x="48629" y="46688"/>
                  </a:lnTo>
                  <a:lnTo>
                    <a:pt x="48507" y="45475"/>
                  </a:lnTo>
                  <a:lnTo>
                    <a:pt x="48386" y="44384"/>
                  </a:lnTo>
                  <a:lnTo>
                    <a:pt x="48144" y="43293"/>
                  </a:lnTo>
                  <a:lnTo>
                    <a:pt x="47780" y="42322"/>
                  </a:lnTo>
                  <a:lnTo>
                    <a:pt x="47416" y="41352"/>
                  </a:lnTo>
                  <a:lnTo>
                    <a:pt x="46446" y="39533"/>
                  </a:lnTo>
                  <a:lnTo>
                    <a:pt x="45354" y="37957"/>
                  </a:lnTo>
                  <a:lnTo>
                    <a:pt x="44021"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5" y="12733"/>
                  </a:lnTo>
                  <a:lnTo>
                    <a:pt x="45597" y="10914"/>
                  </a:lnTo>
                  <a:lnTo>
                    <a:pt x="44748" y="9216"/>
                  </a:lnTo>
                  <a:lnTo>
                    <a:pt x="43535" y="7640"/>
                  </a:lnTo>
                  <a:lnTo>
                    <a:pt x="42323" y="6185"/>
                  </a:lnTo>
                  <a:lnTo>
                    <a:pt x="40868" y="4972"/>
                  </a:lnTo>
                  <a:lnTo>
                    <a:pt x="39291" y="3759"/>
                  </a:lnTo>
                  <a:lnTo>
                    <a:pt x="37593" y="2789"/>
                  </a:lnTo>
                  <a:lnTo>
                    <a:pt x="35774" y="1940"/>
                  </a:lnTo>
                  <a:lnTo>
                    <a:pt x="33834" y="1213"/>
                  </a:lnTo>
                  <a:lnTo>
                    <a:pt x="31772" y="728"/>
                  </a:lnTo>
                  <a:lnTo>
                    <a:pt x="29590" y="364"/>
                  </a:lnTo>
                  <a:lnTo>
                    <a:pt x="27407" y="121"/>
                  </a:lnTo>
                  <a:lnTo>
                    <a:pt x="2522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8" name="Google Shape;1588;p123"/>
            <p:cNvSpPr/>
            <p:nvPr/>
          </p:nvSpPr>
          <p:spPr>
            <a:xfrm>
              <a:off x="4437550"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681"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496" y="40261"/>
                  </a:lnTo>
                  <a:lnTo>
                    <a:pt x="26679" y="41231"/>
                  </a:lnTo>
                  <a:lnTo>
                    <a:pt x="28498" y="42322"/>
                  </a:lnTo>
                  <a:lnTo>
                    <a:pt x="30075" y="43293"/>
                  </a:lnTo>
                  <a:lnTo>
                    <a:pt x="30681" y="43899"/>
                  </a:lnTo>
                  <a:lnTo>
                    <a:pt x="31166" y="44505"/>
                  </a:lnTo>
                  <a:lnTo>
                    <a:pt x="31651" y="45112"/>
                  </a:lnTo>
                  <a:lnTo>
                    <a:pt x="32015" y="45718"/>
                  </a:lnTo>
                  <a:lnTo>
                    <a:pt x="32136" y="46324"/>
                  </a:lnTo>
                  <a:lnTo>
                    <a:pt x="32257" y="47052"/>
                  </a:lnTo>
                  <a:lnTo>
                    <a:pt x="32136"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371" y="46082"/>
                  </a:lnTo>
                  <a:lnTo>
                    <a:pt x="16493" y="44748"/>
                  </a:lnTo>
                  <a:lnTo>
                    <a:pt x="16735" y="43535"/>
                  </a:lnTo>
                  <a:lnTo>
                    <a:pt x="17099" y="42444"/>
                  </a:lnTo>
                  <a:lnTo>
                    <a:pt x="17584" y="41352"/>
                  </a:lnTo>
                  <a:lnTo>
                    <a:pt x="18190" y="40382"/>
                  </a:lnTo>
                  <a:lnTo>
                    <a:pt x="18676" y="39533"/>
                  </a:lnTo>
                  <a:lnTo>
                    <a:pt x="19888" y="38078"/>
                  </a:lnTo>
                  <a:close/>
                  <a:moveTo>
                    <a:pt x="25103" y="0"/>
                  </a:moveTo>
                  <a:lnTo>
                    <a:pt x="22435" y="121"/>
                  </a:lnTo>
                  <a:lnTo>
                    <a:pt x="19767" y="485"/>
                  </a:lnTo>
                  <a:lnTo>
                    <a:pt x="17463" y="970"/>
                  </a:lnTo>
                  <a:lnTo>
                    <a:pt x="15280" y="1577"/>
                  </a:lnTo>
                  <a:lnTo>
                    <a:pt x="13218" y="2425"/>
                  </a:lnTo>
                  <a:lnTo>
                    <a:pt x="11399"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3" y="24617"/>
                  </a:lnTo>
                  <a:lnTo>
                    <a:pt x="4851" y="26194"/>
                  </a:lnTo>
                  <a:lnTo>
                    <a:pt x="5700" y="27649"/>
                  </a:lnTo>
                  <a:lnTo>
                    <a:pt x="6670" y="29104"/>
                  </a:lnTo>
                  <a:lnTo>
                    <a:pt x="7883" y="30317"/>
                  </a:lnTo>
                  <a:lnTo>
                    <a:pt x="9095" y="31530"/>
                  </a:lnTo>
                  <a:lnTo>
                    <a:pt x="8125" y="32257"/>
                  </a:lnTo>
                  <a:lnTo>
                    <a:pt x="6791" y="33470"/>
                  </a:lnTo>
                  <a:lnTo>
                    <a:pt x="5336" y="35046"/>
                  </a:lnTo>
                  <a:lnTo>
                    <a:pt x="3760" y="36865"/>
                  </a:lnTo>
                  <a:lnTo>
                    <a:pt x="3032" y="37957"/>
                  </a:lnTo>
                  <a:lnTo>
                    <a:pt x="2304" y="39170"/>
                  </a:lnTo>
                  <a:lnTo>
                    <a:pt x="1698" y="40382"/>
                  </a:lnTo>
                  <a:lnTo>
                    <a:pt x="1092" y="41595"/>
                  </a:lnTo>
                  <a:lnTo>
                    <a:pt x="607" y="43050"/>
                  </a:lnTo>
                  <a:lnTo>
                    <a:pt x="243"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1" y="62938"/>
                  </a:lnTo>
                  <a:lnTo>
                    <a:pt x="9580"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29" y="65242"/>
                  </a:lnTo>
                  <a:lnTo>
                    <a:pt x="39170" y="64151"/>
                  </a:lnTo>
                  <a:lnTo>
                    <a:pt x="40989" y="62938"/>
                  </a:lnTo>
                  <a:lnTo>
                    <a:pt x="42565" y="61604"/>
                  </a:lnTo>
                  <a:lnTo>
                    <a:pt x="44020" y="60149"/>
                  </a:lnTo>
                  <a:lnTo>
                    <a:pt x="45233" y="58572"/>
                  </a:lnTo>
                  <a:lnTo>
                    <a:pt x="46324" y="56875"/>
                  </a:lnTo>
                  <a:lnTo>
                    <a:pt x="47173" y="55177"/>
                  </a:lnTo>
                  <a:lnTo>
                    <a:pt x="47780" y="53479"/>
                  </a:lnTo>
                  <a:lnTo>
                    <a:pt x="48265" y="51539"/>
                  </a:lnTo>
                  <a:lnTo>
                    <a:pt x="48629" y="49720"/>
                  </a:lnTo>
                  <a:lnTo>
                    <a:pt x="48629" y="47901"/>
                  </a:lnTo>
                  <a:lnTo>
                    <a:pt x="48629" y="46688"/>
                  </a:lnTo>
                  <a:lnTo>
                    <a:pt x="48507" y="45475"/>
                  </a:lnTo>
                  <a:lnTo>
                    <a:pt x="48386" y="44384"/>
                  </a:lnTo>
                  <a:lnTo>
                    <a:pt x="48022" y="43293"/>
                  </a:lnTo>
                  <a:lnTo>
                    <a:pt x="47780" y="42322"/>
                  </a:lnTo>
                  <a:lnTo>
                    <a:pt x="47416" y="41352"/>
                  </a:lnTo>
                  <a:lnTo>
                    <a:pt x="46446" y="39533"/>
                  </a:lnTo>
                  <a:lnTo>
                    <a:pt x="45354" y="37957"/>
                  </a:lnTo>
                  <a:lnTo>
                    <a:pt x="44020"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4" y="12733"/>
                  </a:lnTo>
                  <a:lnTo>
                    <a:pt x="45597" y="10914"/>
                  </a:lnTo>
                  <a:lnTo>
                    <a:pt x="44627" y="9216"/>
                  </a:lnTo>
                  <a:lnTo>
                    <a:pt x="43535" y="7640"/>
                  </a:lnTo>
                  <a:lnTo>
                    <a:pt x="42323" y="6185"/>
                  </a:lnTo>
                  <a:lnTo>
                    <a:pt x="40867" y="4972"/>
                  </a:lnTo>
                  <a:lnTo>
                    <a:pt x="39291" y="3759"/>
                  </a:lnTo>
                  <a:lnTo>
                    <a:pt x="37593" y="2789"/>
                  </a:lnTo>
                  <a:lnTo>
                    <a:pt x="35774" y="1940"/>
                  </a:lnTo>
                  <a:lnTo>
                    <a:pt x="33834" y="1213"/>
                  </a:lnTo>
                  <a:lnTo>
                    <a:pt x="31772" y="728"/>
                  </a:lnTo>
                  <a:lnTo>
                    <a:pt x="29590" y="364"/>
                  </a:lnTo>
                  <a:lnTo>
                    <a:pt x="27407" y="121"/>
                  </a:lnTo>
                  <a:lnTo>
                    <a:pt x="2510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 Title Slide 9">
  <p:cSld name="9 Title Slide 9">
    <p:spTree>
      <p:nvGrpSpPr>
        <p:cNvPr id="1589" name="Shape 1589"/>
        <p:cNvGrpSpPr/>
        <p:nvPr/>
      </p:nvGrpSpPr>
      <p:grpSpPr>
        <a:xfrm>
          <a:off x="0" y="0"/>
          <a:ext cx="0" cy="0"/>
          <a:chOff x="0" y="0"/>
          <a:chExt cx="0" cy="0"/>
        </a:xfrm>
      </p:grpSpPr>
      <p:pic>
        <p:nvPicPr>
          <p:cNvPr id="1590" name="Google Shape;1590;p124"/>
          <p:cNvPicPr preferRelativeResize="0"/>
          <p:nvPr/>
        </p:nvPicPr>
        <p:blipFill rotWithShape="1">
          <a:blip r:embed="rId2">
            <a:alphaModFix/>
          </a:blip>
          <a:srcRect b="0" l="0" r="0" t="0"/>
          <a:stretch/>
        </p:blipFill>
        <p:spPr>
          <a:xfrm>
            <a:off x="3" y="-2285"/>
            <a:ext cx="9143992" cy="5148067"/>
          </a:xfrm>
          <a:prstGeom prst="rect">
            <a:avLst/>
          </a:prstGeom>
          <a:noFill/>
          <a:ln>
            <a:noFill/>
          </a:ln>
        </p:spPr>
      </p:pic>
      <p:sp>
        <p:nvSpPr>
          <p:cNvPr id="1591" name="Google Shape;1591;p124"/>
          <p:cNvSpPr txBox="1"/>
          <p:nvPr>
            <p:ph type="ctrTitle"/>
          </p:nvPr>
        </p:nvSpPr>
        <p:spPr>
          <a:xfrm>
            <a:off x="442912" y="2835401"/>
            <a:ext cx="6142800" cy="953700"/>
          </a:xfrm>
          <a:prstGeom prst="rect">
            <a:avLst/>
          </a:prstGeom>
          <a:noFill/>
          <a:ln>
            <a:noFill/>
          </a:ln>
        </p:spPr>
        <p:txBody>
          <a:bodyPr anchorCtr="0" anchor="b" bIns="45700" lIns="0" spcFirstLastPara="1" rIns="91425" wrap="square" tIns="45700">
            <a:noAutofit/>
          </a:bodyPr>
          <a:lstStyle>
            <a:lvl1pPr lvl="0" rtl="0" algn="l">
              <a:lnSpc>
                <a:spcPct val="100000"/>
              </a:lnSpc>
              <a:spcBef>
                <a:spcPts val="0"/>
              </a:spcBef>
              <a:spcAft>
                <a:spcPts val="0"/>
              </a:spcAft>
              <a:buClr>
                <a:schemeClr val="lt1"/>
              </a:buClr>
              <a:buSzPts val="3600"/>
              <a:buFont typeface="Calibri"/>
              <a:buNone/>
              <a:defRPr b="1" sz="3600">
                <a:solidFill>
                  <a:schemeClr val="lt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592" name="Google Shape;1592;p124"/>
          <p:cNvSpPr txBox="1"/>
          <p:nvPr>
            <p:ph idx="1" type="subTitle"/>
          </p:nvPr>
        </p:nvSpPr>
        <p:spPr>
          <a:xfrm>
            <a:off x="442912" y="3788982"/>
            <a:ext cx="6142800" cy="666000"/>
          </a:xfrm>
          <a:prstGeom prst="rect">
            <a:avLst/>
          </a:prstGeom>
          <a:noFill/>
          <a:ln>
            <a:noFill/>
          </a:ln>
        </p:spPr>
        <p:txBody>
          <a:bodyPr anchorCtr="0" anchor="t" bIns="45700" lIns="0" spcFirstLastPara="1" rIns="91425" wrap="square" tIns="45700">
            <a:noAutofit/>
          </a:bodyPr>
          <a:lstStyle>
            <a:lvl1pPr lvl="0" rtl="0" algn="l">
              <a:lnSpc>
                <a:spcPct val="100000"/>
              </a:lnSpc>
              <a:spcBef>
                <a:spcPts val="480"/>
              </a:spcBef>
              <a:spcAft>
                <a:spcPts val="0"/>
              </a:spcAft>
              <a:buClr>
                <a:schemeClr val="lt1"/>
              </a:buClr>
              <a:buSzPts val="2400"/>
              <a:buNone/>
              <a:defRPr sz="2400">
                <a:solidFill>
                  <a:schemeClr val="lt1"/>
                </a:solidFill>
              </a:defRPr>
            </a:lvl1pPr>
            <a:lvl2pPr lvl="1" rtl="0" algn="ctr">
              <a:lnSpc>
                <a:spcPct val="100000"/>
              </a:lnSpc>
              <a:spcBef>
                <a:spcPts val="280"/>
              </a:spcBef>
              <a:spcAft>
                <a:spcPts val="0"/>
              </a:spcAft>
              <a:buClr>
                <a:srgbClr val="898989"/>
              </a:buClr>
              <a:buSzPts val="1400"/>
              <a:buNone/>
              <a:defRPr>
                <a:solidFill>
                  <a:srgbClr val="898989"/>
                </a:solidFill>
              </a:defRPr>
            </a:lvl2pPr>
            <a:lvl3pPr lvl="2" rtl="0" algn="ctr">
              <a:lnSpc>
                <a:spcPct val="100000"/>
              </a:lnSpc>
              <a:spcBef>
                <a:spcPts val="240"/>
              </a:spcBef>
              <a:spcAft>
                <a:spcPts val="0"/>
              </a:spcAft>
              <a:buClr>
                <a:srgbClr val="898989"/>
              </a:buClr>
              <a:buSzPts val="1200"/>
              <a:buNone/>
              <a:defRPr>
                <a:solidFill>
                  <a:srgbClr val="898989"/>
                </a:solidFill>
              </a:defRPr>
            </a:lvl3pPr>
            <a:lvl4pPr lvl="3" rtl="0" algn="ctr">
              <a:lnSpc>
                <a:spcPct val="100000"/>
              </a:lnSpc>
              <a:spcBef>
                <a:spcPts val="220"/>
              </a:spcBef>
              <a:spcAft>
                <a:spcPts val="0"/>
              </a:spcAft>
              <a:buClr>
                <a:srgbClr val="898989"/>
              </a:buClr>
              <a:buSzPts val="1100"/>
              <a:buNone/>
              <a:defRPr>
                <a:solidFill>
                  <a:srgbClr val="898989"/>
                </a:solidFill>
              </a:defRPr>
            </a:lvl4pPr>
            <a:lvl5pPr lvl="4" rtl="0" algn="ctr">
              <a:lnSpc>
                <a:spcPct val="100000"/>
              </a:lnSpc>
              <a:spcBef>
                <a:spcPts val="200"/>
              </a:spcBef>
              <a:spcAft>
                <a:spcPts val="0"/>
              </a:spcAft>
              <a:buClr>
                <a:srgbClr val="898989"/>
              </a:buClr>
              <a:buSzPts val="1000"/>
              <a:buNone/>
              <a:defRPr>
                <a:solidFill>
                  <a:srgbClr val="898989"/>
                </a:solidFill>
              </a:defRPr>
            </a:lvl5pPr>
            <a:lvl6pPr lvl="5" rtl="0" algn="ctr">
              <a:lnSpc>
                <a:spcPct val="100000"/>
              </a:lnSpc>
              <a:spcBef>
                <a:spcPts val="400"/>
              </a:spcBef>
              <a:spcAft>
                <a:spcPts val="0"/>
              </a:spcAft>
              <a:buClr>
                <a:srgbClr val="898989"/>
              </a:buClr>
              <a:buSzPts val="2000"/>
              <a:buNone/>
              <a:defRPr>
                <a:solidFill>
                  <a:srgbClr val="898989"/>
                </a:solidFill>
              </a:defRPr>
            </a:lvl6pPr>
            <a:lvl7pPr lvl="6" rtl="0" algn="ctr">
              <a:lnSpc>
                <a:spcPct val="100000"/>
              </a:lnSpc>
              <a:spcBef>
                <a:spcPts val="400"/>
              </a:spcBef>
              <a:spcAft>
                <a:spcPts val="0"/>
              </a:spcAft>
              <a:buClr>
                <a:srgbClr val="898989"/>
              </a:buClr>
              <a:buSzPts val="2000"/>
              <a:buNone/>
              <a:defRPr>
                <a:solidFill>
                  <a:srgbClr val="898989"/>
                </a:solidFill>
              </a:defRPr>
            </a:lvl7pPr>
            <a:lvl8pPr lvl="7" rtl="0" algn="ctr">
              <a:lnSpc>
                <a:spcPct val="100000"/>
              </a:lnSpc>
              <a:spcBef>
                <a:spcPts val="400"/>
              </a:spcBef>
              <a:spcAft>
                <a:spcPts val="0"/>
              </a:spcAft>
              <a:buClr>
                <a:srgbClr val="898989"/>
              </a:buClr>
              <a:buSzPts val="2000"/>
              <a:buNone/>
              <a:defRPr>
                <a:solidFill>
                  <a:srgbClr val="898989"/>
                </a:solidFill>
              </a:defRPr>
            </a:lvl8pPr>
            <a:lvl9pPr lvl="8" rtl="0" algn="ctr">
              <a:lnSpc>
                <a:spcPct val="100000"/>
              </a:lnSpc>
              <a:spcBef>
                <a:spcPts val="400"/>
              </a:spcBef>
              <a:spcAft>
                <a:spcPts val="0"/>
              </a:spcAft>
              <a:buClr>
                <a:srgbClr val="898989"/>
              </a:buClr>
              <a:buSzPts val="2000"/>
              <a:buNone/>
              <a:defRPr>
                <a:solidFill>
                  <a:srgbClr val="898989"/>
                </a:solidFill>
              </a:defRPr>
            </a:lvl9pPr>
          </a:lstStyle>
          <a:p/>
        </p:txBody>
      </p:sp>
      <p:pic>
        <p:nvPicPr>
          <p:cNvPr id="1593" name="Google Shape;1593;p124"/>
          <p:cNvPicPr preferRelativeResize="0"/>
          <p:nvPr/>
        </p:nvPicPr>
        <p:blipFill rotWithShape="1">
          <a:blip r:embed="rId3">
            <a:alphaModFix/>
          </a:blip>
          <a:srcRect b="0" l="0" r="0" t="0"/>
          <a:stretch/>
        </p:blipFill>
        <p:spPr>
          <a:xfrm>
            <a:off x="442912" y="661988"/>
            <a:ext cx="2669381" cy="482617"/>
          </a:xfrm>
          <a:prstGeom prst="rect">
            <a:avLst/>
          </a:prstGeom>
          <a:noFill/>
          <a:ln>
            <a:noFill/>
          </a:ln>
        </p:spPr>
      </p:pic>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 Empty Slide with Title">
  <p:cSld name="19 Empty Slide with Title">
    <p:spTree>
      <p:nvGrpSpPr>
        <p:cNvPr id="1594" name="Shape 1594"/>
        <p:cNvGrpSpPr/>
        <p:nvPr/>
      </p:nvGrpSpPr>
      <p:grpSpPr>
        <a:xfrm>
          <a:off x="0" y="0"/>
          <a:ext cx="0" cy="0"/>
          <a:chOff x="0" y="0"/>
          <a:chExt cx="0" cy="0"/>
        </a:xfrm>
      </p:grpSpPr>
      <p:sp>
        <p:nvSpPr>
          <p:cNvPr id="1595" name="Google Shape;1595;p125"/>
          <p:cNvSpPr txBox="1"/>
          <p:nvPr>
            <p:ph type="title"/>
          </p:nvPr>
        </p:nvSpPr>
        <p:spPr>
          <a:xfrm>
            <a:off x="457200" y="205979"/>
            <a:ext cx="8229600" cy="6894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Clr>
                <a:srgbClr val="020202"/>
              </a:buClr>
              <a:buSzPts val="2800"/>
              <a:buFont typeface="Calibri"/>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pic>
        <p:nvPicPr>
          <p:cNvPr id="1596" name="Google Shape;1596;p125"/>
          <p:cNvPicPr preferRelativeResize="0"/>
          <p:nvPr/>
        </p:nvPicPr>
        <p:blipFill rotWithShape="1">
          <a:blip r:embed="rId2">
            <a:alphaModFix/>
          </a:blip>
          <a:srcRect b="0" l="0" r="0" t="0"/>
          <a:stretch/>
        </p:blipFill>
        <p:spPr>
          <a:xfrm>
            <a:off x="0" y="4609952"/>
            <a:ext cx="463378" cy="533547"/>
          </a:xfrm>
          <a:prstGeom prst="rect">
            <a:avLst/>
          </a:prstGeom>
          <a:noFill/>
          <a:ln>
            <a:noFill/>
          </a:ln>
        </p:spPr>
      </p:pic>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 Title Slide 17" showMasterSp="0">
  <p:cSld name="17 Title Slide 17">
    <p:bg>
      <p:bgPr>
        <a:blipFill>
          <a:blip r:embed="rId2">
            <a:alphaModFix/>
          </a:blip>
          <a:stretch>
            <a:fillRect/>
          </a:stretch>
        </a:blipFill>
      </p:bgPr>
    </p:bg>
    <p:spTree>
      <p:nvGrpSpPr>
        <p:cNvPr id="1597" name="Shape 1597"/>
        <p:cNvGrpSpPr/>
        <p:nvPr/>
      </p:nvGrpSpPr>
      <p:grpSpPr>
        <a:xfrm>
          <a:off x="0" y="0"/>
          <a:ext cx="0" cy="0"/>
          <a:chOff x="0" y="0"/>
          <a:chExt cx="0" cy="0"/>
        </a:xfrm>
      </p:grpSpPr>
      <p:sp>
        <p:nvSpPr>
          <p:cNvPr id="1598" name="Google Shape;1598;p126"/>
          <p:cNvSpPr txBox="1"/>
          <p:nvPr>
            <p:ph type="ctrTitle"/>
          </p:nvPr>
        </p:nvSpPr>
        <p:spPr>
          <a:xfrm>
            <a:off x="4188619" y="1200626"/>
            <a:ext cx="4293000" cy="1557900"/>
          </a:xfrm>
          <a:prstGeom prst="rect">
            <a:avLst/>
          </a:prstGeom>
          <a:noFill/>
          <a:ln>
            <a:noFill/>
          </a:ln>
        </p:spPr>
        <p:txBody>
          <a:bodyPr anchorCtr="0" anchor="b" bIns="45700" lIns="91425" spcFirstLastPara="1" rIns="91425" wrap="square" tIns="45700">
            <a:noAutofit/>
          </a:bodyPr>
          <a:lstStyle>
            <a:lvl1pPr lvl="0" rtl="0" algn="l">
              <a:lnSpc>
                <a:spcPct val="100000"/>
              </a:lnSpc>
              <a:spcBef>
                <a:spcPts val="0"/>
              </a:spcBef>
              <a:spcAft>
                <a:spcPts val="0"/>
              </a:spcAft>
              <a:buClr>
                <a:srgbClr val="DC1019"/>
              </a:buClr>
              <a:buSzPts val="3400"/>
              <a:buFont typeface="Calibri"/>
              <a:buNone/>
              <a:defRPr b="1" sz="3400">
                <a:solidFill>
                  <a:srgbClr val="E52920"/>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599" name="Google Shape;1599;p126"/>
          <p:cNvSpPr txBox="1"/>
          <p:nvPr>
            <p:ph idx="1" type="subTitle"/>
          </p:nvPr>
        </p:nvSpPr>
        <p:spPr>
          <a:xfrm>
            <a:off x="4188620" y="2907030"/>
            <a:ext cx="3126600" cy="840900"/>
          </a:xfrm>
          <a:prstGeom prst="rect">
            <a:avLst/>
          </a:prstGeom>
          <a:noFill/>
          <a:ln>
            <a:noFill/>
          </a:ln>
        </p:spPr>
        <p:txBody>
          <a:bodyPr anchorCtr="0" anchor="t" bIns="45700" lIns="91425" spcFirstLastPara="1" rIns="91425" wrap="square" tIns="45700">
            <a:noAutofit/>
          </a:bodyPr>
          <a:lstStyle>
            <a:lvl1pPr lvl="0" rtl="0" algn="l">
              <a:lnSpc>
                <a:spcPct val="100000"/>
              </a:lnSpc>
              <a:spcBef>
                <a:spcPts val="440"/>
              </a:spcBef>
              <a:spcAft>
                <a:spcPts val="0"/>
              </a:spcAft>
              <a:buClr>
                <a:srgbClr val="2E2E2E"/>
              </a:buClr>
              <a:buSzPts val="2200"/>
              <a:buNone/>
              <a:defRPr sz="2200">
                <a:solidFill>
                  <a:srgbClr val="2E2E2E"/>
                </a:solidFill>
              </a:defRPr>
            </a:lvl1pPr>
            <a:lvl2pPr lvl="1" rtl="0" algn="ctr">
              <a:lnSpc>
                <a:spcPct val="100000"/>
              </a:lnSpc>
              <a:spcBef>
                <a:spcPts val="280"/>
              </a:spcBef>
              <a:spcAft>
                <a:spcPts val="0"/>
              </a:spcAft>
              <a:buClr>
                <a:srgbClr val="898989"/>
              </a:buClr>
              <a:buSzPts val="1400"/>
              <a:buNone/>
              <a:defRPr>
                <a:solidFill>
                  <a:srgbClr val="898989"/>
                </a:solidFill>
              </a:defRPr>
            </a:lvl2pPr>
            <a:lvl3pPr lvl="2" rtl="0" algn="ctr">
              <a:lnSpc>
                <a:spcPct val="100000"/>
              </a:lnSpc>
              <a:spcBef>
                <a:spcPts val="240"/>
              </a:spcBef>
              <a:spcAft>
                <a:spcPts val="0"/>
              </a:spcAft>
              <a:buClr>
                <a:srgbClr val="898989"/>
              </a:buClr>
              <a:buSzPts val="1200"/>
              <a:buNone/>
              <a:defRPr>
                <a:solidFill>
                  <a:srgbClr val="898989"/>
                </a:solidFill>
              </a:defRPr>
            </a:lvl3pPr>
            <a:lvl4pPr lvl="3" rtl="0" algn="ctr">
              <a:lnSpc>
                <a:spcPct val="100000"/>
              </a:lnSpc>
              <a:spcBef>
                <a:spcPts val="220"/>
              </a:spcBef>
              <a:spcAft>
                <a:spcPts val="0"/>
              </a:spcAft>
              <a:buClr>
                <a:srgbClr val="898989"/>
              </a:buClr>
              <a:buSzPts val="1100"/>
              <a:buNone/>
              <a:defRPr>
                <a:solidFill>
                  <a:srgbClr val="898989"/>
                </a:solidFill>
              </a:defRPr>
            </a:lvl4pPr>
            <a:lvl5pPr lvl="4" rtl="0" algn="ctr">
              <a:lnSpc>
                <a:spcPct val="100000"/>
              </a:lnSpc>
              <a:spcBef>
                <a:spcPts val="200"/>
              </a:spcBef>
              <a:spcAft>
                <a:spcPts val="0"/>
              </a:spcAft>
              <a:buClr>
                <a:srgbClr val="898989"/>
              </a:buClr>
              <a:buSzPts val="1000"/>
              <a:buNone/>
              <a:defRPr>
                <a:solidFill>
                  <a:srgbClr val="898989"/>
                </a:solidFill>
              </a:defRPr>
            </a:lvl5pPr>
            <a:lvl6pPr lvl="5" rtl="0" algn="ctr">
              <a:lnSpc>
                <a:spcPct val="100000"/>
              </a:lnSpc>
              <a:spcBef>
                <a:spcPts val="400"/>
              </a:spcBef>
              <a:spcAft>
                <a:spcPts val="0"/>
              </a:spcAft>
              <a:buClr>
                <a:srgbClr val="898989"/>
              </a:buClr>
              <a:buSzPts val="2000"/>
              <a:buNone/>
              <a:defRPr>
                <a:solidFill>
                  <a:srgbClr val="898989"/>
                </a:solidFill>
              </a:defRPr>
            </a:lvl6pPr>
            <a:lvl7pPr lvl="6" rtl="0" algn="ctr">
              <a:lnSpc>
                <a:spcPct val="100000"/>
              </a:lnSpc>
              <a:spcBef>
                <a:spcPts val="400"/>
              </a:spcBef>
              <a:spcAft>
                <a:spcPts val="0"/>
              </a:spcAft>
              <a:buClr>
                <a:srgbClr val="898989"/>
              </a:buClr>
              <a:buSzPts val="2000"/>
              <a:buNone/>
              <a:defRPr>
                <a:solidFill>
                  <a:srgbClr val="898989"/>
                </a:solidFill>
              </a:defRPr>
            </a:lvl7pPr>
            <a:lvl8pPr lvl="7" rtl="0" algn="ctr">
              <a:lnSpc>
                <a:spcPct val="100000"/>
              </a:lnSpc>
              <a:spcBef>
                <a:spcPts val="400"/>
              </a:spcBef>
              <a:spcAft>
                <a:spcPts val="0"/>
              </a:spcAft>
              <a:buClr>
                <a:srgbClr val="898989"/>
              </a:buClr>
              <a:buSzPts val="2000"/>
              <a:buNone/>
              <a:defRPr>
                <a:solidFill>
                  <a:srgbClr val="898989"/>
                </a:solidFill>
              </a:defRPr>
            </a:lvl8pPr>
            <a:lvl9pPr lvl="8" rtl="0" algn="ctr">
              <a:lnSpc>
                <a:spcPct val="100000"/>
              </a:lnSpc>
              <a:spcBef>
                <a:spcPts val="400"/>
              </a:spcBef>
              <a:spcAft>
                <a:spcPts val="0"/>
              </a:spcAft>
              <a:buClr>
                <a:srgbClr val="898989"/>
              </a:buClr>
              <a:buSzPts val="2000"/>
              <a:buNone/>
              <a:defRPr>
                <a:solidFill>
                  <a:srgbClr val="898989"/>
                </a:solidFill>
              </a:defRPr>
            </a:lvl9pPr>
          </a:lstStyle>
          <a:p/>
        </p:txBody>
      </p:sp>
      <p:grpSp>
        <p:nvGrpSpPr>
          <p:cNvPr id="1600" name="Google Shape;1600;p126"/>
          <p:cNvGrpSpPr/>
          <p:nvPr/>
        </p:nvGrpSpPr>
        <p:grpSpPr>
          <a:xfrm>
            <a:off x="8701480" y="4893381"/>
            <a:ext cx="366162" cy="165708"/>
            <a:chOff x="8058150" y="4779963"/>
            <a:chExt cx="434975" cy="196850"/>
          </a:xfrm>
        </p:grpSpPr>
        <p:sp>
          <p:nvSpPr>
            <p:cNvPr id="1601" name="Google Shape;1601;p126"/>
            <p:cNvSpPr/>
            <p:nvPr/>
          </p:nvSpPr>
          <p:spPr>
            <a:xfrm>
              <a:off x="8215313" y="4849813"/>
              <a:ext cx="120650" cy="112713"/>
            </a:xfrm>
            <a:custGeom>
              <a:rect b="b" l="l" r="r" t="t"/>
              <a:pathLst>
                <a:path extrusionOk="0" h="30" w="32">
                  <a:moveTo>
                    <a:pt x="32" y="0"/>
                  </a:moveTo>
                  <a:cubicBezTo>
                    <a:pt x="20" y="0"/>
                    <a:pt x="20" y="0"/>
                    <a:pt x="20" y="0"/>
                  </a:cubicBezTo>
                  <a:cubicBezTo>
                    <a:pt x="17" y="5"/>
                    <a:pt x="17" y="5"/>
                    <a:pt x="17" y="5"/>
                  </a:cubicBezTo>
                  <a:cubicBezTo>
                    <a:pt x="17" y="6"/>
                    <a:pt x="16" y="7"/>
                    <a:pt x="16" y="7"/>
                  </a:cubicBezTo>
                  <a:cubicBezTo>
                    <a:pt x="16" y="7"/>
                    <a:pt x="16" y="7"/>
                    <a:pt x="16" y="7"/>
                  </a:cubicBezTo>
                  <a:cubicBezTo>
                    <a:pt x="16" y="7"/>
                    <a:pt x="15" y="6"/>
                    <a:pt x="15" y="5"/>
                  </a:cubicBezTo>
                  <a:cubicBezTo>
                    <a:pt x="12" y="0"/>
                    <a:pt x="12" y="0"/>
                    <a:pt x="12" y="0"/>
                  </a:cubicBezTo>
                  <a:cubicBezTo>
                    <a:pt x="0" y="0"/>
                    <a:pt x="0" y="0"/>
                    <a:pt x="0" y="0"/>
                  </a:cubicBezTo>
                  <a:cubicBezTo>
                    <a:pt x="9" y="15"/>
                    <a:pt x="9" y="15"/>
                    <a:pt x="9" y="15"/>
                  </a:cubicBezTo>
                  <a:cubicBezTo>
                    <a:pt x="0" y="30"/>
                    <a:pt x="0" y="30"/>
                    <a:pt x="0" y="30"/>
                  </a:cubicBezTo>
                  <a:cubicBezTo>
                    <a:pt x="12" y="30"/>
                    <a:pt x="12" y="30"/>
                    <a:pt x="12" y="30"/>
                  </a:cubicBezTo>
                  <a:cubicBezTo>
                    <a:pt x="15" y="24"/>
                    <a:pt x="15" y="24"/>
                    <a:pt x="15" y="24"/>
                  </a:cubicBezTo>
                  <a:cubicBezTo>
                    <a:pt x="15" y="23"/>
                    <a:pt x="16" y="22"/>
                    <a:pt x="16" y="22"/>
                  </a:cubicBezTo>
                  <a:cubicBezTo>
                    <a:pt x="16" y="22"/>
                    <a:pt x="16" y="22"/>
                    <a:pt x="16" y="22"/>
                  </a:cubicBezTo>
                  <a:cubicBezTo>
                    <a:pt x="16" y="22"/>
                    <a:pt x="17" y="23"/>
                    <a:pt x="17" y="24"/>
                  </a:cubicBezTo>
                  <a:cubicBezTo>
                    <a:pt x="20" y="30"/>
                    <a:pt x="20" y="30"/>
                    <a:pt x="20" y="30"/>
                  </a:cubicBezTo>
                  <a:cubicBezTo>
                    <a:pt x="32" y="30"/>
                    <a:pt x="32" y="30"/>
                    <a:pt x="32" y="30"/>
                  </a:cubicBezTo>
                  <a:cubicBezTo>
                    <a:pt x="23" y="15"/>
                    <a:pt x="23" y="15"/>
                    <a:pt x="23" y="15"/>
                  </a:cubicBezTo>
                  <a:lnTo>
                    <a:pt x="32" y="0"/>
                  </a:lnTo>
                  <a:close/>
                </a:path>
              </a:pathLst>
            </a:custGeom>
            <a:solidFill>
              <a:srgbClr val="E5292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602" name="Google Shape;1602;p126"/>
            <p:cNvSpPr/>
            <p:nvPr/>
          </p:nvSpPr>
          <p:spPr>
            <a:xfrm>
              <a:off x="8058150" y="4779963"/>
              <a:ext cx="142875" cy="196850"/>
            </a:xfrm>
            <a:custGeom>
              <a:rect b="b" l="l" r="r" t="t"/>
              <a:pathLst>
                <a:path extrusionOk="0" h="53" w="38">
                  <a:moveTo>
                    <a:pt x="19" y="41"/>
                  </a:moveTo>
                  <a:cubicBezTo>
                    <a:pt x="16" y="41"/>
                    <a:pt x="13" y="39"/>
                    <a:pt x="13" y="36"/>
                  </a:cubicBezTo>
                  <a:cubicBezTo>
                    <a:pt x="13" y="33"/>
                    <a:pt x="15" y="31"/>
                    <a:pt x="16" y="29"/>
                  </a:cubicBezTo>
                  <a:cubicBezTo>
                    <a:pt x="21" y="32"/>
                    <a:pt x="26" y="33"/>
                    <a:pt x="26" y="36"/>
                  </a:cubicBezTo>
                  <a:cubicBezTo>
                    <a:pt x="26" y="40"/>
                    <a:pt x="23" y="41"/>
                    <a:pt x="19" y="41"/>
                  </a:cubicBezTo>
                  <a:moveTo>
                    <a:pt x="20" y="11"/>
                  </a:moveTo>
                  <a:cubicBezTo>
                    <a:pt x="23" y="11"/>
                    <a:pt x="25" y="12"/>
                    <a:pt x="25" y="15"/>
                  </a:cubicBezTo>
                  <a:cubicBezTo>
                    <a:pt x="25" y="18"/>
                    <a:pt x="24" y="21"/>
                    <a:pt x="23" y="22"/>
                  </a:cubicBezTo>
                  <a:cubicBezTo>
                    <a:pt x="19" y="20"/>
                    <a:pt x="15" y="18"/>
                    <a:pt x="15" y="15"/>
                  </a:cubicBezTo>
                  <a:cubicBezTo>
                    <a:pt x="15" y="12"/>
                    <a:pt x="16" y="11"/>
                    <a:pt x="20" y="11"/>
                  </a:cubicBezTo>
                  <a:moveTo>
                    <a:pt x="32" y="26"/>
                  </a:moveTo>
                  <a:cubicBezTo>
                    <a:pt x="33" y="25"/>
                    <a:pt x="37" y="20"/>
                    <a:pt x="37" y="14"/>
                  </a:cubicBezTo>
                  <a:cubicBezTo>
                    <a:pt x="37" y="5"/>
                    <a:pt x="30" y="0"/>
                    <a:pt x="20" y="0"/>
                  </a:cubicBezTo>
                  <a:cubicBezTo>
                    <a:pt x="8" y="0"/>
                    <a:pt x="3" y="7"/>
                    <a:pt x="3" y="14"/>
                  </a:cubicBezTo>
                  <a:cubicBezTo>
                    <a:pt x="3" y="19"/>
                    <a:pt x="5" y="22"/>
                    <a:pt x="7" y="24"/>
                  </a:cubicBezTo>
                  <a:cubicBezTo>
                    <a:pt x="6" y="25"/>
                    <a:pt x="0" y="30"/>
                    <a:pt x="0" y="37"/>
                  </a:cubicBezTo>
                  <a:cubicBezTo>
                    <a:pt x="0" y="45"/>
                    <a:pt x="7" y="53"/>
                    <a:pt x="19" y="53"/>
                  </a:cubicBezTo>
                  <a:cubicBezTo>
                    <a:pt x="32" y="53"/>
                    <a:pt x="38" y="45"/>
                    <a:pt x="38" y="37"/>
                  </a:cubicBezTo>
                  <a:cubicBezTo>
                    <a:pt x="38" y="32"/>
                    <a:pt x="36" y="28"/>
                    <a:pt x="32" y="26"/>
                  </a:cubicBezTo>
                </a:path>
              </a:pathLst>
            </a:custGeom>
            <a:solidFill>
              <a:srgbClr val="E5292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1603" name="Google Shape;1603;p126"/>
            <p:cNvSpPr/>
            <p:nvPr/>
          </p:nvSpPr>
          <p:spPr>
            <a:xfrm>
              <a:off x="8350250" y="4779963"/>
              <a:ext cx="142875" cy="196850"/>
            </a:xfrm>
            <a:custGeom>
              <a:rect b="b" l="l" r="r" t="t"/>
              <a:pathLst>
                <a:path extrusionOk="0" h="53" w="38">
                  <a:moveTo>
                    <a:pt x="19" y="41"/>
                  </a:moveTo>
                  <a:cubicBezTo>
                    <a:pt x="15" y="41"/>
                    <a:pt x="12" y="39"/>
                    <a:pt x="12" y="36"/>
                  </a:cubicBezTo>
                  <a:cubicBezTo>
                    <a:pt x="12" y="33"/>
                    <a:pt x="14" y="31"/>
                    <a:pt x="15" y="29"/>
                  </a:cubicBezTo>
                  <a:cubicBezTo>
                    <a:pt x="20" y="32"/>
                    <a:pt x="25" y="33"/>
                    <a:pt x="25" y="36"/>
                  </a:cubicBezTo>
                  <a:cubicBezTo>
                    <a:pt x="25" y="40"/>
                    <a:pt x="22" y="41"/>
                    <a:pt x="19" y="41"/>
                  </a:cubicBezTo>
                  <a:moveTo>
                    <a:pt x="19" y="11"/>
                  </a:moveTo>
                  <a:cubicBezTo>
                    <a:pt x="22" y="11"/>
                    <a:pt x="24" y="12"/>
                    <a:pt x="24" y="15"/>
                  </a:cubicBezTo>
                  <a:cubicBezTo>
                    <a:pt x="24" y="18"/>
                    <a:pt x="23" y="21"/>
                    <a:pt x="22" y="22"/>
                  </a:cubicBezTo>
                  <a:cubicBezTo>
                    <a:pt x="18" y="20"/>
                    <a:pt x="14" y="18"/>
                    <a:pt x="14" y="15"/>
                  </a:cubicBezTo>
                  <a:cubicBezTo>
                    <a:pt x="14" y="12"/>
                    <a:pt x="16" y="11"/>
                    <a:pt x="19" y="11"/>
                  </a:cubicBezTo>
                  <a:moveTo>
                    <a:pt x="32" y="26"/>
                  </a:moveTo>
                  <a:cubicBezTo>
                    <a:pt x="32" y="25"/>
                    <a:pt x="37" y="20"/>
                    <a:pt x="37" y="14"/>
                  </a:cubicBezTo>
                  <a:cubicBezTo>
                    <a:pt x="37" y="5"/>
                    <a:pt x="29" y="0"/>
                    <a:pt x="19" y="0"/>
                  </a:cubicBezTo>
                  <a:cubicBezTo>
                    <a:pt x="7" y="0"/>
                    <a:pt x="2" y="7"/>
                    <a:pt x="2" y="14"/>
                  </a:cubicBezTo>
                  <a:cubicBezTo>
                    <a:pt x="2" y="19"/>
                    <a:pt x="4" y="22"/>
                    <a:pt x="7" y="24"/>
                  </a:cubicBezTo>
                  <a:cubicBezTo>
                    <a:pt x="5" y="25"/>
                    <a:pt x="0" y="30"/>
                    <a:pt x="0" y="37"/>
                  </a:cubicBezTo>
                  <a:cubicBezTo>
                    <a:pt x="0" y="45"/>
                    <a:pt x="6" y="53"/>
                    <a:pt x="19" y="53"/>
                  </a:cubicBezTo>
                  <a:cubicBezTo>
                    <a:pt x="31" y="53"/>
                    <a:pt x="38" y="45"/>
                    <a:pt x="38" y="37"/>
                  </a:cubicBezTo>
                  <a:cubicBezTo>
                    <a:pt x="38" y="32"/>
                    <a:pt x="35" y="28"/>
                    <a:pt x="32" y="26"/>
                  </a:cubicBezTo>
                </a:path>
              </a:pathLst>
            </a:custGeom>
            <a:solidFill>
              <a:srgbClr val="E5292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bg>
      <p:bgPr>
        <a:solidFill>
          <a:schemeClr val="lt1"/>
        </a:solidFill>
      </p:bgPr>
    </p:bg>
    <p:spTree>
      <p:nvGrpSpPr>
        <p:cNvPr id="1604" name="Shape 1604"/>
        <p:cNvGrpSpPr/>
        <p:nvPr/>
      </p:nvGrpSpPr>
      <p:grpSpPr>
        <a:xfrm>
          <a:off x="0" y="0"/>
          <a:ext cx="0" cy="0"/>
          <a:chOff x="0" y="0"/>
          <a:chExt cx="0" cy="0"/>
        </a:xfrm>
      </p:grpSpPr>
      <p:sp>
        <p:nvSpPr>
          <p:cNvPr id="1605" name="Google Shape;1605;p127"/>
          <p:cNvSpPr txBox="1"/>
          <p:nvPr>
            <p:ph type="title"/>
          </p:nvPr>
        </p:nvSpPr>
        <p:spPr>
          <a:xfrm>
            <a:off x="457200" y="205979"/>
            <a:ext cx="8229600" cy="8574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Clr>
                <a:srgbClr val="181818"/>
              </a:buClr>
              <a:buSzPts val="18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606" name="Google Shape;1606;p127"/>
          <p:cNvSpPr txBox="1"/>
          <p:nvPr>
            <p:ph idx="1" type="body"/>
          </p:nvPr>
        </p:nvSpPr>
        <p:spPr>
          <a:xfrm>
            <a:off x="457200" y="1200151"/>
            <a:ext cx="8229600" cy="3394500"/>
          </a:xfrm>
          <a:prstGeom prst="rect">
            <a:avLst/>
          </a:prstGeom>
          <a:noFill/>
          <a:ln>
            <a:noFill/>
          </a:ln>
        </p:spPr>
        <p:txBody>
          <a:bodyPr anchorCtr="0" anchor="t" bIns="45700" lIns="91425" spcFirstLastPara="1" rIns="91425" wrap="square" tIns="45700">
            <a:noAutofit/>
          </a:bodyPr>
          <a:lstStyle>
            <a:lvl1pPr indent="-342900" lvl="0" marL="457200" rtl="0" algn="l">
              <a:lnSpc>
                <a:spcPct val="100000"/>
              </a:lnSpc>
              <a:spcBef>
                <a:spcPts val="360"/>
              </a:spcBef>
              <a:spcAft>
                <a:spcPts val="0"/>
              </a:spcAft>
              <a:buSzPts val="1800"/>
              <a:buChar char="•"/>
              <a:defRPr/>
            </a:lvl1pPr>
            <a:lvl2pPr indent="-342900" lvl="1" marL="914400" rtl="0" algn="l">
              <a:lnSpc>
                <a:spcPct val="100000"/>
              </a:lnSpc>
              <a:spcBef>
                <a:spcPts val="360"/>
              </a:spcBef>
              <a:spcAft>
                <a:spcPts val="0"/>
              </a:spcAft>
              <a:buSzPts val="1800"/>
              <a:buChar char="•"/>
              <a:defRPr/>
            </a:lvl2pPr>
            <a:lvl3pPr indent="-342900" lvl="2" marL="1371600" rtl="0" algn="l">
              <a:lnSpc>
                <a:spcPct val="100000"/>
              </a:lnSpc>
              <a:spcBef>
                <a:spcPts val="360"/>
              </a:spcBef>
              <a:spcAft>
                <a:spcPts val="0"/>
              </a:spcAft>
              <a:buSzPts val="1800"/>
              <a:buChar char="•"/>
              <a:defRPr/>
            </a:lvl3pPr>
            <a:lvl4pPr indent="-342900" lvl="3" marL="1828800" rtl="0" algn="l">
              <a:lnSpc>
                <a:spcPct val="100000"/>
              </a:lnSpc>
              <a:spcBef>
                <a:spcPts val="360"/>
              </a:spcBef>
              <a:spcAft>
                <a:spcPts val="0"/>
              </a:spcAft>
              <a:buSzPts val="1800"/>
              <a:buChar char="•"/>
              <a:defRPr/>
            </a:lvl4pPr>
            <a:lvl5pPr indent="-342900" lvl="4" marL="2286000" rtl="0" algn="l">
              <a:lnSpc>
                <a:spcPct val="100000"/>
              </a:lnSpc>
              <a:spcBef>
                <a:spcPts val="360"/>
              </a:spcBef>
              <a:spcAft>
                <a:spcPts val="0"/>
              </a:spcAft>
              <a:buSzPts val="1800"/>
              <a:buChar char="•"/>
              <a:defRPr/>
            </a:lvl5pPr>
            <a:lvl6pPr indent="-342900" lvl="5" marL="2743200" rtl="0" algn="l">
              <a:lnSpc>
                <a:spcPct val="100000"/>
              </a:lnSpc>
              <a:spcBef>
                <a:spcPts val="360"/>
              </a:spcBef>
              <a:spcAft>
                <a:spcPts val="0"/>
              </a:spcAft>
              <a:buClr>
                <a:schemeClr val="dk1"/>
              </a:buClr>
              <a:buSzPts val="1800"/>
              <a:buChar char="•"/>
              <a:defRPr/>
            </a:lvl6pPr>
            <a:lvl7pPr indent="-342900" lvl="6" marL="3200400" rtl="0" algn="l">
              <a:lnSpc>
                <a:spcPct val="100000"/>
              </a:lnSpc>
              <a:spcBef>
                <a:spcPts val="360"/>
              </a:spcBef>
              <a:spcAft>
                <a:spcPts val="0"/>
              </a:spcAft>
              <a:buClr>
                <a:schemeClr val="dk1"/>
              </a:buClr>
              <a:buSzPts val="1800"/>
              <a:buChar char="•"/>
              <a:defRPr/>
            </a:lvl7pPr>
            <a:lvl8pPr indent="-342900" lvl="7" marL="3657600" rtl="0" algn="l">
              <a:lnSpc>
                <a:spcPct val="100000"/>
              </a:lnSpc>
              <a:spcBef>
                <a:spcPts val="360"/>
              </a:spcBef>
              <a:spcAft>
                <a:spcPts val="0"/>
              </a:spcAft>
              <a:buClr>
                <a:schemeClr val="dk1"/>
              </a:buClr>
              <a:buSzPts val="1800"/>
              <a:buChar char="•"/>
              <a:defRPr/>
            </a:lvl8pPr>
            <a:lvl9pPr indent="-342900" lvl="8" marL="4114800" rtl="0" algn="l">
              <a:lnSpc>
                <a:spcPct val="100000"/>
              </a:lnSpc>
              <a:spcBef>
                <a:spcPts val="360"/>
              </a:spcBef>
              <a:spcAft>
                <a:spcPts val="0"/>
              </a:spcAft>
              <a:buClr>
                <a:schemeClr val="dk1"/>
              </a:buClr>
              <a:buSzPts val="1800"/>
              <a:buChar char="•"/>
              <a:defRPr/>
            </a:lvl9pPr>
          </a:lstStyle>
          <a:p/>
        </p:txBody>
      </p:sp>
      <p:pic>
        <p:nvPicPr>
          <p:cNvPr id="1607" name="Google Shape;1607;p127"/>
          <p:cNvPicPr preferRelativeResize="0"/>
          <p:nvPr/>
        </p:nvPicPr>
        <p:blipFill rotWithShape="1">
          <a:blip r:embed="rId2">
            <a:alphaModFix/>
          </a:blip>
          <a:srcRect b="0" l="0" r="0" t="0"/>
          <a:stretch/>
        </p:blipFill>
        <p:spPr>
          <a:xfrm>
            <a:off x="0" y="4609952"/>
            <a:ext cx="463378" cy="533547"/>
          </a:xfrm>
          <a:prstGeom prst="rect">
            <a:avLst/>
          </a:prstGeom>
          <a:noFill/>
          <a:ln>
            <a:noFill/>
          </a:ln>
        </p:spPr>
      </p:pic>
      <p:sp>
        <p:nvSpPr>
          <p:cNvPr id="1608" name="Google Shape;1608;p127"/>
          <p:cNvSpPr txBox="1"/>
          <p:nvPr/>
        </p:nvSpPr>
        <p:spPr>
          <a:xfrm>
            <a:off x="451972" y="4883606"/>
            <a:ext cx="2768700" cy="215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
              <a:buFont typeface="Arial"/>
              <a:buNone/>
            </a:pPr>
            <a:fld id="{00000000-1234-1234-1234-123412341234}" type="slidenum">
              <a:rPr b="0" i="0" lang="en" sz="800" u="none" cap="none" strike="noStrike">
                <a:solidFill>
                  <a:srgbClr val="A5A5A5"/>
                </a:solidFill>
                <a:latin typeface="Calibri"/>
                <a:ea typeface="Calibri"/>
                <a:cs typeface="Calibri"/>
                <a:sym typeface="Calibri"/>
              </a:rPr>
              <a:t>‹#›</a:t>
            </a:fld>
            <a:r>
              <a:rPr b="0" i="0" lang="en" sz="800" u="none" cap="none" strike="noStrike">
                <a:solidFill>
                  <a:srgbClr val="A5A5A5"/>
                </a:solidFill>
                <a:latin typeface="Calibri"/>
                <a:ea typeface="Calibri"/>
                <a:cs typeface="Calibri"/>
                <a:sym typeface="Calibri"/>
              </a:rPr>
              <a:t>  | © 8x8, Inc.  All Rights Reserved.</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 Standard Slide 2 Columns">
  <p:cSld name="22 Standard Slide 2 Columns">
    <p:spTree>
      <p:nvGrpSpPr>
        <p:cNvPr id="1609" name="Shape 1609"/>
        <p:cNvGrpSpPr/>
        <p:nvPr/>
      </p:nvGrpSpPr>
      <p:grpSpPr>
        <a:xfrm>
          <a:off x="0" y="0"/>
          <a:ext cx="0" cy="0"/>
          <a:chOff x="0" y="0"/>
          <a:chExt cx="0" cy="0"/>
        </a:xfrm>
      </p:grpSpPr>
      <p:sp>
        <p:nvSpPr>
          <p:cNvPr id="1610" name="Google Shape;1610;p128"/>
          <p:cNvSpPr txBox="1"/>
          <p:nvPr>
            <p:ph type="title"/>
          </p:nvPr>
        </p:nvSpPr>
        <p:spPr>
          <a:xfrm>
            <a:off x="457200" y="205979"/>
            <a:ext cx="8229600" cy="6894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Clr>
                <a:srgbClr val="020202"/>
              </a:buClr>
              <a:buSzPts val="2800"/>
              <a:buFont typeface="Calibri"/>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611" name="Google Shape;1611;p128"/>
          <p:cNvSpPr txBox="1"/>
          <p:nvPr>
            <p:ph idx="1" type="body"/>
          </p:nvPr>
        </p:nvSpPr>
        <p:spPr>
          <a:xfrm>
            <a:off x="457200" y="1390261"/>
            <a:ext cx="3984300" cy="2857800"/>
          </a:xfrm>
          <a:prstGeom prst="rect">
            <a:avLst/>
          </a:prstGeom>
          <a:noFill/>
          <a:ln>
            <a:noFill/>
          </a:ln>
        </p:spPr>
        <p:txBody>
          <a:bodyPr anchorCtr="0" anchor="t" bIns="45700" lIns="91425" spcFirstLastPara="1" rIns="91425" wrap="square" tIns="45700">
            <a:noAutofit/>
          </a:bodyPr>
          <a:lstStyle>
            <a:lvl1pPr indent="-330200" lvl="0" marL="457200" rtl="0" algn="l">
              <a:lnSpc>
                <a:spcPct val="100000"/>
              </a:lnSpc>
              <a:spcBef>
                <a:spcPts val="320"/>
              </a:spcBef>
              <a:spcAft>
                <a:spcPts val="0"/>
              </a:spcAft>
              <a:buClr>
                <a:srgbClr val="020202"/>
              </a:buClr>
              <a:buSzPts val="1600"/>
              <a:buChar char="•"/>
              <a:defRPr sz="1600"/>
            </a:lvl1pPr>
            <a:lvl2pPr indent="-317500" lvl="1" marL="914400" rtl="0" algn="l">
              <a:lnSpc>
                <a:spcPct val="100000"/>
              </a:lnSpc>
              <a:spcBef>
                <a:spcPts val="280"/>
              </a:spcBef>
              <a:spcAft>
                <a:spcPts val="0"/>
              </a:spcAft>
              <a:buClr>
                <a:srgbClr val="020202"/>
              </a:buClr>
              <a:buSzPts val="1400"/>
              <a:buChar char="–"/>
              <a:defRPr sz="1400"/>
            </a:lvl2pPr>
            <a:lvl3pPr indent="-304800" lvl="2" marL="1371600" rtl="0" algn="l">
              <a:lnSpc>
                <a:spcPct val="100000"/>
              </a:lnSpc>
              <a:spcBef>
                <a:spcPts val="240"/>
              </a:spcBef>
              <a:spcAft>
                <a:spcPts val="0"/>
              </a:spcAft>
              <a:buClr>
                <a:srgbClr val="020202"/>
              </a:buClr>
              <a:buSzPts val="1200"/>
              <a:buChar char="•"/>
              <a:defRPr sz="1200"/>
            </a:lvl3pPr>
            <a:lvl4pPr indent="-298450" lvl="3" marL="1828800" rtl="0" algn="l">
              <a:lnSpc>
                <a:spcPct val="100000"/>
              </a:lnSpc>
              <a:spcBef>
                <a:spcPts val="220"/>
              </a:spcBef>
              <a:spcAft>
                <a:spcPts val="0"/>
              </a:spcAft>
              <a:buClr>
                <a:srgbClr val="020202"/>
              </a:buClr>
              <a:buSzPts val="1100"/>
              <a:buChar char="–"/>
              <a:defRPr sz="1100"/>
            </a:lvl4pPr>
            <a:lvl5pPr indent="-298450" lvl="4" marL="2286000" rtl="0" algn="l">
              <a:lnSpc>
                <a:spcPct val="100000"/>
              </a:lnSpc>
              <a:spcBef>
                <a:spcPts val="220"/>
              </a:spcBef>
              <a:spcAft>
                <a:spcPts val="0"/>
              </a:spcAft>
              <a:buClr>
                <a:srgbClr val="020202"/>
              </a:buClr>
              <a:buSzPts val="1100"/>
              <a:buChar char="•"/>
              <a:defRPr sz="1100"/>
            </a:lvl5pPr>
            <a:lvl6pPr indent="-285750" lvl="5" marL="2743200" rtl="0" algn="l">
              <a:lnSpc>
                <a:spcPct val="100000"/>
              </a:lnSpc>
              <a:spcBef>
                <a:spcPts val="360"/>
              </a:spcBef>
              <a:spcAft>
                <a:spcPts val="0"/>
              </a:spcAft>
              <a:buClr>
                <a:schemeClr val="dk1"/>
              </a:buClr>
              <a:buSzPts val="900"/>
              <a:buChar char="•"/>
              <a:defRPr/>
            </a:lvl6pPr>
            <a:lvl7pPr indent="-279400" lvl="6" marL="3200400" rtl="0" algn="l">
              <a:lnSpc>
                <a:spcPct val="100000"/>
              </a:lnSpc>
              <a:spcBef>
                <a:spcPts val="360"/>
              </a:spcBef>
              <a:spcAft>
                <a:spcPts val="0"/>
              </a:spcAft>
              <a:buClr>
                <a:schemeClr val="dk1"/>
              </a:buClr>
              <a:buSzPts val="800"/>
              <a:buChar char="•"/>
              <a:defRPr/>
            </a:lvl7pPr>
            <a:lvl8pPr indent="-273050" lvl="7" marL="3657600" rtl="0" algn="l">
              <a:lnSpc>
                <a:spcPct val="100000"/>
              </a:lnSpc>
              <a:spcBef>
                <a:spcPts val="360"/>
              </a:spcBef>
              <a:spcAft>
                <a:spcPts val="0"/>
              </a:spcAft>
              <a:buClr>
                <a:schemeClr val="dk1"/>
              </a:buClr>
              <a:buSzPts val="700"/>
              <a:buChar char="•"/>
              <a:defRPr/>
            </a:lvl8pPr>
            <a:lvl9pPr indent="-266700" lvl="8" marL="4114800" rtl="0" algn="l">
              <a:lnSpc>
                <a:spcPct val="100000"/>
              </a:lnSpc>
              <a:spcBef>
                <a:spcPts val="360"/>
              </a:spcBef>
              <a:spcAft>
                <a:spcPts val="0"/>
              </a:spcAft>
              <a:buClr>
                <a:schemeClr val="dk1"/>
              </a:buClr>
              <a:buSzPts val="600"/>
              <a:buChar char="•"/>
              <a:defRPr/>
            </a:lvl9pPr>
          </a:lstStyle>
          <a:p/>
        </p:txBody>
      </p:sp>
      <p:sp>
        <p:nvSpPr>
          <p:cNvPr id="1612" name="Google Shape;1612;p128"/>
          <p:cNvSpPr txBox="1"/>
          <p:nvPr>
            <p:ph idx="2" type="body"/>
          </p:nvPr>
        </p:nvSpPr>
        <p:spPr>
          <a:xfrm>
            <a:off x="4702629" y="1390261"/>
            <a:ext cx="3984300" cy="2857800"/>
          </a:xfrm>
          <a:prstGeom prst="rect">
            <a:avLst/>
          </a:prstGeom>
          <a:noFill/>
          <a:ln>
            <a:noFill/>
          </a:ln>
        </p:spPr>
        <p:txBody>
          <a:bodyPr anchorCtr="0" anchor="t" bIns="45700" lIns="91425" spcFirstLastPara="1" rIns="91425" wrap="square" tIns="45700">
            <a:noAutofit/>
          </a:bodyPr>
          <a:lstStyle>
            <a:lvl1pPr indent="-330200" lvl="0" marL="457200" rtl="0" algn="l">
              <a:lnSpc>
                <a:spcPct val="100000"/>
              </a:lnSpc>
              <a:spcBef>
                <a:spcPts val="320"/>
              </a:spcBef>
              <a:spcAft>
                <a:spcPts val="0"/>
              </a:spcAft>
              <a:buClr>
                <a:srgbClr val="020202"/>
              </a:buClr>
              <a:buSzPts val="1600"/>
              <a:buChar char="•"/>
              <a:defRPr sz="1600"/>
            </a:lvl1pPr>
            <a:lvl2pPr indent="-317500" lvl="1" marL="914400" rtl="0" algn="l">
              <a:lnSpc>
                <a:spcPct val="100000"/>
              </a:lnSpc>
              <a:spcBef>
                <a:spcPts val="280"/>
              </a:spcBef>
              <a:spcAft>
                <a:spcPts val="0"/>
              </a:spcAft>
              <a:buClr>
                <a:srgbClr val="020202"/>
              </a:buClr>
              <a:buSzPts val="1400"/>
              <a:buChar char="–"/>
              <a:defRPr sz="1400"/>
            </a:lvl2pPr>
            <a:lvl3pPr indent="-304800" lvl="2" marL="1371600" rtl="0" algn="l">
              <a:lnSpc>
                <a:spcPct val="100000"/>
              </a:lnSpc>
              <a:spcBef>
                <a:spcPts val="240"/>
              </a:spcBef>
              <a:spcAft>
                <a:spcPts val="0"/>
              </a:spcAft>
              <a:buClr>
                <a:srgbClr val="020202"/>
              </a:buClr>
              <a:buSzPts val="1200"/>
              <a:buChar char="•"/>
              <a:defRPr sz="1200"/>
            </a:lvl3pPr>
            <a:lvl4pPr indent="-298450" lvl="3" marL="1828800" rtl="0" algn="l">
              <a:lnSpc>
                <a:spcPct val="100000"/>
              </a:lnSpc>
              <a:spcBef>
                <a:spcPts val="220"/>
              </a:spcBef>
              <a:spcAft>
                <a:spcPts val="0"/>
              </a:spcAft>
              <a:buClr>
                <a:srgbClr val="020202"/>
              </a:buClr>
              <a:buSzPts val="1100"/>
              <a:buChar char="–"/>
              <a:defRPr sz="1100"/>
            </a:lvl4pPr>
            <a:lvl5pPr indent="-298450" lvl="4" marL="2286000" rtl="0" algn="l">
              <a:lnSpc>
                <a:spcPct val="100000"/>
              </a:lnSpc>
              <a:spcBef>
                <a:spcPts val="220"/>
              </a:spcBef>
              <a:spcAft>
                <a:spcPts val="0"/>
              </a:spcAft>
              <a:buClr>
                <a:srgbClr val="020202"/>
              </a:buClr>
              <a:buSzPts val="1100"/>
              <a:buChar char="•"/>
              <a:defRPr sz="1100"/>
            </a:lvl5pPr>
            <a:lvl6pPr indent="-285750" lvl="5" marL="2743200" rtl="0" algn="l">
              <a:lnSpc>
                <a:spcPct val="100000"/>
              </a:lnSpc>
              <a:spcBef>
                <a:spcPts val="360"/>
              </a:spcBef>
              <a:spcAft>
                <a:spcPts val="0"/>
              </a:spcAft>
              <a:buClr>
                <a:schemeClr val="dk1"/>
              </a:buClr>
              <a:buSzPts val="900"/>
              <a:buChar char="•"/>
              <a:defRPr/>
            </a:lvl6pPr>
            <a:lvl7pPr indent="-279400" lvl="6" marL="3200400" rtl="0" algn="l">
              <a:lnSpc>
                <a:spcPct val="100000"/>
              </a:lnSpc>
              <a:spcBef>
                <a:spcPts val="360"/>
              </a:spcBef>
              <a:spcAft>
                <a:spcPts val="0"/>
              </a:spcAft>
              <a:buClr>
                <a:schemeClr val="dk1"/>
              </a:buClr>
              <a:buSzPts val="800"/>
              <a:buChar char="•"/>
              <a:defRPr/>
            </a:lvl7pPr>
            <a:lvl8pPr indent="-273050" lvl="7" marL="3657600" rtl="0" algn="l">
              <a:lnSpc>
                <a:spcPct val="100000"/>
              </a:lnSpc>
              <a:spcBef>
                <a:spcPts val="360"/>
              </a:spcBef>
              <a:spcAft>
                <a:spcPts val="0"/>
              </a:spcAft>
              <a:buClr>
                <a:schemeClr val="dk1"/>
              </a:buClr>
              <a:buSzPts val="700"/>
              <a:buChar char="•"/>
              <a:defRPr/>
            </a:lvl8pPr>
            <a:lvl9pPr indent="-266700" lvl="8" marL="4114800" rtl="0" algn="l">
              <a:lnSpc>
                <a:spcPct val="100000"/>
              </a:lnSpc>
              <a:spcBef>
                <a:spcPts val="360"/>
              </a:spcBef>
              <a:spcAft>
                <a:spcPts val="0"/>
              </a:spcAft>
              <a:buClr>
                <a:schemeClr val="dk1"/>
              </a:buClr>
              <a:buSzPts val="600"/>
              <a:buChar char="•"/>
              <a:defRPr/>
            </a:lvl9pPr>
          </a:lstStyle>
          <a:p/>
        </p:txBody>
      </p:sp>
      <p:pic>
        <p:nvPicPr>
          <p:cNvPr id="1613" name="Google Shape;1613;p128"/>
          <p:cNvPicPr preferRelativeResize="0"/>
          <p:nvPr/>
        </p:nvPicPr>
        <p:blipFill rotWithShape="1">
          <a:blip r:embed="rId2">
            <a:alphaModFix/>
          </a:blip>
          <a:srcRect b="0" l="0" r="0" t="0"/>
          <a:stretch/>
        </p:blipFill>
        <p:spPr>
          <a:xfrm>
            <a:off x="0" y="4609952"/>
            <a:ext cx="463378" cy="533547"/>
          </a:xfrm>
          <a:prstGeom prst="rect">
            <a:avLst/>
          </a:prstGeom>
          <a:noFill/>
          <a:ln>
            <a:noFill/>
          </a:ln>
        </p:spPr>
      </p:pic>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614" name="Shape 1614"/>
        <p:cNvGrpSpPr/>
        <p:nvPr/>
      </p:nvGrpSpPr>
      <p:grpSpPr>
        <a:xfrm>
          <a:off x="0" y="0"/>
          <a:ext cx="0" cy="0"/>
          <a:chOff x="0" y="0"/>
          <a:chExt cx="0" cy="0"/>
        </a:xfrm>
      </p:grpSpPr>
      <p:sp>
        <p:nvSpPr>
          <p:cNvPr id="1615" name="Google Shape;1615;p129"/>
          <p:cNvSpPr txBox="1"/>
          <p:nvPr>
            <p:ph type="title"/>
          </p:nvPr>
        </p:nvSpPr>
        <p:spPr>
          <a:xfrm>
            <a:off x="457200" y="205979"/>
            <a:ext cx="8229600" cy="8574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Clr>
                <a:srgbClr val="181818"/>
              </a:buClr>
              <a:buSzPts val="2800"/>
              <a:buFont typeface="Calibri"/>
              <a:buNone/>
              <a:defRPr>
                <a:solidFill>
                  <a:srgbClr val="181818"/>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pic>
        <p:nvPicPr>
          <p:cNvPr id="1616" name="Google Shape;1616;p129"/>
          <p:cNvPicPr preferRelativeResize="0"/>
          <p:nvPr/>
        </p:nvPicPr>
        <p:blipFill rotWithShape="1">
          <a:blip r:embed="rId2">
            <a:alphaModFix/>
          </a:blip>
          <a:srcRect b="0" l="0" r="0" t="0"/>
          <a:stretch/>
        </p:blipFill>
        <p:spPr>
          <a:xfrm>
            <a:off x="0" y="4609952"/>
            <a:ext cx="463378" cy="533547"/>
          </a:xfrm>
          <a:prstGeom prst="rect">
            <a:avLst/>
          </a:prstGeom>
          <a:noFill/>
          <a:ln>
            <a:noFill/>
          </a:ln>
        </p:spPr>
      </p:pic>
      <p:sp>
        <p:nvSpPr>
          <p:cNvPr id="1617" name="Google Shape;1617;p129"/>
          <p:cNvSpPr txBox="1"/>
          <p:nvPr/>
        </p:nvSpPr>
        <p:spPr>
          <a:xfrm>
            <a:off x="451972" y="4883606"/>
            <a:ext cx="2768700" cy="215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b="0" i="0" lang="en" sz="800" u="none" cap="none" strike="noStrike">
                <a:solidFill>
                  <a:srgbClr val="A5A5A5"/>
                </a:solidFill>
                <a:latin typeface="Calibri"/>
                <a:ea typeface="Calibri"/>
                <a:cs typeface="Calibri"/>
                <a:sym typeface="Calibri"/>
              </a:rPr>
              <a:t>‹#›</a:t>
            </a:fld>
            <a:r>
              <a:rPr b="0" i="0" lang="en" sz="800" u="none" cap="none" strike="noStrike">
                <a:solidFill>
                  <a:srgbClr val="A5A5A5"/>
                </a:solidFill>
                <a:latin typeface="Calibri"/>
                <a:ea typeface="Calibri"/>
                <a:cs typeface="Calibri"/>
                <a:sym typeface="Calibri"/>
              </a:rPr>
              <a:t>  | © 8x8, Inc.  All Rights Reserved.</a:t>
            </a:r>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se Study">
  <p:cSld name="CUSTOM_3_2">
    <p:spTree>
      <p:nvGrpSpPr>
        <p:cNvPr id="1618" name="Shape 1618"/>
        <p:cNvGrpSpPr/>
        <p:nvPr/>
      </p:nvGrpSpPr>
      <p:grpSpPr>
        <a:xfrm>
          <a:off x="0" y="0"/>
          <a:ext cx="0" cy="0"/>
          <a:chOff x="0" y="0"/>
          <a:chExt cx="0" cy="0"/>
        </a:xfrm>
      </p:grpSpPr>
      <p:sp>
        <p:nvSpPr>
          <p:cNvPr id="1619" name="Google Shape;1619;p130"/>
          <p:cNvSpPr txBox="1"/>
          <p:nvPr>
            <p:ph type="title"/>
          </p:nvPr>
        </p:nvSpPr>
        <p:spPr>
          <a:xfrm>
            <a:off x="1554480" y="704100"/>
            <a:ext cx="4800600" cy="730500"/>
          </a:xfrm>
          <a:prstGeom prst="rect">
            <a:avLst/>
          </a:prstGeom>
        </p:spPr>
        <p:txBody>
          <a:bodyPr anchorCtr="0" anchor="t" bIns="0" lIns="0" spcFirstLastPara="1" rIns="0" wrap="square" tIns="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620" name="Google Shape;1620;p130"/>
          <p:cNvSpPr txBox="1"/>
          <p:nvPr>
            <p:ph idx="1" type="body"/>
          </p:nvPr>
        </p:nvSpPr>
        <p:spPr>
          <a:xfrm>
            <a:off x="457200" y="4718304"/>
            <a:ext cx="73152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Clr>
                <a:srgbClr val="15152F"/>
              </a:buClr>
              <a:buSzPts val="500"/>
              <a:buFont typeface="Roboto Light"/>
              <a:buNone/>
              <a:defRPr i="0" sz="500" u="none" cap="none" strike="noStrike">
                <a:solidFill>
                  <a:srgbClr val="15152F"/>
                </a:solidFill>
                <a:latin typeface="Roboto Light"/>
                <a:ea typeface="Roboto Light"/>
                <a:cs typeface="Roboto Light"/>
                <a:sym typeface="Roboto Light"/>
              </a:defRPr>
            </a:lvl1pPr>
            <a:lvl2pPr indent="-260350" lvl="1" marL="914400" marR="0" rtl="0" algn="l">
              <a:lnSpc>
                <a:spcPct val="115000"/>
              </a:lnSpc>
              <a:spcBef>
                <a:spcPts val="2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2pPr>
            <a:lvl3pPr indent="-260350" lvl="2" marL="1371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3pPr>
            <a:lvl4pPr indent="-260350" lvl="3" marL="18288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4pPr>
            <a:lvl5pPr indent="-260350" lvl="4" marL="22860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5pPr>
            <a:lvl6pPr indent="-260350" lvl="5" marL="27432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6pPr>
            <a:lvl7pPr indent="-260350" lvl="6" marL="32004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7pPr>
            <a:lvl8pPr indent="-260350" lvl="7" marL="3657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8pPr>
            <a:lvl9pPr indent="-260350" lvl="8" marL="4114800" marR="0" rtl="0" algn="l">
              <a:lnSpc>
                <a:spcPct val="115000"/>
              </a:lnSpc>
              <a:spcBef>
                <a:spcPts val="900"/>
              </a:spcBef>
              <a:spcAft>
                <a:spcPts val="90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9pPr>
          </a:lstStyle>
          <a:p/>
        </p:txBody>
      </p:sp>
      <p:sp>
        <p:nvSpPr>
          <p:cNvPr id="1621" name="Google Shape;1621;p130"/>
          <p:cNvSpPr txBox="1"/>
          <p:nvPr>
            <p:ph idx="2" type="body"/>
          </p:nvPr>
        </p:nvSpPr>
        <p:spPr>
          <a:xfrm>
            <a:off x="1555700" y="1590147"/>
            <a:ext cx="4800600" cy="981600"/>
          </a:xfrm>
          <a:prstGeom prst="rect">
            <a:avLst/>
          </a:prstGeom>
        </p:spPr>
        <p:txBody>
          <a:bodyPr anchorCtr="0" anchor="t" bIns="0" lIns="0" spcFirstLastPara="1" rIns="0" wrap="square" tIns="0">
            <a:noAutofit/>
          </a:bodyPr>
          <a:lstStyle>
            <a:lvl1pPr indent="-228600" lvl="0" marL="457200" rtl="0">
              <a:lnSpc>
                <a:spcPct val="100000"/>
              </a:lnSpc>
              <a:spcBef>
                <a:spcPts val="0"/>
              </a:spcBef>
              <a:spcAft>
                <a:spcPts val="0"/>
              </a:spcAft>
              <a:buSzPts val="1100"/>
              <a:buNone/>
              <a:defRPr sz="1100"/>
            </a:lvl1pPr>
            <a:lvl2pPr indent="-298450" lvl="1" marL="914400" rtl="0">
              <a:lnSpc>
                <a:spcPct val="100000"/>
              </a:lnSpc>
              <a:spcBef>
                <a:spcPts val="400"/>
              </a:spcBef>
              <a:spcAft>
                <a:spcPts val="0"/>
              </a:spcAft>
              <a:buSzPts val="1100"/>
              <a:buChar char="■"/>
              <a:defRPr sz="1100"/>
            </a:lvl2pPr>
            <a:lvl3pPr indent="-298450" lvl="2" marL="1371600" rtl="0">
              <a:lnSpc>
                <a:spcPct val="100000"/>
              </a:lnSpc>
              <a:spcBef>
                <a:spcPts val="400"/>
              </a:spcBef>
              <a:spcAft>
                <a:spcPts val="0"/>
              </a:spcAft>
              <a:buSzPts val="1100"/>
              <a:buChar char="■"/>
              <a:defRPr sz="1100"/>
            </a:lvl3pPr>
            <a:lvl4pPr indent="-298450" lvl="3" marL="1828800" rtl="0">
              <a:lnSpc>
                <a:spcPct val="100000"/>
              </a:lnSpc>
              <a:spcBef>
                <a:spcPts val="400"/>
              </a:spcBef>
              <a:spcAft>
                <a:spcPts val="0"/>
              </a:spcAft>
              <a:buSzPts val="1100"/>
              <a:buChar char="■"/>
              <a:defRPr sz="1100"/>
            </a:lvl4pPr>
            <a:lvl5pPr indent="-298450" lvl="4" marL="2286000" rtl="0">
              <a:lnSpc>
                <a:spcPct val="100000"/>
              </a:lnSpc>
              <a:spcBef>
                <a:spcPts val="400"/>
              </a:spcBef>
              <a:spcAft>
                <a:spcPts val="0"/>
              </a:spcAft>
              <a:buSzPts val="1100"/>
              <a:buChar char="■"/>
              <a:defRPr sz="1100"/>
            </a:lvl5pPr>
            <a:lvl6pPr indent="-298450" lvl="5" marL="2743200" rtl="0">
              <a:lnSpc>
                <a:spcPct val="100000"/>
              </a:lnSpc>
              <a:spcBef>
                <a:spcPts val="400"/>
              </a:spcBef>
              <a:spcAft>
                <a:spcPts val="0"/>
              </a:spcAft>
              <a:buSzPts val="1100"/>
              <a:buChar char="■"/>
              <a:defRPr sz="1100"/>
            </a:lvl6pPr>
            <a:lvl7pPr indent="-298450" lvl="6" marL="3200400" rtl="0">
              <a:lnSpc>
                <a:spcPct val="100000"/>
              </a:lnSpc>
              <a:spcBef>
                <a:spcPts val="400"/>
              </a:spcBef>
              <a:spcAft>
                <a:spcPts val="0"/>
              </a:spcAft>
              <a:buSzPts val="1100"/>
              <a:buChar char="■"/>
              <a:defRPr sz="1100"/>
            </a:lvl7pPr>
            <a:lvl8pPr indent="-298450" lvl="7" marL="3657600" rtl="0">
              <a:lnSpc>
                <a:spcPct val="100000"/>
              </a:lnSpc>
              <a:spcBef>
                <a:spcPts val="400"/>
              </a:spcBef>
              <a:spcAft>
                <a:spcPts val="0"/>
              </a:spcAft>
              <a:buSzPts val="1100"/>
              <a:buChar char="■"/>
              <a:defRPr sz="1100"/>
            </a:lvl8pPr>
            <a:lvl9pPr indent="-298450" lvl="8" marL="4114800" rtl="0">
              <a:lnSpc>
                <a:spcPct val="100000"/>
              </a:lnSpc>
              <a:spcBef>
                <a:spcPts val="400"/>
              </a:spcBef>
              <a:spcAft>
                <a:spcPts val="400"/>
              </a:spcAft>
              <a:buSzPts val="1100"/>
              <a:buChar char="■"/>
              <a:defRPr sz="1100"/>
            </a:lvl9pPr>
          </a:lstStyle>
          <a:p/>
        </p:txBody>
      </p:sp>
      <p:sp>
        <p:nvSpPr>
          <p:cNvPr id="1622" name="Google Shape;1622;p130"/>
          <p:cNvSpPr txBox="1"/>
          <p:nvPr>
            <p:ph idx="3" type="subTitle"/>
          </p:nvPr>
        </p:nvSpPr>
        <p:spPr>
          <a:xfrm>
            <a:off x="457200" y="1590147"/>
            <a:ext cx="968100" cy="639600"/>
          </a:xfrm>
          <a:prstGeom prst="rect">
            <a:avLst/>
          </a:prstGeom>
        </p:spPr>
        <p:txBody>
          <a:bodyPr anchorCtr="0" anchor="t" bIns="0" lIns="0" spcFirstLastPara="1" rIns="0" wrap="square" tIns="0">
            <a:noAutofit/>
          </a:bodyPr>
          <a:lstStyle>
            <a:lvl1pPr lvl="0" rtl="0">
              <a:spcBef>
                <a:spcPts val="0"/>
              </a:spcBef>
              <a:spcAft>
                <a:spcPts val="0"/>
              </a:spcAft>
              <a:buNone/>
              <a:defRPr sz="1400">
                <a:latin typeface="Roboto Slab Regular"/>
                <a:ea typeface="Roboto Slab Regular"/>
                <a:cs typeface="Roboto Slab Regular"/>
                <a:sym typeface="Roboto Slab Regular"/>
              </a:defRPr>
            </a:lvl1pPr>
            <a:lvl2pPr lvl="1" rtl="0">
              <a:spcBef>
                <a:spcPts val="600"/>
              </a:spcBef>
              <a:spcAft>
                <a:spcPts val="0"/>
              </a:spcAft>
              <a:buNone/>
              <a:defRPr sz="1400">
                <a:latin typeface="Roboto Slab Regular"/>
                <a:ea typeface="Roboto Slab Regular"/>
                <a:cs typeface="Roboto Slab Regular"/>
                <a:sym typeface="Roboto Slab Regular"/>
              </a:defRPr>
            </a:lvl2pPr>
            <a:lvl3pPr lvl="2" rtl="0">
              <a:spcBef>
                <a:spcPts val="600"/>
              </a:spcBef>
              <a:spcAft>
                <a:spcPts val="0"/>
              </a:spcAft>
              <a:buNone/>
              <a:defRPr sz="1400">
                <a:latin typeface="Roboto Slab Regular"/>
                <a:ea typeface="Roboto Slab Regular"/>
                <a:cs typeface="Roboto Slab Regular"/>
                <a:sym typeface="Roboto Slab Regular"/>
              </a:defRPr>
            </a:lvl3pPr>
            <a:lvl4pPr lvl="3" rtl="0">
              <a:spcBef>
                <a:spcPts val="600"/>
              </a:spcBef>
              <a:spcAft>
                <a:spcPts val="0"/>
              </a:spcAft>
              <a:buNone/>
              <a:defRPr sz="1400">
                <a:latin typeface="Roboto Slab Regular"/>
                <a:ea typeface="Roboto Slab Regular"/>
                <a:cs typeface="Roboto Slab Regular"/>
                <a:sym typeface="Roboto Slab Regular"/>
              </a:defRPr>
            </a:lvl4pPr>
            <a:lvl5pPr lvl="4" rtl="0">
              <a:spcBef>
                <a:spcPts val="600"/>
              </a:spcBef>
              <a:spcAft>
                <a:spcPts val="0"/>
              </a:spcAft>
              <a:buNone/>
              <a:defRPr sz="1400">
                <a:latin typeface="Roboto Slab Regular"/>
                <a:ea typeface="Roboto Slab Regular"/>
                <a:cs typeface="Roboto Slab Regular"/>
                <a:sym typeface="Roboto Slab Regular"/>
              </a:defRPr>
            </a:lvl5pPr>
            <a:lvl6pPr lvl="5" rtl="0">
              <a:spcBef>
                <a:spcPts val="600"/>
              </a:spcBef>
              <a:spcAft>
                <a:spcPts val="0"/>
              </a:spcAft>
              <a:buNone/>
              <a:defRPr sz="1400">
                <a:latin typeface="Roboto Slab Regular"/>
                <a:ea typeface="Roboto Slab Regular"/>
                <a:cs typeface="Roboto Slab Regular"/>
                <a:sym typeface="Roboto Slab Regular"/>
              </a:defRPr>
            </a:lvl6pPr>
            <a:lvl7pPr lvl="6" rtl="0">
              <a:spcBef>
                <a:spcPts val="600"/>
              </a:spcBef>
              <a:spcAft>
                <a:spcPts val="0"/>
              </a:spcAft>
              <a:buNone/>
              <a:defRPr sz="1400">
                <a:latin typeface="Roboto Slab Regular"/>
                <a:ea typeface="Roboto Slab Regular"/>
                <a:cs typeface="Roboto Slab Regular"/>
                <a:sym typeface="Roboto Slab Regular"/>
              </a:defRPr>
            </a:lvl7pPr>
            <a:lvl8pPr lvl="7" rtl="0">
              <a:spcBef>
                <a:spcPts val="600"/>
              </a:spcBef>
              <a:spcAft>
                <a:spcPts val="0"/>
              </a:spcAft>
              <a:buNone/>
              <a:defRPr sz="1400">
                <a:latin typeface="Roboto Slab Regular"/>
                <a:ea typeface="Roboto Slab Regular"/>
                <a:cs typeface="Roboto Slab Regular"/>
                <a:sym typeface="Roboto Slab Regular"/>
              </a:defRPr>
            </a:lvl8pPr>
            <a:lvl9pPr lvl="8" rtl="0">
              <a:spcBef>
                <a:spcPts val="600"/>
              </a:spcBef>
              <a:spcAft>
                <a:spcPts val="600"/>
              </a:spcAft>
              <a:buNone/>
              <a:defRPr sz="1400">
                <a:latin typeface="Roboto Slab Regular"/>
                <a:ea typeface="Roboto Slab Regular"/>
                <a:cs typeface="Roboto Slab Regular"/>
                <a:sym typeface="Roboto Slab Regular"/>
              </a:defRPr>
            </a:lvl9pPr>
          </a:lstStyle>
          <a:p/>
        </p:txBody>
      </p:sp>
      <p:sp>
        <p:nvSpPr>
          <p:cNvPr id="1623" name="Google Shape;1623;p130"/>
          <p:cNvSpPr txBox="1"/>
          <p:nvPr>
            <p:ph idx="4" type="body"/>
          </p:nvPr>
        </p:nvSpPr>
        <p:spPr>
          <a:xfrm>
            <a:off x="1555700" y="2596896"/>
            <a:ext cx="4800600" cy="981600"/>
          </a:xfrm>
          <a:prstGeom prst="rect">
            <a:avLst/>
          </a:prstGeom>
        </p:spPr>
        <p:txBody>
          <a:bodyPr anchorCtr="0" anchor="t" bIns="0" lIns="0" spcFirstLastPara="1" rIns="0" wrap="square" tIns="0">
            <a:noAutofit/>
          </a:bodyPr>
          <a:lstStyle>
            <a:lvl1pPr indent="-228600" lvl="0" marL="457200" rtl="0">
              <a:lnSpc>
                <a:spcPct val="100000"/>
              </a:lnSpc>
              <a:spcBef>
                <a:spcPts val="0"/>
              </a:spcBef>
              <a:spcAft>
                <a:spcPts val="0"/>
              </a:spcAft>
              <a:buSzPts val="1100"/>
              <a:buNone/>
              <a:defRPr sz="1100"/>
            </a:lvl1pPr>
            <a:lvl2pPr indent="-298450" lvl="1" marL="914400" rtl="0">
              <a:lnSpc>
                <a:spcPct val="100000"/>
              </a:lnSpc>
              <a:spcBef>
                <a:spcPts val="400"/>
              </a:spcBef>
              <a:spcAft>
                <a:spcPts val="0"/>
              </a:spcAft>
              <a:buSzPts val="1100"/>
              <a:buChar char="■"/>
              <a:defRPr sz="1100"/>
            </a:lvl2pPr>
            <a:lvl3pPr indent="-298450" lvl="2" marL="1371600" rtl="0">
              <a:lnSpc>
                <a:spcPct val="100000"/>
              </a:lnSpc>
              <a:spcBef>
                <a:spcPts val="400"/>
              </a:spcBef>
              <a:spcAft>
                <a:spcPts val="0"/>
              </a:spcAft>
              <a:buSzPts val="1100"/>
              <a:buChar char="■"/>
              <a:defRPr sz="1100"/>
            </a:lvl3pPr>
            <a:lvl4pPr indent="-298450" lvl="3" marL="1828800" rtl="0">
              <a:lnSpc>
                <a:spcPct val="100000"/>
              </a:lnSpc>
              <a:spcBef>
                <a:spcPts val="400"/>
              </a:spcBef>
              <a:spcAft>
                <a:spcPts val="0"/>
              </a:spcAft>
              <a:buSzPts val="1100"/>
              <a:buChar char="■"/>
              <a:defRPr sz="1100"/>
            </a:lvl4pPr>
            <a:lvl5pPr indent="-298450" lvl="4" marL="2286000" rtl="0">
              <a:lnSpc>
                <a:spcPct val="100000"/>
              </a:lnSpc>
              <a:spcBef>
                <a:spcPts val="400"/>
              </a:spcBef>
              <a:spcAft>
                <a:spcPts val="0"/>
              </a:spcAft>
              <a:buSzPts val="1100"/>
              <a:buChar char="■"/>
              <a:defRPr sz="1100"/>
            </a:lvl5pPr>
            <a:lvl6pPr indent="-298450" lvl="5" marL="2743200" rtl="0">
              <a:lnSpc>
                <a:spcPct val="100000"/>
              </a:lnSpc>
              <a:spcBef>
                <a:spcPts val="400"/>
              </a:spcBef>
              <a:spcAft>
                <a:spcPts val="0"/>
              </a:spcAft>
              <a:buSzPts val="1100"/>
              <a:buChar char="■"/>
              <a:defRPr sz="1100"/>
            </a:lvl6pPr>
            <a:lvl7pPr indent="-298450" lvl="6" marL="3200400" rtl="0">
              <a:lnSpc>
                <a:spcPct val="100000"/>
              </a:lnSpc>
              <a:spcBef>
                <a:spcPts val="400"/>
              </a:spcBef>
              <a:spcAft>
                <a:spcPts val="0"/>
              </a:spcAft>
              <a:buSzPts val="1100"/>
              <a:buChar char="■"/>
              <a:defRPr sz="1100"/>
            </a:lvl7pPr>
            <a:lvl8pPr indent="-298450" lvl="7" marL="3657600" rtl="0">
              <a:lnSpc>
                <a:spcPct val="100000"/>
              </a:lnSpc>
              <a:spcBef>
                <a:spcPts val="400"/>
              </a:spcBef>
              <a:spcAft>
                <a:spcPts val="0"/>
              </a:spcAft>
              <a:buSzPts val="1100"/>
              <a:buChar char="■"/>
              <a:defRPr sz="1100"/>
            </a:lvl8pPr>
            <a:lvl9pPr indent="-298450" lvl="8" marL="4114800" rtl="0">
              <a:lnSpc>
                <a:spcPct val="100000"/>
              </a:lnSpc>
              <a:spcBef>
                <a:spcPts val="400"/>
              </a:spcBef>
              <a:spcAft>
                <a:spcPts val="400"/>
              </a:spcAft>
              <a:buSzPts val="1100"/>
              <a:buChar char="■"/>
              <a:defRPr sz="1100"/>
            </a:lvl9pPr>
          </a:lstStyle>
          <a:p/>
        </p:txBody>
      </p:sp>
      <p:sp>
        <p:nvSpPr>
          <p:cNvPr id="1624" name="Google Shape;1624;p130"/>
          <p:cNvSpPr txBox="1"/>
          <p:nvPr>
            <p:ph idx="5" type="subTitle"/>
          </p:nvPr>
        </p:nvSpPr>
        <p:spPr>
          <a:xfrm>
            <a:off x="457200" y="2596896"/>
            <a:ext cx="968100" cy="639600"/>
          </a:xfrm>
          <a:prstGeom prst="rect">
            <a:avLst/>
          </a:prstGeom>
        </p:spPr>
        <p:txBody>
          <a:bodyPr anchorCtr="0" anchor="t" bIns="0" lIns="0" spcFirstLastPara="1" rIns="0" wrap="square" tIns="0">
            <a:noAutofit/>
          </a:bodyPr>
          <a:lstStyle>
            <a:lvl1pPr lvl="0" rtl="0">
              <a:spcBef>
                <a:spcPts val="0"/>
              </a:spcBef>
              <a:spcAft>
                <a:spcPts val="0"/>
              </a:spcAft>
              <a:buNone/>
              <a:defRPr sz="1400">
                <a:latin typeface="Roboto Slab Regular"/>
                <a:ea typeface="Roboto Slab Regular"/>
                <a:cs typeface="Roboto Slab Regular"/>
                <a:sym typeface="Roboto Slab Regular"/>
              </a:defRPr>
            </a:lvl1pPr>
            <a:lvl2pPr lvl="1" rtl="0">
              <a:spcBef>
                <a:spcPts val="600"/>
              </a:spcBef>
              <a:spcAft>
                <a:spcPts val="0"/>
              </a:spcAft>
              <a:buNone/>
              <a:defRPr sz="1400">
                <a:latin typeface="Roboto Slab Regular"/>
                <a:ea typeface="Roboto Slab Regular"/>
                <a:cs typeface="Roboto Slab Regular"/>
                <a:sym typeface="Roboto Slab Regular"/>
              </a:defRPr>
            </a:lvl2pPr>
            <a:lvl3pPr lvl="2" rtl="0">
              <a:spcBef>
                <a:spcPts val="600"/>
              </a:spcBef>
              <a:spcAft>
                <a:spcPts val="0"/>
              </a:spcAft>
              <a:buNone/>
              <a:defRPr sz="1400">
                <a:latin typeface="Roboto Slab Regular"/>
                <a:ea typeface="Roboto Slab Regular"/>
                <a:cs typeface="Roboto Slab Regular"/>
                <a:sym typeface="Roboto Slab Regular"/>
              </a:defRPr>
            </a:lvl3pPr>
            <a:lvl4pPr lvl="3" rtl="0">
              <a:spcBef>
                <a:spcPts val="600"/>
              </a:spcBef>
              <a:spcAft>
                <a:spcPts val="0"/>
              </a:spcAft>
              <a:buNone/>
              <a:defRPr sz="1400">
                <a:latin typeface="Roboto Slab Regular"/>
                <a:ea typeface="Roboto Slab Regular"/>
                <a:cs typeface="Roboto Slab Regular"/>
                <a:sym typeface="Roboto Slab Regular"/>
              </a:defRPr>
            </a:lvl4pPr>
            <a:lvl5pPr lvl="4" rtl="0">
              <a:spcBef>
                <a:spcPts val="600"/>
              </a:spcBef>
              <a:spcAft>
                <a:spcPts val="0"/>
              </a:spcAft>
              <a:buNone/>
              <a:defRPr sz="1400">
                <a:latin typeface="Roboto Slab Regular"/>
                <a:ea typeface="Roboto Slab Regular"/>
                <a:cs typeface="Roboto Slab Regular"/>
                <a:sym typeface="Roboto Slab Regular"/>
              </a:defRPr>
            </a:lvl5pPr>
            <a:lvl6pPr lvl="5" rtl="0">
              <a:spcBef>
                <a:spcPts val="600"/>
              </a:spcBef>
              <a:spcAft>
                <a:spcPts val="0"/>
              </a:spcAft>
              <a:buNone/>
              <a:defRPr sz="1400">
                <a:latin typeface="Roboto Slab Regular"/>
                <a:ea typeface="Roboto Slab Regular"/>
                <a:cs typeface="Roboto Slab Regular"/>
                <a:sym typeface="Roboto Slab Regular"/>
              </a:defRPr>
            </a:lvl6pPr>
            <a:lvl7pPr lvl="6" rtl="0">
              <a:spcBef>
                <a:spcPts val="600"/>
              </a:spcBef>
              <a:spcAft>
                <a:spcPts val="0"/>
              </a:spcAft>
              <a:buNone/>
              <a:defRPr sz="1400">
                <a:latin typeface="Roboto Slab Regular"/>
                <a:ea typeface="Roboto Slab Regular"/>
                <a:cs typeface="Roboto Slab Regular"/>
                <a:sym typeface="Roboto Slab Regular"/>
              </a:defRPr>
            </a:lvl7pPr>
            <a:lvl8pPr lvl="7" rtl="0">
              <a:spcBef>
                <a:spcPts val="600"/>
              </a:spcBef>
              <a:spcAft>
                <a:spcPts val="0"/>
              </a:spcAft>
              <a:buNone/>
              <a:defRPr sz="1400">
                <a:latin typeface="Roboto Slab Regular"/>
                <a:ea typeface="Roboto Slab Regular"/>
                <a:cs typeface="Roboto Slab Regular"/>
                <a:sym typeface="Roboto Slab Regular"/>
              </a:defRPr>
            </a:lvl8pPr>
            <a:lvl9pPr lvl="8" rtl="0">
              <a:spcBef>
                <a:spcPts val="600"/>
              </a:spcBef>
              <a:spcAft>
                <a:spcPts val="600"/>
              </a:spcAft>
              <a:buNone/>
              <a:defRPr sz="1400">
                <a:latin typeface="Roboto Slab Regular"/>
                <a:ea typeface="Roboto Slab Regular"/>
                <a:cs typeface="Roboto Slab Regular"/>
                <a:sym typeface="Roboto Slab Regular"/>
              </a:defRPr>
            </a:lvl9pPr>
          </a:lstStyle>
          <a:p/>
        </p:txBody>
      </p:sp>
      <p:sp>
        <p:nvSpPr>
          <p:cNvPr id="1625" name="Google Shape;1625;p130"/>
          <p:cNvSpPr txBox="1"/>
          <p:nvPr>
            <p:ph idx="6" type="body"/>
          </p:nvPr>
        </p:nvSpPr>
        <p:spPr>
          <a:xfrm>
            <a:off x="1555700" y="3608872"/>
            <a:ext cx="4800600" cy="981600"/>
          </a:xfrm>
          <a:prstGeom prst="rect">
            <a:avLst/>
          </a:prstGeom>
        </p:spPr>
        <p:txBody>
          <a:bodyPr anchorCtr="0" anchor="t" bIns="0" lIns="0" spcFirstLastPara="1" rIns="0" wrap="square" tIns="0">
            <a:noAutofit/>
          </a:bodyPr>
          <a:lstStyle>
            <a:lvl1pPr indent="-228600" lvl="0" marL="457200" rtl="0">
              <a:lnSpc>
                <a:spcPct val="100000"/>
              </a:lnSpc>
              <a:spcBef>
                <a:spcPts val="0"/>
              </a:spcBef>
              <a:spcAft>
                <a:spcPts val="0"/>
              </a:spcAft>
              <a:buSzPts val="1100"/>
              <a:buNone/>
              <a:defRPr sz="1100"/>
            </a:lvl1pPr>
            <a:lvl2pPr indent="-298450" lvl="1" marL="914400" rtl="0">
              <a:lnSpc>
                <a:spcPct val="100000"/>
              </a:lnSpc>
              <a:spcBef>
                <a:spcPts val="400"/>
              </a:spcBef>
              <a:spcAft>
                <a:spcPts val="0"/>
              </a:spcAft>
              <a:buSzPts val="1100"/>
              <a:buChar char="■"/>
              <a:defRPr sz="1100"/>
            </a:lvl2pPr>
            <a:lvl3pPr indent="-298450" lvl="2" marL="1371600" rtl="0">
              <a:lnSpc>
                <a:spcPct val="100000"/>
              </a:lnSpc>
              <a:spcBef>
                <a:spcPts val="400"/>
              </a:spcBef>
              <a:spcAft>
                <a:spcPts val="0"/>
              </a:spcAft>
              <a:buSzPts val="1100"/>
              <a:buChar char="■"/>
              <a:defRPr sz="1100"/>
            </a:lvl3pPr>
            <a:lvl4pPr indent="-298450" lvl="3" marL="1828800" rtl="0">
              <a:lnSpc>
                <a:spcPct val="100000"/>
              </a:lnSpc>
              <a:spcBef>
                <a:spcPts val="400"/>
              </a:spcBef>
              <a:spcAft>
                <a:spcPts val="0"/>
              </a:spcAft>
              <a:buSzPts val="1100"/>
              <a:buChar char="■"/>
              <a:defRPr sz="1100"/>
            </a:lvl4pPr>
            <a:lvl5pPr indent="-298450" lvl="4" marL="2286000" rtl="0">
              <a:lnSpc>
                <a:spcPct val="100000"/>
              </a:lnSpc>
              <a:spcBef>
                <a:spcPts val="400"/>
              </a:spcBef>
              <a:spcAft>
                <a:spcPts val="0"/>
              </a:spcAft>
              <a:buSzPts val="1100"/>
              <a:buChar char="■"/>
              <a:defRPr sz="1100"/>
            </a:lvl5pPr>
            <a:lvl6pPr indent="-298450" lvl="5" marL="2743200" rtl="0">
              <a:lnSpc>
                <a:spcPct val="100000"/>
              </a:lnSpc>
              <a:spcBef>
                <a:spcPts val="400"/>
              </a:spcBef>
              <a:spcAft>
                <a:spcPts val="0"/>
              </a:spcAft>
              <a:buSzPts val="1100"/>
              <a:buChar char="■"/>
              <a:defRPr sz="1100"/>
            </a:lvl6pPr>
            <a:lvl7pPr indent="-298450" lvl="6" marL="3200400" rtl="0">
              <a:lnSpc>
                <a:spcPct val="100000"/>
              </a:lnSpc>
              <a:spcBef>
                <a:spcPts val="400"/>
              </a:spcBef>
              <a:spcAft>
                <a:spcPts val="0"/>
              </a:spcAft>
              <a:buSzPts val="1100"/>
              <a:buChar char="■"/>
              <a:defRPr sz="1100"/>
            </a:lvl7pPr>
            <a:lvl8pPr indent="-298450" lvl="7" marL="3657600" rtl="0">
              <a:lnSpc>
                <a:spcPct val="100000"/>
              </a:lnSpc>
              <a:spcBef>
                <a:spcPts val="400"/>
              </a:spcBef>
              <a:spcAft>
                <a:spcPts val="0"/>
              </a:spcAft>
              <a:buSzPts val="1100"/>
              <a:buChar char="■"/>
              <a:defRPr sz="1100"/>
            </a:lvl8pPr>
            <a:lvl9pPr indent="-298450" lvl="8" marL="4114800" rtl="0">
              <a:lnSpc>
                <a:spcPct val="100000"/>
              </a:lnSpc>
              <a:spcBef>
                <a:spcPts val="400"/>
              </a:spcBef>
              <a:spcAft>
                <a:spcPts val="400"/>
              </a:spcAft>
              <a:buSzPts val="1100"/>
              <a:buChar char="■"/>
              <a:defRPr sz="1100"/>
            </a:lvl9pPr>
          </a:lstStyle>
          <a:p/>
        </p:txBody>
      </p:sp>
      <p:sp>
        <p:nvSpPr>
          <p:cNvPr id="1626" name="Google Shape;1626;p130"/>
          <p:cNvSpPr txBox="1"/>
          <p:nvPr>
            <p:ph idx="7" type="subTitle"/>
          </p:nvPr>
        </p:nvSpPr>
        <p:spPr>
          <a:xfrm>
            <a:off x="457200" y="3608872"/>
            <a:ext cx="968100" cy="639600"/>
          </a:xfrm>
          <a:prstGeom prst="rect">
            <a:avLst/>
          </a:prstGeom>
        </p:spPr>
        <p:txBody>
          <a:bodyPr anchorCtr="0" anchor="t" bIns="0" lIns="0" spcFirstLastPara="1" rIns="0" wrap="square" tIns="0">
            <a:noAutofit/>
          </a:bodyPr>
          <a:lstStyle>
            <a:lvl1pPr lvl="0" rtl="0">
              <a:spcBef>
                <a:spcPts val="0"/>
              </a:spcBef>
              <a:spcAft>
                <a:spcPts val="0"/>
              </a:spcAft>
              <a:buNone/>
              <a:defRPr sz="1400">
                <a:latin typeface="Roboto Slab Regular"/>
                <a:ea typeface="Roboto Slab Regular"/>
                <a:cs typeface="Roboto Slab Regular"/>
                <a:sym typeface="Roboto Slab Regular"/>
              </a:defRPr>
            </a:lvl1pPr>
            <a:lvl2pPr lvl="1" rtl="0">
              <a:spcBef>
                <a:spcPts val="600"/>
              </a:spcBef>
              <a:spcAft>
                <a:spcPts val="0"/>
              </a:spcAft>
              <a:buNone/>
              <a:defRPr sz="1400">
                <a:latin typeface="Roboto Slab Regular"/>
                <a:ea typeface="Roboto Slab Regular"/>
                <a:cs typeface="Roboto Slab Regular"/>
                <a:sym typeface="Roboto Slab Regular"/>
              </a:defRPr>
            </a:lvl2pPr>
            <a:lvl3pPr lvl="2" rtl="0">
              <a:spcBef>
                <a:spcPts val="600"/>
              </a:spcBef>
              <a:spcAft>
                <a:spcPts val="0"/>
              </a:spcAft>
              <a:buNone/>
              <a:defRPr sz="1400">
                <a:latin typeface="Roboto Slab Regular"/>
                <a:ea typeface="Roboto Slab Regular"/>
                <a:cs typeface="Roboto Slab Regular"/>
                <a:sym typeface="Roboto Slab Regular"/>
              </a:defRPr>
            </a:lvl3pPr>
            <a:lvl4pPr lvl="3" rtl="0">
              <a:spcBef>
                <a:spcPts val="600"/>
              </a:spcBef>
              <a:spcAft>
                <a:spcPts val="0"/>
              </a:spcAft>
              <a:buNone/>
              <a:defRPr sz="1400">
                <a:latin typeface="Roboto Slab Regular"/>
                <a:ea typeface="Roboto Slab Regular"/>
                <a:cs typeface="Roboto Slab Regular"/>
                <a:sym typeface="Roboto Slab Regular"/>
              </a:defRPr>
            </a:lvl4pPr>
            <a:lvl5pPr lvl="4" rtl="0">
              <a:spcBef>
                <a:spcPts val="600"/>
              </a:spcBef>
              <a:spcAft>
                <a:spcPts val="0"/>
              </a:spcAft>
              <a:buNone/>
              <a:defRPr sz="1400">
                <a:latin typeface="Roboto Slab Regular"/>
                <a:ea typeface="Roboto Slab Regular"/>
                <a:cs typeface="Roboto Slab Regular"/>
                <a:sym typeface="Roboto Slab Regular"/>
              </a:defRPr>
            </a:lvl5pPr>
            <a:lvl6pPr lvl="5" rtl="0">
              <a:spcBef>
                <a:spcPts val="600"/>
              </a:spcBef>
              <a:spcAft>
                <a:spcPts val="0"/>
              </a:spcAft>
              <a:buNone/>
              <a:defRPr sz="1400">
                <a:latin typeface="Roboto Slab Regular"/>
                <a:ea typeface="Roboto Slab Regular"/>
                <a:cs typeface="Roboto Slab Regular"/>
                <a:sym typeface="Roboto Slab Regular"/>
              </a:defRPr>
            </a:lvl6pPr>
            <a:lvl7pPr lvl="6" rtl="0">
              <a:spcBef>
                <a:spcPts val="600"/>
              </a:spcBef>
              <a:spcAft>
                <a:spcPts val="0"/>
              </a:spcAft>
              <a:buNone/>
              <a:defRPr sz="1400">
                <a:latin typeface="Roboto Slab Regular"/>
                <a:ea typeface="Roboto Slab Regular"/>
                <a:cs typeface="Roboto Slab Regular"/>
                <a:sym typeface="Roboto Slab Regular"/>
              </a:defRPr>
            </a:lvl7pPr>
            <a:lvl8pPr lvl="7" rtl="0">
              <a:spcBef>
                <a:spcPts val="600"/>
              </a:spcBef>
              <a:spcAft>
                <a:spcPts val="0"/>
              </a:spcAft>
              <a:buNone/>
              <a:defRPr sz="1400">
                <a:latin typeface="Roboto Slab Regular"/>
                <a:ea typeface="Roboto Slab Regular"/>
                <a:cs typeface="Roboto Slab Regular"/>
                <a:sym typeface="Roboto Slab Regular"/>
              </a:defRPr>
            </a:lvl8pPr>
            <a:lvl9pPr lvl="8" rtl="0">
              <a:spcBef>
                <a:spcPts val="600"/>
              </a:spcBef>
              <a:spcAft>
                <a:spcPts val="600"/>
              </a:spcAft>
              <a:buNone/>
              <a:defRPr sz="1400">
                <a:latin typeface="Roboto Slab Regular"/>
                <a:ea typeface="Roboto Slab Regular"/>
                <a:cs typeface="Roboto Slab Regular"/>
                <a:sym typeface="Roboto Slab Regular"/>
              </a:defRPr>
            </a:lvl9pPr>
          </a:lstStyle>
          <a:p/>
        </p:txBody>
      </p:sp>
      <p:sp>
        <p:nvSpPr>
          <p:cNvPr id="1627" name="Google Shape;1627;p130"/>
          <p:cNvSpPr txBox="1"/>
          <p:nvPr>
            <p:ph idx="8" type="subTitle"/>
          </p:nvPr>
        </p:nvSpPr>
        <p:spPr>
          <a:xfrm>
            <a:off x="6568475" y="1543275"/>
            <a:ext cx="2178000" cy="1668000"/>
          </a:xfrm>
          <a:prstGeom prst="rect">
            <a:avLst/>
          </a:prstGeom>
        </p:spPr>
        <p:txBody>
          <a:bodyPr anchorCtr="0" anchor="t" bIns="0" lIns="0" spcFirstLastPara="1" rIns="0" wrap="square" tIns="0">
            <a:noAutofit/>
          </a:bodyPr>
          <a:lstStyle>
            <a:lvl1pPr lvl="0" rtl="0" algn="r">
              <a:lnSpc>
                <a:spcPct val="150000"/>
              </a:lnSpc>
              <a:spcBef>
                <a:spcPts val="0"/>
              </a:spcBef>
              <a:spcAft>
                <a:spcPts val="0"/>
              </a:spcAft>
              <a:buNone/>
              <a:defRPr i="1" sz="1300"/>
            </a:lvl1pPr>
            <a:lvl2pPr lvl="1" rtl="0">
              <a:lnSpc>
                <a:spcPct val="150000"/>
              </a:lnSpc>
              <a:spcBef>
                <a:spcPts val="600"/>
              </a:spcBef>
              <a:spcAft>
                <a:spcPts val="0"/>
              </a:spcAft>
              <a:buNone/>
              <a:defRPr sz="1300"/>
            </a:lvl2pPr>
            <a:lvl3pPr lvl="2" rtl="0">
              <a:lnSpc>
                <a:spcPct val="150000"/>
              </a:lnSpc>
              <a:spcBef>
                <a:spcPts val="600"/>
              </a:spcBef>
              <a:spcAft>
                <a:spcPts val="0"/>
              </a:spcAft>
              <a:buNone/>
              <a:defRPr sz="1300"/>
            </a:lvl3pPr>
            <a:lvl4pPr lvl="3" rtl="0">
              <a:lnSpc>
                <a:spcPct val="150000"/>
              </a:lnSpc>
              <a:spcBef>
                <a:spcPts val="600"/>
              </a:spcBef>
              <a:spcAft>
                <a:spcPts val="0"/>
              </a:spcAft>
              <a:buNone/>
              <a:defRPr sz="1300"/>
            </a:lvl4pPr>
            <a:lvl5pPr lvl="4" rtl="0">
              <a:lnSpc>
                <a:spcPct val="150000"/>
              </a:lnSpc>
              <a:spcBef>
                <a:spcPts val="600"/>
              </a:spcBef>
              <a:spcAft>
                <a:spcPts val="0"/>
              </a:spcAft>
              <a:buNone/>
              <a:defRPr sz="1300"/>
            </a:lvl5pPr>
            <a:lvl6pPr lvl="5" rtl="0">
              <a:lnSpc>
                <a:spcPct val="150000"/>
              </a:lnSpc>
              <a:spcBef>
                <a:spcPts val="600"/>
              </a:spcBef>
              <a:spcAft>
                <a:spcPts val="0"/>
              </a:spcAft>
              <a:buNone/>
              <a:defRPr sz="1300"/>
            </a:lvl6pPr>
            <a:lvl7pPr lvl="6" rtl="0">
              <a:lnSpc>
                <a:spcPct val="150000"/>
              </a:lnSpc>
              <a:spcBef>
                <a:spcPts val="600"/>
              </a:spcBef>
              <a:spcAft>
                <a:spcPts val="0"/>
              </a:spcAft>
              <a:buNone/>
              <a:defRPr sz="1300"/>
            </a:lvl7pPr>
            <a:lvl8pPr lvl="7" rtl="0">
              <a:lnSpc>
                <a:spcPct val="150000"/>
              </a:lnSpc>
              <a:spcBef>
                <a:spcPts val="600"/>
              </a:spcBef>
              <a:spcAft>
                <a:spcPts val="0"/>
              </a:spcAft>
              <a:buNone/>
              <a:defRPr sz="1300"/>
            </a:lvl8pPr>
            <a:lvl9pPr lvl="8" rtl="0">
              <a:lnSpc>
                <a:spcPct val="150000"/>
              </a:lnSpc>
              <a:spcBef>
                <a:spcPts val="600"/>
              </a:spcBef>
              <a:spcAft>
                <a:spcPts val="600"/>
              </a:spcAft>
              <a:buNone/>
              <a:defRPr sz="1300"/>
            </a:lvl9pPr>
          </a:lstStyle>
          <a:p/>
        </p:txBody>
      </p:sp>
      <p:sp>
        <p:nvSpPr>
          <p:cNvPr id="1628" name="Google Shape;1628;p130"/>
          <p:cNvSpPr txBox="1"/>
          <p:nvPr>
            <p:ph idx="9" type="subTitle"/>
          </p:nvPr>
        </p:nvSpPr>
        <p:spPr>
          <a:xfrm>
            <a:off x="6568425" y="3444675"/>
            <a:ext cx="2178000" cy="535800"/>
          </a:xfrm>
          <a:prstGeom prst="rect">
            <a:avLst/>
          </a:prstGeom>
        </p:spPr>
        <p:txBody>
          <a:bodyPr anchorCtr="0" anchor="t" bIns="0" lIns="0" spcFirstLastPara="1" rIns="0" wrap="square" tIns="0">
            <a:noAutofit/>
          </a:bodyPr>
          <a:lstStyle>
            <a:lvl1pPr lvl="0" rtl="0" algn="r">
              <a:lnSpc>
                <a:spcPct val="150000"/>
              </a:lnSpc>
              <a:spcBef>
                <a:spcPts val="0"/>
              </a:spcBef>
              <a:spcAft>
                <a:spcPts val="0"/>
              </a:spcAft>
              <a:buNone/>
              <a:defRPr i="1" sz="900">
                <a:solidFill>
                  <a:schemeClr val="accent3"/>
                </a:solidFill>
              </a:defRPr>
            </a:lvl1pPr>
            <a:lvl2pPr lvl="1" rtl="0" algn="r">
              <a:lnSpc>
                <a:spcPct val="150000"/>
              </a:lnSpc>
              <a:spcBef>
                <a:spcPts val="600"/>
              </a:spcBef>
              <a:spcAft>
                <a:spcPts val="0"/>
              </a:spcAft>
              <a:buNone/>
              <a:defRPr i="1" sz="900">
                <a:solidFill>
                  <a:srgbClr val="969696"/>
                </a:solidFill>
              </a:defRPr>
            </a:lvl2pPr>
            <a:lvl3pPr lvl="2" rtl="0" algn="r">
              <a:lnSpc>
                <a:spcPct val="150000"/>
              </a:lnSpc>
              <a:spcBef>
                <a:spcPts val="600"/>
              </a:spcBef>
              <a:spcAft>
                <a:spcPts val="0"/>
              </a:spcAft>
              <a:buNone/>
              <a:defRPr i="1" sz="900">
                <a:solidFill>
                  <a:srgbClr val="969696"/>
                </a:solidFill>
              </a:defRPr>
            </a:lvl3pPr>
            <a:lvl4pPr lvl="3" rtl="0" algn="r">
              <a:lnSpc>
                <a:spcPct val="150000"/>
              </a:lnSpc>
              <a:spcBef>
                <a:spcPts val="600"/>
              </a:spcBef>
              <a:spcAft>
                <a:spcPts val="0"/>
              </a:spcAft>
              <a:buNone/>
              <a:defRPr i="1" sz="900">
                <a:solidFill>
                  <a:srgbClr val="969696"/>
                </a:solidFill>
              </a:defRPr>
            </a:lvl4pPr>
            <a:lvl5pPr lvl="4" rtl="0" algn="r">
              <a:lnSpc>
                <a:spcPct val="150000"/>
              </a:lnSpc>
              <a:spcBef>
                <a:spcPts val="600"/>
              </a:spcBef>
              <a:spcAft>
                <a:spcPts val="0"/>
              </a:spcAft>
              <a:buNone/>
              <a:defRPr i="1" sz="900">
                <a:solidFill>
                  <a:srgbClr val="969696"/>
                </a:solidFill>
              </a:defRPr>
            </a:lvl5pPr>
            <a:lvl6pPr lvl="5" rtl="0" algn="r">
              <a:lnSpc>
                <a:spcPct val="150000"/>
              </a:lnSpc>
              <a:spcBef>
                <a:spcPts val="600"/>
              </a:spcBef>
              <a:spcAft>
                <a:spcPts val="0"/>
              </a:spcAft>
              <a:buNone/>
              <a:defRPr i="1" sz="900">
                <a:solidFill>
                  <a:srgbClr val="969696"/>
                </a:solidFill>
              </a:defRPr>
            </a:lvl6pPr>
            <a:lvl7pPr lvl="6" rtl="0" algn="r">
              <a:lnSpc>
                <a:spcPct val="150000"/>
              </a:lnSpc>
              <a:spcBef>
                <a:spcPts val="600"/>
              </a:spcBef>
              <a:spcAft>
                <a:spcPts val="0"/>
              </a:spcAft>
              <a:buNone/>
              <a:defRPr i="1" sz="900">
                <a:solidFill>
                  <a:srgbClr val="969696"/>
                </a:solidFill>
              </a:defRPr>
            </a:lvl7pPr>
            <a:lvl8pPr lvl="7" rtl="0" algn="r">
              <a:lnSpc>
                <a:spcPct val="150000"/>
              </a:lnSpc>
              <a:spcBef>
                <a:spcPts val="600"/>
              </a:spcBef>
              <a:spcAft>
                <a:spcPts val="0"/>
              </a:spcAft>
              <a:buNone/>
              <a:defRPr i="1" sz="900">
                <a:solidFill>
                  <a:srgbClr val="969696"/>
                </a:solidFill>
              </a:defRPr>
            </a:lvl8pPr>
            <a:lvl9pPr lvl="8" rtl="0" algn="r">
              <a:lnSpc>
                <a:spcPct val="150000"/>
              </a:lnSpc>
              <a:spcBef>
                <a:spcPts val="600"/>
              </a:spcBef>
              <a:spcAft>
                <a:spcPts val="600"/>
              </a:spcAft>
              <a:buNone/>
              <a:defRPr i="1" sz="900">
                <a:solidFill>
                  <a:srgbClr val="969696"/>
                </a:solidFill>
              </a:defRPr>
            </a:lvl9pPr>
          </a:lstStyle>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se Study 1">
  <p:cSld name="CUSTOM_3_3">
    <p:spTree>
      <p:nvGrpSpPr>
        <p:cNvPr id="1629" name="Shape 1629"/>
        <p:cNvGrpSpPr/>
        <p:nvPr/>
      </p:nvGrpSpPr>
      <p:grpSpPr>
        <a:xfrm>
          <a:off x="0" y="0"/>
          <a:ext cx="0" cy="0"/>
          <a:chOff x="0" y="0"/>
          <a:chExt cx="0" cy="0"/>
        </a:xfrm>
      </p:grpSpPr>
      <p:sp>
        <p:nvSpPr>
          <p:cNvPr id="1630" name="Google Shape;1630;p131"/>
          <p:cNvSpPr txBox="1"/>
          <p:nvPr>
            <p:ph type="title"/>
          </p:nvPr>
        </p:nvSpPr>
        <p:spPr>
          <a:xfrm>
            <a:off x="457199" y="548640"/>
            <a:ext cx="5898000" cy="730500"/>
          </a:xfrm>
          <a:prstGeom prst="rect">
            <a:avLst/>
          </a:prstGeom>
        </p:spPr>
        <p:txBody>
          <a:bodyPr anchorCtr="0" anchor="t" bIns="0" lIns="0" spcFirstLastPara="1" rIns="0" wrap="square" tIns="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631" name="Google Shape;1631;p131"/>
          <p:cNvSpPr txBox="1"/>
          <p:nvPr>
            <p:ph idx="1" type="body"/>
          </p:nvPr>
        </p:nvSpPr>
        <p:spPr>
          <a:xfrm>
            <a:off x="457200" y="4328160"/>
            <a:ext cx="82296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Clr>
                <a:srgbClr val="15152F"/>
              </a:buClr>
              <a:buSzPts val="500"/>
              <a:buFont typeface="Roboto Light"/>
              <a:buNone/>
              <a:defRPr i="0" sz="500" u="none" cap="none" strike="noStrike">
                <a:solidFill>
                  <a:srgbClr val="15152F"/>
                </a:solidFill>
                <a:latin typeface="Roboto Light"/>
                <a:ea typeface="Roboto Light"/>
                <a:cs typeface="Roboto Light"/>
                <a:sym typeface="Roboto Light"/>
              </a:defRPr>
            </a:lvl1pPr>
            <a:lvl2pPr indent="-260350" lvl="1" marL="914400" marR="0" rtl="0" algn="l">
              <a:lnSpc>
                <a:spcPct val="115000"/>
              </a:lnSpc>
              <a:spcBef>
                <a:spcPts val="2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2pPr>
            <a:lvl3pPr indent="-260350" lvl="2" marL="1371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3pPr>
            <a:lvl4pPr indent="-260350" lvl="3" marL="18288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4pPr>
            <a:lvl5pPr indent="-260350" lvl="4" marL="22860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5pPr>
            <a:lvl6pPr indent="-260350" lvl="5" marL="27432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6pPr>
            <a:lvl7pPr indent="-260350" lvl="6" marL="32004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7pPr>
            <a:lvl8pPr indent="-260350" lvl="7" marL="3657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8pPr>
            <a:lvl9pPr indent="-260350" lvl="8" marL="4114800" marR="0" rtl="0" algn="l">
              <a:lnSpc>
                <a:spcPct val="115000"/>
              </a:lnSpc>
              <a:spcBef>
                <a:spcPts val="900"/>
              </a:spcBef>
              <a:spcAft>
                <a:spcPts val="90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9pPr>
          </a:lstStyle>
          <a:p/>
        </p:txBody>
      </p:sp>
      <p:sp>
        <p:nvSpPr>
          <p:cNvPr id="1632" name="Google Shape;1632;p131"/>
          <p:cNvSpPr txBox="1"/>
          <p:nvPr>
            <p:ph idx="2" type="body"/>
          </p:nvPr>
        </p:nvSpPr>
        <p:spPr>
          <a:xfrm>
            <a:off x="1555700" y="1437747"/>
            <a:ext cx="4800600" cy="981600"/>
          </a:xfrm>
          <a:prstGeom prst="rect">
            <a:avLst/>
          </a:prstGeom>
        </p:spPr>
        <p:txBody>
          <a:bodyPr anchorCtr="0" anchor="t" bIns="0" lIns="0" spcFirstLastPara="1" rIns="0" wrap="square" tIns="0">
            <a:noAutofit/>
          </a:bodyPr>
          <a:lstStyle>
            <a:lvl1pPr indent="-228600" lvl="0" marL="457200" rtl="0">
              <a:lnSpc>
                <a:spcPct val="100000"/>
              </a:lnSpc>
              <a:spcBef>
                <a:spcPts val="0"/>
              </a:spcBef>
              <a:spcAft>
                <a:spcPts val="0"/>
              </a:spcAft>
              <a:buSzPts val="1100"/>
              <a:buNone/>
              <a:defRPr sz="1100"/>
            </a:lvl1pPr>
            <a:lvl2pPr indent="-298450" lvl="1" marL="914400" rtl="0">
              <a:lnSpc>
                <a:spcPct val="100000"/>
              </a:lnSpc>
              <a:spcBef>
                <a:spcPts val="400"/>
              </a:spcBef>
              <a:spcAft>
                <a:spcPts val="0"/>
              </a:spcAft>
              <a:buSzPts val="1100"/>
              <a:buChar char="■"/>
              <a:defRPr sz="1100"/>
            </a:lvl2pPr>
            <a:lvl3pPr indent="-298450" lvl="2" marL="1371600" rtl="0">
              <a:lnSpc>
                <a:spcPct val="100000"/>
              </a:lnSpc>
              <a:spcBef>
                <a:spcPts val="400"/>
              </a:spcBef>
              <a:spcAft>
                <a:spcPts val="0"/>
              </a:spcAft>
              <a:buSzPts val="1100"/>
              <a:buChar char="■"/>
              <a:defRPr sz="1100"/>
            </a:lvl3pPr>
            <a:lvl4pPr indent="-298450" lvl="3" marL="1828800" rtl="0">
              <a:lnSpc>
                <a:spcPct val="100000"/>
              </a:lnSpc>
              <a:spcBef>
                <a:spcPts val="400"/>
              </a:spcBef>
              <a:spcAft>
                <a:spcPts val="0"/>
              </a:spcAft>
              <a:buSzPts val="1100"/>
              <a:buChar char="■"/>
              <a:defRPr sz="1100"/>
            </a:lvl4pPr>
            <a:lvl5pPr indent="-298450" lvl="4" marL="2286000" rtl="0">
              <a:lnSpc>
                <a:spcPct val="100000"/>
              </a:lnSpc>
              <a:spcBef>
                <a:spcPts val="400"/>
              </a:spcBef>
              <a:spcAft>
                <a:spcPts val="0"/>
              </a:spcAft>
              <a:buSzPts val="1100"/>
              <a:buChar char="■"/>
              <a:defRPr sz="1100"/>
            </a:lvl5pPr>
            <a:lvl6pPr indent="-298450" lvl="5" marL="2743200" rtl="0">
              <a:lnSpc>
                <a:spcPct val="100000"/>
              </a:lnSpc>
              <a:spcBef>
                <a:spcPts val="400"/>
              </a:spcBef>
              <a:spcAft>
                <a:spcPts val="0"/>
              </a:spcAft>
              <a:buSzPts val="1100"/>
              <a:buChar char="■"/>
              <a:defRPr sz="1100"/>
            </a:lvl6pPr>
            <a:lvl7pPr indent="-298450" lvl="6" marL="3200400" rtl="0">
              <a:lnSpc>
                <a:spcPct val="100000"/>
              </a:lnSpc>
              <a:spcBef>
                <a:spcPts val="400"/>
              </a:spcBef>
              <a:spcAft>
                <a:spcPts val="0"/>
              </a:spcAft>
              <a:buSzPts val="1100"/>
              <a:buChar char="■"/>
              <a:defRPr sz="1100"/>
            </a:lvl7pPr>
            <a:lvl8pPr indent="-298450" lvl="7" marL="3657600" rtl="0">
              <a:lnSpc>
                <a:spcPct val="100000"/>
              </a:lnSpc>
              <a:spcBef>
                <a:spcPts val="400"/>
              </a:spcBef>
              <a:spcAft>
                <a:spcPts val="0"/>
              </a:spcAft>
              <a:buSzPts val="1100"/>
              <a:buChar char="■"/>
              <a:defRPr sz="1100"/>
            </a:lvl8pPr>
            <a:lvl9pPr indent="-298450" lvl="8" marL="4114800" rtl="0">
              <a:lnSpc>
                <a:spcPct val="100000"/>
              </a:lnSpc>
              <a:spcBef>
                <a:spcPts val="400"/>
              </a:spcBef>
              <a:spcAft>
                <a:spcPts val="400"/>
              </a:spcAft>
              <a:buSzPts val="1100"/>
              <a:buChar char="■"/>
              <a:defRPr sz="1100"/>
            </a:lvl9pPr>
          </a:lstStyle>
          <a:p/>
        </p:txBody>
      </p:sp>
      <p:sp>
        <p:nvSpPr>
          <p:cNvPr id="1633" name="Google Shape;1633;p131"/>
          <p:cNvSpPr txBox="1"/>
          <p:nvPr>
            <p:ph idx="3" type="subTitle"/>
          </p:nvPr>
        </p:nvSpPr>
        <p:spPr>
          <a:xfrm>
            <a:off x="457200" y="1437747"/>
            <a:ext cx="968100" cy="639600"/>
          </a:xfrm>
          <a:prstGeom prst="rect">
            <a:avLst/>
          </a:prstGeom>
        </p:spPr>
        <p:txBody>
          <a:bodyPr anchorCtr="0" anchor="t" bIns="0" lIns="0" spcFirstLastPara="1" rIns="0" wrap="square" tIns="0">
            <a:noAutofit/>
          </a:bodyPr>
          <a:lstStyle>
            <a:lvl1pPr lvl="0" rtl="0">
              <a:spcBef>
                <a:spcPts val="0"/>
              </a:spcBef>
              <a:spcAft>
                <a:spcPts val="0"/>
              </a:spcAft>
              <a:buNone/>
              <a:defRPr sz="1400">
                <a:latin typeface="Roboto Slab Regular"/>
                <a:ea typeface="Roboto Slab Regular"/>
                <a:cs typeface="Roboto Slab Regular"/>
                <a:sym typeface="Roboto Slab Regular"/>
              </a:defRPr>
            </a:lvl1pPr>
            <a:lvl2pPr lvl="1" rtl="0">
              <a:spcBef>
                <a:spcPts val="600"/>
              </a:spcBef>
              <a:spcAft>
                <a:spcPts val="0"/>
              </a:spcAft>
              <a:buNone/>
              <a:defRPr sz="1400">
                <a:latin typeface="Roboto Slab Regular"/>
                <a:ea typeface="Roboto Slab Regular"/>
                <a:cs typeface="Roboto Slab Regular"/>
                <a:sym typeface="Roboto Slab Regular"/>
              </a:defRPr>
            </a:lvl2pPr>
            <a:lvl3pPr lvl="2" rtl="0">
              <a:spcBef>
                <a:spcPts val="600"/>
              </a:spcBef>
              <a:spcAft>
                <a:spcPts val="0"/>
              </a:spcAft>
              <a:buNone/>
              <a:defRPr sz="1400">
                <a:latin typeface="Roboto Slab Regular"/>
                <a:ea typeface="Roboto Slab Regular"/>
                <a:cs typeface="Roboto Slab Regular"/>
                <a:sym typeface="Roboto Slab Regular"/>
              </a:defRPr>
            </a:lvl3pPr>
            <a:lvl4pPr lvl="3" rtl="0">
              <a:spcBef>
                <a:spcPts val="600"/>
              </a:spcBef>
              <a:spcAft>
                <a:spcPts val="0"/>
              </a:spcAft>
              <a:buNone/>
              <a:defRPr sz="1400">
                <a:latin typeface="Roboto Slab Regular"/>
                <a:ea typeface="Roboto Slab Regular"/>
                <a:cs typeface="Roboto Slab Regular"/>
                <a:sym typeface="Roboto Slab Regular"/>
              </a:defRPr>
            </a:lvl4pPr>
            <a:lvl5pPr lvl="4" rtl="0">
              <a:spcBef>
                <a:spcPts val="600"/>
              </a:spcBef>
              <a:spcAft>
                <a:spcPts val="0"/>
              </a:spcAft>
              <a:buNone/>
              <a:defRPr sz="1400">
                <a:latin typeface="Roboto Slab Regular"/>
                <a:ea typeface="Roboto Slab Regular"/>
                <a:cs typeface="Roboto Slab Regular"/>
                <a:sym typeface="Roboto Slab Regular"/>
              </a:defRPr>
            </a:lvl5pPr>
            <a:lvl6pPr lvl="5" rtl="0">
              <a:spcBef>
                <a:spcPts val="600"/>
              </a:spcBef>
              <a:spcAft>
                <a:spcPts val="0"/>
              </a:spcAft>
              <a:buNone/>
              <a:defRPr sz="1400">
                <a:latin typeface="Roboto Slab Regular"/>
                <a:ea typeface="Roboto Slab Regular"/>
                <a:cs typeface="Roboto Slab Regular"/>
                <a:sym typeface="Roboto Slab Regular"/>
              </a:defRPr>
            </a:lvl6pPr>
            <a:lvl7pPr lvl="6" rtl="0">
              <a:spcBef>
                <a:spcPts val="600"/>
              </a:spcBef>
              <a:spcAft>
                <a:spcPts val="0"/>
              </a:spcAft>
              <a:buNone/>
              <a:defRPr sz="1400">
                <a:latin typeface="Roboto Slab Regular"/>
                <a:ea typeface="Roboto Slab Regular"/>
                <a:cs typeface="Roboto Slab Regular"/>
                <a:sym typeface="Roboto Slab Regular"/>
              </a:defRPr>
            </a:lvl7pPr>
            <a:lvl8pPr lvl="7" rtl="0">
              <a:spcBef>
                <a:spcPts val="600"/>
              </a:spcBef>
              <a:spcAft>
                <a:spcPts val="0"/>
              </a:spcAft>
              <a:buNone/>
              <a:defRPr sz="1400">
                <a:latin typeface="Roboto Slab Regular"/>
                <a:ea typeface="Roboto Slab Regular"/>
                <a:cs typeface="Roboto Slab Regular"/>
                <a:sym typeface="Roboto Slab Regular"/>
              </a:defRPr>
            </a:lvl8pPr>
            <a:lvl9pPr lvl="8" rtl="0">
              <a:spcBef>
                <a:spcPts val="600"/>
              </a:spcBef>
              <a:spcAft>
                <a:spcPts val="600"/>
              </a:spcAft>
              <a:buNone/>
              <a:defRPr sz="1400">
                <a:latin typeface="Roboto Slab Regular"/>
                <a:ea typeface="Roboto Slab Regular"/>
                <a:cs typeface="Roboto Slab Regular"/>
                <a:sym typeface="Roboto Slab Regular"/>
              </a:defRPr>
            </a:lvl9pPr>
          </a:lstStyle>
          <a:p/>
        </p:txBody>
      </p:sp>
      <p:sp>
        <p:nvSpPr>
          <p:cNvPr id="1634" name="Google Shape;1634;p131"/>
          <p:cNvSpPr txBox="1"/>
          <p:nvPr>
            <p:ph idx="4" type="body"/>
          </p:nvPr>
        </p:nvSpPr>
        <p:spPr>
          <a:xfrm>
            <a:off x="1555700" y="2444496"/>
            <a:ext cx="4800600" cy="981600"/>
          </a:xfrm>
          <a:prstGeom prst="rect">
            <a:avLst/>
          </a:prstGeom>
        </p:spPr>
        <p:txBody>
          <a:bodyPr anchorCtr="0" anchor="t" bIns="0" lIns="0" spcFirstLastPara="1" rIns="0" wrap="square" tIns="0">
            <a:noAutofit/>
          </a:bodyPr>
          <a:lstStyle>
            <a:lvl1pPr indent="-228600" lvl="0" marL="457200" rtl="0">
              <a:lnSpc>
                <a:spcPct val="100000"/>
              </a:lnSpc>
              <a:spcBef>
                <a:spcPts val="0"/>
              </a:spcBef>
              <a:spcAft>
                <a:spcPts val="0"/>
              </a:spcAft>
              <a:buSzPts val="1100"/>
              <a:buNone/>
              <a:defRPr sz="1100"/>
            </a:lvl1pPr>
            <a:lvl2pPr indent="-298450" lvl="1" marL="914400" rtl="0">
              <a:lnSpc>
                <a:spcPct val="100000"/>
              </a:lnSpc>
              <a:spcBef>
                <a:spcPts val="400"/>
              </a:spcBef>
              <a:spcAft>
                <a:spcPts val="0"/>
              </a:spcAft>
              <a:buSzPts val="1100"/>
              <a:buChar char="■"/>
              <a:defRPr sz="1100"/>
            </a:lvl2pPr>
            <a:lvl3pPr indent="-298450" lvl="2" marL="1371600" rtl="0">
              <a:lnSpc>
                <a:spcPct val="100000"/>
              </a:lnSpc>
              <a:spcBef>
                <a:spcPts val="400"/>
              </a:spcBef>
              <a:spcAft>
                <a:spcPts val="0"/>
              </a:spcAft>
              <a:buSzPts val="1100"/>
              <a:buChar char="■"/>
              <a:defRPr sz="1100"/>
            </a:lvl3pPr>
            <a:lvl4pPr indent="-298450" lvl="3" marL="1828800" rtl="0">
              <a:lnSpc>
                <a:spcPct val="100000"/>
              </a:lnSpc>
              <a:spcBef>
                <a:spcPts val="400"/>
              </a:spcBef>
              <a:spcAft>
                <a:spcPts val="0"/>
              </a:spcAft>
              <a:buSzPts val="1100"/>
              <a:buChar char="■"/>
              <a:defRPr sz="1100"/>
            </a:lvl4pPr>
            <a:lvl5pPr indent="-298450" lvl="4" marL="2286000" rtl="0">
              <a:lnSpc>
                <a:spcPct val="100000"/>
              </a:lnSpc>
              <a:spcBef>
                <a:spcPts val="400"/>
              </a:spcBef>
              <a:spcAft>
                <a:spcPts val="0"/>
              </a:spcAft>
              <a:buSzPts val="1100"/>
              <a:buChar char="■"/>
              <a:defRPr sz="1100"/>
            </a:lvl5pPr>
            <a:lvl6pPr indent="-298450" lvl="5" marL="2743200" rtl="0">
              <a:lnSpc>
                <a:spcPct val="100000"/>
              </a:lnSpc>
              <a:spcBef>
                <a:spcPts val="400"/>
              </a:spcBef>
              <a:spcAft>
                <a:spcPts val="0"/>
              </a:spcAft>
              <a:buSzPts val="1100"/>
              <a:buChar char="■"/>
              <a:defRPr sz="1100"/>
            </a:lvl6pPr>
            <a:lvl7pPr indent="-298450" lvl="6" marL="3200400" rtl="0">
              <a:lnSpc>
                <a:spcPct val="100000"/>
              </a:lnSpc>
              <a:spcBef>
                <a:spcPts val="400"/>
              </a:spcBef>
              <a:spcAft>
                <a:spcPts val="0"/>
              </a:spcAft>
              <a:buSzPts val="1100"/>
              <a:buChar char="■"/>
              <a:defRPr sz="1100"/>
            </a:lvl7pPr>
            <a:lvl8pPr indent="-298450" lvl="7" marL="3657600" rtl="0">
              <a:lnSpc>
                <a:spcPct val="100000"/>
              </a:lnSpc>
              <a:spcBef>
                <a:spcPts val="400"/>
              </a:spcBef>
              <a:spcAft>
                <a:spcPts val="0"/>
              </a:spcAft>
              <a:buSzPts val="1100"/>
              <a:buChar char="■"/>
              <a:defRPr sz="1100"/>
            </a:lvl8pPr>
            <a:lvl9pPr indent="-298450" lvl="8" marL="4114800" rtl="0">
              <a:lnSpc>
                <a:spcPct val="100000"/>
              </a:lnSpc>
              <a:spcBef>
                <a:spcPts val="400"/>
              </a:spcBef>
              <a:spcAft>
                <a:spcPts val="400"/>
              </a:spcAft>
              <a:buSzPts val="1100"/>
              <a:buChar char="■"/>
              <a:defRPr sz="1100"/>
            </a:lvl9pPr>
          </a:lstStyle>
          <a:p/>
        </p:txBody>
      </p:sp>
      <p:sp>
        <p:nvSpPr>
          <p:cNvPr id="1635" name="Google Shape;1635;p131"/>
          <p:cNvSpPr txBox="1"/>
          <p:nvPr>
            <p:ph idx="5" type="subTitle"/>
          </p:nvPr>
        </p:nvSpPr>
        <p:spPr>
          <a:xfrm>
            <a:off x="457200" y="2444496"/>
            <a:ext cx="968100" cy="639600"/>
          </a:xfrm>
          <a:prstGeom prst="rect">
            <a:avLst/>
          </a:prstGeom>
        </p:spPr>
        <p:txBody>
          <a:bodyPr anchorCtr="0" anchor="t" bIns="0" lIns="0" spcFirstLastPara="1" rIns="0" wrap="square" tIns="0">
            <a:noAutofit/>
          </a:bodyPr>
          <a:lstStyle>
            <a:lvl1pPr lvl="0" rtl="0">
              <a:spcBef>
                <a:spcPts val="0"/>
              </a:spcBef>
              <a:spcAft>
                <a:spcPts val="0"/>
              </a:spcAft>
              <a:buNone/>
              <a:defRPr sz="1400">
                <a:latin typeface="Roboto Slab Regular"/>
                <a:ea typeface="Roboto Slab Regular"/>
                <a:cs typeface="Roboto Slab Regular"/>
                <a:sym typeface="Roboto Slab Regular"/>
              </a:defRPr>
            </a:lvl1pPr>
            <a:lvl2pPr lvl="1" rtl="0">
              <a:spcBef>
                <a:spcPts val="600"/>
              </a:spcBef>
              <a:spcAft>
                <a:spcPts val="0"/>
              </a:spcAft>
              <a:buNone/>
              <a:defRPr sz="1400">
                <a:latin typeface="Roboto Slab Regular"/>
                <a:ea typeface="Roboto Slab Regular"/>
                <a:cs typeface="Roboto Slab Regular"/>
                <a:sym typeface="Roboto Slab Regular"/>
              </a:defRPr>
            </a:lvl2pPr>
            <a:lvl3pPr lvl="2" rtl="0">
              <a:spcBef>
                <a:spcPts val="600"/>
              </a:spcBef>
              <a:spcAft>
                <a:spcPts val="0"/>
              </a:spcAft>
              <a:buNone/>
              <a:defRPr sz="1400">
                <a:latin typeface="Roboto Slab Regular"/>
                <a:ea typeface="Roboto Slab Regular"/>
                <a:cs typeface="Roboto Slab Regular"/>
                <a:sym typeface="Roboto Slab Regular"/>
              </a:defRPr>
            </a:lvl3pPr>
            <a:lvl4pPr lvl="3" rtl="0">
              <a:spcBef>
                <a:spcPts val="600"/>
              </a:spcBef>
              <a:spcAft>
                <a:spcPts val="0"/>
              </a:spcAft>
              <a:buNone/>
              <a:defRPr sz="1400">
                <a:latin typeface="Roboto Slab Regular"/>
                <a:ea typeface="Roboto Slab Regular"/>
                <a:cs typeface="Roboto Slab Regular"/>
                <a:sym typeface="Roboto Slab Regular"/>
              </a:defRPr>
            </a:lvl4pPr>
            <a:lvl5pPr lvl="4" rtl="0">
              <a:spcBef>
                <a:spcPts val="600"/>
              </a:spcBef>
              <a:spcAft>
                <a:spcPts val="0"/>
              </a:spcAft>
              <a:buNone/>
              <a:defRPr sz="1400">
                <a:latin typeface="Roboto Slab Regular"/>
                <a:ea typeface="Roboto Slab Regular"/>
                <a:cs typeface="Roboto Slab Regular"/>
                <a:sym typeface="Roboto Slab Regular"/>
              </a:defRPr>
            </a:lvl5pPr>
            <a:lvl6pPr lvl="5" rtl="0">
              <a:spcBef>
                <a:spcPts val="600"/>
              </a:spcBef>
              <a:spcAft>
                <a:spcPts val="0"/>
              </a:spcAft>
              <a:buNone/>
              <a:defRPr sz="1400">
                <a:latin typeface="Roboto Slab Regular"/>
                <a:ea typeface="Roboto Slab Regular"/>
                <a:cs typeface="Roboto Slab Regular"/>
                <a:sym typeface="Roboto Slab Regular"/>
              </a:defRPr>
            </a:lvl6pPr>
            <a:lvl7pPr lvl="6" rtl="0">
              <a:spcBef>
                <a:spcPts val="600"/>
              </a:spcBef>
              <a:spcAft>
                <a:spcPts val="0"/>
              </a:spcAft>
              <a:buNone/>
              <a:defRPr sz="1400">
                <a:latin typeface="Roboto Slab Regular"/>
                <a:ea typeface="Roboto Slab Regular"/>
                <a:cs typeface="Roboto Slab Regular"/>
                <a:sym typeface="Roboto Slab Regular"/>
              </a:defRPr>
            </a:lvl7pPr>
            <a:lvl8pPr lvl="7" rtl="0">
              <a:spcBef>
                <a:spcPts val="600"/>
              </a:spcBef>
              <a:spcAft>
                <a:spcPts val="0"/>
              </a:spcAft>
              <a:buNone/>
              <a:defRPr sz="1400">
                <a:latin typeface="Roboto Slab Regular"/>
                <a:ea typeface="Roboto Slab Regular"/>
                <a:cs typeface="Roboto Slab Regular"/>
                <a:sym typeface="Roboto Slab Regular"/>
              </a:defRPr>
            </a:lvl8pPr>
            <a:lvl9pPr lvl="8" rtl="0">
              <a:spcBef>
                <a:spcPts val="600"/>
              </a:spcBef>
              <a:spcAft>
                <a:spcPts val="600"/>
              </a:spcAft>
              <a:buNone/>
              <a:defRPr sz="1400">
                <a:latin typeface="Roboto Slab Regular"/>
                <a:ea typeface="Roboto Slab Regular"/>
                <a:cs typeface="Roboto Slab Regular"/>
                <a:sym typeface="Roboto Slab Regular"/>
              </a:defRPr>
            </a:lvl9pPr>
          </a:lstStyle>
          <a:p/>
        </p:txBody>
      </p:sp>
      <p:sp>
        <p:nvSpPr>
          <p:cNvPr id="1636" name="Google Shape;1636;p131"/>
          <p:cNvSpPr txBox="1"/>
          <p:nvPr>
            <p:ph idx="6" type="body"/>
          </p:nvPr>
        </p:nvSpPr>
        <p:spPr>
          <a:xfrm>
            <a:off x="1555700" y="3456472"/>
            <a:ext cx="4800600" cy="981600"/>
          </a:xfrm>
          <a:prstGeom prst="rect">
            <a:avLst/>
          </a:prstGeom>
        </p:spPr>
        <p:txBody>
          <a:bodyPr anchorCtr="0" anchor="t" bIns="0" lIns="0" spcFirstLastPara="1" rIns="0" wrap="square" tIns="0">
            <a:noAutofit/>
          </a:bodyPr>
          <a:lstStyle>
            <a:lvl1pPr indent="-228600" lvl="0" marL="457200" rtl="0">
              <a:lnSpc>
                <a:spcPct val="100000"/>
              </a:lnSpc>
              <a:spcBef>
                <a:spcPts val="0"/>
              </a:spcBef>
              <a:spcAft>
                <a:spcPts val="0"/>
              </a:spcAft>
              <a:buSzPts val="1100"/>
              <a:buNone/>
              <a:defRPr sz="1100"/>
            </a:lvl1pPr>
            <a:lvl2pPr indent="-298450" lvl="1" marL="914400" rtl="0">
              <a:lnSpc>
                <a:spcPct val="100000"/>
              </a:lnSpc>
              <a:spcBef>
                <a:spcPts val="400"/>
              </a:spcBef>
              <a:spcAft>
                <a:spcPts val="0"/>
              </a:spcAft>
              <a:buSzPts val="1100"/>
              <a:buChar char="■"/>
              <a:defRPr sz="1100"/>
            </a:lvl2pPr>
            <a:lvl3pPr indent="-298450" lvl="2" marL="1371600" rtl="0">
              <a:lnSpc>
                <a:spcPct val="100000"/>
              </a:lnSpc>
              <a:spcBef>
                <a:spcPts val="400"/>
              </a:spcBef>
              <a:spcAft>
                <a:spcPts val="0"/>
              </a:spcAft>
              <a:buSzPts val="1100"/>
              <a:buChar char="■"/>
              <a:defRPr sz="1100"/>
            </a:lvl3pPr>
            <a:lvl4pPr indent="-298450" lvl="3" marL="1828800" rtl="0">
              <a:lnSpc>
                <a:spcPct val="100000"/>
              </a:lnSpc>
              <a:spcBef>
                <a:spcPts val="400"/>
              </a:spcBef>
              <a:spcAft>
                <a:spcPts val="0"/>
              </a:spcAft>
              <a:buSzPts val="1100"/>
              <a:buChar char="■"/>
              <a:defRPr sz="1100"/>
            </a:lvl4pPr>
            <a:lvl5pPr indent="-298450" lvl="4" marL="2286000" rtl="0">
              <a:lnSpc>
                <a:spcPct val="100000"/>
              </a:lnSpc>
              <a:spcBef>
                <a:spcPts val="400"/>
              </a:spcBef>
              <a:spcAft>
                <a:spcPts val="0"/>
              </a:spcAft>
              <a:buSzPts val="1100"/>
              <a:buChar char="■"/>
              <a:defRPr sz="1100"/>
            </a:lvl5pPr>
            <a:lvl6pPr indent="-298450" lvl="5" marL="2743200" rtl="0">
              <a:lnSpc>
                <a:spcPct val="100000"/>
              </a:lnSpc>
              <a:spcBef>
                <a:spcPts val="400"/>
              </a:spcBef>
              <a:spcAft>
                <a:spcPts val="0"/>
              </a:spcAft>
              <a:buSzPts val="1100"/>
              <a:buChar char="■"/>
              <a:defRPr sz="1100"/>
            </a:lvl6pPr>
            <a:lvl7pPr indent="-298450" lvl="6" marL="3200400" rtl="0">
              <a:lnSpc>
                <a:spcPct val="100000"/>
              </a:lnSpc>
              <a:spcBef>
                <a:spcPts val="400"/>
              </a:spcBef>
              <a:spcAft>
                <a:spcPts val="0"/>
              </a:spcAft>
              <a:buSzPts val="1100"/>
              <a:buChar char="■"/>
              <a:defRPr sz="1100"/>
            </a:lvl7pPr>
            <a:lvl8pPr indent="-298450" lvl="7" marL="3657600" rtl="0">
              <a:lnSpc>
                <a:spcPct val="100000"/>
              </a:lnSpc>
              <a:spcBef>
                <a:spcPts val="400"/>
              </a:spcBef>
              <a:spcAft>
                <a:spcPts val="0"/>
              </a:spcAft>
              <a:buSzPts val="1100"/>
              <a:buChar char="■"/>
              <a:defRPr sz="1100"/>
            </a:lvl8pPr>
            <a:lvl9pPr indent="-298450" lvl="8" marL="4114800" rtl="0">
              <a:lnSpc>
                <a:spcPct val="100000"/>
              </a:lnSpc>
              <a:spcBef>
                <a:spcPts val="400"/>
              </a:spcBef>
              <a:spcAft>
                <a:spcPts val="400"/>
              </a:spcAft>
              <a:buSzPts val="1100"/>
              <a:buChar char="■"/>
              <a:defRPr sz="1100"/>
            </a:lvl9pPr>
          </a:lstStyle>
          <a:p/>
        </p:txBody>
      </p:sp>
      <p:sp>
        <p:nvSpPr>
          <p:cNvPr id="1637" name="Google Shape;1637;p131"/>
          <p:cNvSpPr txBox="1"/>
          <p:nvPr>
            <p:ph idx="7" type="subTitle"/>
          </p:nvPr>
        </p:nvSpPr>
        <p:spPr>
          <a:xfrm>
            <a:off x="457200" y="3456472"/>
            <a:ext cx="968100" cy="639600"/>
          </a:xfrm>
          <a:prstGeom prst="rect">
            <a:avLst/>
          </a:prstGeom>
        </p:spPr>
        <p:txBody>
          <a:bodyPr anchorCtr="0" anchor="t" bIns="0" lIns="0" spcFirstLastPara="1" rIns="0" wrap="square" tIns="0">
            <a:noAutofit/>
          </a:bodyPr>
          <a:lstStyle>
            <a:lvl1pPr lvl="0" rtl="0">
              <a:spcBef>
                <a:spcPts val="0"/>
              </a:spcBef>
              <a:spcAft>
                <a:spcPts val="0"/>
              </a:spcAft>
              <a:buNone/>
              <a:defRPr sz="1400">
                <a:latin typeface="Roboto Slab Regular"/>
                <a:ea typeface="Roboto Slab Regular"/>
                <a:cs typeface="Roboto Slab Regular"/>
                <a:sym typeface="Roboto Slab Regular"/>
              </a:defRPr>
            </a:lvl1pPr>
            <a:lvl2pPr lvl="1" rtl="0">
              <a:spcBef>
                <a:spcPts val="600"/>
              </a:spcBef>
              <a:spcAft>
                <a:spcPts val="0"/>
              </a:spcAft>
              <a:buNone/>
              <a:defRPr sz="1400">
                <a:latin typeface="Roboto Slab Regular"/>
                <a:ea typeface="Roboto Slab Regular"/>
                <a:cs typeface="Roboto Slab Regular"/>
                <a:sym typeface="Roboto Slab Regular"/>
              </a:defRPr>
            </a:lvl2pPr>
            <a:lvl3pPr lvl="2" rtl="0">
              <a:spcBef>
                <a:spcPts val="600"/>
              </a:spcBef>
              <a:spcAft>
                <a:spcPts val="0"/>
              </a:spcAft>
              <a:buNone/>
              <a:defRPr sz="1400">
                <a:latin typeface="Roboto Slab Regular"/>
                <a:ea typeface="Roboto Slab Regular"/>
                <a:cs typeface="Roboto Slab Regular"/>
                <a:sym typeface="Roboto Slab Regular"/>
              </a:defRPr>
            </a:lvl3pPr>
            <a:lvl4pPr lvl="3" rtl="0">
              <a:spcBef>
                <a:spcPts val="600"/>
              </a:spcBef>
              <a:spcAft>
                <a:spcPts val="0"/>
              </a:spcAft>
              <a:buNone/>
              <a:defRPr sz="1400">
                <a:latin typeface="Roboto Slab Regular"/>
                <a:ea typeface="Roboto Slab Regular"/>
                <a:cs typeface="Roboto Slab Regular"/>
                <a:sym typeface="Roboto Slab Regular"/>
              </a:defRPr>
            </a:lvl4pPr>
            <a:lvl5pPr lvl="4" rtl="0">
              <a:spcBef>
                <a:spcPts val="600"/>
              </a:spcBef>
              <a:spcAft>
                <a:spcPts val="0"/>
              </a:spcAft>
              <a:buNone/>
              <a:defRPr sz="1400">
                <a:latin typeface="Roboto Slab Regular"/>
                <a:ea typeface="Roboto Slab Regular"/>
                <a:cs typeface="Roboto Slab Regular"/>
                <a:sym typeface="Roboto Slab Regular"/>
              </a:defRPr>
            </a:lvl5pPr>
            <a:lvl6pPr lvl="5" rtl="0">
              <a:spcBef>
                <a:spcPts val="600"/>
              </a:spcBef>
              <a:spcAft>
                <a:spcPts val="0"/>
              </a:spcAft>
              <a:buNone/>
              <a:defRPr sz="1400">
                <a:latin typeface="Roboto Slab Regular"/>
                <a:ea typeface="Roboto Slab Regular"/>
                <a:cs typeface="Roboto Slab Regular"/>
                <a:sym typeface="Roboto Slab Regular"/>
              </a:defRPr>
            </a:lvl6pPr>
            <a:lvl7pPr lvl="6" rtl="0">
              <a:spcBef>
                <a:spcPts val="600"/>
              </a:spcBef>
              <a:spcAft>
                <a:spcPts val="0"/>
              </a:spcAft>
              <a:buNone/>
              <a:defRPr sz="1400">
                <a:latin typeface="Roboto Slab Regular"/>
                <a:ea typeface="Roboto Slab Regular"/>
                <a:cs typeface="Roboto Slab Regular"/>
                <a:sym typeface="Roboto Slab Regular"/>
              </a:defRPr>
            </a:lvl7pPr>
            <a:lvl8pPr lvl="7" rtl="0">
              <a:spcBef>
                <a:spcPts val="600"/>
              </a:spcBef>
              <a:spcAft>
                <a:spcPts val="0"/>
              </a:spcAft>
              <a:buNone/>
              <a:defRPr sz="1400">
                <a:latin typeface="Roboto Slab Regular"/>
                <a:ea typeface="Roboto Slab Regular"/>
                <a:cs typeface="Roboto Slab Regular"/>
                <a:sym typeface="Roboto Slab Regular"/>
              </a:defRPr>
            </a:lvl8pPr>
            <a:lvl9pPr lvl="8" rtl="0">
              <a:spcBef>
                <a:spcPts val="600"/>
              </a:spcBef>
              <a:spcAft>
                <a:spcPts val="600"/>
              </a:spcAft>
              <a:buNone/>
              <a:defRPr sz="1400">
                <a:latin typeface="Roboto Slab Regular"/>
                <a:ea typeface="Roboto Slab Regular"/>
                <a:cs typeface="Roboto Slab Regular"/>
                <a:sym typeface="Roboto Slab Regular"/>
              </a:defRPr>
            </a:lvl9pPr>
          </a:lstStyle>
          <a:p/>
        </p:txBody>
      </p:sp>
      <p:sp>
        <p:nvSpPr>
          <p:cNvPr id="1638" name="Google Shape;1638;p131"/>
          <p:cNvSpPr txBox="1"/>
          <p:nvPr>
            <p:ph idx="8" type="subTitle"/>
          </p:nvPr>
        </p:nvSpPr>
        <p:spPr>
          <a:xfrm>
            <a:off x="6568475" y="1390875"/>
            <a:ext cx="2178000" cy="1668000"/>
          </a:xfrm>
          <a:prstGeom prst="rect">
            <a:avLst/>
          </a:prstGeom>
        </p:spPr>
        <p:txBody>
          <a:bodyPr anchorCtr="0" anchor="t" bIns="0" lIns="0" spcFirstLastPara="1" rIns="0" wrap="square" tIns="0">
            <a:noAutofit/>
          </a:bodyPr>
          <a:lstStyle>
            <a:lvl1pPr lvl="0" rtl="0" algn="r">
              <a:lnSpc>
                <a:spcPct val="115000"/>
              </a:lnSpc>
              <a:spcBef>
                <a:spcPts val="0"/>
              </a:spcBef>
              <a:spcAft>
                <a:spcPts val="0"/>
              </a:spcAft>
              <a:buNone/>
              <a:defRPr i="1" sz="1300"/>
            </a:lvl1pPr>
            <a:lvl2pPr lvl="1" rtl="0">
              <a:lnSpc>
                <a:spcPct val="115000"/>
              </a:lnSpc>
              <a:spcBef>
                <a:spcPts val="0"/>
              </a:spcBef>
              <a:spcAft>
                <a:spcPts val="0"/>
              </a:spcAft>
              <a:buNone/>
              <a:defRPr sz="1300"/>
            </a:lvl2pPr>
            <a:lvl3pPr lvl="2" rtl="0">
              <a:lnSpc>
                <a:spcPct val="115000"/>
              </a:lnSpc>
              <a:spcBef>
                <a:spcPts val="0"/>
              </a:spcBef>
              <a:spcAft>
                <a:spcPts val="0"/>
              </a:spcAft>
              <a:buNone/>
              <a:defRPr sz="1300"/>
            </a:lvl3pPr>
            <a:lvl4pPr lvl="3" rtl="0">
              <a:lnSpc>
                <a:spcPct val="115000"/>
              </a:lnSpc>
              <a:spcBef>
                <a:spcPts val="0"/>
              </a:spcBef>
              <a:spcAft>
                <a:spcPts val="0"/>
              </a:spcAft>
              <a:buNone/>
              <a:defRPr sz="1300"/>
            </a:lvl4pPr>
            <a:lvl5pPr lvl="4" rtl="0">
              <a:lnSpc>
                <a:spcPct val="115000"/>
              </a:lnSpc>
              <a:spcBef>
                <a:spcPts val="0"/>
              </a:spcBef>
              <a:spcAft>
                <a:spcPts val="0"/>
              </a:spcAft>
              <a:buNone/>
              <a:defRPr sz="1300"/>
            </a:lvl5pPr>
            <a:lvl6pPr lvl="5" rtl="0">
              <a:lnSpc>
                <a:spcPct val="115000"/>
              </a:lnSpc>
              <a:spcBef>
                <a:spcPts val="0"/>
              </a:spcBef>
              <a:spcAft>
                <a:spcPts val="0"/>
              </a:spcAft>
              <a:buNone/>
              <a:defRPr sz="1300"/>
            </a:lvl6pPr>
            <a:lvl7pPr lvl="6" rtl="0">
              <a:lnSpc>
                <a:spcPct val="115000"/>
              </a:lnSpc>
              <a:spcBef>
                <a:spcPts val="0"/>
              </a:spcBef>
              <a:spcAft>
                <a:spcPts val="0"/>
              </a:spcAft>
              <a:buNone/>
              <a:defRPr sz="1300"/>
            </a:lvl7pPr>
            <a:lvl8pPr lvl="7" rtl="0">
              <a:lnSpc>
                <a:spcPct val="115000"/>
              </a:lnSpc>
              <a:spcBef>
                <a:spcPts val="0"/>
              </a:spcBef>
              <a:spcAft>
                <a:spcPts val="0"/>
              </a:spcAft>
              <a:buNone/>
              <a:defRPr sz="1300"/>
            </a:lvl8pPr>
            <a:lvl9pPr lvl="8" rtl="0">
              <a:lnSpc>
                <a:spcPct val="115000"/>
              </a:lnSpc>
              <a:spcBef>
                <a:spcPts val="0"/>
              </a:spcBef>
              <a:spcAft>
                <a:spcPts val="0"/>
              </a:spcAft>
              <a:buNone/>
              <a:defRPr sz="1300"/>
            </a:lvl9pPr>
          </a:lstStyle>
          <a:p/>
        </p:txBody>
      </p:sp>
      <p:sp>
        <p:nvSpPr>
          <p:cNvPr id="1639" name="Google Shape;1639;p131"/>
          <p:cNvSpPr txBox="1"/>
          <p:nvPr>
            <p:ph idx="9" type="subTitle"/>
          </p:nvPr>
        </p:nvSpPr>
        <p:spPr>
          <a:xfrm>
            <a:off x="6568425" y="3292275"/>
            <a:ext cx="2178000" cy="535800"/>
          </a:xfrm>
          <a:prstGeom prst="rect">
            <a:avLst/>
          </a:prstGeom>
        </p:spPr>
        <p:txBody>
          <a:bodyPr anchorCtr="0" anchor="t" bIns="0" lIns="0" spcFirstLastPara="1" rIns="0" wrap="square" tIns="0">
            <a:noAutofit/>
          </a:bodyPr>
          <a:lstStyle>
            <a:lvl1pPr lvl="0" rtl="0" algn="r">
              <a:lnSpc>
                <a:spcPct val="115000"/>
              </a:lnSpc>
              <a:spcBef>
                <a:spcPts val="0"/>
              </a:spcBef>
              <a:spcAft>
                <a:spcPts val="0"/>
              </a:spcAft>
              <a:buNone/>
              <a:defRPr i="1" sz="900">
                <a:solidFill>
                  <a:schemeClr val="accent2"/>
                </a:solidFill>
              </a:defRPr>
            </a:lvl1pPr>
            <a:lvl2pPr lvl="1" rtl="0" algn="r">
              <a:lnSpc>
                <a:spcPct val="115000"/>
              </a:lnSpc>
              <a:spcBef>
                <a:spcPts val="0"/>
              </a:spcBef>
              <a:spcAft>
                <a:spcPts val="0"/>
              </a:spcAft>
              <a:buNone/>
              <a:defRPr i="1" sz="900">
                <a:solidFill>
                  <a:srgbClr val="969696"/>
                </a:solidFill>
              </a:defRPr>
            </a:lvl2pPr>
            <a:lvl3pPr lvl="2" rtl="0" algn="r">
              <a:lnSpc>
                <a:spcPct val="115000"/>
              </a:lnSpc>
              <a:spcBef>
                <a:spcPts val="0"/>
              </a:spcBef>
              <a:spcAft>
                <a:spcPts val="0"/>
              </a:spcAft>
              <a:buNone/>
              <a:defRPr i="1" sz="900">
                <a:solidFill>
                  <a:srgbClr val="969696"/>
                </a:solidFill>
              </a:defRPr>
            </a:lvl3pPr>
            <a:lvl4pPr lvl="3" rtl="0" algn="r">
              <a:lnSpc>
                <a:spcPct val="115000"/>
              </a:lnSpc>
              <a:spcBef>
                <a:spcPts val="0"/>
              </a:spcBef>
              <a:spcAft>
                <a:spcPts val="0"/>
              </a:spcAft>
              <a:buNone/>
              <a:defRPr i="1" sz="900">
                <a:solidFill>
                  <a:srgbClr val="969696"/>
                </a:solidFill>
              </a:defRPr>
            </a:lvl4pPr>
            <a:lvl5pPr lvl="4" rtl="0" algn="r">
              <a:lnSpc>
                <a:spcPct val="115000"/>
              </a:lnSpc>
              <a:spcBef>
                <a:spcPts val="0"/>
              </a:spcBef>
              <a:spcAft>
                <a:spcPts val="0"/>
              </a:spcAft>
              <a:buNone/>
              <a:defRPr i="1" sz="900">
                <a:solidFill>
                  <a:srgbClr val="969696"/>
                </a:solidFill>
              </a:defRPr>
            </a:lvl5pPr>
            <a:lvl6pPr lvl="5" rtl="0" algn="r">
              <a:lnSpc>
                <a:spcPct val="115000"/>
              </a:lnSpc>
              <a:spcBef>
                <a:spcPts val="0"/>
              </a:spcBef>
              <a:spcAft>
                <a:spcPts val="0"/>
              </a:spcAft>
              <a:buNone/>
              <a:defRPr i="1" sz="900">
                <a:solidFill>
                  <a:srgbClr val="969696"/>
                </a:solidFill>
              </a:defRPr>
            </a:lvl6pPr>
            <a:lvl7pPr lvl="6" rtl="0" algn="r">
              <a:lnSpc>
                <a:spcPct val="115000"/>
              </a:lnSpc>
              <a:spcBef>
                <a:spcPts val="0"/>
              </a:spcBef>
              <a:spcAft>
                <a:spcPts val="0"/>
              </a:spcAft>
              <a:buNone/>
              <a:defRPr i="1" sz="900">
                <a:solidFill>
                  <a:srgbClr val="969696"/>
                </a:solidFill>
              </a:defRPr>
            </a:lvl7pPr>
            <a:lvl8pPr lvl="7" rtl="0" algn="r">
              <a:lnSpc>
                <a:spcPct val="115000"/>
              </a:lnSpc>
              <a:spcBef>
                <a:spcPts val="0"/>
              </a:spcBef>
              <a:spcAft>
                <a:spcPts val="0"/>
              </a:spcAft>
              <a:buNone/>
              <a:defRPr i="1" sz="900">
                <a:solidFill>
                  <a:srgbClr val="969696"/>
                </a:solidFill>
              </a:defRPr>
            </a:lvl8pPr>
            <a:lvl9pPr lvl="8" rtl="0" algn="r">
              <a:lnSpc>
                <a:spcPct val="115000"/>
              </a:lnSpc>
              <a:spcBef>
                <a:spcPts val="0"/>
              </a:spcBef>
              <a:spcAft>
                <a:spcPts val="0"/>
              </a:spcAft>
              <a:buNone/>
              <a:defRPr i="1" sz="900">
                <a:solidFill>
                  <a:srgbClr val="969696"/>
                </a:solidFil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Left Photo">
  <p:cSld name="CUSTOM_2">
    <p:spTree>
      <p:nvGrpSpPr>
        <p:cNvPr id="92" name="Shape 92"/>
        <p:cNvGrpSpPr/>
        <p:nvPr/>
      </p:nvGrpSpPr>
      <p:grpSpPr>
        <a:xfrm>
          <a:off x="0" y="0"/>
          <a:ext cx="0" cy="0"/>
          <a:chOff x="0" y="0"/>
          <a:chExt cx="0" cy="0"/>
        </a:xfrm>
      </p:grpSpPr>
      <p:sp>
        <p:nvSpPr>
          <p:cNvPr id="93" name="Google Shape;93;p14"/>
          <p:cNvSpPr/>
          <p:nvPr/>
        </p:nvSpPr>
        <p:spPr>
          <a:xfrm>
            <a:off x="0" y="0"/>
            <a:ext cx="4572000" cy="51435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4"/>
          <p:cNvSpPr txBox="1"/>
          <p:nvPr>
            <p:ph type="title"/>
          </p:nvPr>
        </p:nvSpPr>
        <p:spPr>
          <a:xfrm>
            <a:off x="4879950" y="440175"/>
            <a:ext cx="3963900" cy="459600"/>
          </a:xfrm>
          <a:prstGeom prst="rect">
            <a:avLst/>
          </a:prstGeom>
        </p:spPr>
        <p:txBody>
          <a:bodyPr anchorCtr="0" anchor="t" bIns="0" lIns="0" spcFirstLastPara="1" rIns="0" wrap="square" tIns="0">
            <a:noAutofit/>
          </a:bodyPr>
          <a:lstStyle>
            <a:lvl1pPr lvl="0">
              <a:spcBef>
                <a:spcPts val="0"/>
              </a:spcBef>
              <a:spcAft>
                <a:spcPts val="0"/>
              </a:spcAft>
              <a:buNone/>
              <a:defRPr sz="2200"/>
            </a:lvl1pPr>
            <a:lvl2pPr lvl="1">
              <a:spcBef>
                <a:spcPts val="0"/>
              </a:spcBef>
              <a:spcAft>
                <a:spcPts val="0"/>
              </a:spcAft>
              <a:buNone/>
              <a:defRPr sz="2200"/>
            </a:lvl2pPr>
            <a:lvl3pPr lvl="2">
              <a:spcBef>
                <a:spcPts val="0"/>
              </a:spcBef>
              <a:spcAft>
                <a:spcPts val="0"/>
              </a:spcAft>
              <a:buNone/>
              <a:defRPr sz="2200"/>
            </a:lvl3pPr>
            <a:lvl4pPr lvl="3">
              <a:spcBef>
                <a:spcPts val="0"/>
              </a:spcBef>
              <a:spcAft>
                <a:spcPts val="0"/>
              </a:spcAft>
              <a:buNone/>
              <a:defRPr sz="2200"/>
            </a:lvl4pPr>
            <a:lvl5pPr lvl="4">
              <a:spcBef>
                <a:spcPts val="0"/>
              </a:spcBef>
              <a:spcAft>
                <a:spcPts val="0"/>
              </a:spcAft>
              <a:buNone/>
              <a:defRPr sz="2200"/>
            </a:lvl5pPr>
            <a:lvl6pPr lvl="5">
              <a:spcBef>
                <a:spcPts val="0"/>
              </a:spcBef>
              <a:spcAft>
                <a:spcPts val="0"/>
              </a:spcAft>
              <a:buNone/>
              <a:defRPr sz="2200"/>
            </a:lvl6pPr>
            <a:lvl7pPr lvl="6">
              <a:spcBef>
                <a:spcPts val="0"/>
              </a:spcBef>
              <a:spcAft>
                <a:spcPts val="0"/>
              </a:spcAft>
              <a:buNone/>
              <a:defRPr sz="2200"/>
            </a:lvl7pPr>
            <a:lvl8pPr lvl="7">
              <a:spcBef>
                <a:spcPts val="0"/>
              </a:spcBef>
              <a:spcAft>
                <a:spcPts val="0"/>
              </a:spcAft>
              <a:buNone/>
              <a:defRPr sz="2200"/>
            </a:lvl8pPr>
            <a:lvl9pPr lvl="8">
              <a:spcBef>
                <a:spcPts val="0"/>
              </a:spcBef>
              <a:spcAft>
                <a:spcPts val="0"/>
              </a:spcAft>
              <a:buNone/>
              <a:defRPr sz="2200"/>
            </a:lvl9pPr>
          </a:lstStyle>
          <a:p/>
        </p:txBody>
      </p:sp>
      <p:sp>
        <p:nvSpPr>
          <p:cNvPr id="95" name="Google Shape;95;p14"/>
          <p:cNvSpPr txBox="1"/>
          <p:nvPr>
            <p:ph idx="1" type="body"/>
          </p:nvPr>
        </p:nvSpPr>
        <p:spPr>
          <a:xfrm>
            <a:off x="4879950" y="1058225"/>
            <a:ext cx="3963900" cy="3680100"/>
          </a:xfrm>
          <a:prstGeom prst="rect">
            <a:avLst/>
          </a:prstGeom>
          <a:noFill/>
          <a:ln>
            <a:noFill/>
          </a:ln>
          <a:effectLst>
            <a:outerShdw blurRad="57150" rotWithShape="0" algn="bl" dir="5400000" dist="19050">
              <a:srgbClr val="000000">
                <a:alpha val="0"/>
              </a:srgbClr>
            </a:outerShdw>
            <a:reflection blurRad="0" dir="5400000" dist="38100" endA="0" fadeDir="5400012" kx="0" rotWithShape="0" algn="bl" stPos="0" sy="-100000" ky="0"/>
          </a:effectLst>
        </p:spPr>
        <p:txBody>
          <a:bodyPr anchorCtr="0" anchor="t" bIns="0" lIns="0" spcFirstLastPara="1" rIns="0" wrap="square" tIns="0">
            <a:noAutofit/>
          </a:bodyPr>
          <a:lstStyle>
            <a:lvl1pPr indent="-304800" lvl="0" marL="457200" rtl="0" algn="l">
              <a:lnSpc>
                <a:spcPct val="115000"/>
              </a:lnSpc>
              <a:spcBef>
                <a:spcPts val="0"/>
              </a:spcBef>
              <a:spcAft>
                <a:spcPts val="0"/>
              </a:spcAft>
              <a:buClr>
                <a:srgbClr val="15152F"/>
              </a:buClr>
              <a:buSzPts val="1200"/>
              <a:buChar char="■"/>
              <a:defRPr sz="1200">
                <a:solidFill>
                  <a:srgbClr val="15152F"/>
                </a:solidFill>
              </a:defRPr>
            </a:lvl1pPr>
            <a:lvl2pPr indent="-292100" lvl="1" marL="914400" rtl="0" algn="l">
              <a:lnSpc>
                <a:spcPct val="100000"/>
              </a:lnSpc>
              <a:spcBef>
                <a:spcPts val="600"/>
              </a:spcBef>
              <a:spcAft>
                <a:spcPts val="0"/>
              </a:spcAft>
              <a:buClr>
                <a:srgbClr val="15152F"/>
              </a:buClr>
              <a:buSzPts val="1000"/>
              <a:buChar char="■"/>
              <a:defRPr sz="1000">
                <a:solidFill>
                  <a:srgbClr val="15152F"/>
                </a:solidFill>
              </a:defRPr>
            </a:lvl2pPr>
            <a:lvl3pPr indent="-292100" lvl="2" marL="1371600" rtl="0" algn="l">
              <a:lnSpc>
                <a:spcPct val="100000"/>
              </a:lnSpc>
              <a:spcBef>
                <a:spcPts val="600"/>
              </a:spcBef>
              <a:spcAft>
                <a:spcPts val="0"/>
              </a:spcAft>
              <a:buClr>
                <a:srgbClr val="15152F"/>
              </a:buClr>
              <a:buSzPts val="1000"/>
              <a:buChar char="■"/>
              <a:defRPr sz="1000">
                <a:solidFill>
                  <a:srgbClr val="15152F"/>
                </a:solidFill>
              </a:defRPr>
            </a:lvl3pPr>
            <a:lvl4pPr indent="-292100" lvl="3" marL="1828800" rtl="0" algn="l">
              <a:lnSpc>
                <a:spcPct val="100000"/>
              </a:lnSpc>
              <a:spcBef>
                <a:spcPts val="600"/>
              </a:spcBef>
              <a:spcAft>
                <a:spcPts val="0"/>
              </a:spcAft>
              <a:buClr>
                <a:srgbClr val="15152F"/>
              </a:buClr>
              <a:buSzPts val="1000"/>
              <a:buChar char="■"/>
              <a:defRPr>
                <a:solidFill>
                  <a:srgbClr val="15152F"/>
                </a:solidFill>
              </a:defRPr>
            </a:lvl4pPr>
            <a:lvl5pPr indent="-292100" lvl="4" marL="2286000" rtl="0" algn="l">
              <a:lnSpc>
                <a:spcPct val="100000"/>
              </a:lnSpc>
              <a:spcBef>
                <a:spcPts val="600"/>
              </a:spcBef>
              <a:spcAft>
                <a:spcPts val="0"/>
              </a:spcAft>
              <a:buClr>
                <a:srgbClr val="15152F"/>
              </a:buClr>
              <a:buSzPts val="1000"/>
              <a:buChar char="■"/>
              <a:defRPr>
                <a:solidFill>
                  <a:srgbClr val="15152F"/>
                </a:solidFill>
              </a:defRPr>
            </a:lvl5pPr>
            <a:lvl6pPr indent="-292100" lvl="5" marL="2743200" rtl="0" algn="l">
              <a:lnSpc>
                <a:spcPct val="100000"/>
              </a:lnSpc>
              <a:spcBef>
                <a:spcPts val="600"/>
              </a:spcBef>
              <a:spcAft>
                <a:spcPts val="0"/>
              </a:spcAft>
              <a:buClr>
                <a:srgbClr val="15152F"/>
              </a:buClr>
              <a:buSzPts val="1000"/>
              <a:buChar char="■"/>
              <a:defRPr>
                <a:solidFill>
                  <a:srgbClr val="15152F"/>
                </a:solidFill>
              </a:defRPr>
            </a:lvl6pPr>
            <a:lvl7pPr indent="-292100" lvl="6" marL="3200400" rtl="0" algn="l">
              <a:lnSpc>
                <a:spcPct val="100000"/>
              </a:lnSpc>
              <a:spcBef>
                <a:spcPts val="600"/>
              </a:spcBef>
              <a:spcAft>
                <a:spcPts val="0"/>
              </a:spcAft>
              <a:buClr>
                <a:srgbClr val="15152F"/>
              </a:buClr>
              <a:buSzPts val="1000"/>
              <a:buChar char="■"/>
              <a:defRPr>
                <a:solidFill>
                  <a:srgbClr val="15152F"/>
                </a:solidFill>
              </a:defRPr>
            </a:lvl7pPr>
            <a:lvl8pPr indent="-292100" lvl="7" marL="3657600" rtl="0" algn="l">
              <a:lnSpc>
                <a:spcPct val="100000"/>
              </a:lnSpc>
              <a:spcBef>
                <a:spcPts val="600"/>
              </a:spcBef>
              <a:spcAft>
                <a:spcPts val="0"/>
              </a:spcAft>
              <a:buClr>
                <a:srgbClr val="15152F"/>
              </a:buClr>
              <a:buSzPts val="1000"/>
              <a:buChar char="■"/>
              <a:defRPr>
                <a:solidFill>
                  <a:srgbClr val="15152F"/>
                </a:solidFill>
              </a:defRPr>
            </a:lvl8pPr>
            <a:lvl9pPr indent="-292100" lvl="8" marL="4114800" rtl="0" algn="l">
              <a:lnSpc>
                <a:spcPct val="100000"/>
              </a:lnSpc>
              <a:spcBef>
                <a:spcPts val="600"/>
              </a:spcBef>
              <a:spcAft>
                <a:spcPts val="600"/>
              </a:spcAft>
              <a:buClr>
                <a:srgbClr val="15152F"/>
              </a:buClr>
              <a:buSzPts val="1000"/>
              <a:buChar char="■"/>
              <a:defRPr>
                <a:solidFill>
                  <a:srgbClr val="15152F"/>
                </a:solidFill>
              </a:defRPr>
            </a:lvl9pPr>
          </a:lstStyle>
          <a:p/>
        </p:txBody>
      </p:sp>
      <p:grpSp>
        <p:nvGrpSpPr>
          <p:cNvPr id="96" name="Google Shape;96;p14"/>
          <p:cNvGrpSpPr/>
          <p:nvPr/>
        </p:nvGrpSpPr>
        <p:grpSpPr>
          <a:xfrm>
            <a:off x="187035" y="185147"/>
            <a:ext cx="276082" cy="276082"/>
            <a:chOff x="1190625" y="238125"/>
            <a:chExt cx="5238750" cy="5238750"/>
          </a:xfrm>
        </p:grpSpPr>
        <p:sp>
          <p:nvSpPr>
            <p:cNvPr id="97" name="Google Shape;97;p14"/>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rgbClr val="CB22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4"/>
            <p:cNvSpPr/>
            <p:nvPr/>
          </p:nvSpPr>
          <p:spPr>
            <a:xfrm>
              <a:off x="3288550" y="2633150"/>
              <a:ext cx="1048975" cy="964100"/>
            </a:xfrm>
            <a:custGeom>
              <a:rect b="b" l="l" r="r" t="t"/>
              <a:pathLst>
                <a:path extrusionOk="0" h="38564" w="41959">
                  <a:moveTo>
                    <a:pt x="0" y="0"/>
                  </a:moveTo>
                  <a:lnTo>
                    <a:pt x="12491" y="19282"/>
                  </a:lnTo>
                  <a:lnTo>
                    <a:pt x="0" y="38563"/>
                  </a:lnTo>
                  <a:lnTo>
                    <a:pt x="15644" y="38563"/>
                  </a:lnTo>
                  <a:lnTo>
                    <a:pt x="19888" y="30560"/>
                  </a:lnTo>
                  <a:lnTo>
                    <a:pt x="20494" y="29104"/>
                  </a:lnTo>
                  <a:lnTo>
                    <a:pt x="20858" y="28256"/>
                  </a:lnTo>
                  <a:lnTo>
                    <a:pt x="20979" y="28256"/>
                  </a:lnTo>
                  <a:lnTo>
                    <a:pt x="21343" y="29104"/>
                  </a:lnTo>
                  <a:lnTo>
                    <a:pt x="22071" y="30560"/>
                  </a:lnTo>
                  <a:lnTo>
                    <a:pt x="26315" y="38563"/>
                  </a:lnTo>
                  <a:lnTo>
                    <a:pt x="41959" y="38563"/>
                  </a:lnTo>
                  <a:lnTo>
                    <a:pt x="29468" y="19282"/>
                  </a:lnTo>
                  <a:lnTo>
                    <a:pt x="41959" y="0"/>
                  </a:lnTo>
                  <a:lnTo>
                    <a:pt x="26073" y="0"/>
                  </a:lnTo>
                  <a:lnTo>
                    <a:pt x="22313" y="6912"/>
                  </a:lnTo>
                  <a:lnTo>
                    <a:pt x="21464" y="8489"/>
                  </a:lnTo>
                  <a:lnTo>
                    <a:pt x="20979" y="9217"/>
                  </a:lnTo>
                  <a:lnTo>
                    <a:pt x="20858" y="9217"/>
                  </a:lnTo>
                  <a:lnTo>
                    <a:pt x="19524" y="6912"/>
                  </a:lnTo>
                  <a:lnTo>
                    <a:pt x="1588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4"/>
            <p:cNvSpPr/>
            <p:nvPr/>
          </p:nvSpPr>
          <p:spPr>
            <a:xfrm>
              <a:off x="1966725"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802"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618" y="40261"/>
                  </a:lnTo>
                  <a:lnTo>
                    <a:pt x="26679" y="41231"/>
                  </a:lnTo>
                  <a:lnTo>
                    <a:pt x="28498" y="42322"/>
                  </a:lnTo>
                  <a:lnTo>
                    <a:pt x="30075" y="43293"/>
                  </a:lnTo>
                  <a:lnTo>
                    <a:pt x="30681" y="43899"/>
                  </a:lnTo>
                  <a:lnTo>
                    <a:pt x="31166" y="44505"/>
                  </a:lnTo>
                  <a:lnTo>
                    <a:pt x="31651" y="45112"/>
                  </a:lnTo>
                  <a:lnTo>
                    <a:pt x="32015" y="45718"/>
                  </a:lnTo>
                  <a:lnTo>
                    <a:pt x="32136" y="46324"/>
                  </a:lnTo>
                  <a:lnTo>
                    <a:pt x="32258" y="47052"/>
                  </a:lnTo>
                  <a:lnTo>
                    <a:pt x="32258"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493" y="46082"/>
                  </a:lnTo>
                  <a:lnTo>
                    <a:pt x="16493" y="44748"/>
                  </a:lnTo>
                  <a:lnTo>
                    <a:pt x="16735" y="43535"/>
                  </a:lnTo>
                  <a:lnTo>
                    <a:pt x="17099" y="42444"/>
                  </a:lnTo>
                  <a:lnTo>
                    <a:pt x="17584" y="41352"/>
                  </a:lnTo>
                  <a:lnTo>
                    <a:pt x="18191" y="40382"/>
                  </a:lnTo>
                  <a:lnTo>
                    <a:pt x="18676" y="39533"/>
                  </a:lnTo>
                  <a:lnTo>
                    <a:pt x="19888" y="38078"/>
                  </a:lnTo>
                  <a:close/>
                  <a:moveTo>
                    <a:pt x="25224" y="0"/>
                  </a:moveTo>
                  <a:lnTo>
                    <a:pt x="22435" y="121"/>
                  </a:lnTo>
                  <a:lnTo>
                    <a:pt x="19767" y="485"/>
                  </a:lnTo>
                  <a:lnTo>
                    <a:pt x="17463" y="970"/>
                  </a:lnTo>
                  <a:lnTo>
                    <a:pt x="15280" y="1577"/>
                  </a:lnTo>
                  <a:lnTo>
                    <a:pt x="13219" y="2425"/>
                  </a:lnTo>
                  <a:lnTo>
                    <a:pt x="11400"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4" y="24617"/>
                  </a:lnTo>
                  <a:lnTo>
                    <a:pt x="4851" y="26194"/>
                  </a:lnTo>
                  <a:lnTo>
                    <a:pt x="5700" y="27649"/>
                  </a:lnTo>
                  <a:lnTo>
                    <a:pt x="6670" y="29104"/>
                  </a:lnTo>
                  <a:lnTo>
                    <a:pt x="7883" y="30317"/>
                  </a:lnTo>
                  <a:lnTo>
                    <a:pt x="9096" y="31530"/>
                  </a:lnTo>
                  <a:lnTo>
                    <a:pt x="8125" y="32257"/>
                  </a:lnTo>
                  <a:lnTo>
                    <a:pt x="6791" y="33470"/>
                  </a:lnTo>
                  <a:lnTo>
                    <a:pt x="5336" y="35046"/>
                  </a:lnTo>
                  <a:lnTo>
                    <a:pt x="3760" y="36865"/>
                  </a:lnTo>
                  <a:lnTo>
                    <a:pt x="3032" y="37957"/>
                  </a:lnTo>
                  <a:lnTo>
                    <a:pt x="2305" y="39170"/>
                  </a:lnTo>
                  <a:lnTo>
                    <a:pt x="1698" y="40382"/>
                  </a:lnTo>
                  <a:lnTo>
                    <a:pt x="1092" y="41595"/>
                  </a:lnTo>
                  <a:lnTo>
                    <a:pt x="728" y="43050"/>
                  </a:lnTo>
                  <a:lnTo>
                    <a:pt x="364"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2" y="62938"/>
                  </a:lnTo>
                  <a:lnTo>
                    <a:pt x="9581"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30" y="65242"/>
                  </a:lnTo>
                  <a:lnTo>
                    <a:pt x="39170" y="64151"/>
                  </a:lnTo>
                  <a:lnTo>
                    <a:pt x="40989" y="62938"/>
                  </a:lnTo>
                  <a:lnTo>
                    <a:pt x="42565" y="61604"/>
                  </a:lnTo>
                  <a:lnTo>
                    <a:pt x="44021" y="60149"/>
                  </a:lnTo>
                  <a:lnTo>
                    <a:pt x="45233" y="58572"/>
                  </a:lnTo>
                  <a:lnTo>
                    <a:pt x="46325" y="56875"/>
                  </a:lnTo>
                  <a:lnTo>
                    <a:pt x="47173" y="55177"/>
                  </a:lnTo>
                  <a:lnTo>
                    <a:pt x="47780" y="53479"/>
                  </a:lnTo>
                  <a:lnTo>
                    <a:pt x="48265" y="51539"/>
                  </a:lnTo>
                  <a:lnTo>
                    <a:pt x="48629" y="49720"/>
                  </a:lnTo>
                  <a:lnTo>
                    <a:pt x="48629" y="47901"/>
                  </a:lnTo>
                  <a:lnTo>
                    <a:pt x="48629" y="46688"/>
                  </a:lnTo>
                  <a:lnTo>
                    <a:pt x="48507" y="45475"/>
                  </a:lnTo>
                  <a:lnTo>
                    <a:pt x="48386" y="44384"/>
                  </a:lnTo>
                  <a:lnTo>
                    <a:pt x="48144" y="43293"/>
                  </a:lnTo>
                  <a:lnTo>
                    <a:pt x="47780" y="42322"/>
                  </a:lnTo>
                  <a:lnTo>
                    <a:pt x="47416" y="41352"/>
                  </a:lnTo>
                  <a:lnTo>
                    <a:pt x="46446" y="39533"/>
                  </a:lnTo>
                  <a:lnTo>
                    <a:pt x="45354" y="37957"/>
                  </a:lnTo>
                  <a:lnTo>
                    <a:pt x="44021"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5" y="12733"/>
                  </a:lnTo>
                  <a:lnTo>
                    <a:pt x="45597" y="10914"/>
                  </a:lnTo>
                  <a:lnTo>
                    <a:pt x="44748" y="9216"/>
                  </a:lnTo>
                  <a:lnTo>
                    <a:pt x="43535" y="7640"/>
                  </a:lnTo>
                  <a:lnTo>
                    <a:pt x="42323" y="6185"/>
                  </a:lnTo>
                  <a:lnTo>
                    <a:pt x="40868" y="4972"/>
                  </a:lnTo>
                  <a:lnTo>
                    <a:pt x="39291" y="3759"/>
                  </a:lnTo>
                  <a:lnTo>
                    <a:pt x="37593" y="2789"/>
                  </a:lnTo>
                  <a:lnTo>
                    <a:pt x="35774" y="1940"/>
                  </a:lnTo>
                  <a:lnTo>
                    <a:pt x="33834" y="1213"/>
                  </a:lnTo>
                  <a:lnTo>
                    <a:pt x="31772" y="728"/>
                  </a:lnTo>
                  <a:lnTo>
                    <a:pt x="29590" y="364"/>
                  </a:lnTo>
                  <a:lnTo>
                    <a:pt x="27407" y="121"/>
                  </a:lnTo>
                  <a:lnTo>
                    <a:pt x="2522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4"/>
            <p:cNvSpPr/>
            <p:nvPr/>
          </p:nvSpPr>
          <p:spPr>
            <a:xfrm>
              <a:off x="4437550"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681"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496" y="40261"/>
                  </a:lnTo>
                  <a:lnTo>
                    <a:pt x="26679" y="41231"/>
                  </a:lnTo>
                  <a:lnTo>
                    <a:pt x="28498" y="42322"/>
                  </a:lnTo>
                  <a:lnTo>
                    <a:pt x="30075" y="43293"/>
                  </a:lnTo>
                  <a:lnTo>
                    <a:pt x="30681" y="43899"/>
                  </a:lnTo>
                  <a:lnTo>
                    <a:pt x="31166" y="44505"/>
                  </a:lnTo>
                  <a:lnTo>
                    <a:pt x="31651" y="45112"/>
                  </a:lnTo>
                  <a:lnTo>
                    <a:pt x="32015" y="45718"/>
                  </a:lnTo>
                  <a:lnTo>
                    <a:pt x="32136" y="46324"/>
                  </a:lnTo>
                  <a:lnTo>
                    <a:pt x="32257" y="47052"/>
                  </a:lnTo>
                  <a:lnTo>
                    <a:pt x="32136"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371" y="46082"/>
                  </a:lnTo>
                  <a:lnTo>
                    <a:pt x="16493" y="44748"/>
                  </a:lnTo>
                  <a:lnTo>
                    <a:pt x="16735" y="43535"/>
                  </a:lnTo>
                  <a:lnTo>
                    <a:pt x="17099" y="42444"/>
                  </a:lnTo>
                  <a:lnTo>
                    <a:pt x="17584" y="41352"/>
                  </a:lnTo>
                  <a:lnTo>
                    <a:pt x="18190" y="40382"/>
                  </a:lnTo>
                  <a:lnTo>
                    <a:pt x="18676" y="39533"/>
                  </a:lnTo>
                  <a:lnTo>
                    <a:pt x="19888" y="38078"/>
                  </a:lnTo>
                  <a:close/>
                  <a:moveTo>
                    <a:pt x="25103" y="0"/>
                  </a:moveTo>
                  <a:lnTo>
                    <a:pt x="22435" y="121"/>
                  </a:lnTo>
                  <a:lnTo>
                    <a:pt x="19767" y="485"/>
                  </a:lnTo>
                  <a:lnTo>
                    <a:pt x="17463" y="970"/>
                  </a:lnTo>
                  <a:lnTo>
                    <a:pt x="15280" y="1577"/>
                  </a:lnTo>
                  <a:lnTo>
                    <a:pt x="13218" y="2425"/>
                  </a:lnTo>
                  <a:lnTo>
                    <a:pt x="11399"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3" y="24617"/>
                  </a:lnTo>
                  <a:lnTo>
                    <a:pt x="4851" y="26194"/>
                  </a:lnTo>
                  <a:lnTo>
                    <a:pt x="5700" y="27649"/>
                  </a:lnTo>
                  <a:lnTo>
                    <a:pt x="6670" y="29104"/>
                  </a:lnTo>
                  <a:lnTo>
                    <a:pt x="7883" y="30317"/>
                  </a:lnTo>
                  <a:lnTo>
                    <a:pt x="9095" y="31530"/>
                  </a:lnTo>
                  <a:lnTo>
                    <a:pt x="8125" y="32257"/>
                  </a:lnTo>
                  <a:lnTo>
                    <a:pt x="6791" y="33470"/>
                  </a:lnTo>
                  <a:lnTo>
                    <a:pt x="5336" y="35046"/>
                  </a:lnTo>
                  <a:lnTo>
                    <a:pt x="3760" y="36865"/>
                  </a:lnTo>
                  <a:lnTo>
                    <a:pt x="3032" y="37957"/>
                  </a:lnTo>
                  <a:lnTo>
                    <a:pt x="2304" y="39170"/>
                  </a:lnTo>
                  <a:lnTo>
                    <a:pt x="1698" y="40382"/>
                  </a:lnTo>
                  <a:lnTo>
                    <a:pt x="1092" y="41595"/>
                  </a:lnTo>
                  <a:lnTo>
                    <a:pt x="607" y="43050"/>
                  </a:lnTo>
                  <a:lnTo>
                    <a:pt x="243"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1" y="62938"/>
                  </a:lnTo>
                  <a:lnTo>
                    <a:pt x="9580"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29" y="65242"/>
                  </a:lnTo>
                  <a:lnTo>
                    <a:pt x="39170" y="64151"/>
                  </a:lnTo>
                  <a:lnTo>
                    <a:pt x="40989" y="62938"/>
                  </a:lnTo>
                  <a:lnTo>
                    <a:pt x="42565" y="61604"/>
                  </a:lnTo>
                  <a:lnTo>
                    <a:pt x="44020" y="60149"/>
                  </a:lnTo>
                  <a:lnTo>
                    <a:pt x="45233" y="58572"/>
                  </a:lnTo>
                  <a:lnTo>
                    <a:pt x="46324" y="56875"/>
                  </a:lnTo>
                  <a:lnTo>
                    <a:pt x="47173" y="55177"/>
                  </a:lnTo>
                  <a:lnTo>
                    <a:pt x="47780" y="53479"/>
                  </a:lnTo>
                  <a:lnTo>
                    <a:pt x="48265" y="51539"/>
                  </a:lnTo>
                  <a:lnTo>
                    <a:pt x="48629" y="49720"/>
                  </a:lnTo>
                  <a:lnTo>
                    <a:pt x="48629" y="47901"/>
                  </a:lnTo>
                  <a:lnTo>
                    <a:pt x="48629" y="46688"/>
                  </a:lnTo>
                  <a:lnTo>
                    <a:pt x="48507" y="45475"/>
                  </a:lnTo>
                  <a:lnTo>
                    <a:pt x="48386" y="44384"/>
                  </a:lnTo>
                  <a:lnTo>
                    <a:pt x="48022" y="43293"/>
                  </a:lnTo>
                  <a:lnTo>
                    <a:pt x="47780" y="42322"/>
                  </a:lnTo>
                  <a:lnTo>
                    <a:pt x="47416" y="41352"/>
                  </a:lnTo>
                  <a:lnTo>
                    <a:pt x="46446" y="39533"/>
                  </a:lnTo>
                  <a:lnTo>
                    <a:pt x="45354" y="37957"/>
                  </a:lnTo>
                  <a:lnTo>
                    <a:pt x="44020"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4" y="12733"/>
                  </a:lnTo>
                  <a:lnTo>
                    <a:pt x="45597" y="10914"/>
                  </a:lnTo>
                  <a:lnTo>
                    <a:pt x="44627" y="9216"/>
                  </a:lnTo>
                  <a:lnTo>
                    <a:pt x="43535" y="7640"/>
                  </a:lnTo>
                  <a:lnTo>
                    <a:pt x="42323" y="6185"/>
                  </a:lnTo>
                  <a:lnTo>
                    <a:pt x="40867" y="4972"/>
                  </a:lnTo>
                  <a:lnTo>
                    <a:pt x="39291" y="3759"/>
                  </a:lnTo>
                  <a:lnTo>
                    <a:pt x="37593" y="2789"/>
                  </a:lnTo>
                  <a:lnTo>
                    <a:pt x="35774" y="1940"/>
                  </a:lnTo>
                  <a:lnTo>
                    <a:pt x="33834" y="1213"/>
                  </a:lnTo>
                  <a:lnTo>
                    <a:pt x="31772" y="728"/>
                  </a:lnTo>
                  <a:lnTo>
                    <a:pt x="29590" y="364"/>
                  </a:lnTo>
                  <a:lnTo>
                    <a:pt x="27407" y="121"/>
                  </a:lnTo>
                  <a:lnTo>
                    <a:pt x="2510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1" name="Google Shape;101;p14"/>
          <p:cNvSpPr txBox="1"/>
          <p:nvPr/>
        </p:nvSpPr>
        <p:spPr>
          <a:xfrm>
            <a:off x="457200" y="4673700"/>
            <a:ext cx="3780300" cy="196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000">
                <a:solidFill>
                  <a:srgbClr val="CB2233"/>
                </a:solidFill>
                <a:latin typeface="Roboto Slab Regular"/>
                <a:ea typeface="Roboto Slab Regular"/>
                <a:cs typeface="Roboto Slab Regular"/>
                <a:sym typeface="Roboto Slab Regular"/>
              </a:rPr>
              <a:t>8</a:t>
            </a:r>
            <a:r>
              <a:rPr lang="en" sz="1000">
                <a:solidFill>
                  <a:srgbClr val="CB2233"/>
                </a:solidFill>
                <a:latin typeface="Roboto"/>
                <a:ea typeface="Roboto"/>
                <a:cs typeface="Roboto"/>
                <a:sym typeface="Roboto"/>
              </a:rPr>
              <a:t>x</a:t>
            </a:r>
            <a:r>
              <a:rPr lang="en" sz="1000">
                <a:solidFill>
                  <a:srgbClr val="CB2233"/>
                </a:solidFill>
                <a:latin typeface="Roboto Slab Regular"/>
                <a:ea typeface="Roboto Slab Regular"/>
                <a:cs typeface="Roboto Slab Regular"/>
                <a:sym typeface="Roboto Slab Regular"/>
              </a:rPr>
              <a:t>8</a:t>
            </a:r>
            <a:r>
              <a:rPr lang="en" sz="1000">
                <a:latin typeface="Roboto Light"/>
                <a:ea typeface="Roboto Light"/>
                <a:cs typeface="Roboto Light"/>
                <a:sym typeface="Roboto Light"/>
              </a:rPr>
              <a:t> </a:t>
            </a:r>
            <a:r>
              <a:rPr lang="en" sz="1000">
                <a:solidFill>
                  <a:srgbClr val="15152F"/>
                </a:solidFill>
                <a:latin typeface="Roboto Light"/>
                <a:ea typeface="Roboto Light"/>
                <a:cs typeface="Roboto Light"/>
                <a:sym typeface="Roboto Light"/>
              </a:rPr>
              <a:t>Corporate Presentation Template</a:t>
            </a:r>
            <a:r>
              <a:rPr lang="en" sz="1000">
                <a:latin typeface="Roboto Light"/>
                <a:ea typeface="Roboto Light"/>
                <a:cs typeface="Roboto Light"/>
                <a:sym typeface="Roboto Light"/>
              </a:rPr>
              <a:t> </a:t>
            </a:r>
            <a:r>
              <a:rPr lang="en" sz="1000">
                <a:solidFill>
                  <a:srgbClr val="76787B"/>
                </a:solidFill>
                <a:latin typeface="Roboto Light"/>
                <a:ea typeface="Roboto Light"/>
                <a:cs typeface="Roboto Light"/>
                <a:sym typeface="Roboto Light"/>
              </a:rPr>
              <a:t>27 February 2020</a:t>
            </a:r>
            <a:endParaRPr sz="1000">
              <a:solidFill>
                <a:srgbClr val="76787B"/>
              </a:solidFill>
              <a:latin typeface="Roboto Light"/>
              <a:ea typeface="Roboto Light"/>
              <a:cs typeface="Roboto Light"/>
              <a:sym typeface="Roboto Light"/>
            </a:endParaRPr>
          </a:p>
        </p:txBody>
      </p:sp>
      <p:sp>
        <p:nvSpPr>
          <p:cNvPr id="102" name="Google Shape;102;p14"/>
          <p:cNvSpPr txBox="1"/>
          <p:nvPr>
            <p:ph idx="2" type="body"/>
          </p:nvPr>
        </p:nvSpPr>
        <p:spPr>
          <a:xfrm>
            <a:off x="4879950" y="4480550"/>
            <a:ext cx="38067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Clr>
                <a:srgbClr val="15152F"/>
              </a:buClr>
              <a:buSzPts val="500"/>
              <a:buFont typeface="Roboto Light"/>
              <a:buNone/>
              <a:defRPr i="0" sz="500" u="none" cap="none" strike="noStrike">
                <a:solidFill>
                  <a:srgbClr val="15152F"/>
                </a:solidFill>
                <a:latin typeface="Roboto Light"/>
                <a:ea typeface="Roboto Light"/>
                <a:cs typeface="Roboto Light"/>
                <a:sym typeface="Roboto Light"/>
              </a:defRPr>
            </a:lvl1pPr>
            <a:lvl2pPr indent="-260350" lvl="1" marL="914400" marR="0" rtl="0" algn="l">
              <a:lnSpc>
                <a:spcPct val="115000"/>
              </a:lnSpc>
              <a:spcBef>
                <a:spcPts val="2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2pPr>
            <a:lvl3pPr indent="-260350" lvl="2" marL="1371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3pPr>
            <a:lvl4pPr indent="-260350" lvl="3" marL="18288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4pPr>
            <a:lvl5pPr indent="-260350" lvl="4" marL="22860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5pPr>
            <a:lvl6pPr indent="-260350" lvl="5" marL="27432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6pPr>
            <a:lvl7pPr indent="-260350" lvl="6" marL="32004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7pPr>
            <a:lvl8pPr indent="-260350" lvl="7" marL="3657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8pPr>
            <a:lvl9pPr indent="-260350" lvl="8" marL="4114800" marR="0" rtl="0" algn="l">
              <a:lnSpc>
                <a:spcPct val="115000"/>
              </a:lnSpc>
              <a:spcBef>
                <a:spcPts val="900"/>
              </a:spcBef>
              <a:spcAft>
                <a:spcPts val="90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9pPr>
          </a:lstStyle>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se Study 2">
  <p:cSld name="Case Study">
    <p:spTree>
      <p:nvGrpSpPr>
        <p:cNvPr id="1640" name="Shape 1640"/>
        <p:cNvGrpSpPr/>
        <p:nvPr/>
      </p:nvGrpSpPr>
      <p:grpSpPr>
        <a:xfrm>
          <a:off x="0" y="0"/>
          <a:ext cx="0" cy="0"/>
          <a:chOff x="0" y="0"/>
          <a:chExt cx="0" cy="0"/>
        </a:xfrm>
      </p:grpSpPr>
      <p:sp>
        <p:nvSpPr>
          <p:cNvPr id="1641" name="Google Shape;1641;p132"/>
          <p:cNvSpPr txBox="1"/>
          <p:nvPr>
            <p:ph type="title"/>
          </p:nvPr>
        </p:nvSpPr>
        <p:spPr>
          <a:xfrm>
            <a:off x="1554480" y="704100"/>
            <a:ext cx="4800600" cy="7305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400"/>
              <a:buNone/>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642" name="Google Shape;1642;p132"/>
          <p:cNvSpPr txBox="1"/>
          <p:nvPr>
            <p:ph idx="1" type="body"/>
          </p:nvPr>
        </p:nvSpPr>
        <p:spPr>
          <a:xfrm>
            <a:off x="457200" y="4480560"/>
            <a:ext cx="82296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Clr>
                <a:srgbClr val="15152F"/>
              </a:buClr>
              <a:buSzPts val="500"/>
              <a:buFont typeface="Roboto Light"/>
              <a:buNone/>
              <a:defRPr i="0" sz="500" u="none" cap="none" strike="noStrike">
                <a:solidFill>
                  <a:srgbClr val="15152F"/>
                </a:solidFill>
                <a:latin typeface="Roboto Light"/>
                <a:ea typeface="Roboto Light"/>
                <a:cs typeface="Roboto Light"/>
                <a:sym typeface="Roboto Light"/>
              </a:defRPr>
            </a:lvl1pPr>
            <a:lvl2pPr indent="-260350" lvl="1" marL="914400" marR="0" rtl="0" algn="l">
              <a:lnSpc>
                <a:spcPct val="115000"/>
              </a:lnSpc>
              <a:spcBef>
                <a:spcPts val="2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2pPr>
            <a:lvl3pPr indent="-260350" lvl="2" marL="1371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3pPr>
            <a:lvl4pPr indent="-260350" lvl="3" marL="18288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4pPr>
            <a:lvl5pPr indent="-260350" lvl="4" marL="22860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5pPr>
            <a:lvl6pPr indent="-260350" lvl="5" marL="27432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6pPr>
            <a:lvl7pPr indent="-260350" lvl="6" marL="32004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7pPr>
            <a:lvl8pPr indent="-260350" lvl="7" marL="3657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8pPr>
            <a:lvl9pPr indent="-260350" lvl="8" marL="4114800" marR="0" rtl="0" algn="l">
              <a:lnSpc>
                <a:spcPct val="115000"/>
              </a:lnSpc>
              <a:spcBef>
                <a:spcPts val="900"/>
              </a:spcBef>
              <a:spcAft>
                <a:spcPts val="90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9pPr>
          </a:lstStyle>
          <a:p/>
        </p:txBody>
      </p:sp>
      <p:sp>
        <p:nvSpPr>
          <p:cNvPr id="1643" name="Google Shape;1643;p132"/>
          <p:cNvSpPr txBox="1"/>
          <p:nvPr>
            <p:ph idx="2" type="body"/>
          </p:nvPr>
        </p:nvSpPr>
        <p:spPr>
          <a:xfrm>
            <a:off x="1555700" y="1590147"/>
            <a:ext cx="4800600" cy="9816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100"/>
              <a:buNone/>
              <a:defRPr sz="1100"/>
            </a:lvl1pPr>
            <a:lvl2pPr indent="-298450" lvl="1" marL="914400" rtl="0" algn="l">
              <a:lnSpc>
                <a:spcPct val="100000"/>
              </a:lnSpc>
              <a:spcBef>
                <a:spcPts val="400"/>
              </a:spcBef>
              <a:spcAft>
                <a:spcPts val="0"/>
              </a:spcAft>
              <a:buSzPts val="1100"/>
              <a:buChar char="■"/>
              <a:defRPr sz="1100"/>
            </a:lvl2pPr>
            <a:lvl3pPr indent="-298450" lvl="2" marL="1371600" rtl="0" algn="l">
              <a:lnSpc>
                <a:spcPct val="100000"/>
              </a:lnSpc>
              <a:spcBef>
                <a:spcPts val="400"/>
              </a:spcBef>
              <a:spcAft>
                <a:spcPts val="0"/>
              </a:spcAft>
              <a:buSzPts val="1100"/>
              <a:buChar char="■"/>
              <a:defRPr sz="1100"/>
            </a:lvl3pPr>
            <a:lvl4pPr indent="-298450" lvl="3" marL="1828800" rtl="0" algn="l">
              <a:lnSpc>
                <a:spcPct val="100000"/>
              </a:lnSpc>
              <a:spcBef>
                <a:spcPts val="400"/>
              </a:spcBef>
              <a:spcAft>
                <a:spcPts val="0"/>
              </a:spcAft>
              <a:buSzPts val="1100"/>
              <a:buChar char="■"/>
              <a:defRPr sz="1100"/>
            </a:lvl4pPr>
            <a:lvl5pPr indent="-298450" lvl="4" marL="2286000" rtl="0" algn="l">
              <a:lnSpc>
                <a:spcPct val="100000"/>
              </a:lnSpc>
              <a:spcBef>
                <a:spcPts val="400"/>
              </a:spcBef>
              <a:spcAft>
                <a:spcPts val="0"/>
              </a:spcAft>
              <a:buSzPts val="1100"/>
              <a:buChar char="■"/>
              <a:defRPr sz="1100"/>
            </a:lvl5pPr>
            <a:lvl6pPr indent="-298450" lvl="5" marL="2743200" rtl="0" algn="l">
              <a:lnSpc>
                <a:spcPct val="100000"/>
              </a:lnSpc>
              <a:spcBef>
                <a:spcPts val="400"/>
              </a:spcBef>
              <a:spcAft>
                <a:spcPts val="0"/>
              </a:spcAft>
              <a:buSzPts val="1100"/>
              <a:buChar char="■"/>
              <a:defRPr sz="1100"/>
            </a:lvl6pPr>
            <a:lvl7pPr indent="-298450" lvl="6" marL="3200400" rtl="0" algn="l">
              <a:lnSpc>
                <a:spcPct val="100000"/>
              </a:lnSpc>
              <a:spcBef>
                <a:spcPts val="400"/>
              </a:spcBef>
              <a:spcAft>
                <a:spcPts val="0"/>
              </a:spcAft>
              <a:buSzPts val="1100"/>
              <a:buChar char="■"/>
              <a:defRPr sz="1100"/>
            </a:lvl7pPr>
            <a:lvl8pPr indent="-298450" lvl="7" marL="3657600" rtl="0" algn="l">
              <a:lnSpc>
                <a:spcPct val="100000"/>
              </a:lnSpc>
              <a:spcBef>
                <a:spcPts val="400"/>
              </a:spcBef>
              <a:spcAft>
                <a:spcPts val="0"/>
              </a:spcAft>
              <a:buSzPts val="1100"/>
              <a:buChar char="■"/>
              <a:defRPr sz="1100"/>
            </a:lvl8pPr>
            <a:lvl9pPr indent="-298450" lvl="8" marL="4114800" rtl="0" algn="l">
              <a:lnSpc>
                <a:spcPct val="100000"/>
              </a:lnSpc>
              <a:spcBef>
                <a:spcPts val="400"/>
              </a:spcBef>
              <a:spcAft>
                <a:spcPts val="400"/>
              </a:spcAft>
              <a:buSzPts val="1100"/>
              <a:buChar char="■"/>
              <a:defRPr sz="1100"/>
            </a:lvl9pPr>
          </a:lstStyle>
          <a:p/>
        </p:txBody>
      </p:sp>
      <p:sp>
        <p:nvSpPr>
          <p:cNvPr id="1644" name="Google Shape;1644;p132"/>
          <p:cNvSpPr txBox="1"/>
          <p:nvPr>
            <p:ph idx="3" type="subTitle"/>
          </p:nvPr>
        </p:nvSpPr>
        <p:spPr>
          <a:xfrm>
            <a:off x="457200" y="1590147"/>
            <a:ext cx="968100" cy="6396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400"/>
              <a:buNone/>
              <a:defRPr sz="1400">
                <a:latin typeface="Roboto Slab"/>
                <a:ea typeface="Roboto Slab"/>
                <a:cs typeface="Roboto Slab"/>
                <a:sym typeface="Roboto Slab"/>
              </a:defRPr>
            </a:lvl1pPr>
            <a:lvl2pPr lvl="1" rtl="0" algn="l">
              <a:lnSpc>
                <a:spcPct val="100000"/>
              </a:lnSpc>
              <a:spcBef>
                <a:spcPts val="600"/>
              </a:spcBef>
              <a:spcAft>
                <a:spcPts val="0"/>
              </a:spcAft>
              <a:buSzPts val="1400"/>
              <a:buNone/>
              <a:defRPr sz="1400">
                <a:latin typeface="Roboto Slab"/>
                <a:ea typeface="Roboto Slab"/>
                <a:cs typeface="Roboto Slab"/>
                <a:sym typeface="Roboto Slab"/>
              </a:defRPr>
            </a:lvl2pPr>
            <a:lvl3pPr lvl="2" rtl="0" algn="l">
              <a:lnSpc>
                <a:spcPct val="100000"/>
              </a:lnSpc>
              <a:spcBef>
                <a:spcPts val="600"/>
              </a:spcBef>
              <a:spcAft>
                <a:spcPts val="0"/>
              </a:spcAft>
              <a:buSzPts val="1400"/>
              <a:buNone/>
              <a:defRPr sz="1400">
                <a:latin typeface="Roboto Slab"/>
                <a:ea typeface="Roboto Slab"/>
                <a:cs typeface="Roboto Slab"/>
                <a:sym typeface="Roboto Slab"/>
              </a:defRPr>
            </a:lvl3pPr>
            <a:lvl4pPr lvl="3" rtl="0" algn="l">
              <a:lnSpc>
                <a:spcPct val="100000"/>
              </a:lnSpc>
              <a:spcBef>
                <a:spcPts val="600"/>
              </a:spcBef>
              <a:spcAft>
                <a:spcPts val="0"/>
              </a:spcAft>
              <a:buSzPts val="1400"/>
              <a:buNone/>
              <a:defRPr sz="1400">
                <a:latin typeface="Roboto Slab"/>
                <a:ea typeface="Roboto Slab"/>
                <a:cs typeface="Roboto Slab"/>
                <a:sym typeface="Roboto Slab"/>
              </a:defRPr>
            </a:lvl4pPr>
            <a:lvl5pPr lvl="4" rtl="0" algn="l">
              <a:lnSpc>
                <a:spcPct val="100000"/>
              </a:lnSpc>
              <a:spcBef>
                <a:spcPts val="600"/>
              </a:spcBef>
              <a:spcAft>
                <a:spcPts val="0"/>
              </a:spcAft>
              <a:buSzPts val="1400"/>
              <a:buNone/>
              <a:defRPr sz="1400">
                <a:latin typeface="Roboto Slab"/>
                <a:ea typeface="Roboto Slab"/>
                <a:cs typeface="Roboto Slab"/>
                <a:sym typeface="Roboto Slab"/>
              </a:defRPr>
            </a:lvl5pPr>
            <a:lvl6pPr lvl="5" rtl="0" algn="l">
              <a:lnSpc>
                <a:spcPct val="100000"/>
              </a:lnSpc>
              <a:spcBef>
                <a:spcPts val="600"/>
              </a:spcBef>
              <a:spcAft>
                <a:spcPts val="0"/>
              </a:spcAft>
              <a:buSzPts val="1400"/>
              <a:buNone/>
              <a:defRPr sz="1400">
                <a:latin typeface="Roboto Slab"/>
                <a:ea typeface="Roboto Slab"/>
                <a:cs typeface="Roboto Slab"/>
                <a:sym typeface="Roboto Slab"/>
              </a:defRPr>
            </a:lvl6pPr>
            <a:lvl7pPr lvl="6" rtl="0" algn="l">
              <a:lnSpc>
                <a:spcPct val="100000"/>
              </a:lnSpc>
              <a:spcBef>
                <a:spcPts val="600"/>
              </a:spcBef>
              <a:spcAft>
                <a:spcPts val="0"/>
              </a:spcAft>
              <a:buSzPts val="1400"/>
              <a:buNone/>
              <a:defRPr sz="1400">
                <a:latin typeface="Roboto Slab"/>
                <a:ea typeface="Roboto Slab"/>
                <a:cs typeface="Roboto Slab"/>
                <a:sym typeface="Roboto Slab"/>
              </a:defRPr>
            </a:lvl7pPr>
            <a:lvl8pPr lvl="7" rtl="0" algn="l">
              <a:lnSpc>
                <a:spcPct val="100000"/>
              </a:lnSpc>
              <a:spcBef>
                <a:spcPts val="600"/>
              </a:spcBef>
              <a:spcAft>
                <a:spcPts val="0"/>
              </a:spcAft>
              <a:buSzPts val="1400"/>
              <a:buNone/>
              <a:defRPr sz="1400">
                <a:latin typeface="Roboto Slab"/>
                <a:ea typeface="Roboto Slab"/>
                <a:cs typeface="Roboto Slab"/>
                <a:sym typeface="Roboto Slab"/>
              </a:defRPr>
            </a:lvl8pPr>
            <a:lvl9pPr lvl="8" rtl="0" algn="l">
              <a:lnSpc>
                <a:spcPct val="100000"/>
              </a:lnSpc>
              <a:spcBef>
                <a:spcPts val="600"/>
              </a:spcBef>
              <a:spcAft>
                <a:spcPts val="600"/>
              </a:spcAft>
              <a:buSzPts val="1400"/>
              <a:buNone/>
              <a:defRPr sz="1400">
                <a:latin typeface="Roboto Slab"/>
                <a:ea typeface="Roboto Slab"/>
                <a:cs typeface="Roboto Slab"/>
                <a:sym typeface="Roboto Slab"/>
              </a:defRPr>
            </a:lvl9pPr>
          </a:lstStyle>
          <a:p/>
        </p:txBody>
      </p:sp>
      <p:sp>
        <p:nvSpPr>
          <p:cNvPr id="1645" name="Google Shape;1645;p132"/>
          <p:cNvSpPr txBox="1"/>
          <p:nvPr>
            <p:ph idx="4" type="body"/>
          </p:nvPr>
        </p:nvSpPr>
        <p:spPr>
          <a:xfrm>
            <a:off x="1555700" y="2596896"/>
            <a:ext cx="4800600" cy="9816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100"/>
              <a:buNone/>
              <a:defRPr sz="1100"/>
            </a:lvl1pPr>
            <a:lvl2pPr indent="-298450" lvl="1" marL="914400" rtl="0" algn="l">
              <a:lnSpc>
                <a:spcPct val="100000"/>
              </a:lnSpc>
              <a:spcBef>
                <a:spcPts val="400"/>
              </a:spcBef>
              <a:spcAft>
                <a:spcPts val="0"/>
              </a:spcAft>
              <a:buSzPts val="1100"/>
              <a:buChar char="■"/>
              <a:defRPr sz="1100"/>
            </a:lvl2pPr>
            <a:lvl3pPr indent="-298450" lvl="2" marL="1371600" rtl="0" algn="l">
              <a:lnSpc>
                <a:spcPct val="100000"/>
              </a:lnSpc>
              <a:spcBef>
                <a:spcPts val="400"/>
              </a:spcBef>
              <a:spcAft>
                <a:spcPts val="0"/>
              </a:spcAft>
              <a:buSzPts val="1100"/>
              <a:buChar char="■"/>
              <a:defRPr sz="1100"/>
            </a:lvl3pPr>
            <a:lvl4pPr indent="-298450" lvl="3" marL="1828800" rtl="0" algn="l">
              <a:lnSpc>
                <a:spcPct val="100000"/>
              </a:lnSpc>
              <a:spcBef>
                <a:spcPts val="400"/>
              </a:spcBef>
              <a:spcAft>
                <a:spcPts val="0"/>
              </a:spcAft>
              <a:buSzPts val="1100"/>
              <a:buChar char="■"/>
              <a:defRPr sz="1100"/>
            </a:lvl4pPr>
            <a:lvl5pPr indent="-298450" lvl="4" marL="2286000" rtl="0" algn="l">
              <a:lnSpc>
                <a:spcPct val="100000"/>
              </a:lnSpc>
              <a:spcBef>
                <a:spcPts val="400"/>
              </a:spcBef>
              <a:spcAft>
                <a:spcPts val="0"/>
              </a:spcAft>
              <a:buSzPts val="1100"/>
              <a:buChar char="■"/>
              <a:defRPr sz="1100"/>
            </a:lvl5pPr>
            <a:lvl6pPr indent="-298450" lvl="5" marL="2743200" rtl="0" algn="l">
              <a:lnSpc>
                <a:spcPct val="100000"/>
              </a:lnSpc>
              <a:spcBef>
                <a:spcPts val="400"/>
              </a:spcBef>
              <a:spcAft>
                <a:spcPts val="0"/>
              </a:spcAft>
              <a:buSzPts val="1100"/>
              <a:buChar char="■"/>
              <a:defRPr sz="1100"/>
            </a:lvl6pPr>
            <a:lvl7pPr indent="-298450" lvl="6" marL="3200400" rtl="0" algn="l">
              <a:lnSpc>
                <a:spcPct val="100000"/>
              </a:lnSpc>
              <a:spcBef>
                <a:spcPts val="400"/>
              </a:spcBef>
              <a:spcAft>
                <a:spcPts val="0"/>
              </a:spcAft>
              <a:buSzPts val="1100"/>
              <a:buChar char="■"/>
              <a:defRPr sz="1100"/>
            </a:lvl7pPr>
            <a:lvl8pPr indent="-298450" lvl="7" marL="3657600" rtl="0" algn="l">
              <a:lnSpc>
                <a:spcPct val="100000"/>
              </a:lnSpc>
              <a:spcBef>
                <a:spcPts val="400"/>
              </a:spcBef>
              <a:spcAft>
                <a:spcPts val="0"/>
              </a:spcAft>
              <a:buSzPts val="1100"/>
              <a:buChar char="■"/>
              <a:defRPr sz="1100"/>
            </a:lvl8pPr>
            <a:lvl9pPr indent="-298450" lvl="8" marL="4114800" rtl="0" algn="l">
              <a:lnSpc>
                <a:spcPct val="100000"/>
              </a:lnSpc>
              <a:spcBef>
                <a:spcPts val="400"/>
              </a:spcBef>
              <a:spcAft>
                <a:spcPts val="400"/>
              </a:spcAft>
              <a:buSzPts val="1100"/>
              <a:buChar char="■"/>
              <a:defRPr sz="1100"/>
            </a:lvl9pPr>
          </a:lstStyle>
          <a:p/>
        </p:txBody>
      </p:sp>
      <p:sp>
        <p:nvSpPr>
          <p:cNvPr id="1646" name="Google Shape;1646;p132"/>
          <p:cNvSpPr txBox="1"/>
          <p:nvPr>
            <p:ph idx="5" type="subTitle"/>
          </p:nvPr>
        </p:nvSpPr>
        <p:spPr>
          <a:xfrm>
            <a:off x="457200" y="2596896"/>
            <a:ext cx="968100" cy="6396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400"/>
              <a:buNone/>
              <a:defRPr sz="1400">
                <a:latin typeface="Roboto Slab"/>
                <a:ea typeface="Roboto Slab"/>
                <a:cs typeface="Roboto Slab"/>
                <a:sym typeface="Roboto Slab"/>
              </a:defRPr>
            </a:lvl1pPr>
            <a:lvl2pPr lvl="1" rtl="0" algn="l">
              <a:lnSpc>
                <a:spcPct val="100000"/>
              </a:lnSpc>
              <a:spcBef>
                <a:spcPts val="600"/>
              </a:spcBef>
              <a:spcAft>
                <a:spcPts val="0"/>
              </a:spcAft>
              <a:buSzPts val="1400"/>
              <a:buNone/>
              <a:defRPr sz="1400">
                <a:latin typeface="Roboto Slab"/>
                <a:ea typeface="Roboto Slab"/>
                <a:cs typeface="Roboto Slab"/>
                <a:sym typeface="Roboto Slab"/>
              </a:defRPr>
            </a:lvl2pPr>
            <a:lvl3pPr lvl="2" rtl="0" algn="l">
              <a:lnSpc>
                <a:spcPct val="100000"/>
              </a:lnSpc>
              <a:spcBef>
                <a:spcPts val="600"/>
              </a:spcBef>
              <a:spcAft>
                <a:spcPts val="0"/>
              </a:spcAft>
              <a:buSzPts val="1400"/>
              <a:buNone/>
              <a:defRPr sz="1400">
                <a:latin typeface="Roboto Slab"/>
                <a:ea typeface="Roboto Slab"/>
                <a:cs typeface="Roboto Slab"/>
                <a:sym typeface="Roboto Slab"/>
              </a:defRPr>
            </a:lvl3pPr>
            <a:lvl4pPr lvl="3" rtl="0" algn="l">
              <a:lnSpc>
                <a:spcPct val="100000"/>
              </a:lnSpc>
              <a:spcBef>
                <a:spcPts val="600"/>
              </a:spcBef>
              <a:spcAft>
                <a:spcPts val="0"/>
              </a:spcAft>
              <a:buSzPts val="1400"/>
              <a:buNone/>
              <a:defRPr sz="1400">
                <a:latin typeface="Roboto Slab"/>
                <a:ea typeface="Roboto Slab"/>
                <a:cs typeface="Roboto Slab"/>
                <a:sym typeface="Roboto Slab"/>
              </a:defRPr>
            </a:lvl4pPr>
            <a:lvl5pPr lvl="4" rtl="0" algn="l">
              <a:lnSpc>
                <a:spcPct val="100000"/>
              </a:lnSpc>
              <a:spcBef>
                <a:spcPts val="600"/>
              </a:spcBef>
              <a:spcAft>
                <a:spcPts val="0"/>
              </a:spcAft>
              <a:buSzPts val="1400"/>
              <a:buNone/>
              <a:defRPr sz="1400">
                <a:latin typeface="Roboto Slab"/>
                <a:ea typeface="Roboto Slab"/>
                <a:cs typeface="Roboto Slab"/>
                <a:sym typeface="Roboto Slab"/>
              </a:defRPr>
            </a:lvl5pPr>
            <a:lvl6pPr lvl="5" rtl="0" algn="l">
              <a:lnSpc>
                <a:spcPct val="100000"/>
              </a:lnSpc>
              <a:spcBef>
                <a:spcPts val="600"/>
              </a:spcBef>
              <a:spcAft>
                <a:spcPts val="0"/>
              </a:spcAft>
              <a:buSzPts val="1400"/>
              <a:buNone/>
              <a:defRPr sz="1400">
                <a:latin typeface="Roboto Slab"/>
                <a:ea typeface="Roboto Slab"/>
                <a:cs typeface="Roboto Slab"/>
                <a:sym typeface="Roboto Slab"/>
              </a:defRPr>
            </a:lvl6pPr>
            <a:lvl7pPr lvl="6" rtl="0" algn="l">
              <a:lnSpc>
                <a:spcPct val="100000"/>
              </a:lnSpc>
              <a:spcBef>
                <a:spcPts val="600"/>
              </a:spcBef>
              <a:spcAft>
                <a:spcPts val="0"/>
              </a:spcAft>
              <a:buSzPts val="1400"/>
              <a:buNone/>
              <a:defRPr sz="1400">
                <a:latin typeface="Roboto Slab"/>
                <a:ea typeface="Roboto Slab"/>
                <a:cs typeface="Roboto Slab"/>
                <a:sym typeface="Roboto Slab"/>
              </a:defRPr>
            </a:lvl7pPr>
            <a:lvl8pPr lvl="7" rtl="0" algn="l">
              <a:lnSpc>
                <a:spcPct val="100000"/>
              </a:lnSpc>
              <a:spcBef>
                <a:spcPts val="600"/>
              </a:spcBef>
              <a:spcAft>
                <a:spcPts val="0"/>
              </a:spcAft>
              <a:buSzPts val="1400"/>
              <a:buNone/>
              <a:defRPr sz="1400">
                <a:latin typeface="Roboto Slab"/>
                <a:ea typeface="Roboto Slab"/>
                <a:cs typeface="Roboto Slab"/>
                <a:sym typeface="Roboto Slab"/>
              </a:defRPr>
            </a:lvl8pPr>
            <a:lvl9pPr lvl="8" rtl="0" algn="l">
              <a:lnSpc>
                <a:spcPct val="100000"/>
              </a:lnSpc>
              <a:spcBef>
                <a:spcPts val="600"/>
              </a:spcBef>
              <a:spcAft>
                <a:spcPts val="600"/>
              </a:spcAft>
              <a:buSzPts val="1400"/>
              <a:buNone/>
              <a:defRPr sz="1400">
                <a:latin typeface="Roboto Slab"/>
                <a:ea typeface="Roboto Slab"/>
                <a:cs typeface="Roboto Slab"/>
                <a:sym typeface="Roboto Slab"/>
              </a:defRPr>
            </a:lvl9pPr>
          </a:lstStyle>
          <a:p/>
        </p:txBody>
      </p:sp>
      <p:sp>
        <p:nvSpPr>
          <p:cNvPr id="1647" name="Google Shape;1647;p132"/>
          <p:cNvSpPr txBox="1"/>
          <p:nvPr>
            <p:ph idx="6" type="body"/>
          </p:nvPr>
        </p:nvSpPr>
        <p:spPr>
          <a:xfrm>
            <a:off x="1555700" y="3608872"/>
            <a:ext cx="4800600" cy="981600"/>
          </a:xfrm>
          <a:prstGeom prst="rect">
            <a:avLst/>
          </a:prstGeom>
          <a:noFill/>
          <a:ln>
            <a:noFill/>
          </a:ln>
        </p:spPr>
        <p:txBody>
          <a:bodyPr anchorCtr="0" anchor="t" bIns="0" lIns="0" spcFirstLastPara="1" rIns="0" wrap="square" tIns="0">
            <a:noAutofit/>
          </a:bodyPr>
          <a:lstStyle>
            <a:lvl1pPr indent="-228600" lvl="0" marL="457200" rtl="0" algn="l">
              <a:lnSpc>
                <a:spcPct val="100000"/>
              </a:lnSpc>
              <a:spcBef>
                <a:spcPts val="0"/>
              </a:spcBef>
              <a:spcAft>
                <a:spcPts val="0"/>
              </a:spcAft>
              <a:buSzPts val="1100"/>
              <a:buNone/>
              <a:defRPr sz="1100"/>
            </a:lvl1pPr>
            <a:lvl2pPr indent="-298450" lvl="1" marL="914400" rtl="0" algn="l">
              <a:lnSpc>
                <a:spcPct val="100000"/>
              </a:lnSpc>
              <a:spcBef>
                <a:spcPts val="400"/>
              </a:spcBef>
              <a:spcAft>
                <a:spcPts val="0"/>
              </a:spcAft>
              <a:buSzPts val="1100"/>
              <a:buChar char="■"/>
              <a:defRPr sz="1100"/>
            </a:lvl2pPr>
            <a:lvl3pPr indent="-298450" lvl="2" marL="1371600" rtl="0" algn="l">
              <a:lnSpc>
                <a:spcPct val="100000"/>
              </a:lnSpc>
              <a:spcBef>
                <a:spcPts val="400"/>
              </a:spcBef>
              <a:spcAft>
                <a:spcPts val="0"/>
              </a:spcAft>
              <a:buSzPts val="1100"/>
              <a:buChar char="■"/>
              <a:defRPr sz="1100"/>
            </a:lvl3pPr>
            <a:lvl4pPr indent="-298450" lvl="3" marL="1828800" rtl="0" algn="l">
              <a:lnSpc>
                <a:spcPct val="100000"/>
              </a:lnSpc>
              <a:spcBef>
                <a:spcPts val="400"/>
              </a:spcBef>
              <a:spcAft>
                <a:spcPts val="0"/>
              </a:spcAft>
              <a:buSzPts val="1100"/>
              <a:buChar char="■"/>
              <a:defRPr sz="1100"/>
            </a:lvl4pPr>
            <a:lvl5pPr indent="-298450" lvl="4" marL="2286000" rtl="0" algn="l">
              <a:lnSpc>
                <a:spcPct val="100000"/>
              </a:lnSpc>
              <a:spcBef>
                <a:spcPts val="400"/>
              </a:spcBef>
              <a:spcAft>
                <a:spcPts val="0"/>
              </a:spcAft>
              <a:buSzPts val="1100"/>
              <a:buChar char="■"/>
              <a:defRPr sz="1100"/>
            </a:lvl5pPr>
            <a:lvl6pPr indent="-298450" lvl="5" marL="2743200" rtl="0" algn="l">
              <a:lnSpc>
                <a:spcPct val="100000"/>
              </a:lnSpc>
              <a:spcBef>
                <a:spcPts val="400"/>
              </a:spcBef>
              <a:spcAft>
                <a:spcPts val="0"/>
              </a:spcAft>
              <a:buSzPts val="1100"/>
              <a:buChar char="■"/>
              <a:defRPr sz="1100"/>
            </a:lvl6pPr>
            <a:lvl7pPr indent="-298450" lvl="6" marL="3200400" rtl="0" algn="l">
              <a:lnSpc>
                <a:spcPct val="100000"/>
              </a:lnSpc>
              <a:spcBef>
                <a:spcPts val="400"/>
              </a:spcBef>
              <a:spcAft>
                <a:spcPts val="0"/>
              </a:spcAft>
              <a:buSzPts val="1100"/>
              <a:buChar char="■"/>
              <a:defRPr sz="1100"/>
            </a:lvl7pPr>
            <a:lvl8pPr indent="-298450" lvl="7" marL="3657600" rtl="0" algn="l">
              <a:lnSpc>
                <a:spcPct val="100000"/>
              </a:lnSpc>
              <a:spcBef>
                <a:spcPts val="400"/>
              </a:spcBef>
              <a:spcAft>
                <a:spcPts val="0"/>
              </a:spcAft>
              <a:buSzPts val="1100"/>
              <a:buChar char="■"/>
              <a:defRPr sz="1100"/>
            </a:lvl8pPr>
            <a:lvl9pPr indent="-298450" lvl="8" marL="4114800" rtl="0" algn="l">
              <a:lnSpc>
                <a:spcPct val="100000"/>
              </a:lnSpc>
              <a:spcBef>
                <a:spcPts val="400"/>
              </a:spcBef>
              <a:spcAft>
                <a:spcPts val="400"/>
              </a:spcAft>
              <a:buSzPts val="1100"/>
              <a:buChar char="■"/>
              <a:defRPr sz="1100"/>
            </a:lvl9pPr>
          </a:lstStyle>
          <a:p/>
        </p:txBody>
      </p:sp>
      <p:sp>
        <p:nvSpPr>
          <p:cNvPr id="1648" name="Google Shape;1648;p132"/>
          <p:cNvSpPr txBox="1"/>
          <p:nvPr>
            <p:ph idx="7" type="subTitle"/>
          </p:nvPr>
        </p:nvSpPr>
        <p:spPr>
          <a:xfrm>
            <a:off x="457200" y="3608872"/>
            <a:ext cx="968100" cy="6396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SzPts val="1400"/>
              <a:buNone/>
              <a:defRPr sz="1400">
                <a:latin typeface="Roboto Slab"/>
                <a:ea typeface="Roboto Slab"/>
                <a:cs typeface="Roboto Slab"/>
                <a:sym typeface="Roboto Slab"/>
              </a:defRPr>
            </a:lvl1pPr>
            <a:lvl2pPr lvl="1" rtl="0" algn="l">
              <a:lnSpc>
                <a:spcPct val="100000"/>
              </a:lnSpc>
              <a:spcBef>
                <a:spcPts val="600"/>
              </a:spcBef>
              <a:spcAft>
                <a:spcPts val="0"/>
              </a:spcAft>
              <a:buSzPts val="1400"/>
              <a:buNone/>
              <a:defRPr sz="1400">
                <a:latin typeface="Roboto Slab"/>
                <a:ea typeface="Roboto Slab"/>
                <a:cs typeface="Roboto Slab"/>
                <a:sym typeface="Roboto Slab"/>
              </a:defRPr>
            </a:lvl2pPr>
            <a:lvl3pPr lvl="2" rtl="0" algn="l">
              <a:lnSpc>
                <a:spcPct val="100000"/>
              </a:lnSpc>
              <a:spcBef>
                <a:spcPts val="600"/>
              </a:spcBef>
              <a:spcAft>
                <a:spcPts val="0"/>
              </a:spcAft>
              <a:buSzPts val="1400"/>
              <a:buNone/>
              <a:defRPr sz="1400">
                <a:latin typeface="Roboto Slab"/>
                <a:ea typeface="Roboto Slab"/>
                <a:cs typeface="Roboto Slab"/>
                <a:sym typeface="Roboto Slab"/>
              </a:defRPr>
            </a:lvl3pPr>
            <a:lvl4pPr lvl="3" rtl="0" algn="l">
              <a:lnSpc>
                <a:spcPct val="100000"/>
              </a:lnSpc>
              <a:spcBef>
                <a:spcPts val="600"/>
              </a:spcBef>
              <a:spcAft>
                <a:spcPts val="0"/>
              </a:spcAft>
              <a:buSzPts val="1400"/>
              <a:buNone/>
              <a:defRPr sz="1400">
                <a:latin typeface="Roboto Slab"/>
                <a:ea typeface="Roboto Slab"/>
                <a:cs typeface="Roboto Slab"/>
                <a:sym typeface="Roboto Slab"/>
              </a:defRPr>
            </a:lvl4pPr>
            <a:lvl5pPr lvl="4" rtl="0" algn="l">
              <a:lnSpc>
                <a:spcPct val="100000"/>
              </a:lnSpc>
              <a:spcBef>
                <a:spcPts val="600"/>
              </a:spcBef>
              <a:spcAft>
                <a:spcPts val="0"/>
              </a:spcAft>
              <a:buSzPts val="1400"/>
              <a:buNone/>
              <a:defRPr sz="1400">
                <a:latin typeface="Roboto Slab"/>
                <a:ea typeface="Roboto Slab"/>
                <a:cs typeface="Roboto Slab"/>
                <a:sym typeface="Roboto Slab"/>
              </a:defRPr>
            </a:lvl5pPr>
            <a:lvl6pPr lvl="5" rtl="0" algn="l">
              <a:lnSpc>
                <a:spcPct val="100000"/>
              </a:lnSpc>
              <a:spcBef>
                <a:spcPts val="600"/>
              </a:spcBef>
              <a:spcAft>
                <a:spcPts val="0"/>
              </a:spcAft>
              <a:buSzPts val="1400"/>
              <a:buNone/>
              <a:defRPr sz="1400">
                <a:latin typeface="Roboto Slab"/>
                <a:ea typeface="Roboto Slab"/>
                <a:cs typeface="Roboto Slab"/>
                <a:sym typeface="Roboto Slab"/>
              </a:defRPr>
            </a:lvl6pPr>
            <a:lvl7pPr lvl="6" rtl="0" algn="l">
              <a:lnSpc>
                <a:spcPct val="100000"/>
              </a:lnSpc>
              <a:spcBef>
                <a:spcPts val="600"/>
              </a:spcBef>
              <a:spcAft>
                <a:spcPts val="0"/>
              </a:spcAft>
              <a:buSzPts val="1400"/>
              <a:buNone/>
              <a:defRPr sz="1400">
                <a:latin typeface="Roboto Slab"/>
                <a:ea typeface="Roboto Slab"/>
                <a:cs typeface="Roboto Slab"/>
                <a:sym typeface="Roboto Slab"/>
              </a:defRPr>
            </a:lvl7pPr>
            <a:lvl8pPr lvl="7" rtl="0" algn="l">
              <a:lnSpc>
                <a:spcPct val="100000"/>
              </a:lnSpc>
              <a:spcBef>
                <a:spcPts val="600"/>
              </a:spcBef>
              <a:spcAft>
                <a:spcPts val="0"/>
              </a:spcAft>
              <a:buSzPts val="1400"/>
              <a:buNone/>
              <a:defRPr sz="1400">
                <a:latin typeface="Roboto Slab"/>
                <a:ea typeface="Roboto Slab"/>
                <a:cs typeface="Roboto Slab"/>
                <a:sym typeface="Roboto Slab"/>
              </a:defRPr>
            </a:lvl8pPr>
            <a:lvl9pPr lvl="8" rtl="0" algn="l">
              <a:lnSpc>
                <a:spcPct val="100000"/>
              </a:lnSpc>
              <a:spcBef>
                <a:spcPts val="600"/>
              </a:spcBef>
              <a:spcAft>
                <a:spcPts val="600"/>
              </a:spcAft>
              <a:buSzPts val="1400"/>
              <a:buNone/>
              <a:defRPr sz="1400">
                <a:latin typeface="Roboto Slab"/>
                <a:ea typeface="Roboto Slab"/>
                <a:cs typeface="Roboto Slab"/>
                <a:sym typeface="Roboto Slab"/>
              </a:defRPr>
            </a:lvl9pPr>
          </a:lstStyle>
          <a:p/>
        </p:txBody>
      </p:sp>
      <p:sp>
        <p:nvSpPr>
          <p:cNvPr id="1649" name="Google Shape;1649;p132"/>
          <p:cNvSpPr txBox="1"/>
          <p:nvPr>
            <p:ph idx="8" type="subTitle"/>
          </p:nvPr>
        </p:nvSpPr>
        <p:spPr>
          <a:xfrm>
            <a:off x="6568475" y="1543275"/>
            <a:ext cx="2178000" cy="1668000"/>
          </a:xfrm>
          <a:prstGeom prst="rect">
            <a:avLst/>
          </a:prstGeom>
          <a:noFill/>
          <a:ln>
            <a:noFill/>
          </a:ln>
        </p:spPr>
        <p:txBody>
          <a:bodyPr anchorCtr="0" anchor="t" bIns="0" lIns="0" spcFirstLastPara="1" rIns="0" wrap="square" tIns="0">
            <a:noAutofit/>
          </a:bodyPr>
          <a:lstStyle>
            <a:lvl1pPr lvl="0" rtl="0" algn="r">
              <a:lnSpc>
                <a:spcPct val="150000"/>
              </a:lnSpc>
              <a:spcBef>
                <a:spcPts val="0"/>
              </a:spcBef>
              <a:spcAft>
                <a:spcPts val="0"/>
              </a:spcAft>
              <a:buSzPts val="1300"/>
              <a:buNone/>
              <a:defRPr i="1" sz="1300"/>
            </a:lvl1pPr>
            <a:lvl2pPr lvl="1" rtl="0" algn="l">
              <a:lnSpc>
                <a:spcPct val="150000"/>
              </a:lnSpc>
              <a:spcBef>
                <a:spcPts val="600"/>
              </a:spcBef>
              <a:spcAft>
                <a:spcPts val="0"/>
              </a:spcAft>
              <a:buSzPts val="1300"/>
              <a:buNone/>
              <a:defRPr sz="1300"/>
            </a:lvl2pPr>
            <a:lvl3pPr lvl="2" rtl="0" algn="l">
              <a:lnSpc>
                <a:spcPct val="150000"/>
              </a:lnSpc>
              <a:spcBef>
                <a:spcPts val="600"/>
              </a:spcBef>
              <a:spcAft>
                <a:spcPts val="0"/>
              </a:spcAft>
              <a:buSzPts val="1300"/>
              <a:buNone/>
              <a:defRPr sz="1300"/>
            </a:lvl3pPr>
            <a:lvl4pPr lvl="3" rtl="0" algn="l">
              <a:lnSpc>
                <a:spcPct val="150000"/>
              </a:lnSpc>
              <a:spcBef>
                <a:spcPts val="600"/>
              </a:spcBef>
              <a:spcAft>
                <a:spcPts val="0"/>
              </a:spcAft>
              <a:buSzPts val="1300"/>
              <a:buNone/>
              <a:defRPr sz="1300"/>
            </a:lvl4pPr>
            <a:lvl5pPr lvl="4" rtl="0" algn="l">
              <a:lnSpc>
                <a:spcPct val="150000"/>
              </a:lnSpc>
              <a:spcBef>
                <a:spcPts val="600"/>
              </a:spcBef>
              <a:spcAft>
                <a:spcPts val="0"/>
              </a:spcAft>
              <a:buSzPts val="1300"/>
              <a:buNone/>
              <a:defRPr sz="1300"/>
            </a:lvl5pPr>
            <a:lvl6pPr lvl="5" rtl="0" algn="l">
              <a:lnSpc>
                <a:spcPct val="150000"/>
              </a:lnSpc>
              <a:spcBef>
                <a:spcPts val="600"/>
              </a:spcBef>
              <a:spcAft>
                <a:spcPts val="0"/>
              </a:spcAft>
              <a:buSzPts val="1300"/>
              <a:buNone/>
              <a:defRPr sz="1300"/>
            </a:lvl6pPr>
            <a:lvl7pPr lvl="6" rtl="0" algn="l">
              <a:lnSpc>
                <a:spcPct val="150000"/>
              </a:lnSpc>
              <a:spcBef>
                <a:spcPts val="600"/>
              </a:spcBef>
              <a:spcAft>
                <a:spcPts val="0"/>
              </a:spcAft>
              <a:buSzPts val="1300"/>
              <a:buNone/>
              <a:defRPr sz="1300"/>
            </a:lvl7pPr>
            <a:lvl8pPr lvl="7" rtl="0" algn="l">
              <a:lnSpc>
                <a:spcPct val="150000"/>
              </a:lnSpc>
              <a:spcBef>
                <a:spcPts val="600"/>
              </a:spcBef>
              <a:spcAft>
                <a:spcPts val="0"/>
              </a:spcAft>
              <a:buSzPts val="1300"/>
              <a:buNone/>
              <a:defRPr sz="1300"/>
            </a:lvl8pPr>
            <a:lvl9pPr lvl="8" rtl="0" algn="l">
              <a:lnSpc>
                <a:spcPct val="150000"/>
              </a:lnSpc>
              <a:spcBef>
                <a:spcPts val="600"/>
              </a:spcBef>
              <a:spcAft>
                <a:spcPts val="600"/>
              </a:spcAft>
              <a:buSzPts val="1300"/>
              <a:buNone/>
              <a:defRPr sz="1300"/>
            </a:lvl9pPr>
          </a:lstStyle>
          <a:p/>
        </p:txBody>
      </p:sp>
      <p:sp>
        <p:nvSpPr>
          <p:cNvPr id="1650" name="Google Shape;1650;p132"/>
          <p:cNvSpPr txBox="1"/>
          <p:nvPr>
            <p:ph idx="9" type="subTitle"/>
          </p:nvPr>
        </p:nvSpPr>
        <p:spPr>
          <a:xfrm>
            <a:off x="6568425" y="3444675"/>
            <a:ext cx="2178000" cy="535800"/>
          </a:xfrm>
          <a:prstGeom prst="rect">
            <a:avLst/>
          </a:prstGeom>
          <a:noFill/>
          <a:ln>
            <a:noFill/>
          </a:ln>
        </p:spPr>
        <p:txBody>
          <a:bodyPr anchorCtr="0" anchor="t" bIns="0" lIns="0" spcFirstLastPara="1" rIns="0" wrap="square" tIns="0">
            <a:noAutofit/>
          </a:bodyPr>
          <a:lstStyle>
            <a:lvl1pPr lvl="0" rtl="0" algn="r">
              <a:lnSpc>
                <a:spcPct val="150000"/>
              </a:lnSpc>
              <a:spcBef>
                <a:spcPts val="0"/>
              </a:spcBef>
              <a:spcAft>
                <a:spcPts val="0"/>
              </a:spcAft>
              <a:buSzPts val="900"/>
              <a:buNone/>
              <a:defRPr i="1" sz="900">
                <a:solidFill>
                  <a:srgbClr val="969696"/>
                </a:solidFill>
              </a:defRPr>
            </a:lvl1pPr>
            <a:lvl2pPr lvl="1" rtl="0" algn="r">
              <a:lnSpc>
                <a:spcPct val="150000"/>
              </a:lnSpc>
              <a:spcBef>
                <a:spcPts val="600"/>
              </a:spcBef>
              <a:spcAft>
                <a:spcPts val="0"/>
              </a:spcAft>
              <a:buSzPts val="900"/>
              <a:buNone/>
              <a:defRPr i="1" sz="900">
                <a:solidFill>
                  <a:srgbClr val="969696"/>
                </a:solidFill>
              </a:defRPr>
            </a:lvl2pPr>
            <a:lvl3pPr lvl="2" rtl="0" algn="r">
              <a:lnSpc>
                <a:spcPct val="150000"/>
              </a:lnSpc>
              <a:spcBef>
                <a:spcPts val="600"/>
              </a:spcBef>
              <a:spcAft>
                <a:spcPts val="0"/>
              </a:spcAft>
              <a:buSzPts val="900"/>
              <a:buNone/>
              <a:defRPr i="1" sz="900">
                <a:solidFill>
                  <a:srgbClr val="969696"/>
                </a:solidFill>
              </a:defRPr>
            </a:lvl3pPr>
            <a:lvl4pPr lvl="3" rtl="0" algn="r">
              <a:lnSpc>
                <a:spcPct val="150000"/>
              </a:lnSpc>
              <a:spcBef>
                <a:spcPts val="600"/>
              </a:spcBef>
              <a:spcAft>
                <a:spcPts val="0"/>
              </a:spcAft>
              <a:buSzPts val="900"/>
              <a:buNone/>
              <a:defRPr i="1" sz="900">
                <a:solidFill>
                  <a:srgbClr val="969696"/>
                </a:solidFill>
              </a:defRPr>
            </a:lvl4pPr>
            <a:lvl5pPr lvl="4" rtl="0" algn="r">
              <a:lnSpc>
                <a:spcPct val="150000"/>
              </a:lnSpc>
              <a:spcBef>
                <a:spcPts val="600"/>
              </a:spcBef>
              <a:spcAft>
                <a:spcPts val="0"/>
              </a:spcAft>
              <a:buSzPts val="900"/>
              <a:buNone/>
              <a:defRPr i="1" sz="900">
                <a:solidFill>
                  <a:srgbClr val="969696"/>
                </a:solidFill>
              </a:defRPr>
            </a:lvl5pPr>
            <a:lvl6pPr lvl="5" rtl="0" algn="r">
              <a:lnSpc>
                <a:spcPct val="150000"/>
              </a:lnSpc>
              <a:spcBef>
                <a:spcPts val="600"/>
              </a:spcBef>
              <a:spcAft>
                <a:spcPts val="0"/>
              </a:spcAft>
              <a:buSzPts val="900"/>
              <a:buNone/>
              <a:defRPr i="1" sz="900">
                <a:solidFill>
                  <a:srgbClr val="969696"/>
                </a:solidFill>
              </a:defRPr>
            </a:lvl6pPr>
            <a:lvl7pPr lvl="6" rtl="0" algn="r">
              <a:lnSpc>
                <a:spcPct val="150000"/>
              </a:lnSpc>
              <a:spcBef>
                <a:spcPts val="600"/>
              </a:spcBef>
              <a:spcAft>
                <a:spcPts val="0"/>
              </a:spcAft>
              <a:buSzPts val="900"/>
              <a:buNone/>
              <a:defRPr i="1" sz="900">
                <a:solidFill>
                  <a:srgbClr val="969696"/>
                </a:solidFill>
              </a:defRPr>
            </a:lvl7pPr>
            <a:lvl8pPr lvl="7" rtl="0" algn="r">
              <a:lnSpc>
                <a:spcPct val="150000"/>
              </a:lnSpc>
              <a:spcBef>
                <a:spcPts val="600"/>
              </a:spcBef>
              <a:spcAft>
                <a:spcPts val="0"/>
              </a:spcAft>
              <a:buSzPts val="900"/>
              <a:buNone/>
              <a:defRPr i="1" sz="900">
                <a:solidFill>
                  <a:srgbClr val="969696"/>
                </a:solidFill>
              </a:defRPr>
            </a:lvl8pPr>
            <a:lvl9pPr lvl="8" rtl="0" algn="r">
              <a:lnSpc>
                <a:spcPct val="150000"/>
              </a:lnSpc>
              <a:spcBef>
                <a:spcPts val="600"/>
              </a:spcBef>
              <a:spcAft>
                <a:spcPts val="600"/>
              </a:spcAft>
              <a:buSzPts val="900"/>
              <a:buNone/>
              <a:defRPr i="1" sz="900">
                <a:solidFill>
                  <a:srgbClr val="969696"/>
                </a:solidFill>
              </a:defRPr>
            </a:lvl9pPr>
          </a:lstStyle>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Content">
  <p:cSld name="2_Title and Content">
    <p:bg>
      <p:bgPr>
        <a:solidFill>
          <a:schemeClr val="lt1"/>
        </a:solidFill>
      </p:bgPr>
    </p:bg>
    <p:spTree>
      <p:nvGrpSpPr>
        <p:cNvPr id="1651" name="Shape 1651"/>
        <p:cNvGrpSpPr/>
        <p:nvPr/>
      </p:nvGrpSpPr>
      <p:grpSpPr>
        <a:xfrm>
          <a:off x="0" y="0"/>
          <a:ext cx="0" cy="0"/>
          <a:chOff x="0" y="0"/>
          <a:chExt cx="0" cy="0"/>
        </a:xfrm>
      </p:grpSpPr>
      <p:pic>
        <p:nvPicPr>
          <p:cNvPr descr="\\192.168.2.20\Delhi Office\Active Clients\8X8\Purchased images\iStock-876880754.jpg" id="1652" name="Google Shape;1652;p133"/>
          <p:cNvPicPr preferRelativeResize="0"/>
          <p:nvPr/>
        </p:nvPicPr>
        <p:blipFill rotWithShape="1">
          <a:blip r:embed="rId2">
            <a:alphaModFix/>
          </a:blip>
          <a:srcRect b="11579" l="0" r="0" t="32935"/>
          <a:stretch/>
        </p:blipFill>
        <p:spPr>
          <a:xfrm flipH="1">
            <a:off x="0" y="1055724"/>
            <a:ext cx="9144000" cy="3381913"/>
          </a:xfrm>
          <a:prstGeom prst="rect">
            <a:avLst/>
          </a:prstGeom>
          <a:noFill/>
          <a:ln>
            <a:noFill/>
          </a:ln>
        </p:spPr>
      </p:pic>
      <p:sp>
        <p:nvSpPr>
          <p:cNvPr id="1653" name="Google Shape;1653;p133"/>
          <p:cNvSpPr/>
          <p:nvPr/>
        </p:nvSpPr>
        <p:spPr>
          <a:xfrm>
            <a:off x="1" y="1055724"/>
            <a:ext cx="9144000" cy="3381900"/>
          </a:xfrm>
          <a:prstGeom prst="rect">
            <a:avLst/>
          </a:prstGeom>
          <a:gradFill>
            <a:gsLst>
              <a:gs pos="0">
                <a:srgbClr val="1D2A38">
                  <a:alpha val="69803"/>
                </a:srgbClr>
              </a:gs>
              <a:gs pos="56000">
                <a:srgbClr val="1D2A38">
                  <a:alpha val="69803"/>
                </a:srgbClr>
              </a:gs>
              <a:gs pos="100000">
                <a:srgbClr val="1D2A38">
                  <a:alpha val="14901"/>
                </a:srgbClr>
              </a:gs>
            </a:gsLst>
            <a:lin ang="0" scaled="0"/>
          </a:gra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654" name="Google Shape;1654;p133"/>
          <p:cNvSpPr txBox="1"/>
          <p:nvPr>
            <p:ph type="title"/>
          </p:nvPr>
        </p:nvSpPr>
        <p:spPr>
          <a:xfrm>
            <a:off x="457200" y="205979"/>
            <a:ext cx="8229600" cy="8574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Clr>
                <a:srgbClr val="000000"/>
              </a:buClr>
              <a:buSzPts val="2800"/>
              <a:buFont typeface="Calibri"/>
              <a:buNone/>
              <a:defRPr>
                <a:solidFill>
                  <a:srgbClr val="000000"/>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655" name="Google Shape;1655;p133"/>
          <p:cNvSpPr txBox="1"/>
          <p:nvPr>
            <p:ph idx="1" type="body"/>
          </p:nvPr>
        </p:nvSpPr>
        <p:spPr>
          <a:xfrm>
            <a:off x="457200" y="1187411"/>
            <a:ext cx="8229600" cy="3118500"/>
          </a:xfrm>
          <a:prstGeom prst="rect">
            <a:avLst/>
          </a:prstGeom>
          <a:noFill/>
          <a:ln>
            <a:noFill/>
          </a:ln>
        </p:spPr>
        <p:txBody>
          <a:bodyPr anchorCtr="0" anchor="ctr" bIns="45700" lIns="91425" spcFirstLastPara="1" rIns="91425" wrap="square" tIns="45700">
            <a:noAutofit/>
          </a:bodyPr>
          <a:lstStyle>
            <a:lvl1pPr indent="-228600" lvl="0" marL="457200" rtl="0" algn="l">
              <a:spcBef>
                <a:spcPts val="400"/>
              </a:spcBef>
              <a:spcAft>
                <a:spcPts val="0"/>
              </a:spcAft>
              <a:buClr>
                <a:schemeClr val="lt1"/>
              </a:buClr>
              <a:buSzPts val="2000"/>
              <a:buNone/>
              <a:defRPr sz="2000">
                <a:solidFill>
                  <a:schemeClr val="lt1"/>
                </a:solidFill>
              </a:defRPr>
            </a:lvl1pPr>
            <a:lvl2pPr indent="-342900" lvl="1" marL="914400" rtl="0" algn="l">
              <a:spcBef>
                <a:spcPts val="600"/>
              </a:spcBef>
              <a:spcAft>
                <a:spcPts val="0"/>
              </a:spcAft>
              <a:buClr>
                <a:schemeClr val="lt1"/>
              </a:buClr>
              <a:buSzPts val="1800"/>
              <a:buFont typeface="Calibri"/>
              <a:buChar char="–"/>
              <a:defRPr sz="1800">
                <a:solidFill>
                  <a:schemeClr val="lt1"/>
                </a:solidFill>
              </a:defRPr>
            </a:lvl2pPr>
            <a:lvl3pPr indent="-330200" lvl="2" marL="1371600" rtl="0" algn="l">
              <a:spcBef>
                <a:spcPts val="600"/>
              </a:spcBef>
              <a:spcAft>
                <a:spcPts val="0"/>
              </a:spcAft>
              <a:buClr>
                <a:schemeClr val="lt1"/>
              </a:buClr>
              <a:buSzPts val="1600"/>
              <a:buChar char="■"/>
              <a:defRPr sz="1600">
                <a:solidFill>
                  <a:schemeClr val="lt1"/>
                </a:solidFill>
              </a:defRPr>
            </a:lvl3pPr>
            <a:lvl4pPr indent="-317500" lvl="3" marL="1828800" rtl="0" algn="l">
              <a:spcBef>
                <a:spcPts val="600"/>
              </a:spcBef>
              <a:spcAft>
                <a:spcPts val="0"/>
              </a:spcAft>
              <a:buClr>
                <a:schemeClr val="lt1"/>
              </a:buClr>
              <a:buSzPts val="1400"/>
              <a:buFont typeface="Calibri"/>
              <a:buChar char="–"/>
              <a:defRPr sz="1400">
                <a:solidFill>
                  <a:schemeClr val="lt1"/>
                </a:solidFill>
              </a:defRPr>
            </a:lvl4pPr>
            <a:lvl5pPr indent="-298450" lvl="4" marL="2286000" rtl="0" algn="l">
              <a:spcBef>
                <a:spcPts val="600"/>
              </a:spcBef>
              <a:spcAft>
                <a:spcPts val="0"/>
              </a:spcAft>
              <a:buClr>
                <a:srgbClr val="060606"/>
              </a:buClr>
              <a:buSzPts val="1100"/>
              <a:buChar char="■"/>
              <a:defRPr/>
            </a:lvl5pPr>
            <a:lvl6pPr indent="-342900" lvl="5" marL="2743200" rtl="0" algn="l">
              <a:spcBef>
                <a:spcPts val="600"/>
              </a:spcBef>
              <a:spcAft>
                <a:spcPts val="0"/>
              </a:spcAft>
              <a:buClr>
                <a:schemeClr val="dk1"/>
              </a:buClr>
              <a:buSzPts val="1800"/>
              <a:buChar char="■"/>
              <a:defRPr/>
            </a:lvl6pPr>
            <a:lvl7pPr indent="-342900" lvl="6" marL="3200400" rtl="0" algn="l">
              <a:spcBef>
                <a:spcPts val="600"/>
              </a:spcBef>
              <a:spcAft>
                <a:spcPts val="0"/>
              </a:spcAft>
              <a:buClr>
                <a:schemeClr val="dk1"/>
              </a:buClr>
              <a:buSzPts val="1800"/>
              <a:buChar char="■"/>
              <a:defRPr/>
            </a:lvl7pPr>
            <a:lvl8pPr indent="-342900" lvl="7" marL="3657600" rtl="0" algn="l">
              <a:spcBef>
                <a:spcPts val="600"/>
              </a:spcBef>
              <a:spcAft>
                <a:spcPts val="0"/>
              </a:spcAft>
              <a:buClr>
                <a:schemeClr val="dk1"/>
              </a:buClr>
              <a:buSzPts val="1800"/>
              <a:buChar char="■"/>
              <a:defRPr/>
            </a:lvl8pPr>
            <a:lvl9pPr indent="-342900" lvl="8" marL="4114800" rtl="0" algn="l">
              <a:spcBef>
                <a:spcPts val="600"/>
              </a:spcBef>
              <a:spcAft>
                <a:spcPts val="600"/>
              </a:spcAft>
              <a:buClr>
                <a:schemeClr val="dk1"/>
              </a:buClr>
              <a:buSzPts val="1800"/>
              <a:buChar char="■"/>
              <a:defRPr/>
            </a:lvl9pPr>
          </a:lstStyle>
          <a:p/>
        </p:txBody>
      </p:sp>
      <p:pic>
        <p:nvPicPr>
          <p:cNvPr id="1656" name="Google Shape;1656;p133"/>
          <p:cNvPicPr preferRelativeResize="0"/>
          <p:nvPr/>
        </p:nvPicPr>
        <p:blipFill rotWithShape="1">
          <a:blip r:embed="rId3">
            <a:alphaModFix/>
          </a:blip>
          <a:srcRect b="0" l="0" r="0" t="0"/>
          <a:stretch/>
        </p:blipFill>
        <p:spPr>
          <a:xfrm>
            <a:off x="0" y="4609952"/>
            <a:ext cx="463378" cy="533547"/>
          </a:xfrm>
          <a:prstGeom prst="rect">
            <a:avLst/>
          </a:prstGeom>
          <a:noFill/>
          <a:ln>
            <a:noFill/>
          </a:ln>
        </p:spPr>
      </p:pic>
      <p:sp>
        <p:nvSpPr>
          <p:cNvPr id="1657" name="Google Shape;1657;p133"/>
          <p:cNvSpPr txBox="1"/>
          <p:nvPr/>
        </p:nvSpPr>
        <p:spPr>
          <a:xfrm>
            <a:off x="451972" y="4883606"/>
            <a:ext cx="2768700" cy="215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fld id="{00000000-1234-1234-1234-123412341234}" type="slidenum">
              <a:rPr lang="en" sz="800">
                <a:solidFill>
                  <a:srgbClr val="A5A5A5"/>
                </a:solidFill>
                <a:latin typeface="Calibri"/>
                <a:ea typeface="Calibri"/>
                <a:cs typeface="Calibri"/>
                <a:sym typeface="Calibri"/>
              </a:rPr>
              <a:t>‹#›</a:t>
            </a:fld>
            <a:r>
              <a:rPr lang="en" sz="800">
                <a:solidFill>
                  <a:srgbClr val="A5A5A5"/>
                </a:solidFill>
                <a:latin typeface="Calibri"/>
                <a:ea typeface="Calibri"/>
                <a:cs typeface="Calibri"/>
                <a:sym typeface="Calibri"/>
              </a:rPr>
              <a:t>  | © 8x8, Inc.  All Rights Reserved.</a:t>
            </a:r>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cial Share Slide" showMasterSp="0" type="blank">
  <p:cSld name="BLANK">
    <p:spTree>
      <p:nvGrpSpPr>
        <p:cNvPr id="1658" name="Shape 1658"/>
        <p:cNvGrpSpPr/>
        <p:nvPr/>
      </p:nvGrpSpPr>
      <p:grpSpPr>
        <a:xfrm>
          <a:off x="0" y="0"/>
          <a:ext cx="0" cy="0"/>
          <a:chOff x="0" y="0"/>
          <a:chExt cx="0" cy="0"/>
        </a:xfrm>
      </p:grpSpPr>
      <p:pic>
        <p:nvPicPr>
          <p:cNvPr id="1659" name="Google Shape;1659;p134"/>
          <p:cNvPicPr preferRelativeResize="0"/>
          <p:nvPr/>
        </p:nvPicPr>
        <p:blipFill rotWithShape="1">
          <a:blip r:embed="rId2">
            <a:alphaModFix/>
          </a:blip>
          <a:srcRect b="0" l="0" r="0" t="0"/>
          <a:stretch/>
        </p:blipFill>
        <p:spPr>
          <a:xfrm>
            <a:off x="0" y="4609952"/>
            <a:ext cx="463378" cy="533547"/>
          </a:xfrm>
          <a:prstGeom prst="rect">
            <a:avLst/>
          </a:prstGeom>
          <a:noFill/>
          <a:ln>
            <a:noFill/>
          </a:ln>
        </p:spPr>
      </p:pic>
      <p:sp>
        <p:nvSpPr>
          <p:cNvPr id="1660" name="Google Shape;1660;p134"/>
          <p:cNvSpPr/>
          <p:nvPr/>
        </p:nvSpPr>
        <p:spPr>
          <a:xfrm>
            <a:off x="0" y="0"/>
            <a:ext cx="9144000" cy="105600"/>
          </a:xfrm>
          <a:prstGeom prst="rect">
            <a:avLst/>
          </a:prstGeom>
          <a:solidFill>
            <a:srgbClr val="DE0E1D"/>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661" name="Google Shape;1661;p134"/>
          <p:cNvSpPr/>
          <p:nvPr/>
        </p:nvSpPr>
        <p:spPr>
          <a:xfrm>
            <a:off x="2393950" y="4782751"/>
            <a:ext cx="4356000" cy="3387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 sz="800">
                <a:solidFill>
                  <a:srgbClr val="76787B"/>
                </a:solidFill>
                <a:latin typeface="Calibri"/>
                <a:ea typeface="Calibri"/>
                <a:cs typeface="Calibri"/>
                <a:sym typeface="Calibri"/>
              </a:rPr>
              <a:t>© 8x8, Inc. All rights reserved. All trademarks identified by the ®, ™, or SM are registered trademarks, trademarks, or service marks of 8x8, Inc. </a:t>
            </a:r>
            <a:endParaRPr/>
          </a:p>
        </p:txBody>
      </p:sp>
      <p:grpSp>
        <p:nvGrpSpPr>
          <p:cNvPr id="1662" name="Google Shape;1662;p134"/>
          <p:cNvGrpSpPr/>
          <p:nvPr/>
        </p:nvGrpSpPr>
        <p:grpSpPr>
          <a:xfrm>
            <a:off x="2504825" y="875279"/>
            <a:ext cx="4134300" cy="3492091"/>
            <a:chOff x="2278641" y="875279"/>
            <a:chExt cx="4134300" cy="3492091"/>
          </a:xfrm>
        </p:grpSpPr>
        <p:sp>
          <p:nvSpPr>
            <p:cNvPr id="1663" name="Google Shape;1663;p134"/>
            <p:cNvSpPr txBox="1"/>
            <p:nvPr/>
          </p:nvSpPr>
          <p:spPr>
            <a:xfrm>
              <a:off x="2278641" y="1740107"/>
              <a:ext cx="4134300" cy="285900"/>
            </a:xfrm>
            <a:prstGeom prst="rect">
              <a:avLst/>
            </a:prstGeom>
            <a:noFill/>
            <a:ln>
              <a:noFill/>
            </a:ln>
          </p:spPr>
          <p:txBody>
            <a:bodyPr anchorCtr="0" anchor="t" bIns="45700" lIns="91425" spcFirstLastPara="1" rIns="0" wrap="square" tIns="45700">
              <a:noAutofit/>
            </a:bodyPr>
            <a:lstStyle/>
            <a:p>
              <a:pPr indent="0" lvl="0" marL="0" marR="0" rtl="0" algn="l">
                <a:spcBef>
                  <a:spcPts val="0"/>
                </a:spcBef>
                <a:spcAft>
                  <a:spcPts val="0"/>
                </a:spcAft>
                <a:buClr>
                  <a:srgbClr val="DC1019"/>
                </a:buClr>
                <a:buSzPts val="1800"/>
                <a:buFont typeface="Arial"/>
                <a:buNone/>
              </a:pPr>
              <a:r>
                <a:rPr lang="en" sz="1800">
                  <a:solidFill>
                    <a:srgbClr val="181818"/>
                  </a:solidFill>
                  <a:latin typeface="Calibri"/>
                  <a:ea typeface="Calibri"/>
                  <a:cs typeface="Calibri"/>
                  <a:sym typeface="Calibri"/>
                </a:rPr>
                <a:t>For tips, updates and the latest information</a:t>
              </a:r>
              <a:endParaRPr sz="1800">
                <a:solidFill>
                  <a:srgbClr val="181818"/>
                </a:solidFill>
                <a:latin typeface="Calibri"/>
                <a:ea typeface="Calibri"/>
                <a:cs typeface="Calibri"/>
                <a:sym typeface="Calibri"/>
              </a:endParaRPr>
            </a:p>
          </p:txBody>
        </p:sp>
        <p:sp>
          <p:nvSpPr>
            <p:cNvPr id="1664" name="Google Shape;1664;p134"/>
            <p:cNvSpPr txBox="1"/>
            <p:nvPr/>
          </p:nvSpPr>
          <p:spPr>
            <a:xfrm>
              <a:off x="2741052" y="2651759"/>
              <a:ext cx="3022500" cy="368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181818"/>
                </a:buClr>
                <a:buSzPts val="1800"/>
                <a:buFont typeface="Calibri"/>
                <a:buNone/>
              </a:pPr>
              <a:r>
                <a:rPr lang="en" sz="1800">
                  <a:solidFill>
                    <a:srgbClr val="181818"/>
                  </a:solidFill>
                  <a:latin typeface="Calibri"/>
                  <a:ea typeface="Calibri"/>
                  <a:cs typeface="Calibri"/>
                  <a:sym typeface="Calibri"/>
                </a:rPr>
                <a:t>@8x8</a:t>
              </a:r>
              <a:endParaRPr sz="1800">
                <a:solidFill>
                  <a:srgbClr val="181818"/>
                </a:solidFill>
                <a:latin typeface="Calibri"/>
                <a:ea typeface="Calibri"/>
                <a:cs typeface="Calibri"/>
                <a:sym typeface="Calibri"/>
              </a:endParaRPr>
            </a:p>
          </p:txBody>
        </p:sp>
        <p:sp>
          <p:nvSpPr>
            <p:cNvPr id="1665" name="Google Shape;1665;p134"/>
            <p:cNvSpPr txBox="1"/>
            <p:nvPr/>
          </p:nvSpPr>
          <p:spPr>
            <a:xfrm>
              <a:off x="2740894" y="3100830"/>
              <a:ext cx="3022800" cy="368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181818"/>
                </a:buClr>
                <a:buSzPts val="1800"/>
                <a:buFont typeface="Calibri"/>
                <a:buNone/>
              </a:pPr>
              <a:r>
                <a:rPr lang="en" sz="1800">
                  <a:solidFill>
                    <a:srgbClr val="181818"/>
                  </a:solidFill>
                  <a:latin typeface="Calibri"/>
                  <a:ea typeface="Calibri"/>
                  <a:cs typeface="Calibri"/>
                  <a:sym typeface="Calibri"/>
                </a:rPr>
                <a:t>facebook.com/8x8Inc</a:t>
              </a:r>
              <a:endParaRPr sz="1800">
                <a:solidFill>
                  <a:srgbClr val="181818"/>
                </a:solidFill>
                <a:latin typeface="Calibri"/>
                <a:ea typeface="Calibri"/>
                <a:cs typeface="Calibri"/>
                <a:sym typeface="Calibri"/>
              </a:endParaRPr>
            </a:p>
          </p:txBody>
        </p:sp>
        <p:sp>
          <p:nvSpPr>
            <p:cNvPr id="1666" name="Google Shape;1666;p134"/>
            <p:cNvSpPr txBox="1"/>
            <p:nvPr/>
          </p:nvSpPr>
          <p:spPr>
            <a:xfrm>
              <a:off x="2767906" y="2202561"/>
              <a:ext cx="3021300" cy="368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181818"/>
                </a:buClr>
                <a:buSzPts val="1800"/>
                <a:buFont typeface="Calibri"/>
                <a:buNone/>
              </a:pPr>
              <a:r>
                <a:rPr lang="en" sz="1800">
                  <a:solidFill>
                    <a:srgbClr val="181818"/>
                  </a:solidFill>
                  <a:latin typeface="Calibri"/>
                  <a:ea typeface="Calibri"/>
                  <a:cs typeface="Calibri"/>
                  <a:sym typeface="Calibri"/>
                </a:rPr>
                <a:t>8x8.com</a:t>
              </a:r>
              <a:endParaRPr sz="1800">
                <a:solidFill>
                  <a:srgbClr val="181818"/>
                </a:solidFill>
                <a:latin typeface="Calibri"/>
                <a:ea typeface="Calibri"/>
                <a:cs typeface="Calibri"/>
                <a:sym typeface="Calibri"/>
              </a:endParaRPr>
            </a:p>
          </p:txBody>
        </p:sp>
        <p:sp>
          <p:nvSpPr>
            <p:cNvPr id="1667" name="Google Shape;1667;p134"/>
            <p:cNvSpPr txBox="1"/>
            <p:nvPr/>
          </p:nvSpPr>
          <p:spPr>
            <a:xfrm>
              <a:off x="2741046" y="3998970"/>
              <a:ext cx="3022500" cy="368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181818"/>
                </a:buClr>
                <a:buSzPts val="1800"/>
                <a:buFont typeface="Calibri"/>
                <a:buNone/>
              </a:pPr>
              <a:r>
                <a:rPr lang="en" sz="1800">
                  <a:solidFill>
                    <a:srgbClr val="181818"/>
                  </a:solidFill>
                  <a:latin typeface="Calibri"/>
                  <a:ea typeface="Calibri"/>
                  <a:cs typeface="Calibri"/>
                  <a:sym typeface="Calibri"/>
                </a:rPr>
                <a:t>youtube.com/8x8Inc</a:t>
              </a:r>
              <a:endParaRPr sz="1800">
                <a:solidFill>
                  <a:srgbClr val="181818"/>
                </a:solidFill>
                <a:latin typeface="Calibri"/>
                <a:ea typeface="Calibri"/>
                <a:cs typeface="Calibri"/>
                <a:sym typeface="Calibri"/>
              </a:endParaRPr>
            </a:p>
          </p:txBody>
        </p:sp>
        <p:pic>
          <p:nvPicPr>
            <p:cNvPr descr="8x8Logo_red.png" id="1668" name="Google Shape;1668;p134"/>
            <p:cNvPicPr preferRelativeResize="0"/>
            <p:nvPr/>
          </p:nvPicPr>
          <p:blipFill rotWithShape="1">
            <a:blip r:embed="rId3">
              <a:alphaModFix/>
            </a:blip>
            <a:srcRect b="0" l="0" r="0" t="0"/>
            <a:stretch/>
          </p:blipFill>
          <p:spPr>
            <a:xfrm>
              <a:off x="2278648" y="875279"/>
              <a:ext cx="1146290" cy="553925"/>
            </a:xfrm>
            <a:prstGeom prst="rect">
              <a:avLst/>
            </a:prstGeom>
            <a:noFill/>
            <a:ln>
              <a:noFill/>
            </a:ln>
          </p:spPr>
        </p:pic>
        <p:sp>
          <p:nvSpPr>
            <p:cNvPr id="1669" name="Google Shape;1669;p134"/>
            <p:cNvSpPr txBox="1"/>
            <p:nvPr/>
          </p:nvSpPr>
          <p:spPr>
            <a:xfrm>
              <a:off x="2740893" y="3562715"/>
              <a:ext cx="3022800" cy="368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181818"/>
                </a:buClr>
                <a:buSzPts val="1800"/>
                <a:buFont typeface="Calibri"/>
                <a:buNone/>
              </a:pPr>
              <a:r>
                <a:rPr lang="en" sz="1800">
                  <a:solidFill>
                    <a:srgbClr val="181818"/>
                  </a:solidFill>
                  <a:latin typeface="Calibri"/>
                  <a:ea typeface="Calibri"/>
                  <a:cs typeface="Calibri"/>
                  <a:sym typeface="Calibri"/>
                </a:rPr>
                <a:t>linkedin.com/company/8x8</a:t>
              </a:r>
              <a:endParaRPr sz="1800">
                <a:solidFill>
                  <a:srgbClr val="181818"/>
                </a:solidFill>
                <a:latin typeface="Calibri"/>
                <a:ea typeface="Calibri"/>
                <a:cs typeface="Calibri"/>
                <a:sym typeface="Calibri"/>
              </a:endParaRPr>
            </a:p>
          </p:txBody>
        </p:sp>
        <p:pic>
          <p:nvPicPr>
            <p:cNvPr id="1670" name="Google Shape;1670;p134"/>
            <p:cNvPicPr preferRelativeResize="0"/>
            <p:nvPr/>
          </p:nvPicPr>
          <p:blipFill rotWithShape="1">
            <a:blip r:embed="rId4">
              <a:alphaModFix/>
            </a:blip>
            <a:srcRect b="0" l="0" r="0" t="0"/>
            <a:stretch/>
          </p:blipFill>
          <p:spPr>
            <a:xfrm>
              <a:off x="2401775" y="2253101"/>
              <a:ext cx="266173" cy="265978"/>
            </a:xfrm>
            <a:prstGeom prst="rect">
              <a:avLst/>
            </a:prstGeom>
            <a:noFill/>
            <a:ln>
              <a:noFill/>
            </a:ln>
          </p:spPr>
        </p:pic>
        <p:pic>
          <p:nvPicPr>
            <p:cNvPr id="1671" name="Google Shape;1671;p134"/>
            <p:cNvPicPr preferRelativeResize="0"/>
            <p:nvPr/>
          </p:nvPicPr>
          <p:blipFill rotWithShape="1">
            <a:blip r:embed="rId5">
              <a:alphaModFix/>
            </a:blip>
            <a:srcRect b="0" l="0" r="0" t="0"/>
            <a:stretch/>
          </p:blipFill>
          <p:spPr>
            <a:xfrm>
              <a:off x="2401777" y="2709004"/>
              <a:ext cx="266175" cy="266208"/>
            </a:xfrm>
            <a:prstGeom prst="rect">
              <a:avLst/>
            </a:prstGeom>
            <a:noFill/>
            <a:ln>
              <a:noFill/>
            </a:ln>
          </p:spPr>
        </p:pic>
        <p:pic>
          <p:nvPicPr>
            <p:cNvPr id="1672" name="Google Shape;1672;p134"/>
            <p:cNvPicPr preferRelativeResize="0"/>
            <p:nvPr/>
          </p:nvPicPr>
          <p:blipFill rotWithShape="1">
            <a:blip r:embed="rId6">
              <a:alphaModFix/>
            </a:blip>
            <a:srcRect b="0" l="0" r="0" t="0"/>
            <a:stretch/>
          </p:blipFill>
          <p:spPr>
            <a:xfrm>
              <a:off x="2401775" y="3165125"/>
              <a:ext cx="266175" cy="266175"/>
            </a:xfrm>
            <a:prstGeom prst="rect">
              <a:avLst/>
            </a:prstGeom>
            <a:noFill/>
            <a:ln>
              <a:noFill/>
            </a:ln>
          </p:spPr>
        </p:pic>
        <p:pic>
          <p:nvPicPr>
            <p:cNvPr id="1673" name="Google Shape;1673;p134"/>
            <p:cNvPicPr preferRelativeResize="0"/>
            <p:nvPr/>
          </p:nvPicPr>
          <p:blipFill rotWithShape="1">
            <a:blip r:embed="rId7">
              <a:alphaModFix/>
            </a:blip>
            <a:srcRect b="0" l="0" r="0" t="0"/>
            <a:stretch/>
          </p:blipFill>
          <p:spPr>
            <a:xfrm>
              <a:off x="2386525" y="3607050"/>
              <a:ext cx="296700" cy="296700"/>
            </a:xfrm>
            <a:prstGeom prst="rect">
              <a:avLst/>
            </a:prstGeom>
            <a:noFill/>
            <a:ln>
              <a:noFill/>
            </a:ln>
          </p:spPr>
        </p:pic>
        <p:pic>
          <p:nvPicPr>
            <p:cNvPr id="1674" name="Google Shape;1674;p134"/>
            <p:cNvPicPr preferRelativeResize="0"/>
            <p:nvPr/>
          </p:nvPicPr>
          <p:blipFill rotWithShape="1">
            <a:blip r:embed="rId8">
              <a:alphaModFix/>
            </a:blip>
            <a:srcRect b="0" l="0" r="0" t="0"/>
            <a:stretch/>
          </p:blipFill>
          <p:spPr>
            <a:xfrm>
              <a:off x="2401775" y="4079500"/>
              <a:ext cx="266176" cy="266176"/>
            </a:xfrm>
            <a:prstGeom prst="rect">
              <a:avLst/>
            </a:prstGeom>
            <a:noFill/>
            <a:ln>
              <a:noFill/>
            </a:ln>
          </p:spPr>
        </p:pic>
      </p:gr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 Only_2">
    <p:spTree>
      <p:nvGrpSpPr>
        <p:cNvPr id="1675" name="Shape 1675"/>
        <p:cNvGrpSpPr/>
        <p:nvPr/>
      </p:nvGrpSpPr>
      <p:grpSpPr>
        <a:xfrm>
          <a:off x="0" y="0"/>
          <a:ext cx="0" cy="0"/>
          <a:chOff x="0" y="0"/>
          <a:chExt cx="0" cy="0"/>
        </a:xfrm>
      </p:grpSpPr>
      <p:sp>
        <p:nvSpPr>
          <p:cNvPr id="1676" name="Google Shape;1676;p135"/>
          <p:cNvSpPr txBox="1"/>
          <p:nvPr>
            <p:ph type="title"/>
          </p:nvPr>
        </p:nvSpPr>
        <p:spPr>
          <a:xfrm>
            <a:off x="457200" y="704088"/>
            <a:ext cx="8229600" cy="4596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accent3"/>
              </a:buClr>
              <a:buSzPts val="2200"/>
              <a:buNone/>
              <a:defRPr sz="22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1677" name="Google Shape;1677;p135"/>
          <p:cNvSpPr txBox="1"/>
          <p:nvPr>
            <p:ph idx="1" type="body"/>
          </p:nvPr>
        </p:nvSpPr>
        <p:spPr>
          <a:xfrm>
            <a:off x="457200" y="4480560"/>
            <a:ext cx="82296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Clr>
                <a:srgbClr val="15152F"/>
              </a:buClr>
              <a:buSzPts val="500"/>
              <a:buFont typeface="Roboto Light"/>
              <a:buNone/>
              <a:defRPr i="0" sz="500" u="none" cap="none" strike="noStrike">
                <a:solidFill>
                  <a:srgbClr val="15152F"/>
                </a:solidFill>
                <a:latin typeface="Roboto Light"/>
                <a:ea typeface="Roboto Light"/>
                <a:cs typeface="Roboto Light"/>
                <a:sym typeface="Roboto Light"/>
              </a:defRPr>
            </a:lvl1pPr>
            <a:lvl2pPr indent="-260350" lvl="1" marL="914400" marR="0" rtl="0" algn="l">
              <a:lnSpc>
                <a:spcPct val="115000"/>
              </a:lnSpc>
              <a:spcBef>
                <a:spcPts val="2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2pPr>
            <a:lvl3pPr indent="-260350" lvl="2" marL="1371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3pPr>
            <a:lvl4pPr indent="-260350" lvl="3" marL="18288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4pPr>
            <a:lvl5pPr indent="-260350" lvl="4" marL="22860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5pPr>
            <a:lvl6pPr indent="-260350" lvl="5" marL="27432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6pPr>
            <a:lvl7pPr indent="-260350" lvl="6" marL="32004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7pPr>
            <a:lvl8pPr indent="-260350" lvl="7" marL="3657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8pPr>
            <a:lvl9pPr indent="-260350" lvl="8" marL="4114800" marR="0" rtl="0" algn="l">
              <a:lnSpc>
                <a:spcPct val="115000"/>
              </a:lnSpc>
              <a:spcBef>
                <a:spcPts val="900"/>
              </a:spcBef>
              <a:spcAft>
                <a:spcPts val="90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p:cSld name="Text Slide_1_7">
    <p:spTree>
      <p:nvGrpSpPr>
        <p:cNvPr id="1678" name="Shape 1678"/>
        <p:cNvGrpSpPr/>
        <p:nvPr/>
      </p:nvGrpSpPr>
      <p:grpSpPr>
        <a:xfrm>
          <a:off x="0" y="0"/>
          <a:ext cx="0" cy="0"/>
          <a:chOff x="0" y="0"/>
          <a:chExt cx="0" cy="0"/>
        </a:xfrm>
      </p:grpSpPr>
      <p:sp>
        <p:nvSpPr>
          <p:cNvPr id="1679" name="Google Shape;1679;p136"/>
          <p:cNvSpPr txBox="1"/>
          <p:nvPr>
            <p:ph idx="1" type="body"/>
          </p:nvPr>
        </p:nvSpPr>
        <p:spPr>
          <a:xfrm>
            <a:off x="457200" y="1316725"/>
            <a:ext cx="7086600" cy="31182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Clr>
                <a:srgbClr val="15152F"/>
              </a:buClr>
              <a:buSzPts val="1200"/>
              <a:buNone/>
              <a:defRPr sz="1200">
                <a:solidFill>
                  <a:srgbClr val="15152F"/>
                </a:solidFill>
              </a:defRPr>
            </a:lvl1pPr>
            <a:lvl2pPr indent="-292100" lvl="1" marL="914400" rtl="0" algn="l">
              <a:lnSpc>
                <a:spcPct val="100000"/>
              </a:lnSpc>
              <a:spcBef>
                <a:spcPts val="600"/>
              </a:spcBef>
              <a:spcAft>
                <a:spcPts val="0"/>
              </a:spcAft>
              <a:buClr>
                <a:srgbClr val="15152F"/>
              </a:buClr>
              <a:buSzPts val="1000"/>
              <a:buChar char="■"/>
              <a:defRPr sz="1000">
                <a:solidFill>
                  <a:srgbClr val="15152F"/>
                </a:solidFill>
              </a:defRPr>
            </a:lvl2pPr>
            <a:lvl3pPr indent="-292100" lvl="2" marL="1371600" rtl="0" algn="l">
              <a:lnSpc>
                <a:spcPct val="100000"/>
              </a:lnSpc>
              <a:spcBef>
                <a:spcPts val="600"/>
              </a:spcBef>
              <a:spcAft>
                <a:spcPts val="0"/>
              </a:spcAft>
              <a:buClr>
                <a:srgbClr val="15152F"/>
              </a:buClr>
              <a:buSzPts val="1000"/>
              <a:buChar char="■"/>
              <a:defRPr sz="1000">
                <a:solidFill>
                  <a:srgbClr val="15152F"/>
                </a:solidFill>
              </a:defRPr>
            </a:lvl3pPr>
            <a:lvl4pPr indent="-292100" lvl="3" marL="1828800" rtl="0" algn="l">
              <a:lnSpc>
                <a:spcPct val="100000"/>
              </a:lnSpc>
              <a:spcBef>
                <a:spcPts val="600"/>
              </a:spcBef>
              <a:spcAft>
                <a:spcPts val="0"/>
              </a:spcAft>
              <a:buClr>
                <a:srgbClr val="15152F"/>
              </a:buClr>
              <a:buSzPts val="1000"/>
              <a:buChar char="■"/>
              <a:defRPr>
                <a:solidFill>
                  <a:srgbClr val="15152F"/>
                </a:solidFill>
              </a:defRPr>
            </a:lvl4pPr>
            <a:lvl5pPr indent="-292100" lvl="4" marL="2286000" rtl="0" algn="l">
              <a:lnSpc>
                <a:spcPct val="100000"/>
              </a:lnSpc>
              <a:spcBef>
                <a:spcPts val="600"/>
              </a:spcBef>
              <a:spcAft>
                <a:spcPts val="0"/>
              </a:spcAft>
              <a:buClr>
                <a:srgbClr val="15152F"/>
              </a:buClr>
              <a:buSzPts val="1000"/>
              <a:buChar char="■"/>
              <a:defRPr>
                <a:solidFill>
                  <a:srgbClr val="15152F"/>
                </a:solidFill>
              </a:defRPr>
            </a:lvl5pPr>
            <a:lvl6pPr indent="-292100" lvl="5" marL="2743200" rtl="0" algn="l">
              <a:lnSpc>
                <a:spcPct val="100000"/>
              </a:lnSpc>
              <a:spcBef>
                <a:spcPts val="600"/>
              </a:spcBef>
              <a:spcAft>
                <a:spcPts val="0"/>
              </a:spcAft>
              <a:buClr>
                <a:srgbClr val="15152F"/>
              </a:buClr>
              <a:buSzPts val="1000"/>
              <a:buChar char="■"/>
              <a:defRPr>
                <a:solidFill>
                  <a:srgbClr val="15152F"/>
                </a:solidFill>
              </a:defRPr>
            </a:lvl6pPr>
            <a:lvl7pPr indent="-292100" lvl="6" marL="3200400" rtl="0" algn="l">
              <a:lnSpc>
                <a:spcPct val="100000"/>
              </a:lnSpc>
              <a:spcBef>
                <a:spcPts val="600"/>
              </a:spcBef>
              <a:spcAft>
                <a:spcPts val="0"/>
              </a:spcAft>
              <a:buClr>
                <a:srgbClr val="15152F"/>
              </a:buClr>
              <a:buSzPts val="1000"/>
              <a:buChar char="■"/>
              <a:defRPr>
                <a:solidFill>
                  <a:srgbClr val="15152F"/>
                </a:solidFill>
              </a:defRPr>
            </a:lvl7pPr>
            <a:lvl8pPr indent="-292100" lvl="7" marL="3657600" rtl="0" algn="l">
              <a:lnSpc>
                <a:spcPct val="100000"/>
              </a:lnSpc>
              <a:spcBef>
                <a:spcPts val="600"/>
              </a:spcBef>
              <a:spcAft>
                <a:spcPts val="0"/>
              </a:spcAft>
              <a:buClr>
                <a:srgbClr val="15152F"/>
              </a:buClr>
              <a:buSzPts val="1000"/>
              <a:buChar char="■"/>
              <a:defRPr>
                <a:solidFill>
                  <a:srgbClr val="15152F"/>
                </a:solidFill>
              </a:defRPr>
            </a:lvl8pPr>
            <a:lvl9pPr indent="-292100" lvl="8" marL="4114800" rtl="0" algn="l">
              <a:lnSpc>
                <a:spcPct val="100000"/>
              </a:lnSpc>
              <a:spcBef>
                <a:spcPts val="600"/>
              </a:spcBef>
              <a:spcAft>
                <a:spcPts val="600"/>
              </a:spcAft>
              <a:buClr>
                <a:srgbClr val="15152F"/>
              </a:buClr>
              <a:buSzPts val="1000"/>
              <a:buChar char="■"/>
              <a:defRPr>
                <a:solidFill>
                  <a:srgbClr val="15152F"/>
                </a:solidFill>
              </a:defRPr>
            </a:lvl9pPr>
          </a:lstStyle>
          <a:p/>
        </p:txBody>
      </p:sp>
      <p:sp>
        <p:nvSpPr>
          <p:cNvPr id="1680" name="Google Shape;1680;p136"/>
          <p:cNvSpPr txBox="1"/>
          <p:nvPr>
            <p:ph type="title"/>
          </p:nvPr>
        </p:nvSpPr>
        <p:spPr>
          <a:xfrm>
            <a:off x="457200" y="704088"/>
            <a:ext cx="8229600" cy="4596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accent3"/>
              </a:buClr>
              <a:buSzPts val="2200"/>
              <a:buNone/>
              <a:defRPr sz="2200"/>
            </a:lvl1pPr>
            <a:lvl2pPr lvl="1" rtl="0">
              <a:spcBef>
                <a:spcPts val="0"/>
              </a:spcBef>
              <a:spcAft>
                <a:spcPts val="0"/>
              </a:spcAft>
              <a:buSzPts val="3000"/>
              <a:buFont typeface="Roboto Slab"/>
              <a:buNone/>
              <a:defRPr sz="3000">
                <a:latin typeface="Roboto Slab"/>
                <a:ea typeface="Roboto Slab"/>
                <a:cs typeface="Roboto Slab"/>
                <a:sym typeface="Roboto Slab"/>
              </a:defRPr>
            </a:lvl2pPr>
            <a:lvl3pPr lvl="2" rtl="0">
              <a:spcBef>
                <a:spcPts val="0"/>
              </a:spcBef>
              <a:spcAft>
                <a:spcPts val="0"/>
              </a:spcAft>
              <a:buSzPts val="3000"/>
              <a:buFont typeface="Roboto Slab"/>
              <a:buNone/>
              <a:defRPr sz="3000">
                <a:latin typeface="Roboto Slab"/>
                <a:ea typeface="Roboto Slab"/>
                <a:cs typeface="Roboto Slab"/>
                <a:sym typeface="Roboto Slab"/>
              </a:defRPr>
            </a:lvl3pPr>
            <a:lvl4pPr lvl="3" rtl="0">
              <a:spcBef>
                <a:spcPts val="0"/>
              </a:spcBef>
              <a:spcAft>
                <a:spcPts val="0"/>
              </a:spcAft>
              <a:buSzPts val="3000"/>
              <a:buFont typeface="Roboto Slab"/>
              <a:buNone/>
              <a:defRPr sz="3000">
                <a:latin typeface="Roboto Slab"/>
                <a:ea typeface="Roboto Slab"/>
                <a:cs typeface="Roboto Slab"/>
                <a:sym typeface="Roboto Slab"/>
              </a:defRPr>
            </a:lvl4pPr>
            <a:lvl5pPr lvl="4" rtl="0">
              <a:spcBef>
                <a:spcPts val="0"/>
              </a:spcBef>
              <a:spcAft>
                <a:spcPts val="0"/>
              </a:spcAft>
              <a:buSzPts val="3000"/>
              <a:buFont typeface="Roboto Slab"/>
              <a:buNone/>
              <a:defRPr sz="3000">
                <a:latin typeface="Roboto Slab"/>
                <a:ea typeface="Roboto Slab"/>
                <a:cs typeface="Roboto Slab"/>
                <a:sym typeface="Roboto Slab"/>
              </a:defRPr>
            </a:lvl5pPr>
            <a:lvl6pPr lvl="5" rtl="0">
              <a:spcBef>
                <a:spcPts val="0"/>
              </a:spcBef>
              <a:spcAft>
                <a:spcPts val="0"/>
              </a:spcAft>
              <a:buSzPts val="3000"/>
              <a:buFont typeface="Roboto Slab"/>
              <a:buNone/>
              <a:defRPr sz="3000">
                <a:latin typeface="Roboto Slab"/>
                <a:ea typeface="Roboto Slab"/>
                <a:cs typeface="Roboto Slab"/>
                <a:sym typeface="Roboto Slab"/>
              </a:defRPr>
            </a:lvl6pPr>
            <a:lvl7pPr lvl="6" rtl="0">
              <a:spcBef>
                <a:spcPts val="0"/>
              </a:spcBef>
              <a:spcAft>
                <a:spcPts val="0"/>
              </a:spcAft>
              <a:buSzPts val="3000"/>
              <a:buFont typeface="Roboto Slab"/>
              <a:buNone/>
              <a:defRPr sz="3000">
                <a:latin typeface="Roboto Slab"/>
                <a:ea typeface="Roboto Slab"/>
                <a:cs typeface="Roboto Slab"/>
                <a:sym typeface="Roboto Slab"/>
              </a:defRPr>
            </a:lvl7pPr>
            <a:lvl8pPr lvl="7" rtl="0">
              <a:spcBef>
                <a:spcPts val="0"/>
              </a:spcBef>
              <a:spcAft>
                <a:spcPts val="0"/>
              </a:spcAft>
              <a:buSzPts val="3000"/>
              <a:buFont typeface="Roboto Slab"/>
              <a:buNone/>
              <a:defRPr sz="3000">
                <a:latin typeface="Roboto Slab"/>
                <a:ea typeface="Roboto Slab"/>
                <a:cs typeface="Roboto Slab"/>
                <a:sym typeface="Roboto Slab"/>
              </a:defRPr>
            </a:lvl8pPr>
            <a:lvl9pPr lvl="8" rtl="0">
              <a:spcBef>
                <a:spcPts val="0"/>
              </a:spcBef>
              <a:spcAft>
                <a:spcPts val="0"/>
              </a:spcAft>
              <a:buSzPts val="3000"/>
              <a:buFont typeface="Roboto Slab"/>
              <a:buNone/>
              <a:defRPr sz="3000">
                <a:latin typeface="Roboto Slab"/>
                <a:ea typeface="Roboto Slab"/>
                <a:cs typeface="Roboto Slab"/>
                <a:sym typeface="Roboto Slab"/>
              </a:defRPr>
            </a:lvl9pPr>
          </a:lstStyle>
          <a:p/>
        </p:txBody>
      </p:sp>
      <p:sp>
        <p:nvSpPr>
          <p:cNvPr id="1681" name="Google Shape;1681;p136"/>
          <p:cNvSpPr txBox="1"/>
          <p:nvPr>
            <p:ph idx="2" type="body"/>
          </p:nvPr>
        </p:nvSpPr>
        <p:spPr>
          <a:xfrm>
            <a:off x="457200" y="4480560"/>
            <a:ext cx="82296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Clr>
                <a:srgbClr val="15152F"/>
              </a:buClr>
              <a:buSzPts val="500"/>
              <a:buFont typeface="Roboto Light"/>
              <a:buNone/>
              <a:defRPr i="0" sz="500" u="none" cap="none" strike="noStrike">
                <a:solidFill>
                  <a:srgbClr val="15152F"/>
                </a:solidFill>
                <a:latin typeface="Roboto Light"/>
                <a:ea typeface="Roboto Light"/>
                <a:cs typeface="Roboto Light"/>
                <a:sym typeface="Roboto Light"/>
              </a:defRPr>
            </a:lvl1pPr>
            <a:lvl2pPr indent="-260350" lvl="1" marL="914400" marR="0" rtl="0" algn="l">
              <a:lnSpc>
                <a:spcPct val="115000"/>
              </a:lnSpc>
              <a:spcBef>
                <a:spcPts val="2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2pPr>
            <a:lvl3pPr indent="-260350" lvl="2" marL="1371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3pPr>
            <a:lvl4pPr indent="-260350" lvl="3" marL="18288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4pPr>
            <a:lvl5pPr indent="-260350" lvl="4" marL="22860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5pPr>
            <a:lvl6pPr indent="-260350" lvl="5" marL="27432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6pPr>
            <a:lvl7pPr indent="-260350" lvl="6" marL="32004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7pPr>
            <a:lvl8pPr indent="-260350" lvl="7" marL="3657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8pPr>
            <a:lvl9pPr indent="-260350" lvl="8" marL="4114800" marR="0" rtl="0" algn="l">
              <a:lnSpc>
                <a:spcPct val="115000"/>
              </a:lnSpc>
              <a:spcBef>
                <a:spcPts val="900"/>
              </a:spcBef>
              <a:spcAft>
                <a:spcPts val="90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9pPr>
          </a:lstStyle>
          <a:p/>
        </p:txBody>
      </p:sp>
      <p:sp>
        <p:nvSpPr>
          <p:cNvPr id="1682" name="Google Shape;1682;p136"/>
          <p:cNvSpPr txBox="1"/>
          <p:nvPr>
            <p:ph idx="3" type="subTitle"/>
          </p:nvPr>
        </p:nvSpPr>
        <p:spPr>
          <a:xfrm>
            <a:off x="1682496" y="4673250"/>
            <a:ext cx="2743200" cy="201300"/>
          </a:xfrm>
          <a:prstGeom prst="rect">
            <a:avLst/>
          </a:prstGeom>
        </p:spPr>
        <p:txBody>
          <a:bodyPr anchorCtr="0" anchor="t" bIns="0" lIns="0" spcFirstLastPara="1" rIns="0" wrap="square" tIns="0">
            <a:noAutofit/>
          </a:bodyPr>
          <a:lstStyle>
            <a:lvl1pPr lvl="0" rtl="0">
              <a:spcBef>
                <a:spcPts val="0"/>
              </a:spcBef>
              <a:spcAft>
                <a:spcPts val="0"/>
              </a:spcAft>
              <a:buNone/>
              <a:defRPr sz="1000">
                <a:solidFill>
                  <a:schemeClr val="accent3"/>
                </a:solidFill>
                <a:latin typeface="Roboto Light"/>
                <a:ea typeface="Roboto Light"/>
                <a:cs typeface="Roboto Light"/>
                <a:sym typeface="Roboto Light"/>
              </a:defRPr>
            </a:lvl1pPr>
            <a:lvl2pPr lvl="1" rtl="0">
              <a:spcBef>
                <a:spcPts val="600"/>
              </a:spcBef>
              <a:spcAft>
                <a:spcPts val="0"/>
              </a:spcAft>
              <a:buNone/>
              <a:defRPr>
                <a:solidFill>
                  <a:schemeClr val="accent3"/>
                </a:solidFill>
              </a:defRPr>
            </a:lvl2pPr>
            <a:lvl3pPr lvl="2" rtl="0">
              <a:spcBef>
                <a:spcPts val="600"/>
              </a:spcBef>
              <a:spcAft>
                <a:spcPts val="0"/>
              </a:spcAft>
              <a:buNone/>
              <a:defRPr>
                <a:solidFill>
                  <a:schemeClr val="accent3"/>
                </a:solidFill>
              </a:defRPr>
            </a:lvl3pPr>
            <a:lvl4pPr lvl="3" rtl="0">
              <a:spcBef>
                <a:spcPts val="600"/>
              </a:spcBef>
              <a:spcAft>
                <a:spcPts val="0"/>
              </a:spcAft>
              <a:buNone/>
              <a:defRPr>
                <a:solidFill>
                  <a:schemeClr val="accent3"/>
                </a:solidFill>
              </a:defRPr>
            </a:lvl4pPr>
            <a:lvl5pPr lvl="4" rtl="0">
              <a:spcBef>
                <a:spcPts val="600"/>
              </a:spcBef>
              <a:spcAft>
                <a:spcPts val="0"/>
              </a:spcAft>
              <a:buNone/>
              <a:defRPr>
                <a:solidFill>
                  <a:schemeClr val="accent3"/>
                </a:solidFill>
              </a:defRPr>
            </a:lvl5pPr>
            <a:lvl6pPr lvl="5" rtl="0">
              <a:spcBef>
                <a:spcPts val="600"/>
              </a:spcBef>
              <a:spcAft>
                <a:spcPts val="0"/>
              </a:spcAft>
              <a:buNone/>
              <a:defRPr>
                <a:solidFill>
                  <a:schemeClr val="accent3"/>
                </a:solidFill>
              </a:defRPr>
            </a:lvl6pPr>
            <a:lvl7pPr lvl="6" rtl="0">
              <a:spcBef>
                <a:spcPts val="600"/>
              </a:spcBef>
              <a:spcAft>
                <a:spcPts val="0"/>
              </a:spcAft>
              <a:buNone/>
              <a:defRPr>
                <a:solidFill>
                  <a:schemeClr val="accent3"/>
                </a:solidFill>
              </a:defRPr>
            </a:lvl7pPr>
            <a:lvl8pPr lvl="7" rtl="0">
              <a:spcBef>
                <a:spcPts val="600"/>
              </a:spcBef>
              <a:spcAft>
                <a:spcPts val="0"/>
              </a:spcAft>
              <a:buNone/>
              <a:defRPr>
                <a:solidFill>
                  <a:schemeClr val="accent3"/>
                </a:solidFill>
              </a:defRPr>
            </a:lvl8pPr>
            <a:lvl9pPr lvl="8" rtl="0">
              <a:spcBef>
                <a:spcPts val="600"/>
              </a:spcBef>
              <a:spcAft>
                <a:spcPts val="600"/>
              </a:spcAft>
              <a:buNone/>
              <a:defRPr>
                <a:solidFill>
                  <a:schemeClr val="accent3"/>
                </a:solidFill>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 Right Photo">
  <p:cSld name="CUSTOM_2_1">
    <p:spTree>
      <p:nvGrpSpPr>
        <p:cNvPr id="103" name="Shape 103"/>
        <p:cNvGrpSpPr/>
        <p:nvPr/>
      </p:nvGrpSpPr>
      <p:grpSpPr>
        <a:xfrm>
          <a:off x="0" y="0"/>
          <a:ext cx="0" cy="0"/>
          <a:chOff x="0" y="0"/>
          <a:chExt cx="0" cy="0"/>
        </a:xfrm>
      </p:grpSpPr>
      <p:sp>
        <p:nvSpPr>
          <p:cNvPr id="104" name="Google Shape;104;p15"/>
          <p:cNvSpPr/>
          <p:nvPr/>
        </p:nvSpPr>
        <p:spPr>
          <a:xfrm>
            <a:off x="4575900" y="0"/>
            <a:ext cx="4572000" cy="51435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5"/>
          <p:cNvSpPr txBox="1"/>
          <p:nvPr>
            <p:ph type="title"/>
          </p:nvPr>
        </p:nvSpPr>
        <p:spPr>
          <a:xfrm>
            <a:off x="457200" y="704100"/>
            <a:ext cx="4027800" cy="693600"/>
          </a:xfrm>
          <a:prstGeom prst="rect">
            <a:avLst/>
          </a:prstGeom>
        </p:spPr>
        <p:txBody>
          <a:bodyPr anchorCtr="0" anchor="t" bIns="0" lIns="0" spcFirstLastPara="1" rIns="0" wrap="square" tIns="0">
            <a:noAutofit/>
          </a:bodyPr>
          <a:lstStyle>
            <a:lvl1pPr lvl="0" rtl="0">
              <a:spcBef>
                <a:spcPts val="0"/>
              </a:spcBef>
              <a:spcAft>
                <a:spcPts val="0"/>
              </a:spcAft>
              <a:buNone/>
              <a:defRPr sz="2200"/>
            </a:lvl1pPr>
            <a:lvl2pPr lvl="1" rtl="0">
              <a:spcBef>
                <a:spcPts val="0"/>
              </a:spcBef>
              <a:spcAft>
                <a:spcPts val="0"/>
              </a:spcAft>
              <a:buNone/>
              <a:defRPr sz="2200"/>
            </a:lvl2pPr>
            <a:lvl3pPr lvl="2" rtl="0">
              <a:spcBef>
                <a:spcPts val="0"/>
              </a:spcBef>
              <a:spcAft>
                <a:spcPts val="0"/>
              </a:spcAft>
              <a:buNone/>
              <a:defRPr sz="2200"/>
            </a:lvl3pPr>
            <a:lvl4pPr lvl="3" rtl="0">
              <a:spcBef>
                <a:spcPts val="0"/>
              </a:spcBef>
              <a:spcAft>
                <a:spcPts val="0"/>
              </a:spcAft>
              <a:buNone/>
              <a:defRPr sz="2200"/>
            </a:lvl4pPr>
            <a:lvl5pPr lvl="4" rtl="0">
              <a:spcBef>
                <a:spcPts val="0"/>
              </a:spcBef>
              <a:spcAft>
                <a:spcPts val="0"/>
              </a:spcAft>
              <a:buNone/>
              <a:defRPr sz="2200"/>
            </a:lvl5pPr>
            <a:lvl6pPr lvl="5" rtl="0">
              <a:spcBef>
                <a:spcPts val="0"/>
              </a:spcBef>
              <a:spcAft>
                <a:spcPts val="0"/>
              </a:spcAft>
              <a:buNone/>
              <a:defRPr sz="2200"/>
            </a:lvl6pPr>
            <a:lvl7pPr lvl="6" rtl="0">
              <a:spcBef>
                <a:spcPts val="0"/>
              </a:spcBef>
              <a:spcAft>
                <a:spcPts val="0"/>
              </a:spcAft>
              <a:buNone/>
              <a:defRPr sz="2200"/>
            </a:lvl7pPr>
            <a:lvl8pPr lvl="7" rtl="0">
              <a:spcBef>
                <a:spcPts val="0"/>
              </a:spcBef>
              <a:spcAft>
                <a:spcPts val="0"/>
              </a:spcAft>
              <a:buNone/>
              <a:defRPr sz="2200"/>
            </a:lvl8pPr>
            <a:lvl9pPr lvl="8" rtl="0">
              <a:spcBef>
                <a:spcPts val="0"/>
              </a:spcBef>
              <a:spcAft>
                <a:spcPts val="0"/>
              </a:spcAft>
              <a:buNone/>
              <a:defRPr sz="2200"/>
            </a:lvl9pPr>
          </a:lstStyle>
          <a:p/>
        </p:txBody>
      </p:sp>
      <p:sp>
        <p:nvSpPr>
          <p:cNvPr id="106" name="Google Shape;106;p15"/>
          <p:cNvSpPr txBox="1"/>
          <p:nvPr>
            <p:ph idx="1" type="body"/>
          </p:nvPr>
        </p:nvSpPr>
        <p:spPr>
          <a:xfrm>
            <a:off x="457200" y="1397835"/>
            <a:ext cx="3520500" cy="2602800"/>
          </a:xfrm>
          <a:prstGeom prst="rect">
            <a:avLst/>
          </a:prstGeom>
          <a:noFill/>
          <a:ln>
            <a:noFill/>
          </a:ln>
        </p:spPr>
        <p:txBody>
          <a:bodyPr anchorCtr="0" anchor="t" bIns="0" lIns="0" spcFirstLastPara="1" rIns="0" wrap="square" tIns="0">
            <a:noAutofit/>
          </a:bodyPr>
          <a:lstStyle>
            <a:lvl1pPr indent="-304800" lvl="0" marL="457200" rtl="0" algn="l">
              <a:lnSpc>
                <a:spcPct val="115000"/>
              </a:lnSpc>
              <a:spcBef>
                <a:spcPts val="0"/>
              </a:spcBef>
              <a:spcAft>
                <a:spcPts val="0"/>
              </a:spcAft>
              <a:buClr>
                <a:srgbClr val="15152F"/>
              </a:buClr>
              <a:buSzPts val="1200"/>
              <a:buChar char="■"/>
              <a:defRPr sz="1200">
                <a:solidFill>
                  <a:srgbClr val="15152F"/>
                </a:solidFill>
              </a:defRPr>
            </a:lvl1pPr>
            <a:lvl2pPr indent="-292100" lvl="1" marL="914400" rtl="0" algn="l">
              <a:lnSpc>
                <a:spcPct val="100000"/>
              </a:lnSpc>
              <a:spcBef>
                <a:spcPts val="600"/>
              </a:spcBef>
              <a:spcAft>
                <a:spcPts val="0"/>
              </a:spcAft>
              <a:buClr>
                <a:srgbClr val="15152F"/>
              </a:buClr>
              <a:buSzPts val="1000"/>
              <a:buChar char="■"/>
              <a:defRPr sz="1000">
                <a:solidFill>
                  <a:srgbClr val="15152F"/>
                </a:solidFill>
              </a:defRPr>
            </a:lvl2pPr>
            <a:lvl3pPr indent="-292100" lvl="2" marL="1371600" rtl="0" algn="l">
              <a:lnSpc>
                <a:spcPct val="100000"/>
              </a:lnSpc>
              <a:spcBef>
                <a:spcPts val="600"/>
              </a:spcBef>
              <a:spcAft>
                <a:spcPts val="0"/>
              </a:spcAft>
              <a:buClr>
                <a:srgbClr val="15152F"/>
              </a:buClr>
              <a:buSzPts val="1000"/>
              <a:buChar char="■"/>
              <a:defRPr sz="1000">
                <a:solidFill>
                  <a:srgbClr val="15152F"/>
                </a:solidFill>
              </a:defRPr>
            </a:lvl3pPr>
            <a:lvl4pPr indent="-292100" lvl="3" marL="1828800" rtl="0" algn="l">
              <a:lnSpc>
                <a:spcPct val="100000"/>
              </a:lnSpc>
              <a:spcBef>
                <a:spcPts val="600"/>
              </a:spcBef>
              <a:spcAft>
                <a:spcPts val="0"/>
              </a:spcAft>
              <a:buClr>
                <a:srgbClr val="15152F"/>
              </a:buClr>
              <a:buSzPts val="1000"/>
              <a:buChar char="■"/>
              <a:defRPr>
                <a:solidFill>
                  <a:srgbClr val="15152F"/>
                </a:solidFill>
              </a:defRPr>
            </a:lvl4pPr>
            <a:lvl5pPr indent="-292100" lvl="4" marL="2286000" rtl="0" algn="l">
              <a:lnSpc>
                <a:spcPct val="100000"/>
              </a:lnSpc>
              <a:spcBef>
                <a:spcPts val="600"/>
              </a:spcBef>
              <a:spcAft>
                <a:spcPts val="0"/>
              </a:spcAft>
              <a:buClr>
                <a:srgbClr val="15152F"/>
              </a:buClr>
              <a:buSzPts val="1000"/>
              <a:buChar char="■"/>
              <a:defRPr>
                <a:solidFill>
                  <a:srgbClr val="15152F"/>
                </a:solidFill>
              </a:defRPr>
            </a:lvl5pPr>
            <a:lvl6pPr indent="-292100" lvl="5" marL="2743200" rtl="0" algn="l">
              <a:lnSpc>
                <a:spcPct val="100000"/>
              </a:lnSpc>
              <a:spcBef>
                <a:spcPts val="600"/>
              </a:spcBef>
              <a:spcAft>
                <a:spcPts val="0"/>
              </a:spcAft>
              <a:buClr>
                <a:srgbClr val="15152F"/>
              </a:buClr>
              <a:buSzPts val="1000"/>
              <a:buChar char="■"/>
              <a:defRPr>
                <a:solidFill>
                  <a:srgbClr val="15152F"/>
                </a:solidFill>
              </a:defRPr>
            </a:lvl6pPr>
            <a:lvl7pPr indent="-292100" lvl="6" marL="3200400" rtl="0" algn="l">
              <a:lnSpc>
                <a:spcPct val="100000"/>
              </a:lnSpc>
              <a:spcBef>
                <a:spcPts val="600"/>
              </a:spcBef>
              <a:spcAft>
                <a:spcPts val="0"/>
              </a:spcAft>
              <a:buClr>
                <a:srgbClr val="15152F"/>
              </a:buClr>
              <a:buSzPts val="1000"/>
              <a:buChar char="■"/>
              <a:defRPr>
                <a:solidFill>
                  <a:srgbClr val="15152F"/>
                </a:solidFill>
              </a:defRPr>
            </a:lvl7pPr>
            <a:lvl8pPr indent="-292100" lvl="7" marL="3657600" rtl="0" algn="l">
              <a:lnSpc>
                <a:spcPct val="100000"/>
              </a:lnSpc>
              <a:spcBef>
                <a:spcPts val="600"/>
              </a:spcBef>
              <a:spcAft>
                <a:spcPts val="0"/>
              </a:spcAft>
              <a:buClr>
                <a:srgbClr val="15152F"/>
              </a:buClr>
              <a:buSzPts val="1000"/>
              <a:buChar char="■"/>
              <a:defRPr>
                <a:solidFill>
                  <a:srgbClr val="15152F"/>
                </a:solidFill>
              </a:defRPr>
            </a:lvl8pPr>
            <a:lvl9pPr indent="-292100" lvl="8" marL="4114800" rtl="0" algn="l">
              <a:lnSpc>
                <a:spcPct val="100000"/>
              </a:lnSpc>
              <a:spcBef>
                <a:spcPts val="600"/>
              </a:spcBef>
              <a:spcAft>
                <a:spcPts val="600"/>
              </a:spcAft>
              <a:buClr>
                <a:srgbClr val="15152F"/>
              </a:buClr>
              <a:buSzPts val="1000"/>
              <a:buChar char="■"/>
              <a:defRPr>
                <a:solidFill>
                  <a:srgbClr val="15152F"/>
                </a:solidFill>
              </a:defRPr>
            </a:lvl9pPr>
          </a:lstStyle>
          <a:p/>
        </p:txBody>
      </p:sp>
      <p:sp>
        <p:nvSpPr>
          <p:cNvPr id="107" name="Google Shape;107;p15"/>
          <p:cNvSpPr/>
          <p:nvPr/>
        </p:nvSpPr>
        <p:spPr>
          <a:xfrm>
            <a:off x="8481001" y="4650264"/>
            <a:ext cx="199200" cy="198900"/>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None/>
            </a:pPr>
            <a:fld id="{00000000-1234-1234-1234-123412341234}" type="slidenum">
              <a:rPr i="0" lang="en" sz="1000" u="none" cap="none" strike="noStrike">
                <a:solidFill>
                  <a:srgbClr val="CB2233"/>
                </a:solidFill>
                <a:latin typeface="Roboto Slab Regular"/>
                <a:ea typeface="Roboto Slab Regular"/>
                <a:cs typeface="Roboto Slab Regular"/>
                <a:sym typeface="Roboto Slab Regular"/>
              </a:rPr>
              <a:t>‹#›</a:t>
            </a:fld>
            <a:endParaRPr i="0" sz="1000" u="none" cap="none" strike="noStrike">
              <a:solidFill>
                <a:srgbClr val="CB2233"/>
              </a:solidFill>
              <a:latin typeface="Roboto Slab Regular"/>
              <a:ea typeface="Roboto Slab Regular"/>
              <a:cs typeface="Roboto Slab Regular"/>
              <a:sym typeface="Roboto Slab Regul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08" name="Shape 108"/>
        <p:cNvGrpSpPr/>
        <p:nvPr/>
      </p:nvGrpSpPr>
      <p:grpSpPr>
        <a:xfrm>
          <a:off x="0" y="0"/>
          <a:ext cx="0" cy="0"/>
          <a:chOff x="0" y="0"/>
          <a:chExt cx="0" cy="0"/>
        </a:xfrm>
      </p:grpSpPr>
      <p:sp>
        <p:nvSpPr>
          <p:cNvPr id="109" name="Google Shape;109;p16"/>
          <p:cNvSpPr txBox="1"/>
          <p:nvPr>
            <p:ph type="title"/>
          </p:nvPr>
        </p:nvSpPr>
        <p:spPr>
          <a:xfrm>
            <a:off x="457200" y="704088"/>
            <a:ext cx="8229600" cy="459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3"/>
              </a:buClr>
              <a:buSzPts val="2200"/>
              <a:buNone/>
              <a:defRPr sz="22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10" name="Google Shape;110;p16"/>
          <p:cNvSpPr txBox="1"/>
          <p:nvPr>
            <p:ph idx="1" type="body"/>
          </p:nvPr>
        </p:nvSpPr>
        <p:spPr>
          <a:xfrm>
            <a:off x="457200" y="4480560"/>
            <a:ext cx="82296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Clr>
                <a:srgbClr val="15152F"/>
              </a:buClr>
              <a:buSzPts val="500"/>
              <a:buFont typeface="Roboto Light"/>
              <a:buNone/>
              <a:defRPr i="0" sz="500" u="none" cap="none" strike="noStrike">
                <a:solidFill>
                  <a:srgbClr val="15152F"/>
                </a:solidFill>
                <a:latin typeface="Roboto Light"/>
                <a:ea typeface="Roboto Light"/>
                <a:cs typeface="Roboto Light"/>
                <a:sym typeface="Roboto Light"/>
              </a:defRPr>
            </a:lvl1pPr>
            <a:lvl2pPr indent="-260350" lvl="1" marL="914400" marR="0" rtl="0" algn="l">
              <a:lnSpc>
                <a:spcPct val="115000"/>
              </a:lnSpc>
              <a:spcBef>
                <a:spcPts val="2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2pPr>
            <a:lvl3pPr indent="-260350" lvl="2" marL="1371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3pPr>
            <a:lvl4pPr indent="-260350" lvl="3" marL="18288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4pPr>
            <a:lvl5pPr indent="-260350" lvl="4" marL="22860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5pPr>
            <a:lvl6pPr indent="-260350" lvl="5" marL="27432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6pPr>
            <a:lvl7pPr indent="-260350" lvl="6" marL="32004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7pPr>
            <a:lvl8pPr indent="-260350" lvl="7" marL="3657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8pPr>
            <a:lvl9pPr indent="-260350" lvl="8" marL="4114800" marR="0" rtl="0" algn="l">
              <a:lnSpc>
                <a:spcPct val="115000"/>
              </a:lnSpc>
              <a:spcBef>
                <a:spcPts val="900"/>
              </a:spcBef>
              <a:spcAft>
                <a:spcPts val="90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fo Slide 1_ Photo on the Right Side">
  <p:cSld name="CUSTOM">
    <p:spTree>
      <p:nvGrpSpPr>
        <p:cNvPr id="111" name="Shape 111"/>
        <p:cNvGrpSpPr/>
        <p:nvPr/>
      </p:nvGrpSpPr>
      <p:grpSpPr>
        <a:xfrm>
          <a:off x="0" y="0"/>
          <a:ext cx="0" cy="0"/>
          <a:chOff x="0" y="0"/>
          <a:chExt cx="0" cy="0"/>
        </a:xfrm>
      </p:grpSpPr>
      <p:sp>
        <p:nvSpPr>
          <p:cNvPr id="112" name="Google Shape;112;p17"/>
          <p:cNvSpPr/>
          <p:nvPr/>
        </p:nvSpPr>
        <p:spPr>
          <a:xfrm>
            <a:off x="4572000" y="0"/>
            <a:ext cx="4572000" cy="51435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7"/>
          <p:cNvSpPr txBox="1"/>
          <p:nvPr>
            <p:ph type="title"/>
          </p:nvPr>
        </p:nvSpPr>
        <p:spPr>
          <a:xfrm>
            <a:off x="457200" y="850400"/>
            <a:ext cx="3783300" cy="459600"/>
          </a:xfrm>
          <a:prstGeom prst="rect">
            <a:avLst/>
          </a:prstGeom>
        </p:spPr>
        <p:txBody>
          <a:bodyPr anchorCtr="0" anchor="t" bIns="0" lIns="0" spcFirstLastPara="1" rIns="0" wrap="square" tIns="0">
            <a:no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
        <p:nvSpPr>
          <p:cNvPr id="114" name="Google Shape;114;p17"/>
          <p:cNvSpPr txBox="1"/>
          <p:nvPr>
            <p:ph idx="1" type="body"/>
          </p:nvPr>
        </p:nvSpPr>
        <p:spPr>
          <a:xfrm>
            <a:off x="457200" y="1571375"/>
            <a:ext cx="3783300" cy="2913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Clr>
                <a:srgbClr val="15152F"/>
              </a:buClr>
              <a:buSzPts val="1400"/>
              <a:buFont typeface="Roboto Light"/>
              <a:buNone/>
              <a:defRPr i="0" sz="1400" u="none" cap="none" strike="noStrike">
                <a:solidFill>
                  <a:srgbClr val="15152F"/>
                </a:solidFill>
                <a:latin typeface="Roboto Light"/>
                <a:ea typeface="Roboto Light"/>
                <a:cs typeface="Roboto Light"/>
                <a:sym typeface="Roboto Light"/>
              </a:defRPr>
            </a:lvl1pPr>
            <a:lvl2pPr indent="-317500" lvl="1" marL="914400" marR="0" rtl="0" algn="l">
              <a:lnSpc>
                <a:spcPct val="115000"/>
              </a:lnSpc>
              <a:spcBef>
                <a:spcPts val="900"/>
              </a:spcBef>
              <a:spcAft>
                <a:spcPts val="0"/>
              </a:spcAft>
              <a:buClr>
                <a:srgbClr val="15152F"/>
              </a:buClr>
              <a:buSzPts val="1400"/>
              <a:buFont typeface="Roboto Light"/>
              <a:buChar char="■"/>
              <a:defRPr i="0" sz="1400" u="none" cap="none" strike="noStrike">
                <a:solidFill>
                  <a:srgbClr val="15152F"/>
                </a:solidFill>
                <a:latin typeface="Roboto Light"/>
                <a:ea typeface="Roboto Light"/>
                <a:cs typeface="Roboto Light"/>
                <a:sym typeface="Roboto Light"/>
              </a:defRPr>
            </a:lvl2pPr>
            <a:lvl3pPr indent="-317500" lvl="2" marL="1371600" marR="0" rtl="0" algn="l">
              <a:lnSpc>
                <a:spcPct val="115000"/>
              </a:lnSpc>
              <a:spcBef>
                <a:spcPts val="900"/>
              </a:spcBef>
              <a:spcAft>
                <a:spcPts val="0"/>
              </a:spcAft>
              <a:buClr>
                <a:srgbClr val="15152F"/>
              </a:buClr>
              <a:buSzPts val="1400"/>
              <a:buFont typeface="Roboto Light"/>
              <a:buChar char="■"/>
              <a:defRPr i="0" sz="1400" u="none" cap="none" strike="noStrike">
                <a:solidFill>
                  <a:srgbClr val="15152F"/>
                </a:solidFill>
                <a:latin typeface="Roboto Light"/>
                <a:ea typeface="Roboto Light"/>
                <a:cs typeface="Roboto Light"/>
                <a:sym typeface="Roboto Light"/>
              </a:defRPr>
            </a:lvl3pPr>
            <a:lvl4pPr indent="-317500" lvl="3" marL="1828800" marR="0" rtl="0" algn="l">
              <a:lnSpc>
                <a:spcPct val="115000"/>
              </a:lnSpc>
              <a:spcBef>
                <a:spcPts val="900"/>
              </a:spcBef>
              <a:spcAft>
                <a:spcPts val="0"/>
              </a:spcAft>
              <a:buClr>
                <a:srgbClr val="15152F"/>
              </a:buClr>
              <a:buSzPts val="1400"/>
              <a:buFont typeface="Roboto Light"/>
              <a:buChar char="■"/>
              <a:defRPr i="0" sz="1400" u="none" cap="none" strike="noStrike">
                <a:solidFill>
                  <a:srgbClr val="15152F"/>
                </a:solidFill>
                <a:latin typeface="Roboto Light"/>
                <a:ea typeface="Roboto Light"/>
                <a:cs typeface="Roboto Light"/>
                <a:sym typeface="Roboto Light"/>
              </a:defRPr>
            </a:lvl4pPr>
            <a:lvl5pPr indent="-317500" lvl="4" marL="2286000" marR="0" rtl="0" algn="l">
              <a:lnSpc>
                <a:spcPct val="115000"/>
              </a:lnSpc>
              <a:spcBef>
                <a:spcPts val="900"/>
              </a:spcBef>
              <a:spcAft>
                <a:spcPts val="0"/>
              </a:spcAft>
              <a:buClr>
                <a:srgbClr val="15152F"/>
              </a:buClr>
              <a:buSzPts val="1400"/>
              <a:buFont typeface="Roboto Light"/>
              <a:buChar char="■"/>
              <a:defRPr i="0" sz="1400" u="none" cap="none" strike="noStrike">
                <a:solidFill>
                  <a:srgbClr val="15152F"/>
                </a:solidFill>
                <a:latin typeface="Roboto Light"/>
                <a:ea typeface="Roboto Light"/>
                <a:cs typeface="Roboto Light"/>
                <a:sym typeface="Roboto Light"/>
              </a:defRPr>
            </a:lvl5pPr>
            <a:lvl6pPr indent="-317500" lvl="5" marL="2743200" marR="0" rtl="0" algn="l">
              <a:lnSpc>
                <a:spcPct val="115000"/>
              </a:lnSpc>
              <a:spcBef>
                <a:spcPts val="900"/>
              </a:spcBef>
              <a:spcAft>
                <a:spcPts val="0"/>
              </a:spcAft>
              <a:buClr>
                <a:srgbClr val="15152F"/>
              </a:buClr>
              <a:buSzPts val="1400"/>
              <a:buFont typeface="Roboto Light"/>
              <a:buChar char="■"/>
              <a:defRPr i="0" sz="1400" u="none" cap="none" strike="noStrike">
                <a:solidFill>
                  <a:srgbClr val="15152F"/>
                </a:solidFill>
                <a:latin typeface="Roboto Light"/>
                <a:ea typeface="Roboto Light"/>
                <a:cs typeface="Roboto Light"/>
                <a:sym typeface="Roboto Light"/>
              </a:defRPr>
            </a:lvl6pPr>
            <a:lvl7pPr indent="-317500" lvl="6" marL="3200400" marR="0" rtl="0" algn="l">
              <a:lnSpc>
                <a:spcPct val="115000"/>
              </a:lnSpc>
              <a:spcBef>
                <a:spcPts val="900"/>
              </a:spcBef>
              <a:spcAft>
                <a:spcPts val="0"/>
              </a:spcAft>
              <a:buClr>
                <a:srgbClr val="15152F"/>
              </a:buClr>
              <a:buSzPts val="1400"/>
              <a:buFont typeface="Roboto Light"/>
              <a:buChar char="■"/>
              <a:defRPr i="0" sz="1400" u="none" cap="none" strike="noStrike">
                <a:solidFill>
                  <a:srgbClr val="15152F"/>
                </a:solidFill>
                <a:latin typeface="Roboto Light"/>
                <a:ea typeface="Roboto Light"/>
                <a:cs typeface="Roboto Light"/>
                <a:sym typeface="Roboto Light"/>
              </a:defRPr>
            </a:lvl7pPr>
            <a:lvl8pPr indent="-317500" lvl="7" marL="3657600" marR="0" rtl="0" algn="l">
              <a:lnSpc>
                <a:spcPct val="115000"/>
              </a:lnSpc>
              <a:spcBef>
                <a:spcPts val="900"/>
              </a:spcBef>
              <a:spcAft>
                <a:spcPts val="0"/>
              </a:spcAft>
              <a:buClr>
                <a:srgbClr val="15152F"/>
              </a:buClr>
              <a:buSzPts val="1400"/>
              <a:buFont typeface="Roboto Light"/>
              <a:buChar char="■"/>
              <a:defRPr i="0" sz="1400" u="none" cap="none" strike="noStrike">
                <a:solidFill>
                  <a:srgbClr val="15152F"/>
                </a:solidFill>
                <a:latin typeface="Roboto Light"/>
                <a:ea typeface="Roboto Light"/>
                <a:cs typeface="Roboto Light"/>
                <a:sym typeface="Roboto Light"/>
              </a:defRPr>
            </a:lvl8pPr>
            <a:lvl9pPr indent="-317500" lvl="8" marL="4114800" marR="0" rtl="0" algn="l">
              <a:lnSpc>
                <a:spcPct val="115000"/>
              </a:lnSpc>
              <a:spcBef>
                <a:spcPts val="900"/>
              </a:spcBef>
              <a:spcAft>
                <a:spcPts val="900"/>
              </a:spcAft>
              <a:buClr>
                <a:srgbClr val="15152F"/>
              </a:buClr>
              <a:buSzPts val="1400"/>
              <a:buFont typeface="Roboto Light"/>
              <a:buChar char="■"/>
              <a:defRPr i="0" sz="1400" u="none" cap="none" strike="noStrike">
                <a:solidFill>
                  <a:srgbClr val="15152F"/>
                </a:solidFill>
                <a:latin typeface="Roboto Light"/>
                <a:ea typeface="Roboto Light"/>
                <a:cs typeface="Roboto Light"/>
                <a:sym typeface="Roboto Light"/>
              </a:defRPr>
            </a:lvl9pPr>
          </a:lstStyle>
          <a:p/>
        </p:txBody>
      </p:sp>
      <p:sp>
        <p:nvSpPr>
          <p:cNvPr id="115" name="Google Shape;115;p17"/>
          <p:cNvSpPr/>
          <p:nvPr/>
        </p:nvSpPr>
        <p:spPr>
          <a:xfrm>
            <a:off x="8481001" y="4650264"/>
            <a:ext cx="199200" cy="198900"/>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None/>
            </a:pPr>
            <a:fld id="{00000000-1234-1234-1234-123412341234}" type="slidenum">
              <a:rPr i="0" lang="en" sz="1000" u="none" cap="none" strike="noStrike">
                <a:solidFill>
                  <a:srgbClr val="CB2233"/>
                </a:solidFill>
                <a:latin typeface="Roboto Slab Regular"/>
                <a:ea typeface="Roboto Slab Regular"/>
                <a:cs typeface="Roboto Slab Regular"/>
                <a:sym typeface="Roboto Slab Regular"/>
              </a:rPr>
              <a:t>‹#›</a:t>
            </a:fld>
            <a:endParaRPr i="0" sz="1000" u="none" cap="none" strike="noStrike">
              <a:solidFill>
                <a:srgbClr val="CB2233"/>
              </a:solidFill>
              <a:latin typeface="Roboto Slab Regular"/>
              <a:ea typeface="Roboto Slab Regular"/>
              <a:cs typeface="Roboto Slab Regular"/>
              <a:sym typeface="Roboto Slab Regular"/>
            </a:endParaRPr>
          </a:p>
        </p:txBody>
      </p:sp>
      <p:sp>
        <p:nvSpPr>
          <p:cNvPr id="116" name="Google Shape;116;p17"/>
          <p:cNvSpPr txBox="1"/>
          <p:nvPr>
            <p:ph idx="2" type="body"/>
          </p:nvPr>
        </p:nvSpPr>
        <p:spPr>
          <a:xfrm>
            <a:off x="457200" y="4480550"/>
            <a:ext cx="37833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Clr>
                <a:srgbClr val="15152F"/>
              </a:buClr>
              <a:buSzPts val="500"/>
              <a:buFont typeface="Roboto Light"/>
              <a:buNone/>
              <a:defRPr i="0" sz="500" u="none" cap="none" strike="noStrike">
                <a:solidFill>
                  <a:srgbClr val="15152F"/>
                </a:solidFill>
                <a:latin typeface="Roboto Light"/>
                <a:ea typeface="Roboto Light"/>
                <a:cs typeface="Roboto Light"/>
                <a:sym typeface="Roboto Light"/>
              </a:defRPr>
            </a:lvl1pPr>
            <a:lvl2pPr indent="-260350" lvl="1" marL="914400" marR="0" rtl="0" algn="l">
              <a:lnSpc>
                <a:spcPct val="115000"/>
              </a:lnSpc>
              <a:spcBef>
                <a:spcPts val="2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2pPr>
            <a:lvl3pPr indent="-260350" lvl="2" marL="1371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3pPr>
            <a:lvl4pPr indent="-260350" lvl="3" marL="18288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4pPr>
            <a:lvl5pPr indent="-260350" lvl="4" marL="22860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5pPr>
            <a:lvl6pPr indent="-260350" lvl="5" marL="27432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6pPr>
            <a:lvl7pPr indent="-260350" lvl="6" marL="32004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7pPr>
            <a:lvl8pPr indent="-260350" lvl="7" marL="3657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8pPr>
            <a:lvl9pPr indent="-260350" lvl="8" marL="4114800" marR="0" rtl="0" algn="l">
              <a:lnSpc>
                <a:spcPct val="115000"/>
              </a:lnSpc>
              <a:spcBef>
                <a:spcPts val="900"/>
              </a:spcBef>
              <a:spcAft>
                <a:spcPts val="90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se Study">
  <p:cSld name="CUSTOM_3">
    <p:spTree>
      <p:nvGrpSpPr>
        <p:cNvPr id="117" name="Shape 117"/>
        <p:cNvGrpSpPr/>
        <p:nvPr/>
      </p:nvGrpSpPr>
      <p:grpSpPr>
        <a:xfrm>
          <a:off x="0" y="0"/>
          <a:ext cx="0" cy="0"/>
          <a:chOff x="0" y="0"/>
          <a:chExt cx="0" cy="0"/>
        </a:xfrm>
      </p:grpSpPr>
      <p:sp>
        <p:nvSpPr>
          <p:cNvPr id="118" name="Google Shape;118;p18"/>
          <p:cNvSpPr txBox="1"/>
          <p:nvPr>
            <p:ph type="title"/>
          </p:nvPr>
        </p:nvSpPr>
        <p:spPr>
          <a:xfrm>
            <a:off x="1554480" y="704100"/>
            <a:ext cx="4800600" cy="730500"/>
          </a:xfrm>
          <a:prstGeom prst="rect">
            <a:avLst/>
          </a:prstGeom>
        </p:spPr>
        <p:txBody>
          <a:bodyPr anchorCtr="0" anchor="t" bIns="0" lIns="0" spcFirstLastPara="1" rIns="0" wrap="square" tIns="0">
            <a:no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
        <p:nvSpPr>
          <p:cNvPr id="119" name="Google Shape;119;p18"/>
          <p:cNvSpPr txBox="1"/>
          <p:nvPr>
            <p:ph idx="1" type="body"/>
          </p:nvPr>
        </p:nvSpPr>
        <p:spPr>
          <a:xfrm>
            <a:off x="457200" y="4480560"/>
            <a:ext cx="82296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Clr>
                <a:srgbClr val="15152F"/>
              </a:buClr>
              <a:buSzPts val="500"/>
              <a:buFont typeface="Roboto Light"/>
              <a:buNone/>
              <a:defRPr i="0" sz="500" u="none" cap="none" strike="noStrike">
                <a:solidFill>
                  <a:srgbClr val="15152F"/>
                </a:solidFill>
                <a:latin typeface="Roboto Light"/>
                <a:ea typeface="Roboto Light"/>
                <a:cs typeface="Roboto Light"/>
                <a:sym typeface="Roboto Light"/>
              </a:defRPr>
            </a:lvl1pPr>
            <a:lvl2pPr indent="-260350" lvl="1" marL="914400" marR="0" rtl="0" algn="l">
              <a:lnSpc>
                <a:spcPct val="115000"/>
              </a:lnSpc>
              <a:spcBef>
                <a:spcPts val="2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2pPr>
            <a:lvl3pPr indent="-260350" lvl="2" marL="1371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3pPr>
            <a:lvl4pPr indent="-260350" lvl="3" marL="18288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4pPr>
            <a:lvl5pPr indent="-260350" lvl="4" marL="22860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5pPr>
            <a:lvl6pPr indent="-260350" lvl="5" marL="27432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6pPr>
            <a:lvl7pPr indent="-260350" lvl="6" marL="32004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7pPr>
            <a:lvl8pPr indent="-260350" lvl="7" marL="3657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8pPr>
            <a:lvl9pPr indent="-260350" lvl="8" marL="4114800" marR="0" rtl="0" algn="l">
              <a:lnSpc>
                <a:spcPct val="115000"/>
              </a:lnSpc>
              <a:spcBef>
                <a:spcPts val="900"/>
              </a:spcBef>
              <a:spcAft>
                <a:spcPts val="90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9pPr>
          </a:lstStyle>
          <a:p/>
        </p:txBody>
      </p:sp>
      <p:sp>
        <p:nvSpPr>
          <p:cNvPr id="120" name="Google Shape;120;p18"/>
          <p:cNvSpPr txBox="1"/>
          <p:nvPr>
            <p:ph idx="2" type="body"/>
          </p:nvPr>
        </p:nvSpPr>
        <p:spPr>
          <a:xfrm>
            <a:off x="1555700" y="1590147"/>
            <a:ext cx="4800600" cy="981600"/>
          </a:xfrm>
          <a:prstGeom prst="rect">
            <a:avLst/>
          </a:prstGeom>
        </p:spPr>
        <p:txBody>
          <a:bodyPr anchorCtr="0" anchor="t" bIns="0" lIns="0" spcFirstLastPara="1" rIns="0" wrap="square" tIns="0">
            <a:noAutofit/>
          </a:bodyPr>
          <a:lstStyle>
            <a:lvl1pPr indent="-228600" lvl="0" marL="457200">
              <a:lnSpc>
                <a:spcPct val="100000"/>
              </a:lnSpc>
              <a:spcBef>
                <a:spcPts val="0"/>
              </a:spcBef>
              <a:spcAft>
                <a:spcPts val="0"/>
              </a:spcAft>
              <a:buSzPts val="1100"/>
              <a:buNone/>
              <a:defRPr sz="1100"/>
            </a:lvl1pPr>
            <a:lvl2pPr indent="-298450" lvl="1" marL="914400">
              <a:lnSpc>
                <a:spcPct val="100000"/>
              </a:lnSpc>
              <a:spcBef>
                <a:spcPts val="400"/>
              </a:spcBef>
              <a:spcAft>
                <a:spcPts val="0"/>
              </a:spcAft>
              <a:buSzPts val="1100"/>
              <a:buChar char="■"/>
              <a:defRPr sz="1100"/>
            </a:lvl2pPr>
            <a:lvl3pPr indent="-298450" lvl="2" marL="1371600">
              <a:lnSpc>
                <a:spcPct val="100000"/>
              </a:lnSpc>
              <a:spcBef>
                <a:spcPts val="400"/>
              </a:spcBef>
              <a:spcAft>
                <a:spcPts val="0"/>
              </a:spcAft>
              <a:buSzPts val="1100"/>
              <a:buChar char="■"/>
              <a:defRPr sz="1100"/>
            </a:lvl3pPr>
            <a:lvl4pPr indent="-298450" lvl="3" marL="1828800">
              <a:lnSpc>
                <a:spcPct val="100000"/>
              </a:lnSpc>
              <a:spcBef>
                <a:spcPts val="400"/>
              </a:spcBef>
              <a:spcAft>
                <a:spcPts val="0"/>
              </a:spcAft>
              <a:buSzPts val="1100"/>
              <a:buChar char="■"/>
              <a:defRPr sz="1100"/>
            </a:lvl4pPr>
            <a:lvl5pPr indent="-298450" lvl="4" marL="2286000">
              <a:lnSpc>
                <a:spcPct val="100000"/>
              </a:lnSpc>
              <a:spcBef>
                <a:spcPts val="400"/>
              </a:spcBef>
              <a:spcAft>
                <a:spcPts val="0"/>
              </a:spcAft>
              <a:buSzPts val="1100"/>
              <a:buChar char="■"/>
              <a:defRPr sz="1100"/>
            </a:lvl5pPr>
            <a:lvl6pPr indent="-298450" lvl="5" marL="2743200">
              <a:lnSpc>
                <a:spcPct val="100000"/>
              </a:lnSpc>
              <a:spcBef>
                <a:spcPts val="400"/>
              </a:spcBef>
              <a:spcAft>
                <a:spcPts val="0"/>
              </a:spcAft>
              <a:buSzPts val="1100"/>
              <a:buChar char="■"/>
              <a:defRPr sz="1100"/>
            </a:lvl6pPr>
            <a:lvl7pPr indent="-298450" lvl="6" marL="3200400">
              <a:lnSpc>
                <a:spcPct val="100000"/>
              </a:lnSpc>
              <a:spcBef>
                <a:spcPts val="400"/>
              </a:spcBef>
              <a:spcAft>
                <a:spcPts val="0"/>
              </a:spcAft>
              <a:buSzPts val="1100"/>
              <a:buChar char="■"/>
              <a:defRPr sz="1100"/>
            </a:lvl7pPr>
            <a:lvl8pPr indent="-298450" lvl="7" marL="3657600">
              <a:lnSpc>
                <a:spcPct val="100000"/>
              </a:lnSpc>
              <a:spcBef>
                <a:spcPts val="400"/>
              </a:spcBef>
              <a:spcAft>
                <a:spcPts val="0"/>
              </a:spcAft>
              <a:buSzPts val="1100"/>
              <a:buChar char="■"/>
              <a:defRPr sz="1100"/>
            </a:lvl8pPr>
            <a:lvl9pPr indent="-298450" lvl="8" marL="4114800">
              <a:lnSpc>
                <a:spcPct val="100000"/>
              </a:lnSpc>
              <a:spcBef>
                <a:spcPts val="400"/>
              </a:spcBef>
              <a:spcAft>
                <a:spcPts val="400"/>
              </a:spcAft>
              <a:buSzPts val="1100"/>
              <a:buChar char="■"/>
              <a:defRPr sz="1100"/>
            </a:lvl9pPr>
          </a:lstStyle>
          <a:p/>
        </p:txBody>
      </p:sp>
      <p:sp>
        <p:nvSpPr>
          <p:cNvPr id="121" name="Google Shape;121;p18"/>
          <p:cNvSpPr txBox="1"/>
          <p:nvPr>
            <p:ph idx="3" type="subTitle"/>
          </p:nvPr>
        </p:nvSpPr>
        <p:spPr>
          <a:xfrm>
            <a:off x="457200" y="1590147"/>
            <a:ext cx="968100" cy="639600"/>
          </a:xfrm>
          <a:prstGeom prst="rect">
            <a:avLst/>
          </a:prstGeom>
        </p:spPr>
        <p:txBody>
          <a:bodyPr anchorCtr="0" anchor="t" bIns="0" lIns="0" spcFirstLastPara="1" rIns="0" wrap="square" tIns="0">
            <a:noAutofit/>
          </a:bodyPr>
          <a:lstStyle>
            <a:lvl1pPr lvl="0">
              <a:spcBef>
                <a:spcPts val="0"/>
              </a:spcBef>
              <a:spcAft>
                <a:spcPts val="0"/>
              </a:spcAft>
              <a:buNone/>
              <a:defRPr sz="1400">
                <a:latin typeface="Roboto Slab Regular"/>
                <a:ea typeface="Roboto Slab Regular"/>
                <a:cs typeface="Roboto Slab Regular"/>
                <a:sym typeface="Roboto Slab Regular"/>
              </a:defRPr>
            </a:lvl1pPr>
            <a:lvl2pPr lvl="1">
              <a:spcBef>
                <a:spcPts val="600"/>
              </a:spcBef>
              <a:spcAft>
                <a:spcPts val="0"/>
              </a:spcAft>
              <a:buNone/>
              <a:defRPr sz="1400">
                <a:latin typeface="Roboto Slab Regular"/>
                <a:ea typeface="Roboto Slab Regular"/>
                <a:cs typeface="Roboto Slab Regular"/>
                <a:sym typeface="Roboto Slab Regular"/>
              </a:defRPr>
            </a:lvl2pPr>
            <a:lvl3pPr lvl="2">
              <a:spcBef>
                <a:spcPts val="600"/>
              </a:spcBef>
              <a:spcAft>
                <a:spcPts val="0"/>
              </a:spcAft>
              <a:buNone/>
              <a:defRPr sz="1400">
                <a:latin typeface="Roboto Slab Regular"/>
                <a:ea typeface="Roboto Slab Regular"/>
                <a:cs typeface="Roboto Slab Regular"/>
                <a:sym typeface="Roboto Slab Regular"/>
              </a:defRPr>
            </a:lvl3pPr>
            <a:lvl4pPr lvl="3">
              <a:spcBef>
                <a:spcPts val="600"/>
              </a:spcBef>
              <a:spcAft>
                <a:spcPts val="0"/>
              </a:spcAft>
              <a:buNone/>
              <a:defRPr sz="1400">
                <a:latin typeface="Roboto Slab Regular"/>
                <a:ea typeface="Roboto Slab Regular"/>
                <a:cs typeface="Roboto Slab Regular"/>
                <a:sym typeface="Roboto Slab Regular"/>
              </a:defRPr>
            </a:lvl4pPr>
            <a:lvl5pPr lvl="4">
              <a:spcBef>
                <a:spcPts val="600"/>
              </a:spcBef>
              <a:spcAft>
                <a:spcPts val="0"/>
              </a:spcAft>
              <a:buNone/>
              <a:defRPr sz="1400">
                <a:latin typeface="Roboto Slab Regular"/>
                <a:ea typeface="Roboto Slab Regular"/>
                <a:cs typeface="Roboto Slab Regular"/>
                <a:sym typeface="Roboto Slab Regular"/>
              </a:defRPr>
            </a:lvl5pPr>
            <a:lvl6pPr lvl="5">
              <a:spcBef>
                <a:spcPts val="600"/>
              </a:spcBef>
              <a:spcAft>
                <a:spcPts val="0"/>
              </a:spcAft>
              <a:buNone/>
              <a:defRPr sz="1400">
                <a:latin typeface="Roboto Slab Regular"/>
                <a:ea typeface="Roboto Slab Regular"/>
                <a:cs typeface="Roboto Slab Regular"/>
                <a:sym typeface="Roboto Slab Regular"/>
              </a:defRPr>
            </a:lvl6pPr>
            <a:lvl7pPr lvl="6">
              <a:spcBef>
                <a:spcPts val="600"/>
              </a:spcBef>
              <a:spcAft>
                <a:spcPts val="0"/>
              </a:spcAft>
              <a:buNone/>
              <a:defRPr sz="1400">
                <a:latin typeface="Roboto Slab Regular"/>
                <a:ea typeface="Roboto Slab Regular"/>
                <a:cs typeface="Roboto Slab Regular"/>
                <a:sym typeface="Roboto Slab Regular"/>
              </a:defRPr>
            </a:lvl7pPr>
            <a:lvl8pPr lvl="7">
              <a:spcBef>
                <a:spcPts val="600"/>
              </a:spcBef>
              <a:spcAft>
                <a:spcPts val="0"/>
              </a:spcAft>
              <a:buNone/>
              <a:defRPr sz="1400">
                <a:latin typeface="Roboto Slab Regular"/>
                <a:ea typeface="Roboto Slab Regular"/>
                <a:cs typeface="Roboto Slab Regular"/>
                <a:sym typeface="Roboto Slab Regular"/>
              </a:defRPr>
            </a:lvl8pPr>
            <a:lvl9pPr lvl="8">
              <a:spcBef>
                <a:spcPts val="600"/>
              </a:spcBef>
              <a:spcAft>
                <a:spcPts val="600"/>
              </a:spcAft>
              <a:buNone/>
              <a:defRPr sz="1400">
                <a:latin typeface="Roboto Slab Regular"/>
                <a:ea typeface="Roboto Slab Regular"/>
                <a:cs typeface="Roboto Slab Regular"/>
                <a:sym typeface="Roboto Slab Regular"/>
              </a:defRPr>
            </a:lvl9pPr>
          </a:lstStyle>
          <a:p/>
        </p:txBody>
      </p:sp>
      <p:sp>
        <p:nvSpPr>
          <p:cNvPr id="122" name="Google Shape;122;p18"/>
          <p:cNvSpPr txBox="1"/>
          <p:nvPr>
            <p:ph idx="4" type="body"/>
          </p:nvPr>
        </p:nvSpPr>
        <p:spPr>
          <a:xfrm>
            <a:off x="1555700" y="2596896"/>
            <a:ext cx="4800600" cy="981600"/>
          </a:xfrm>
          <a:prstGeom prst="rect">
            <a:avLst/>
          </a:prstGeom>
        </p:spPr>
        <p:txBody>
          <a:bodyPr anchorCtr="0" anchor="t" bIns="0" lIns="0" spcFirstLastPara="1" rIns="0" wrap="square" tIns="0">
            <a:noAutofit/>
          </a:bodyPr>
          <a:lstStyle>
            <a:lvl1pPr indent="-228600" lvl="0" marL="457200" rtl="0">
              <a:lnSpc>
                <a:spcPct val="100000"/>
              </a:lnSpc>
              <a:spcBef>
                <a:spcPts val="0"/>
              </a:spcBef>
              <a:spcAft>
                <a:spcPts val="0"/>
              </a:spcAft>
              <a:buSzPts val="1100"/>
              <a:buNone/>
              <a:defRPr sz="1100"/>
            </a:lvl1pPr>
            <a:lvl2pPr indent="-298450" lvl="1" marL="914400" rtl="0">
              <a:lnSpc>
                <a:spcPct val="100000"/>
              </a:lnSpc>
              <a:spcBef>
                <a:spcPts val="400"/>
              </a:spcBef>
              <a:spcAft>
                <a:spcPts val="0"/>
              </a:spcAft>
              <a:buSzPts val="1100"/>
              <a:buChar char="■"/>
              <a:defRPr sz="1100"/>
            </a:lvl2pPr>
            <a:lvl3pPr indent="-298450" lvl="2" marL="1371600" rtl="0">
              <a:lnSpc>
                <a:spcPct val="100000"/>
              </a:lnSpc>
              <a:spcBef>
                <a:spcPts val="400"/>
              </a:spcBef>
              <a:spcAft>
                <a:spcPts val="0"/>
              </a:spcAft>
              <a:buSzPts val="1100"/>
              <a:buChar char="■"/>
              <a:defRPr sz="1100"/>
            </a:lvl3pPr>
            <a:lvl4pPr indent="-298450" lvl="3" marL="1828800" rtl="0">
              <a:lnSpc>
                <a:spcPct val="100000"/>
              </a:lnSpc>
              <a:spcBef>
                <a:spcPts val="400"/>
              </a:spcBef>
              <a:spcAft>
                <a:spcPts val="0"/>
              </a:spcAft>
              <a:buSzPts val="1100"/>
              <a:buChar char="■"/>
              <a:defRPr sz="1100"/>
            </a:lvl4pPr>
            <a:lvl5pPr indent="-298450" lvl="4" marL="2286000" rtl="0">
              <a:lnSpc>
                <a:spcPct val="100000"/>
              </a:lnSpc>
              <a:spcBef>
                <a:spcPts val="400"/>
              </a:spcBef>
              <a:spcAft>
                <a:spcPts val="0"/>
              </a:spcAft>
              <a:buSzPts val="1100"/>
              <a:buChar char="■"/>
              <a:defRPr sz="1100"/>
            </a:lvl5pPr>
            <a:lvl6pPr indent="-298450" lvl="5" marL="2743200" rtl="0">
              <a:lnSpc>
                <a:spcPct val="100000"/>
              </a:lnSpc>
              <a:spcBef>
                <a:spcPts val="400"/>
              </a:spcBef>
              <a:spcAft>
                <a:spcPts val="0"/>
              </a:spcAft>
              <a:buSzPts val="1100"/>
              <a:buChar char="■"/>
              <a:defRPr sz="1100"/>
            </a:lvl6pPr>
            <a:lvl7pPr indent="-298450" lvl="6" marL="3200400" rtl="0">
              <a:lnSpc>
                <a:spcPct val="100000"/>
              </a:lnSpc>
              <a:spcBef>
                <a:spcPts val="400"/>
              </a:spcBef>
              <a:spcAft>
                <a:spcPts val="0"/>
              </a:spcAft>
              <a:buSzPts val="1100"/>
              <a:buChar char="■"/>
              <a:defRPr sz="1100"/>
            </a:lvl7pPr>
            <a:lvl8pPr indent="-298450" lvl="7" marL="3657600" rtl="0">
              <a:lnSpc>
                <a:spcPct val="100000"/>
              </a:lnSpc>
              <a:spcBef>
                <a:spcPts val="400"/>
              </a:spcBef>
              <a:spcAft>
                <a:spcPts val="0"/>
              </a:spcAft>
              <a:buSzPts val="1100"/>
              <a:buChar char="■"/>
              <a:defRPr sz="1100"/>
            </a:lvl8pPr>
            <a:lvl9pPr indent="-298450" lvl="8" marL="4114800" rtl="0">
              <a:lnSpc>
                <a:spcPct val="100000"/>
              </a:lnSpc>
              <a:spcBef>
                <a:spcPts val="400"/>
              </a:spcBef>
              <a:spcAft>
                <a:spcPts val="400"/>
              </a:spcAft>
              <a:buSzPts val="1100"/>
              <a:buChar char="■"/>
              <a:defRPr sz="1100"/>
            </a:lvl9pPr>
          </a:lstStyle>
          <a:p/>
        </p:txBody>
      </p:sp>
      <p:sp>
        <p:nvSpPr>
          <p:cNvPr id="123" name="Google Shape;123;p18"/>
          <p:cNvSpPr txBox="1"/>
          <p:nvPr>
            <p:ph idx="5" type="subTitle"/>
          </p:nvPr>
        </p:nvSpPr>
        <p:spPr>
          <a:xfrm>
            <a:off x="457200" y="2596896"/>
            <a:ext cx="968100" cy="639600"/>
          </a:xfrm>
          <a:prstGeom prst="rect">
            <a:avLst/>
          </a:prstGeom>
        </p:spPr>
        <p:txBody>
          <a:bodyPr anchorCtr="0" anchor="t" bIns="0" lIns="0" spcFirstLastPara="1" rIns="0" wrap="square" tIns="0">
            <a:noAutofit/>
          </a:bodyPr>
          <a:lstStyle>
            <a:lvl1pPr lvl="0" rtl="0">
              <a:spcBef>
                <a:spcPts val="0"/>
              </a:spcBef>
              <a:spcAft>
                <a:spcPts val="0"/>
              </a:spcAft>
              <a:buNone/>
              <a:defRPr sz="1400">
                <a:latin typeface="Roboto Slab Regular"/>
                <a:ea typeface="Roboto Slab Regular"/>
                <a:cs typeface="Roboto Slab Regular"/>
                <a:sym typeface="Roboto Slab Regular"/>
              </a:defRPr>
            </a:lvl1pPr>
            <a:lvl2pPr lvl="1" rtl="0">
              <a:spcBef>
                <a:spcPts val="600"/>
              </a:spcBef>
              <a:spcAft>
                <a:spcPts val="0"/>
              </a:spcAft>
              <a:buNone/>
              <a:defRPr sz="1400">
                <a:latin typeface="Roboto Slab Regular"/>
                <a:ea typeface="Roboto Slab Regular"/>
                <a:cs typeface="Roboto Slab Regular"/>
                <a:sym typeface="Roboto Slab Regular"/>
              </a:defRPr>
            </a:lvl2pPr>
            <a:lvl3pPr lvl="2" rtl="0">
              <a:spcBef>
                <a:spcPts val="600"/>
              </a:spcBef>
              <a:spcAft>
                <a:spcPts val="0"/>
              </a:spcAft>
              <a:buNone/>
              <a:defRPr sz="1400">
                <a:latin typeface="Roboto Slab Regular"/>
                <a:ea typeface="Roboto Slab Regular"/>
                <a:cs typeface="Roboto Slab Regular"/>
                <a:sym typeface="Roboto Slab Regular"/>
              </a:defRPr>
            </a:lvl3pPr>
            <a:lvl4pPr lvl="3" rtl="0">
              <a:spcBef>
                <a:spcPts val="600"/>
              </a:spcBef>
              <a:spcAft>
                <a:spcPts val="0"/>
              </a:spcAft>
              <a:buNone/>
              <a:defRPr sz="1400">
                <a:latin typeface="Roboto Slab Regular"/>
                <a:ea typeface="Roboto Slab Regular"/>
                <a:cs typeface="Roboto Slab Regular"/>
                <a:sym typeface="Roboto Slab Regular"/>
              </a:defRPr>
            </a:lvl4pPr>
            <a:lvl5pPr lvl="4" rtl="0">
              <a:spcBef>
                <a:spcPts val="600"/>
              </a:spcBef>
              <a:spcAft>
                <a:spcPts val="0"/>
              </a:spcAft>
              <a:buNone/>
              <a:defRPr sz="1400">
                <a:latin typeface="Roboto Slab Regular"/>
                <a:ea typeface="Roboto Slab Regular"/>
                <a:cs typeface="Roboto Slab Regular"/>
                <a:sym typeface="Roboto Slab Regular"/>
              </a:defRPr>
            </a:lvl5pPr>
            <a:lvl6pPr lvl="5" rtl="0">
              <a:spcBef>
                <a:spcPts val="600"/>
              </a:spcBef>
              <a:spcAft>
                <a:spcPts val="0"/>
              </a:spcAft>
              <a:buNone/>
              <a:defRPr sz="1400">
                <a:latin typeface="Roboto Slab Regular"/>
                <a:ea typeface="Roboto Slab Regular"/>
                <a:cs typeface="Roboto Slab Regular"/>
                <a:sym typeface="Roboto Slab Regular"/>
              </a:defRPr>
            </a:lvl6pPr>
            <a:lvl7pPr lvl="6" rtl="0">
              <a:spcBef>
                <a:spcPts val="600"/>
              </a:spcBef>
              <a:spcAft>
                <a:spcPts val="0"/>
              </a:spcAft>
              <a:buNone/>
              <a:defRPr sz="1400">
                <a:latin typeface="Roboto Slab Regular"/>
                <a:ea typeface="Roboto Slab Regular"/>
                <a:cs typeface="Roboto Slab Regular"/>
                <a:sym typeface="Roboto Slab Regular"/>
              </a:defRPr>
            </a:lvl7pPr>
            <a:lvl8pPr lvl="7" rtl="0">
              <a:spcBef>
                <a:spcPts val="600"/>
              </a:spcBef>
              <a:spcAft>
                <a:spcPts val="0"/>
              </a:spcAft>
              <a:buNone/>
              <a:defRPr sz="1400">
                <a:latin typeface="Roboto Slab Regular"/>
                <a:ea typeface="Roboto Slab Regular"/>
                <a:cs typeface="Roboto Slab Regular"/>
                <a:sym typeface="Roboto Slab Regular"/>
              </a:defRPr>
            </a:lvl8pPr>
            <a:lvl9pPr lvl="8" rtl="0">
              <a:spcBef>
                <a:spcPts val="600"/>
              </a:spcBef>
              <a:spcAft>
                <a:spcPts val="600"/>
              </a:spcAft>
              <a:buNone/>
              <a:defRPr sz="1400">
                <a:latin typeface="Roboto Slab Regular"/>
                <a:ea typeface="Roboto Slab Regular"/>
                <a:cs typeface="Roboto Slab Regular"/>
                <a:sym typeface="Roboto Slab Regular"/>
              </a:defRPr>
            </a:lvl9pPr>
          </a:lstStyle>
          <a:p/>
        </p:txBody>
      </p:sp>
      <p:sp>
        <p:nvSpPr>
          <p:cNvPr id="124" name="Google Shape;124;p18"/>
          <p:cNvSpPr txBox="1"/>
          <p:nvPr>
            <p:ph idx="6" type="body"/>
          </p:nvPr>
        </p:nvSpPr>
        <p:spPr>
          <a:xfrm>
            <a:off x="1555700" y="3608872"/>
            <a:ext cx="4800600" cy="981600"/>
          </a:xfrm>
          <a:prstGeom prst="rect">
            <a:avLst/>
          </a:prstGeom>
        </p:spPr>
        <p:txBody>
          <a:bodyPr anchorCtr="0" anchor="t" bIns="0" lIns="0" spcFirstLastPara="1" rIns="0" wrap="square" tIns="0">
            <a:noAutofit/>
          </a:bodyPr>
          <a:lstStyle>
            <a:lvl1pPr indent="-228600" lvl="0" marL="457200" rtl="0">
              <a:lnSpc>
                <a:spcPct val="100000"/>
              </a:lnSpc>
              <a:spcBef>
                <a:spcPts val="0"/>
              </a:spcBef>
              <a:spcAft>
                <a:spcPts val="0"/>
              </a:spcAft>
              <a:buSzPts val="1100"/>
              <a:buNone/>
              <a:defRPr sz="1100"/>
            </a:lvl1pPr>
            <a:lvl2pPr indent="-298450" lvl="1" marL="914400" rtl="0">
              <a:lnSpc>
                <a:spcPct val="100000"/>
              </a:lnSpc>
              <a:spcBef>
                <a:spcPts val="400"/>
              </a:spcBef>
              <a:spcAft>
                <a:spcPts val="0"/>
              </a:spcAft>
              <a:buSzPts val="1100"/>
              <a:buChar char="■"/>
              <a:defRPr sz="1100"/>
            </a:lvl2pPr>
            <a:lvl3pPr indent="-298450" lvl="2" marL="1371600" rtl="0">
              <a:lnSpc>
                <a:spcPct val="100000"/>
              </a:lnSpc>
              <a:spcBef>
                <a:spcPts val="400"/>
              </a:spcBef>
              <a:spcAft>
                <a:spcPts val="0"/>
              </a:spcAft>
              <a:buSzPts val="1100"/>
              <a:buChar char="■"/>
              <a:defRPr sz="1100"/>
            </a:lvl3pPr>
            <a:lvl4pPr indent="-298450" lvl="3" marL="1828800" rtl="0">
              <a:lnSpc>
                <a:spcPct val="100000"/>
              </a:lnSpc>
              <a:spcBef>
                <a:spcPts val="400"/>
              </a:spcBef>
              <a:spcAft>
                <a:spcPts val="0"/>
              </a:spcAft>
              <a:buSzPts val="1100"/>
              <a:buChar char="■"/>
              <a:defRPr sz="1100"/>
            </a:lvl4pPr>
            <a:lvl5pPr indent="-298450" lvl="4" marL="2286000" rtl="0">
              <a:lnSpc>
                <a:spcPct val="100000"/>
              </a:lnSpc>
              <a:spcBef>
                <a:spcPts val="400"/>
              </a:spcBef>
              <a:spcAft>
                <a:spcPts val="0"/>
              </a:spcAft>
              <a:buSzPts val="1100"/>
              <a:buChar char="■"/>
              <a:defRPr sz="1100"/>
            </a:lvl5pPr>
            <a:lvl6pPr indent="-298450" lvl="5" marL="2743200" rtl="0">
              <a:lnSpc>
                <a:spcPct val="100000"/>
              </a:lnSpc>
              <a:spcBef>
                <a:spcPts val="400"/>
              </a:spcBef>
              <a:spcAft>
                <a:spcPts val="0"/>
              </a:spcAft>
              <a:buSzPts val="1100"/>
              <a:buChar char="■"/>
              <a:defRPr sz="1100"/>
            </a:lvl6pPr>
            <a:lvl7pPr indent="-298450" lvl="6" marL="3200400" rtl="0">
              <a:lnSpc>
                <a:spcPct val="100000"/>
              </a:lnSpc>
              <a:spcBef>
                <a:spcPts val="400"/>
              </a:spcBef>
              <a:spcAft>
                <a:spcPts val="0"/>
              </a:spcAft>
              <a:buSzPts val="1100"/>
              <a:buChar char="■"/>
              <a:defRPr sz="1100"/>
            </a:lvl7pPr>
            <a:lvl8pPr indent="-298450" lvl="7" marL="3657600" rtl="0">
              <a:lnSpc>
                <a:spcPct val="100000"/>
              </a:lnSpc>
              <a:spcBef>
                <a:spcPts val="400"/>
              </a:spcBef>
              <a:spcAft>
                <a:spcPts val="0"/>
              </a:spcAft>
              <a:buSzPts val="1100"/>
              <a:buChar char="■"/>
              <a:defRPr sz="1100"/>
            </a:lvl8pPr>
            <a:lvl9pPr indent="-298450" lvl="8" marL="4114800" rtl="0">
              <a:lnSpc>
                <a:spcPct val="100000"/>
              </a:lnSpc>
              <a:spcBef>
                <a:spcPts val="400"/>
              </a:spcBef>
              <a:spcAft>
                <a:spcPts val="400"/>
              </a:spcAft>
              <a:buSzPts val="1100"/>
              <a:buChar char="■"/>
              <a:defRPr sz="1100"/>
            </a:lvl9pPr>
          </a:lstStyle>
          <a:p/>
        </p:txBody>
      </p:sp>
      <p:sp>
        <p:nvSpPr>
          <p:cNvPr id="125" name="Google Shape;125;p18"/>
          <p:cNvSpPr txBox="1"/>
          <p:nvPr>
            <p:ph idx="7" type="subTitle"/>
          </p:nvPr>
        </p:nvSpPr>
        <p:spPr>
          <a:xfrm>
            <a:off x="457200" y="3608872"/>
            <a:ext cx="968100" cy="639600"/>
          </a:xfrm>
          <a:prstGeom prst="rect">
            <a:avLst/>
          </a:prstGeom>
        </p:spPr>
        <p:txBody>
          <a:bodyPr anchorCtr="0" anchor="t" bIns="0" lIns="0" spcFirstLastPara="1" rIns="0" wrap="square" tIns="0">
            <a:noAutofit/>
          </a:bodyPr>
          <a:lstStyle>
            <a:lvl1pPr lvl="0" rtl="0">
              <a:spcBef>
                <a:spcPts val="0"/>
              </a:spcBef>
              <a:spcAft>
                <a:spcPts val="0"/>
              </a:spcAft>
              <a:buNone/>
              <a:defRPr sz="1400">
                <a:latin typeface="Roboto Slab Regular"/>
                <a:ea typeface="Roboto Slab Regular"/>
                <a:cs typeface="Roboto Slab Regular"/>
                <a:sym typeface="Roboto Slab Regular"/>
              </a:defRPr>
            </a:lvl1pPr>
            <a:lvl2pPr lvl="1" rtl="0">
              <a:spcBef>
                <a:spcPts val="600"/>
              </a:spcBef>
              <a:spcAft>
                <a:spcPts val="0"/>
              </a:spcAft>
              <a:buNone/>
              <a:defRPr sz="1400">
                <a:latin typeface="Roboto Slab Regular"/>
                <a:ea typeface="Roboto Slab Regular"/>
                <a:cs typeface="Roboto Slab Regular"/>
                <a:sym typeface="Roboto Slab Regular"/>
              </a:defRPr>
            </a:lvl2pPr>
            <a:lvl3pPr lvl="2" rtl="0">
              <a:spcBef>
                <a:spcPts val="600"/>
              </a:spcBef>
              <a:spcAft>
                <a:spcPts val="0"/>
              </a:spcAft>
              <a:buNone/>
              <a:defRPr sz="1400">
                <a:latin typeface="Roboto Slab Regular"/>
                <a:ea typeface="Roboto Slab Regular"/>
                <a:cs typeface="Roboto Slab Regular"/>
                <a:sym typeface="Roboto Slab Regular"/>
              </a:defRPr>
            </a:lvl3pPr>
            <a:lvl4pPr lvl="3" rtl="0">
              <a:spcBef>
                <a:spcPts val="600"/>
              </a:spcBef>
              <a:spcAft>
                <a:spcPts val="0"/>
              </a:spcAft>
              <a:buNone/>
              <a:defRPr sz="1400">
                <a:latin typeface="Roboto Slab Regular"/>
                <a:ea typeface="Roboto Slab Regular"/>
                <a:cs typeface="Roboto Slab Regular"/>
                <a:sym typeface="Roboto Slab Regular"/>
              </a:defRPr>
            </a:lvl4pPr>
            <a:lvl5pPr lvl="4" rtl="0">
              <a:spcBef>
                <a:spcPts val="600"/>
              </a:spcBef>
              <a:spcAft>
                <a:spcPts val="0"/>
              </a:spcAft>
              <a:buNone/>
              <a:defRPr sz="1400">
                <a:latin typeface="Roboto Slab Regular"/>
                <a:ea typeface="Roboto Slab Regular"/>
                <a:cs typeface="Roboto Slab Regular"/>
                <a:sym typeface="Roboto Slab Regular"/>
              </a:defRPr>
            </a:lvl5pPr>
            <a:lvl6pPr lvl="5" rtl="0">
              <a:spcBef>
                <a:spcPts val="600"/>
              </a:spcBef>
              <a:spcAft>
                <a:spcPts val="0"/>
              </a:spcAft>
              <a:buNone/>
              <a:defRPr sz="1400">
                <a:latin typeface="Roboto Slab Regular"/>
                <a:ea typeface="Roboto Slab Regular"/>
                <a:cs typeface="Roboto Slab Regular"/>
                <a:sym typeface="Roboto Slab Regular"/>
              </a:defRPr>
            </a:lvl6pPr>
            <a:lvl7pPr lvl="6" rtl="0">
              <a:spcBef>
                <a:spcPts val="600"/>
              </a:spcBef>
              <a:spcAft>
                <a:spcPts val="0"/>
              </a:spcAft>
              <a:buNone/>
              <a:defRPr sz="1400">
                <a:latin typeface="Roboto Slab Regular"/>
                <a:ea typeface="Roboto Slab Regular"/>
                <a:cs typeface="Roboto Slab Regular"/>
                <a:sym typeface="Roboto Slab Regular"/>
              </a:defRPr>
            </a:lvl7pPr>
            <a:lvl8pPr lvl="7" rtl="0">
              <a:spcBef>
                <a:spcPts val="600"/>
              </a:spcBef>
              <a:spcAft>
                <a:spcPts val="0"/>
              </a:spcAft>
              <a:buNone/>
              <a:defRPr sz="1400">
                <a:latin typeface="Roboto Slab Regular"/>
                <a:ea typeface="Roboto Slab Regular"/>
                <a:cs typeface="Roboto Slab Regular"/>
                <a:sym typeface="Roboto Slab Regular"/>
              </a:defRPr>
            </a:lvl8pPr>
            <a:lvl9pPr lvl="8" rtl="0">
              <a:spcBef>
                <a:spcPts val="600"/>
              </a:spcBef>
              <a:spcAft>
                <a:spcPts val="600"/>
              </a:spcAft>
              <a:buNone/>
              <a:defRPr sz="1400">
                <a:latin typeface="Roboto Slab Regular"/>
                <a:ea typeface="Roboto Slab Regular"/>
                <a:cs typeface="Roboto Slab Regular"/>
                <a:sym typeface="Roboto Slab Regular"/>
              </a:defRPr>
            </a:lvl9pPr>
          </a:lstStyle>
          <a:p/>
        </p:txBody>
      </p:sp>
      <p:sp>
        <p:nvSpPr>
          <p:cNvPr id="126" name="Google Shape;126;p18"/>
          <p:cNvSpPr txBox="1"/>
          <p:nvPr>
            <p:ph idx="8" type="subTitle"/>
          </p:nvPr>
        </p:nvSpPr>
        <p:spPr>
          <a:xfrm>
            <a:off x="6568475" y="1543275"/>
            <a:ext cx="2178000" cy="1668000"/>
          </a:xfrm>
          <a:prstGeom prst="rect">
            <a:avLst/>
          </a:prstGeom>
        </p:spPr>
        <p:txBody>
          <a:bodyPr anchorCtr="0" anchor="t" bIns="0" lIns="0" spcFirstLastPara="1" rIns="0" wrap="square" tIns="0">
            <a:noAutofit/>
          </a:bodyPr>
          <a:lstStyle>
            <a:lvl1pPr lvl="0" algn="r">
              <a:lnSpc>
                <a:spcPct val="150000"/>
              </a:lnSpc>
              <a:spcBef>
                <a:spcPts val="0"/>
              </a:spcBef>
              <a:spcAft>
                <a:spcPts val="0"/>
              </a:spcAft>
              <a:buNone/>
              <a:defRPr i="1" sz="1300"/>
            </a:lvl1pPr>
            <a:lvl2pPr lvl="1">
              <a:lnSpc>
                <a:spcPct val="150000"/>
              </a:lnSpc>
              <a:spcBef>
                <a:spcPts val="600"/>
              </a:spcBef>
              <a:spcAft>
                <a:spcPts val="0"/>
              </a:spcAft>
              <a:buNone/>
              <a:defRPr sz="1300"/>
            </a:lvl2pPr>
            <a:lvl3pPr lvl="2">
              <a:lnSpc>
                <a:spcPct val="150000"/>
              </a:lnSpc>
              <a:spcBef>
                <a:spcPts val="600"/>
              </a:spcBef>
              <a:spcAft>
                <a:spcPts val="0"/>
              </a:spcAft>
              <a:buNone/>
              <a:defRPr sz="1300"/>
            </a:lvl3pPr>
            <a:lvl4pPr lvl="3">
              <a:lnSpc>
                <a:spcPct val="150000"/>
              </a:lnSpc>
              <a:spcBef>
                <a:spcPts val="600"/>
              </a:spcBef>
              <a:spcAft>
                <a:spcPts val="0"/>
              </a:spcAft>
              <a:buNone/>
              <a:defRPr sz="1300"/>
            </a:lvl4pPr>
            <a:lvl5pPr lvl="4">
              <a:lnSpc>
                <a:spcPct val="150000"/>
              </a:lnSpc>
              <a:spcBef>
                <a:spcPts val="600"/>
              </a:spcBef>
              <a:spcAft>
                <a:spcPts val="0"/>
              </a:spcAft>
              <a:buNone/>
              <a:defRPr sz="1300"/>
            </a:lvl5pPr>
            <a:lvl6pPr lvl="5">
              <a:lnSpc>
                <a:spcPct val="150000"/>
              </a:lnSpc>
              <a:spcBef>
                <a:spcPts val="600"/>
              </a:spcBef>
              <a:spcAft>
                <a:spcPts val="0"/>
              </a:spcAft>
              <a:buNone/>
              <a:defRPr sz="1300"/>
            </a:lvl6pPr>
            <a:lvl7pPr lvl="6">
              <a:lnSpc>
                <a:spcPct val="150000"/>
              </a:lnSpc>
              <a:spcBef>
                <a:spcPts val="600"/>
              </a:spcBef>
              <a:spcAft>
                <a:spcPts val="0"/>
              </a:spcAft>
              <a:buNone/>
              <a:defRPr sz="1300"/>
            </a:lvl7pPr>
            <a:lvl8pPr lvl="7">
              <a:lnSpc>
                <a:spcPct val="150000"/>
              </a:lnSpc>
              <a:spcBef>
                <a:spcPts val="600"/>
              </a:spcBef>
              <a:spcAft>
                <a:spcPts val="0"/>
              </a:spcAft>
              <a:buNone/>
              <a:defRPr sz="1300"/>
            </a:lvl8pPr>
            <a:lvl9pPr lvl="8">
              <a:lnSpc>
                <a:spcPct val="150000"/>
              </a:lnSpc>
              <a:spcBef>
                <a:spcPts val="600"/>
              </a:spcBef>
              <a:spcAft>
                <a:spcPts val="600"/>
              </a:spcAft>
              <a:buNone/>
              <a:defRPr sz="1300"/>
            </a:lvl9pPr>
          </a:lstStyle>
          <a:p/>
        </p:txBody>
      </p:sp>
      <p:sp>
        <p:nvSpPr>
          <p:cNvPr id="127" name="Google Shape;127;p18"/>
          <p:cNvSpPr txBox="1"/>
          <p:nvPr>
            <p:ph idx="9" type="subTitle"/>
          </p:nvPr>
        </p:nvSpPr>
        <p:spPr>
          <a:xfrm>
            <a:off x="6568425" y="3444675"/>
            <a:ext cx="2178000" cy="535800"/>
          </a:xfrm>
          <a:prstGeom prst="rect">
            <a:avLst/>
          </a:prstGeom>
        </p:spPr>
        <p:txBody>
          <a:bodyPr anchorCtr="0" anchor="t" bIns="0" lIns="0" spcFirstLastPara="1" rIns="0" wrap="square" tIns="0">
            <a:noAutofit/>
          </a:bodyPr>
          <a:lstStyle>
            <a:lvl1pPr lvl="0" algn="r">
              <a:lnSpc>
                <a:spcPct val="150000"/>
              </a:lnSpc>
              <a:spcBef>
                <a:spcPts val="0"/>
              </a:spcBef>
              <a:spcAft>
                <a:spcPts val="0"/>
              </a:spcAft>
              <a:buNone/>
              <a:defRPr i="1" sz="900">
                <a:solidFill>
                  <a:srgbClr val="969696"/>
                </a:solidFill>
              </a:defRPr>
            </a:lvl1pPr>
            <a:lvl2pPr lvl="1" algn="r">
              <a:lnSpc>
                <a:spcPct val="150000"/>
              </a:lnSpc>
              <a:spcBef>
                <a:spcPts val="600"/>
              </a:spcBef>
              <a:spcAft>
                <a:spcPts val="0"/>
              </a:spcAft>
              <a:buNone/>
              <a:defRPr i="1" sz="900">
                <a:solidFill>
                  <a:srgbClr val="969696"/>
                </a:solidFill>
              </a:defRPr>
            </a:lvl2pPr>
            <a:lvl3pPr lvl="2" algn="r">
              <a:lnSpc>
                <a:spcPct val="150000"/>
              </a:lnSpc>
              <a:spcBef>
                <a:spcPts val="600"/>
              </a:spcBef>
              <a:spcAft>
                <a:spcPts val="0"/>
              </a:spcAft>
              <a:buNone/>
              <a:defRPr i="1" sz="900">
                <a:solidFill>
                  <a:srgbClr val="969696"/>
                </a:solidFill>
              </a:defRPr>
            </a:lvl3pPr>
            <a:lvl4pPr lvl="3" algn="r">
              <a:lnSpc>
                <a:spcPct val="150000"/>
              </a:lnSpc>
              <a:spcBef>
                <a:spcPts val="600"/>
              </a:spcBef>
              <a:spcAft>
                <a:spcPts val="0"/>
              </a:spcAft>
              <a:buNone/>
              <a:defRPr i="1" sz="900">
                <a:solidFill>
                  <a:srgbClr val="969696"/>
                </a:solidFill>
              </a:defRPr>
            </a:lvl4pPr>
            <a:lvl5pPr lvl="4" algn="r">
              <a:lnSpc>
                <a:spcPct val="150000"/>
              </a:lnSpc>
              <a:spcBef>
                <a:spcPts val="600"/>
              </a:spcBef>
              <a:spcAft>
                <a:spcPts val="0"/>
              </a:spcAft>
              <a:buNone/>
              <a:defRPr i="1" sz="900">
                <a:solidFill>
                  <a:srgbClr val="969696"/>
                </a:solidFill>
              </a:defRPr>
            </a:lvl5pPr>
            <a:lvl6pPr lvl="5" algn="r">
              <a:lnSpc>
                <a:spcPct val="150000"/>
              </a:lnSpc>
              <a:spcBef>
                <a:spcPts val="600"/>
              </a:spcBef>
              <a:spcAft>
                <a:spcPts val="0"/>
              </a:spcAft>
              <a:buNone/>
              <a:defRPr i="1" sz="900">
                <a:solidFill>
                  <a:srgbClr val="969696"/>
                </a:solidFill>
              </a:defRPr>
            </a:lvl6pPr>
            <a:lvl7pPr lvl="6" algn="r">
              <a:lnSpc>
                <a:spcPct val="150000"/>
              </a:lnSpc>
              <a:spcBef>
                <a:spcPts val="600"/>
              </a:spcBef>
              <a:spcAft>
                <a:spcPts val="0"/>
              </a:spcAft>
              <a:buNone/>
              <a:defRPr i="1" sz="900">
                <a:solidFill>
                  <a:srgbClr val="969696"/>
                </a:solidFill>
              </a:defRPr>
            </a:lvl7pPr>
            <a:lvl8pPr lvl="7" algn="r">
              <a:lnSpc>
                <a:spcPct val="150000"/>
              </a:lnSpc>
              <a:spcBef>
                <a:spcPts val="600"/>
              </a:spcBef>
              <a:spcAft>
                <a:spcPts val="0"/>
              </a:spcAft>
              <a:buNone/>
              <a:defRPr i="1" sz="900">
                <a:solidFill>
                  <a:srgbClr val="969696"/>
                </a:solidFill>
              </a:defRPr>
            </a:lvl8pPr>
            <a:lvl9pPr lvl="8" algn="r">
              <a:lnSpc>
                <a:spcPct val="150000"/>
              </a:lnSpc>
              <a:spcBef>
                <a:spcPts val="600"/>
              </a:spcBef>
              <a:spcAft>
                <a:spcPts val="600"/>
              </a:spcAft>
              <a:buNone/>
              <a:defRPr i="1" sz="900">
                <a:solidFill>
                  <a:srgbClr val="969696"/>
                </a:solidFil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fo Slide 2 _ Full Photo Background">
  <p:cSld name="CUSTOM_1">
    <p:spTree>
      <p:nvGrpSpPr>
        <p:cNvPr id="128" name="Shape 128"/>
        <p:cNvGrpSpPr/>
        <p:nvPr/>
      </p:nvGrpSpPr>
      <p:grpSpPr>
        <a:xfrm>
          <a:off x="0" y="0"/>
          <a:ext cx="0" cy="0"/>
          <a:chOff x="0" y="0"/>
          <a:chExt cx="0" cy="0"/>
        </a:xfrm>
      </p:grpSpPr>
      <p:sp>
        <p:nvSpPr>
          <p:cNvPr id="129" name="Google Shape;129;p19"/>
          <p:cNvSpPr/>
          <p:nvPr/>
        </p:nvSpPr>
        <p:spPr>
          <a:xfrm>
            <a:off x="0" y="0"/>
            <a:ext cx="9144000" cy="5143500"/>
          </a:xfrm>
          <a:prstGeom prst="rect">
            <a:avLst/>
          </a:pr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9"/>
          <p:cNvSpPr txBox="1"/>
          <p:nvPr>
            <p:ph type="title"/>
          </p:nvPr>
        </p:nvSpPr>
        <p:spPr>
          <a:xfrm>
            <a:off x="1544125" y="1034775"/>
            <a:ext cx="5870700" cy="459600"/>
          </a:xfrm>
          <a:prstGeom prst="rect">
            <a:avLst/>
          </a:prstGeom>
        </p:spPr>
        <p:txBody>
          <a:bodyPr anchorCtr="0" anchor="t" bIns="0" lIns="0" spcFirstLastPara="1" rIns="0" wrap="square" tIns="0">
            <a:noAutofit/>
          </a:bodyPr>
          <a:lstStyle>
            <a:lvl1pPr lvl="0" rtl="0">
              <a:spcBef>
                <a:spcPts val="0"/>
              </a:spcBef>
              <a:spcAft>
                <a:spcPts val="0"/>
              </a:spcAft>
              <a:buNone/>
              <a:defRPr>
                <a:solidFill>
                  <a:srgbClr val="FFFFFF"/>
                </a:solidFill>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p:txBody>
      </p:sp>
      <p:sp>
        <p:nvSpPr>
          <p:cNvPr id="131" name="Google Shape;131;p19"/>
          <p:cNvSpPr txBox="1"/>
          <p:nvPr>
            <p:ph idx="1" type="body"/>
          </p:nvPr>
        </p:nvSpPr>
        <p:spPr>
          <a:xfrm>
            <a:off x="1544125" y="1755750"/>
            <a:ext cx="3783300" cy="2913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Clr>
                <a:srgbClr val="FFFFFF"/>
              </a:buClr>
              <a:buSzPts val="1400"/>
              <a:buFont typeface="Roboto Light"/>
              <a:buNone/>
              <a:defRPr i="0" sz="1400" u="none" cap="none" strike="noStrike">
                <a:solidFill>
                  <a:srgbClr val="FFFFFF"/>
                </a:solidFill>
                <a:latin typeface="Roboto Light"/>
                <a:ea typeface="Roboto Light"/>
                <a:cs typeface="Roboto Light"/>
                <a:sym typeface="Roboto Light"/>
              </a:defRPr>
            </a:lvl1pPr>
            <a:lvl2pPr indent="-317500" lvl="1" marL="914400" marR="0" rtl="0" algn="l">
              <a:lnSpc>
                <a:spcPct val="115000"/>
              </a:lnSpc>
              <a:spcBef>
                <a:spcPts val="900"/>
              </a:spcBef>
              <a:spcAft>
                <a:spcPts val="0"/>
              </a:spcAft>
              <a:buClr>
                <a:srgbClr val="FFFFFF"/>
              </a:buClr>
              <a:buSzPts val="1400"/>
              <a:buFont typeface="Roboto Light"/>
              <a:buChar char="■"/>
              <a:defRPr i="0" sz="1400" u="none" cap="none" strike="noStrike">
                <a:solidFill>
                  <a:srgbClr val="FFFFFF"/>
                </a:solidFill>
                <a:latin typeface="Roboto Light"/>
                <a:ea typeface="Roboto Light"/>
                <a:cs typeface="Roboto Light"/>
                <a:sym typeface="Roboto Light"/>
              </a:defRPr>
            </a:lvl2pPr>
            <a:lvl3pPr indent="-317500" lvl="2" marL="1371600" marR="0" rtl="0" algn="l">
              <a:lnSpc>
                <a:spcPct val="115000"/>
              </a:lnSpc>
              <a:spcBef>
                <a:spcPts val="900"/>
              </a:spcBef>
              <a:spcAft>
                <a:spcPts val="0"/>
              </a:spcAft>
              <a:buClr>
                <a:srgbClr val="FFFFFF"/>
              </a:buClr>
              <a:buSzPts val="1400"/>
              <a:buFont typeface="Roboto Light"/>
              <a:buChar char="■"/>
              <a:defRPr i="0" sz="1400" u="none" cap="none" strike="noStrike">
                <a:solidFill>
                  <a:srgbClr val="FFFFFF"/>
                </a:solidFill>
                <a:latin typeface="Roboto Light"/>
                <a:ea typeface="Roboto Light"/>
                <a:cs typeface="Roboto Light"/>
                <a:sym typeface="Roboto Light"/>
              </a:defRPr>
            </a:lvl3pPr>
            <a:lvl4pPr indent="-317500" lvl="3" marL="1828800" marR="0" rtl="0" algn="l">
              <a:lnSpc>
                <a:spcPct val="115000"/>
              </a:lnSpc>
              <a:spcBef>
                <a:spcPts val="900"/>
              </a:spcBef>
              <a:spcAft>
                <a:spcPts val="0"/>
              </a:spcAft>
              <a:buClr>
                <a:srgbClr val="FFFFFF"/>
              </a:buClr>
              <a:buSzPts val="1400"/>
              <a:buFont typeface="Roboto Light"/>
              <a:buChar char="■"/>
              <a:defRPr i="0" sz="1400" u="none" cap="none" strike="noStrike">
                <a:solidFill>
                  <a:srgbClr val="FFFFFF"/>
                </a:solidFill>
                <a:latin typeface="Roboto Light"/>
                <a:ea typeface="Roboto Light"/>
                <a:cs typeface="Roboto Light"/>
                <a:sym typeface="Roboto Light"/>
              </a:defRPr>
            </a:lvl4pPr>
            <a:lvl5pPr indent="-317500" lvl="4" marL="2286000" marR="0" rtl="0" algn="l">
              <a:lnSpc>
                <a:spcPct val="115000"/>
              </a:lnSpc>
              <a:spcBef>
                <a:spcPts val="900"/>
              </a:spcBef>
              <a:spcAft>
                <a:spcPts val="0"/>
              </a:spcAft>
              <a:buClr>
                <a:srgbClr val="FFFFFF"/>
              </a:buClr>
              <a:buSzPts val="1400"/>
              <a:buFont typeface="Roboto Light"/>
              <a:buChar char="■"/>
              <a:defRPr i="0" sz="1400" u="none" cap="none" strike="noStrike">
                <a:solidFill>
                  <a:srgbClr val="FFFFFF"/>
                </a:solidFill>
                <a:latin typeface="Roboto Light"/>
                <a:ea typeface="Roboto Light"/>
                <a:cs typeface="Roboto Light"/>
                <a:sym typeface="Roboto Light"/>
              </a:defRPr>
            </a:lvl5pPr>
            <a:lvl6pPr indent="-317500" lvl="5" marL="2743200" marR="0" rtl="0" algn="l">
              <a:lnSpc>
                <a:spcPct val="115000"/>
              </a:lnSpc>
              <a:spcBef>
                <a:spcPts val="900"/>
              </a:spcBef>
              <a:spcAft>
                <a:spcPts val="0"/>
              </a:spcAft>
              <a:buClr>
                <a:srgbClr val="FFFFFF"/>
              </a:buClr>
              <a:buSzPts val="1400"/>
              <a:buFont typeface="Roboto Light"/>
              <a:buChar char="■"/>
              <a:defRPr i="0" sz="1400" u="none" cap="none" strike="noStrike">
                <a:solidFill>
                  <a:srgbClr val="FFFFFF"/>
                </a:solidFill>
                <a:latin typeface="Roboto Light"/>
                <a:ea typeface="Roboto Light"/>
                <a:cs typeface="Roboto Light"/>
                <a:sym typeface="Roboto Light"/>
              </a:defRPr>
            </a:lvl6pPr>
            <a:lvl7pPr indent="-317500" lvl="6" marL="3200400" marR="0" rtl="0" algn="l">
              <a:lnSpc>
                <a:spcPct val="115000"/>
              </a:lnSpc>
              <a:spcBef>
                <a:spcPts val="900"/>
              </a:spcBef>
              <a:spcAft>
                <a:spcPts val="0"/>
              </a:spcAft>
              <a:buClr>
                <a:srgbClr val="FFFFFF"/>
              </a:buClr>
              <a:buSzPts val="1400"/>
              <a:buFont typeface="Roboto Light"/>
              <a:buChar char="■"/>
              <a:defRPr i="0" sz="1400" u="none" cap="none" strike="noStrike">
                <a:solidFill>
                  <a:srgbClr val="FFFFFF"/>
                </a:solidFill>
                <a:latin typeface="Roboto Light"/>
                <a:ea typeface="Roboto Light"/>
                <a:cs typeface="Roboto Light"/>
                <a:sym typeface="Roboto Light"/>
              </a:defRPr>
            </a:lvl7pPr>
            <a:lvl8pPr indent="-317500" lvl="7" marL="3657600" marR="0" rtl="0" algn="l">
              <a:lnSpc>
                <a:spcPct val="115000"/>
              </a:lnSpc>
              <a:spcBef>
                <a:spcPts val="900"/>
              </a:spcBef>
              <a:spcAft>
                <a:spcPts val="0"/>
              </a:spcAft>
              <a:buClr>
                <a:srgbClr val="FFFFFF"/>
              </a:buClr>
              <a:buSzPts val="1400"/>
              <a:buFont typeface="Roboto Light"/>
              <a:buChar char="■"/>
              <a:defRPr i="0" sz="1400" u="none" cap="none" strike="noStrike">
                <a:solidFill>
                  <a:srgbClr val="FFFFFF"/>
                </a:solidFill>
                <a:latin typeface="Roboto Light"/>
                <a:ea typeface="Roboto Light"/>
                <a:cs typeface="Roboto Light"/>
                <a:sym typeface="Roboto Light"/>
              </a:defRPr>
            </a:lvl8pPr>
            <a:lvl9pPr indent="-317500" lvl="8" marL="4114800" marR="0" rtl="0" algn="l">
              <a:lnSpc>
                <a:spcPct val="115000"/>
              </a:lnSpc>
              <a:spcBef>
                <a:spcPts val="900"/>
              </a:spcBef>
              <a:spcAft>
                <a:spcPts val="900"/>
              </a:spcAft>
              <a:buClr>
                <a:srgbClr val="FFFFFF"/>
              </a:buClr>
              <a:buSzPts val="1400"/>
              <a:buFont typeface="Roboto Light"/>
              <a:buChar char="■"/>
              <a:defRPr i="0" sz="1400" u="none" cap="none" strike="noStrike">
                <a:solidFill>
                  <a:srgbClr val="FFFFFF"/>
                </a:solidFill>
                <a:latin typeface="Roboto Light"/>
                <a:ea typeface="Roboto Light"/>
                <a:cs typeface="Roboto Light"/>
                <a:sym typeface="Roboto Light"/>
              </a:defRPr>
            </a:lvl9pPr>
          </a:lstStyle>
          <a:p/>
        </p:txBody>
      </p:sp>
      <p:sp>
        <p:nvSpPr>
          <p:cNvPr id="132" name="Google Shape;132;p19"/>
          <p:cNvSpPr/>
          <p:nvPr/>
        </p:nvSpPr>
        <p:spPr>
          <a:xfrm>
            <a:off x="8481001" y="4650264"/>
            <a:ext cx="199200" cy="198900"/>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None/>
            </a:pPr>
            <a:fld id="{00000000-1234-1234-1234-123412341234}" type="slidenum">
              <a:rPr i="0" lang="en" sz="1000" u="none" cap="none" strike="noStrike">
                <a:solidFill>
                  <a:srgbClr val="CB2233"/>
                </a:solidFill>
                <a:latin typeface="Roboto Slab Regular"/>
                <a:ea typeface="Roboto Slab Regular"/>
                <a:cs typeface="Roboto Slab Regular"/>
                <a:sym typeface="Roboto Slab Regular"/>
              </a:rPr>
              <a:t>‹#›</a:t>
            </a:fld>
            <a:endParaRPr i="0" sz="1000" u="none" cap="none" strike="noStrike">
              <a:solidFill>
                <a:srgbClr val="CB2233"/>
              </a:solidFill>
              <a:latin typeface="Roboto Slab Regular"/>
              <a:ea typeface="Roboto Slab Regular"/>
              <a:cs typeface="Roboto Slab Regular"/>
              <a:sym typeface="Roboto Slab Regular"/>
            </a:endParaRPr>
          </a:p>
        </p:txBody>
      </p:sp>
      <p:sp>
        <p:nvSpPr>
          <p:cNvPr id="133" name="Google Shape;133;p19"/>
          <p:cNvSpPr txBox="1"/>
          <p:nvPr>
            <p:ph idx="2" type="body"/>
          </p:nvPr>
        </p:nvSpPr>
        <p:spPr>
          <a:xfrm>
            <a:off x="457200" y="4480560"/>
            <a:ext cx="82296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Clr>
                <a:srgbClr val="FFFFFF"/>
              </a:buClr>
              <a:buSzPts val="500"/>
              <a:buFont typeface="Roboto Light"/>
              <a:buNone/>
              <a:defRPr i="0" sz="500" u="none" cap="none" strike="noStrike">
                <a:solidFill>
                  <a:srgbClr val="FFFFFF"/>
                </a:solidFill>
                <a:latin typeface="Roboto Light"/>
                <a:ea typeface="Roboto Light"/>
                <a:cs typeface="Roboto Light"/>
                <a:sym typeface="Roboto Light"/>
              </a:defRPr>
            </a:lvl1pPr>
            <a:lvl2pPr indent="-260350" lvl="1" marL="914400" marR="0" rtl="0" algn="l">
              <a:lnSpc>
                <a:spcPct val="115000"/>
              </a:lnSpc>
              <a:spcBef>
                <a:spcPts val="200"/>
              </a:spcBef>
              <a:spcAft>
                <a:spcPts val="0"/>
              </a:spcAft>
              <a:buClr>
                <a:srgbClr val="FFFFFF"/>
              </a:buClr>
              <a:buSzPts val="500"/>
              <a:buFont typeface="Roboto Light"/>
              <a:buChar char="■"/>
              <a:defRPr i="0" sz="500" u="none" cap="none" strike="noStrike">
                <a:solidFill>
                  <a:srgbClr val="FFFFFF"/>
                </a:solidFill>
                <a:latin typeface="Roboto Light"/>
                <a:ea typeface="Roboto Light"/>
                <a:cs typeface="Roboto Light"/>
                <a:sym typeface="Roboto Light"/>
              </a:defRPr>
            </a:lvl2pPr>
            <a:lvl3pPr indent="-260350" lvl="2" marL="1371600" marR="0" rtl="0" algn="l">
              <a:lnSpc>
                <a:spcPct val="115000"/>
              </a:lnSpc>
              <a:spcBef>
                <a:spcPts val="900"/>
              </a:spcBef>
              <a:spcAft>
                <a:spcPts val="0"/>
              </a:spcAft>
              <a:buClr>
                <a:srgbClr val="FFFFFF"/>
              </a:buClr>
              <a:buSzPts val="500"/>
              <a:buFont typeface="Roboto Light"/>
              <a:buChar char="■"/>
              <a:defRPr i="0" sz="500" u="none" cap="none" strike="noStrike">
                <a:solidFill>
                  <a:srgbClr val="FFFFFF"/>
                </a:solidFill>
                <a:latin typeface="Roboto Light"/>
                <a:ea typeface="Roboto Light"/>
                <a:cs typeface="Roboto Light"/>
                <a:sym typeface="Roboto Light"/>
              </a:defRPr>
            </a:lvl3pPr>
            <a:lvl4pPr indent="-260350" lvl="3" marL="1828800" marR="0" rtl="0" algn="l">
              <a:lnSpc>
                <a:spcPct val="115000"/>
              </a:lnSpc>
              <a:spcBef>
                <a:spcPts val="900"/>
              </a:spcBef>
              <a:spcAft>
                <a:spcPts val="0"/>
              </a:spcAft>
              <a:buClr>
                <a:srgbClr val="FFFFFF"/>
              </a:buClr>
              <a:buSzPts val="500"/>
              <a:buFont typeface="Roboto Light"/>
              <a:buChar char="■"/>
              <a:defRPr i="0" sz="500" u="none" cap="none" strike="noStrike">
                <a:solidFill>
                  <a:srgbClr val="FFFFFF"/>
                </a:solidFill>
                <a:latin typeface="Roboto Light"/>
                <a:ea typeface="Roboto Light"/>
                <a:cs typeface="Roboto Light"/>
                <a:sym typeface="Roboto Light"/>
              </a:defRPr>
            </a:lvl4pPr>
            <a:lvl5pPr indent="-260350" lvl="4" marL="2286000" marR="0" rtl="0" algn="l">
              <a:lnSpc>
                <a:spcPct val="115000"/>
              </a:lnSpc>
              <a:spcBef>
                <a:spcPts val="900"/>
              </a:spcBef>
              <a:spcAft>
                <a:spcPts val="0"/>
              </a:spcAft>
              <a:buClr>
                <a:srgbClr val="FFFFFF"/>
              </a:buClr>
              <a:buSzPts val="500"/>
              <a:buFont typeface="Roboto Light"/>
              <a:buChar char="■"/>
              <a:defRPr i="0" sz="500" u="none" cap="none" strike="noStrike">
                <a:solidFill>
                  <a:srgbClr val="FFFFFF"/>
                </a:solidFill>
                <a:latin typeface="Roboto Light"/>
                <a:ea typeface="Roboto Light"/>
                <a:cs typeface="Roboto Light"/>
                <a:sym typeface="Roboto Light"/>
              </a:defRPr>
            </a:lvl5pPr>
            <a:lvl6pPr indent="-260350" lvl="5" marL="2743200" marR="0" rtl="0" algn="l">
              <a:lnSpc>
                <a:spcPct val="115000"/>
              </a:lnSpc>
              <a:spcBef>
                <a:spcPts val="900"/>
              </a:spcBef>
              <a:spcAft>
                <a:spcPts val="0"/>
              </a:spcAft>
              <a:buClr>
                <a:srgbClr val="FFFFFF"/>
              </a:buClr>
              <a:buSzPts val="500"/>
              <a:buFont typeface="Roboto Light"/>
              <a:buChar char="■"/>
              <a:defRPr i="0" sz="500" u="none" cap="none" strike="noStrike">
                <a:solidFill>
                  <a:srgbClr val="FFFFFF"/>
                </a:solidFill>
                <a:latin typeface="Roboto Light"/>
                <a:ea typeface="Roboto Light"/>
                <a:cs typeface="Roboto Light"/>
                <a:sym typeface="Roboto Light"/>
              </a:defRPr>
            </a:lvl6pPr>
            <a:lvl7pPr indent="-260350" lvl="6" marL="3200400" marR="0" rtl="0" algn="l">
              <a:lnSpc>
                <a:spcPct val="115000"/>
              </a:lnSpc>
              <a:spcBef>
                <a:spcPts val="900"/>
              </a:spcBef>
              <a:spcAft>
                <a:spcPts val="0"/>
              </a:spcAft>
              <a:buClr>
                <a:srgbClr val="FFFFFF"/>
              </a:buClr>
              <a:buSzPts val="500"/>
              <a:buFont typeface="Roboto Light"/>
              <a:buChar char="■"/>
              <a:defRPr i="0" sz="500" u="none" cap="none" strike="noStrike">
                <a:solidFill>
                  <a:srgbClr val="FFFFFF"/>
                </a:solidFill>
                <a:latin typeface="Roboto Light"/>
                <a:ea typeface="Roboto Light"/>
                <a:cs typeface="Roboto Light"/>
                <a:sym typeface="Roboto Light"/>
              </a:defRPr>
            </a:lvl7pPr>
            <a:lvl8pPr indent="-260350" lvl="7" marL="3657600" marR="0" rtl="0" algn="l">
              <a:lnSpc>
                <a:spcPct val="115000"/>
              </a:lnSpc>
              <a:spcBef>
                <a:spcPts val="900"/>
              </a:spcBef>
              <a:spcAft>
                <a:spcPts val="0"/>
              </a:spcAft>
              <a:buClr>
                <a:srgbClr val="FFFFFF"/>
              </a:buClr>
              <a:buSzPts val="500"/>
              <a:buFont typeface="Roboto Light"/>
              <a:buChar char="■"/>
              <a:defRPr i="0" sz="500" u="none" cap="none" strike="noStrike">
                <a:solidFill>
                  <a:srgbClr val="FFFFFF"/>
                </a:solidFill>
                <a:latin typeface="Roboto Light"/>
                <a:ea typeface="Roboto Light"/>
                <a:cs typeface="Roboto Light"/>
                <a:sym typeface="Roboto Light"/>
              </a:defRPr>
            </a:lvl8pPr>
            <a:lvl9pPr indent="-260350" lvl="8" marL="4114800" marR="0" rtl="0" algn="l">
              <a:lnSpc>
                <a:spcPct val="115000"/>
              </a:lnSpc>
              <a:spcBef>
                <a:spcPts val="900"/>
              </a:spcBef>
              <a:spcAft>
                <a:spcPts val="900"/>
              </a:spcAft>
              <a:buClr>
                <a:srgbClr val="FFFFFF"/>
              </a:buClr>
              <a:buSzPts val="500"/>
              <a:buFont typeface="Roboto Light"/>
              <a:buChar char="■"/>
              <a:defRPr i="0" sz="500" u="none" cap="none" strike="noStrike">
                <a:solidFill>
                  <a:srgbClr val="FFFFFF"/>
                </a:solidFill>
                <a:latin typeface="Roboto Light"/>
                <a:ea typeface="Roboto Light"/>
                <a:cs typeface="Roboto Light"/>
                <a:sym typeface="Roboto Light"/>
              </a:defRPr>
            </a:lvl9pPr>
          </a:lstStyle>
          <a:p/>
        </p:txBody>
      </p:sp>
      <p:grpSp>
        <p:nvGrpSpPr>
          <p:cNvPr id="134" name="Google Shape;134;p19"/>
          <p:cNvGrpSpPr/>
          <p:nvPr/>
        </p:nvGrpSpPr>
        <p:grpSpPr>
          <a:xfrm>
            <a:off x="187035" y="185147"/>
            <a:ext cx="276082" cy="276082"/>
            <a:chOff x="1190625" y="238125"/>
            <a:chExt cx="5238750" cy="5238750"/>
          </a:xfrm>
        </p:grpSpPr>
        <p:sp>
          <p:nvSpPr>
            <p:cNvPr id="135" name="Google Shape;135;p19"/>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rgbClr val="CB22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9"/>
            <p:cNvSpPr/>
            <p:nvPr/>
          </p:nvSpPr>
          <p:spPr>
            <a:xfrm>
              <a:off x="3288550" y="2633150"/>
              <a:ext cx="1048975" cy="964100"/>
            </a:xfrm>
            <a:custGeom>
              <a:rect b="b" l="l" r="r" t="t"/>
              <a:pathLst>
                <a:path extrusionOk="0" h="38564" w="41959">
                  <a:moveTo>
                    <a:pt x="0" y="0"/>
                  </a:moveTo>
                  <a:lnTo>
                    <a:pt x="12491" y="19282"/>
                  </a:lnTo>
                  <a:lnTo>
                    <a:pt x="0" y="38563"/>
                  </a:lnTo>
                  <a:lnTo>
                    <a:pt x="15644" y="38563"/>
                  </a:lnTo>
                  <a:lnTo>
                    <a:pt x="19888" y="30560"/>
                  </a:lnTo>
                  <a:lnTo>
                    <a:pt x="20494" y="29104"/>
                  </a:lnTo>
                  <a:lnTo>
                    <a:pt x="20858" y="28256"/>
                  </a:lnTo>
                  <a:lnTo>
                    <a:pt x="20979" y="28256"/>
                  </a:lnTo>
                  <a:lnTo>
                    <a:pt x="21343" y="29104"/>
                  </a:lnTo>
                  <a:lnTo>
                    <a:pt x="22071" y="30560"/>
                  </a:lnTo>
                  <a:lnTo>
                    <a:pt x="26315" y="38563"/>
                  </a:lnTo>
                  <a:lnTo>
                    <a:pt x="41959" y="38563"/>
                  </a:lnTo>
                  <a:lnTo>
                    <a:pt x="29468" y="19282"/>
                  </a:lnTo>
                  <a:lnTo>
                    <a:pt x="41959" y="0"/>
                  </a:lnTo>
                  <a:lnTo>
                    <a:pt x="26073" y="0"/>
                  </a:lnTo>
                  <a:lnTo>
                    <a:pt x="22313" y="6912"/>
                  </a:lnTo>
                  <a:lnTo>
                    <a:pt x="21464" y="8489"/>
                  </a:lnTo>
                  <a:lnTo>
                    <a:pt x="20979" y="9217"/>
                  </a:lnTo>
                  <a:lnTo>
                    <a:pt x="20858" y="9217"/>
                  </a:lnTo>
                  <a:lnTo>
                    <a:pt x="19524" y="6912"/>
                  </a:lnTo>
                  <a:lnTo>
                    <a:pt x="1588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9"/>
            <p:cNvSpPr/>
            <p:nvPr/>
          </p:nvSpPr>
          <p:spPr>
            <a:xfrm>
              <a:off x="1966725"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802"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618" y="40261"/>
                  </a:lnTo>
                  <a:lnTo>
                    <a:pt x="26679" y="41231"/>
                  </a:lnTo>
                  <a:lnTo>
                    <a:pt x="28498" y="42322"/>
                  </a:lnTo>
                  <a:lnTo>
                    <a:pt x="30075" y="43293"/>
                  </a:lnTo>
                  <a:lnTo>
                    <a:pt x="30681" y="43899"/>
                  </a:lnTo>
                  <a:lnTo>
                    <a:pt x="31166" y="44505"/>
                  </a:lnTo>
                  <a:lnTo>
                    <a:pt x="31651" y="45112"/>
                  </a:lnTo>
                  <a:lnTo>
                    <a:pt x="32015" y="45718"/>
                  </a:lnTo>
                  <a:lnTo>
                    <a:pt x="32136" y="46324"/>
                  </a:lnTo>
                  <a:lnTo>
                    <a:pt x="32258" y="47052"/>
                  </a:lnTo>
                  <a:lnTo>
                    <a:pt x="32258"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493" y="46082"/>
                  </a:lnTo>
                  <a:lnTo>
                    <a:pt x="16493" y="44748"/>
                  </a:lnTo>
                  <a:lnTo>
                    <a:pt x="16735" y="43535"/>
                  </a:lnTo>
                  <a:lnTo>
                    <a:pt x="17099" y="42444"/>
                  </a:lnTo>
                  <a:lnTo>
                    <a:pt x="17584" y="41352"/>
                  </a:lnTo>
                  <a:lnTo>
                    <a:pt x="18191" y="40382"/>
                  </a:lnTo>
                  <a:lnTo>
                    <a:pt x="18676" y="39533"/>
                  </a:lnTo>
                  <a:lnTo>
                    <a:pt x="19888" y="38078"/>
                  </a:lnTo>
                  <a:close/>
                  <a:moveTo>
                    <a:pt x="25224" y="0"/>
                  </a:moveTo>
                  <a:lnTo>
                    <a:pt x="22435" y="121"/>
                  </a:lnTo>
                  <a:lnTo>
                    <a:pt x="19767" y="485"/>
                  </a:lnTo>
                  <a:lnTo>
                    <a:pt x="17463" y="970"/>
                  </a:lnTo>
                  <a:lnTo>
                    <a:pt x="15280" y="1577"/>
                  </a:lnTo>
                  <a:lnTo>
                    <a:pt x="13219" y="2425"/>
                  </a:lnTo>
                  <a:lnTo>
                    <a:pt x="11400"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4" y="24617"/>
                  </a:lnTo>
                  <a:lnTo>
                    <a:pt x="4851" y="26194"/>
                  </a:lnTo>
                  <a:lnTo>
                    <a:pt x="5700" y="27649"/>
                  </a:lnTo>
                  <a:lnTo>
                    <a:pt x="6670" y="29104"/>
                  </a:lnTo>
                  <a:lnTo>
                    <a:pt x="7883" y="30317"/>
                  </a:lnTo>
                  <a:lnTo>
                    <a:pt x="9096" y="31530"/>
                  </a:lnTo>
                  <a:lnTo>
                    <a:pt x="8125" y="32257"/>
                  </a:lnTo>
                  <a:lnTo>
                    <a:pt x="6791" y="33470"/>
                  </a:lnTo>
                  <a:lnTo>
                    <a:pt x="5336" y="35046"/>
                  </a:lnTo>
                  <a:lnTo>
                    <a:pt x="3760" y="36865"/>
                  </a:lnTo>
                  <a:lnTo>
                    <a:pt x="3032" y="37957"/>
                  </a:lnTo>
                  <a:lnTo>
                    <a:pt x="2305" y="39170"/>
                  </a:lnTo>
                  <a:lnTo>
                    <a:pt x="1698" y="40382"/>
                  </a:lnTo>
                  <a:lnTo>
                    <a:pt x="1092" y="41595"/>
                  </a:lnTo>
                  <a:lnTo>
                    <a:pt x="728" y="43050"/>
                  </a:lnTo>
                  <a:lnTo>
                    <a:pt x="364"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2" y="62938"/>
                  </a:lnTo>
                  <a:lnTo>
                    <a:pt x="9581"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30" y="65242"/>
                  </a:lnTo>
                  <a:lnTo>
                    <a:pt x="39170" y="64151"/>
                  </a:lnTo>
                  <a:lnTo>
                    <a:pt x="40989" y="62938"/>
                  </a:lnTo>
                  <a:lnTo>
                    <a:pt x="42565" y="61604"/>
                  </a:lnTo>
                  <a:lnTo>
                    <a:pt x="44021" y="60149"/>
                  </a:lnTo>
                  <a:lnTo>
                    <a:pt x="45233" y="58572"/>
                  </a:lnTo>
                  <a:lnTo>
                    <a:pt x="46325" y="56875"/>
                  </a:lnTo>
                  <a:lnTo>
                    <a:pt x="47173" y="55177"/>
                  </a:lnTo>
                  <a:lnTo>
                    <a:pt x="47780" y="53479"/>
                  </a:lnTo>
                  <a:lnTo>
                    <a:pt x="48265" y="51539"/>
                  </a:lnTo>
                  <a:lnTo>
                    <a:pt x="48629" y="49720"/>
                  </a:lnTo>
                  <a:lnTo>
                    <a:pt x="48629" y="47901"/>
                  </a:lnTo>
                  <a:lnTo>
                    <a:pt x="48629" y="46688"/>
                  </a:lnTo>
                  <a:lnTo>
                    <a:pt x="48507" y="45475"/>
                  </a:lnTo>
                  <a:lnTo>
                    <a:pt x="48386" y="44384"/>
                  </a:lnTo>
                  <a:lnTo>
                    <a:pt x="48144" y="43293"/>
                  </a:lnTo>
                  <a:lnTo>
                    <a:pt x="47780" y="42322"/>
                  </a:lnTo>
                  <a:lnTo>
                    <a:pt x="47416" y="41352"/>
                  </a:lnTo>
                  <a:lnTo>
                    <a:pt x="46446" y="39533"/>
                  </a:lnTo>
                  <a:lnTo>
                    <a:pt x="45354" y="37957"/>
                  </a:lnTo>
                  <a:lnTo>
                    <a:pt x="44021"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5" y="12733"/>
                  </a:lnTo>
                  <a:lnTo>
                    <a:pt x="45597" y="10914"/>
                  </a:lnTo>
                  <a:lnTo>
                    <a:pt x="44748" y="9216"/>
                  </a:lnTo>
                  <a:lnTo>
                    <a:pt x="43535" y="7640"/>
                  </a:lnTo>
                  <a:lnTo>
                    <a:pt x="42323" y="6185"/>
                  </a:lnTo>
                  <a:lnTo>
                    <a:pt x="40868" y="4972"/>
                  </a:lnTo>
                  <a:lnTo>
                    <a:pt x="39291" y="3759"/>
                  </a:lnTo>
                  <a:lnTo>
                    <a:pt x="37593" y="2789"/>
                  </a:lnTo>
                  <a:lnTo>
                    <a:pt x="35774" y="1940"/>
                  </a:lnTo>
                  <a:lnTo>
                    <a:pt x="33834" y="1213"/>
                  </a:lnTo>
                  <a:lnTo>
                    <a:pt x="31772" y="728"/>
                  </a:lnTo>
                  <a:lnTo>
                    <a:pt x="29590" y="364"/>
                  </a:lnTo>
                  <a:lnTo>
                    <a:pt x="27407" y="121"/>
                  </a:lnTo>
                  <a:lnTo>
                    <a:pt x="2522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9"/>
            <p:cNvSpPr/>
            <p:nvPr/>
          </p:nvSpPr>
          <p:spPr>
            <a:xfrm>
              <a:off x="4437550"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681"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496" y="40261"/>
                  </a:lnTo>
                  <a:lnTo>
                    <a:pt x="26679" y="41231"/>
                  </a:lnTo>
                  <a:lnTo>
                    <a:pt x="28498" y="42322"/>
                  </a:lnTo>
                  <a:lnTo>
                    <a:pt x="30075" y="43293"/>
                  </a:lnTo>
                  <a:lnTo>
                    <a:pt x="30681" y="43899"/>
                  </a:lnTo>
                  <a:lnTo>
                    <a:pt x="31166" y="44505"/>
                  </a:lnTo>
                  <a:lnTo>
                    <a:pt x="31651" y="45112"/>
                  </a:lnTo>
                  <a:lnTo>
                    <a:pt x="32015" y="45718"/>
                  </a:lnTo>
                  <a:lnTo>
                    <a:pt x="32136" y="46324"/>
                  </a:lnTo>
                  <a:lnTo>
                    <a:pt x="32257" y="47052"/>
                  </a:lnTo>
                  <a:lnTo>
                    <a:pt x="32136"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371" y="46082"/>
                  </a:lnTo>
                  <a:lnTo>
                    <a:pt x="16493" y="44748"/>
                  </a:lnTo>
                  <a:lnTo>
                    <a:pt x="16735" y="43535"/>
                  </a:lnTo>
                  <a:lnTo>
                    <a:pt x="17099" y="42444"/>
                  </a:lnTo>
                  <a:lnTo>
                    <a:pt x="17584" y="41352"/>
                  </a:lnTo>
                  <a:lnTo>
                    <a:pt x="18190" y="40382"/>
                  </a:lnTo>
                  <a:lnTo>
                    <a:pt x="18676" y="39533"/>
                  </a:lnTo>
                  <a:lnTo>
                    <a:pt x="19888" y="38078"/>
                  </a:lnTo>
                  <a:close/>
                  <a:moveTo>
                    <a:pt x="25103" y="0"/>
                  </a:moveTo>
                  <a:lnTo>
                    <a:pt x="22435" y="121"/>
                  </a:lnTo>
                  <a:lnTo>
                    <a:pt x="19767" y="485"/>
                  </a:lnTo>
                  <a:lnTo>
                    <a:pt x="17463" y="970"/>
                  </a:lnTo>
                  <a:lnTo>
                    <a:pt x="15280" y="1577"/>
                  </a:lnTo>
                  <a:lnTo>
                    <a:pt x="13218" y="2425"/>
                  </a:lnTo>
                  <a:lnTo>
                    <a:pt x="11399"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3" y="24617"/>
                  </a:lnTo>
                  <a:lnTo>
                    <a:pt x="4851" y="26194"/>
                  </a:lnTo>
                  <a:lnTo>
                    <a:pt x="5700" y="27649"/>
                  </a:lnTo>
                  <a:lnTo>
                    <a:pt x="6670" y="29104"/>
                  </a:lnTo>
                  <a:lnTo>
                    <a:pt x="7883" y="30317"/>
                  </a:lnTo>
                  <a:lnTo>
                    <a:pt x="9095" y="31530"/>
                  </a:lnTo>
                  <a:lnTo>
                    <a:pt x="8125" y="32257"/>
                  </a:lnTo>
                  <a:lnTo>
                    <a:pt x="6791" y="33470"/>
                  </a:lnTo>
                  <a:lnTo>
                    <a:pt x="5336" y="35046"/>
                  </a:lnTo>
                  <a:lnTo>
                    <a:pt x="3760" y="36865"/>
                  </a:lnTo>
                  <a:lnTo>
                    <a:pt x="3032" y="37957"/>
                  </a:lnTo>
                  <a:lnTo>
                    <a:pt x="2304" y="39170"/>
                  </a:lnTo>
                  <a:lnTo>
                    <a:pt x="1698" y="40382"/>
                  </a:lnTo>
                  <a:lnTo>
                    <a:pt x="1092" y="41595"/>
                  </a:lnTo>
                  <a:lnTo>
                    <a:pt x="607" y="43050"/>
                  </a:lnTo>
                  <a:lnTo>
                    <a:pt x="243"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1" y="62938"/>
                  </a:lnTo>
                  <a:lnTo>
                    <a:pt x="9580"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29" y="65242"/>
                  </a:lnTo>
                  <a:lnTo>
                    <a:pt x="39170" y="64151"/>
                  </a:lnTo>
                  <a:lnTo>
                    <a:pt x="40989" y="62938"/>
                  </a:lnTo>
                  <a:lnTo>
                    <a:pt x="42565" y="61604"/>
                  </a:lnTo>
                  <a:lnTo>
                    <a:pt x="44020" y="60149"/>
                  </a:lnTo>
                  <a:lnTo>
                    <a:pt x="45233" y="58572"/>
                  </a:lnTo>
                  <a:lnTo>
                    <a:pt x="46324" y="56875"/>
                  </a:lnTo>
                  <a:lnTo>
                    <a:pt x="47173" y="55177"/>
                  </a:lnTo>
                  <a:lnTo>
                    <a:pt x="47780" y="53479"/>
                  </a:lnTo>
                  <a:lnTo>
                    <a:pt x="48265" y="51539"/>
                  </a:lnTo>
                  <a:lnTo>
                    <a:pt x="48629" y="49720"/>
                  </a:lnTo>
                  <a:lnTo>
                    <a:pt x="48629" y="47901"/>
                  </a:lnTo>
                  <a:lnTo>
                    <a:pt x="48629" y="46688"/>
                  </a:lnTo>
                  <a:lnTo>
                    <a:pt x="48507" y="45475"/>
                  </a:lnTo>
                  <a:lnTo>
                    <a:pt x="48386" y="44384"/>
                  </a:lnTo>
                  <a:lnTo>
                    <a:pt x="48022" y="43293"/>
                  </a:lnTo>
                  <a:lnTo>
                    <a:pt x="47780" y="42322"/>
                  </a:lnTo>
                  <a:lnTo>
                    <a:pt x="47416" y="41352"/>
                  </a:lnTo>
                  <a:lnTo>
                    <a:pt x="46446" y="39533"/>
                  </a:lnTo>
                  <a:lnTo>
                    <a:pt x="45354" y="37957"/>
                  </a:lnTo>
                  <a:lnTo>
                    <a:pt x="44020"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4" y="12733"/>
                  </a:lnTo>
                  <a:lnTo>
                    <a:pt x="45597" y="10914"/>
                  </a:lnTo>
                  <a:lnTo>
                    <a:pt x="44627" y="9216"/>
                  </a:lnTo>
                  <a:lnTo>
                    <a:pt x="43535" y="7640"/>
                  </a:lnTo>
                  <a:lnTo>
                    <a:pt x="42323" y="6185"/>
                  </a:lnTo>
                  <a:lnTo>
                    <a:pt x="40867" y="4972"/>
                  </a:lnTo>
                  <a:lnTo>
                    <a:pt x="39291" y="3759"/>
                  </a:lnTo>
                  <a:lnTo>
                    <a:pt x="37593" y="2789"/>
                  </a:lnTo>
                  <a:lnTo>
                    <a:pt x="35774" y="1940"/>
                  </a:lnTo>
                  <a:lnTo>
                    <a:pt x="33834" y="1213"/>
                  </a:lnTo>
                  <a:lnTo>
                    <a:pt x="31772" y="728"/>
                  </a:lnTo>
                  <a:lnTo>
                    <a:pt x="29590" y="364"/>
                  </a:lnTo>
                  <a:lnTo>
                    <a:pt x="27407" y="121"/>
                  </a:lnTo>
                  <a:lnTo>
                    <a:pt x="2510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o Title">
  <p:cSld name="CUSTOM_1_1">
    <p:spTree>
      <p:nvGrpSpPr>
        <p:cNvPr id="139" name="Shape 139"/>
        <p:cNvGrpSpPr/>
        <p:nvPr/>
      </p:nvGrpSpPr>
      <p:grpSpPr>
        <a:xfrm>
          <a:off x="0" y="0"/>
          <a:ext cx="0" cy="0"/>
          <a:chOff x="0" y="0"/>
          <a:chExt cx="0" cy="0"/>
        </a:xfrm>
      </p:grpSpPr>
      <p:sp>
        <p:nvSpPr>
          <p:cNvPr id="140" name="Google Shape;140;p20"/>
          <p:cNvSpPr/>
          <p:nvPr/>
        </p:nvSpPr>
        <p:spPr>
          <a:xfrm>
            <a:off x="8481001" y="4650264"/>
            <a:ext cx="199200" cy="198900"/>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None/>
            </a:pPr>
            <a:fld id="{00000000-1234-1234-1234-123412341234}" type="slidenum">
              <a:rPr i="0" lang="en" sz="1000" u="none" cap="none" strike="noStrike">
                <a:solidFill>
                  <a:srgbClr val="CB2233"/>
                </a:solidFill>
                <a:latin typeface="Roboto Slab Regular"/>
                <a:ea typeface="Roboto Slab Regular"/>
                <a:cs typeface="Roboto Slab Regular"/>
                <a:sym typeface="Roboto Slab Regular"/>
              </a:rPr>
              <a:t>‹#›</a:t>
            </a:fld>
            <a:endParaRPr i="0" sz="1000" u="none" cap="none" strike="noStrike">
              <a:solidFill>
                <a:srgbClr val="CB2233"/>
              </a:solidFill>
              <a:latin typeface="Roboto Slab Regular"/>
              <a:ea typeface="Roboto Slab Regular"/>
              <a:cs typeface="Roboto Slab Regular"/>
              <a:sym typeface="Roboto Slab Regular"/>
            </a:endParaRPr>
          </a:p>
        </p:txBody>
      </p:sp>
      <p:sp>
        <p:nvSpPr>
          <p:cNvPr id="141" name="Google Shape;141;p20"/>
          <p:cNvSpPr txBox="1"/>
          <p:nvPr>
            <p:ph idx="1" type="body"/>
          </p:nvPr>
        </p:nvSpPr>
        <p:spPr>
          <a:xfrm>
            <a:off x="457200" y="4480560"/>
            <a:ext cx="82296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Clr>
                <a:srgbClr val="15152F"/>
              </a:buClr>
              <a:buSzPts val="500"/>
              <a:buFont typeface="Roboto Light"/>
              <a:buNone/>
              <a:defRPr i="0" sz="500" u="none" cap="none" strike="noStrike">
                <a:solidFill>
                  <a:srgbClr val="15152F"/>
                </a:solidFill>
                <a:latin typeface="Roboto Light"/>
                <a:ea typeface="Roboto Light"/>
                <a:cs typeface="Roboto Light"/>
                <a:sym typeface="Roboto Light"/>
              </a:defRPr>
            </a:lvl1pPr>
            <a:lvl2pPr indent="-260350" lvl="1" marL="914400" marR="0" rtl="0" algn="l">
              <a:lnSpc>
                <a:spcPct val="115000"/>
              </a:lnSpc>
              <a:spcBef>
                <a:spcPts val="2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2pPr>
            <a:lvl3pPr indent="-260350" lvl="2" marL="1371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3pPr>
            <a:lvl4pPr indent="-260350" lvl="3" marL="18288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4pPr>
            <a:lvl5pPr indent="-260350" lvl="4" marL="22860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5pPr>
            <a:lvl6pPr indent="-260350" lvl="5" marL="27432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6pPr>
            <a:lvl7pPr indent="-260350" lvl="6" marL="32004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7pPr>
            <a:lvl8pPr indent="-260350" lvl="7" marL="3657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8pPr>
            <a:lvl9pPr indent="-260350" lvl="8" marL="4114800" marR="0" rtl="0" algn="l">
              <a:lnSpc>
                <a:spcPct val="115000"/>
              </a:lnSpc>
              <a:spcBef>
                <a:spcPts val="900"/>
              </a:spcBef>
              <a:spcAft>
                <a:spcPts val="90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2 " showMasterSp="0">
  <p:cSld name="Cover Slide Option 1_1_1">
    <p:bg>
      <p:bgPr>
        <a:noFill/>
      </p:bgPr>
    </p:bg>
    <p:spTree>
      <p:nvGrpSpPr>
        <p:cNvPr id="25" name="Shape 25"/>
        <p:cNvGrpSpPr/>
        <p:nvPr/>
      </p:nvGrpSpPr>
      <p:grpSpPr>
        <a:xfrm>
          <a:off x="0" y="0"/>
          <a:ext cx="0" cy="0"/>
          <a:chOff x="0" y="0"/>
          <a:chExt cx="0" cy="0"/>
        </a:xfrm>
      </p:grpSpPr>
      <p:pic>
        <p:nvPicPr>
          <p:cNvPr id="26" name="Google Shape;26;p3"/>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27" name="Google Shape;27;p3"/>
          <p:cNvSpPr txBox="1"/>
          <p:nvPr>
            <p:ph type="title"/>
          </p:nvPr>
        </p:nvSpPr>
        <p:spPr>
          <a:xfrm>
            <a:off x="457200" y="1793575"/>
            <a:ext cx="7528800" cy="1238400"/>
          </a:xfrm>
          <a:prstGeom prst="rect">
            <a:avLst/>
          </a:prstGeom>
          <a:noFill/>
          <a:ln>
            <a:noFill/>
          </a:ln>
        </p:spPr>
        <p:txBody>
          <a:bodyPr anchorCtr="0" anchor="t" bIns="0" lIns="0" spcFirstLastPara="1" rIns="0" wrap="square" tIns="0">
            <a:noAutofit/>
          </a:bodyPr>
          <a:lstStyle>
            <a:lvl1pPr lvl="0" rtl="0" algn="l">
              <a:lnSpc>
                <a:spcPct val="80000"/>
              </a:lnSpc>
              <a:spcBef>
                <a:spcPts val="0"/>
              </a:spcBef>
              <a:spcAft>
                <a:spcPts val="0"/>
              </a:spcAft>
              <a:buClr>
                <a:srgbClr val="FFFFFF"/>
              </a:buClr>
              <a:buSzPts val="4800"/>
              <a:buNone/>
              <a:defRPr sz="4800">
                <a:solidFill>
                  <a:srgbClr val="FFFFFF"/>
                </a:solidFill>
              </a:defRPr>
            </a:lvl1pPr>
            <a:lvl2pPr lvl="1"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2pPr>
            <a:lvl3pPr lvl="2"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3pPr>
            <a:lvl4pPr lvl="3"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4pPr>
            <a:lvl5pPr lvl="4"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5pPr>
            <a:lvl6pPr lvl="5"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6pPr>
            <a:lvl7pPr lvl="6"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7pPr>
            <a:lvl8pPr lvl="7"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8pPr>
            <a:lvl9pPr lvl="8"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9pPr>
          </a:lstStyle>
          <a:p/>
        </p:txBody>
      </p:sp>
      <p:sp>
        <p:nvSpPr>
          <p:cNvPr id="28" name="Google Shape;28;p3"/>
          <p:cNvSpPr txBox="1"/>
          <p:nvPr>
            <p:ph idx="1" type="subTitle"/>
          </p:nvPr>
        </p:nvSpPr>
        <p:spPr>
          <a:xfrm>
            <a:off x="457200" y="3063240"/>
            <a:ext cx="7528800" cy="230700"/>
          </a:xfrm>
          <a:prstGeom prst="rect">
            <a:avLst/>
          </a:prstGeom>
        </p:spPr>
        <p:txBody>
          <a:bodyPr anchorCtr="0" anchor="t" bIns="0" lIns="0" spcFirstLastPara="1" rIns="0" wrap="square" tIns="0">
            <a:noAutofit/>
          </a:bodyPr>
          <a:lstStyle>
            <a:lvl1pPr lvl="0" rtl="0">
              <a:spcBef>
                <a:spcPts val="0"/>
              </a:spcBef>
              <a:spcAft>
                <a:spcPts val="0"/>
              </a:spcAft>
              <a:buNone/>
              <a:defRPr>
                <a:solidFill>
                  <a:srgbClr val="FFFFFF"/>
                </a:solidFill>
                <a:latin typeface="Roboto Light"/>
                <a:ea typeface="Roboto Light"/>
                <a:cs typeface="Roboto Light"/>
                <a:sym typeface="Roboto Light"/>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600"/>
              </a:spcAft>
              <a:buNone/>
              <a:defRPr>
                <a:solidFill>
                  <a:srgbClr val="FFFFFF"/>
                </a:solidFill>
              </a:defRPr>
            </a:lvl9pPr>
          </a:lstStyle>
          <a:p/>
        </p:txBody>
      </p:sp>
      <p:grpSp>
        <p:nvGrpSpPr>
          <p:cNvPr id="29" name="Google Shape;29;p3"/>
          <p:cNvGrpSpPr/>
          <p:nvPr/>
        </p:nvGrpSpPr>
        <p:grpSpPr>
          <a:xfrm>
            <a:off x="87" y="12"/>
            <a:ext cx="750713" cy="750713"/>
            <a:chOff x="1190625" y="238125"/>
            <a:chExt cx="5238750" cy="5238750"/>
          </a:xfrm>
        </p:grpSpPr>
        <p:sp>
          <p:nvSpPr>
            <p:cNvPr id="30" name="Google Shape;30;p3"/>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rgbClr val="CB22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3"/>
            <p:cNvSpPr/>
            <p:nvPr/>
          </p:nvSpPr>
          <p:spPr>
            <a:xfrm>
              <a:off x="3288550" y="2633150"/>
              <a:ext cx="1048975" cy="964100"/>
            </a:xfrm>
            <a:custGeom>
              <a:rect b="b" l="l" r="r" t="t"/>
              <a:pathLst>
                <a:path extrusionOk="0" h="38564" w="41959">
                  <a:moveTo>
                    <a:pt x="0" y="0"/>
                  </a:moveTo>
                  <a:lnTo>
                    <a:pt x="12491" y="19282"/>
                  </a:lnTo>
                  <a:lnTo>
                    <a:pt x="0" y="38563"/>
                  </a:lnTo>
                  <a:lnTo>
                    <a:pt x="15644" y="38563"/>
                  </a:lnTo>
                  <a:lnTo>
                    <a:pt x="19888" y="30560"/>
                  </a:lnTo>
                  <a:lnTo>
                    <a:pt x="20494" y="29104"/>
                  </a:lnTo>
                  <a:lnTo>
                    <a:pt x="20858" y="28256"/>
                  </a:lnTo>
                  <a:lnTo>
                    <a:pt x="20979" y="28256"/>
                  </a:lnTo>
                  <a:lnTo>
                    <a:pt x="21343" y="29104"/>
                  </a:lnTo>
                  <a:lnTo>
                    <a:pt x="22071" y="30560"/>
                  </a:lnTo>
                  <a:lnTo>
                    <a:pt x="26315" y="38563"/>
                  </a:lnTo>
                  <a:lnTo>
                    <a:pt x="41959" y="38563"/>
                  </a:lnTo>
                  <a:lnTo>
                    <a:pt x="29468" y="19282"/>
                  </a:lnTo>
                  <a:lnTo>
                    <a:pt x="41959" y="0"/>
                  </a:lnTo>
                  <a:lnTo>
                    <a:pt x="26073" y="0"/>
                  </a:lnTo>
                  <a:lnTo>
                    <a:pt x="22313" y="6912"/>
                  </a:lnTo>
                  <a:lnTo>
                    <a:pt x="21464" y="8489"/>
                  </a:lnTo>
                  <a:lnTo>
                    <a:pt x="20979" y="9217"/>
                  </a:lnTo>
                  <a:lnTo>
                    <a:pt x="20858" y="9217"/>
                  </a:lnTo>
                  <a:lnTo>
                    <a:pt x="19524" y="6912"/>
                  </a:lnTo>
                  <a:lnTo>
                    <a:pt x="1588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3"/>
            <p:cNvSpPr/>
            <p:nvPr/>
          </p:nvSpPr>
          <p:spPr>
            <a:xfrm>
              <a:off x="1966725"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802"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618" y="40261"/>
                  </a:lnTo>
                  <a:lnTo>
                    <a:pt x="26679" y="41231"/>
                  </a:lnTo>
                  <a:lnTo>
                    <a:pt x="28498" y="42322"/>
                  </a:lnTo>
                  <a:lnTo>
                    <a:pt x="30075" y="43293"/>
                  </a:lnTo>
                  <a:lnTo>
                    <a:pt x="30681" y="43899"/>
                  </a:lnTo>
                  <a:lnTo>
                    <a:pt x="31166" y="44505"/>
                  </a:lnTo>
                  <a:lnTo>
                    <a:pt x="31651" y="45112"/>
                  </a:lnTo>
                  <a:lnTo>
                    <a:pt x="32015" y="45718"/>
                  </a:lnTo>
                  <a:lnTo>
                    <a:pt x="32136" y="46324"/>
                  </a:lnTo>
                  <a:lnTo>
                    <a:pt x="32258" y="47052"/>
                  </a:lnTo>
                  <a:lnTo>
                    <a:pt x="32258"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493" y="46082"/>
                  </a:lnTo>
                  <a:lnTo>
                    <a:pt x="16493" y="44748"/>
                  </a:lnTo>
                  <a:lnTo>
                    <a:pt x="16735" y="43535"/>
                  </a:lnTo>
                  <a:lnTo>
                    <a:pt x="17099" y="42444"/>
                  </a:lnTo>
                  <a:lnTo>
                    <a:pt x="17584" y="41352"/>
                  </a:lnTo>
                  <a:lnTo>
                    <a:pt x="18191" y="40382"/>
                  </a:lnTo>
                  <a:lnTo>
                    <a:pt x="18676" y="39533"/>
                  </a:lnTo>
                  <a:lnTo>
                    <a:pt x="19888" y="38078"/>
                  </a:lnTo>
                  <a:close/>
                  <a:moveTo>
                    <a:pt x="25224" y="0"/>
                  </a:moveTo>
                  <a:lnTo>
                    <a:pt x="22435" y="121"/>
                  </a:lnTo>
                  <a:lnTo>
                    <a:pt x="19767" y="485"/>
                  </a:lnTo>
                  <a:lnTo>
                    <a:pt x="17463" y="970"/>
                  </a:lnTo>
                  <a:lnTo>
                    <a:pt x="15280" y="1577"/>
                  </a:lnTo>
                  <a:lnTo>
                    <a:pt x="13219" y="2425"/>
                  </a:lnTo>
                  <a:lnTo>
                    <a:pt x="11400"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4" y="24617"/>
                  </a:lnTo>
                  <a:lnTo>
                    <a:pt x="4851" y="26194"/>
                  </a:lnTo>
                  <a:lnTo>
                    <a:pt x="5700" y="27649"/>
                  </a:lnTo>
                  <a:lnTo>
                    <a:pt x="6670" y="29104"/>
                  </a:lnTo>
                  <a:lnTo>
                    <a:pt x="7883" y="30317"/>
                  </a:lnTo>
                  <a:lnTo>
                    <a:pt x="9096" y="31530"/>
                  </a:lnTo>
                  <a:lnTo>
                    <a:pt x="8125" y="32257"/>
                  </a:lnTo>
                  <a:lnTo>
                    <a:pt x="6791" y="33470"/>
                  </a:lnTo>
                  <a:lnTo>
                    <a:pt x="5336" y="35046"/>
                  </a:lnTo>
                  <a:lnTo>
                    <a:pt x="3760" y="36865"/>
                  </a:lnTo>
                  <a:lnTo>
                    <a:pt x="3032" y="37957"/>
                  </a:lnTo>
                  <a:lnTo>
                    <a:pt x="2305" y="39170"/>
                  </a:lnTo>
                  <a:lnTo>
                    <a:pt x="1698" y="40382"/>
                  </a:lnTo>
                  <a:lnTo>
                    <a:pt x="1092" y="41595"/>
                  </a:lnTo>
                  <a:lnTo>
                    <a:pt x="728" y="43050"/>
                  </a:lnTo>
                  <a:lnTo>
                    <a:pt x="364"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2" y="62938"/>
                  </a:lnTo>
                  <a:lnTo>
                    <a:pt x="9581"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30" y="65242"/>
                  </a:lnTo>
                  <a:lnTo>
                    <a:pt x="39170" y="64151"/>
                  </a:lnTo>
                  <a:lnTo>
                    <a:pt x="40989" y="62938"/>
                  </a:lnTo>
                  <a:lnTo>
                    <a:pt x="42565" y="61604"/>
                  </a:lnTo>
                  <a:lnTo>
                    <a:pt x="44021" y="60149"/>
                  </a:lnTo>
                  <a:lnTo>
                    <a:pt x="45233" y="58572"/>
                  </a:lnTo>
                  <a:lnTo>
                    <a:pt x="46325" y="56875"/>
                  </a:lnTo>
                  <a:lnTo>
                    <a:pt x="47173" y="55177"/>
                  </a:lnTo>
                  <a:lnTo>
                    <a:pt x="47780" y="53479"/>
                  </a:lnTo>
                  <a:lnTo>
                    <a:pt x="48265" y="51539"/>
                  </a:lnTo>
                  <a:lnTo>
                    <a:pt x="48629" y="49720"/>
                  </a:lnTo>
                  <a:lnTo>
                    <a:pt x="48629" y="47901"/>
                  </a:lnTo>
                  <a:lnTo>
                    <a:pt x="48629" y="46688"/>
                  </a:lnTo>
                  <a:lnTo>
                    <a:pt x="48507" y="45475"/>
                  </a:lnTo>
                  <a:lnTo>
                    <a:pt x="48386" y="44384"/>
                  </a:lnTo>
                  <a:lnTo>
                    <a:pt x="48144" y="43293"/>
                  </a:lnTo>
                  <a:lnTo>
                    <a:pt x="47780" y="42322"/>
                  </a:lnTo>
                  <a:lnTo>
                    <a:pt x="47416" y="41352"/>
                  </a:lnTo>
                  <a:lnTo>
                    <a:pt x="46446" y="39533"/>
                  </a:lnTo>
                  <a:lnTo>
                    <a:pt x="45354" y="37957"/>
                  </a:lnTo>
                  <a:lnTo>
                    <a:pt x="44021"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5" y="12733"/>
                  </a:lnTo>
                  <a:lnTo>
                    <a:pt x="45597" y="10914"/>
                  </a:lnTo>
                  <a:lnTo>
                    <a:pt x="44748" y="9216"/>
                  </a:lnTo>
                  <a:lnTo>
                    <a:pt x="43535" y="7640"/>
                  </a:lnTo>
                  <a:lnTo>
                    <a:pt x="42323" y="6185"/>
                  </a:lnTo>
                  <a:lnTo>
                    <a:pt x="40868" y="4972"/>
                  </a:lnTo>
                  <a:lnTo>
                    <a:pt x="39291" y="3759"/>
                  </a:lnTo>
                  <a:lnTo>
                    <a:pt x="37593" y="2789"/>
                  </a:lnTo>
                  <a:lnTo>
                    <a:pt x="35774" y="1940"/>
                  </a:lnTo>
                  <a:lnTo>
                    <a:pt x="33834" y="1213"/>
                  </a:lnTo>
                  <a:lnTo>
                    <a:pt x="31772" y="728"/>
                  </a:lnTo>
                  <a:lnTo>
                    <a:pt x="29590" y="364"/>
                  </a:lnTo>
                  <a:lnTo>
                    <a:pt x="27407" y="121"/>
                  </a:lnTo>
                  <a:lnTo>
                    <a:pt x="2522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3"/>
            <p:cNvSpPr/>
            <p:nvPr/>
          </p:nvSpPr>
          <p:spPr>
            <a:xfrm>
              <a:off x="4437550"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681"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496" y="40261"/>
                  </a:lnTo>
                  <a:lnTo>
                    <a:pt x="26679" y="41231"/>
                  </a:lnTo>
                  <a:lnTo>
                    <a:pt x="28498" y="42322"/>
                  </a:lnTo>
                  <a:lnTo>
                    <a:pt x="30075" y="43293"/>
                  </a:lnTo>
                  <a:lnTo>
                    <a:pt x="30681" y="43899"/>
                  </a:lnTo>
                  <a:lnTo>
                    <a:pt x="31166" y="44505"/>
                  </a:lnTo>
                  <a:lnTo>
                    <a:pt x="31651" y="45112"/>
                  </a:lnTo>
                  <a:lnTo>
                    <a:pt x="32015" y="45718"/>
                  </a:lnTo>
                  <a:lnTo>
                    <a:pt x="32136" y="46324"/>
                  </a:lnTo>
                  <a:lnTo>
                    <a:pt x="32257" y="47052"/>
                  </a:lnTo>
                  <a:lnTo>
                    <a:pt x="32136"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371" y="46082"/>
                  </a:lnTo>
                  <a:lnTo>
                    <a:pt x="16493" y="44748"/>
                  </a:lnTo>
                  <a:lnTo>
                    <a:pt x="16735" y="43535"/>
                  </a:lnTo>
                  <a:lnTo>
                    <a:pt x="17099" y="42444"/>
                  </a:lnTo>
                  <a:lnTo>
                    <a:pt x="17584" y="41352"/>
                  </a:lnTo>
                  <a:lnTo>
                    <a:pt x="18190" y="40382"/>
                  </a:lnTo>
                  <a:lnTo>
                    <a:pt x="18676" y="39533"/>
                  </a:lnTo>
                  <a:lnTo>
                    <a:pt x="19888" y="38078"/>
                  </a:lnTo>
                  <a:close/>
                  <a:moveTo>
                    <a:pt x="25103" y="0"/>
                  </a:moveTo>
                  <a:lnTo>
                    <a:pt x="22435" y="121"/>
                  </a:lnTo>
                  <a:lnTo>
                    <a:pt x="19767" y="485"/>
                  </a:lnTo>
                  <a:lnTo>
                    <a:pt x="17463" y="970"/>
                  </a:lnTo>
                  <a:lnTo>
                    <a:pt x="15280" y="1577"/>
                  </a:lnTo>
                  <a:lnTo>
                    <a:pt x="13218" y="2425"/>
                  </a:lnTo>
                  <a:lnTo>
                    <a:pt x="11399"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3" y="24617"/>
                  </a:lnTo>
                  <a:lnTo>
                    <a:pt x="4851" y="26194"/>
                  </a:lnTo>
                  <a:lnTo>
                    <a:pt x="5700" y="27649"/>
                  </a:lnTo>
                  <a:lnTo>
                    <a:pt x="6670" y="29104"/>
                  </a:lnTo>
                  <a:lnTo>
                    <a:pt x="7883" y="30317"/>
                  </a:lnTo>
                  <a:lnTo>
                    <a:pt x="9095" y="31530"/>
                  </a:lnTo>
                  <a:lnTo>
                    <a:pt x="8125" y="32257"/>
                  </a:lnTo>
                  <a:lnTo>
                    <a:pt x="6791" y="33470"/>
                  </a:lnTo>
                  <a:lnTo>
                    <a:pt x="5336" y="35046"/>
                  </a:lnTo>
                  <a:lnTo>
                    <a:pt x="3760" y="36865"/>
                  </a:lnTo>
                  <a:lnTo>
                    <a:pt x="3032" y="37957"/>
                  </a:lnTo>
                  <a:lnTo>
                    <a:pt x="2304" y="39170"/>
                  </a:lnTo>
                  <a:lnTo>
                    <a:pt x="1698" y="40382"/>
                  </a:lnTo>
                  <a:lnTo>
                    <a:pt x="1092" y="41595"/>
                  </a:lnTo>
                  <a:lnTo>
                    <a:pt x="607" y="43050"/>
                  </a:lnTo>
                  <a:lnTo>
                    <a:pt x="243"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1" y="62938"/>
                  </a:lnTo>
                  <a:lnTo>
                    <a:pt x="9580"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29" y="65242"/>
                  </a:lnTo>
                  <a:lnTo>
                    <a:pt x="39170" y="64151"/>
                  </a:lnTo>
                  <a:lnTo>
                    <a:pt x="40989" y="62938"/>
                  </a:lnTo>
                  <a:lnTo>
                    <a:pt x="42565" y="61604"/>
                  </a:lnTo>
                  <a:lnTo>
                    <a:pt x="44020" y="60149"/>
                  </a:lnTo>
                  <a:lnTo>
                    <a:pt x="45233" y="58572"/>
                  </a:lnTo>
                  <a:lnTo>
                    <a:pt x="46324" y="56875"/>
                  </a:lnTo>
                  <a:lnTo>
                    <a:pt x="47173" y="55177"/>
                  </a:lnTo>
                  <a:lnTo>
                    <a:pt x="47780" y="53479"/>
                  </a:lnTo>
                  <a:lnTo>
                    <a:pt x="48265" y="51539"/>
                  </a:lnTo>
                  <a:lnTo>
                    <a:pt x="48629" y="49720"/>
                  </a:lnTo>
                  <a:lnTo>
                    <a:pt x="48629" y="47901"/>
                  </a:lnTo>
                  <a:lnTo>
                    <a:pt x="48629" y="46688"/>
                  </a:lnTo>
                  <a:lnTo>
                    <a:pt x="48507" y="45475"/>
                  </a:lnTo>
                  <a:lnTo>
                    <a:pt x="48386" y="44384"/>
                  </a:lnTo>
                  <a:lnTo>
                    <a:pt x="48022" y="43293"/>
                  </a:lnTo>
                  <a:lnTo>
                    <a:pt x="47780" y="42322"/>
                  </a:lnTo>
                  <a:lnTo>
                    <a:pt x="47416" y="41352"/>
                  </a:lnTo>
                  <a:lnTo>
                    <a:pt x="46446" y="39533"/>
                  </a:lnTo>
                  <a:lnTo>
                    <a:pt x="45354" y="37957"/>
                  </a:lnTo>
                  <a:lnTo>
                    <a:pt x="44020"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4" y="12733"/>
                  </a:lnTo>
                  <a:lnTo>
                    <a:pt x="45597" y="10914"/>
                  </a:lnTo>
                  <a:lnTo>
                    <a:pt x="44627" y="9216"/>
                  </a:lnTo>
                  <a:lnTo>
                    <a:pt x="43535" y="7640"/>
                  </a:lnTo>
                  <a:lnTo>
                    <a:pt x="42323" y="6185"/>
                  </a:lnTo>
                  <a:lnTo>
                    <a:pt x="40867" y="4972"/>
                  </a:lnTo>
                  <a:lnTo>
                    <a:pt x="39291" y="3759"/>
                  </a:lnTo>
                  <a:lnTo>
                    <a:pt x="37593" y="2789"/>
                  </a:lnTo>
                  <a:lnTo>
                    <a:pt x="35774" y="1940"/>
                  </a:lnTo>
                  <a:lnTo>
                    <a:pt x="33834" y="1213"/>
                  </a:lnTo>
                  <a:lnTo>
                    <a:pt x="31772" y="728"/>
                  </a:lnTo>
                  <a:lnTo>
                    <a:pt x="29590" y="364"/>
                  </a:lnTo>
                  <a:lnTo>
                    <a:pt x="27407" y="121"/>
                  </a:lnTo>
                  <a:lnTo>
                    <a:pt x="2510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 No Photo">
  <p:cSld name="CUSTOM_1_1_1">
    <p:spTree>
      <p:nvGrpSpPr>
        <p:cNvPr id="142" name="Shape 142"/>
        <p:cNvGrpSpPr/>
        <p:nvPr/>
      </p:nvGrpSpPr>
      <p:grpSpPr>
        <a:xfrm>
          <a:off x="0" y="0"/>
          <a:ext cx="0" cy="0"/>
          <a:chOff x="0" y="0"/>
          <a:chExt cx="0" cy="0"/>
        </a:xfrm>
      </p:grpSpPr>
      <p:sp>
        <p:nvSpPr>
          <p:cNvPr id="143" name="Google Shape;143;p21"/>
          <p:cNvSpPr/>
          <p:nvPr/>
        </p:nvSpPr>
        <p:spPr>
          <a:xfrm>
            <a:off x="8481001" y="4650264"/>
            <a:ext cx="199200" cy="198900"/>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None/>
            </a:pPr>
            <a:fld id="{00000000-1234-1234-1234-123412341234}" type="slidenum">
              <a:rPr i="0" lang="en" sz="1000" u="none" cap="none" strike="noStrike">
                <a:solidFill>
                  <a:srgbClr val="CB2233"/>
                </a:solidFill>
                <a:latin typeface="Roboto Slab Regular"/>
                <a:ea typeface="Roboto Slab Regular"/>
                <a:cs typeface="Roboto Slab Regular"/>
                <a:sym typeface="Roboto Slab Regular"/>
              </a:rPr>
              <a:t>‹#›</a:t>
            </a:fld>
            <a:endParaRPr i="0" sz="1000" u="none" cap="none" strike="noStrike">
              <a:solidFill>
                <a:srgbClr val="CB2233"/>
              </a:solidFill>
              <a:latin typeface="Roboto Slab Regular"/>
              <a:ea typeface="Roboto Slab Regular"/>
              <a:cs typeface="Roboto Slab Regular"/>
              <a:sym typeface="Roboto Slab Regular"/>
            </a:endParaRPr>
          </a:p>
        </p:txBody>
      </p:sp>
      <p:sp>
        <p:nvSpPr>
          <p:cNvPr id="144" name="Google Shape;144;p21"/>
          <p:cNvSpPr txBox="1"/>
          <p:nvPr>
            <p:ph idx="1" type="subTitle"/>
          </p:nvPr>
        </p:nvSpPr>
        <p:spPr>
          <a:xfrm>
            <a:off x="4072825" y="3666750"/>
            <a:ext cx="3719100" cy="676200"/>
          </a:xfrm>
          <a:prstGeom prst="rect">
            <a:avLst/>
          </a:prstGeom>
        </p:spPr>
        <p:txBody>
          <a:bodyPr anchorCtr="0" anchor="t" bIns="0" lIns="0" spcFirstLastPara="1" rIns="0" wrap="square" tIns="0">
            <a:noAutofit/>
          </a:bodyPr>
          <a:lstStyle>
            <a:lvl1pPr lvl="0">
              <a:lnSpc>
                <a:spcPct val="100000"/>
              </a:lnSpc>
              <a:spcBef>
                <a:spcPts val="0"/>
              </a:spcBef>
              <a:spcAft>
                <a:spcPts val="0"/>
              </a:spcAft>
              <a:buNone/>
              <a:defRPr sz="1500">
                <a:solidFill>
                  <a:srgbClr val="15152F"/>
                </a:solidFill>
              </a:defRPr>
            </a:lvl1pPr>
            <a:lvl2pPr lvl="1">
              <a:lnSpc>
                <a:spcPct val="100000"/>
              </a:lnSpc>
              <a:spcBef>
                <a:spcPts val="600"/>
              </a:spcBef>
              <a:spcAft>
                <a:spcPts val="0"/>
              </a:spcAft>
              <a:buNone/>
              <a:defRPr sz="1500">
                <a:solidFill>
                  <a:srgbClr val="15152F"/>
                </a:solidFill>
              </a:defRPr>
            </a:lvl2pPr>
            <a:lvl3pPr lvl="2">
              <a:lnSpc>
                <a:spcPct val="100000"/>
              </a:lnSpc>
              <a:spcBef>
                <a:spcPts val="600"/>
              </a:spcBef>
              <a:spcAft>
                <a:spcPts val="0"/>
              </a:spcAft>
              <a:buNone/>
              <a:defRPr sz="1500">
                <a:solidFill>
                  <a:srgbClr val="15152F"/>
                </a:solidFill>
              </a:defRPr>
            </a:lvl3pPr>
            <a:lvl4pPr lvl="3">
              <a:lnSpc>
                <a:spcPct val="100000"/>
              </a:lnSpc>
              <a:spcBef>
                <a:spcPts val="600"/>
              </a:spcBef>
              <a:spcAft>
                <a:spcPts val="0"/>
              </a:spcAft>
              <a:buNone/>
              <a:defRPr sz="1500">
                <a:solidFill>
                  <a:srgbClr val="15152F"/>
                </a:solidFill>
              </a:defRPr>
            </a:lvl4pPr>
            <a:lvl5pPr lvl="4">
              <a:lnSpc>
                <a:spcPct val="100000"/>
              </a:lnSpc>
              <a:spcBef>
                <a:spcPts val="600"/>
              </a:spcBef>
              <a:spcAft>
                <a:spcPts val="0"/>
              </a:spcAft>
              <a:buNone/>
              <a:defRPr sz="1500">
                <a:solidFill>
                  <a:srgbClr val="15152F"/>
                </a:solidFill>
              </a:defRPr>
            </a:lvl5pPr>
            <a:lvl6pPr lvl="5">
              <a:lnSpc>
                <a:spcPct val="100000"/>
              </a:lnSpc>
              <a:spcBef>
                <a:spcPts val="600"/>
              </a:spcBef>
              <a:spcAft>
                <a:spcPts val="0"/>
              </a:spcAft>
              <a:buNone/>
              <a:defRPr sz="1500">
                <a:solidFill>
                  <a:srgbClr val="15152F"/>
                </a:solidFill>
              </a:defRPr>
            </a:lvl6pPr>
            <a:lvl7pPr lvl="6">
              <a:lnSpc>
                <a:spcPct val="100000"/>
              </a:lnSpc>
              <a:spcBef>
                <a:spcPts val="600"/>
              </a:spcBef>
              <a:spcAft>
                <a:spcPts val="0"/>
              </a:spcAft>
              <a:buNone/>
              <a:defRPr sz="1500">
                <a:solidFill>
                  <a:srgbClr val="15152F"/>
                </a:solidFill>
              </a:defRPr>
            </a:lvl7pPr>
            <a:lvl8pPr lvl="7">
              <a:lnSpc>
                <a:spcPct val="100000"/>
              </a:lnSpc>
              <a:spcBef>
                <a:spcPts val="600"/>
              </a:spcBef>
              <a:spcAft>
                <a:spcPts val="0"/>
              </a:spcAft>
              <a:buNone/>
              <a:defRPr sz="1500">
                <a:solidFill>
                  <a:srgbClr val="15152F"/>
                </a:solidFill>
              </a:defRPr>
            </a:lvl8pPr>
            <a:lvl9pPr lvl="8">
              <a:lnSpc>
                <a:spcPct val="100000"/>
              </a:lnSpc>
              <a:spcBef>
                <a:spcPts val="600"/>
              </a:spcBef>
              <a:spcAft>
                <a:spcPts val="600"/>
              </a:spcAft>
              <a:buNone/>
              <a:defRPr sz="1500">
                <a:solidFill>
                  <a:srgbClr val="15152F"/>
                </a:solidFill>
              </a:defRPr>
            </a:lvl9pPr>
          </a:lstStyle>
          <a:p/>
        </p:txBody>
      </p:sp>
      <p:sp>
        <p:nvSpPr>
          <p:cNvPr id="145" name="Google Shape;145;p21"/>
          <p:cNvSpPr txBox="1"/>
          <p:nvPr>
            <p:ph type="title"/>
          </p:nvPr>
        </p:nvSpPr>
        <p:spPr>
          <a:xfrm>
            <a:off x="1001250" y="1129175"/>
            <a:ext cx="7141500" cy="2373300"/>
          </a:xfrm>
          <a:prstGeom prst="rect">
            <a:avLst/>
          </a:prstGeom>
        </p:spPr>
        <p:txBody>
          <a:bodyPr anchorCtr="0" anchor="t" bIns="0" lIns="0" spcFirstLastPara="1" rIns="0" wrap="square" tIns="0">
            <a:noAutofit/>
          </a:bodyPr>
          <a:lstStyle>
            <a:lvl1pPr lvl="0">
              <a:spcBef>
                <a:spcPts val="0"/>
              </a:spcBef>
              <a:spcAft>
                <a:spcPts val="0"/>
              </a:spcAft>
              <a:buNone/>
              <a:defRPr sz="3500"/>
            </a:lvl1pPr>
            <a:lvl2pPr lvl="1">
              <a:spcBef>
                <a:spcPts val="0"/>
              </a:spcBef>
              <a:spcAft>
                <a:spcPts val="0"/>
              </a:spcAft>
              <a:buNone/>
              <a:defRPr>
                <a:latin typeface="Roboto Light"/>
                <a:ea typeface="Roboto Light"/>
                <a:cs typeface="Roboto Light"/>
                <a:sym typeface="Roboto Light"/>
              </a:defRPr>
            </a:lvl2pPr>
            <a:lvl3pPr lvl="2">
              <a:spcBef>
                <a:spcPts val="0"/>
              </a:spcBef>
              <a:spcAft>
                <a:spcPts val="0"/>
              </a:spcAft>
              <a:buNone/>
              <a:defRPr>
                <a:latin typeface="Roboto Light"/>
                <a:ea typeface="Roboto Light"/>
                <a:cs typeface="Roboto Light"/>
                <a:sym typeface="Roboto Light"/>
              </a:defRPr>
            </a:lvl3pPr>
            <a:lvl4pPr lvl="3">
              <a:spcBef>
                <a:spcPts val="0"/>
              </a:spcBef>
              <a:spcAft>
                <a:spcPts val="0"/>
              </a:spcAft>
              <a:buNone/>
              <a:defRPr>
                <a:latin typeface="Roboto Light"/>
                <a:ea typeface="Roboto Light"/>
                <a:cs typeface="Roboto Light"/>
                <a:sym typeface="Roboto Light"/>
              </a:defRPr>
            </a:lvl4pPr>
            <a:lvl5pPr lvl="4">
              <a:spcBef>
                <a:spcPts val="0"/>
              </a:spcBef>
              <a:spcAft>
                <a:spcPts val="0"/>
              </a:spcAft>
              <a:buNone/>
              <a:defRPr>
                <a:latin typeface="Roboto Light"/>
                <a:ea typeface="Roboto Light"/>
                <a:cs typeface="Roboto Light"/>
                <a:sym typeface="Roboto Light"/>
              </a:defRPr>
            </a:lvl5pPr>
            <a:lvl6pPr lvl="5">
              <a:spcBef>
                <a:spcPts val="0"/>
              </a:spcBef>
              <a:spcAft>
                <a:spcPts val="0"/>
              </a:spcAft>
              <a:buNone/>
              <a:defRPr>
                <a:latin typeface="Roboto Light"/>
                <a:ea typeface="Roboto Light"/>
                <a:cs typeface="Roboto Light"/>
                <a:sym typeface="Roboto Light"/>
              </a:defRPr>
            </a:lvl6pPr>
            <a:lvl7pPr lvl="6">
              <a:spcBef>
                <a:spcPts val="0"/>
              </a:spcBef>
              <a:spcAft>
                <a:spcPts val="0"/>
              </a:spcAft>
              <a:buNone/>
              <a:defRPr>
                <a:latin typeface="Roboto Light"/>
                <a:ea typeface="Roboto Light"/>
                <a:cs typeface="Roboto Light"/>
                <a:sym typeface="Roboto Light"/>
              </a:defRPr>
            </a:lvl7pPr>
            <a:lvl8pPr lvl="7">
              <a:spcBef>
                <a:spcPts val="0"/>
              </a:spcBef>
              <a:spcAft>
                <a:spcPts val="0"/>
              </a:spcAft>
              <a:buNone/>
              <a:defRPr>
                <a:latin typeface="Roboto Light"/>
                <a:ea typeface="Roboto Light"/>
                <a:cs typeface="Roboto Light"/>
                <a:sym typeface="Roboto Light"/>
              </a:defRPr>
            </a:lvl8pPr>
            <a:lvl9pPr lvl="8">
              <a:spcBef>
                <a:spcPts val="0"/>
              </a:spcBef>
              <a:spcAft>
                <a:spcPts val="0"/>
              </a:spcAft>
              <a:buNone/>
              <a:defRPr>
                <a:latin typeface="Roboto Light"/>
                <a:ea typeface="Roboto Light"/>
                <a:cs typeface="Roboto Light"/>
                <a:sym typeface="Roboto Light"/>
              </a:defRPr>
            </a:lvl9pPr>
          </a:lstStyle>
          <a:p/>
        </p:txBody>
      </p:sp>
      <p:sp>
        <p:nvSpPr>
          <p:cNvPr id="146" name="Google Shape;146;p21"/>
          <p:cNvSpPr txBox="1"/>
          <p:nvPr>
            <p:ph idx="2" type="body"/>
          </p:nvPr>
        </p:nvSpPr>
        <p:spPr>
          <a:xfrm>
            <a:off x="457200" y="4480560"/>
            <a:ext cx="82296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Clr>
                <a:srgbClr val="15152F"/>
              </a:buClr>
              <a:buSzPts val="500"/>
              <a:buFont typeface="Roboto Light"/>
              <a:buNone/>
              <a:defRPr i="0" sz="500" u="none" cap="none" strike="noStrike">
                <a:solidFill>
                  <a:srgbClr val="15152F"/>
                </a:solidFill>
                <a:latin typeface="Roboto Light"/>
                <a:ea typeface="Roboto Light"/>
                <a:cs typeface="Roboto Light"/>
                <a:sym typeface="Roboto Light"/>
              </a:defRPr>
            </a:lvl1pPr>
            <a:lvl2pPr indent="-260350" lvl="1" marL="914400" marR="0" rtl="0" algn="l">
              <a:lnSpc>
                <a:spcPct val="115000"/>
              </a:lnSpc>
              <a:spcBef>
                <a:spcPts val="2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2pPr>
            <a:lvl3pPr indent="-260350" lvl="2" marL="1371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3pPr>
            <a:lvl4pPr indent="-260350" lvl="3" marL="18288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4pPr>
            <a:lvl5pPr indent="-260350" lvl="4" marL="22860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5pPr>
            <a:lvl6pPr indent="-260350" lvl="5" marL="27432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6pPr>
            <a:lvl7pPr indent="-260350" lvl="6" marL="32004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7pPr>
            <a:lvl8pPr indent="-260350" lvl="7" marL="3657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8pPr>
            <a:lvl9pPr indent="-260350" lvl="8" marL="4114800" marR="0" rtl="0" algn="l">
              <a:lnSpc>
                <a:spcPct val="115000"/>
              </a:lnSpc>
              <a:spcBef>
                <a:spcPts val="900"/>
              </a:spcBef>
              <a:spcAft>
                <a:spcPts val="90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Slide - With Photo">
  <p:cSld name="CUSTOM_1_1_1_2">
    <p:spTree>
      <p:nvGrpSpPr>
        <p:cNvPr id="147" name="Shape 147"/>
        <p:cNvGrpSpPr/>
        <p:nvPr/>
      </p:nvGrpSpPr>
      <p:grpSpPr>
        <a:xfrm>
          <a:off x="0" y="0"/>
          <a:ext cx="0" cy="0"/>
          <a:chOff x="0" y="0"/>
          <a:chExt cx="0" cy="0"/>
        </a:xfrm>
      </p:grpSpPr>
      <p:sp>
        <p:nvSpPr>
          <p:cNvPr id="148" name="Google Shape;148;p22"/>
          <p:cNvSpPr/>
          <p:nvPr/>
        </p:nvSpPr>
        <p:spPr>
          <a:xfrm>
            <a:off x="8481001" y="4650264"/>
            <a:ext cx="199200" cy="198900"/>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None/>
            </a:pPr>
            <a:fld id="{00000000-1234-1234-1234-123412341234}" type="slidenum">
              <a:rPr i="0" lang="en" sz="1000" u="none" cap="none" strike="noStrike">
                <a:solidFill>
                  <a:srgbClr val="CB2233"/>
                </a:solidFill>
                <a:latin typeface="Roboto Slab Regular"/>
                <a:ea typeface="Roboto Slab Regular"/>
                <a:cs typeface="Roboto Slab Regular"/>
                <a:sym typeface="Roboto Slab Regular"/>
              </a:rPr>
              <a:t>‹#›</a:t>
            </a:fld>
            <a:endParaRPr i="0" sz="1000" u="none" cap="none" strike="noStrike">
              <a:solidFill>
                <a:srgbClr val="CB2233"/>
              </a:solidFill>
              <a:latin typeface="Roboto Slab Regular"/>
              <a:ea typeface="Roboto Slab Regular"/>
              <a:cs typeface="Roboto Slab Regular"/>
              <a:sym typeface="Roboto Slab Regular"/>
            </a:endParaRPr>
          </a:p>
        </p:txBody>
      </p:sp>
      <p:sp>
        <p:nvSpPr>
          <p:cNvPr id="149" name="Google Shape;149;p22"/>
          <p:cNvSpPr txBox="1"/>
          <p:nvPr>
            <p:ph idx="1" type="subTitle"/>
          </p:nvPr>
        </p:nvSpPr>
        <p:spPr>
          <a:xfrm>
            <a:off x="6421875" y="2453300"/>
            <a:ext cx="2181600" cy="9315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None/>
              <a:defRPr sz="1500">
                <a:solidFill>
                  <a:srgbClr val="15152F"/>
                </a:solidFill>
              </a:defRPr>
            </a:lvl1pPr>
            <a:lvl2pPr lvl="1" rtl="0">
              <a:lnSpc>
                <a:spcPct val="100000"/>
              </a:lnSpc>
              <a:spcBef>
                <a:spcPts val="600"/>
              </a:spcBef>
              <a:spcAft>
                <a:spcPts val="0"/>
              </a:spcAft>
              <a:buNone/>
              <a:defRPr sz="1500">
                <a:solidFill>
                  <a:srgbClr val="15152F"/>
                </a:solidFill>
              </a:defRPr>
            </a:lvl2pPr>
            <a:lvl3pPr lvl="2" rtl="0">
              <a:lnSpc>
                <a:spcPct val="100000"/>
              </a:lnSpc>
              <a:spcBef>
                <a:spcPts val="600"/>
              </a:spcBef>
              <a:spcAft>
                <a:spcPts val="0"/>
              </a:spcAft>
              <a:buNone/>
              <a:defRPr sz="1500">
                <a:solidFill>
                  <a:srgbClr val="15152F"/>
                </a:solidFill>
              </a:defRPr>
            </a:lvl3pPr>
            <a:lvl4pPr lvl="3" rtl="0">
              <a:lnSpc>
                <a:spcPct val="100000"/>
              </a:lnSpc>
              <a:spcBef>
                <a:spcPts val="600"/>
              </a:spcBef>
              <a:spcAft>
                <a:spcPts val="0"/>
              </a:spcAft>
              <a:buNone/>
              <a:defRPr sz="1500">
                <a:solidFill>
                  <a:srgbClr val="15152F"/>
                </a:solidFill>
              </a:defRPr>
            </a:lvl4pPr>
            <a:lvl5pPr lvl="4" rtl="0">
              <a:lnSpc>
                <a:spcPct val="100000"/>
              </a:lnSpc>
              <a:spcBef>
                <a:spcPts val="600"/>
              </a:spcBef>
              <a:spcAft>
                <a:spcPts val="0"/>
              </a:spcAft>
              <a:buNone/>
              <a:defRPr sz="1500">
                <a:solidFill>
                  <a:srgbClr val="15152F"/>
                </a:solidFill>
              </a:defRPr>
            </a:lvl5pPr>
            <a:lvl6pPr lvl="5" rtl="0">
              <a:lnSpc>
                <a:spcPct val="100000"/>
              </a:lnSpc>
              <a:spcBef>
                <a:spcPts val="600"/>
              </a:spcBef>
              <a:spcAft>
                <a:spcPts val="0"/>
              </a:spcAft>
              <a:buNone/>
              <a:defRPr sz="1500">
                <a:solidFill>
                  <a:srgbClr val="15152F"/>
                </a:solidFill>
              </a:defRPr>
            </a:lvl6pPr>
            <a:lvl7pPr lvl="6" rtl="0">
              <a:lnSpc>
                <a:spcPct val="100000"/>
              </a:lnSpc>
              <a:spcBef>
                <a:spcPts val="600"/>
              </a:spcBef>
              <a:spcAft>
                <a:spcPts val="0"/>
              </a:spcAft>
              <a:buNone/>
              <a:defRPr sz="1500">
                <a:solidFill>
                  <a:srgbClr val="15152F"/>
                </a:solidFill>
              </a:defRPr>
            </a:lvl7pPr>
            <a:lvl8pPr lvl="7" rtl="0">
              <a:lnSpc>
                <a:spcPct val="100000"/>
              </a:lnSpc>
              <a:spcBef>
                <a:spcPts val="600"/>
              </a:spcBef>
              <a:spcAft>
                <a:spcPts val="0"/>
              </a:spcAft>
              <a:buNone/>
              <a:defRPr sz="1500">
                <a:solidFill>
                  <a:srgbClr val="15152F"/>
                </a:solidFill>
              </a:defRPr>
            </a:lvl8pPr>
            <a:lvl9pPr lvl="8" rtl="0">
              <a:lnSpc>
                <a:spcPct val="100000"/>
              </a:lnSpc>
              <a:spcBef>
                <a:spcPts val="600"/>
              </a:spcBef>
              <a:spcAft>
                <a:spcPts val="600"/>
              </a:spcAft>
              <a:buNone/>
              <a:defRPr sz="1500">
                <a:solidFill>
                  <a:srgbClr val="15152F"/>
                </a:solidFill>
              </a:defRPr>
            </a:lvl9pPr>
          </a:lstStyle>
          <a:p/>
        </p:txBody>
      </p:sp>
      <p:sp>
        <p:nvSpPr>
          <p:cNvPr id="150" name="Google Shape;150;p22"/>
          <p:cNvSpPr txBox="1"/>
          <p:nvPr>
            <p:ph type="title"/>
          </p:nvPr>
        </p:nvSpPr>
        <p:spPr>
          <a:xfrm>
            <a:off x="457200" y="1129175"/>
            <a:ext cx="5460600" cy="2373300"/>
          </a:xfrm>
          <a:prstGeom prst="rect">
            <a:avLst/>
          </a:prstGeom>
        </p:spPr>
        <p:txBody>
          <a:bodyPr anchorCtr="0" anchor="t" bIns="0" lIns="0" spcFirstLastPara="1" rIns="0" wrap="square" tIns="0">
            <a:noAutofit/>
          </a:bodyPr>
          <a:lstStyle>
            <a:lvl1pPr lvl="0" rtl="0">
              <a:spcBef>
                <a:spcPts val="0"/>
              </a:spcBef>
              <a:spcAft>
                <a:spcPts val="0"/>
              </a:spcAft>
              <a:buNone/>
              <a:defRPr sz="3000"/>
            </a:lvl1pPr>
            <a:lvl2pPr lvl="1" rtl="0">
              <a:spcBef>
                <a:spcPts val="0"/>
              </a:spcBef>
              <a:spcAft>
                <a:spcPts val="0"/>
              </a:spcAft>
              <a:buNone/>
              <a:defRPr sz="3000">
                <a:latin typeface="Roboto Light"/>
                <a:ea typeface="Roboto Light"/>
                <a:cs typeface="Roboto Light"/>
                <a:sym typeface="Roboto Light"/>
              </a:defRPr>
            </a:lvl2pPr>
            <a:lvl3pPr lvl="2" rtl="0">
              <a:spcBef>
                <a:spcPts val="0"/>
              </a:spcBef>
              <a:spcAft>
                <a:spcPts val="0"/>
              </a:spcAft>
              <a:buNone/>
              <a:defRPr sz="3000">
                <a:latin typeface="Roboto Light"/>
                <a:ea typeface="Roboto Light"/>
                <a:cs typeface="Roboto Light"/>
                <a:sym typeface="Roboto Light"/>
              </a:defRPr>
            </a:lvl3pPr>
            <a:lvl4pPr lvl="3" rtl="0">
              <a:spcBef>
                <a:spcPts val="0"/>
              </a:spcBef>
              <a:spcAft>
                <a:spcPts val="0"/>
              </a:spcAft>
              <a:buNone/>
              <a:defRPr sz="3000">
                <a:latin typeface="Roboto Light"/>
                <a:ea typeface="Roboto Light"/>
                <a:cs typeface="Roboto Light"/>
                <a:sym typeface="Roboto Light"/>
              </a:defRPr>
            </a:lvl4pPr>
            <a:lvl5pPr lvl="4" rtl="0">
              <a:spcBef>
                <a:spcPts val="0"/>
              </a:spcBef>
              <a:spcAft>
                <a:spcPts val="0"/>
              </a:spcAft>
              <a:buNone/>
              <a:defRPr sz="3000">
                <a:latin typeface="Roboto Light"/>
                <a:ea typeface="Roboto Light"/>
                <a:cs typeface="Roboto Light"/>
                <a:sym typeface="Roboto Light"/>
              </a:defRPr>
            </a:lvl5pPr>
            <a:lvl6pPr lvl="5" rtl="0">
              <a:spcBef>
                <a:spcPts val="0"/>
              </a:spcBef>
              <a:spcAft>
                <a:spcPts val="0"/>
              </a:spcAft>
              <a:buNone/>
              <a:defRPr sz="3000">
                <a:latin typeface="Roboto Light"/>
                <a:ea typeface="Roboto Light"/>
                <a:cs typeface="Roboto Light"/>
                <a:sym typeface="Roboto Light"/>
              </a:defRPr>
            </a:lvl6pPr>
            <a:lvl7pPr lvl="6" rtl="0">
              <a:spcBef>
                <a:spcPts val="0"/>
              </a:spcBef>
              <a:spcAft>
                <a:spcPts val="0"/>
              </a:spcAft>
              <a:buNone/>
              <a:defRPr sz="3000">
                <a:latin typeface="Roboto Light"/>
                <a:ea typeface="Roboto Light"/>
                <a:cs typeface="Roboto Light"/>
                <a:sym typeface="Roboto Light"/>
              </a:defRPr>
            </a:lvl7pPr>
            <a:lvl8pPr lvl="7" rtl="0">
              <a:spcBef>
                <a:spcPts val="0"/>
              </a:spcBef>
              <a:spcAft>
                <a:spcPts val="0"/>
              </a:spcAft>
              <a:buNone/>
              <a:defRPr sz="3000">
                <a:latin typeface="Roboto Light"/>
                <a:ea typeface="Roboto Light"/>
                <a:cs typeface="Roboto Light"/>
                <a:sym typeface="Roboto Light"/>
              </a:defRPr>
            </a:lvl8pPr>
            <a:lvl9pPr lvl="8" rtl="0">
              <a:spcBef>
                <a:spcPts val="0"/>
              </a:spcBef>
              <a:spcAft>
                <a:spcPts val="0"/>
              </a:spcAft>
              <a:buNone/>
              <a:defRPr sz="3000">
                <a:latin typeface="Roboto Light"/>
                <a:ea typeface="Roboto Light"/>
                <a:cs typeface="Roboto Light"/>
                <a:sym typeface="Roboto Light"/>
              </a:defRPr>
            </a:lvl9pPr>
          </a:lstStyle>
          <a:p/>
        </p:txBody>
      </p:sp>
      <p:sp>
        <p:nvSpPr>
          <p:cNvPr id="151" name="Google Shape;151;p22"/>
          <p:cNvSpPr txBox="1"/>
          <p:nvPr>
            <p:ph idx="2" type="body"/>
          </p:nvPr>
        </p:nvSpPr>
        <p:spPr>
          <a:xfrm>
            <a:off x="457200" y="4480560"/>
            <a:ext cx="82296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Clr>
                <a:srgbClr val="15152F"/>
              </a:buClr>
              <a:buSzPts val="500"/>
              <a:buFont typeface="Roboto Light"/>
              <a:buNone/>
              <a:defRPr i="0" sz="500" u="none" cap="none" strike="noStrike">
                <a:solidFill>
                  <a:srgbClr val="15152F"/>
                </a:solidFill>
                <a:latin typeface="Roboto Light"/>
                <a:ea typeface="Roboto Light"/>
                <a:cs typeface="Roboto Light"/>
                <a:sym typeface="Roboto Light"/>
              </a:defRPr>
            </a:lvl1pPr>
            <a:lvl2pPr indent="-260350" lvl="1" marL="914400" marR="0" rtl="0" algn="l">
              <a:lnSpc>
                <a:spcPct val="115000"/>
              </a:lnSpc>
              <a:spcBef>
                <a:spcPts val="2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2pPr>
            <a:lvl3pPr indent="-260350" lvl="2" marL="1371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3pPr>
            <a:lvl4pPr indent="-260350" lvl="3" marL="18288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4pPr>
            <a:lvl5pPr indent="-260350" lvl="4" marL="22860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5pPr>
            <a:lvl6pPr indent="-260350" lvl="5" marL="27432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6pPr>
            <a:lvl7pPr indent="-260350" lvl="6" marL="32004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7pPr>
            <a:lvl8pPr indent="-260350" lvl="7" marL="3657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8pPr>
            <a:lvl9pPr indent="-260350" lvl="8" marL="4114800" marR="0" rtl="0" algn="l">
              <a:lnSpc>
                <a:spcPct val="115000"/>
              </a:lnSpc>
              <a:spcBef>
                <a:spcPts val="900"/>
              </a:spcBef>
              <a:spcAft>
                <a:spcPts val="90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Slide">
  <p:cSld name="CUSTOM_1_1_1_1">
    <p:spTree>
      <p:nvGrpSpPr>
        <p:cNvPr id="152" name="Shape 152"/>
        <p:cNvGrpSpPr/>
        <p:nvPr/>
      </p:nvGrpSpPr>
      <p:grpSpPr>
        <a:xfrm>
          <a:off x="0" y="0"/>
          <a:ext cx="0" cy="0"/>
          <a:chOff x="0" y="0"/>
          <a:chExt cx="0" cy="0"/>
        </a:xfrm>
      </p:grpSpPr>
      <p:sp>
        <p:nvSpPr>
          <p:cNvPr id="153" name="Google Shape;153;p23"/>
          <p:cNvSpPr/>
          <p:nvPr/>
        </p:nvSpPr>
        <p:spPr>
          <a:xfrm>
            <a:off x="8481001" y="4650264"/>
            <a:ext cx="199200" cy="198900"/>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None/>
            </a:pPr>
            <a:fld id="{00000000-1234-1234-1234-123412341234}" type="slidenum">
              <a:rPr i="0" lang="en" sz="1000" u="none" cap="none" strike="noStrike">
                <a:solidFill>
                  <a:srgbClr val="CB2233"/>
                </a:solidFill>
                <a:latin typeface="Roboto Slab Regular"/>
                <a:ea typeface="Roboto Slab Regular"/>
                <a:cs typeface="Roboto Slab Regular"/>
                <a:sym typeface="Roboto Slab Regular"/>
              </a:rPr>
              <a:t>‹#›</a:t>
            </a:fld>
            <a:endParaRPr i="0" sz="1000" u="none" cap="none" strike="noStrike">
              <a:solidFill>
                <a:srgbClr val="CB2233"/>
              </a:solidFill>
              <a:latin typeface="Roboto Slab Regular"/>
              <a:ea typeface="Roboto Slab Regular"/>
              <a:cs typeface="Roboto Slab Regular"/>
              <a:sym typeface="Roboto Slab Regular"/>
            </a:endParaRPr>
          </a:p>
        </p:txBody>
      </p:sp>
      <p:sp>
        <p:nvSpPr>
          <p:cNvPr id="154" name="Google Shape;154;p23"/>
          <p:cNvSpPr txBox="1"/>
          <p:nvPr>
            <p:ph type="title"/>
          </p:nvPr>
        </p:nvSpPr>
        <p:spPr>
          <a:xfrm>
            <a:off x="457200" y="1698550"/>
            <a:ext cx="6790800" cy="2373300"/>
          </a:xfrm>
          <a:prstGeom prst="rect">
            <a:avLst/>
          </a:prstGeom>
        </p:spPr>
        <p:txBody>
          <a:bodyPr anchorCtr="0" anchor="t" bIns="0" lIns="0" spcFirstLastPara="1" rIns="0" wrap="square" tIns="0">
            <a:noAutofit/>
          </a:bodyPr>
          <a:lstStyle>
            <a:lvl1pPr lvl="0" rtl="0">
              <a:spcBef>
                <a:spcPts val="0"/>
              </a:spcBef>
              <a:spcAft>
                <a:spcPts val="0"/>
              </a:spcAft>
              <a:buNone/>
              <a:defRPr sz="6500">
                <a:solidFill>
                  <a:srgbClr val="B1B1B1"/>
                </a:solidFill>
              </a:defRPr>
            </a:lvl1pPr>
            <a:lvl2pPr lvl="1" rtl="0">
              <a:spcBef>
                <a:spcPts val="0"/>
              </a:spcBef>
              <a:spcAft>
                <a:spcPts val="0"/>
              </a:spcAft>
              <a:buNone/>
              <a:defRPr>
                <a:latin typeface="Roboto Light"/>
                <a:ea typeface="Roboto Light"/>
                <a:cs typeface="Roboto Light"/>
                <a:sym typeface="Roboto Light"/>
              </a:defRPr>
            </a:lvl2pPr>
            <a:lvl3pPr lvl="2" rtl="0">
              <a:spcBef>
                <a:spcPts val="0"/>
              </a:spcBef>
              <a:spcAft>
                <a:spcPts val="0"/>
              </a:spcAft>
              <a:buNone/>
              <a:defRPr>
                <a:latin typeface="Roboto Light"/>
                <a:ea typeface="Roboto Light"/>
                <a:cs typeface="Roboto Light"/>
                <a:sym typeface="Roboto Light"/>
              </a:defRPr>
            </a:lvl3pPr>
            <a:lvl4pPr lvl="3" rtl="0">
              <a:spcBef>
                <a:spcPts val="0"/>
              </a:spcBef>
              <a:spcAft>
                <a:spcPts val="0"/>
              </a:spcAft>
              <a:buNone/>
              <a:defRPr>
                <a:latin typeface="Roboto Light"/>
                <a:ea typeface="Roboto Light"/>
                <a:cs typeface="Roboto Light"/>
                <a:sym typeface="Roboto Light"/>
              </a:defRPr>
            </a:lvl4pPr>
            <a:lvl5pPr lvl="4" rtl="0">
              <a:spcBef>
                <a:spcPts val="0"/>
              </a:spcBef>
              <a:spcAft>
                <a:spcPts val="0"/>
              </a:spcAft>
              <a:buNone/>
              <a:defRPr>
                <a:latin typeface="Roboto Light"/>
                <a:ea typeface="Roboto Light"/>
                <a:cs typeface="Roboto Light"/>
                <a:sym typeface="Roboto Light"/>
              </a:defRPr>
            </a:lvl5pPr>
            <a:lvl6pPr lvl="5" rtl="0">
              <a:spcBef>
                <a:spcPts val="0"/>
              </a:spcBef>
              <a:spcAft>
                <a:spcPts val="0"/>
              </a:spcAft>
              <a:buNone/>
              <a:defRPr>
                <a:latin typeface="Roboto Light"/>
                <a:ea typeface="Roboto Light"/>
                <a:cs typeface="Roboto Light"/>
                <a:sym typeface="Roboto Light"/>
              </a:defRPr>
            </a:lvl6pPr>
            <a:lvl7pPr lvl="6" rtl="0">
              <a:spcBef>
                <a:spcPts val="0"/>
              </a:spcBef>
              <a:spcAft>
                <a:spcPts val="0"/>
              </a:spcAft>
              <a:buNone/>
              <a:defRPr>
                <a:latin typeface="Roboto Light"/>
                <a:ea typeface="Roboto Light"/>
                <a:cs typeface="Roboto Light"/>
                <a:sym typeface="Roboto Light"/>
              </a:defRPr>
            </a:lvl7pPr>
            <a:lvl8pPr lvl="7" rtl="0">
              <a:spcBef>
                <a:spcPts val="0"/>
              </a:spcBef>
              <a:spcAft>
                <a:spcPts val="0"/>
              </a:spcAft>
              <a:buNone/>
              <a:defRPr>
                <a:latin typeface="Roboto Light"/>
                <a:ea typeface="Roboto Light"/>
                <a:cs typeface="Roboto Light"/>
                <a:sym typeface="Roboto Light"/>
              </a:defRPr>
            </a:lvl8pPr>
            <a:lvl9pPr lvl="8" rtl="0">
              <a:spcBef>
                <a:spcPts val="0"/>
              </a:spcBef>
              <a:spcAft>
                <a:spcPts val="0"/>
              </a:spcAft>
              <a:buNone/>
              <a:defRPr>
                <a:latin typeface="Roboto Light"/>
                <a:ea typeface="Roboto Light"/>
                <a:cs typeface="Roboto Light"/>
                <a:sym typeface="Roboto Light"/>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showMasterSp="0">
  <p:cSld name="End Slide">
    <p:spTree>
      <p:nvGrpSpPr>
        <p:cNvPr id="155" name="Shape 155"/>
        <p:cNvGrpSpPr/>
        <p:nvPr/>
      </p:nvGrpSpPr>
      <p:grpSpPr>
        <a:xfrm>
          <a:off x="0" y="0"/>
          <a:ext cx="0" cy="0"/>
          <a:chOff x="0" y="0"/>
          <a:chExt cx="0" cy="0"/>
        </a:xfrm>
      </p:grpSpPr>
      <p:grpSp>
        <p:nvGrpSpPr>
          <p:cNvPr id="156" name="Google Shape;156;p24"/>
          <p:cNvGrpSpPr/>
          <p:nvPr/>
        </p:nvGrpSpPr>
        <p:grpSpPr>
          <a:xfrm>
            <a:off x="5536199" y="2257975"/>
            <a:ext cx="3367800" cy="1654352"/>
            <a:chOff x="930882" y="4227613"/>
            <a:chExt cx="4490400" cy="2205802"/>
          </a:xfrm>
        </p:grpSpPr>
        <p:sp>
          <p:nvSpPr>
            <p:cNvPr id="157" name="Google Shape;157;p24"/>
            <p:cNvSpPr txBox="1"/>
            <p:nvPr/>
          </p:nvSpPr>
          <p:spPr>
            <a:xfrm>
              <a:off x="930882" y="4227613"/>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100" cap="none" strike="noStrike">
                  <a:solidFill>
                    <a:srgbClr val="15152F"/>
                  </a:solidFill>
                  <a:uFill>
                    <a:noFill/>
                  </a:uFill>
                  <a:latin typeface="Roboto Light"/>
                  <a:ea typeface="Roboto Light"/>
                  <a:cs typeface="Roboto Light"/>
                  <a:sym typeface="Roboto Light"/>
                  <a:hlinkClick r:id="rId2">
                    <a:extLst>
                      <a:ext uri="{A12FA001-AC4F-418D-AE19-62706E023703}">
                        <ahyp:hlinkClr val="tx"/>
                      </a:ext>
                    </a:extLst>
                  </a:hlinkClick>
                </a:rPr>
                <a:t>8x8.com</a:t>
              </a:r>
              <a:endParaRPr i="0" sz="1100" cap="none" strike="noStrike">
                <a:solidFill>
                  <a:srgbClr val="15152F"/>
                </a:solidFill>
                <a:latin typeface="Roboto Light"/>
                <a:ea typeface="Roboto Light"/>
                <a:cs typeface="Roboto Light"/>
                <a:sym typeface="Roboto Light"/>
              </a:endParaRPr>
            </a:p>
          </p:txBody>
        </p:sp>
        <p:sp>
          <p:nvSpPr>
            <p:cNvPr id="158" name="Google Shape;158;p24"/>
            <p:cNvSpPr txBox="1"/>
            <p:nvPr/>
          </p:nvSpPr>
          <p:spPr>
            <a:xfrm>
              <a:off x="930882" y="4697184"/>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100" cap="none" strike="noStrike">
                  <a:solidFill>
                    <a:srgbClr val="15152F"/>
                  </a:solidFill>
                  <a:uFill>
                    <a:noFill/>
                  </a:uFill>
                  <a:latin typeface="Roboto Light"/>
                  <a:ea typeface="Roboto Light"/>
                  <a:cs typeface="Roboto Light"/>
                  <a:sym typeface="Roboto Light"/>
                  <a:hlinkClick r:id="rId3">
                    <a:extLst>
                      <a:ext uri="{A12FA001-AC4F-418D-AE19-62706E023703}">
                        <ahyp:hlinkClr val="tx"/>
                      </a:ext>
                    </a:extLst>
                  </a:hlinkClick>
                </a:rPr>
                <a:t>@8x8</a:t>
              </a:r>
              <a:endParaRPr i="0" sz="1100" cap="none" strike="noStrike">
                <a:solidFill>
                  <a:srgbClr val="15152F"/>
                </a:solidFill>
                <a:latin typeface="Roboto Light"/>
                <a:ea typeface="Roboto Light"/>
                <a:cs typeface="Roboto Light"/>
                <a:sym typeface="Roboto Light"/>
              </a:endParaRPr>
            </a:p>
          </p:txBody>
        </p:sp>
        <p:sp>
          <p:nvSpPr>
            <p:cNvPr id="159" name="Google Shape;159;p24"/>
            <p:cNvSpPr txBox="1"/>
            <p:nvPr/>
          </p:nvSpPr>
          <p:spPr>
            <a:xfrm>
              <a:off x="930882" y="5149746"/>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100" cap="none" strike="noStrike">
                  <a:solidFill>
                    <a:srgbClr val="15152F"/>
                  </a:solidFill>
                  <a:uFill>
                    <a:noFill/>
                  </a:uFill>
                  <a:latin typeface="Roboto Light"/>
                  <a:ea typeface="Roboto Light"/>
                  <a:cs typeface="Roboto Light"/>
                  <a:sym typeface="Roboto Light"/>
                  <a:hlinkClick r:id="rId4">
                    <a:extLst>
                      <a:ext uri="{A12FA001-AC4F-418D-AE19-62706E023703}">
                        <ahyp:hlinkClr val="tx"/>
                      </a:ext>
                    </a:extLst>
                  </a:hlinkClick>
                </a:rPr>
                <a:t>facebook.com/8x8Inc</a:t>
              </a:r>
              <a:endParaRPr i="0" sz="1100" cap="none" strike="noStrike">
                <a:solidFill>
                  <a:srgbClr val="15152F"/>
                </a:solidFill>
                <a:latin typeface="Roboto Light"/>
                <a:ea typeface="Roboto Light"/>
                <a:cs typeface="Roboto Light"/>
                <a:sym typeface="Roboto Light"/>
              </a:endParaRPr>
            </a:p>
          </p:txBody>
        </p:sp>
        <p:sp>
          <p:nvSpPr>
            <p:cNvPr id="160" name="Google Shape;160;p24"/>
            <p:cNvSpPr txBox="1"/>
            <p:nvPr/>
          </p:nvSpPr>
          <p:spPr>
            <a:xfrm>
              <a:off x="930882" y="5611691"/>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100" cap="none" strike="noStrike">
                  <a:solidFill>
                    <a:srgbClr val="15152F"/>
                  </a:solidFill>
                  <a:uFill>
                    <a:noFill/>
                  </a:uFill>
                  <a:latin typeface="Roboto Light"/>
                  <a:ea typeface="Roboto Light"/>
                  <a:cs typeface="Roboto Light"/>
                  <a:sym typeface="Roboto Light"/>
                  <a:hlinkClick r:id="rId5">
                    <a:extLst>
                      <a:ext uri="{A12FA001-AC4F-418D-AE19-62706E023703}">
                        <ahyp:hlinkClr val="tx"/>
                      </a:ext>
                    </a:extLst>
                  </a:hlinkClick>
                </a:rPr>
                <a:t>linkedin.com/company/8x8</a:t>
              </a:r>
              <a:endParaRPr i="0" sz="1100" cap="none" strike="noStrike">
                <a:solidFill>
                  <a:srgbClr val="15152F"/>
                </a:solidFill>
                <a:latin typeface="Roboto Light"/>
                <a:ea typeface="Roboto Light"/>
                <a:cs typeface="Roboto Light"/>
                <a:sym typeface="Roboto Light"/>
              </a:endParaRPr>
            </a:p>
          </p:txBody>
        </p:sp>
        <p:sp>
          <p:nvSpPr>
            <p:cNvPr id="161" name="Google Shape;161;p24"/>
            <p:cNvSpPr txBox="1"/>
            <p:nvPr/>
          </p:nvSpPr>
          <p:spPr>
            <a:xfrm>
              <a:off x="930882" y="6064115"/>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100" cap="none" strike="noStrike">
                  <a:solidFill>
                    <a:srgbClr val="15152F"/>
                  </a:solidFill>
                  <a:uFill>
                    <a:noFill/>
                  </a:uFill>
                  <a:latin typeface="Roboto Light"/>
                  <a:ea typeface="Roboto Light"/>
                  <a:cs typeface="Roboto Light"/>
                  <a:sym typeface="Roboto Light"/>
                  <a:hlinkClick r:id="rId6">
                    <a:extLst>
                      <a:ext uri="{A12FA001-AC4F-418D-AE19-62706E023703}">
                        <ahyp:hlinkClr val="tx"/>
                      </a:ext>
                    </a:extLst>
                  </a:hlinkClick>
                </a:rPr>
                <a:t>youtube.com/8x8Inc</a:t>
              </a:r>
              <a:endParaRPr i="0" sz="1100" cap="none" strike="noStrike">
                <a:solidFill>
                  <a:srgbClr val="15152F"/>
                </a:solidFill>
                <a:latin typeface="Roboto Light"/>
                <a:ea typeface="Roboto Light"/>
                <a:cs typeface="Roboto Light"/>
                <a:sym typeface="Roboto Light"/>
              </a:endParaRPr>
            </a:p>
          </p:txBody>
        </p:sp>
      </p:grpSp>
      <p:sp>
        <p:nvSpPr>
          <p:cNvPr id="162" name="Google Shape;162;p24"/>
          <p:cNvSpPr txBox="1"/>
          <p:nvPr/>
        </p:nvSpPr>
        <p:spPr>
          <a:xfrm>
            <a:off x="5277235" y="1873158"/>
            <a:ext cx="3626700" cy="276900"/>
          </a:xfrm>
          <a:prstGeom prst="rect">
            <a:avLst/>
          </a:prstGeom>
          <a:noFill/>
          <a:ln>
            <a:noFill/>
          </a:ln>
        </p:spPr>
        <p:txBody>
          <a:bodyPr anchorCtr="0" anchor="ctr" bIns="34275" lIns="0" spcFirstLastPara="1" rIns="0"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300" u="none" cap="none" strike="noStrike">
                <a:latin typeface="Roboto Slab Regular"/>
                <a:ea typeface="Roboto Slab Regular"/>
                <a:cs typeface="Roboto Slab Regular"/>
                <a:sym typeface="Roboto Slab Regular"/>
              </a:rPr>
              <a:t>For tips, updates and the latest information.</a:t>
            </a:r>
            <a:endParaRPr i="0" sz="1300" u="none" cap="none" strike="noStrike">
              <a:latin typeface="Roboto Slab Regular"/>
              <a:ea typeface="Roboto Slab Regular"/>
              <a:cs typeface="Roboto Slab Regular"/>
              <a:sym typeface="Roboto Slab Regular"/>
            </a:endParaRPr>
          </a:p>
        </p:txBody>
      </p:sp>
      <p:grpSp>
        <p:nvGrpSpPr>
          <p:cNvPr id="163" name="Google Shape;163;p24"/>
          <p:cNvGrpSpPr/>
          <p:nvPr/>
        </p:nvGrpSpPr>
        <p:grpSpPr>
          <a:xfrm>
            <a:off x="5281523" y="2297327"/>
            <a:ext cx="199485" cy="1575680"/>
            <a:chOff x="6830255" y="3060015"/>
            <a:chExt cx="265980" cy="2100906"/>
          </a:xfrm>
        </p:grpSpPr>
        <p:grpSp>
          <p:nvGrpSpPr>
            <p:cNvPr id="164" name="Google Shape;164;p24"/>
            <p:cNvGrpSpPr/>
            <p:nvPr/>
          </p:nvGrpSpPr>
          <p:grpSpPr>
            <a:xfrm>
              <a:off x="6830255" y="3060015"/>
              <a:ext cx="265979" cy="265978"/>
              <a:chOff x="6853145" y="3055072"/>
              <a:chExt cx="265979" cy="265978"/>
            </a:xfrm>
          </p:grpSpPr>
          <p:sp>
            <p:nvSpPr>
              <p:cNvPr id="165" name="Google Shape;165;p24"/>
              <p:cNvSpPr/>
              <p:nvPr/>
            </p:nvSpPr>
            <p:spPr>
              <a:xfrm>
                <a:off x="6853145" y="3055072"/>
                <a:ext cx="265979" cy="265978"/>
              </a:xfrm>
              <a:custGeom>
                <a:rect b="b" l="l" r="r" t="t"/>
                <a:pathLst>
                  <a:path extrusionOk="0" h="265978" w="265979">
                    <a:moveTo>
                      <a:pt x="132990" y="0"/>
                    </a:moveTo>
                    <a:cubicBezTo>
                      <a:pt x="59534" y="0"/>
                      <a:pt x="0" y="59533"/>
                      <a:pt x="0" y="132989"/>
                    </a:cubicBezTo>
                    <a:cubicBezTo>
                      <a:pt x="0" y="206445"/>
                      <a:pt x="59534" y="265978"/>
                      <a:pt x="132990" y="265978"/>
                    </a:cubicBezTo>
                    <a:cubicBezTo>
                      <a:pt x="206445" y="265978"/>
                      <a:pt x="265979" y="206445"/>
                      <a:pt x="265979" y="132989"/>
                    </a:cubicBezTo>
                    <a:cubicBezTo>
                      <a:pt x="265979" y="59533"/>
                      <a:pt x="206445" y="0"/>
                      <a:pt x="132990" y="0"/>
                    </a:cubicBezTo>
                    <a:close/>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Open Sans"/>
                  <a:ea typeface="Open Sans"/>
                  <a:cs typeface="Open Sans"/>
                  <a:sym typeface="Open Sans"/>
                </a:endParaRPr>
              </a:p>
            </p:txBody>
          </p:sp>
          <p:sp>
            <p:nvSpPr>
              <p:cNvPr id="166" name="Google Shape;166;p24"/>
              <p:cNvSpPr/>
              <p:nvPr/>
            </p:nvSpPr>
            <p:spPr>
              <a:xfrm>
                <a:off x="6901542" y="3103469"/>
                <a:ext cx="168941" cy="168940"/>
              </a:xfrm>
              <a:custGeom>
                <a:rect b="b" l="l" r="r" t="t"/>
                <a:pathLst>
                  <a:path extrusionOk="0" h="200522" w="200523">
                    <a:moveTo>
                      <a:pt x="187068" y="49923"/>
                    </a:moveTo>
                    <a:cubicBezTo>
                      <a:pt x="178081" y="34546"/>
                      <a:pt x="165925" y="22390"/>
                      <a:pt x="150600" y="13455"/>
                    </a:cubicBezTo>
                    <a:cubicBezTo>
                      <a:pt x="135223" y="4468"/>
                      <a:pt x="118444" y="0"/>
                      <a:pt x="100262" y="0"/>
                    </a:cubicBezTo>
                    <a:cubicBezTo>
                      <a:pt x="82079" y="0"/>
                      <a:pt x="65300" y="4468"/>
                      <a:pt x="49923" y="13455"/>
                    </a:cubicBezTo>
                    <a:cubicBezTo>
                      <a:pt x="34546" y="22442"/>
                      <a:pt x="22390" y="34598"/>
                      <a:pt x="13455" y="49923"/>
                    </a:cubicBezTo>
                    <a:cubicBezTo>
                      <a:pt x="4468" y="65300"/>
                      <a:pt x="0" y="82079"/>
                      <a:pt x="0" y="100261"/>
                    </a:cubicBezTo>
                    <a:cubicBezTo>
                      <a:pt x="0" y="118443"/>
                      <a:pt x="4468" y="135223"/>
                      <a:pt x="13455" y="150600"/>
                    </a:cubicBezTo>
                    <a:cubicBezTo>
                      <a:pt x="22442" y="165977"/>
                      <a:pt x="34598" y="178133"/>
                      <a:pt x="49923" y="187068"/>
                    </a:cubicBezTo>
                    <a:cubicBezTo>
                      <a:pt x="65300" y="196055"/>
                      <a:pt x="82079" y="200522"/>
                      <a:pt x="100262" y="200522"/>
                    </a:cubicBezTo>
                    <a:cubicBezTo>
                      <a:pt x="118444" y="200522"/>
                      <a:pt x="135223" y="196055"/>
                      <a:pt x="150600" y="187068"/>
                    </a:cubicBezTo>
                    <a:cubicBezTo>
                      <a:pt x="165977" y="178081"/>
                      <a:pt x="178133" y="165925"/>
                      <a:pt x="187068" y="150600"/>
                    </a:cubicBezTo>
                    <a:cubicBezTo>
                      <a:pt x="196056" y="135223"/>
                      <a:pt x="200523" y="118443"/>
                      <a:pt x="200523" y="100261"/>
                    </a:cubicBezTo>
                    <a:cubicBezTo>
                      <a:pt x="200523" y="82079"/>
                      <a:pt x="196056" y="65300"/>
                      <a:pt x="187068" y="49923"/>
                    </a:cubicBezTo>
                    <a:close/>
                    <a:moveTo>
                      <a:pt x="114496" y="160210"/>
                    </a:moveTo>
                    <a:cubicBezTo>
                      <a:pt x="113509" y="159015"/>
                      <a:pt x="113145" y="158028"/>
                      <a:pt x="113457" y="157249"/>
                    </a:cubicBezTo>
                    <a:cubicBezTo>
                      <a:pt x="113353" y="157769"/>
                      <a:pt x="112989" y="158184"/>
                      <a:pt x="112418" y="158600"/>
                    </a:cubicBezTo>
                    <a:cubicBezTo>
                      <a:pt x="111898" y="158028"/>
                      <a:pt x="111015" y="157249"/>
                      <a:pt x="109768" y="156366"/>
                    </a:cubicBezTo>
                    <a:cubicBezTo>
                      <a:pt x="108470" y="155483"/>
                      <a:pt x="107586" y="154756"/>
                      <a:pt x="107119" y="154132"/>
                    </a:cubicBezTo>
                    <a:cubicBezTo>
                      <a:pt x="106911" y="153820"/>
                      <a:pt x="106651" y="153405"/>
                      <a:pt x="106288" y="152885"/>
                    </a:cubicBezTo>
                    <a:cubicBezTo>
                      <a:pt x="105924" y="152366"/>
                      <a:pt x="105508" y="151639"/>
                      <a:pt x="104937" y="150756"/>
                    </a:cubicBezTo>
                    <a:cubicBezTo>
                      <a:pt x="104418" y="149872"/>
                      <a:pt x="104002" y="149093"/>
                      <a:pt x="103742" y="148470"/>
                    </a:cubicBezTo>
                    <a:cubicBezTo>
                      <a:pt x="103482" y="147846"/>
                      <a:pt x="103482" y="147431"/>
                      <a:pt x="103690" y="147379"/>
                    </a:cubicBezTo>
                    <a:cubicBezTo>
                      <a:pt x="101820" y="148158"/>
                      <a:pt x="99119" y="147639"/>
                      <a:pt x="95534" y="145768"/>
                    </a:cubicBezTo>
                    <a:cubicBezTo>
                      <a:pt x="94859" y="145353"/>
                      <a:pt x="93820" y="144314"/>
                      <a:pt x="92417" y="142651"/>
                    </a:cubicBezTo>
                    <a:cubicBezTo>
                      <a:pt x="91015" y="140989"/>
                      <a:pt x="89612" y="140210"/>
                      <a:pt x="88106" y="140418"/>
                    </a:cubicBezTo>
                    <a:cubicBezTo>
                      <a:pt x="87638" y="140522"/>
                      <a:pt x="86963" y="140677"/>
                      <a:pt x="86080" y="140937"/>
                    </a:cubicBezTo>
                    <a:cubicBezTo>
                      <a:pt x="85248" y="141197"/>
                      <a:pt x="84521" y="141301"/>
                      <a:pt x="83950" y="141301"/>
                    </a:cubicBezTo>
                    <a:cubicBezTo>
                      <a:pt x="83378" y="141301"/>
                      <a:pt x="82547" y="141093"/>
                      <a:pt x="81560" y="140729"/>
                    </a:cubicBezTo>
                    <a:cubicBezTo>
                      <a:pt x="80781" y="140418"/>
                      <a:pt x="79690" y="139846"/>
                      <a:pt x="78391" y="139015"/>
                    </a:cubicBezTo>
                    <a:cubicBezTo>
                      <a:pt x="77040" y="138184"/>
                      <a:pt x="76157" y="137664"/>
                      <a:pt x="75638" y="137457"/>
                    </a:cubicBezTo>
                    <a:cubicBezTo>
                      <a:pt x="74339" y="136781"/>
                      <a:pt x="73716" y="136418"/>
                      <a:pt x="73716" y="136418"/>
                    </a:cubicBezTo>
                    <a:lnTo>
                      <a:pt x="71326" y="135223"/>
                    </a:lnTo>
                    <a:cubicBezTo>
                      <a:pt x="70755" y="134911"/>
                      <a:pt x="70131" y="134444"/>
                      <a:pt x="69456" y="133820"/>
                    </a:cubicBezTo>
                    <a:cubicBezTo>
                      <a:pt x="68832" y="133197"/>
                      <a:pt x="68417" y="132521"/>
                      <a:pt x="68209" y="131794"/>
                    </a:cubicBezTo>
                    <a:cubicBezTo>
                      <a:pt x="68001" y="131223"/>
                      <a:pt x="67742" y="130028"/>
                      <a:pt x="67482" y="128210"/>
                    </a:cubicBezTo>
                    <a:cubicBezTo>
                      <a:pt x="67170" y="126443"/>
                      <a:pt x="66806" y="125145"/>
                      <a:pt x="66287" y="124365"/>
                    </a:cubicBezTo>
                    <a:cubicBezTo>
                      <a:pt x="65716" y="123378"/>
                      <a:pt x="64832" y="122391"/>
                      <a:pt x="63741" y="121404"/>
                    </a:cubicBezTo>
                    <a:cubicBezTo>
                      <a:pt x="62651" y="120417"/>
                      <a:pt x="61663" y="119898"/>
                      <a:pt x="60780" y="119898"/>
                    </a:cubicBezTo>
                    <a:cubicBezTo>
                      <a:pt x="61560" y="119898"/>
                      <a:pt x="61560" y="119223"/>
                      <a:pt x="60780" y="117872"/>
                    </a:cubicBezTo>
                    <a:cubicBezTo>
                      <a:pt x="60001" y="116521"/>
                      <a:pt x="59274" y="115586"/>
                      <a:pt x="58702" y="114963"/>
                    </a:cubicBezTo>
                    <a:cubicBezTo>
                      <a:pt x="58495" y="114755"/>
                      <a:pt x="57923" y="114132"/>
                      <a:pt x="56936" y="113041"/>
                    </a:cubicBezTo>
                    <a:cubicBezTo>
                      <a:pt x="55949" y="111950"/>
                      <a:pt x="55118" y="111015"/>
                      <a:pt x="54391" y="110235"/>
                    </a:cubicBezTo>
                    <a:cubicBezTo>
                      <a:pt x="53715" y="109456"/>
                      <a:pt x="53092" y="108521"/>
                      <a:pt x="52624" y="107482"/>
                    </a:cubicBezTo>
                    <a:cubicBezTo>
                      <a:pt x="52157" y="106443"/>
                      <a:pt x="52053" y="105560"/>
                      <a:pt x="52313" y="104885"/>
                    </a:cubicBezTo>
                    <a:cubicBezTo>
                      <a:pt x="52417" y="104781"/>
                      <a:pt x="52313" y="104625"/>
                      <a:pt x="52001" y="104417"/>
                    </a:cubicBezTo>
                    <a:cubicBezTo>
                      <a:pt x="51689" y="104209"/>
                      <a:pt x="51326" y="104002"/>
                      <a:pt x="50910" y="103846"/>
                    </a:cubicBezTo>
                    <a:cubicBezTo>
                      <a:pt x="50443" y="103638"/>
                      <a:pt x="50027" y="103482"/>
                      <a:pt x="49663" y="103326"/>
                    </a:cubicBezTo>
                    <a:cubicBezTo>
                      <a:pt x="49248" y="103170"/>
                      <a:pt x="48988" y="103118"/>
                      <a:pt x="48780" y="103118"/>
                    </a:cubicBezTo>
                    <a:cubicBezTo>
                      <a:pt x="48988" y="103534"/>
                      <a:pt x="49196" y="104209"/>
                      <a:pt x="49455" y="105248"/>
                    </a:cubicBezTo>
                    <a:cubicBezTo>
                      <a:pt x="49715" y="106287"/>
                      <a:pt x="49975" y="107067"/>
                      <a:pt x="50287" y="107534"/>
                    </a:cubicBezTo>
                    <a:cubicBezTo>
                      <a:pt x="50494" y="107950"/>
                      <a:pt x="51326" y="109352"/>
                      <a:pt x="52832" y="111846"/>
                    </a:cubicBezTo>
                    <a:cubicBezTo>
                      <a:pt x="55430" y="116002"/>
                      <a:pt x="56572" y="119067"/>
                      <a:pt x="56417" y="121041"/>
                    </a:cubicBezTo>
                    <a:cubicBezTo>
                      <a:pt x="55845" y="121249"/>
                      <a:pt x="55430" y="121145"/>
                      <a:pt x="55222" y="120729"/>
                    </a:cubicBezTo>
                    <a:cubicBezTo>
                      <a:pt x="55014" y="120313"/>
                      <a:pt x="54858" y="119794"/>
                      <a:pt x="54754" y="119119"/>
                    </a:cubicBezTo>
                    <a:cubicBezTo>
                      <a:pt x="54650" y="118443"/>
                      <a:pt x="54546" y="117924"/>
                      <a:pt x="54443" y="117612"/>
                    </a:cubicBezTo>
                    <a:cubicBezTo>
                      <a:pt x="54131" y="117041"/>
                      <a:pt x="53404" y="116365"/>
                      <a:pt x="52157" y="115690"/>
                    </a:cubicBezTo>
                    <a:cubicBezTo>
                      <a:pt x="50910" y="115015"/>
                      <a:pt x="50131" y="114287"/>
                      <a:pt x="49871" y="113612"/>
                    </a:cubicBezTo>
                    <a:cubicBezTo>
                      <a:pt x="49975" y="113612"/>
                      <a:pt x="50079" y="113560"/>
                      <a:pt x="50235" y="113456"/>
                    </a:cubicBezTo>
                    <a:cubicBezTo>
                      <a:pt x="50391" y="113352"/>
                      <a:pt x="50494" y="113300"/>
                      <a:pt x="50598" y="113300"/>
                    </a:cubicBezTo>
                    <a:cubicBezTo>
                      <a:pt x="50702" y="112417"/>
                      <a:pt x="50183" y="111274"/>
                      <a:pt x="49040" y="109872"/>
                    </a:cubicBezTo>
                    <a:cubicBezTo>
                      <a:pt x="47897" y="108469"/>
                      <a:pt x="47429" y="107482"/>
                      <a:pt x="47637" y="106911"/>
                    </a:cubicBezTo>
                    <a:cubicBezTo>
                      <a:pt x="46858" y="106339"/>
                      <a:pt x="46131" y="105144"/>
                      <a:pt x="45559" y="103430"/>
                    </a:cubicBezTo>
                    <a:cubicBezTo>
                      <a:pt x="44988" y="101716"/>
                      <a:pt x="44468" y="100573"/>
                      <a:pt x="44053" y="100105"/>
                    </a:cubicBezTo>
                    <a:cubicBezTo>
                      <a:pt x="43637" y="99534"/>
                      <a:pt x="43170" y="99014"/>
                      <a:pt x="42546" y="98547"/>
                    </a:cubicBezTo>
                    <a:cubicBezTo>
                      <a:pt x="41975" y="98079"/>
                      <a:pt x="41196" y="97612"/>
                      <a:pt x="40312" y="97040"/>
                    </a:cubicBezTo>
                    <a:cubicBezTo>
                      <a:pt x="39429" y="96521"/>
                      <a:pt x="38806" y="96105"/>
                      <a:pt x="38546" y="95949"/>
                    </a:cubicBezTo>
                    <a:cubicBezTo>
                      <a:pt x="38338" y="95846"/>
                      <a:pt x="37975" y="95430"/>
                      <a:pt x="37351" y="94599"/>
                    </a:cubicBezTo>
                    <a:cubicBezTo>
                      <a:pt x="34079" y="90651"/>
                      <a:pt x="33092" y="88521"/>
                      <a:pt x="34390" y="88209"/>
                    </a:cubicBezTo>
                    <a:cubicBezTo>
                      <a:pt x="33092" y="88521"/>
                      <a:pt x="32053" y="87534"/>
                      <a:pt x="31221" y="85300"/>
                    </a:cubicBezTo>
                    <a:cubicBezTo>
                      <a:pt x="30390" y="83066"/>
                      <a:pt x="30130" y="81352"/>
                      <a:pt x="30390" y="80157"/>
                    </a:cubicBezTo>
                    <a:lnTo>
                      <a:pt x="30078" y="80001"/>
                    </a:lnTo>
                    <a:cubicBezTo>
                      <a:pt x="30182" y="79586"/>
                      <a:pt x="30234" y="78443"/>
                      <a:pt x="30234" y="76521"/>
                    </a:cubicBezTo>
                    <a:cubicBezTo>
                      <a:pt x="30234" y="74599"/>
                      <a:pt x="30338" y="72832"/>
                      <a:pt x="30598" y="71274"/>
                    </a:cubicBezTo>
                    <a:cubicBezTo>
                      <a:pt x="30858" y="69715"/>
                      <a:pt x="31325" y="68884"/>
                      <a:pt x="32001" y="68884"/>
                    </a:cubicBezTo>
                    <a:cubicBezTo>
                      <a:pt x="31325" y="68988"/>
                      <a:pt x="30806" y="68365"/>
                      <a:pt x="30442" y="67014"/>
                    </a:cubicBezTo>
                    <a:cubicBezTo>
                      <a:pt x="30078" y="65663"/>
                      <a:pt x="30078" y="64780"/>
                      <a:pt x="30390" y="64261"/>
                    </a:cubicBezTo>
                    <a:cubicBezTo>
                      <a:pt x="30494" y="63949"/>
                      <a:pt x="30910" y="64157"/>
                      <a:pt x="31741" y="64832"/>
                    </a:cubicBezTo>
                    <a:cubicBezTo>
                      <a:pt x="32520" y="65507"/>
                      <a:pt x="32988" y="65975"/>
                      <a:pt x="33092" y="66183"/>
                    </a:cubicBezTo>
                    <a:cubicBezTo>
                      <a:pt x="34390" y="65507"/>
                      <a:pt x="34858" y="64624"/>
                      <a:pt x="34598" y="63533"/>
                    </a:cubicBezTo>
                    <a:cubicBezTo>
                      <a:pt x="34390" y="63118"/>
                      <a:pt x="33351" y="62079"/>
                      <a:pt x="31481" y="60416"/>
                    </a:cubicBezTo>
                    <a:cubicBezTo>
                      <a:pt x="27221" y="57663"/>
                      <a:pt x="25039" y="56313"/>
                      <a:pt x="24936" y="56416"/>
                    </a:cubicBezTo>
                    <a:cubicBezTo>
                      <a:pt x="25507" y="55326"/>
                      <a:pt x="25403" y="54390"/>
                      <a:pt x="24468" y="53611"/>
                    </a:cubicBezTo>
                    <a:cubicBezTo>
                      <a:pt x="23481" y="54183"/>
                      <a:pt x="22910" y="54338"/>
                      <a:pt x="22754" y="54079"/>
                    </a:cubicBezTo>
                    <a:cubicBezTo>
                      <a:pt x="22598" y="53767"/>
                      <a:pt x="22494" y="53248"/>
                      <a:pt x="22390" y="52468"/>
                    </a:cubicBezTo>
                    <a:cubicBezTo>
                      <a:pt x="22286" y="51689"/>
                      <a:pt x="22026" y="51222"/>
                      <a:pt x="21663" y="51118"/>
                    </a:cubicBezTo>
                    <a:cubicBezTo>
                      <a:pt x="21143" y="51014"/>
                      <a:pt x="20572" y="50650"/>
                      <a:pt x="19896" y="49923"/>
                    </a:cubicBezTo>
                    <a:cubicBezTo>
                      <a:pt x="28676" y="35897"/>
                      <a:pt x="40312" y="24883"/>
                      <a:pt x="54754" y="16987"/>
                    </a:cubicBezTo>
                    <a:cubicBezTo>
                      <a:pt x="55326" y="16883"/>
                      <a:pt x="56417" y="16831"/>
                      <a:pt x="58027" y="16831"/>
                    </a:cubicBezTo>
                    <a:cubicBezTo>
                      <a:pt x="58806" y="16935"/>
                      <a:pt x="59534" y="17195"/>
                      <a:pt x="60261" y="17559"/>
                    </a:cubicBezTo>
                    <a:cubicBezTo>
                      <a:pt x="60936" y="17974"/>
                      <a:pt x="61663" y="18494"/>
                      <a:pt x="62391" y="19169"/>
                    </a:cubicBezTo>
                    <a:cubicBezTo>
                      <a:pt x="63118" y="19844"/>
                      <a:pt x="63690" y="20364"/>
                      <a:pt x="64105" y="20676"/>
                    </a:cubicBezTo>
                    <a:cubicBezTo>
                      <a:pt x="64313" y="20104"/>
                      <a:pt x="64053" y="19169"/>
                      <a:pt x="63378" y="18026"/>
                    </a:cubicBezTo>
                    <a:cubicBezTo>
                      <a:pt x="63586" y="17455"/>
                      <a:pt x="64677" y="16831"/>
                      <a:pt x="66651" y="16260"/>
                    </a:cubicBezTo>
                    <a:cubicBezTo>
                      <a:pt x="68936" y="15948"/>
                      <a:pt x="70391" y="16000"/>
                      <a:pt x="71118" y="16416"/>
                    </a:cubicBezTo>
                    <a:cubicBezTo>
                      <a:pt x="70547" y="15533"/>
                      <a:pt x="69560" y="14286"/>
                      <a:pt x="68157" y="12727"/>
                    </a:cubicBezTo>
                    <a:lnTo>
                      <a:pt x="67430" y="13455"/>
                    </a:lnTo>
                    <a:cubicBezTo>
                      <a:pt x="66651" y="12779"/>
                      <a:pt x="64573" y="13091"/>
                      <a:pt x="61196" y="14494"/>
                    </a:cubicBezTo>
                    <a:cubicBezTo>
                      <a:pt x="60988" y="14598"/>
                      <a:pt x="60521" y="14857"/>
                      <a:pt x="59689" y="15325"/>
                    </a:cubicBezTo>
                    <a:cubicBezTo>
                      <a:pt x="58910" y="15792"/>
                      <a:pt x="58235" y="16104"/>
                      <a:pt x="57767" y="16312"/>
                    </a:cubicBezTo>
                    <a:cubicBezTo>
                      <a:pt x="57196" y="16520"/>
                      <a:pt x="56572" y="16572"/>
                      <a:pt x="56001" y="16468"/>
                    </a:cubicBezTo>
                    <a:cubicBezTo>
                      <a:pt x="60728" y="13922"/>
                      <a:pt x="65404" y="11844"/>
                      <a:pt x="69923" y="10390"/>
                    </a:cubicBezTo>
                    <a:cubicBezTo>
                      <a:pt x="70235" y="10598"/>
                      <a:pt x="70703" y="11013"/>
                      <a:pt x="71430" y="11637"/>
                    </a:cubicBezTo>
                    <a:cubicBezTo>
                      <a:pt x="72105" y="12260"/>
                      <a:pt x="72677" y="12727"/>
                      <a:pt x="73040" y="13039"/>
                    </a:cubicBezTo>
                    <a:cubicBezTo>
                      <a:pt x="72729" y="12831"/>
                      <a:pt x="72521" y="12935"/>
                      <a:pt x="72469" y="13351"/>
                    </a:cubicBezTo>
                    <a:cubicBezTo>
                      <a:pt x="72053" y="14546"/>
                      <a:pt x="72053" y="15533"/>
                      <a:pt x="72469" y="16312"/>
                    </a:cubicBezTo>
                    <a:cubicBezTo>
                      <a:pt x="72936" y="16987"/>
                      <a:pt x="73612" y="17403"/>
                      <a:pt x="74495" y="17507"/>
                    </a:cubicBezTo>
                    <a:cubicBezTo>
                      <a:pt x="75326" y="17611"/>
                      <a:pt x="76365" y="17559"/>
                      <a:pt x="77560" y="17351"/>
                    </a:cubicBezTo>
                    <a:cubicBezTo>
                      <a:pt x="78755" y="17143"/>
                      <a:pt x="79534" y="17039"/>
                      <a:pt x="79950" y="17039"/>
                    </a:cubicBezTo>
                    <a:lnTo>
                      <a:pt x="81456" y="17195"/>
                    </a:lnTo>
                    <a:cubicBezTo>
                      <a:pt x="84625" y="17507"/>
                      <a:pt x="85872" y="17195"/>
                      <a:pt x="85144" y="16312"/>
                    </a:cubicBezTo>
                    <a:cubicBezTo>
                      <a:pt x="85456" y="16728"/>
                      <a:pt x="85768" y="17507"/>
                      <a:pt x="86183" y="18754"/>
                    </a:cubicBezTo>
                    <a:cubicBezTo>
                      <a:pt x="86599" y="20000"/>
                      <a:pt x="87015" y="20831"/>
                      <a:pt x="87534" y="21351"/>
                    </a:cubicBezTo>
                    <a:cubicBezTo>
                      <a:pt x="88054" y="20935"/>
                      <a:pt x="88106" y="20260"/>
                      <a:pt x="87846" y="19273"/>
                    </a:cubicBezTo>
                    <a:cubicBezTo>
                      <a:pt x="87534" y="18286"/>
                      <a:pt x="87534" y="17611"/>
                      <a:pt x="87846" y="17195"/>
                    </a:cubicBezTo>
                    <a:cubicBezTo>
                      <a:pt x="87950" y="16987"/>
                      <a:pt x="88261" y="16779"/>
                      <a:pt x="88729" y="16624"/>
                    </a:cubicBezTo>
                    <a:cubicBezTo>
                      <a:pt x="89248" y="16416"/>
                      <a:pt x="89768" y="16208"/>
                      <a:pt x="90443" y="15948"/>
                    </a:cubicBezTo>
                    <a:cubicBezTo>
                      <a:pt x="91067" y="15689"/>
                      <a:pt x="91482" y="15533"/>
                      <a:pt x="91690" y="15429"/>
                    </a:cubicBezTo>
                    <a:cubicBezTo>
                      <a:pt x="92261" y="15013"/>
                      <a:pt x="91898" y="14338"/>
                      <a:pt x="90495" y="13351"/>
                    </a:cubicBezTo>
                    <a:cubicBezTo>
                      <a:pt x="90287" y="13247"/>
                      <a:pt x="89872" y="13091"/>
                      <a:pt x="89248" y="12883"/>
                    </a:cubicBezTo>
                    <a:cubicBezTo>
                      <a:pt x="88625" y="12676"/>
                      <a:pt x="88054" y="12468"/>
                      <a:pt x="87534" y="12312"/>
                    </a:cubicBezTo>
                    <a:cubicBezTo>
                      <a:pt x="87067" y="12104"/>
                      <a:pt x="86547" y="11844"/>
                      <a:pt x="85976" y="11481"/>
                    </a:cubicBezTo>
                    <a:cubicBezTo>
                      <a:pt x="85456" y="11117"/>
                      <a:pt x="85196" y="10753"/>
                      <a:pt x="85248" y="10286"/>
                    </a:cubicBezTo>
                    <a:cubicBezTo>
                      <a:pt x="85300" y="9818"/>
                      <a:pt x="85560" y="9247"/>
                      <a:pt x="86080" y="8572"/>
                    </a:cubicBezTo>
                    <a:cubicBezTo>
                      <a:pt x="86651" y="8104"/>
                      <a:pt x="87638" y="7896"/>
                      <a:pt x="88989" y="8000"/>
                    </a:cubicBezTo>
                    <a:cubicBezTo>
                      <a:pt x="90339" y="8104"/>
                      <a:pt x="91326" y="8364"/>
                      <a:pt x="92054" y="8727"/>
                    </a:cubicBezTo>
                    <a:cubicBezTo>
                      <a:pt x="94703" y="10234"/>
                      <a:pt x="95119" y="11533"/>
                      <a:pt x="93249" y="12727"/>
                    </a:cubicBezTo>
                    <a:cubicBezTo>
                      <a:pt x="94236" y="12831"/>
                      <a:pt x="95430" y="13195"/>
                      <a:pt x="96833" y="13922"/>
                    </a:cubicBezTo>
                    <a:cubicBezTo>
                      <a:pt x="98236" y="14598"/>
                      <a:pt x="98755" y="15377"/>
                      <a:pt x="98443" y="16156"/>
                    </a:cubicBezTo>
                    <a:cubicBezTo>
                      <a:pt x="99223" y="14650"/>
                      <a:pt x="100002" y="13922"/>
                      <a:pt x="100833" y="13922"/>
                    </a:cubicBezTo>
                    <a:cubicBezTo>
                      <a:pt x="101301" y="14026"/>
                      <a:pt x="101820" y="14702"/>
                      <a:pt x="102236" y="15948"/>
                    </a:cubicBezTo>
                    <a:cubicBezTo>
                      <a:pt x="102703" y="17195"/>
                      <a:pt x="102963" y="17870"/>
                      <a:pt x="103067" y="17974"/>
                    </a:cubicBezTo>
                    <a:cubicBezTo>
                      <a:pt x="103846" y="19065"/>
                      <a:pt x="104625" y="19325"/>
                      <a:pt x="105457" y="18702"/>
                    </a:cubicBezTo>
                    <a:cubicBezTo>
                      <a:pt x="106236" y="18130"/>
                      <a:pt x="107067" y="17247"/>
                      <a:pt x="107898" y="16104"/>
                    </a:cubicBezTo>
                    <a:cubicBezTo>
                      <a:pt x="108729" y="14961"/>
                      <a:pt x="109197" y="14442"/>
                      <a:pt x="109301" y="14546"/>
                    </a:cubicBezTo>
                    <a:cubicBezTo>
                      <a:pt x="108314" y="14130"/>
                      <a:pt x="108210" y="13766"/>
                      <a:pt x="108989" y="13351"/>
                    </a:cubicBezTo>
                    <a:cubicBezTo>
                      <a:pt x="110444" y="12468"/>
                      <a:pt x="111794" y="12208"/>
                      <a:pt x="112989" y="12624"/>
                    </a:cubicBezTo>
                    <a:cubicBezTo>
                      <a:pt x="113301" y="12831"/>
                      <a:pt x="113664" y="13247"/>
                      <a:pt x="114184" y="13974"/>
                    </a:cubicBezTo>
                    <a:cubicBezTo>
                      <a:pt x="115067" y="15740"/>
                      <a:pt x="114911" y="16572"/>
                      <a:pt x="113716" y="16520"/>
                    </a:cubicBezTo>
                    <a:cubicBezTo>
                      <a:pt x="114600" y="17299"/>
                      <a:pt x="114963" y="18286"/>
                      <a:pt x="114807" y="19481"/>
                    </a:cubicBezTo>
                    <a:cubicBezTo>
                      <a:pt x="114652" y="20676"/>
                      <a:pt x="113872" y="21195"/>
                      <a:pt x="112522" y="21091"/>
                    </a:cubicBezTo>
                    <a:cubicBezTo>
                      <a:pt x="112054" y="21091"/>
                      <a:pt x="111327" y="20831"/>
                      <a:pt x="110392" y="20364"/>
                    </a:cubicBezTo>
                    <a:cubicBezTo>
                      <a:pt x="109457" y="19896"/>
                      <a:pt x="108729" y="19585"/>
                      <a:pt x="108262" y="19533"/>
                    </a:cubicBezTo>
                    <a:cubicBezTo>
                      <a:pt x="107742" y="19481"/>
                      <a:pt x="107067" y="19741"/>
                      <a:pt x="106184" y="20364"/>
                    </a:cubicBezTo>
                    <a:cubicBezTo>
                      <a:pt x="105768" y="20883"/>
                      <a:pt x="105249" y="21715"/>
                      <a:pt x="104625" y="22909"/>
                    </a:cubicBezTo>
                    <a:cubicBezTo>
                      <a:pt x="104002" y="24104"/>
                      <a:pt x="103431" y="24935"/>
                      <a:pt x="102911" y="25455"/>
                    </a:cubicBezTo>
                    <a:cubicBezTo>
                      <a:pt x="101405" y="26961"/>
                      <a:pt x="98963" y="27481"/>
                      <a:pt x="95482" y="27065"/>
                    </a:cubicBezTo>
                    <a:cubicBezTo>
                      <a:pt x="95794" y="27065"/>
                      <a:pt x="95742" y="27377"/>
                      <a:pt x="95430" y="27948"/>
                    </a:cubicBezTo>
                    <a:cubicBezTo>
                      <a:pt x="95067" y="28520"/>
                      <a:pt x="94599" y="29195"/>
                      <a:pt x="94028" y="29974"/>
                    </a:cubicBezTo>
                    <a:cubicBezTo>
                      <a:pt x="93456" y="30702"/>
                      <a:pt x="93093" y="31117"/>
                      <a:pt x="92989" y="31221"/>
                    </a:cubicBezTo>
                    <a:cubicBezTo>
                      <a:pt x="92106" y="32208"/>
                      <a:pt x="91482" y="33351"/>
                      <a:pt x="91222" y="34650"/>
                    </a:cubicBezTo>
                    <a:cubicBezTo>
                      <a:pt x="91222" y="34858"/>
                      <a:pt x="91171" y="35533"/>
                      <a:pt x="91067" y="36676"/>
                    </a:cubicBezTo>
                    <a:cubicBezTo>
                      <a:pt x="90963" y="37819"/>
                      <a:pt x="90755" y="38702"/>
                      <a:pt x="90495" y="39273"/>
                    </a:cubicBezTo>
                    <a:cubicBezTo>
                      <a:pt x="91690" y="38962"/>
                      <a:pt x="92625" y="39585"/>
                      <a:pt x="93300" y="41040"/>
                    </a:cubicBezTo>
                    <a:cubicBezTo>
                      <a:pt x="93872" y="42442"/>
                      <a:pt x="93872" y="43169"/>
                      <a:pt x="93300" y="43273"/>
                    </a:cubicBezTo>
                    <a:cubicBezTo>
                      <a:pt x="96573" y="42806"/>
                      <a:pt x="99430" y="42962"/>
                      <a:pt x="101924" y="43845"/>
                    </a:cubicBezTo>
                    <a:cubicBezTo>
                      <a:pt x="105508" y="45144"/>
                      <a:pt x="107534" y="46390"/>
                      <a:pt x="108002" y="47689"/>
                    </a:cubicBezTo>
                    <a:cubicBezTo>
                      <a:pt x="108573" y="46806"/>
                      <a:pt x="110028" y="46754"/>
                      <a:pt x="112314" y="47533"/>
                    </a:cubicBezTo>
                    <a:cubicBezTo>
                      <a:pt x="113197" y="48001"/>
                      <a:pt x="113976" y="49507"/>
                      <a:pt x="114703" y="52001"/>
                    </a:cubicBezTo>
                    <a:cubicBezTo>
                      <a:pt x="115119" y="53507"/>
                      <a:pt x="115742" y="54754"/>
                      <a:pt x="116729" y="55845"/>
                    </a:cubicBezTo>
                    <a:cubicBezTo>
                      <a:pt x="117665" y="56936"/>
                      <a:pt x="118704" y="57248"/>
                      <a:pt x="119794" y="56728"/>
                    </a:cubicBezTo>
                    <a:lnTo>
                      <a:pt x="120262" y="56416"/>
                    </a:lnTo>
                    <a:cubicBezTo>
                      <a:pt x="120678" y="56209"/>
                      <a:pt x="120989" y="56053"/>
                      <a:pt x="121249" y="55897"/>
                    </a:cubicBezTo>
                    <a:cubicBezTo>
                      <a:pt x="121509" y="55741"/>
                      <a:pt x="121769" y="55533"/>
                      <a:pt x="122080" y="55326"/>
                    </a:cubicBezTo>
                    <a:cubicBezTo>
                      <a:pt x="122392" y="55066"/>
                      <a:pt x="122548" y="54858"/>
                      <a:pt x="122600" y="54650"/>
                    </a:cubicBezTo>
                    <a:cubicBezTo>
                      <a:pt x="122652" y="54442"/>
                      <a:pt x="122600" y="54235"/>
                      <a:pt x="122392" y="54079"/>
                    </a:cubicBezTo>
                    <a:cubicBezTo>
                      <a:pt x="121717" y="53507"/>
                      <a:pt x="121197" y="52676"/>
                      <a:pt x="120833" y="51637"/>
                    </a:cubicBezTo>
                    <a:cubicBezTo>
                      <a:pt x="120470" y="50598"/>
                      <a:pt x="120574" y="49663"/>
                      <a:pt x="121041" y="48884"/>
                    </a:cubicBezTo>
                    <a:cubicBezTo>
                      <a:pt x="121353" y="48468"/>
                      <a:pt x="122132" y="47897"/>
                      <a:pt x="123431" y="47118"/>
                    </a:cubicBezTo>
                    <a:cubicBezTo>
                      <a:pt x="124730" y="46338"/>
                      <a:pt x="125509" y="45559"/>
                      <a:pt x="125821" y="44728"/>
                    </a:cubicBezTo>
                    <a:cubicBezTo>
                      <a:pt x="126236" y="43429"/>
                      <a:pt x="125717" y="42390"/>
                      <a:pt x="124314" y="41559"/>
                    </a:cubicBezTo>
                    <a:cubicBezTo>
                      <a:pt x="122911" y="40728"/>
                      <a:pt x="122236" y="39949"/>
                      <a:pt x="122236" y="39273"/>
                    </a:cubicBezTo>
                    <a:cubicBezTo>
                      <a:pt x="122236" y="38754"/>
                      <a:pt x="122548" y="38182"/>
                      <a:pt x="123223" y="37507"/>
                    </a:cubicBezTo>
                    <a:cubicBezTo>
                      <a:pt x="123846" y="36832"/>
                      <a:pt x="124158" y="36156"/>
                      <a:pt x="124054" y="35585"/>
                    </a:cubicBezTo>
                    <a:cubicBezTo>
                      <a:pt x="124054" y="35273"/>
                      <a:pt x="123898" y="34650"/>
                      <a:pt x="123535" y="33715"/>
                    </a:cubicBezTo>
                    <a:cubicBezTo>
                      <a:pt x="123171" y="32780"/>
                      <a:pt x="123015" y="32104"/>
                      <a:pt x="122963" y="31637"/>
                    </a:cubicBezTo>
                    <a:cubicBezTo>
                      <a:pt x="122911" y="31169"/>
                      <a:pt x="123119" y="30650"/>
                      <a:pt x="123639" y="30078"/>
                    </a:cubicBezTo>
                    <a:cubicBezTo>
                      <a:pt x="124314" y="29663"/>
                      <a:pt x="125976" y="29715"/>
                      <a:pt x="128522" y="30130"/>
                    </a:cubicBezTo>
                    <a:cubicBezTo>
                      <a:pt x="131067" y="30598"/>
                      <a:pt x="132782" y="31065"/>
                      <a:pt x="133561" y="31533"/>
                    </a:cubicBezTo>
                    <a:cubicBezTo>
                      <a:pt x="133873" y="31741"/>
                      <a:pt x="134496" y="32000"/>
                      <a:pt x="135483" y="32416"/>
                    </a:cubicBezTo>
                    <a:cubicBezTo>
                      <a:pt x="136470" y="32832"/>
                      <a:pt x="137353" y="33247"/>
                      <a:pt x="138081" y="33663"/>
                    </a:cubicBezTo>
                    <a:cubicBezTo>
                      <a:pt x="138808" y="34130"/>
                      <a:pt x="139223" y="34546"/>
                      <a:pt x="139327" y="34910"/>
                    </a:cubicBezTo>
                    <a:lnTo>
                      <a:pt x="138600" y="34910"/>
                    </a:lnTo>
                    <a:cubicBezTo>
                      <a:pt x="139275" y="35481"/>
                      <a:pt x="139691" y="36208"/>
                      <a:pt x="139847" y="36988"/>
                    </a:cubicBezTo>
                    <a:cubicBezTo>
                      <a:pt x="140003" y="37767"/>
                      <a:pt x="139639" y="38390"/>
                      <a:pt x="138756" y="38754"/>
                    </a:cubicBezTo>
                    <a:cubicBezTo>
                      <a:pt x="139327" y="38650"/>
                      <a:pt x="140158" y="38806"/>
                      <a:pt x="141146" y="39221"/>
                    </a:cubicBezTo>
                    <a:cubicBezTo>
                      <a:pt x="142704" y="39793"/>
                      <a:pt x="142756" y="40364"/>
                      <a:pt x="141301" y="40832"/>
                    </a:cubicBezTo>
                    <a:cubicBezTo>
                      <a:pt x="141613" y="40728"/>
                      <a:pt x="142029" y="40624"/>
                      <a:pt x="142548" y="40520"/>
                    </a:cubicBezTo>
                    <a:cubicBezTo>
                      <a:pt x="143068" y="40416"/>
                      <a:pt x="143535" y="40260"/>
                      <a:pt x="143795" y="40053"/>
                    </a:cubicBezTo>
                    <a:cubicBezTo>
                      <a:pt x="144003" y="39949"/>
                      <a:pt x="144262" y="39793"/>
                      <a:pt x="144522" y="39533"/>
                    </a:cubicBezTo>
                    <a:cubicBezTo>
                      <a:pt x="144834" y="39273"/>
                      <a:pt x="145042" y="39117"/>
                      <a:pt x="145198" y="39066"/>
                    </a:cubicBezTo>
                    <a:cubicBezTo>
                      <a:pt x="145353" y="39014"/>
                      <a:pt x="145561" y="38962"/>
                      <a:pt x="145873" y="38910"/>
                    </a:cubicBezTo>
                    <a:cubicBezTo>
                      <a:pt x="146185" y="38858"/>
                      <a:pt x="146444" y="38962"/>
                      <a:pt x="146756" y="39117"/>
                    </a:cubicBezTo>
                    <a:cubicBezTo>
                      <a:pt x="146860" y="39117"/>
                      <a:pt x="147068" y="38858"/>
                      <a:pt x="147431" y="38390"/>
                    </a:cubicBezTo>
                    <a:cubicBezTo>
                      <a:pt x="147795" y="37923"/>
                      <a:pt x="148159" y="37403"/>
                      <a:pt x="148522" y="36884"/>
                    </a:cubicBezTo>
                    <a:cubicBezTo>
                      <a:pt x="148938" y="36416"/>
                      <a:pt x="149250" y="36156"/>
                      <a:pt x="149561" y="36156"/>
                    </a:cubicBezTo>
                    <a:cubicBezTo>
                      <a:pt x="149873" y="36156"/>
                      <a:pt x="150133" y="36260"/>
                      <a:pt x="150392" y="36520"/>
                    </a:cubicBezTo>
                    <a:cubicBezTo>
                      <a:pt x="150652" y="36780"/>
                      <a:pt x="150860" y="37040"/>
                      <a:pt x="150964" y="37351"/>
                    </a:cubicBezTo>
                    <a:cubicBezTo>
                      <a:pt x="151120" y="37663"/>
                      <a:pt x="151276" y="37975"/>
                      <a:pt x="151431" y="38338"/>
                    </a:cubicBezTo>
                    <a:cubicBezTo>
                      <a:pt x="151587" y="38702"/>
                      <a:pt x="151691" y="38962"/>
                      <a:pt x="151795" y="39169"/>
                    </a:cubicBezTo>
                    <a:cubicBezTo>
                      <a:pt x="152003" y="39637"/>
                      <a:pt x="152470" y="40208"/>
                      <a:pt x="153198" y="40728"/>
                    </a:cubicBezTo>
                    <a:cubicBezTo>
                      <a:pt x="153925" y="41247"/>
                      <a:pt x="154393" y="41767"/>
                      <a:pt x="154600" y="42286"/>
                    </a:cubicBezTo>
                    <a:cubicBezTo>
                      <a:pt x="154704" y="42598"/>
                      <a:pt x="154912" y="43325"/>
                      <a:pt x="155172" y="44520"/>
                    </a:cubicBezTo>
                    <a:cubicBezTo>
                      <a:pt x="155483" y="45715"/>
                      <a:pt x="155847" y="46546"/>
                      <a:pt x="156367" y="46962"/>
                    </a:cubicBezTo>
                    <a:cubicBezTo>
                      <a:pt x="156886" y="47429"/>
                      <a:pt x="157613" y="47793"/>
                      <a:pt x="158600" y="48053"/>
                    </a:cubicBezTo>
                    <a:cubicBezTo>
                      <a:pt x="158808" y="48157"/>
                      <a:pt x="159224" y="48105"/>
                      <a:pt x="159951" y="47897"/>
                    </a:cubicBezTo>
                    <a:cubicBezTo>
                      <a:pt x="160626" y="47689"/>
                      <a:pt x="161198" y="47637"/>
                      <a:pt x="161665" y="47741"/>
                    </a:cubicBezTo>
                    <a:cubicBezTo>
                      <a:pt x="162133" y="47845"/>
                      <a:pt x="162341" y="48209"/>
                      <a:pt x="162341" y="48936"/>
                    </a:cubicBezTo>
                    <a:cubicBezTo>
                      <a:pt x="162912" y="48364"/>
                      <a:pt x="163224" y="47949"/>
                      <a:pt x="163224" y="47741"/>
                    </a:cubicBezTo>
                    <a:cubicBezTo>
                      <a:pt x="163328" y="49040"/>
                      <a:pt x="163639" y="50079"/>
                      <a:pt x="164211" y="50858"/>
                    </a:cubicBezTo>
                    <a:cubicBezTo>
                      <a:pt x="164730" y="51637"/>
                      <a:pt x="165613" y="52001"/>
                      <a:pt x="166808" y="51897"/>
                    </a:cubicBezTo>
                    <a:lnTo>
                      <a:pt x="166497" y="55170"/>
                    </a:lnTo>
                    <a:cubicBezTo>
                      <a:pt x="166185" y="55637"/>
                      <a:pt x="165458" y="56053"/>
                      <a:pt x="164263" y="56261"/>
                    </a:cubicBezTo>
                    <a:cubicBezTo>
                      <a:pt x="163068" y="56520"/>
                      <a:pt x="162341" y="56728"/>
                      <a:pt x="162029" y="56936"/>
                    </a:cubicBezTo>
                    <a:cubicBezTo>
                      <a:pt x="161717" y="57040"/>
                      <a:pt x="160990" y="57611"/>
                      <a:pt x="159899" y="58702"/>
                    </a:cubicBezTo>
                    <a:cubicBezTo>
                      <a:pt x="158756" y="59793"/>
                      <a:pt x="158289" y="60416"/>
                      <a:pt x="158496" y="60624"/>
                    </a:cubicBezTo>
                    <a:cubicBezTo>
                      <a:pt x="156834" y="58754"/>
                      <a:pt x="154289" y="58183"/>
                      <a:pt x="150912" y="59014"/>
                    </a:cubicBezTo>
                    <a:cubicBezTo>
                      <a:pt x="147172" y="59585"/>
                      <a:pt x="144574" y="60209"/>
                      <a:pt x="143223" y="60780"/>
                    </a:cubicBezTo>
                    <a:cubicBezTo>
                      <a:pt x="141665" y="61559"/>
                      <a:pt x="140574" y="62287"/>
                      <a:pt x="139951" y="63014"/>
                    </a:cubicBezTo>
                    <a:cubicBezTo>
                      <a:pt x="139847" y="63118"/>
                      <a:pt x="139691" y="63481"/>
                      <a:pt x="139431" y="64053"/>
                    </a:cubicBezTo>
                    <a:cubicBezTo>
                      <a:pt x="139171" y="64624"/>
                      <a:pt x="138912" y="65196"/>
                      <a:pt x="138704" y="65663"/>
                    </a:cubicBezTo>
                    <a:cubicBezTo>
                      <a:pt x="138444" y="66131"/>
                      <a:pt x="138236" y="66391"/>
                      <a:pt x="138029" y="66391"/>
                    </a:cubicBezTo>
                    <a:cubicBezTo>
                      <a:pt x="138600" y="66287"/>
                      <a:pt x="139275" y="65819"/>
                      <a:pt x="140055" y="64988"/>
                    </a:cubicBezTo>
                    <a:cubicBezTo>
                      <a:pt x="140782" y="64157"/>
                      <a:pt x="141249" y="63689"/>
                      <a:pt x="141457" y="63585"/>
                    </a:cubicBezTo>
                    <a:cubicBezTo>
                      <a:pt x="144003" y="61923"/>
                      <a:pt x="146133" y="61300"/>
                      <a:pt x="147847" y="61819"/>
                    </a:cubicBezTo>
                    <a:cubicBezTo>
                      <a:pt x="150029" y="62391"/>
                      <a:pt x="150392" y="63222"/>
                      <a:pt x="148886" y="64209"/>
                    </a:cubicBezTo>
                    <a:cubicBezTo>
                      <a:pt x="148678" y="64417"/>
                      <a:pt x="148159" y="64469"/>
                      <a:pt x="147327" y="64417"/>
                    </a:cubicBezTo>
                    <a:cubicBezTo>
                      <a:pt x="146496" y="64365"/>
                      <a:pt x="145925" y="64365"/>
                      <a:pt x="145613" y="64469"/>
                    </a:cubicBezTo>
                    <a:cubicBezTo>
                      <a:pt x="146496" y="64676"/>
                      <a:pt x="147224" y="64936"/>
                      <a:pt x="147847" y="65300"/>
                    </a:cubicBezTo>
                    <a:cubicBezTo>
                      <a:pt x="148418" y="65663"/>
                      <a:pt x="148574" y="66131"/>
                      <a:pt x="148314" y="66702"/>
                    </a:cubicBezTo>
                    <a:cubicBezTo>
                      <a:pt x="149873" y="67585"/>
                      <a:pt x="150185" y="68572"/>
                      <a:pt x="149198" y="69663"/>
                    </a:cubicBezTo>
                    <a:cubicBezTo>
                      <a:pt x="147899" y="70962"/>
                      <a:pt x="146392" y="71482"/>
                      <a:pt x="144574" y="71274"/>
                    </a:cubicBezTo>
                    <a:cubicBezTo>
                      <a:pt x="144886" y="71274"/>
                      <a:pt x="144886" y="71482"/>
                      <a:pt x="144574" y="71845"/>
                    </a:cubicBezTo>
                    <a:lnTo>
                      <a:pt x="142029" y="73456"/>
                    </a:lnTo>
                    <a:cubicBezTo>
                      <a:pt x="141821" y="73560"/>
                      <a:pt x="141197" y="73819"/>
                      <a:pt x="140107" y="74183"/>
                    </a:cubicBezTo>
                    <a:cubicBezTo>
                      <a:pt x="139016" y="74599"/>
                      <a:pt x="138288" y="75014"/>
                      <a:pt x="137873" y="75534"/>
                    </a:cubicBezTo>
                    <a:cubicBezTo>
                      <a:pt x="137561" y="75949"/>
                      <a:pt x="137405" y="76521"/>
                      <a:pt x="137405" y="77300"/>
                    </a:cubicBezTo>
                    <a:cubicBezTo>
                      <a:pt x="137405" y="78079"/>
                      <a:pt x="137353" y="78702"/>
                      <a:pt x="137249" y="79066"/>
                    </a:cubicBezTo>
                    <a:cubicBezTo>
                      <a:pt x="137145" y="79482"/>
                      <a:pt x="136730" y="79534"/>
                      <a:pt x="136054" y="79378"/>
                    </a:cubicBezTo>
                    <a:cubicBezTo>
                      <a:pt x="135743" y="79949"/>
                      <a:pt x="134860" y="80417"/>
                      <a:pt x="133301" y="80780"/>
                    </a:cubicBezTo>
                    <a:cubicBezTo>
                      <a:pt x="131743" y="81144"/>
                      <a:pt x="130756" y="81664"/>
                      <a:pt x="130236" y="82339"/>
                    </a:cubicBezTo>
                    <a:cubicBezTo>
                      <a:pt x="130808" y="83118"/>
                      <a:pt x="130756" y="83897"/>
                      <a:pt x="130080" y="84729"/>
                    </a:cubicBezTo>
                    <a:cubicBezTo>
                      <a:pt x="128886" y="85716"/>
                      <a:pt x="127847" y="85612"/>
                      <a:pt x="126963" y="84417"/>
                    </a:cubicBezTo>
                    <a:cubicBezTo>
                      <a:pt x="126444" y="84625"/>
                      <a:pt x="126080" y="85092"/>
                      <a:pt x="125872" y="85923"/>
                    </a:cubicBezTo>
                    <a:cubicBezTo>
                      <a:pt x="125613" y="86703"/>
                      <a:pt x="125249" y="87274"/>
                      <a:pt x="124782" y="87534"/>
                    </a:cubicBezTo>
                    <a:cubicBezTo>
                      <a:pt x="125457" y="88625"/>
                      <a:pt x="125353" y="89404"/>
                      <a:pt x="124470" y="89923"/>
                    </a:cubicBezTo>
                    <a:cubicBezTo>
                      <a:pt x="124574" y="89923"/>
                      <a:pt x="124782" y="90027"/>
                      <a:pt x="125145" y="90235"/>
                    </a:cubicBezTo>
                    <a:cubicBezTo>
                      <a:pt x="125509" y="90443"/>
                      <a:pt x="125872" y="90703"/>
                      <a:pt x="126236" y="90962"/>
                    </a:cubicBezTo>
                    <a:cubicBezTo>
                      <a:pt x="126652" y="91274"/>
                      <a:pt x="126860" y="91430"/>
                      <a:pt x="126963" y="91430"/>
                    </a:cubicBezTo>
                    <a:cubicBezTo>
                      <a:pt x="126548" y="92313"/>
                      <a:pt x="126028" y="92781"/>
                      <a:pt x="125353" y="92781"/>
                    </a:cubicBezTo>
                    <a:cubicBezTo>
                      <a:pt x="125924" y="94339"/>
                      <a:pt x="125197" y="96105"/>
                      <a:pt x="123119" y="97975"/>
                    </a:cubicBezTo>
                    <a:cubicBezTo>
                      <a:pt x="122704" y="98391"/>
                      <a:pt x="122080" y="98755"/>
                      <a:pt x="121249" y="99170"/>
                    </a:cubicBezTo>
                    <a:cubicBezTo>
                      <a:pt x="120418" y="99586"/>
                      <a:pt x="119639" y="99898"/>
                      <a:pt x="118963" y="100157"/>
                    </a:cubicBezTo>
                    <a:cubicBezTo>
                      <a:pt x="118288" y="100417"/>
                      <a:pt x="117872" y="100573"/>
                      <a:pt x="117768" y="100677"/>
                    </a:cubicBezTo>
                    <a:cubicBezTo>
                      <a:pt x="116781" y="101560"/>
                      <a:pt x="116054" y="102495"/>
                      <a:pt x="115535" y="103430"/>
                    </a:cubicBezTo>
                    <a:cubicBezTo>
                      <a:pt x="115067" y="104365"/>
                      <a:pt x="114963" y="105300"/>
                      <a:pt x="115327" y="106183"/>
                    </a:cubicBezTo>
                    <a:cubicBezTo>
                      <a:pt x="115690" y="107067"/>
                      <a:pt x="116574" y="107690"/>
                      <a:pt x="118080" y="107950"/>
                    </a:cubicBezTo>
                    <a:lnTo>
                      <a:pt x="118236" y="109144"/>
                    </a:lnTo>
                    <a:lnTo>
                      <a:pt x="118236" y="111794"/>
                    </a:lnTo>
                    <a:lnTo>
                      <a:pt x="118392" y="112989"/>
                    </a:lnTo>
                    <a:cubicBezTo>
                      <a:pt x="118496" y="113664"/>
                      <a:pt x="118548" y="114287"/>
                      <a:pt x="118600" y="114859"/>
                    </a:cubicBezTo>
                    <a:cubicBezTo>
                      <a:pt x="118652" y="115378"/>
                      <a:pt x="118652" y="116106"/>
                      <a:pt x="118600" y="116937"/>
                    </a:cubicBezTo>
                    <a:cubicBezTo>
                      <a:pt x="118548" y="117768"/>
                      <a:pt x="118340" y="118236"/>
                      <a:pt x="117924" y="118339"/>
                    </a:cubicBezTo>
                    <a:cubicBezTo>
                      <a:pt x="117509" y="118443"/>
                      <a:pt x="116989" y="118339"/>
                      <a:pt x="116314" y="118028"/>
                    </a:cubicBezTo>
                    <a:cubicBezTo>
                      <a:pt x="115535" y="117612"/>
                      <a:pt x="114600" y="115482"/>
                      <a:pt x="113509" y="111482"/>
                    </a:cubicBezTo>
                    <a:cubicBezTo>
                      <a:pt x="113301" y="110495"/>
                      <a:pt x="112729" y="109300"/>
                      <a:pt x="111742" y="107898"/>
                    </a:cubicBezTo>
                    <a:cubicBezTo>
                      <a:pt x="111223" y="108417"/>
                      <a:pt x="110807" y="108729"/>
                      <a:pt x="110496" y="108885"/>
                    </a:cubicBezTo>
                    <a:cubicBezTo>
                      <a:pt x="110132" y="109041"/>
                      <a:pt x="109924" y="109041"/>
                      <a:pt x="109768" y="108937"/>
                    </a:cubicBezTo>
                    <a:cubicBezTo>
                      <a:pt x="109612" y="108833"/>
                      <a:pt x="109353" y="108625"/>
                      <a:pt x="108937" y="108261"/>
                    </a:cubicBezTo>
                    <a:cubicBezTo>
                      <a:pt x="108522" y="107898"/>
                      <a:pt x="108210" y="107638"/>
                      <a:pt x="107898" y="107430"/>
                    </a:cubicBezTo>
                    <a:cubicBezTo>
                      <a:pt x="107379" y="107118"/>
                      <a:pt x="106547" y="106911"/>
                      <a:pt x="105301" y="106703"/>
                    </a:cubicBezTo>
                    <a:cubicBezTo>
                      <a:pt x="104054" y="106495"/>
                      <a:pt x="103275" y="106235"/>
                      <a:pt x="103015" y="105976"/>
                    </a:cubicBezTo>
                    <a:cubicBezTo>
                      <a:pt x="100625" y="107742"/>
                      <a:pt x="99223" y="107326"/>
                      <a:pt x="98703" y="104625"/>
                    </a:cubicBezTo>
                    <a:cubicBezTo>
                      <a:pt x="98495" y="105092"/>
                      <a:pt x="98547" y="105768"/>
                      <a:pt x="98755" y="106651"/>
                    </a:cubicBezTo>
                    <a:cubicBezTo>
                      <a:pt x="99015" y="107482"/>
                      <a:pt x="99119" y="107950"/>
                      <a:pt x="99119" y="108054"/>
                    </a:cubicBezTo>
                    <a:cubicBezTo>
                      <a:pt x="98443" y="109352"/>
                      <a:pt x="97352" y="109456"/>
                      <a:pt x="95846" y="108365"/>
                    </a:cubicBezTo>
                    <a:cubicBezTo>
                      <a:pt x="95275" y="107794"/>
                      <a:pt x="93872" y="107690"/>
                      <a:pt x="91742" y="108157"/>
                    </a:cubicBezTo>
                    <a:cubicBezTo>
                      <a:pt x="89612" y="108625"/>
                      <a:pt x="88209" y="108677"/>
                      <a:pt x="87534" y="108365"/>
                    </a:cubicBezTo>
                    <a:cubicBezTo>
                      <a:pt x="87638" y="108365"/>
                      <a:pt x="87846" y="108521"/>
                      <a:pt x="88106" y="108833"/>
                    </a:cubicBezTo>
                    <a:cubicBezTo>
                      <a:pt x="88417" y="109041"/>
                      <a:pt x="88625" y="109196"/>
                      <a:pt x="88677" y="109300"/>
                    </a:cubicBezTo>
                    <a:cubicBezTo>
                      <a:pt x="88573" y="109716"/>
                      <a:pt x="88417" y="109976"/>
                      <a:pt x="88209" y="110183"/>
                    </a:cubicBezTo>
                    <a:cubicBezTo>
                      <a:pt x="88002" y="110391"/>
                      <a:pt x="87794" y="110443"/>
                      <a:pt x="87638" y="110391"/>
                    </a:cubicBezTo>
                    <a:cubicBezTo>
                      <a:pt x="87430" y="110339"/>
                      <a:pt x="87222" y="110339"/>
                      <a:pt x="86963" y="110391"/>
                    </a:cubicBezTo>
                    <a:cubicBezTo>
                      <a:pt x="86703" y="110443"/>
                      <a:pt x="86495" y="110495"/>
                      <a:pt x="86287" y="110599"/>
                    </a:cubicBezTo>
                    <a:cubicBezTo>
                      <a:pt x="85872" y="110911"/>
                      <a:pt x="85404" y="111430"/>
                      <a:pt x="84781" y="112158"/>
                    </a:cubicBezTo>
                    <a:cubicBezTo>
                      <a:pt x="84209" y="112885"/>
                      <a:pt x="83742" y="113352"/>
                      <a:pt x="83430" y="113560"/>
                    </a:cubicBezTo>
                    <a:cubicBezTo>
                      <a:pt x="84002" y="115119"/>
                      <a:pt x="84313" y="116365"/>
                      <a:pt x="84261" y="117197"/>
                    </a:cubicBezTo>
                    <a:cubicBezTo>
                      <a:pt x="84209" y="118028"/>
                      <a:pt x="84054" y="119275"/>
                      <a:pt x="83794" y="120885"/>
                    </a:cubicBezTo>
                    <a:cubicBezTo>
                      <a:pt x="83534" y="122495"/>
                      <a:pt x="83430" y="123846"/>
                      <a:pt x="83430" y="124833"/>
                    </a:cubicBezTo>
                    <a:cubicBezTo>
                      <a:pt x="83430" y="126391"/>
                      <a:pt x="83898" y="128262"/>
                      <a:pt x="84833" y="130340"/>
                    </a:cubicBezTo>
                    <a:cubicBezTo>
                      <a:pt x="85768" y="132418"/>
                      <a:pt x="86859" y="133872"/>
                      <a:pt x="88157" y="134651"/>
                    </a:cubicBezTo>
                    <a:cubicBezTo>
                      <a:pt x="88833" y="135067"/>
                      <a:pt x="90028" y="135275"/>
                      <a:pt x="91742" y="135379"/>
                    </a:cubicBezTo>
                    <a:cubicBezTo>
                      <a:pt x="93404" y="135483"/>
                      <a:pt x="94599" y="135379"/>
                      <a:pt x="95326" y="135067"/>
                    </a:cubicBezTo>
                    <a:cubicBezTo>
                      <a:pt x="95898" y="134755"/>
                      <a:pt x="96365" y="134444"/>
                      <a:pt x="96677" y="134028"/>
                    </a:cubicBezTo>
                    <a:cubicBezTo>
                      <a:pt x="96989" y="133612"/>
                      <a:pt x="97197" y="133041"/>
                      <a:pt x="97404" y="132314"/>
                    </a:cubicBezTo>
                    <a:cubicBezTo>
                      <a:pt x="97612" y="131586"/>
                      <a:pt x="97768" y="131067"/>
                      <a:pt x="97872" y="130755"/>
                    </a:cubicBezTo>
                    <a:cubicBezTo>
                      <a:pt x="98547" y="128885"/>
                      <a:pt x="99846" y="127898"/>
                      <a:pt x="101716" y="127794"/>
                    </a:cubicBezTo>
                    <a:cubicBezTo>
                      <a:pt x="102911" y="127690"/>
                      <a:pt x="103742" y="127846"/>
                      <a:pt x="104314" y="128158"/>
                    </a:cubicBezTo>
                    <a:cubicBezTo>
                      <a:pt x="104833" y="128521"/>
                      <a:pt x="105093" y="128989"/>
                      <a:pt x="104989" y="129560"/>
                    </a:cubicBezTo>
                    <a:cubicBezTo>
                      <a:pt x="104885" y="130132"/>
                      <a:pt x="104677" y="130755"/>
                      <a:pt x="104418" y="131431"/>
                    </a:cubicBezTo>
                    <a:cubicBezTo>
                      <a:pt x="104106" y="132054"/>
                      <a:pt x="103742" y="132781"/>
                      <a:pt x="103327" y="133560"/>
                    </a:cubicBezTo>
                    <a:cubicBezTo>
                      <a:pt x="102859" y="134340"/>
                      <a:pt x="102599" y="134963"/>
                      <a:pt x="102495" y="135327"/>
                    </a:cubicBezTo>
                    <a:cubicBezTo>
                      <a:pt x="102288" y="136106"/>
                      <a:pt x="102132" y="137249"/>
                      <a:pt x="101976" y="138651"/>
                    </a:cubicBezTo>
                    <a:cubicBezTo>
                      <a:pt x="101820" y="140106"/>
                      <a:pt x="101716" y="140937"/>
                      <a:pt x="101612" y="141249"/>
                    </a:cubicBezTo>
                    <a:cubicBezTo>
                      <a:pt x="101820" y="141353"/>
                      <a:pt x="102547" y="141405"/>
                      <a:pt x="103846" y="141405"/>
                    </a:cubicBezTo>
                    <a:cubicBezTo>
                      <a:pt x="103846" y="141197"/>
                      <a:pt x="103898" y="140885"/>
                      <a:pt x="104054" y="140418"/>
                    </a:cubicBezTo>
                    <a:cubicBezTo>
                      <a:pt x="104210" y="139950"/>
                      <a:pt x="104262" y="139690"/>
                      <a:pt x="104262" y="139587"/>
                    </a:cubicBezTo>
                    <a:cubicBezTo>
                      <a:pt x="104781" y="140366"/>
                      <a:pt x="105560" y="140833"/>
                      <a:pt x="106651" y="140937"/>
                    </a:cubicBezTo>
                    <a:cubicBezTo>
                      <a:pt x="107742" y="141041"/>
                      <a:pt x="108522" y="140625"/>
                      <a:pt x="109041" y="139742"/>
                    </a:cubicBezTo>
                    <a:cubicBezTo>
                      <a:pt x="109249" y="140054"/>
                      <a:pt x="109820" y="140781"/>
                      <a:pt x="110807" y="141976"/>
                    </a:cubicBezTo>
                    <a:cubicBezTo>
                      <a:pt x="111794" y="143171"/>
                      <a:pt x="112314" y="144158"/>
                      <a:pt x="112418" y="144937"/>
                    </a:cubicBezTo>
                    <a:cubicBezTo>
                      <a:pt x="112522" y="145353"/>
                      <a:pt x="112729" y="145976"/>
                      <a:pt x="112989" y="146859"/>
                    </a:cubicBezTo>
                    <a:cubicBezTo>
                      <a:pt x="113301" y="147742"/>
                      <a:pt x="113405" y="148366"/>
                      <a:pt x="113301" y="148729"/>
                    </a:cubicBezTo>
                    <a:cubicBezTo>
                      <a:pt x="113197" y="149093"/>
                      <a:pt x="112729" y="149249"/>
                      <a:pt x="111794" y="149249"/>
                    </a:cubicBezTo>
                    <a:cubicBezTo>
                      <a:pt x="111379" y="149249"/>
                      <a:pt x="111171" y="149405"/>
                      <a:pt x="111067" y="149717"/>
                    </a:cubicBezTo>
                    <a:cubicBezTo>
                      <a:pt x="110963" y="150028"/>
                      <a:pt x="110963" y="150392"/>
                      <a:pt x="111067" y="150807"/>
                    </a:cubicBezTo>
                    <a:cubicBezTo>
                      <a:pt x="111171" y="151275"/>
                      <a:pt x="111275" y="151691"/>
                      <a:pt x="111431" y="152054"/>
                    </a:cubicBezTo>
                    <a:cubicBezTo>
                      <a:pt x="111586" y="152470"/>
                      <a:pt x="111794" y="152885"/>
                      <a:pt x="112002" y="153301"/>
                    </a:cubicBezTo>
                    <a:cubicBezTo>
                      <a:pt x="112262" y="153717"/>
                      <a:pt x="112366" y="154028"/>
                      <a:pt x="112366" y="154132"/>
                    </a:cubicBezTo>
                    <a:cubicBezTo>
                      <a:pt x="114132" y="157405"/>
                      <a:pt x="116574" y="158288"/>
                      <a:pt x="119639" y="156782"/>
                    </a:cubicBezTo>
                    <a:cubicBezTo>
                      <a:pt x="119639" y="159639"/>
                      <a:pt x="118963" y="161249"/>
                      <a:pt x="117561" y="161509"/>
                    </a:cubicBezTo>
                    <a:cubicBezTo>
                      <a:pt x="116366" y="161873"/>
                      <a:pt x="115483" y="161353"/>
                      <a:pt x="114496" y="160210"/>
                    </a:cubicBezTo>
                    <a:close/>
                    <a:moveTo>
                      <a:pt x="116729" y="193717"/>
                    </a:moveTo>
                    <a:cubicBezTo>
                      <a:pt x="116522" y="192730"/>
                      <a:pt x="116418" y="191951"/>
                      <a:pt x="116470" y="191328"/>
                    </a:cubicBezTo>
                    <a:cubicBezTo>
                      <a:pt x="116366" y="190548"/>
                      <a:pt x="116729" y="189457"/>
                      <a:pt x="117509" y="188159"/>
                    </a:cubicBezTo>
                    <a:cubicBezTo>
                      <a:pt x="118288" y="186808"/>
                      <a:pt x="118704" y="185821"/>
                      <a:pt x="118704" y="185094"/>
                    </a:cubicBezTo>
                    <a:cubicBezTo>
                      <a:pt x="117145" y="184678"/>
                      <a:pt x="116522" y="183431"/>
                      <a:pt x="116937" y="181249"/>
                    </a:cubicBezTo>
                    <a:cubicBezTo>
                      <a:pt x="117145" y="179743"/>
                      <a:pt x="118548" y="177769"/>
                      <a:pt x="121249" y="175327"/>
                    </a:cubicBezTo>
                    <a:cubicBezTo>
                      <a:pt x="123119" y="173665"/>
                      <a:pt x="123743" y="171275"/>
                      <a:pt x="123015" y="168210"/>
                    </a:cubicBezTo>
                    <a:cubicBezTo>
                      <a:pt x="122704" y="166912"/>
                      <a:pt x="122444" y="165041"/>
                      <a:pt x="122288" y="162548"/>
                    </a:cubicBezTo>
                    <a:cubicBezTo>
                      <a:pt x="122080" y="160054"/>
                      <a:pt x="121872" y="158340"/>
                      <a:pt x="121717" y="157353"/>
                    </a:cubicBezTo>
                    <a:cubicBezTo>
                      <a:pt x="121717" y="157665"/>
                      <a:pt x="122184" y="157924"/>
                      <a:pt x="123119" y="158184"/>
                    </a:cubicBezTo>
                    <a:cubicBezTo>
                      <a:pt x="124054" y="158444"/>
                      <a:pt x="124626" y="158756"/>
                      <a:pt x="124834" y="159119"/>
                    </a:cubicBezTo>
                    <a:cubicBezTo>
                      <a:pt x="125041" y="158808"/>
                      <a:pt x="125301" y="158288"/>
                      <a:pt x="125561" y="157509"/>
                    </a:cubicBezTo>
                    <a:cubicBezTo>
                      <a:pt x="125872" y="156730"/>
                      <a:pt x="126132" y="156106"/>
                      <a:pt x="126444" y="155743"/>
                    </a:cubicBezTo>
                    <a:cubicBezTo>
                      <a:pt x="126652" y="155431"/>
                      <a:pt x="127067" y="155067"/>
                      <a:pt x="127691" y="154652"/>
                    </a:cubicBezTo>
                    <a:cubicBezTo>
                      <a:pt x="128314" y="154184"/>
                      <a:pt x="128730" y="153924"/>
                      <a:pt x="128937" y="153820"/>
                    </a:cubicBezTo>
                    <a:cubicBezTo>
                      <a:pt x="129145" y="153717"/>
                      <a:pt x="129561" y="153405"/>
                      <a:pt x="130288" y="152833"/>
                    </a:cubicBezTo>
                    <a:cubicBezTo>
                      <a:pt x="130963" y="152314"/>
                      <a:pt x="131535" y="151846"/>
                      <a:pt x="132002" y="151587"/>
                    </a:cubicBezTo>
                    <a:cubicBezTo>
                      <a:pt x="132470" y="151275"/>
                      <a:pt x="133041" y="151067"/>
                      <a:pt x="133769" y="150911"/>
                    </a:cubicBezTo>
                    <a:cubicBezTo>
                      <a:pt x="134496" y="150756"/>
                      <a:pt x="135016" y="150963"/>
                      <a:pt x="135327" y="151587"/>
                    </a:cubicBezTo>
                    <a:cubicBezTo>
                      <a:pt x="135847" y="152158"/>
                      <a:pt x="135743" y="153093"/>
                      <a:pt x="135016" y="154340"/>
                    </a:cubicBezTo>
                    <a:cubicBezTo>
                      <a:pt x="134340" y="155587"/>
                      <a:pt x="134340" y="156418"/>
                      <a:pt x="135016" y="156937"/>
                    </a:cubicBezTo>
                    <a:cubicBezTo>
                      <a:pt x="135119" y="156626"/>
                      <a:pt x="135223" y="156002"/>
                      <a:pt x="135327" y="155015"/>
                    </a:cubicBezTo>
                    <a:cubicBezTo>
                      <a:pt x="135431" y="154028"/>
                      <a:pt x="135743" y="153301"/>
                      <a:pt x="136210" y="152782"/>
                    </a:cubicBezTo>
                    <a:cubicBezTo>
                      <a:pt x="136782" y="152210"/>
                      <a:pt x="137353" y="151846"/>
                      <a:pt x="137925" y="151743"/>
                    </a:cubicBezTo>
                    <a:cubicBezTo>
                      <a:pt x="138444" y="151639"/>
                      <a:pt x="138964" y="151691"/>
                      <a:pt x="139379" y="151950"/>
                    </a:cubicBezTo>
                    <a:cubicBezTo>
                      <a:pt x="139847" y="152210"/>
                      <a:pt x="140366" y="152522"/>
                      <a:pt x="140938" y="152989"/>
                    </a:cubicBezTo>
                    <a:cubicBezTo>
                      <a:pt x="141509" y="153457"/>
                      <a:pt x="142081" y="153717"/>
                      <a:pt x="142548" y="153820"/>
                    </a:cubicBezTo>
                    <a:cubicBezTo>
                      <a:pt x="144055" y="154340"/>
                      <a:pt x="145821" y="155379"/>
                      <a:pt x="147899" y="157093"/>
                    </a:cubicBezTo>
                    <a:cubicBezTo>
                      <a:pt x="147795" y="156989"/>
                      <a:pt x="147795" y="156885"/>
                      <a:pt x="147899" y="156730"/>
                    </a:cubicBezTo>
                    <a:cubicBezTo>
                      <a:pt x="148003" y="156574"/>
                      <a:pt x="148211" y="156418"/>
                      <a:pt x="148470" y="156262"/>
                    </a:cubicBezTo>
                    <a:cubicBezTo>
                      <a:pt x="148782" y="156106"/>
                      <a:pt x="149042" y="155950"/>
                      <a:pt x="149301" y="155795"/>
                    </a:cubicBezTo>
                    <a:cubicBezTo>
                      <a:pt x="149561" y="155639"/>
                      <a:pt x="149821" y="155535"/>
                      <a:pt x="150133" y="155431"/>
                    </a:cubicBezTo>
                    <a:lnTo>
                      <a:pt x="150600" y="155275"/>
                    </a:lnTo>
                    <a:cubicBezTo>
                      <a:pt x="151276" y="155275"/>
                      <a:pt x="151795" y="155223"/>
                      <a:pt x="152107" y="155119"/>
                    </a:cubicBezTo>
                    <a:cubicBezTo>
                      <a:pt x="152418" y="155015"/>
                      <a:pt x="152834" y="155119"/>
                      <a:pt x="153354" y="155431"/>
                    </a:cubicBezTo>
                    <a:cubicBezTo>
                      <a:pt x="153873" y="155743"/>
                      <a:pt x="154289" y="155950"/>
                      <a:pt x="154444" y="156106"/>
                    </a:cubicBezTo>
                    <a:cubicBezTo>
                      <a:pt x="154652" y="156262"/>
                      <a:pt x="154964" y="156522"/>
                      <a:pt x="155483" y="156937"/>
                    </a:cubicBezTo>
                    <a:cubicBezTo>
                      <a:pt x="156003" y="157353"/>
                      <a:pt x="156315" y="157613"/>
                      <a:pt x="156522" y="157821"/>
                    </a:cubicBezTo>
                    <a:cubicBezTo>
                      <a:pt x="156834" y="158028"/>
                      <a:pt x="157354" y="158340"/>
                      <a:pt x="158133" y="158860"/>
                    </a:cubicBezTo>
                    <a:cubicBezTo>
                      <a:pt x="158912" y="159379"/>
                      <a:pt x="159535" y="159743"/>
                      <a:pt x="160003" y="160054"/>
                    </a:cubicBezTo>
                    <a:cubicBezTo>
                      <a:pt x="160471" y="160366"/>
                      <a:pt x="160834" y="160782"/>
                      <a:pt x="161198" y="161405"/>
                    </a:cubicBezTo>
                    <a:cubicBezTo>
                      <a:pt x="161561" y="161976"/>
                      <a:pt x="161665" y="162652"/>
                      <a:pt x="161561" y="163327"/>
                    </a:cubicBezTo>
                    <a:cubicBezTo>
                      <a:pt x="162133" y="163431"/>
                      <a:pt x="163328" y="163795"/>
                      <a:pt x="165146" y="164522"/>
                    </a:cubicBezTo>
                    <a:cubicBezTo>
                      <a:pt x="165458" y="164730"/>
                      <a:pt x="166081" y="164886"/>
                      <a:pt x="167016" y="165041"/>
                    </a:cubicBezTo>
                    <a:cubicBezTo>
                      <a:pt x="167951" y="165197"/>
                      <a:pt x="168575" y="165405"/>
                      <a:pt x="168886" y="165717"/>
                    </a:cubicBezTo>
                    <a:cubicBezTo>
                      <a:pt x="154444" y="180782"/>
                      <a:pt x="137093" y="190133"/>
                      <a:pt x="116729" y="193717"/>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Open Sans"/>
                  <a:ea typeface="Open Sans"/>
                  <a:cs typeface="Open Sans"/>
                  <a:sym typeface="Open Sans"/>
                </a:endParaRPr>
              </a:p>
            </p:txBody>
          </p:sp>
        </p:grpSp>
        <p:sp>
          <p:nvSpPr>
            <p:cNvPr id="167" name="Google Shape;167;p24"/>
            <p:cNvSpPr/>
            <p:nvPr/>
          </p:nvSpPr>
          <p:spPr>
            <a:xfrm>
              <a:off x="6830255" y="3520333"/>
              <a:ext cx="265979" cy="265979"/>
            </a:xfrm>
            <a:custGeom>
              <a:rect b="b" l="l" r="r" t="t"/>
              <a:pathLst>
                <a:path extrusionOk="0" h="265979" w="265979">
                  <a:moveTo>
                    <a:pt x="132990" y="0"/>
                  </a:moveTo>
                  <a:cubicBezTo>
                    <a:pt x="59553" y="0"/>
                    <a:pt x="0" y="59553"/>
                    <a:pt x="0" y="132990"/>
                  </a:cubicBezTo>
                  <a:cubicBezTo>
                    <a:pt x="0" y="206426"/>
                    <a:pt x="59553" y="265979"/>
                    <a:pt x="132990" y="265979"/>
                  </a:cubicBezTo>
                  <a:cubicBezTo>
                    <a:pt x="206426" y="265979"/>
                    <a:pt x="265979" y="206426"/>
                    <a:pt x="265979" y="132990"/>
                  </a:cubicBezTo>
                  <a:cubicBezTo>
                    <a:pt x="265979" y="59553"/>
                    <a:pt x="206426" y="0"/>
                    <a:pt x="132990" y="0"/>
                  </a:cubicBezTo>
                  <a:close/>
                  <a:moveTo>
                    <a:pt x="193711" y="103691"/>
                  </a:moveTo>
                  <a:cubicBezTo>
                    <a:pt x="193770" y="105000"/>
                    <a:pt x="193798" y="106315"/>
                    <a:pt x="193798" y="107636"/>
                  </a:cubicBezTo>
                  <a:cubicBezTo>
                    <a:pt x="193798" y="147972"/>
                    <a:pt x="163096" y="194484"/>
                    <a:pt x="106948" y="194486"/>
                  </a:cubicBezTo>
                  <a:lnTo>
                    <a:pt x="106950" y="194486"/>
                  </a:lnTo>
                  <a:lnTo>
                    <a:pt x="106948" y="194486"/>
                  </a:lnTo>
                  <a:cubicBezTo>
                    <a:pt x="89709" y="194486"/>
                    <a:pt x="73668" y="189433"/>
                    <a:pt x="60159" y="180774"/>
                  </a:cubicBezTo>
                  <a:cubicBezTo>
                    <a:pt x="62548" y="181057"/>
                    <a:pt x="64979" y="181197"/>
                    <a:pt x="67440" y="181197"/>
                  </a:cubicBezTo>
                  <a:cubicBezTo>
                    <a:pt x="81743" y="181197"/>
                    <a:pt x="94904" y="176318"/>
                    <a:pt x="105353" y="168130"/>
                  </a:cubicBezTo>
                  <a:cubicBezTo>
                    <a:pt x="91990" y="167883"/>
                    <a:pt x="80724" y="159057"/>
                    <a:pt x="76836" y="146928"/>
                  </a:cubicBezTo>
                  <a:cubicBezTo>
                    <a:pt x="78697" y="147286"/>
                    <a:pt x="80610" y="147480"/>
                    <a:pt x="82573" y="147480"/>
                  </a:cubicBezTo>
                  <a:cubicBezTo>
                    <a:pt x="85359" y="147480"/>
                    <a:pt x="88058" y="147105"/>
                    <a:pt x="90623" y="146405"/>
                  </a:cubicBezTo>
                  <a:cubicBezTo>
                    <a:pt x="76655" y="143609"/>
                    <a:pt x="66134" y="131265"/>
                    <a:pt x="66134" y="116484"/>
                  </a:cubicBezTo>
                  <a:cubicBezTo>
                    <a:pt x="66134" y="116346"/>
                    <a:pt x="66134" y="116222"/>
                    <a:pt x="66138" y="116094"/>
                  </a:cubicBezTo>
                  <a:cubicBezTo>
                    <a:pt x="70251" y="118381"/>
                    <a:pt x="74955" y="119757"/>
                    <a:pt x="79963" y="119911"/>
                  </a:cubicBezTo>
                  <a:cubicBezTo>
                    <a:pt x="71767" y="114442"/>
                    <a:pt x="66379" y="105093"/>
                    <a:pt x="66379" y="94503"/>
                  </a:cubicBezTo>
                  <a:cubicBezTo>
                    <a:pt x="66379" y="88910"/>
                    <a:pt x="67891" y="83670"/>
                    <a:pt x="70513" y="79159"/>
                  </a:cubicBezTo>
                  <a:cubicBezTo>
                    <a:pt x="85566" y="97630"/>
                    <a:pt x="108062" y="109777"/>
                    <a:pt x="133432" y="111053"/>
                  </a:cubicBezTo>
                  <a:cubicBezTo>
                    <a:pt x="132908" y="108817"/>
                    <a:pt x="132638" y="106487"/>
                    <a:pt x="132638" y="104093"/>
                  </a:cubicBezTo>
                  <a:cubicBezTo>
                    <a:pt x="132638" y="87242"/>
                    <a:pt x="146310" y="73571"/>
                    <a:pt x="163167" y="73571"/>
                  </a:cubicBezTo>
                  <a:cubicBezTo>
                    <a:pt x="171947" y="73571"/>
                    <a:pt x="179878" y="77282"/>
                    <a:pt x="185448" y="83216"/>
                  </a:cubicBezTo>
                  <a:cubicBezTo>
                    <a:pt x="192402" y="81844"/>
                    <a:pt x="198932" y="79303"/>
                    <a:pt x="204831" y="75807"/>
                  </a:cubicBezTo>
                  <a:cubicBezTo>
                    <a:pt x="202548" y="82932"/>
                    <a:pt x="197711" y="88910"/>
                    <a:pt x="191408" y="92690"/>
                  </a:cubicBezTo>
                  <a:cubicBezTo>
                    <a:pt x="197583" y="91952"/>
                    <a:pt x="203468" y="90314"/>
                    <a:pt x="208937" y="87883"/>
                  </a:cubicBezTo>
                  <a:cubicBezTo>
                    <a:pt x="204852" y="94005"/>
                    <a:pt x="199671" y="99383"/>
                    <a:pt x="193711" y="103691"/>
                  </a:cubicBezTo>
                  <a:close/>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Open Sans"/>
                <a:ea typeface="Open Sans"/>
                <a:cs typeface="Open Sans"/>
                <a:sym typeface="Open Sans"/>
              </a:endParaRPr>
            </a:p>
          </p:txBody>
        </p:sp>
        <p:sp>
          <p:nvSpPr>
            <p:cNvPr id="168" name="Google Shape;168;p24"/>
            <p:cNvSpPr/>
            <p:nvPr/>
          </p:nvSpPr>
          <p:spPr>
            <a:xfrm>
              <a:off x="6830255" y="4434621"/>
              <a:ext cx="265979" cy="265979"/>
            </a:xfrm>
            <a:custGeom>
              <a:rect b="b" l="l" r="r" t="t"/>
              <a:pathLst>
                <a:path extrusionOk="0" h="265979" w="265979">
                  <a:moveTo>
                    <a:pt x="132990" y="0"/>
                  </a:moveTo>
                  <a:cubicBezTo>
                    <a:pt x="59553" y="0"/>
                    <a:pt x="0" y="59553"/>
                    <a:pt x="0" y="132990"/>
                  </a:cubicBezTo>
                  <a:cubicBezTo>
                    <a:pt x="0" y="206426"/>
                    <a:pt x="59553" y="265979"/>
                    <a:pt x="132990" y="265979"/>
                  </a:cubicBezTo>
                  <a:cubicBezTo>
                    <a:pt x="206426" y="265979"/>
                    <a:pt x="265979" y="206426"/>
                    <a:pt x="265979" y="132990"/>
                  </a:cubicBezTo>
                  <a:cubicBezTo>
                    <a:pt x="265979" y="59553"/>
                    <a:pt x="206426" y="0"/>
                    <a:pt x="132990" y="0"/>
                  </a:cubicBezTo>
                  <a:close/>
                  <a:moveTo>
                    <a:pt x="94344" y="201043"/>
                  </a:moveTo>
                  <a:lnTo>
                    <a:pt x="61955" y="201043"/>
                  </a:lnTo>
                  <a:lnTo>
                    <a:pt x="61955" y="103600"/>
                  </a:lnTo>
                  <a:lnTo>
                    <a:pt x="94344" y="103600"/>
                  </a:lnTo>
                  <a:close/>
                  <a:moveTo>
                    <a:pt x="78151" y="90294"/>
                  </a:moveTo>
                  <a:lnTo>
                    <a:pt x="77940" y="90294"/>
                  </a:lnTo>
                  <a:cubicBezTo>
                    <a:pt x="67071" y="90294"/>
                    <a:pt x="60042" y="82812"/>
                    <a:pt x="60042" y="73461"/>
                  </a:cubicBezTo>
                  <a:cubicBezTo>
                    <a:pt x="60042" y="63899"/>
                    <a:pt x="67286" y="56624"/>
                    <a:pt x="78366" y="56624"/>
                  </a:cubicBezTo>
                  <a:cubicBezTo>
                    <a:pt x="89446" y="56624"/>
                    <a:pt x="96264" y="63899"/>
                    <a:pt x="96475" y="73461"/>
                  </a:cubicBezTo>
                  <a:cubicBezTo>
                    <a:pt x="96475" y="82812"/>
                    <a:pt x="89446" y="90294"/>
                    <a:pt x="78151" y="90294"/>
                  </a:cubicBezTo>
                  <a:close/>
                  <a:moveTo>
                    <a:pt x="211132" y="201043"/>
                  </a:moveTo>
                  <a:lnTo>
                    <a:pt x="178747" y="201043"/>
                  </a:lnTo>
                  <a:lnTo>
                    <a:pt x="178747" y="148913"/>
                  </a:lnTo>
                  <a:cubicBezTo>
                    <a:pt x="178747" y="135812"/>
                    <a:pt x="174058" y="126877"/>
                    <a:pt x="162339" y="126877"/>
                  </a:cubicBezTo>
                  <a:cubicBezTo>
                    <a:pt x="153392" y="126877"/>
                    <a:pt x="148063" y="132904"/>
                    <a:pt x="145721" y="138722"/>
                  </a:cubicBezTo>
                  <a:cubicBezTo>
                    <a:pt x="144865" y="140804"/>
                    <a:pt x="144656" y="143714"/>
                    <a:pt x="144656" y="146626"/>
                  </a:cubicBezTo>
                  <a:lnTo>
                    <a:pt x="144656" y="201043"/>
                  </a:lnTo>
                  <a:lnTo>
                    <a:pt x="112269" y="201043"/>
                  </a:lnTo>
                  <a:cubicBezTo>
                    <a:pt x="112269" y="201043"/>
                    <a:pt x="112693" y="112742"/>
                    <a:pt x="112269" y="103600"/>
                  </a:cubicBezTo>
                  <a:lnTo>
                    <a:pt x="144656" y="103600"/>
                  </a:lnTo>
                  <a:lnTo>
                    <a:pt x="144656" y="117397"/>
                  </a:lnTo>
                  <a:cubicBezTo>
                    <a:pt x="148960" y="110757"/>
                    <a:pt x="156661" y="101313"/>
                    <a:pt x="173845" y="101313"/>
                  </a:cubicBezTo>
                  <a:cubicBezTo>
                    <a:pt x="195154" y="101313"/>
                    <a:pt x="211132" y="115240"/>
                    <a:pt x="211132" y="145169"/>
                  </a:cubicBezTo>
                  <a:close/>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Open Sans"/>
                <a:ea typeface="Open Sans"/>
                <a:cs typeface="Open Sans"/>
                <a:sym typeface="Open Sans"/>
              </a:endParaRPr>
            </a:p>
          </p:txBody>
        </p:sp>
        <p:grpSp>
          <p:nvGrpSpPr>
            <p:cNvPr id="169" name="Google Shape;169;p24"/>
            <p:cNvGrpSpPr/>
            <p:nvPr/>
          </p:nvGrpSpPr>
          <p:grpSpPr>
            <a:xfrm>
              <a:off x="6830255" y="4894942"/>
              <a:ext cx="265979" cy="265979"/>
              <a:chOff x="6874030" y="4894942"/>
              <a:chExt cx="265979" cy="265979"/>
            </a:xfrm>
          </p:grpSpPr>
          <p:sp>
            <p:nvSpPr>
              <p:cNvPr id="170" name="Google Shape;170;p24"/>
              <p:cNvSpPr/>
              <p:nvPr/>
            </p:nvSpPr>
            <p:spPr>
              <a:xfrm>
                <a:off x="6990454" y="5003016"/>
                <a:ext cx="43259" cy="49830"/>
              </a:xfrm>
              <a:custGeom>
                <a:rect b="b" l="l" r="r" t="t"/>
                <a:pathLst>
                  <a:path extrusionOk="0" h="49830" w="43259">
                    <a:moveTo>
                      <a:pt x="0" y="49830"/>
                    </a:moveTo>
                    <a:lnTo>
                      <a:pt x="43260" y="24915"/>
                    </a:lnTo>
                    <a:lnTo>
                      <a:pt x="0" y="0"/>
                    </a:lnTo>
                    <a:close/>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Open Sans"/>
                  <a:ea typeface="Open Sans"/>
                  <a:cs typeface="Open Sans"/>
                  <a:sym typeface="Open Sans"/>
                </a:endParaRPr>
              </a:p>
            </p:txBody>
          </p:sp>
          <p:sp>
            <p:nvSpPr>
              <p:cNvPr id="171" name="Google Shape;171;p24"/>
              <p:cNvSpPr/>
              <p:nvPr/>
            </p:nvSpPr>
            <p:spPr>
              <a:xfrm>
                <a:off x="6874030" y="4894942"/>
                <a:ext cx="265979" cy="265979"/>
              </a:xfrm>
              <a:custGeom>
                <a:rect b="b" l="l" r="r" t="t"/>
                <a:pathLst>
                  <a:path extrusionOk="0" h="265979" w="265979">
                    <a:moveTo>
                      <a:pt x="132990" y="0"/>
                    </a:moveTo>
                    <a:cubicBezTo>
                      <a:pt x="59553" y="0"/>
                      <a:pt x="0" y="59553"/>
                      <a:pt x="0" y="132990"/>
                    </a:cubicBezTo>
                    <a:cubicBezTo>
                      <a:pt x="0" y="206426"/>
                      <a:pt x="59553" y="265979"/>
                      <a:pt x="132990" y="265979"/>
                    </a:cubicBezTo>
                    <a:cubicBezTo>
                      <a:pt x="206426" y="265979"/>
                      <a:pt x="265979" y="206426"/>
                      <a:pt x="265979" y="132990"/>
                    </a:cubicBezTo>
                    <a:cubicBezTo>
                      <a:pt x="265979" y="59553"/>
                      <a:pt x="206426" y="0"/>
                      <a:pt x="132990" y="0"/>
                    </a:cubicBezTo>
                    <a:close/>
                    <a:moveTo>
                      <a:pt x="216088" y="133125"/>
                    </a:moveTo>
                    <a:cubicBezTo>
                      <a:pt x="216088" y="133125"/>
                      <a:pt x="216088" y="160096"/>
                      <a:pt x="212666" y="173102"/>
                    </a:cubicBezTo>
                    <a:cubicBezTo>
                      <a:pt x="210749" y="180221"/>
                      <a:pt x="205136" y="185833"/>
                      <a:pt x="198017" y="187749"/>
                    </a:cubicBezTo>
                    <a:cubicBezTo>
                      <a:pt x="185012" y="191172"/>
                      <a:pt x="132990" y="191172"/>
                      <a:pt x="132990" y="191172"/>
                    </a:cubicBezTo>
                    <a:cubicBezTo>
                      <a:pt x="132990" y="191172"/>
                      <a:pt x="81103" y="191172"/>
                      <a:pt x="67962" y="187613"/>
                    </a:cubicBezTo>
                    <a:cubicBezTo>
                      <a:pt x="60843" y="185697"/>
                      <a:pt x="55230" y="180083"/>
                      <a:pt x="53313" y="172964"/>
                    </a:cubicBezTo>
                    <a:cubicBezTo>
                      <a:pt x="49889" y="160096"/>
                      <a:pt x="49889" y="132990"/>
                      <a:pt x="49889" y="132990"/>
                    </a:cubicBezTo>
                    <a:cubicBezTo>
                      <a:pt x="49889" y="132990"/>
                      <a:pt x="49889" y="106021"/>
                      <a:pt x="53313" y="93015"/>
                    </a:cubicBezTo>
                    <a:cubicBezTo>
                      <a:pt x="55228" y="85896"/>
                      <a:pt x="60979" y="80146"/>
                      <a:pt x="67962" y="78230"/>
                    </a:cubicBezTo>
                    <a:cubicBezTo>
                      <a:pt x="80967" y="74807"/>
                      <a:pt x="132990" y="74807"/>
                      <a:pt x="132990" y="74807"/>
                    </a:cubicBezTo>
                    <a:cubicBezTo>
                      <a:pt x="132990" y="74807"/>
                      <a:pt x="185012" y="74807"/>
                      <a:pt x="198017" y="78366"/>
                    </a:cubicBezTo>
                    <a:cubicBezTo>
                      <a:pt x="205136" y="80282"/>
                      <a:pt x="210749" y="85896"/>
                      <a:pt x="212666" y="93015"/>
                    </a:cubicBezTo>
                    <a:cubicBezTo>
                      <a:pt x="216226" y="106021"/>
                      <a:pt x="216088" y="133125"/>
                      <a:pt x="216088" y="133125"/>
                    </a:cubicBezTo>
                    <a:close/>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Open Sans"/>
                  <a:ea typeface="Open Sans"/>
                  <a:cs typeface="Open Sans"/>
                  <a:sym typeface="Open Sans"/>
                </a:endParaRPr>
              </a:p>
            </p:txBody>
          </p:sp>
        </p:grpSp>
        <p:sp>
          <p:nvSpPr>
            <p:cNvPr id="172" name="Google Shape;172;p24"/>
            <p:cNvSpPr/>
            <p:nvPr/>
          </p:nvSpPr>
          <p:spPr>
            <a:xfrm>
              <a:off x="6833430" y="3980652"/>
              <a:ext cx="259629" cy="259629"/>
            </a:xfrm>
            <a:custGeom>
              <a:rect b="b" l="l" r="r" t="t"/>
              <a:pathLst>
                <a:path extrusionOk="0" h="259629" w="259629">
                  <a:moveTo>
                    <a:pt x="129815" y="0"/>
                  </a:moveTo>
                  <a:cubicBezTo>
                    <a:pt x="58112" y="0"/>
                    <a:pt x="0" y="58112"/>
                    <a:pt x="0" y="129815"/>
                  </a:cubicBezTo>
                  <a:cubicBezTo>
                    <a:pt x="0" y="201517"/>
                    <a:pt x="58112" y="259629"/>
                    <a:pt x="129815" y="259629"/>
                  </a:cubicBezTo>
                  <a:cubicBezTo>
                    <a:pt x="201517" y="259629"/>
                    <a:pt x="259629" y="201517"/>
                    <a:pt x="259629" y="129815"/>
                  </a:cubicBezTo>
                  <a:cubicBezTo>
                    <a:pt x="259629" y="58112"/>
                    <a:pt x="201517" y="0"/>
                    <a:pt x="129815" y="0"/>
                  </a:cubicBezTo>
                  <a:close/>
                  <a:moveTo>
                    <a:pt x="134784" y="204559"/>
                  </a:moveTo>
                  <a:lnTo>
                    <a:pt x="134784" y="129713"/>
                  </a:lnTo>
                  <a:lnTo>
                    <a:pt x="159479" y="129713"/>
                  </a:lnTo>
                  <a:lnTo>
                    <a:pt x="163384" y="104916"/>
                  </a:lnTo>
                  <a:lnTo>
                    <a:pt x="134784" y="104916"/>
                  </a:lnTo>
                  <a:lnTo>
                    <a:pt x="134784" y="92493"/>
                  </a:lnTo>
                  <a:cubicBezTo>
                    <a:pt x="134784" y="86002"/>
                    <a:pt x="136914" y="79866"/>
                    <a:pt x="146193" y="79866"/>
                  </a:cubicBezTo>
                  <a:lnTo>
                    <a:pt x="164753" y="79866"/>
                  </a:lnTo>
                  <a:lnTo>
                    <a:pt x="164753" y="55120"/>
                  </a:lnTo>
                  <a:lnTo>
                    <a:pt x="138384" y="55120"/>
                  </a:lnTo>
                  <a:cubicBezTo>
                    <a:pt x="116225" y="55120"/>
                    <a:pt x="110190" y="69725"/>
                    <a:pt x="110190" y="89957"/>
                  </a:cubicBezTo>
                  <a:lnTo>
                    <a:pt x="110190" y="104967"/>
                  </a:lnTo>
                  <a:lnTo>
                    <a:pt x="94978" y="104967"/>
                  </a:lnTo>
                  <a:lnTo>
                    <a:pt x="94978" y="129764"/>
                  </a:lnTo>
                  <a:lnTo>
                    <a:pt x="110190" y="129764"/>
                  </a:lnTo>
                  <a:lnTo>
                    <a:pt x="110190" y="204610"/>
                  </a:lnTo>
                  <a:lnTo>
                    <a:pt x="134784" y="204610"/>
                  </a:lnTo>
                  <a:lnTo>
                    <a:pt x="134784" y="204559"/>
                  </a:lnTo>
                  <a:close/>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Open Sans"/>
                <a:ea typeface="Open Sans"/>
                <a:cs typeface="Open Sans"/>
                <a:sym typeface="Open Sans"/>
              </a:endParaRPr>
            </a:p>
          </p:txBody>
        </p:sp>
      </p:grpSp>
      <p:grpSp>
        <p:nvGrpSpPr>
          <p:cNvPr id="173" name="Google Shape;173;p24"/>
          <p:cNvGrpSpPr/>
          <p:nvPr/>
        </p:nvGrpSpPr>
        <p:grpSpPr>
          <a:xfrm>
            <a:off x="5281491" y="895149"/>
            <a:ext cx="782669" cy="782669"/>
            <a:chOff x="1190625" y="238125"/>
            <a:chExt cx="5238750" cy="5238750"/>
          </a:xfrm>
        </p:grpSpPr>
        <p:sp>
          <p:nvSpPr>
            <p:cNvPr id="174" name="Google Shape;174;p24"/>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rgbClr val="CB22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24"/>
            <p:cNvSpPr/>
            <p:nvPr/>
          </p:nvSpPr>
          <p:spPr>
            <a:xfrm>
              <a:off x="3288550" y="2633150"/>
              <a:ext cx="1048975" cy="964100"/>
            </a:xfrm>
            <a:custGeom>
              <a:rect b="b" l="l" r="r" t="t"/>
              <a:pathLst>
                <a:path extrusionOk="0" h="38564" w="41959">
                  <a:moveTo>
                    <a:pt x="0" y="0"/>
                  </a:moveTo>
                  <a:lnTo>
                    <a:pt x="12491" y="19282"/>
                  </a:lnTo>
                  <a:lnTo>
                    <a:pt x="0" y="38563"/>
                  </a:lnTo>
                  <a:lnTo>
                    <a:pt x="15644" y="38563"/>
                  </a:lnTo>
                  <a:lnTo>
                    <a:pt x="19888" y="30560"/>
                  </a:lnTo>
                  <a:lnTo>
                    <a:pt x="20494" y="29104"/>
                  </a:lnTo>
                  <a:lnTo>
                    <a:pt x="20858" y="28256"/>
                  </a:lnTo>
                  <a:lnTo>
                    <a:pt x="20979" y="28256"/>
                  </a:lnTo>
                  <a:lnTo>
                    <a:pt x="21343" y="29104"/>
                  </a:lnTo>
                  <a:lnTo>
                    <a:pt x="22071" y="30560"/>
                  </a:lnTo>
                  <a:lnTo>
                    <a:pt x="26315" y="38563"/>
                  </a:lnTo>
                  <a:lnTo>
                    <a:pt x="41959" y="38563"/>
                  </a:lnTo>
                  <a:lnTo>
                    <a:pt x="29468" y="19282"/>
                  </a:lnTo>
                  <a:lnTo>
                    <a:pt x="41959" y="0"/>
                  </a:lnTo>
                  <a:lnTo>
                    <a:pt x="26073" y="0"/>
                  </a:lnTo>
                  <a:lnTo>
                    <a:pt x="22313" y="6912"/>
                  </a:lnTo>
                  <a:lnTo>
                    <a:pt x="21464" y="8489"/>
                  </a:lnTo>
                  <a:lnTo>
                    <a:pt x="20979" y="9217"/>
                  </a:lnTo>
                  <a:lnTo>
                    <a:pt x="20858" y="9217"/>
                  </a:lnTo>
                  <a:lnTo>
                    <a:pt x="19524" y="6912"/>
                  </a:lnTo>
                  <a:lnTo>
                    <a:pt x="1588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24"/>
            <p:cNvSpPr/>
            <p:nvPr/>
          </p:nvSpPr>
          <p:spPr>
            <a:xfrm>
              <a:off x="1966725"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802"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618" y="40261"/>
                  </a:lnTo>
                  <a:lnTo>
                    <a:pt x="26679" y="41231"/>
                  </a:lnTo>
                  <a:lnTo>
                    <a:pt x="28498" y="42322"/>
                  </a:lnTo>
                  <a:lnTo>
                    <a:pt x="30075" y="43293"/>
                  </a:lnTo>
                  <a:lnTo>
                    <a:pt x="30681" y="43899"/>
                  </a:lnTo>
                  <a:lnTo>
                    <a:pt x="31166" y="44505"/>
                  </a:lnTo>
                  <a:lnTo>
                    <a:pt x="31651" y="45112"/>
                  </a:lnTo>
                  <a:lnTo>
                    <a:pt x="32015" y="45718"/>
                  </a:lnTo>
                  <a:lnTo>
                    <a:pt x="32136" y="46324"/>
                  </a:lnTo>
                  <a:lnTo>
                    <a:pt x="32258" y="47052"/>
                  </a:lnTo>
                  <a:lnTo>
                    <a:pt x="32258"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493" y="46082"/>
                  </a:lnTo>
                  <a:lnTo>
                    <a:pt x="16493" y="44748"/>
                  </a:lnTo>
                  <a:lnTo>
                    <a:pt x="16735" y="43535"/>
                  </a:lnTo>
                  <a:lnTo>
                    <a:pt x="17099" y="42444"/>
                  </a:lnTo>
                  <a:lnTo>
                    <a:pt x="17584" y="41352"/>
                  </a:lnTo>
                  <a:lnTo>
                    <a:pt x="18191" y="40382"/>
                  </a:lnTo>
                  <a:lnTo>
                    <a:pt x="18676" y="39533"/>
                  </a:lnTo>
                  <a:lnTo>
                    <a:pt x="19888" y="38078"/>
                  </a:lnTo>
                  <a:close/>
                  <a:moveTo>
                    <a:pt x="25224" y="0"/>
                  </a:moveTo>
                  <a:lnTo>
                    <a:pt x="22435" y="121"/>
                  </a:lnTo>
                  <a:lnTo>
                    <a:pt x="19767" y="485"/>
                  </a:lnTo>
                  <a:lnTo>
                    <a:pt x="17463" y="970"/>
                  </a:lnTo>
                  <a:lnTo>
                    <a:pt x="15280" y="1577"/>
                  </a:lnTo>
                  <a:lnTo>
                    <a:pt x="13219" y="2425"/>
                  </a:lnTo>
                  <a:lnTo>
                    <a:pt x="11400"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4" y="24617"/>
                  </a:lnTo>
                  <a:lnTo>
                    <a:pt x="4851" y="26194"/>
                  </a:lnTo>
                  <a:lnTo>
                    <a:pt x="5700" y="27649"/>
                  </a:lnTo>
                  <a:lnTo>
                    <a:pt x="6670" y="29104"/>
                  </a:lnTo>
                  <a:lnTo>
                    <a:pt x="7883" y="30317"/>
                  </a:lnTo>
                  <a:lnTo>
                    <a:pt x="9096" y="31530"/>
                  </a:lnTo>
                  <a:lnTo>
                    <a:pt x="8125" y="32257"/>
                  </a:lnTo>
                  <a:lnTo>
                    <a:pt x="6791" y="33470"/>
                  </a:lnTo>
                  <a:lnTo>
                    <a:pt x="5336" y="35046"/>
                  </a:lnTo>
                  <a:lnTo>
                    <a:pt x="3760" y="36865"/>
                  </a:lnTo>
                  <a:lnTo>
                    <a:pt x="3032" y="37957"/>
                  </a:lnTo>
                  <a:lnTo>
                    <a:pt x="2305" y="39170"/>
                  </a:lnTo>
                  <a:lnTo>
                    <a:pt x="1698" y="40382"/>
                  </a:lnTo>
                  <a:lnTo>
                    <a:pt x="1092" y="41595"/>
                  </a:lnTo>
                  <a:lnTo>
                    <a:pt x="728" y="43050"/>
                  </a:lnTo>
                  <a:lnTo>
                    <a:pt x="364"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2" y="62938"/>
                  </a:lnTo>
                  <a:lnTo>
                    <a:pt x="9581"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30" y="65242"/>
                  </a:lnTo>
                  <a:lnTo>
                    <a:pt x="39170" y="64151"/>
                  </a:lnTo>
                  <a:lnTo>
                    <a:pt x="40989" y="62938"/>
                  </a:lnTo>
                  <a:lnTo>
                    <a:pt x="42565" y="61604"/>
                  </a:lnTo>
                  <a:lnTo>
                    <a:pt x="44021" y="60149"/>
                  </a:lnTo>
                  <a:lnTo>
                    <a:pt x="45233" y="58572"/>
                  </a:lnTo>
                  <a:lnTo>
                    <a:pt x="46325" y="56875"/>
                  </a:lnTo>
                  <a:lnTo>
                    <a:pt x="47173" y="55177"/>
                  </a:lnTo>
                  <a:lnTo>
                    <a:pt x="47780" y="53479"/>
                  </a:lnTo>
                  <a:lnTo>
                    <a:pt x="48265" y="51539"/>
                  </a:lnTo>
                  <a:lnTo>
                    <a:pt x="48629" y="49720"/>
                  </a:lnTo>
                  <a:lnTo>
                    <a:pt x="48629" y="47901"/>
                  </a:lnTo>
                  <a:lnTo>
                    <a:pt x="48629" y="46688"/>
                  </a:lnTo>
                  <a:lnTo>
                    <a:pt x="48507" y="45475"/>
                  </a:lnTo>
                  <a:lnTo>
                    <a:pt x="48386" y="44384"/>
                  </a:lnTo>
                  <a:lnTo>
                    <a:pt x="48144" y="43293"/>
                  </a:lnTo>
                  <a:lnTo>
                    <a:pt x="47780" y="42322"/>
                  </a:lnTo>
                  <a:lnTo>
                    <a:pt x="47416" y="41352"/>
                  </a:lnTo>
                  <a:lnTo>
                    <a:pt x="46446" y="39533"/>
                  </a:lnTo>
                  <a:lnTo>
                    <a:pt x="45354" y="37957"/>
                  </a:lnTo>
                  <a:lnTo>
                    <a:pt x="44021"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5" y="12733"/>
                  </a:lnTo>
                  <a:lnTo>
                    <a:pt x="45597" y="10914"/>
                  </a:lnTo>
                  <a:lnTo>
                    <a:pt x="44748" y="9216"/>
                  </a:lnTo>
                  <a:lnTo>
                    <a:pt x="43535" y="7640"/>
                  </a:lnTo>
                  <a:lnTo>
                    <a:pt x="42323" y="6185"/>
                  </a:lnTo>
                  <a:lnTo>
                    <a:pt x="40868" y="4972"/>
                  </a:lnTo>
                  <a:lnTo>
                    <a:pt x="39291" y="3759"/>
                  </a:lnTo>
                  <a:lnTo>
                    <a:pt x="37593" y="2789"/>
                  </a:lnTo>
                  <a:lnTo>
                    <a:pt x="35774" y="1940"/>
                  </a:lnTo>
                  <a:lnTo>
                    <a:pt x="33834" y="1213"/>
                  </a:lnTo>
                  <a:lnTo>
                    <a:pt x="31772" y="728"/>
                  </a:lnTo>
                  <a:lnTo>
                    <a:pt x="29590" y="364"/>
                  </a:lnTo>
                  <a:lnTo>
                    <a:pt x="27407" y="121"/>
                  </a:lnTo>
                  <a:lnTo>
                    <a:pt x="2522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24"/>
            <p:cNvSpPr/>
            <p:nvPr/>
          </p:nvSpPr>
          <p:spPr>
            <a:xfrm>
              <a:off x="4437550"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681"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496" y="40261"/>
                  </a:lnTo>
                  <a:lnTo>
                    <a:pt x="26679" y="41231"/>
                  </a:lnTo>
                  <a:lnTo>
                    <a:pt x="28498" y="42322"/>
                  </a:lnTo>
                  <a:lnTo>
                    <a:pt x="30075" y="43293"/>
                  </a:lnTo>
                  <a:lnTo>
                    <a:pt x="30681" y="43899"/>
                  </a:lnTo>
                  <a:lnTo>
                    <a:pt x="31166" y="44505"/>
                  </a:lnTo>
                  <a:lnTo>
                    <a:pt x="31651" y="45112"/>
                  </a:lnTo>
                  <a:lnTo>
                    <a:pt x="32015" y="45718"/>
                  </a:lnTo>
                  <a:lnTo>
                    <a:pt x="32136" y="46324"/>
                  </a:lnTo>
                  <a:lnTo>
                    <a:pt x="32257" y="47052"/>
                  </a:lnTo>
                  <a:lnTo>
                    <a:pt x="32136"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371" y="46082"/>
                  </a:lnTo>
                  <a:lnTo>
                    <a:pt x="16493" y="44748"/>
                  </a:lnTo>
                  <a:lnTo>
                    <a:pt x="16735" y="43535"/>
                  </a:lnTo>
                  <a:lnTo>
                    <a:pt x="17099" y="42444"/>
                  </a:lnTo>
                  <a:lnTo>
                    <a:pt x="17584" y="41352"/>
                  </a:lnTo>
                  <a:lnTo>
                    <a:pt x="18190" y="40382"/>
                  </a:lnTo>
                  <a:lnTo>
                    <a:pt x="18676" y="39533"/>
                  </a:lnTo>
                  <a:lnTo>
                    <a:pt x="19888" y="38078"/>
                  </a:lnTo>
                  <a:close/>
                  <a:moveTo>
                    <a:pt x="25103" y="0"/>
                  </a:moveTo>
                  <a:lnTo>
                    <a:pt x="22435" y="121"/>
                  </a:lnTo>
                  <a:lnTo>
                    <a:pt x="19767" y="485"/>
                  </a:lnTo>
                  <a:lnTo>
                    <a:pt x="17463" y="970"/>
                  </a:lnTo>
                  <a:lnTo>
                    <a:pt x="15280" y="1577"/>
                  </a:lnTo>
                  <a:lnTo>
                    <a:pt x="13218" y="2425"/>
                  </a:lnTo>
                  <a:lnTo>
                    <a:pt x="11399"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3" y="24617"/>
                  </a:lnTo>
                  <a:lnTo>
                    <a:pt x="4851" y="26194"/>
                  </a:lnTo>
                  <a:lnTo>
                    <a:pt x="5700" y="27649"/>
                  </a:lnTo>
                  <a:lnTo>
                    <a:pt x="6670" y="29104"/>
                  </a:lnTo>
                  <a:lnTo>
                    <a:pt x="7883" y="30317"/>
                  </a:lnTo>
                  <a:lnTo>
                    <a:pt x="9095" y="31530"/>
                  </a:lnTo>
                  <a:lnTo>
                    <a:pt x="8125" y="32257"/>
                  </a:lnTo>
                  <a:lnTo>
                    <a:pt x="6791" y="33470"/>
                  </a:lnTo>
                  <a:lnTo>
                    <a:pt x="5336" y="35046"/>
                  </a:lnTo>
                  <a:lnTo>
                    <a:pt x="3760" y="36865"/>
                  </a:lnTo>
                  <a:lnTo>
                    <a:pt x="3032" y="37957"/>
                  </a:lnTo>
                  <a:lnTo>
                    <a:pt x="2304" y="39170"/>
                  </a:lnTo>
                  <a:lnTo>
                    <a:pt x="1698" y="40382"/>
                  </a:lnTo>
                  <a:lnTo>
                    <a:pt x="1092" y="41595"/>
                  </a:lnTo>
                  <a:lnTo>
                    <a:pt x="607" y="43050"/>
                  </a:lnTo>
                  <a:lnTo>
                    <a:pt x="243"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1" y="62938"/>
                  </a:lnTo>
                  <a:lnTo>
                    <a:pt x="9580"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29" y="65242"/>
                  </a:lnTo>
                  <a:lnTo>
                    <a:pt x="39170" y="64151"/>
                  </a:lnTo>
                  <a:lnTo>
                    <a:pt x="40989" y="62938"/>
                  </a:lnTo>
                  <a:lnTo>
                    <a:pt x="42565" y="61604"/>
                  </a:lnTo>
                  <a:lnTo>
                    <a:pt x="44020" y="60149"/>
                  </a:lnTo>
                  <a:lnTo>
                    <a:pt x="45233" y="58572"/>
                  </a:lnTo>
                  <a:lnTo>
                    <a:pt x="46324" y="56875"/>
                  </a:lnTo>
                  <a:lnTo>
                    <a:pt x="47173" y="55177"/>
                  </a:lnTo>
                  <a:lnTo>
                    <a:pt x="47780" y="53479"/>
                  </a:lnTo>
                  <a:lnTo>
                    <a:pt x="48265" y="51539"/>
                  </a:lnTo>
                  <a:lnTo>
                    <a:pt x="48629" y="49720"/>
                  </a:lnTo>
                  <a:lnTo>
                    <a:pt x="48629" y="47901"/>
                  </a:lnTo>
                  <a:lnTo>
                    <a:pt x="48629" y="46688"/>
                  </a:lnTo>
                  <a:lnTo>
                    <a:pt x="48507" y="45475"/>
                  </a:lnTo>
                  <a:lnTo>
                    <a:pt x="48386" y="44384"/>
                  </a:lnTo>
                  <a:lnTo>
                    <a:pt x="48022" y="43293"/>
                  </a:lnTo>
                  <a:lnTo>
                    <a:pt x="47780" y="42322"/>
                  </a:lnTo>
                  <a:lnTo>
                    <a:pt x="47416" y="41352"/>
                  </a:lnTo>
                  <a:lnTo>
                    <a:pt x="46446" y="39533"/>
                  </a:lnTo>
                  <a:lnTo>
                    <a:pt x="45354" y="37957"/>
                  </a:lnTo>
                  <a:lnTo>
                    <a:pt x="44020"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4" y="12733"/>
                  </a:lnTo>
                  <a:lnTo>
                    <a:pt x="45597" y="10914"/>
                  </a:lnTo>
                  <a:lnTo>
                    <a:pt x="44627" y="9216"/>
                  </a:lnTo>
                  <a:lnTo>
                    <a:pt x="43535" y="7640"/>
                  </a:lnTo>
                  <a:lnTo>
                    <a:pt x="42323" y="6185"/>
                  </a:lnTo>
                  <a:lnTo>
                    <a:pt x="40867" y="4972"/>
                  </a:lnTo>
                  <a:lnTo>
                    <a:pt x="39291" y="3759"/>
                  </a:lnTo>
                  <a:lnTo>
                    <a:pt x="37593" y="2789"/>
                  </a:lnTo>
                  <a:lnTo>
                    <a:pt x="35774" y="1940"/>
                  </a:lnTo>
                  <a:lnTo>
                    <a:pt x="33834" y="1213"/>
                  </a:lnTo>
                  <a:lnTo>
                    <a:pt x="31772" y="728"/>
                  </a:lnTo>
                  <a:lnTo>
                    <a:pt x="29590" y="364"/>
                  </a:lnTo>
                  <a:lnTo>
                    <a:pt x="27407" y="121"/>
                  </a:lnTo>
                  <a:lnTo>
                    <a:pt x="2510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8" name="Google Shape;178;p24"/>
          <p:cNvSpPr/>
          <p:nvPr/>
        </p:nvSpPr>
        <p:spPr>
          <a:xfrm>
            <a:off x="0" y="0"/>
            <a:ext cx="4572000" cy="51435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2" showMasterSp="0">
  <p:cSld name="End Slide_1">
    <p:spTree>
      <p:nvGrpSpPr>
        <p:cNvPr id="179" name="Shape 179"/>
        <p:cNvGrpSpPr/>
        <p:nvPr/>
      </p:nvGrpSpPr>
      <p:grpSpPr>
        <a:xfrm>
          <a:off x="0" y="0"/>
          <a:ext cx="0" cy="0"/>
          <a:chOff x="0" y="0"/>
          <a:chExt cx="0" cy="0"/>
        </a:xfrm>
      </p:grpSpPr>
      <p:pic>
        <p:nvPicPr>
          <p:cNvPr id="180" name="Google Shape;180;p25"/>
          <p:cNvPicPr preferRelativeResize="0"/>
          <p:nvPr/>
        </p:nvPicPr>
        <p:blipFill rotWithShape="1">
          <a:blip r:embed="rId2">
            <a:alphaModFix/>
          </a:blip>
          <a:srcRect b="8637" l="36277" r="0" t="37648"/>
          <a:stretch/>
        </p:blipFill>
        <p:spPr>
          <a:xfrm>
            <a:off x="0" y="0"/>
            <a:ext cx="9143996" cy="5143503"/>
          </a:xfrm>
          <a:prstGeom prst="rect">
            <a:avLst/>
          </a:prstGeom>
          <a:noFill/>
          <a:ln>
            <a:noFill/>
          </a:ln>
        </p:spPr>
      </p:pic>
      <p:grpSp>
        <p:nvGrpSpPr>
          <p:cNvPr id="181" name="Google Shape;181;p25"/>
          <p:cNvGrpSpPr/>
          <p:nvPr/>
        </p:nvGrpSpPr>
        <p:grpSpPr>
          <a:xfrm>
            <a:off x="2877824" y="1824350"/>
            <a:ext cx="3367800" cy="1654352"/>
            <a:chOff x="930882" y="4227613"/>
            <a:chExt cx="4490400" cy="2205802"/>
          </a:xfrm>
        </p:grpSpPr>
        <p:sp>
          <p:nvSpPr>
            <p:cNvPr id="182" name="Google Shape;182;p25"/>
            <p:cNvSpPr txBox="1"/>
            <p:nvPr/>
          </p:nvSpPr>
          <p:spPr>
            <a:xfrm>
              <a:off x="930882" y="4227613"/>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100" cap="none" strike="noStrike">
                  <a:solidFill>
                    <a:srgbClr val="15152F"/>
                  </a:solidFill>
                  <a:uFill>
                    <a:noFill/>
                  </a:uFill>
                  <a:latin typeface="Roboto Light"/>
                  <a:ea typeface="Roboto Light"/>
                  <a:cs typeface="Roboto Light"/>
                  <a:sym typeface="Roboto Light"/>
                  <a:hlinkClick r:id="rId3">
                    <a:extLst>
                      <a:ext uri="{A12FA001-AC4F-418D-AE19-62706E023703}">
                        <ahyp:hlinkClr val="tx"/>
                      </a:ext>
                    </a:extLst>
                  </a:hlinkClick>
                </a:rPr>
                <a:t>8x8.com</a:t>
              </a:r>
              <a:endParaRPr i="0" sz="1100" cap="none" strike="noStrike">
                <a:solidFill>
                  <a:srgbClr val="15152F"/>
                </a:solidFill>
                <a:latin typeface="Roboto Light"/>
                <a:ea typeface="Roboto Light"/>
                <a:cs typeface="Roboto Light"/>
                <a:sym typeface="Roboto Light"/>
              </a:endParaRPr>
            </a:p>
          </p:txBody>
        </p:sp>
        <p:sp>
          <p:nvSpPr>
            <p:cNvPr id="183" name="Google Shape;183;p25"/>
            <p:cNvSpPr txBox="1"/>
            <p:nvPr/>
          </p:nvSpPr>
          <p:spPr>
            <a:xfrm>
              <a:off x="930882" y="4697184"/>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100" cap="none" strike="noStrike">
                  <a:solidFill>
                    <a:srgbClr val="15152F"/>
                  </a:solidFill>
                  <a:uFill>
                    <a:noFill/>
                  </a:uFill>
                  <a:latin typeface="Roboto Light"/>
                  <a:ea typeface="Roboto Light"/>
                  <a:cs typeface="Roboto Light"/>
                  <a:sym typeface="Roboto Light"/>
                  <a:hlinkClick r:id="rId4">
                    <a:extLst>
                      <a:ext uri="{A12FA001-AC4F-418D-AE19-62706E023703}">
                        <ahyp:hlinkClr val="tx"/>
                      </a:ext>
                    </a:extLst>
                  </a:hlinkClick>
                </a:rPr>
                <a:t>@8x8</a:t>
              </a:r>
              <a:endParaRPr i="0" sz="1100" cap="none" strike="noStrike">
                <a:solidFill>
                  <a:srgbClr val="15152F"/>
                </a:solidFill>
                <a:latin typeface="Roboto Light"/>
                <a:ea typeface="Roboto Light"/>
                <a:cs typeface="Roboto Light"/>
                <a:sym typeface="Roboto Light"/>
              </a:endParaRPr>
            </a:p>
          </p:txBody>
        </p:sp>
        <p:sp>
          <p:nvSpPr>
            <p:cNvPr id="184" name="Google Shape;184;p25"/>
            <p:cNvSpPr txBox="1"/>
            <p:nvPr/>
          </p:nvSpPr>
          <p:spPr>
            <a:xfrm>
              <a:off x="930882" y="5149746"/>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100" cap="none" strike="noStrike">
                  <a:solidFill>
                    <a:srgbClr val="15152F"/>
                  </a:solidFill>
                  <a:uFill>
                    <a:noFill/>
                  </a:uFill>
                  <a:latin typeface="Roboto Light"/>
                  <a:ea typeface="Roboto Light"/>
                  <a:cs typeface="Roboto Light"/>
                  <a:sym typeface="Roboto Light"/>
                  <a:hlinkClick r:id="rId5">
                    <a:extLst>
                      <a:ext uri="{A12FA001-AC4F-418D-AE19-62706E023703}">
                        <ahyp:hlinkClr val="tx"/>
                      </a:ext>
                    </a:extLst>
                  </a:hlinkClick>
                </a:rPr>
                <a:t>facebook.com/8x8Inc</a:t>
              </a:r>
              <a:endParaRPr i="0" sz="1100" cap="none" strike="noStrike">
                <a:solidFill>
                  <a:srgbClr val="15152F"/>
                </a:solidFill>
                <a:latin typeface="Roboto Light"/>
                <a:ea typeface="Roboto Light"/>
                <a:cs typeface="Roboto Light"/>
                <a:sym typeface="Roboto Light"/>
              </a:endParaRPr>
            </a:p>
          </p:txBody>
        </p:sp>
        <p:sp>
          <p:nvSpPr>
            <p:cNvPr id="185" name="Google Shape;185;p25"/>
            <p:cNvSpPr txBox="1"/>
            <p:nvPr/>
          </p:nvSpPr>
          <p:spPr>
            <a:xfrm>
              <a:off x="930882" y="5611691"/>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100" cap="none" strike="noStrike">
                  <a:solidFill>
                    <a:srgbClr val="15152F"/>
                  </a:solidFill>
                  <a:uFill>
                    <a:noFill/>
                  </a:uFill>
                  <a:latin typeface="Roboto Light"/>
                  <a:ea typeface="Roboto Light"/>
                  <a:cs typeface="Roboto Light"/>
                  <a:sym typeface="Roboto Light"/>
                  <a:hlinkClick r:id="rId6">
                    <a:extLst>
                      <a:ext uri="{A12FA001-AC4F-418D-AE19-62706E023703}">
                        <ahyp:hlinkClr val="tx"/>
                      </a:ext>
                    </a:extLst>
                  </a:hlinkClick>
                </a:rPr>
                <a:t>linkedin.com/company/8x8</a:t>
              </a:r>
              <a:endParaRPr i="0" sz="1100" cap="none" strike="noStrike">
                <a:solidFill>
                  <a:srgbClr val="15152F"/>
                </a:solidFill>
                <a:latin typeface="Roboto Light"/>
                <a:ea typeface="Roboto Light"/>
                <a:cs typeface="Roboto Light"/>
                <a:sym typeface="Roboto Light"/>
              </a:endParaRPr>
            </a:p>
          </p:txBody>
        </p:sp>
        <p:sp>
          <p:nvSpPr>
            <p:cNvPr id="186" name="Google Shape;186;p25"/>
            <p:cNvSpPr txBox="1"/>
            <p:nvPr/>
          </p:nvSpPr>
          <p:spPr>
            <a:xfrm>
              <a:off x="930882" y="6064115"/>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100" cap="none" strike="noStrike">
                  <a:solidFill>
                    <a:srgbClr val="15152F"/>
                  </a:solidFill>
                  <a:uFill>
                    <a:noFill/>
                  </a:uFill>
                  <a:latin typeface="Roboto Light"/>
                  <a:ea typeface="Roboto Light"/>
                  <a:cs typeface="Roboto Light"/>
                  <a:sym typeface="Roboto Light"/>
                  <a:hlinkClick r:id="rId7">
                    <a:extLst>
                      <a:ext uri="{A12FA001-AC4F-418D-AE19-62706E023703}">
                        <ahyp:hlinkClr val="tx"/>
                      </a:ext>
                    </a:extLst>
                  </a:hlinkClick>
                </a:rPr>
                <a:t>youtube.com/8x8Inc</a:t>
              </a:r>
              <a:endParaRPr i="0" sz="1100" cap="none" strike="noStrike">
                <a:solidFill>
                  <a:srgbClr val="15152F"/>
                </a:solidFill>
                <a:latin typeface="Roboto Light"/>
                <a:ea typeface="Roboto Light"/>
                <a:cs typeface="Roboto Light"/>
                <a:sym typeface="Roboto Light"/>
              </a:endParaRPr>
            </a:p>
          </p:txBody>
        </p:sp>
      </p:grpSp>
      <p:sp>
        <p:nvSpPr>
          <p:cNvPr id="187" name="Google Shape;187;p25"/>
          <p:cNvSpPr txBox="1"/>
          <p:nvPr/>
        </p:nvSpPr>
        <p:spPr>
          <a:xfrm>
            <a:off x="2618860" y="1439533"/>
            <a:ext cx="3626700" cy="276900"/>
          </a:xfrm>
          <a:prstGeom prst="rect">
            <a:avLst/>
          </a:prstGeom>
          <a:noFill/>
          <a:ln>
            <a:noFill/>
          </a:ln>
        </p:spPr>
        <p:txBody>
          <a:bodyPr anchorCtr="0" anchor="ctr" bIns="34275" lIns="0" spcFirstLastPara="1" rIns="0"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300" u="none" cap="none" strike="noStrike">
                <a:latin typeface="Roboto Slab Regular"/>
                <a:ea typeface="Roboto Slab Regular"/>
                <a:cs typeface="Roboto Slab Regular"/>
                <a:sym typeface="Roboto Slab Regular"/>
              </a:rPr>
              <a:t>For tips, updates and the latest information.</a:t>
            </a:r>
            <a:endParaRPr i="0" sz="1300" u="none" cap="none" strike="noStrike">
              <a:latin typeface="Roboto Slab Regular"/>
              <a:ea typeface="Roboto Slab Regular"/>
              <a:cs typeface="Roboto Slab Regular"/>
              <a:sym typeface="Roboto Slab Regular"/>
            </a:endParaRPr>
          </a:p>
        </p:txBody>
      </p:sp>
      <p:grpSp>
        <p:nvGrpSpPr>
          <p:cNvPr id="188" name="Google Shape;188;p25"/>
          <p:cNvGrpSpPr/>
          <p:nvPr/>
        </p:nvGrpSpPr>
        <p:grpSpPr>
          <a:xfrm>
            <a:off x="2623148" y="1863702"/>
            <a:ext cx="199485" cy="1575680"/>
            <a:chOff x="6830255" y="3060015"/>
            <a:chExt cx="265980" cy="2100906"/>
          </a:xfrm>
        </p:grpSpPr>
        <p:grpSp>
          <p:nvGrpSpPr>
            <p:cNvPr id="189" name="Google Shape;189;p25"/>
            <p:cNvGrpSpPr/>
            <p:nvPr/>
          </p:nvGrpSpPr>
          <p:grpSpPr>
            <a:xfrm>
              <a:off x="6830255" y="3060015"/>
              <a:ext cx="265979" cy="265978"/>
              <a:chOff x="6853145" y="3055072"/>
              <a:chExt cx="265979" cy="265978"/>
            </a:xfrm>
          </p:grpSpPr>
          <p:sp>
            <p:nvSpPr>
              <p:cNvPr id="190" name="Google Shape;190;p25"/>
              <p:cNvSpPr/>
              <p:nvPr/>
            </p:nvSpPr>
            <p:spPr>
              <a:xfrm>
                <a:off x="6853145" y="3055072"/>
                <a:ext cx="265979" cy="265978"/>
              </a:xfrm>
              <a:custGeom>
                <a:rect b="b" l="l" r="r" t="t"/>
                <a:pathLst>
                  <a:path extrusionOk="0" h="265978" w="265979">
                    <a:moveTo>
                      <a:pt x="132990" y="0"/>
                    </a:moveTo>
                    <a:cubicBezTo>
                      <a:pt x="59534" y="0"/>
                      <a:pt x="0" y="59533"/>
                      <a:pt x="0" y="132989"/>
                    </a:cubicBezTo>
                    <a:cubicBezTo>
                      <a:pt x="0" y="206445"/>
                      <a:pt x="59534" y="265978"/>
                      <a:pt x="132990" y="265978"/>
                    </a:cubicBezTo>
                    <a:cubicBezTo>
                      <a:pt x="206445" y="265978"/>
                      <a:pt x="265979" y="206445"/>
                      <a:pt x="265979" y="132989"/>
                    </a:cubicBezTo>
                    <a:cubicBezTo>
                      <a:pt x="265979" y="59533"/>
                      <a:pt x="206445" y="0"/>
                      <a:pt x="132990" y="0"/>
                    </a:cubicBezTo>
                    <a:close/>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Open Sans"/>
                  <a:ea typeface="Open Sans"/>
                  <a:cs typeface="Open Sans"/>
                  <a:sym typeface="Open Sans"/>
                </a:endParaRPr>
              </a:p>
            </p:txBody>
          </p:sp>
          <p:sp>
            <p:nvSpPr>
              <p:cNvPr id="191" name="Google Shape;191;p25"/>
              <p:cNvSpPr/>
              <p:nvPr/>
            </p:nvSpPr>
            <p:spPr>
              <a:xfrm>
                <a:off x="6901542" y="3103469"/>
                <a:ext cx="168941" cy="168940"/>
              </a:xfrm>
              <a:custGeom>
                <a:rect b="b" l="l" r="r" t="t"/>
                <a:pathLst>
                  <a:path extrusionOk="0" h="200522" w="200523">
                    <a:moveTo>
                      <a:pt x="187068" y="49923"/>
                    </a:moveTo>
                    <a:cubicBezTo>
                      <a:pt x="178081" y="34546"/>
                      <a:pt x="165925" y="22390"/>
                      <a:pt x="150600" y="13455"/>
                    </a:cubicBezTo>
                    <a:cubicBezTo>
                      <a:pt x="135223" y="4468"/>
                      <a:pt x="118444" y="0"/>
                      <a:pt x="100262" y="0"/>
                    </a:cubicBezTo>
                    <a:cubicBezTo>
                      <a:pt x="82079" y="0"/>
                      <a:pt x="65300" y="4468"/>
                      <a:pt x="49923" y="13455"/>
                    </a:cubicBezTo>
                    <a:cubicBezTo>
                      <a:pt x="34546" y="22442"/>
                      <a:pt x="22390" y="34598"/>
                      <a:pt x="13455" y="49923"/>
                    </a:cubicBezTo>
                    <a:cubicBezTo>
                      <a:pt x="4468" y="65300"/>
                      <a:pt x="0" y="82079"/>
                      <a:pt x="0" y="100261"/>
                    </a:cubicBezTo>
                    <a:cubicBezTo>
                      <a:pt x="0" y="118443"/>
                      <a:pt x="4468" y="135223"/>
                      <a:pt x="13455" y="150600"/>
                    </a:cubicBezTo>
                    <a:cubicBezTo>
                      <a:pt x="22442" y="165977"/>
                      <a:pt x="34598" y="178133"/>
                      <a:pt x="49923" y="187068"/>
                    </a:cubicBezTo>
                    <a:cubicBezTo>
                      <a:pt x="65300" y="196055"/>
                      <a:pt x="82079" y="200522"/>
                      <a:pt x="100262" y="200522"/>
                    </a:cubicBezTo>
                    <a:cubicBezTo>
                      <a:pt x="118444" y="200522"/>
                      <a:pt x="135223" y="196055"/>
                      <a:pt x="150600" y="187068"/>
                    </a:cubicBezTo>
                    <a:cubicBezTo>
                      <a:pt x="165977" y="178081"/>
                      <a:pt x="178133" y="165925"/>
                      <a:pt x="187068" y="150600"/>
                    </a:cubicBezTo>
                    <a:cubicBezTo>
                      <a:pt x="196056" y="135223"/>
                      <a:pt x="200523" y="118443"/>
                      <a:pt x="200523" y="100261"/>
                    </a:cubicBezTo>
                    <a:cubicBezTo>
                      <a:pt x="200523" y="82079"/>
                      <a:pt x="196056" y="65300"/>
                      <a:pt x="187068" y="49923"/>
                    </a:cubicBezTo>
                    <a:close/>
                    <a:moveTo>
                      <a:pt x="114496" y="160210"/>
                    </a:moveTo>
                    <a:cubicBezTo>
                      <a:pt x="113509" y="159015"/>
                      <a:pt x="113145" y="158028"/>
                      <a:pt x="113457" y="157249"/>
                    </a:cubicBezTo>
                    <a:cubicBezTo>
                      <a:pt x="113353" y="157769"/>
                      <a:pt x="112989" y="158184"/>
                      <a:pt x="112418" y="158600"/>
                    </a:cubicBezTo>
                    <a:cubicBezTo>
                      <a:pt x="111898" y="158028"/>
                      <a:pt x="111015" y="157249"/>
                      <a:pt x="109768" y="156366"/>
                    </a:cubicBezTo>
                    <a:cubicBezTo>
                      <a:pt x="108470" y="155483"/>
                      <a:pt x="107586" y="154756"/>
                      <a:pt x="107119" y="154132"/>
                    </a:cubicBezTo>
                    <a:cubicBezTo>
                      <a:pt x="106911" y="153820"/>
                      <a:pt x="106651" y="153405"/>
                      <a:pt x="106288" y="152885"/>
                    </a:cubicBezTo>
                    <a:cubicBezTo>
                      <a:pt x="105924" y="152366"/>
                      <a:pt x="105508" y="151639"/>
                      <a:pt x="104937" y="150756"/>
                    </a:cubicBezTo>
                    <a:cubicBezTo>
                      <a:pt x="104418" y="149872"/>
                      <a:pt x="104002" y="149093"/>
                      <a:pt x="103742" y="148470"/>
                    </a:cubicBezTo>
                    <a:cubicBezTo>
                      <a:pt x="103482" y="147846"/>
                      <a:pt x="103482" y="147431"/>
                      <a:pt x="103690" y="147379"/>
                    </a:cubicBezTo>
                    <a:cubicBezTo>
                      <a:pt x="101820" y="148158"/>
                      <a:pt x="99119" y="147639"/>
                      <a:pt x="95534" y="145768"/>
                    </a:cubicBezTo>
                    <a:cubicBezTo>
                      <a:pt x="94859" y="145353"/>
                      <a:pt x="93820" y="144314"/>
                      <a:pt x="92417" y="142651"/>
                    </a:cubicBezTo>
                    <a:cubicBezTo>
                      <a:pt x="91015" y="140989"/>
                      <a:pt x="89612" y="140210"/>
                      <a:pt x="88106" y="140418"/>
                    </a:cubicBezTo>
                    <a:cubicBezTo>
                      <a:pt x="87638" y="140522"/>
                      <a:pt x="86963" y="140677"/>
                      <a:pt x="86080" y="140937"/>
                    </a:cubicBezTo>
                    <a:cubicBezTo>
                      <a:pt x="85248" y="141197"/>
                      <a:pt x="84521" y="141301"/>
                      <a:pt x="83950" y="141301"/>
                    </a:cubicBezTo>
                    <a:cubicBezTo>
                      <a:pt x="83378" y="141301"/>
                      <a:pt x="82547" y="141093"/>
                      <a:pt x="81560" y="140729"/>
                    </a:cubicBezTo>
                    <a:cubicBezTo>
                      <a:pt x="80781" y="140418"/>
                      <a:pt x="79690" y="139846"/>
                      <a:pt x="78391" y="139015"/>
                    </a:cubicBezTo>
                    <a:cubicBezTo>
                      <a:pt x="77040" y="138184"/>
                      <a:pt x="76157" y="137664"/>
                      <a:pt x="75638" y="137457"/>
                    </a:cubicBezTo>
                    <a:cubicBezTo>
                      <a:pt x="74339" y="136781"/>
                      <a:pt x="73716" y="136418"/>
                      <a:pt x="73716" y="136418"/>
                    </a:cubicBezTo>
                    <a:lnTo>
                      <a:pt x="71326" y="135223"/>
                    </a:lnTo>
                    <a:cubicBezTo>
                      <a:pt x="70755" y="134911"/>
                      <a:pt x="70131" y="134444"/>
                      <a:pt x="69456" y="133820"/>
                    </a:cubicBezTo>
                    <a:cubicBezTo>
                      <a:pt x="68832" y="133197"/>
                      <a:pt x="68417" y="132521"/>
                      <a:pt x="68209" y="131794"/>
                    </a:cubicBezTo>
                    <a:cubicBezTo>
                      <a:pt x="68001" y="131223"/>
                      <a:pt x="67742" y="130028"/>
                      <a:pt x="67482" y="128210"/>
                    </a:cubicBezTo>
                    <a:cubicBezTo>
                      <a:pt x="67170" y="126443"/>
                      <a:pt x="66806" y="125145"/>
                      <a:pt x="66287" y="124365"/>
                    </a:cubicBezTo>
                    <a:cubicBezTo>
                      <a:pt x="65716" y="123378"/>
                      <a:pt x="64832" y="122391"/>
                      <a:pt x="63741" y="121404"/>
                    </a:cubicBezTo>
                    <a:cubicBezTo>
                      <a:pt x="62651" y="120417"/>
                      <a:pt x="61663" y="119898"/>
                      <a:pt x="60780" y="119898"/>
                    </a:cubicBezTo>
                    <a:cubicBezTo>
                      <a:pt x="61560" y="119898"/>
                      <a:pt x="61560" y="119223"/>
                      <a:pt x="60780" y="117872"/>
                    </a:cubicBezTo>
                    <a:cubicBezTo>
                      <a:pt x="60001" y="116521"/>
                      <a:pt x="59274" y="115586"/>
                      <a:pt x="58702" y="114963"/>
                    </a:cubicBezTo>
                    <a:cubicBezTo>
                      <a:pt x="58495" y="114755"/>
                      <a:pt x="57923" y="114132"/>
                      <a:pt x="56936" y="113041"/>
                    </a:cubicBezTo>
                    <a:cubicBezTo>
                      <a:pt x="55949" y="111950"/>
                      <a:pt x="55118" y="111015"/>
                      <a:pt x="54391" y="110235"/>
                    </a:cubicBezTo>
                    <a:cubicBezTo>
                      <a:pt x="53715" y="109456"/>
                      <a:pt x="53092" y="108521"/>
                      <a:pt x="52624" y="107482"/>
                    </a:cubicBezTo>
                    <a:cubicBezTo>
                      <a:pt x="52157" y="106443"/>
                      <a:pt x="52053" y="105560"/>
                      <a:pt x="52313" y="104885"/>
                    </a:cubicBezTo>
                    <a:cubicBezTo>
                      <a:pt x="52417" y="104781"/>
                      <a:pt x="52313" y="104625"/>
                      <a:pt x="52001" y="104417"/>
                    </a:cubicBezTo>
                    <a:cubicBezTo>
                      <a:pt x="51689" y="104209"/>
                      <a:pt x="51326" y="104002"/>
                      <a:pt x="50910" y="103846"/>
                    </a:cubicBezTo>
                    <a:cubicBezTo>
                      <a:pt x="50443" y="103638"/>
                      <a:pt x="50027" y="103482"/>
                      <a:pt x="49663" y="103326"/>
                    </a:cubicBezTo>
                    <a:cubicBezTo>
                      <a:pt x="49248" y="103170"/>
                      <a:pt x="48988" y="103118"/>
                      <a:pt x="48780" y="103118"/>
                    </a:cubicBezTo>
                    <a:cubicBezTo>
                      <a:pt x="48988" y="103534"/>
                      <a:pt x="49196" y="104209"/>
                      <a:pt x="49455" y="105248"/>
                    </a:cubicBezTo>
                    <a:cubicBezTo>
                      <a:pt x="49715" y="106287"/>
                      <a:pt x="49975" y="107067"/>
                      <a:pt x="50287" y="107534"/>
                    </a:cubicBezTo>
                    <a:cubicBezTo>
                      <a:pt x="50494" y="107950"/>
                      <a:pt x="51326" y="109352"/>
                      <a:pt x="52832" y="111846"/>
                    </a:cubicBezTo>
                    <a:cubicBezTo>
                      <a:pt x="55430" y="116002"/>
                      <a:pt x="56572" y="119067"/>
                      <a:pt x="56417" y="121041"/>
                    </a:cubicBezTo>
                    <a:cubicBezTo>
                      <a:pt x="55845" y="121249"/>
                      <a:pt x="55430" y="121145"/>
                      <a:pt x="55222" y="120729"/>
                    </a:cubicBezTo>
                    <a:cubicBezTo>
                      <a:pt x="55014" y="120313"/>
                      <a:pt x="54858" y="119794"/>
                      <a:pt x="54754" y="119119"/>
                    </a:cubicBezTo>
                    <a:cubicBezTo>
                      <a:pt x="54650" y="118443"/>
                      <a:pt x="54546" y="117924"/>
                      <a:pt x="54443" y="117612"/>
                    </a:cubicBezTo>
                    <a:cubicBezTo>
                      <a:pt x="54131" y="117041"/>
                      <a:pt x="53404" y="116365"/>
                      <a:pt x="52157" y="115690"/>
                    </a:cubicBezTo>
                    <a:cubicBezTo>
                      <a:pt x="50910" y="115015"/>
                      <a:pt x="50131" y="114287"/>
                      <a:pt x="49871" y="113612"/>
                    </a:cubicBezTo>
                    <a:cubicBezTo>
                      <a:pt x="49975" y="113612"/>
                      <a:pt x="50079" y="113560"/>
                      <a:pt x="50235" y="113456"/>
                    </a:cubicBezTo>
                    <a:cubicBezTo>
                      <a:pt x="50391" y="113352"/>
                      <a:pt x="50494" y="113300"/>
                      <a:pt x="50598" y="113300"/>
                    </a:cubicBezTo>
                    <a:cubicBezTo>
                      <a:pt x="50702" y="112417"/>
                      <a:pt x="50183" y="111274"/>
                      <a:pt x="49040" y="109872"/>
                    </a:cubicBezTo>
                    <a:cubicBezTo>
                      <a:pt x="47897" y="108469"/>
                      <a:pt x="47429" y="107482"/>
                      <a:pt x="47637" y="106911"/>
                    </a:cubicBezTo>
                    <a:cubicBezTo>
                      <a:pt x="46858" y="106339"/>
                      <a:pt x="46131" y="105144"/>
                      <a:pt x="45559" y="103430"/>
                    </a:cubicBezTo>
                    <a:cubicBezTo>
                      <a:pt x="44988" y="101716"/>
                      <a:pt x="44468" y="100573"/>
                      <a:pt x="44053" y="100105"/>
                    </a:cubicBezTo>
                    <a:cubicBezTo>
                      <a:pt x="43637" y="99534"/>
                      <a:pt x="43170" y="99014"/>
                      <a:pt x="42546" y="98547"/>
                    </a:cubicBezTo>
                    <a:cubicBezTo>
                      <a:pt x="41975" y="98079"/>
                      <a:pt x="41196" y="97612"/>
                      <a:pt x="40312" y="97040"/>
                    </a:cubicBezTo>
                    <a:cubicBezTo>
                      <a:pt x="39429" y="96521"/>
                      <a:pt x="38806" y="96105"/>
                      <a:pt x="38546" y="95949"/>
                    </a:cubicBezTo>
                    <a:cubicBezTo>
                      <a:pt x="38338" y="95846"/>
                      <a:pt x="37975" y="95430"/>
                      <a:pt x="37351" y="94599"/>
                    </a:cubicBezTo>
                    <a:cubicBezTo>
                      <a:pt x="34079" y="90651"/>
                      <a:pt x="33092" y="88521"/>
                      <a:pt x="34390" y="88209"/>
                    </a:cubicBezTo>
                    <a:cubicBezTo>
                      <a:pt x="33092" y="88521"/>
                      <a:pt x="32053" y="87534"/>
                      <a:pt x="31221" y="85300"/>
                    </a:cubicBezTo>
                    <a:cubicBezTo>
                      <a:pt x="30390" y="83066"/>
                      <a:pt x="30130" y="81352"/>
                      <a:pt x="30390" y="80157"/>
                    </a:cubicBezTo>
                    <a:lnTo>
                      <a:pt x="30078" y="80001"/>
                    </a:lnTo>
                    <a:cubicBezTo>
                      <a:pt x="30182" y="79586"/>
                      <a:pt x="30234" y="78443"/>
                      <a:pt x="30234" y="76521"/>
                    </a:cubicBezTo>
                    <a:cubicBezTo>
                      <a:pt x="30234" y="74599"/>
                      <a:pt x="30338" y="72832"/>
                      <a:pt x="30598" y="71274"/>
                    </a:cubicBezTo>
                    <a:cubicBezTo>
                      <a:pt x="30858" y="69715"/>
                      <a:pt x="31325" y="68884"/>
                      <a:pt x="32001" y="68884"/>
                    </a:cubicBezTo>
                    <a:cubicBezTo>
                      <a:pt x="31325" y="68988"/>
                      <a:pt x="30806" y="68365"/>
                      <a:pt x="30442" y="67014"/>
                    </a:cubicBezTo>
                    <a:cubicBezTo>
                      <a:pt x="30078" y="65663"/>
                      <a:pt x="30078" y="64780"/>
                      <a:pt x="30390" y="64261"/>
                    </a:cubicBezTo>
                    <a:cubicBezTo>
                      <a:pt x="30494" y="63949"/>
                      <a:pt x="30910" y="64157"/>
                      <a:pt x="31741" y="64832"/>
                    </a:cubicBezTo>
                    <a:cubicBezTo>
                      <a:pt x="32520" y="65507"/>
                      <a:pt x="32988" y="65975"/>
                      <a:pt x="33092" y="66183"/>
                    </a:cubicBezTo>
                    <a:cubicBezTo>
                      <a:pt x="34390" y="65507"/>
                      <a:pt x="34858" y="64624"/>
                      <a:pt x="34598" y="63533"/>
                    </a:cubicBezTo>
                    <a:cubicBezTo>
                      <a:pt x="34390" y="63118"/>
                      <a:pt x="33351" y="62079"/>
                      <a:pt x="31481" y="60416"/>
                    </a:cubicBezTo>
                    <a:cubicBezTo>
                      <a:pt x="27221" y="57663"/>
                      <a:pt x="25039" y="56313"/>
                      <a:pt x="24936" y="56416"/>
                    </a:cubicBezTo>
                    <a:cubicBezTo>
                      <a:pt x="25507" y="55326"/>
                      <a:pt x="25403" y="54390"/>
                      <a:pt x="24468" y="53611"/>
                    </a:cubicBezTo>
                    <a:cubicBezTo>
                      <a:pt x="23481" y="54183"/>
                      <a:pt x="22910" y="54338"/>
                      <a:pt x="22754" y="54079"/>
                    </a:cubicBezTo>
                    <a:cubicBezTo>
                      <a:pt x="22598" y="53767"/>
                      <a:pt x="22494" y="53248"/>
                      <a:pt x="22390" y="52468"/>
                    </a:cubicBezTo>
                    <a:cubicBezTo>
                      <a:pt x="22286" y="51689"/>
                      <a:pt x="22026" y="51222"/>
                      <a:pt x="21663" y="51118"/>
                    </a:cubicBezTo>
                    <a:cubicBezTo>
                      <a:pt x="21143" y="51014"/>
                      <a:pt x="20572" y="50650"/>
                      <a:pt x="19896" y="49923"/>
                    </a:cubicBezTo>
                    <a:cubicBezTo>
                      <a:pt x="28676" y="35897"/>
                      <a:pt x="40312" y="24883"/>
                      <a:pt x="54754" y="16987"/>
                    </a:cubicBezTo>
                    <a:cubicBezTo>
                      <a:pt x="55326" y="16883"/>
                      <a:pt x="56417" y="16831"/>
                      <a:pt x="58027" y="16831"/>
                    </a:cubicBezTo>
                    <a:cubicBezTo>
                      <a:pt x="58806" y="16935"/>
                      <a:pt x="59534" y="17195"/>
                      <a:pt x="60261" y="17559"/>
                    </a:cubicBezTo>
                    <a:cubicBezTo>
                      <a:pt x="60936" y="17974"/>
                      <a:pt x="61663" y="18494"/>
                      <a:pt x="62391" y="19169"/>
                    </a:cubicBezTo>
                    <a:cubicBezTo>
                      <a:pt x="63118" y="19844"/>
                      <a:pt x="63690" y="20364"/>
                      <a:pt x="64105" y="20676"/>
                    </a:cubicBezTo>
                    <a:cubicBezTo>
                      <a:pt x="64313" y="20104"/>
                      <a:pt x="64053" y="19169"/>
                      <a:pt x="63378" y="18026"/>
                    </a:cubicBezTo>
                    <a:cubicBezTo>
                      <a:pt x="63586" y="17455"/>
                      <a:pt x="64677" y="16831"/>
                      <a:pt x="66651" y="16260"/>
                    </a:cubicBezTo>
                    <a:cubicBezTo>
                      <a:pt x="68936" y="15948"/>
                      <a:pt x="70391" y="16000"/>
                      <a:pt x="71118" y="16416"/>
                    </a:cubicBezTo>
                    <a:cubicBezTo>
                      <a:pt x="70547" y="15533"/>
                      <a:pt x="69560" y="14286"/>
                      <a:pt x="68157" y="12727"/>
                    </a:cubicBezTo>
                    <a:lnTo>
                      <a:pt x="67430" y="13455"/>
                    </a:lnTo>
                    <a:cubicBezTo>
                      <a:pt x="66651" y="12779"/>
                      <a:pt x="64573" y="13091"/>
                      <a:pt x="61196" y="14494"/>
                    </a:cubicBezTo>
                    <a:cubicBezTo>
                      <a:pt x="60988" y="14598"/>
                      <a:pt x="60521" y="14857"/>
                      <a:pt x="59689" y="15325"/>
                    </a:cubicBezTo>
                    <a:cubicBezTo>
                      <a:pt x="58910" y="15792"/>
                      <a:pt x="58235" y="16104"/>
                      <a:pt x="57767" y="16312"/>
                    </a:cubicBezTo>
                    <a:cubicBezTo>
                      <a:pt x="57196" y="16520"/>
                      <a:pt x="56572" y="16572"/>
                      <a:pt x="56001" y="16468"/>
                    </a:cubicBezTo>
                    <a:cubicBezTo>
                      <a:pt x="60728" y="13922"/>
                      <a:pt x="65404" y="11844"/>
                      <a:pt x="69923" y="10390"/>
                    </a:cubicBezTo>
                    <a:cubicBezTo>
                      <a:pt x="70235" y="10598"/>
                      <a:pt x="70703" y="11013"/>
                      <a:pt x="71430" y="11637"/>
                    </a:cubicBezTo>
                    <a:cubicBezTo>
                      <a:pt x="72105" y="12260"/>
                      <a:pt x="72677" y="12727"/>
                      <a:pt x="73040" y="13039"/>
                    </a:cubicBezTo>
                    <a:cubicBezTo>
                      <a:pt x="72729" y="12831"/>
                      <a:pt x="72521" y="12935"/>
                      <a:pt x="72469" y="13351"/>
                    </a:cubicBezTo>
                    <a:cubicBezTo>
                      <a:pt x="72053" y="14546"/>
                      <a:pt x="72053" y="15533"/>
                      <a:pt x="72469" y="16312"/>
                    </a:cubicBezTo>
                    <a:cubicBezTo>
                      <a:pt x="72936" y="16987"/>
                      <a:pt x="73612" y="17403"/>
                      <a:pt x="74495" y="17507"/>
                    </a:cubicBezTo>
                    <a:cubicBezTo>
                      <a:pt x="75326" y="17611"/>
                      <a:pt x="76365" y="17559"/>
                      <a:pt x="77560" y="17351"/>
                    </a:cubicBezTo>
                    <a:cubicBezTo>
                      <a:pt x="78755" y="17143"/>
                      <a:pt x="79534" y="17039"/>
                      <a:pt x="79950" y="17039"/>
                    </a:cubicBezTo>
                    <a:lnTo>
                      <a:pt x="81456" y="17195"/>
                    </a:lnTo>
                    <a:cubicBezTo>
                      <a:pt x="84625" y="17507"/>
                      <a:pt x="85872" y="17195"/>
                      <a:pt x="85144" y="16312"/>
                    </a:cubicBezTo>
                    <a:cubicBezTo>
                      <a:pt x="85456" y="16728"/>
                      <a:pt x="85768" y="17507"/>
                      <a:pt x="86183" y="18754"/>
                    </a:cubicBezTo>
                    <a:cubicBezTo>
                      <a:pt x="86599" y="20000"/>
                      <a:pt x="87015" y="20831"/>
                      <a:pt x="87534" y="21351"/>
                    </a:cubicBezTo>
                    <a:cubicBezTo>
                      <a:pt x="88054" y="20935"/>
                      <a:pt x="88106" y="20260"/>
                      <a:pt x="87846" y="19273"/>
                    </a:cubicBezTo>
                    <a:cubicBezTo>
                      <a:pt x="87534" y="18286"/>
                      <a:pt x="87534" y="17611"/>
                      <a:pt x="87846" y="17195"/>
                    </a:cubicBezTo>
                    <a:cubicBezTo>
                      <a:pt x="87950" y="16987"/>
                      <a:pt x="88261" y="16779"/>
                      <a:pt x="88729" y="16624"/>
                    </a:cubicBezTo>
                    <a:cubicBezTo>
                      <a:pt x="89248" y="16416"/>
                      <a:pt x="89768" y="16208"/>
                      <a:pt x="90443" y="15948"/>
                    </a:cubicBezTo>
                    <a:cubicBezTo>
                      <a:pt x="91067" y="15689"/>
                      <a:pt x="91482" y="15533"/>
                      <a:pt x="91690" y="15429"/>
                    </a:cubicBezTo>
                    <a:cubicBezTo>
                      <a:pt x="92261" y="15013"/>
                      <a:pt x="91898" y="14338"/>
                      <a:pt x="90495" y="13351"/>
                    </a:cubicBezTo>
                    <a:cubicBezTo>
                      <a:pt x="90287" y="13247"/>
                      <a:pt x="89872" y="13091"/>
                      <a:pt x="89248" y="12883"/>
                    </a:cubicBezTo>
                    <a:cubicBezTo>
                      <a:pt x="88625" y="12676"/>
                      <a:pt x="88054" y="12468"/>
                      <a:pt x="87534" y="12312"/>
                    </a:cubicBezTo>
                    <a:cubicBezTo>
                      <a:pt x="87067" y="12104"/>
                      <a:pt x="86547" y="11844"/>
                      <a:pt x="85976" y="11481"/>
                    </a:cubicBezTo>
                    <a:cubicBezTo>
                      <a:pt x="85456" y="11117"/>
                      <a:pt x="85196" y="10753"/>
                      <a:pt x="85248" y="10286"/>
                    </a:cubicBezTo>
                    <a:cubicBezTo>
                      <a:pt x="85300" y="9818"/>
                      <a:pt x="85560" y="9247"/>
                      <a:pt x="86080" y="8572"/>
                    </a:cubicBezTo>
                    <a:cubicBezTo>
                      <a:pt x="86651" y="8104"/>
                      <a:pt x="87638" y="7896"/>
                      <a:pt x="88989" y="8000"/>
                    </a:cubicBezTo>
                    <a:cubicBezTo>
                      <a:pt x="90339" y="8104"/>
                      <a:pt x="91326" y="8364"/>
                      <a:pt x="92054" y="8727"/>
                    </a:cubicBezTo>
                    <a:cubicBezTo>
                      <a:pt x="94703" y="10234"/>
                      <a:pt x="95119" y="11533"/>
                      <a:pt x="93249" y="12727"/>
                    </a:cubicBezTo>
                    <a:cubicBezTo>
                      <a:pt x="94236" y="12831"/>
                      <a:pt x="95430" y="13195"/>
                      <a:pt x="96833" y="13922"/>
                    </a:cubicBezTo>
                    <a:cubicBezTo>
                      <a:pt x="98236" y="14598"/>
                      <a:pt x="98755" y="15377"/>
                      <a:pt x="98443" y="16156"/>
                    </a:cubicBezTo>
                    <a:cubicBezTo>
                      <a:pt x="99223" y="14650"/>
                      <a:pt x="100002" y="13922"/>
                      <a:pt x="100833" y="13922"/>
                    </a:cubicBezTo>
                    <a:cubicBezTo>
                      <a:pt x="101301" y="14026"/>
                      <a:pt x="101820" y="14702"/>
                      <a:pt x="102236" y="15948"/>
                    </a:cubicBezTo>
                    <a:cubicBezTo>
                      <a:pt x="102703" y="17195"/>
                      <a:pt x="102963" y="17870"/>
                      <a:pt x="103067" y="17974"/>
                    </a:cubicBezTo>
                    <a:cubicBezTo>
                      <a:pt x="103846" y="19065"/>
                      <a:pt x="104625" y="19325"/>
                      <a:pt x="105457" y="18702"/>
                    </a:cubicBezTo>
                    <a:cubicBezTo>
                      <a:pt x="106236" y="18130"/>
                      <a:pt x="107067" y="17247"/>
                      <a:pt x="107898" y="16104"/>
                    </a:cubicBezTo>
                    <a:cubicBezTo>
                      <a:pt x="108729" y="14961"/>
                      <a:pt x="109197" y="14442"/>
                      <a:pt x="109301" y="14546"/>
                    </a:cubicBezTo>
                    <a:cubicBezTo>
                      <a:pt x="108314" y="14130"/>
                      <a:pt x="108210" y="13766"/>
                      <a:pt x="108989" y="13351"/>
                    </a:cubicBezTo>
                    <a:cubicBezTo>
                      <a:pt x="110444" y="12468"/>
                      <a:pt x="111794" y="12208"/>
                      <a:pt x="112989" y="12624"/>
                    </a:cubicBezTo>
                    <a:cubicBezTo>
                      <a:pt x="113301" y="12831"/>
                      <a:pt x="113664" y="13247"/>
                      <a:pt x="114184" y="13974"/>
                    </a:cubicBezTo>
                    <a:cubicBezTo>
                      <a:pt x="115067" y="15740"/>
                      <a:pt x="114911" y="16572"/>
                      <a:pt x="113716" y="16520"/>
                    </a:cubicBezTo>
                    <a:cubicBezTo>
                      <a:pt x="114600" y="17299"/>
                      <a:pt x="114963" y="18286"/>
                      <a:pt x="114807" y="19481"/>
                    </a:cubicBezTo>
                    <a:cubicBezTo>
                      <a:pt x="114652" y="20676"/>
                      <a:pt x="113872" y="21195"/>
                      <a:pt x="112522" y="21091"/>
                    </a:cubicBezTo>
                    <a:cubicBezTo>
                      <a:pt x="112054" y="21091"/>
                      <a:pt x="111327" y="20831"/>
                      <a:pt x="110392" y="20364"/>
                    </a:cubicBezTo>
                    <a:cubicBezTo>
                      <a:pt x="109457" y="19896"/>
                      <a:pt x="108729" y="19585"/>
                      <a:pt x="108262" y="19533"/>
                    </a:cubicBezTo>
                    <a:cubicBezTo>
                      <a:pt x="107742" y="19481"/>
                      <a:pt x="107067" y="19741"/>
                      <a:pt x="106184" y="20364"/>
                    </a:cubicBezTo>
                    <a:cubicBezTo>
                      <a:pt x="105768" y="20883"/>
                      <a:pt x="105249" y="21715"/>
                      <a:pt x="104625" y="22909"/>
                    </a:cubicBezTo>
                    <a:cubicBezTo>
                      <a:pt x="104002" y="24104"/>
                      <a:pt x="103431" y="24935"/>
                      <a:pt x="102911" y="25455"/>
                    </a:cubicBezTo>
                    <a:cubicBezTo>
                      <a:pt x="101405" y="26961"/>
                      <a:pt x="98963" y="27481"/>
                      <a:pt x="95482" y="27065"/>
                    </a:cubicBezTo>
                    <a:cubicBezTo>
                      <a:pt x="95794" y="27065"/>
                      <a:pt x="95742" y="27377"/>
                      <a:pt x="95430" y="27948"/>
                    </a:cubicBezTo>
                    <a:cubicBezTo>
                      <a:pt x="95067" y="28520"/>
                      <a:pt x="94599" y="29195"/>
                      <a:pt x="94028" y="29974"/>
                    </a:cubicBezTo>
                    <a:cubicBezTo>
                      <a:pt x="93456" y="30702"/>
                      <a:pt x="93093" y="31117"/>
                      <a:pt x="92989" y="31221"/>
                    </a:cubicBezTo>
                    <a:cubicBezTo>
                      <a:pt x="92106" y="32208"/>
                      <a:pt x="91482" y="33351"/>
                      <a:pt x="91222" y="34650"/>
                    </a:cubicBezTo>
                    <a:cubicBezTo>
                      <a:pt x="91222" y="34858"/>
                      <a:pt x="91171" y="35533"/>
                      <a:pt x="91067" y="36676"/>
                    </a:cubicBezTo>
                    <a:cubicBezTo>
                      <a:pt x="90963" y="37819"/>
                      <a:pt x="90755" y="38702"/>
                      <a:pt x="90495" y="39273"/>
                    </a:cubicBezTo>
                    <a:cubicBezTo>
                      <a:pt x="91690" y="38962"/>
                      <a:pt x="92625" y="39585"/>
                      <a:pt x="93300" y="41040"/>
                    </a:cubicBezTo>
                    <a:cubicBezTo>
                      <a:pt x="93872" y="42442"/>
                      <a:pt x="93872" y="43169"/>
                      <a:pt x="93300" y="43273"/>
                    </a:cubicBezTo>
                    <a:cubicBezTo>
                      <a:pt x="96573" y="42806"/>
                      <a:pt x="99430" y="42962"/>
                      <a:pt x="101924" y="43845"/>
                    </a:cubicBezTo>
                    <a:cubicBezTo>
                      <a:pt x="105508" y="45144"/>
                      <a:pt x="107534" y="46390"/>
                      <a:pt x="108002" y="47689"/>
                    </a:cubicBezTo>
                    <a:cubicBezTo>
                      <a:pt x="108573" y="46806"/>
                      <a:pt x="110028" y="46754"/>
                      <a:pt x="112314" y="47533"/>
                    </a:cubicBezTo>
                    <a:cubicBezTo>
                      <a:pt x="113197" y="48001"/>
                      <a:pt x="113976" y="49507"/>
                      <a:pt x="114703" y="52001"/>
                    </a:cubicBezTo>
                    <a:cubicBezTo>
                      <a:pt x="115119" y="53507"/>
                      <a:pt x="115742" y="54754"/>
                      <a:pt x="116729" y="55845"/>
                    </a:cubicBezTo>
                    <a:cubicBezTo>
                      <a:pt x="117665" y="56936"/>
                      <a:pt x="118704" y="57248"/>
                      <a:pt x="119794" y="56728"/>
                    </a:cubicBezTo>
                    <a:lnTo>
                      <a:pt x="120262" y="56416"/>
                    </a:lnTo>
                    <a:cubicBezTo>
                      <a:pt x="120678" y="56209"/>
                      <a:pt x="120989" y="56053"/>
                      <a:pt x="121249" y="55897"/>
                    </a:cubicBezTo>
                    <a:cubicBezTo>
                      <a:pt x="121509" y="55741"/>
                      <a:pt x="121769" y="55533"/>
                      <a:pt x="122080" y="55326"/>
                    </a:cubicBezTo>
                    <a:cubicBezTo>
                      <a:pt x="122392" y="55066"/>
                      <a:pt x="122548" y="54858"/>
                      <a:pt x="122600" y="54650"/>
                    </a:cubicBezTo>
                    <a:cubicBezTo>
                      <a:pt x="122652" y="54442"/>
                      <a:pt x="122600" y="54235"/>
                      <a:pt x="122392" y="54079"/>
                    </a:cubicBezTo>
                    <a:cubicBezTo>
                      <a:pt x="121717" y="53507"/>
                      <a:pt x="121197" y="52676"/>
                      <a:pt x="120833" y="51637"/>
                    </a:cubicBezTo>
                    <a:cubicBezTo>
                      <a:pt x="120470" y="50598"/>
                      <a:pt x="120574" y="49663"/>
                      <a:pt x="121041" y="48884"/>
                    </a:cubicBezTo>
                    <a:cubicBezTo>
                      <a:pt x="121353" y="48468"/>
                      <a:pt x="122132" y="47897"/>
                      <a:pt x="123431" y="47118"/>
                    </a:cubicBezTo>
                    <a:cubicBezTo>
                      <a:pt x="124730" y="46338"/>
                      <a:pt x="125509" y="45559"/>
                      <a:pt x="125821" y="44728"/>
                    </a:cubicBezTo>
                    <a:cubicBezTo>
                      <a:pt x="126236" y="43429"/>
                      <a:pt x="125717" y="42390"/>
                      <a:pt x="124314" y="41559"/>
                    </a:cubicBezTo>
                    <a:cubicBezTo>
                      <a:pt x="122911" y="40728"/>
                      <a:pt x="122236" y="39949"/>
                      <a:pt x="122236" y="39273"/>
                    </a:cubicBezTo>
                    <a:cubicBezTo>
                      <a:pt x="122236" y="38754"/>
                      <a:pt x="122548" y="38182"/>
                      <a:pt x="123223" y="37507"/>
                    </a:cubicBezTo>
                    <a:cubicBezTo>
                      <a:pt x="123846" y="36832"/>
                      <a:pt x="124158" y="36156"/>
                      <a:pt x="124054" y="35585"/>
                    </a:cubicBezTo>
                    <a:cubicBezTo>
                      <a:pt x="124054" y="35273"/>
                      <a:pt x="123898" y="34650"/>
                      <a:pt x="123535" y="33715"/>
                    </a:cubicBezTo>
                    <a:cubicBezTo>
                      <a:pt x="123171" y="32780"/>
                      <a:pt x="123015" y="32104"/>
                      <a:pt x="122963" y="31637"/>
                    </a:cubicBezTo>
                    <a:cubicBezTo>
                      <a:pt x="122911" y="31169"/>
                      <a:pt x="123119" y="30650"/>
                      <a:pt x="123639" y="30078"/>
                    </a:cubicBezTo>
                    <a:cubicBezTo>
                      <a:pt x="124314" y="29663"/>
                      <a:pt x="125976" y="29715"/>
                      <a:pt x="128522" y="30130"/>
                    </a:cubicBezTo>
                    <a:cubicBezTo>
                      <a:pt x="131067" y="30598"/>
                      <a:pt x="132782" y="31065"/>
                      <a:pt x="133561" y="31533"/>
                    </a:cubicBezTo>
                    <a:cubicBezTo>
                      <a:pt x="133873" y="31741"/>
                      <a:pt x="134496" y="32000"/>
                      <a:pt x="135483" y="32416"/>
                    </a:cubicBezTo>
                    <a:cubicBezTo>
                      <a:pt x="136470" y="32832"/>
                      <a:pt x="137353" y="33247"/>
                      <a:pt x="138081" y="33663"/>
                    </a:cubicBezTo>
                    <a:cubicBezTo>
                      <a:pt x="138808" y="34130"/>
                      <a:pt x="139223" y="34546"/>
                      <a:pt x="139327" y="34910"/>
                    </a:cubicBezTo>
                    <a:lnTo>
                      <a:pt x="138600" y="34910"/>
                    </a:lnTo>
                    <a:cubicBezTo>
                      <a:pt x="139275" y="35481"/>
                      <a:pt x="139691" y="36208"/>
                      <a:pt x="139847" y="36988"/>
                    </a:cubicBezTo>
                    <a:cubicBezTo>
                      <a:pt x="140003" y="37767"/>
                      <a:pt x="139639" y="38390"/>
                      <a:pt x="138756" y="38754"/>
                    </a:cubicBezTo>
                    <a:cubicBezTo>
                      <a:pt x="139327" y="38650"/>
                      <a:pt x="140158" y="38806"/>
                      <a:pt x="141146" y="39221"/>
                    </a:cubicBezTo>
                    <a:cubicBezTo>
                      <a:pt x="142704" y="39793"/>
                      <a:pt x="142756" y="40364"/>
                      <a:pt x="141301" y="40832"/>
                    </a:cubicBezTo>
                    <a:cubicBezTo>
                      <a:pt x="141613" y="40728"/>
                      <a:pt x="142029" y="40624"/>
                      <a:pt x="142548" y="40520"/>
                    </a:cubicBezTo>
                    <a:cubicBezTo>
                      <a:pt x="143068" y="40416"/>
                      <a:pt x="143535" y="40260"/>
                      <a:pt x="143795" y="40053"/>
                    </a:cubicBezTo>
                    <a:cubicBezTo>
                      <a:pt x="144003" y="39949"/>
                      <a:pt x="144262" y="39793"/>
                      <a:pt x="144522" y="39533"/>
                    </a:cubicBezTo>
                    <a:cubicBezTo>
                      <a:pt x="144834" y="39273"/>
                      <a:pt x="145042" y="39117"/>
                      <a:pt x="145198" y="39066"/>
                    </a:cubicBezTo>
                    <a:cubicBezTo>
                      <a:pt x="145353" y="39014"/>
                      <a:pt x="145561" y="38962"/>
                      <a:pt x="145873" y="38910"/>
                    </a:cubicBezTo>
                    <a:cubicBezTo>
                      <a:pt x="146185" y="38858"/>
                      <a:pt x="146444" y="38962"/>
                      <a:pt x="146756" y="39117"/>
                    </a:cubicBezTo>
                    <a:cubicBezTo>
                      <a:pt x="146860" y="39117"/>
                      <a:pt x="147068" y="38858"/>
                      <a:pt x="147431" y="38390"/>
                    </a:cubicBezTo>
                    <a:cubicBezTo>
                      <a:pt x="147795" y="37923"/>
                      <a:pt x="148159" y="37403"/>
                      <a:pt x="148522" y="36884"/>
                    </a:cubicBezTo>
                    <a:cubicBezTo>
                      <a:pt x="148938" y="36416"/>
                      <a:pt x="149250" y="36156"/>
                      <a:pt x="149561" y="36156"/>
                    </a:cubicBezTo>
                    <a:cubicBezTo>
                      <a:pt x="149873" y="36156"/>
                      <a:pt x="150133" y="36260"/>
                      <a:pt x="150392" y="36520"/>
                    </a:cubicBezTo>
                    <a:cubicBezTo>
                      <a:pt x="150652" y="36780"/>
                      <a:pt x="150860" y="37040"/>
                      <a:pt x="150964" y="37351"/>
                    </a:cubicBezTo>
                    <a:cubicBezTo>
                      <a:pt x="151120" y="37663"/>
                      <a:pt x="151276" y="37975"/>
                      <a:pt x="151431" y="38338"/>
                    </a:cubicBezTo>
                    <a:cubicBezTo>
                      <a:pt x="151587" y="38702"/>
                      <a:pt x="151691" y="38962"/>
                      <a:pt x="151795" y="39169"/>
                    </a:cubicBezTo>
                    <a:cubicBezTo>
                      <a:pt x="152003" y="39637"/>
                      <a:pt x="152470" y="40208"/>
                      <a:pt x="153198" y="40728"/>
                    </a:cubicBezTo>
                    <a:cubicBezTo>
                      <a:pt x="153925" y="41247"/>
                      <a:pt x="154393" y="41767"/>
                      <a:pt x="154600" y="42286"/>
                    </a:cubicBezTo>
                    <a:cubicBezTo>
                      <a:pt x="154704" y="42598"/>
                      <a:pt x="154912" y="43325"/>
                      <a:pt x="155172" y="44520"/>
                    </a:cubicBezTo>
                    <a:cubicBezTo>
                      <a:pt x="155483" y="45715"/>
                      <a:pt x="155847" y="46546"/>
                      <a:pt x="156367" y="46962"/>
                    </a:cubicBezTo>
                    <a:cubicBezTo>
                      <a:pt x="156886" y="47429"/>
                      <a:pt x="157613" y="47793"/>
                      <a:pt x="158600" y="48053"/>
                    </a:cubicBezTo>
                    <a:cubicBezTo>
                      <a:pt x="158808" y="48157"/>
                      <a:pt x="159224" y="48105"/>
                      <a:pt x="159951" y="47897"/>
                    </a:cubicBezTo>
                    <a:cubicBezTo>
                      <a:pt x="160626" y="47689"/>
                      <a:pt x="161198" y="47637"/>
                      <a:pt x="161665" y="47741"/>
                    </a:cubicBezTo>
                    <a:cubicBezTo>
                      <a:pt x="162133" y="47845"/>
                      <a:pt x="162341" y="48209"/>
                      <a:pt x="162341" y="48936"/>
                    </a:cubicBezTo>
                    <a:cubicBezTo>
                      <a:pt x="162912" y="48364"/>
                      <a:pt x="163224" y="47949"/>
                      <a:pt x="163224" y="47741"/>
                    </a:cubicBezTo>
                    <a:cubicBezTo>
                      <a:pt x="163328" y="49040"/>
                      <a:pt x="163639" y="50079"/>
                      <a:pt x="164211" y="50858"/>
                    </a:cubicBezTo>
                    <a:cubicBezTo>
                      <a:pt x="164730" y="51637"/>
                      <a:pt x="165613" y="52001"/>
                      <a:pt x="166808" y="51897"/>
                    </a:cubicBezTo>
                    <a:lnTo>
                      <a:pt x="166497" y="55170"/>
                    </a:lnTo>
                    <a:cubicBezTo>
                      <a:pt x="166185" y="55637"/>
                      <a:pt x="165458" y="56053"/>
                      <a:pt x="164263" y="56261"/>
                    </a:cubicBezTo>
                    <a:cubicBezTo>
                      <a:pt x="163068" y="56520"/>
                      <a:pt x="162341" y="56728"/>
                      <a:pt x="162029" y="56936"/>
                    </a:cubicBezTo>
                    <a:cubicBezTo>
                      <a:pt x="161717" y="57040"/>
                      <a:pt x="160990" y="57611"/>
                      <a:pt x="159899" y="58702"/>
                    </a:cubicBezTo>
                    <a:cubicBezTo>
                      <a:pt x="158756" y="59793"/>
                      <a:pt x="158289" y="60416"/>
                      <a:pt x="158496" y="60624"/>
                    </a:cubicBezTo>
                    <a:cubicBezTo>
                      <a:pt x="156834" y="58754"/>
                      <a:pt x="154289" y="58183"/>
                      <a:pt x="150912" y="59014"/>
                    </a:cubicBezTo>
                    <a:cubicBezTo>
                      <a:pt x="147172" y="59585"/>
                      <a:pt x="144574" y="60209"/>
                      <a:pt x="143223" y="60780"/>
                    </a:cubicBezTo>
                    <a:cubicBezTo>
                      <a:pt x="141665" y="61559"/>
                      <a:pt x="140574" y="62287"/>
                      <a:pt x="139951" y="63014"/>
                    </a:cubicBezTo>
                    <a:cubicBezTo>
                      <a:pt x="139847" y="63118"/>
                      <a:pt x="139691" y="63481"/>
                      <a:pt x="139431" y="64053"/>
                    </a:cubicBezTo>
                    <a:cubicBezTo>
                      <a:pt x="139171" y="64624"/>
                      <a:pt x="138912" y="65196"/>
                      <a:pt x="138704" y="65663"/>
                    </a:cubicBezTo>
                    <a:cubicBezTo>
                      <a:pt x="138444" y="66131"/>
                      <a:pt x="138236" y="66391"/>
                      <a:pt x="138029" y="66391"/>
                    </a:cubicBezTo>
                    <a:cubicBezTo>
                      <a:pt x="138600" y="66287"/>
                      <a:pt x="139275" y="65819"/>
                      <a:pt x="140055" y="64988"/>
                    </a:cubicBezTo>
                    <a:cubicBezTo>
                      <a:pt x="140782" y="64157"/>
                      <a:pt x="141249" y="63689"/>
                      <a:pt x="141457" y="63585"/>
                    </a:cubicBezTo>
                    <a:cubicBezTo>
                      <a:pt x="144003" y="61923"/>
                      <a:pt x="146133" y="61300"/>
                      <a:pt x="147847" y="61819"/>
                    </a:cubicBezTo>
                    <a:cubicBezTo>
                      <a:pt x="150029" y="62391"/>
                      <a:pt x="150392" y="63222"/>
                      <a:pt x="148886" y="64209"/>
                    </a:cubicBezTo>
                    <a:cubicBezTo>
                      <a:pt x="148678" y="64417"/>
                      <a:pt x="148159" y="64469"/>
                      <a:pt x="147327" y="64417"/>
                    </a:cubicBezTo>
                    <a:cubicBezTo>
                      <a:pt x="146496" y="64365"/>
                      <a:pt x="145925" y="64365"/>
                      <a:pt x="145613" y="64469"/>
                    </a:cubicBezTo>
                    <a:cubicBezTo>
                      <a:pt x="146496" y="64676"/>
                      <a:pt x="147224" y="64936"/>
                      <a:pt x="147847" y="65300"/>
                    </a:cubicBezTo>
                    <a:cubicBezTo>
                      <a:pt x="148418" y="65663"/>
                      <a:pt x="148574" y="66131"/>
                      <a:pt x="148314" y="66702"/>
                    </a:cubicBezTo>
                    <a:cubicBezTo>
                      <a:pt x="149873" y="67585"/>
                      <a:pt x="150185" y="68572"/>
                      <a:pt x="149198" y="69663"/>
                    </a:cubicBezTo>
                    <a:cubicBezTo>
                      <a:pt x="147899" y="70962"/>
                      <a:pt x="146392" y="71482"/>
                      <a:pt x="144574" y="71274"/>
                    </a:cubicBezTo>
                    <a:cubicBezTo>
                      <a:pt x="144886" y="71274"/>
                      <a:pt x="144886" y="71482"/>
                      <a:pt x="144574" y="71845"/>
                    </a:cubicBezTo>
                    <a:lnTo>
                      <a:pt x="142029" y="73456"/>
                    </a:lnTo>
                    <a:cubicBezTo>
                      <a:pt x="141821" y="73560"/>
                      <a:pt x="141197" y="73819"/>
                      <a:pt x="140107" y="74183"/>
                    </a:cubicBezTo>
                    <a:cubicBezTo>
                      <a:pt x="139016" y="74599"/>
                      <a:pt x="138288" y="75014"/>
                      <a:pt x="137873" y="75534"/>
                    </a:cubicBezTo>
                    <a:cubicBezTo>
                      <a:pt x="137561" y="75949"/>
                      <a:pt x="137405" y="76521"/>
                      <a:pt x="137405" y="77300"/>
                    </a:cubicBezTo>
                    <a:cubicBezTo>
                      <a:pt x="137405" y="78079"/>
                      <a:pt x="137353" y="78702"/>
                      <a:pt x="137249" y="79066"/>
                    </a:cubicBezTo>
                    <a:cubicBezTo>
                      <a:pt x="137145" y="79482"/>
                      <a:pt x="136730" y="79534"/>
                      <a:pt x="136054" y="79378"/>
                    </a:cubicBezTo>
                    <a:cubicBezTo>
                      <a:pt x="135743" y="79949"/>
                      <a:pt x="134860" y="80417"/>
                      <a:pt x="133301" y="80780"/>
                    </a:cubicBezTo>
                    <a:cubicBezTo>
                      <a:pt x="131743" y="81144"/>
                      <a:pt x="130756" y="81664"/>
                      <a:pt x="130236" y="82339"/>
                    </a:cubicBezTo>
                    <a:cubicBezTo>
                      <a:pt x="130808" y="83118"/>
                      <a:pt x="130756" y="83897"/>
                      <a:pt x="130080" y="84729"/>
                    </a:cubicBezTo>
                    <a:cubicBezTo>
                      <a:pt x="128886" y="85716"/>
                      <a:pt x="127847" y="85612"/>
                      <a:pt x="126963" y="84417"/>
                    </a:cubicBezTo>
                    <a:cubicBezTo>
                      <a:pt x="126444" y="84625"/>
                      <a:pt x="126080" y="85092"/>
                      <a:pt x="125872" y="85923"/>
                    </a:cubicBezTo>
                    <a:cubicBezTo>
                      <a:pt x="125613" y="86703"/>
                      <a:pt x="125249" y="87274"/>
                      <a:pt x="124782" y="87534"/>
                    </a:cubicBezTo>
                    <a:cubicBezTo>
                      <a:pt x="125457" y="88625"/>
                      <a:pt x="125353" y="89404"/>
                      <a:pt x="124470" y="89923"/>
                    </a:cubicBezTo>
                    <a:cubicBezTo>
                      <a:pt x="124574" y="89923"/>
                      <a:pt x="124782" y="90027"/>
                      <a:pt x="125145" y="90235"/>
                    </a:cubicBezTo>
                    <a:cubicBezTo>
                      <a:pt x="125509" y="90443"/>
                      <a:pt x="125872" y="90703"/>
                      <a:pt x="126236" y="90962"/>
                    </a:cubicBezTo>
                    <a:cubicBezTo>
                      <a:pt x="126652" y="91274"/>
                      <a:pt x="126860" y="91430"/>
                      <a:pt x="126963" y="91430"/>
                    </a:cubicBezTo>
                    <a:cubicBezTo>
                      <a:pt x="126548" y="92313"/>
                      <a:pt x="126028" y="92781"/>
                      <a:pt x="125353" y="92781"/>
                    </a:cubicBezTo>
                    <a:cubicBezTo>
                      <a:pt x="125924" y="94339"/>
                      <a:pt x="125197" y="96105"/>
                      <a:pt x="123119" y="97975"/>
                    </a:cubicBezTo>
                    <a:cubicBezTo>
                      <a:pt x="122704" y="98391"/>
                      <a:pt x="122080" y="98755"/>
                      <a:pt x="121249" y="99170"/>
                    </a:cubicBezTo>
                    <a:cubicBezTo>
                      <a:pt x="120418" y="99586"/>
                      <a:pt x="119639" y="99898"/>
                      <a:pt x="118963" y="100157"/>
                    </a:cubicBezTo>
                    <a:cubicBezTo>
                      <a:pt x="118288" y="100417"/>
                      <a:pt x="117872" y="100573"/>
                      <a:pt x="117768" y="100677"/>
                    </a:cubicBezTo>
                    <a:cubicBezTo>
                      <a:pt x="116781" y="101560"/>
                      <a:pt x="116054" y="102495"/>
                      <a:pt x="115535" y="103430"/>
                    </a:cubicBezTo>
                    <a:cubicBezTo>
                      <a:pt x="115067" y="104365"/>
                      <a:pt x="114963" y="105300"/>
                      <a:pt x="115327" y="106183"/>
                    </a:cubicBezTo>
                    <a:cubicBezTo>
                      <a:pt x="115690" y="107067"/>
                      <a:pt x="116574" y="107690"/>
                      <a:pt x="118080" y="107950"/>
                    </a:cubicBezTo>
                    <a:lnTo>
                      <a:pt x="118236" y="109144"/>
                    </a:lnTo>
                    <a:lnTo>
                      <a:pt x="118236" y="111794"/>
                    </a:lnTo>
                    <a:lnTo>
                      <a:pt x="118392" y="112989"/>
                    </a:lnTo>
                    <a:cubicBezTo>
                      <a:pt x="118496" y="113664"/>
                      <a:pt x="118548" y="114287"/>
                      <a:pt x="118600" y="114859"/>
                    </a:cubicBezTo>
                    <a:cubicBezTo>
                      <a:pt x="118652" y="115378"/>
                      <a:pt x="118652" y="116106"/>
                      <a:pt x="118600" y="116937"/>
                    </a:cubicBezTo>
                    <a:cubicBezTo>
                      <a:pt x="118548" y="117768"/>
                      <a:pt x="118340" y="118236"/>
                      <a:pt x="117924" y="118339"/>
                    </a:cubicBezTo>
                    <a:cubicBezTo>
                      <a:pt x="117509" y="118443"/>
                      <a:pt x="116989" y="118339"/>
                      <a:pt x="116314" y="118028"/>
                    </a:cubicBezTo>
                    <a:cubicBezTo>
                      <a:pt x="115535" y="117612"/>
                      <a:pt x="114600" y="115482"/>
                      <a:pt x="113509" y="111482"/>
                    </a:cubicBezTo>
                    <a:cubicBezTo>
                      <a:pt x="113301" y="110495"/>
                      <a:pt x="112729" y="109300"/>
                      <a:pt x="111742" y="107898"/>
                    </a:cubicBezTo>
                    <a:cubicBezTo>
                      <a:pt x="111223" y="108417"/>
                      <a:pt x="110807" y="108729"/>
                      <a:pt x="110496" y="108885"/>
                    </a:cubicBezTo>
                    <a:cubicBezTo>
                      <a:pt x="110132" y="109041"/>
                      <a:pt x="109924" y="109041"/>
                      <a:pt x="109768" y="108937"/>
                    </a:cubicBezTo>
                    <a:cubicBezTo>
                      <a:pt x="109612" y="108833"/>
                      <a:pt x="109353" y="108625"/>
                      <a:pt x="108937" y="108261"/>
                    </a:cubicBezTo>
                    <a:cubicBezTo>
                      <a:pt x="108522" y="107898"/>
                      <a:pt x="108210" y="107638"/>
                      <a:pt x="107898" y="107430"/>
                    </a:cubicBezTo>
                    <a:cubicBezTo>
                      <a:pt x="107379" y="107118"/>
                      <a:pt x="106547" y="106911"/>
                      <a:pt x="105301" y="106703"/>
                    </a:cubicBezTo>
                    <a:cubicBezTo>
                      <a:pt x="104054" y="106495"/>
                      <a:pt x="103275" y="106235"/>
                      <a:pt x="103015" y="105976"/>
                    </a:cubicBezTo>
                    <a:cubicBezTo>
                      <a:pt x="100625" y="107742"/>
                      <a:pt x="99223" y="107326"/>
                      <a:pt x="98703" y="104625"/>
                    </a:cubicBezTo>
                    <a:cubicBezTo>
                      <a:pt x="98495" y="105092"/>
                      <a:pt x="98547" y="105768"/>
                      <a:pt x="98755" y="106651"/>
                    </a:cubicBezTo>
                    <a:cubicBezTo>
                      <a:pt x="99015" y="107482"/>
                      <a:pt x="99119" y="107950"/>
                      <a:pt x="99119" y="108054"/>
                    </a:cubicBezTo>
                    <a:cubicBezTo>
                      <a:pt x="98443" y="109352"/>
                      <a:pt x="97352" y="109456"/>
                      <a:pt x="95846" y="108365"/>
                    </a:cubicBezTo>
                    <a:cubicBezTo>
                      <a:pt x="95275" y="107794"/>
                      <a:pt x="93872" y="107690"/>
                      <a:pt x="91742" y="108157"/>
                    </a:cubicBezTo>
                    <a:cubicBezTo>
                      <a:pt x="89612" y="108625"/>
                      <a:pt x="88209" y="108677"/>
                      <a:pt x="87534" y="108365"/>
                    </a:cubicBezTo>
                    <a:cubicBezTo>
                      <a:pt x="87638" y="108365"/>
                      <a:pt x="87846" y="108521"/>
                      <a:pt x="88106" y="108833"/>
                    </a:cubicBezTo>
                    <a:cubicBezTo>
                      <a:pt x="88417" y="109041"/>
                      <a:pt x="88625" y="109196"/>
                      <a:pt x="88677" y="109300"/>
                    </a:cubicBezTo>
                    <a:cubicBezTo>
                      <a:pt x="88573" y="109716"/>
                      <a:pt x="88417" y="109976"/>
                      <a:pt x="88209" y="110183"/>
                    </a:cubicBezTo>
                    <a:cubicBezTo>
                      <a:pt x="88002" y="110391"/>
                      <a:pt x="87794" y="110443"/>
                      <a:pt x="87638" y="110391"/>
                    </a:cubicBezTo>
                    <a:cubicBezTo>
                      <a:pt x="87430" y="110339"/>
                      <a:pt x="87222" y="110339"/>
                      <a:pt x="86963" y="110391"/>
                    </a:cubicBezTo>
                    <a:cubicBezTo>
                      <a:pt x="86703" y="110443"/>
                      <a:pt x="86495" y="110495"/>
                      <a:pt x="86287" y="110599"/>
                    </a:cubicBezTo>
                    <a:cubicBezTo>
                      <a:pt x="85872" y="110911"/>
                      <a:pt x="85404" y="111430"/>
                      <a:pt x="84781" y="112158"/>
                    </a:cubicBezTo>
                    <a:cubicBezTo>
                      <a:pt x="84209" y="112885"/>
                      <a:pt x="83742" y="113352"/>
                      <a:pt x="83430" y="113560"/>
                    </a:cubicBezTo>
                    <a:cubicBezTo>
                      <a:pt x="84002" y="115119"/>
                      <a:pt x="84313" y="116365"/>
                      <a:pt x="84261" y="117197"/>
                    </a:cubicBezTo>
                    <a:cubicBezTo>
                      <a:pt x="84209" y="118028"/>
                      <a:pt x="84054" y="119275"/>
                      <a:pt x="83794" y="120885"/>
                    </a:cubicBezTo>
                    <a:cubicBezTo>
                      <a:pt x="83534" y="122495"/>
                      <a:pt x="83430" y="123846"/>
                      <a:pt x="83430" y="124833"/>
                    </a:cubicBezTo>
                    <a:cubicBezTo>
                      <a:pt x="83430" y="126391"/>
                      <a:pt x="83898" y="128262"/>
                      <a:pt x="84833" y="130340"/>
                    </a:cubicBezTo>
                    <a:cubicBezTo>
                      <a:pt x="85768" y="132418"/>
                      <a:pt x="86859" y="133872"/>
                      <a:pt x="88157" y="134651"/>
                    </a:cubicBezTo>
                    <a:cubicBezTo>
                      <a:pt x="88833" y="135067"/>
                      <a:pt x="90028" y="135275"/>
                      <a:pt x="91742" y="135379"/>
                    </a:cubicBezTo>
                    <a:cubicBezTo>
                      <a:pt x="93404" y="135483"/>
                      <a:pt x="94599" y="135379"/>
                      <a:pt x="95326" y="135067"/>
                    </a:cubicBezTo>
                    <a:cubicBezTo>
                      <a:pt x="95898" y="134755"/>
                      <a:pt x="96365" y="134444"/>
                      <a:pt x="96677" y="134028"/>
                    </a:cubicBezTo>
                    <a:cubicBezTo>
                      <a:pt x="96989" y="133612"/>
                      <a:pt x="97197" y="133041"/>
                      <a:pt x="97404" y="132314"/>
                    </a:cubicBezTo>
                    <a:cubicBezTo>
                      <a:pt x="97612" y="131586"/>
                      <a:pt x="97768" y="131067"/>
                      <a:pt x="97872" y="130755"/>
                    </a:cubicBezTo>
                    <a:cubicBezTo>
                      <a:pt x="98547" y="128885"/>
                      <a:pt x="99846" y="127898"/>
                      <a:pt x="101716" y="127794"/>
                    </a:cubicBezTo>
                    <a:cubicBezTo>
                      <a:pt x="102911" y="127690"/>
                      <a:pt x="103742" y="127846"/>
                      <a:pt x="104314" y="128158"/>
                    </a:cubicBezTo>
                    <a:cubicBezTo>
                      <a:pt x="104833" y="128521"/>
                      <a:pt x="105093" y="128989"/>
                      <a:pt x="104989" y="129560"/>
                    </a:cubicBezTo>
                    <a:cubicBezTo>
                      <a:pt x="104885" y="130132"/>
                      <a:pt x="104677" y="130755"/>
                      <a:pt x="104418" y="131431"/>
                    </a:cubicBezTo>
                    <a:cubicBezTo>
                      <a:pt x="104106" y="132054"/>
                      <a:pt x="103742" y="132781"/>
                      <a:pt x="103327" y="133560"/>
                    </a:cubicBezTo>
                    <a:cubicBezTo>
                      <a:pt x="102859" y="134340"/>
                      <a:pt x="102599" y="134963"/>
                      <a:pt x="102495" y="135327"/>
                    </a:cubicBezTo>
                    <a:cubicBezTo>
                      <a:pt x="102288" y="136106"/>
                      <a:pt x="102132" y="137249"/>
                      <a:pt x="101976" y="138651"/>
                    </a:cubicBezTo>
                    <a:cubicBezTo>
                      <a:pt x="101820" y="140106"/>
                      <a:pt x="101716" y="140937"/>
                      <a:pt x="101612" y="141249"/>
                    </a:cubicBezTo>
                    <a:cubicBezTo>
                      <a:pt x="101820" y="141353"/>
                      <a:pt x="102547" y="141405"/>
                      <a:pt x="103846" y="141405"/>
                    </a:cubicBezTo>
                    <a:cubicBezTo>
                      <a:pt x="103846" y="141197"/>
                      <a:pt x="103898" y="140885"/>
                      <a:pt x="104054" y="140418"/>
                    </a:cubicBezTo>
                    <a:cubicBezTo>
                      <a:pt x="104210" y="139950"/>
                      <a:pt x="104262" y="139690"/>
                      <a:pt x="104262" y="139587"/>
                    </a:cubicBezTo>
                    <a:cubicBezTo>
                      <a:pt x="104781" y="140366"/>
                      <a:pt x="105560" y="140833"/>
                      <a:pt x="106651" y="140937"/>
                    </a:cubicBezTo>
                    <a:cubicBezTo>
                      <a:pt x="107742" y="141041"/>
                      <a:pt x="108522" y="140625"/>
                      <a:pt x="109041" y="139742"/>
                    </a:cubicBezTo>
                    <a:cubicBezTo>
                      <a:pt x="109249" y="140054"/>
                      <a:pt x="109820" y="140781"/>
                      <a:pt x="110807" y="141976"/>
                    </a:cubicBezTo>
                    <a:cubicBezTo>
                      <a:pt x="111794" y="143171"/>
                      <a:pt x="112314" y="144158"/>
                      <a:pt x="112418" y="144937"/>
                    </a:cubicBezTo>
                    <a:cubicBezTo>
                      <a:pt x="112522" y="145353"/>
                      <a:pt x="112729" y="145976"/>
                      <a:pt x="112989" y="146859"/>
                    </a:cubicBezTo>
                    <a:cubicBezTo>
                      <a:pt x="113301" y="147742"/>
                      <a:pt x="113405" y="148366"/>
                      <a:pt x="113301" y="148729"/>
                    </a:cubicBezTo>
                    <a:cubicBezTo>
                      <a:pt x="113197" y="149093"/>
                      <a:pt x="112729" y="149249"/>
                      <a:pt x="111794" y="149249"/>
                    </a:cubicBezTo>
                    <a:cubicBezTo>
                      <a:pt x="111379" y="149249"/>
                      <a:pt x="111171" y="149405"/>
                      <a:pt x="111067" y="149717"/>
                    </a:cubicBezTo>
                    <a:cubicBezTo>
                      <a:pt x="110963" y="150028"/>
                      <a:pt x="110963" y="150392"/>
                      <a:pt x="111067" y="150807"/>
                    </a:cubicBezTo>
                    <a:cubicBezTo>
                      <a:pt x="111171" y="151275"/>
                      <a:pt x="111275" y="151691"/>
                      <a:pt x="111431" y="152054"/>
                    </a:cubicBezTo>
                    <a:cubicBezTo>
                      <a:pt x="111586" y="152470"/>
                      <a:pt x="111794" y="152885"/>
                      <a:pt x="112002" y="153301"/>
                    </a:cubicBezTo>
                    <a:cubicBezTo>
                      <a:pt x="112262" y="153717"/>
                      <a:pt x="112366" y="154028"/>
                      <a:pt x="112366" y="154132"/>
                    </a:cubicBezTo>
                    <a:cubicBezTo>
                      <a:pt x="114132" y="157405"/>
                      <a:pt x="116574" y="158288"/>
                      <a:pt x="119639" y="156782"/>
                    </a:cubicBezTo>
                    <a:cubicBezTo>
                      <a:pt x="119639" y="159639"/>
                      <a:pt x="118963" y="161249"/>
                      <a:pt x="117561" y="161509"/>
                    </a:cubicBezTo>
                    <a:cubicBezTo>
                      <a:pt x="116366" y="161873"/>
                      <a:pt x="115483" y="161353"/>
                      <a:pt x="114496" y="160210"/>
                    </a:cubicBezTo>
                    <a:close/>
                    <a:moveTo>
                      <a:pt x="116729" y="193717"/>
                    </a:moveTo>
                    <a:cubicBezTo>
                      <a:pt x="116522" y="192730"/>
                      <a:pt x="116418" y="191951"/>
                      <a:pt x="116470" y="191328"/>
                    </a:cubicBezTo>
                    <a:cubicBezTo>
                      <a:pt x="116366" y="190548"/>
                      <a:pt x="116729" y="189457"/>
                      <a:pt x="117509" y="188159"/>
                    </a:cubicBezTo>
                    <a:cubicBezTo>
                      <a:pt x="118288" y="186808"/>
                      <a:pt x="118704" y="185821"/>
                      <a:pt x="118704" y="185094"/>
                    </a:cubicBezTo>
                    <a:cubicBezTo>
                      <a:pt x="117145" y="184678"/>
                      <a:pt x="116522" y="183431"/>
                      <a:pt x="116937" y="181249"/>
                    </a:cubicBezTo>
                    <a:cubicBezTo>
                      <a:pt x="117145" y="179743"/>
                      <a:pt x="118548" y="177769"/>
                      <a:pt x="121249" y="175327"/>
                    </a:cubicBezTo>
                    <a:cubicBezTo>
                      <a:pt x="123119" y="173665"/>
                      <a:pt x="123743" y="171275"/>
                      <a:pt x="123015" y="168210"/>
                    </a:cubicBezTo>
                    <a:cubicBezTo>
                      <a:pt x="122704" y="166912"/>
                      <a:pt x="122444" y="165041"/>
                      <a:pt x="122288" y="162548"/>
                    </a:cubicBezTo>
                    <a:cubicBezTo>
                      <a:pt x="122080" y="160054"/>
                      <a:pt x="121872" y="158340"/>
                      <a:pt x="121717" y="157353"/>
                    </a:cubicBezTo>
                    <a:cubicBezTo>
                      <a:pt x="121717" y="157665"/>
                      <a:pt x="122184" y="157924"/>
                      <a:pt x="123119" y="158184"/>
                    </a:cubicBezTo>
                    <a:cubicBezTo>
                      <a:pt x="124054" y="158444"/>
                      <a:pt x="124626" y="158756"/>
                      <a:pt x="124834" y="159119"/>
                    </a:cubicBezTo>
                    <a:cubicBezTo>
                      <a:pt x="125041" y="158808"/>
                      <a:pt x="125301" y="158288"/>
                      <a:pt x="125561" y="157509"/>
                    </a:cubicBezTo>
                    <a:cubicBezTo>
                      <a:pt x="125872" y="156730"/>
                      <a:pt x="126132" y="156106"/>
                      <a:pt x="126444" y="155743"/>
                    </a:cubicBezTo>
                    <a:cubicBezTo>
                      <a:pt x="126652" y="155431"/>
                      <a:pt x="127067" y="155067"/>
                      <a:pt x="127691" y="154652"/>
                    </a:cubicBezTo>
                    <a:cubicBezTo>
                      <a:pt x="128314" y="154184"/>
                      <a:pt x="128730" y="153924"/>
                      <a:pt x="128937" y="153820"/>
                    </a:cubicBezTo>
                    <a:cubicBezTo>
                      <a:pt x="129145" y="153717"/>
                      <a:pt x="129561" y="153405"/>
                      <a:pt x="130288" y="152833"/>
                    </a:cubicBezTo>
                    <a:cubicBezTo>
                      <a:pt x="130963" y="152314"/>
                      <a:pt x="131535" y="151846"/>
                      <a:pt x="132002" y="151587"/>
                    </a:cubicBezTo>
                    <a:cubicBezTo>
                      <a:pt x="132470" y="151275"/>
                      <a:pt x="133041" y="151067"/>
                      <a:pt x="133769" y="150911"/>
                    </a:cubicBezTo>
                    <a:cubicBezTo>
                      <a:pt x="134496" y="150756"/>
                      <a:pt x="135016" y="150963"/>
                      <a:pt x="135327" y="151587"/>
                    </a:cubicBezTo>
                    <a:cubicBezTo>
                      <a:pt x="135847" y="152158"/>
                      <a:pt x="135743" y="153093"/>
                      <a:pt x="135016" y="154340"/>
                    </a:cubicBezTo>
                    <a:cubicBezTo>
                      <a:pt x="134340" y="155587"/>
                      <a:pt x="134340" y="156418"/>
                      <a:pt x="135016" y="156937"/>
                    </a:cubicBezTo>
                    <a:cubicBezTo>
                      <a:pt x="135119" y="156626"/>
                      <a:pt x="135223" y="156002"/>
                      <a:pt x="135327" y="155015"/>
                    </a:cubicBezTo>
                    <a:cubicBezTo>
                      <a:pt x="135431" y="154028"/>
                      <a:pt x="135743" y="153301"/>
                      <a:pt x="136210" y="152782"/>
                    </a:cubicBezTo>
                    <a:cubicBezTo>
                      <a:pt x="136782" y="152210"/>
                      <a:pt x="137353" y="151846"/>
                      <a:pt x="137925" y="151743"/>
                    </a:cubicBezTo>
                    <a:cubicBezTo>
                      <a:pt x="138444" y="151639"/>
                      <a:pt x="138964" y="151691"/>
                      <a:pt x="139379" y="151950"/>
                    </a:cubicBezTo>
                    <a:cubicBezTo>
                      <a:pt x="139847" y="152210"/>
                      <a:pt x="140366" y="152522"/>
                      <a:pt x="140938" y="152989"/>
                    </a:cubicBezTo>
                    <a:cubicBezTo>
                      <a:pt x="141509" y="153457"/>
                      <a:pt x="142081" y="153717"/>
                      <a:pt x="142548" y="153820"/>
                    </a:cubicBezTo>
                    <a:cubicBezTo>
                      <a:pt x="144055" y="154340"/>
                      <a:pt x="145821" y="155379"/>
                      <a:pt x="147899" y="157093"/>
                    </a:cubicBezTo>
                    <a:cubicBezTo>
                      <a:pt x="147795" y="156989"/>
                      <a:pt x="147795" y="156885"/>
                      <a:pt x="147899" y="156730"/>
                    </a:cubicBezTo>
                    <a:cubicBezTo>
                      <a:pt x="148003" y="156574"/>
                      <a:pt x="148211" y="156418"/>
                      <a:pt x="148470" y="156262"/>
                    </a:cubicBezTo>
                    <a:cubicBezTo>
                      <a:pt x="148782" y="156106"/>
                      <a:pt x="149042" y="155950"/>
                      <a:pt x="149301" y="155795"/>
                    </a:cubicBezTo>
                    <a:cubicBezTo>
                      <a:pt x="149561" y="155639"/>
                      <a:pt x="149821" y="155535"/>
                      <a:pt x="150133" y="155431"/>
                    </a:cubicBezTo>
                    <a:lnTo>
                      <a:pt x="150600" y="155275"/>
                    </a:lnTo>
                    <a:cubicBezTo>
                      <a:pt x="151276" y="155275"/>
                      <a:pt x="151795" y="155223"/>
                      <a:pt x="152107" y="155119"/>
                    </a:cubicBezTo>
                    <a:cubicBezTo>
                      <a:pt x="152418" y="155015"/>
                      <a:pt x="152834" y="155119"/>
                      <a:pt x="153354" y="155431"/>
                    </a:cubicBezTo>
                    <a:cubicBezTo>
                      <a:pt x="153873" y="155743"/>
                      <a:pt x="154289" y="155950"/>
                      <a:pt x="154444" y="156106"/>
                    </a:cubicBezTo>
                    <a:cubicBezTo>
                      <a:pt x="154652" y="156262"/>
                      <a:pt x="154964" y="156522"/>
                      <a:pt x="155483" y="156937"/>
                    </a:cubicBezTo>
                    <a:cubicBezTo>
                      <a:pt x="156003" y="157353"/>
                      <a:pt x="156315" y="157613"/>
                      <a:pt x="156522" y="157821"/>
                    </a:cubicBezTo>
                    <a:cubicBezTo>
                      <a:pt x="156834" y="158028"/>
                      <a:pt x="157354" y="158340"/>
                      <a:pt x="158133" y="158860"/>
                    </a:cubicBezTo>
                    <a:cubicBezTo>
                      <a:pt x="158912" y="159379"/>
                      <a:pt x="159535" y="159743"/>
                      <a:pt x="160003" y="160054"/>
                    </a:cubicBezTo>
                    <a:cubicBezTo>
                      <a:pt x="160471" y="160366"/>
                      <a:pt x="160834" y="160782"/>
                      <a:pt x="161198" y="161405"/>
                    </a:cubicBezTo>
                    <a:cubicBezTo>
                      <a:pt x="161561" y="161976"/>
                      <a:pt x="161665" y="162652"/>
                      <a:pt x="161561" y="163327"/>
                    </a:cubicBezTo>
                    <a:cubicBezTo>
                      <a:pt x="162133" y="163431"/>
                      <a:pt x="163328" y="163795"/>
                      <a:pt x="165146" y="164522"/>
                    </a:cubicBezTo>
                    <a:cubicBezTo>
                      <a:pt x="165458" y="164730"/>
                      <a:pt x="166081" y="164886"/>
                      <a:pt x="167016" y="165041"/>
                    </a:cubicBezTo>
                    <a:cubicBezTo>
                      <a:pt x="167951" y="165197"/>
                      <a:pt x="168575" y="165405"/>
                      <a:pt x="168886" y="165717"/>
                    </a:cubicBezTo>
                    <a:cubicBezTo>
                      <a:pt x="154444" y="180782"/>
                      <a:pt x="137093" y="190133"/>
                      <a:pt x="116729" y="193717"/>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Open Sans"/>
                  <a:ea typeface="Open Sans"/>
                  <a:cs typeface="Open Sans"/>
                  <a:sym typeface="Open Sans"/>
                </a:endParaRPr>
              </a:p>
            </p:txBody>
          </p:sp>
        </p:grpSp>
        <p:sp>
          <p:nvSpPr>
            <p:cNvPr id="192" name="Google Shape;192;p25"/>
            <p:cNvSpPr/>
            <p:nvPr/>
          </p:nvSpPr>
          <p:spPr>
            <a:xfrm>
              <a:off x="6830255" y="3520333"/>
              <a:ext cx="265979" cy="265979"/>
            </a:xfrm>
            <a:custGeom>
              <a:rect b="b" l="l" r="r" t="t"/>
              <a:pathLst>
                <a:path extrusionOk="0" h="265979" w="265979">
                  <a:moveTo>
                    <a:pt x="132990" y="0"/>
                  </a:moveTo>
                  <a:cubicBezTo>
                    <a:pt x="59553" y="0"/>
                    <a:pt x="0" y="59553"/>
                    <a:pt x="0" y="132990"/>
                  </a:cubicBezTo>
                  <a:cubicBezTo>
                    <a:pt x="0" y="206426"/>
                    <a:pt x="59553" y="265979"/>
                    <a:pt x="132990" y="265979"/>
                  </a:cubicBezTo>
                  <a:cubicBezTo>
                    <a:pt x="206426" y="265979"/>
                    <a:pt x="265979" y="206426"/>
                    <a:pt x="265979" y="132990"/>
                  </a:cubicBezTo>
                  <a:cubicBezTo>
                    <a:pt x="265979" y="59553"/>
                    <a:pt x="206426" y="0"/>
                    <a:pt x="132990" y="0"/>
                  </a:cubicBezTo>
                  <a:close/>
                  <a:moveTo>
                    <a:pt x="193711" y="103691"/>
                  </a:moveTo>
                  <a:cubicBezTo>
                    <a:pt x="193770" y="105000"/>
                    <a:pt x="193798" y="106315"/>
                    <a:pt x="193798" y="107636"/>
                  </a:cubicBezTo>
                  <a:cubicBezTo>
                    <a:pt x="193798" y="147972"/>
                    <a:pt x="163096" y="194484"/>
                    <a:pt x="106948" y="194486"/>
                  </a:cubicBezTo>
                  <a:lnTo>
                    <a:pt x="106950" y="194486"/>
                  </a:lnTo>
                  <a:lnTo>
                    <a:pt x="106948" y="194486"/>
                  </a:lnTo>
                  <a:cubicBezTo>
                    <a:pt x="89709" y="194486"/>
                    <a:pt x="73668" y="189433"/>
                    <a:pt x="60159" y="180774"/>
                  </a:cubicBezTo>
                  <a:cubicBezTo>
                    <a:pt x="62548" y="181057"/>
                    <a:pt x="64979" y="181197"/>
                    <a:pt x="67440" y="181197"/>
                  </a:cubicBezTo>
                  <a:cubicBezTo>
                    <a:pt x="81743" y="181197"/>
                    <a:pt x="94904" y="176318"/>
                    <a:pt x="105353" y="168130"/>
                  </a:cubicBezTo>
                  <a:cubicBezTo>
                    <a:pt x="91990" y="167883"/>
                    <a:pt x="80724" y="159057"/>
                    <a:pt x="76836" y="146928"/>
                  </a:cubicBezTo>
                  <a:cubicBezTo>
                    <a:pt x="78697" y="147286"/>
                    <a:pt x="80610" y="147480"/>
                    <a:pt x="82573" y="147480"/>
                  </a:cubicBezTo>
                  <a:cubicBezTo>
                    <a:pt x="85359" y="147480"/>
                    <a:pt x="88058" y="147105"/>
                    <a:pt x="90623" y="146405"/>
                  </a:cubicBezTo>
                  <a:cubicBezTo>
                    <a:pt x="76655" y="143609"/>
                    <a:pt x="66134" y="131265"/>
                    <a:pt x="66134" y="116484"/>
                  </a:cubicBezTo>
                  <a:cubicBezTo>
                    <a:pt x="66134" y="116346"/>
                    <a:pt x="66134" y="116222"/>
                    <a:pt x="66138" y="116094"/>
                  </a:cubicBezTo>
                  <a:cubicBezTo>
                    <a:pt x="70251" y="118381"/>
                    <a:pt x="74955" y="119757"/>
                    <a:pt x="79963" y="119911"/>
                  </a:cubicBezTo>
                  <a:cubicBezTo>
                    <a:pt x="71767" y="114442"/>
                    <a:pt x="66379" y="105093"/>
                    <a:pt x="66379" y="94503"/>
                  </a:cubicBezTo>
                  <a:cubicBezTo>
                    <a:pt x="66379" y="88910"/>
                    <a:pt x="67891" y="83670"/>
                    <a:pt x="70513" y="79159"/>
                  </a:cubicBezTo>
                  <a:cubicBezTo>
                    <a:pt x="85566" y="97630"/>
                    <a:pt x="108062" y="109777"/>
                    <a:pt x="133432" y="111053"/>
                  </a:cubicBezTo>
                  <a:cubicBezTo>
                    <a:pt x="132908" y="108817"/>
                    <a:pt x="132638" y="106487"/>
                    <a:pt x="132638" y="104093"/>
                  </a:cubicBezTo>
                  <a:cubicBezTo>
                    <a:pt x="132638" y="87242"/>
                    <a:pt x="146310" y="73571"/>
                    <a:pt x="163167" y="73571"/>
                  </a:cubicBezTo>
                  <a:cubicBezTo>
                    <a:pt x="171947" y="73571"/>
                    <a:pt x="179878" y="77282"/>
                    <a:pt x="185448" y="83216"/>
                  </a:cubicBezTo>
                  <a:cubicBezTo>
                    <a:pt x="192402" y="81844"/>
                    <a:pt x="198932" y="79303"/>
                    <a:pt x="204831" y="75807"/>
                  </a:cubicBezTo>
                  <a:cubicBezTo>
                    <a:pt x="202548" y="82932"/>
                    <a:pt x="197711" y="88910"/>
                    <a:pt x="191408" y="92690"/>
                  </a:cubicBezTo>
                  <a:cubicBezTo>
                    <a:pt x="197583" y="91952"/>
                    <a:pt x="203468" y="90314"/>
                    <a:pt x="208937" y="87883"/>
                  </a:cubicBezTo>
                  <a:cubicBezTo>
                    <a:pt x="204852" y="94005"/>
                    <a:pt x="199671" y="99383"/>
                    <a:pt x="193711" y="103691"/>
                  </a:cubicBezTo>
                  <a:close/>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Open Sans"/>
                <a:ea typeface="Open Sans"/>
                <a:cs typeface="Open Sans"/>
                <a:sym typeface="Open Sans"/>
              </a:endParaRPr>
            </a:p>
          </p:txBody>
        </p:sp>
        <p:sp>
          <p:nvSpPr>
            <p:cNvPr id="193" name="Google Shape;193;p25"/>
            <p:cNvSpPr/>
            <p:nvPr/>
          </p:nvSpPr>
          <p:spPr>
            <a:xfrm>
              <a:off x="6830255" y="4434621"/>
              <a:ext cx="265979" cy="265979"/>
            </a:xfrm>
            <a:custGeom>
              <a:rect b="b" l="l" r="r" t="t"/>
              <a:pathLst>
                <a:path extrusionOk="0" h="265979" w="265979">
                  <a:moveTo>
                    <a:pt x="132990" y="0"/>
                  </a:moveTo>
                  <a:cubicBezTo>
                    <a:pt x="59553" y="0"/>
                    <a:pt x="0" y="59553"/>
                    <a:pt x="0" y="132990"/>
                  </a:cubicBezTo>
                  <a:cubicBezTo>
                    <a:pt x="0" y="206426"/>
                    <a:pt x="59553" y="265979"/>
                    <a:pt x="132990" y="265979"/>
                  </a:cubicBezTo>
                  <a:cubicBezTo>
                    <a:pt x="206426" y="265979"/>
                    <a:pt x="265979" y="206426"/>
                    <a:pt x="265979" y="132990"/>
                  </a:cubicBezTo>
                  <a:cubicBezTo>
                    <a:pt x="265979" y="59553"/>
                    <a:pt x="206426" y="0"/>
                    <a:pt x="132990" y="0"/>
                  </a:cubicBezTo>
                  <a:close/>
                  <a:moveTo>
                    <a:pt x="94344" y="201043"/>
                  </a:moveTo>
                  <a:lnTo>
                    <a:pt x="61955" y="201043"/>
                  </a:lnTo>
                  <a:lnTo>
                    <a:pt x="61955" y="103600"/>
                  </a:lnTo>
                  <a:lnTo>
                    <a:pt x="94344" y="103600"/>
                  </a:lnTo>
                  <a:close/>
                  <a:moveTo>
                    <a:pt x="78151" y="90294"/>
                  </a:moveTo>
                  <a:lnTo>
                    <a:pt x="77940" y="90294"/>
                  </a:lnTo>
                  <a:cubicBezTo>
                    <a:pt x="67071" y="90294"/>
                    <a:pt x="60042" y="82812"/>
                    <a:pt x="60042" y="73461"/>
                  </a:cubicBezTo>
                  <a:cubicBezTo>
                    <a:pt x="60042" y="63899"/>
                    <a:pt x="67286" y="56624"/>
                    <a:pt x="78366" y="56624"/>
                  </a:cubicBezTo>
                  <a:cubicBezTo>
                    <a:pt x="89446" y="56624"/>
                    <a:pt x="96264" y="63899"/>
                    <a:pt x="96475" y="73461"/>
                  </a:cubicBezTo>
                  <a:cubicBezTo>
                    <a:pt x="96475" y="82812"/>
                    <a:pt x="89446" y="90294"/>
                    <a:pt x="78151" y="90294"/>
                  </a:cubicBezTo>
                  <a:close/>
                  <a:moveTo>
                    <a:pt x="211132" y="201043"/>
                  </a:moveTo>
                  <a:lnTo>
                    <a:pt x="178747" y="201043"/>
                  </a:lnTo>
                  <a:lnTo>
                    <a:pt x="178747" y="148913"/>
                  </a:lnTo>
                  <a:cubicBezTo>
                    <a:pt x="178747" y="135812"/>
                    <a:pt x="174058" y="126877"/>
                    <a:pt x="162339" y="126877"/>
                  </a:cubicBezTo>
                  <a:cubicBezTo>
                    <a:pt x="153392" y="126877"/>
                    <a:pt x="148063" y="132904"/>
                    <a:pt x="145721" y="138722"/>
                  </a:cubicBezTo>
                  <a:cubicBezTo>
                    <a:pt x="144865" y="140804"/>
                    <a:pt x="144656" y="143714"/>
                    <a:pt x="144656" y="146626"/>
                  </a:cubicBezTo>
                  <a:lnTo>
                    <a:pt x="144656" y="201043"/>
                  </a:lnTo>
                  <a:lnTo>
                    <a:pt x="112269" y="201043"/>
                  </a:lnTo>
                  <a:cubicBezTo>
                    <a:pt x="112269" y="201043"/>
                    <a:pt x="112693" y="112742"/>
                    <a:pt x="112269" y="103600"/>
                  </a:cubicBezTo>
                  <a:lnTo>
                    <a:pt x="144656" y="103600"/>
                  </a:lnTo>
                  <a:lnTo>
                    <a:pt x="144656" y="117397"/>
                  </a:lnTo>
                  <a:cubicBezTo>
                    <a:pt x="148960" y="110757"/>
                    <a:pt x="156661" y="101313"/>
                    <a:pt x="173845" y="101313"/>
                  </a:cubicBezTo>
                  <a:cubicBezTo>
                    <a:pt x="195154" y="101313"/>
                    <a:pt x="211132" y="115240"/>
                    <a:pt x="211132" y="145169"/>
                  </a:cubicBezTo>
                  <a:close/>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Open Sans"/>
                <a:ea typeface="Open Sans"/>
                <a:cs typeface="Open Sans"/>
                <a:sym typeface="Open Sans"/>
              </a:endParaRPr>
            </a:p>
          </p:txBody>
        </p:sp>
        <p:grpSp>
          <p:nvGrpSpPr>
            <p:cNvPr id="194" name="Google Shape;194;p25"/>
            <p:cNvGrpSpPr/>
            <p:nvPr/>
          </p:nvGrpSpPr>
          <p:grpSpPr>
            <a:xfrm>
              <a:off x="6830255" y="4894942"/>
              <a:ext cx="265979" cy="265979"/>
              <a:chOff x="6874030" y="4894942"/>
              <a:chExt cx="265979" cy="265979"/>
            </a:xfrm>
          </p:grpSpPr>
          <p:sp>
            <p:nvSpPr>
              <p:cNvPr id="195" name="Google Shape;195;p25"/>
              <p:cNvSpPr/>
              <p:nvPr/>
            </p:nvSpPr>
            <p:spPr>
              <a:xfrm>
                <a:off x="6990454" y="5003016"/>
                <a:ext cx="43259" cy="49830"/>
              </a:xfrm>
              <a:custGeom>
                <a:rect b="b" l="l" r="r" t="t"/>
                <a:pathLst>
                  <a:path extrusionOk="0" h="49830" w="43259">
                    <a:moveTo>
                      <a:pt x="0" y="49830"/>
                    </a:moveTo>
                    <a:lnTo>
                      <a:pt x="43260" y="24915"/>
                    </a:lnTo>
                    <a:lnTo>
                      <a:pt x="0" y="0"/>
                    </a:lnTo>
                    <a:close/>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Open Sans"/>
                  <a:ea typeface="Open Sans"/>
                  <a:cs typeface="Open Sans"/>
                  <a:sym typeface="Open Sans"/>
                </a:endParaRPr>
              </a:p>
            </p:txBody>
          </p:sp>
          <p:sp>
            <p:nvSpPr>
              <p:cNvPr id="196" name="Google Shape;196;p25"/>
              <p:cNvSpPr/>
              <p:nvPr/>
            </p:nvSpPr>
            <p:spPr>
              <a:xfrm>
                <a:off x="6874030" y="4894942"/>
                <a:ext cx="265979" cy="265979"/>
              </a:xfrm>
              <a:custGeom>
                <a:rect b="b" l="l" r="r" t="t"/>
                <a:pathLst>
                  <a:path extrusionOk="0" h="265979" w="265979">
                    <a:moveTo>
                      <a:pt x="132990" y="0"/>
                    </a:moveTo>
                    <a:cubicBezTo>
                      <a:pt x="59553" y="0"/>
                      <a:pt x="0" y="59553"/>
                      <a:pt x="0" y="132990"/>
                    </a:cubicBezTo>
                    <a:cubicBezTo>
                      <a:pt x="0" y="206426"/>
                      <a:pt x="59553" y="265979"/>
                      <a:pt x="132990" y="265979"/>
                    </a:cubicBezTo>
                    <a:cubicBezTo>
                      <a:pt x="206426" y="265979"/>
                      <a:pt x="265979" y="206426"/>
                      <a:pt x="265979" y="132990"/>
                    </a:cubicBezTo>
                    <a:cubicBezTo>
                      <a:pt x="265979" y="59553"/>
                      <a:pt x="206426" y="0"/>
                      <a:pt x="132990" y="0"/>
                    </a:cubicBezTo>
                    <a:close/>
                    <a:moveTo>
                      <a:pt x="216088" y="133125"/>
                    </a:moveTo>
                    <a:cubicBezTo>
                      <a:pt x="216088" y="133125"/>
                      <a:pt x="216088" y="160096"/>
                      <a:pt x="212666" y="173102"/>
                    </a:cubicBezTo>
                    <a:cubicBezTo>
                      <a:pt x="210749" y="180221"/>
                      <a:pt x="205136" y="185833"/>
                      <a:pt x="198017" y="187749"/>
                    </a:cubicBezTo>
                    <a:cubicBezTo>
                      <a:pt x="185012" y="191172"/>
                      <a:pt x="132990" y="191172"/>
                      <a:pt x="132990" y="191172"/>
                    </a:cubicBezTo>
                    <a:cubicBezTo>
                      <a:pt x="132990" y="191172"/>
                      <a:pt x="81103" y="191172"/>
                      <a:pt x="67962" y="187613"/>
                    </a:cubicBezTo>
                    <a:cubicBezTo>
                      <a:pt x="60843" y="185697"/>
                      <a:pt x="55230" y="180083"/>
                      <a:pt x="53313" y="172964"/>
                    </a:cubicBezTo>
                    <a:cubicBezTo>
                      <a:pt x="49889" y="160096"/>
                      <a:pt x="49889" y="132990"/>
                      <a:pt x="49889" y="132990"/>
                    </a:cubicBezTo>
                    <a:cubicBezTo>
                      <a:pt x="49889" y="132990"/>
                      <a:pt x="49889" y="106021"/>
                      <a:pt x="53313" y="93015"/>
                    </a:cubicBezTo>
                    <a:cubicBezTo>
                      <a:pt x="55228" y="85896"/>
                      <a:pt x="60979" y="80146"/>
                      <a:pt x="67962" y="78230"/>
                    </a:cubicBezTo>
                    <a:cubicBezTo>
                      <a:pt x="80967" y="74807"/>
                      <a:pt x="132990" y="74807"/>
                      <a:pt x="132990" y="74807"/>
                    </a:cubicBezTo>
                    <a:cubicBezTo>
                      <a:pt x="132990" y="74807"/>
                      <a:pt x="185012" y="74807"/>
                      <a:pt x="198017" y="78366"/>
                    </a:cubicBezTo>
                    <a:cubicBezTo>
                      <a:pt x="205136" y="80282"/>
                      <a:pt x="210749" y="85896"/>
                      <a:pt x="212666" y="93015"/>
                    </a:cubicBezTo>
                    <a:cubicBezTo>
                      <a:pt x="216226" y="106021"/>
                      <a:pt x="216088" y="133125"/>
                      <a:pt x="216088" y="133125"/>
                    </a:cubicBezTo>
                    <a:close/>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Open Sans"/>
                  <a:ea typeface="Open Sans"/>
                  <a:cs typeface="Open Sans"/>
                  <a:sym typeface="Open Sans"/>
                </a:endParaRPr>
              </a:p>
            </p:txBody>
          </p:sp>
        </p:grpSp>
        <p:sp>
          <p:nvSpPr>
            <p:cNvPr id="197" name="Google Shape;197;p25"/>
            <p:cNvSpPr/>
            <p:nvPr/>
          </p:nvSpPr>
          <p:spPr>
            <a:xfrm>
              <a:off x="6833430" y="3980652"/>
              <a:ext cx="259629" cy="259629"/>
            </a:xfrm>
            <a:custGeom>
              <a:rect b="b" l="l" r="r" t="t"/>
              <a:pathLst>
                <a:path extrusionOk="0" h="259629" w="259629">
                  <a:moveTo>
                    <a:pt x="129815" y="0"/>
                  </a:moveTo>
                  <a:cubicBezTo>
                    <a:pt x="58112" y="0"/>
                    <a:pt x="0" y="58112"/>
                    <a:pt x="0" y="129815"/>
                  </a:cubicBezTo>
                  <a:cubicBezTo>
                    <a:pt x="0" y="201517"/>
                    <a:pt x="58112" y="259629"/>
                    <a:pt x="129815" y="259629"/>
                  </a:cubicBezTo>
                  <a:cubicBezTo>
                    <a:pt x="201517" y="259629"/>
                    <a:pt x="259629" y="201517"/>
                    <a:pt x="259629" y="129815"/>
                  </a:cubicBezTo>
                  <a:cubicBezTo>
                    <a:pt x="259629" y="58112"/>
                    <a:pt x="201517" y="0"/>
                    <a:pt x="129815" y="0"/>
                  </a:cubicBezTo>
                  <a:close/>
                  <a:moveTo>
                    <a:pt x="134784" y="204559"/>
                  </a:moveTo>
                  <a:lnTo>
                    <a:pt x="134784" y="129713"/>
                  </a:lnTo>
                  <a:lnTo>
                    <a:pt x="159479" y="129713"/>
                  </a:lnTo>
                  <a:lnTo>
                    <a:pt x="163384" y="104916"/>
                  </a:lnTo>
                  <a:lnTo>
                    <a:pt x="134784" y="104916"/>
                  </a:lnTo>
                  <a:lnTo>
                    <a:pt x="134784" y="92493"/>
                  </a:lnTo>
                  <a:cubicBezTo>
                    <a:pt x="134784" y="86002"/>
                    <a:pt x="136914" y="79866"/>
                    <a:pt x="146193" y="79866"/>
                  </a:cubicBezTo>
                  <a:lnTo>
                    <a:pt x="164753" y="79866"/>
                  </a:lnTo>
                  <a:lnTo>
                    <a:pt x="164753" y="55120"/>
                  </a:lnTo>
                  <a:lnTo>
                    <a:pt x="138384" y="55120"/>
                  </a:lnTo>
                  <a:cubicBezTo>
                    <a:pt x="116225" y="55120"/>
                    <a:pt x="110190" y="69725"/>
                    <a:pt x="110190" y="89957"/>
                  </a:cubicBezTo>
                  <a:lnTo>
                    <a:pt x="110190" y="104967"/>
                  </a:lnTo>
                  <a:lnTo>
                    <a:pt x="94978" y="104967"/>
                  </a:lnTo>
                  <a:lnTo>
                    <a:pt x="94978" y="129764"/>
                  </a:lnTo>
                  <a:lnTo>
                    <a:pt x="110190" y="129764"/>
                  </a:lnTo>
                  <a:lnTo>
                    <a:pt x="110190" y="204610"/>
                  </a:lnTo>
                  <a:lnTo>
                    <a:pt x="134784" y="204610"/>
                  </a:lnTo>
                  <a:lnTo>
                    <a:pt x="134784" y="204559"/>
                  </a:lnTo>
                  <a:close/>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Open Sans"/>
                <a:ea typeface="Open Sans"/>
                <a:cs typeface="Open Sans"/>
                <a:sym typeface="Open Sans"/>
              </a:endParaRPr>
            </a:p>
          </p:txBody>
        </p:sp>
      </p:grpSp>
      <p:grpSp>
        <p:nvGrpSpPr>
          <p:cNvPr id="198" name="Google Shape;198;p25"/>
          <p:cNvGrpSpPr/>
          <p:nvPr/>
        </p:nvGrpSpPr>
        <p:grpSpPr>
          <a:xfrm>
            <a:off x="87" y="12"/>
            <a:ext cx="750713" cy="750713"/>
            <a:chOff x="1190625" y="238125"/>
            <a:chExt cx="5238750" cy="5238750"/>
          </a:xfrm>
        </p:grpSpPr>
        <p:sp>
          <p:nvSpPr>
            <p:cNvPr id="199" name="Google Shape;199;p25"/>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rgbClr val="CB22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25"/>
            <p:cNvSpPr/>
            <p:nvPr/>
          </p:nvSpPr>
          <p:spPr>
            <a:xfrm>
              <a:off x="3288550" y="2633150"/>
              <a:ext cx="1048975" cy="964100"/>
            </a:xfrm>
            <a:custGeom>
              <a:rect b="b" l="l" r="r" t="t"/>
              <a:pathLst>
                <a:path extrusionOk="0" h="38564" w="41959">
                  <a:moveTo>
                    <a:pt x="0" y="0"/>
                  </a:moveTo>
                  <a:lnTo>
                    <a:pt x="12491" y="19282"/>
                  </a:lnTo>
                  <a:lnTo>
                    <a:pt x="0" y="38563"/>
                  </a:lnTo>
                  <a:lnTo>
                    <a:pt x="15644" y="38563"/>
                  </a:lnTo>
                  <a:lnTo>
                    <a:pt x="19888" y="30560"/>
                  </a:lnTo>
                  <a:lnTo>
                    <a:pt x="20494" y="29104"/>
                  </a:lnTo>
                  <a:lnTo>
                    <a:pt x="20858" y="28256"/>
                  </a:lnTo>
                  <a:lnTo>
                    <a:pt x="20979" y="28256"/>
                  </a:lnTo>
                  <a:lnTo>
                    <a:pt x="21343" y="29104"/>
                  </a:lnTo>
                  <a:lnTo>
                    <a:pt x="22071" y="30560"/>
                  </a:lnTo>
                  <a:lnTo>
                    <a:pt x="26315" y="38563"/>
                  </a:lnTo>
                  <a:lnTo>
                    <a:pt x="41959" y="38563"/>
                  </a:lnTo>
                  <a:lnTo>
                    <a:pt x="29468" y="19282"/>
                  </a:lnTo>
                  <a:lnTo>
                    <a:pt x="41959" y="0"/>
                  </a:lnTo>
                  <a:lnTo>
                    <a:pt x="26073" y="0"/>
                  </a:lnTo>
                  <a:lnTo>
                    <a:pt x="22313" y="6912"/>
                  </a:lnTo>
                  <a:lnTo>
                    <a:pt x="21464" y="8489"/>
                  </a:lnTo>
                  <a:lnTo>
                    <a:pt x="20979" y="9217"/>
                  </a:lnTo>
                  <a:lnTo>
                    <a:pt x="20858" y="9217"/>
                  </a:lnTo>
                  <a:lnTo>
                    <a:pt x="19524" y="6912"/>
                  </a:lnTo>
                  <a:lnTo>
                    <a:pt x="1588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25"/>
            <p:cNvSpPr/>
            <p:nvPr/>
          </p:nvSpPr>
          <p:spPr>
            <a:xfrm>
              <a:off x="1966725"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802"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618" y="40261"/>
                  </a:lnTo>
                  <a:lnTo>
                    <a:pt x="26679" y="41231"/>
                  </a:lnTo>
                  <a:lnTo>
                    <a:pt x="28498" y="42322"/>
                  </a:lnTo>
                  <a:lnTo>
                    <a:pt x="30075" y="43293"/>
                  </a:lnTo>
                  <a:lnTo>
                    <a:pt x="30681" y="43899"/>
                  </a:lnTo>
                  <a:lnTo>
                    <a:pt x="31166" y="44505"/>
                  </a:lnTo>
                  <a:lnTo>
                    <a:pt x="31651" y="45112"/>
                  </a:lnTo>
                  <a:lnTo>
                    <a:pt x="32015" y="45718"/>
                  </a:lnTo>
                  <a:lnTo>
                    <a:pt x="32136" y="46324"/>
                  </a:lnTo>
                  <a:lnTo>
                    <a:pt x="32258" y="47052"/>
                  </a:lnTo>
                  <a:lnTo>
                    <a:pt x="32258"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493" y="46082"/>
                  </a:lnTo>
                  <a:lnTo>
                    <a:pt x="16493" y="44748"/>
                  </a:lnTo>
                  <a:lnTo>
                    <a:pt x="16735" y="43535"/>
                  </a:lnTo>
                  <a:lnTo>
                    <a:pt x="17099" y="42444"/>
                  </a:lnTo>
                  <a:lnTo>
                    <a:pt x="17584" y="41352"/>
                  </a:lnTo>
                  <a:lnTo>
                    <a:pt x="18191" y="40382"/>
                  </a:lnTo>
                  <a:lnTo>
                    <a:pt x="18676" y="39533"/>
                  </a:lnTo>
                  <a:lnTo>
                    <a:pt x="19888" y="38078"/>
                  </a:lnTo>
                  <a:close/>
                  <a:moveTo>
                    <a:pt x="25224" y="0"/>
                  </a:moveTo>
                  <a:lnTo>
                    <a:pt x="22435" y="121"/>
                  </a:lnTo>
                  <a:lnTo>
                    <a:pt x="19767" y="485"/>
                  </a:lnTo>
                  <a:lnTo>
                    <a:pt x="17463" y="970"/>
                  </a:lnTo>
                  <a:lnTo>
                    <a:pt x="15280" y="1577"/>
                  </a:lnTo>
                  <a:lnTo>
                    <a:pt x="13219" y="2425"/>
                  </a:lnTo>
                  <a:lnTo>
                    <a:pt x="11400"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4" y="24617"/>
                  </a:lnTo>
                  <a:lnTo>
                    <a:pt x="4851" y="26194"/>
                  </a:lnTo>
                  <a:lnTo>
                    <a:pt x="5700" y="27649"/>
                  </a:lnTo>
                  <a:lnTo>
                    <a:pt x="6670" y="29104"/>
                  </a:lnTo>
                  <a:lnTo>
                    <a:pt x="7883" y="30317"/>
                  </a:lnTo>
                  <a:lnTo>
                    <a:pt x="9096" y="31530"/>
                  </a:lnTo>
                  <a:lnTo>
                    <a:pt x="8125" y="32257"/>
                  </a:lnTo>
                  <a:lnTo>
                    <a:pt x="6791" y="33470"/>
                  </a:lnTo>
                  <a:lnTo>
                    <a:pt x="5336" y="35046"/>
                  </a:lnTo>
                  <a:lnTo>
                    <a:pt x="3760" y="36865"/>
                  </a:lnTo>
                  <a:lnTo>
                    <a:pt x="3032" y="37957"/>
                  </a:lnTo>
                  <a:lnTo>
                    <a:pt x="2305" y="39170"/>
                  </a:lnTo>
                  <a:lnTo>
                    <a:pt x="1698" y="40382"/>
                  </a:lnTo>
                  <a:lnTo>
                    <a:pt x="1092" y="41595"/>
                  </a:lnTo>
                  <a:lnTo>
                    <a:pt x="728" y="43050"/>
                  </a:lnTo>
                  <a:lnTo>
                    <a:pt x="364"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2" y="62938"/>
                  </a:lnTo>
                  <a:lnTo>
                    <a:pt x="9581"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30" y="65242"/>
                  </a:lnTo>
                  <a:lnTo>
                    <a:pt x="39170" y="64151"/>
                  </a:lnTo>
                  <a:lnTo>
                    <a:pt x="40989" y="62938"/>
                  </a:lnTo>
                  <a:lnTo>
                    <a:pt x="42565" y="61604"/>
                  </a:lnTo>
                  <a:lnTo>
                    <a:pt x="44021" y="60149"/>
                  </a:lnTo>
                  <a:lnTo>
                    <a:pt x="45233" y="58572"/>
                  </a:lnTo>
                  <a:lnTo>
                    <a:pt x="46325" y="56875"/>
                  </a:lnTo>
                  <a:lnTo>
                    <a:pt x="47173" y="55177"/>
                  </a:lnTo>
                  <a:lnTo>
                    <a:pt x="47780" y="53479"/>
                  </a:lnTo>
                  <a:lnTo>
                    <a:pt x="48265" y="51539"/>
                  </a:lnTo>
                  <a:lnTo>
                    <a:pt x="48629" y="49720"/>
                  </a:lnTo>
                  <a:lnTo>
                    <a:pt x="48629" y="47901"/>
                  </a:lnTo>
                  <a:lnTo>
                    <a:pt x="48629" y="46688"/>
                  </a:lnTo>
                  <a:lnTo>
                    <a:pt x="48507" y="45475"/>
                  </a:lnTo>
                  <a:lnTo>
                    <a:pt x="48386" y="44384"/>
                  </a:lnTo>
                  <a:lnTo>
                    <a:pt x="48144" y="43293"/>
                  </a:lnTo>
                  <a:lnTo>
                    <a:pt x="47780" y="42322"/>
                  </a:lnTo>
                  <a:lnTo>
                    <a:pt x="47416" y="41352"/>
                  </a:lnTo>
                  <a:lnTo>
                    <a:pt x="46446" y="39533"/>
                  </a:lnTo>
                  <a:lnTo>
                    <a:pt x="45354" y="37957"/>
                  </a:lnTo>
                  <a:lnTo>
                    <a:pt x="44021"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5" y="12733"/>
                  </a:lnTo>
                  <a:lnTo>
                    <a:pt x="45597" y="10914"/>
                  </a:lnTo>
                  <a:lnTo>
                    <a:pt x="44748" y="9216"/>
                  </a:lnTo>
                  <a:lnTo>
                    <a:pt x="43535" y="7640"/>
                  </a:lnTo>
                  <a:lnTo>
                    <a:pt x="42323" y="6185"/>
                  </a:lnTo>
                  <a:lnTo>
                    <a:pt x="40868" y="4972"/>
                  </a:lnTo>
                  <a:lnTo>
                    <a:pt x="39291" y="3759"/>
                  </a:lnTo>
                  <a:lnTo>
                    <a:pt x="37593" y="2789"/>
                  </a:lnTo>
                  <a:lnTo>
                    <a:pt x="35774" y="1940"/>
                  </a:lnTo>
                  <a:lnTo>
                    <a:pt x="33834" y="1213"/>
                  </a:lnTo>
                  <a:lnTo>
                    <a:pt x="31772" y="728"/>
                  </a:lnTo>
                  <a:lnTo>
                    <a:pt x="29590" y="364"/>
                  </a:lnTo>
                  <a:lnTo>
                    <a:pt x="27407" y="121"/>
                  </a:lnTo>
                  <a:lnTo>
                    <a:pt x="2522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25"/>
            <p:cNvSpPr/>
            <p:nvPr/>
          </p:nvSpPr>
          <p:spPr>
            <a:xfrm>
              <a:off x="4437550"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681"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496" y="40261"/>
                  </a:lnTo>
                  <a:lnTo>
                    <a:pt x="26679" y="41231"/>
                  </a:lnTo>
                  <a:lnTo>
                    <a:pt x="28498" y="42322"/>
                  </a:lnTo>
                  <a:lnTo>
                    <a:pt x="30075" y="43293"/>
                  </a:lnTo>
                  <a:lnTo>
                    <a:pt x="30681" y="43899"/>
                  </a:lnTo>
                  <a:lnTo>
                    <a:pt x="31166" y="44505"/>
                  </a:lnTo>
                  <a:lnTo>
                    <a:pt x="31651" y="45112"/>
                  </a:lnTo>
                  <a:lnTo>
                    <a:pt x="32015" y="45718"/>
                  </a:lnTo>
                  <a:lnTo>
                    <a:pt x="32136" y="46324"/>
                  </a:lnTo>
                  <a:lnTo>
                    <a:pt x="32257" y="47052"/>
                  </a:lnTo>
                  <a:lnTo>
                    <a:pt x="32136"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371" y="46082"/>
                  </a:lnTo>
                  <a:lnTo>
                    <a:pt x="16493" y="44748"/>
                  </a:lnTo>
                  <a:lnTo>
                    <a:pt x="16735" y="43535"/>
                  </a:lnTo>
                  <a:lnTo>
                    <a:pt x="17099" y="42444"/>
                  </a:lnTo>
                  <a:lnTo>
                    <a:pt x="17584" y="41352"/>
                  </a:lnTo>
                  <a:lnTo>
                    <a:pt x="18190" y="40382"/>
                  </a:lnTo>
                  <a:lnTo>
                    <a:pt x="18676" y="39533"/>
                  </a:lnTo>
                  <a:lnTo>
                    <a:pt x="19888" y="38078"/>
                  </a:lnTo>
                  <a:close/>
                  <a:moveTo>
                    <a:pt x="25103" y="0"/>
                  </a:moveTo>
                  <a:lnTo>
                    <a:pt x="22435" y="121"/>
                  </a:lnTo>
                  <a:lnTo>
                    <a:pt x="19767" y="485"/>
                  </a:lnTo>
                  <a:lnTo>
                    <a:pt x="17463" y="970"/>
                  </a:lnTo>
                  <a:lnTo>
                    <a:pt x="15280" y="1577"/>
                  </a:lnTo>
                  <a:lnTo>
                    <a:pt x="13218" y="2425"/>
                  </a:lnTo>
                  <a:lnTo>
                    <a:pt x="11399"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3" y="24617"/>
                  </a:lnTo>
                  <a:lnTo>
                    <a:pt x="4851" y="26194"/>
                  </a:lnTo>
                  <a:lnTo>
                    <a:pt x="5700" y="27649"/>
                  </a:lnTo>
                  <a:lnTo>
                    <a:pt x="6670" y="29104"/>
                  </a:lnTo>
                  <a:lnTo>
                    <a:pt x="7883" y="30317"/>
                  </a:lnTo>
                  <a:lnTo>
                    <a:pt x="9095" y="31530"/>
                  </a:lnTo>
                  <a:lnTo>
                    <a:pt x="8125" y="32257"/>
                  </a:lnTo>
                  <a:lnTo>
                    <a:pt x="6791" y="33470"/>
                  </a:lnTo>
                  <a:lnTo>
                    <a:pt x="5336" y="35046"/>
                  </a:lnTo>
                  <a:lnTo>
                    <a:pt x="3760" y="36865"/>
                  </a:lnTo>
                  <a:lnTo>
                    <a:pt x="3032" y="37957"/>
                  </a:lnTo>
                  <a:lnTo>
                    <a:pt x="2304" y="39170"/>
                  </a:lnTo>
                  <a:lnTo>
                    <a:pt x="1698" y="40382"/>
                  </a:lnTo>
                  <a:lnTo>
                    <a:pt x="1092" y="41595"/>
                  </a:lnTo>
                  <a:lnTo>
                    <a:pt x="607" y="43050"/>
                  </a:lnTo>
                  <a:lnTo>
                    <a:pt x="243"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1" y="62938"/>
                  </a:lnTo>
                  <a:lnTo>
                    <a:pt x="9580"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29" y="65242"/>
                  </a:lnTo>
                  <a:lnTo>
                    <a:pt x="39170" y="64151"/>
                  </a:lnTo>
                  <a:lnTo>
                    <a:pt x="40989" y="62938"/>
                  </a:lnTo>
                  <a:lnTo>
                    <a:pt x="42565" y="61604"/>
                  </a:lnTo>
                  <a:lnTo>
                    <a:pt x="44020" y="60149"/>
                  </a:lnTo>
                  <a:lnTo>
                    <a:pt x="45233" y="58572"/>
                  </a:lnTo>
                  <a:lnTo>
                    <a:pt x="46324" y="56875"/>
                  </a:lnTo>
                  <a:lnTo>
                    <a:pt x="47173" y="55177"/>
                  </a:lnTo>
                  <a:lnTo>
                    <a:pt x="47780" y="53479"/>
                  </a:lnTo>
                  <a:lnTo>
                    <a:pt x="48265" y="51539"/>
                  </a:lnTo>
                  <a:lnTo>
                    <a:pt x="48629" y="49720"/>
                  </a:lnTo>
                  <a:lnTo>
                    <a:pt x="48629" y="47901"/>
                  </a:lnTo>
                  <a:lnTo>
                    <a:pt x="48629" y="46688"/>
                  </a:lnTo>
                  <a:lnTo>
                    <a:pt x="48507" y="45475"/>
                  </a:lnTo>
                  <a:lnTo>
                    <a:pt x="48386" y="44384"/>
                  </a:lnTo>
                  <a:lnTo>
                    <a:pt x="48022" y="43293"/>
                  </a:lnTo>
                  <a:lnTo>
                    <a:pt x="47780" y="42322"/>
                  </a:lnTo>
                  <a:lnTo>
                    <a:pt x="47416" y="41352"/>
                  </a:lnTo>
                  <a:lnTo>
                    <a:pt x="46446" y="39533"/>
                  </a:lnTo>
                  <a:lnTo>
                    <a:pt x="45354" y="37957"/>
                  </a:lnTo>
                  <a:lnTo>
                    <a:pt x="44020"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4" y="12733"/>
                  </a:lnTo>
                  <a:lnTo>
                    <a:pt x="45597" y="10914"/>
                  </a:lnTo>
                  <a:lnTo>
                    <a:pt x="44627" y="9216"/>
                  </a:lnTo>
                  <a:lnTo>
                    <a:pt x="43535" y="7640"/>
                  </a:lnTo>
                  <a:lnTo>
                    <a:pt x="42323" y="6185"/>
                  </a:lnTo>
                  <a:lnTo>
                    <a:pt x="40867" y="4972"/>
                  </a:lnTo>
                  <a:lnTo>
                    <a:pt x="39291" y="3759"/>
                  </a:lnTo>
                  <a:lnTo>
                    <a:pt x="37593" y="2789"/>
                  </a:lnTo>
                  <a:lnTo>
                    <a:pt x="35774" y="1940"/>
                  </a:lnTo>
                  <a:lnTo>
                    <a:pt x="33834" y="1213"/>
                  </a:lnTo>
                  <a:lnTo>
                    <a:pt x="31772" y="728"/>
                  </a:lnTo>
                  <a:lnTo>
                    <a:pt x="29590" y="364"/>
                  </a:lnTo>
                  <a:lnTo>
                    <a:pt x="27407" y="121"/>
                  </a:lnTo>
                  <a:lnTo>
                    <a:pt x="2510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3" showMasterSp="0">
  <p:cSld name="End Slide_1_1">
    <p:spTree>
      <p:nvGrpSpPr>
        <p:cNvPr id="203" name="Shape 203"/>
        <p:cNvGrpSpPr/>
        <p:nvPr/>
      </p:nvGrpSpPr>
      <p:grpSpPr>
        <a:xfrm>
          <a:off x="0" y="0"/>
          <a:ext cx="0" cy="0"/>
          <a:chOff x="0" y="0"/>
          <a:chExt cx="0" cy="0"/>
        </a:xfrm>
      </p:grpSpPr>
      <p:pic>
        <p:nvPicPr>
          <p:cNvPr id="204" name="Google Shape;204;p26"/>
          <p:cNvPicPr preferRelativeResize="0"/>
          <p:nvPr/>
        </p:nvPicPr>
        <p:blipFill rotWithShape="1">
          <a:blip r:embed="rId2">
            <a:alphaModFix/>
          </a:blip>
          <a:srcRect b="29876" l="0" r="8357" t="1348"/>
          <a:stretch/>
        </p:blipFill>
        <p:spPr>
          <a:xfrm>
            <a:off x="75" y="0"/>
            <a:ext cx="9143995" cy="5143502"/>
          </a:xfrm>
          <a:prstGeom prst="rect">
            <a:avLst/>
          </a:prstGeom>
          <a:noFill/>
          <a:ln>
            <a:noFill/>
          </a:ln>
        </p:spPr>
      </p:pic>
      <p:sp>
        <p:nvSpPr>
          <p:cNvPr id="205" name="Google Shape;205;p26"/>
          <p:cNvSpPr/>
          <p:nvPr/>
        </p:nvSpPr>
        <p:spPr>
          <a:xfrm>
            <a:off x="3892974" y="2141588"/>
            <a:ext cx="178800" cy="178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26"/>
          <p:cNvSpPr/>
          <p:nvPr/>
        </p:nvSpPr>
        <p:spPr>
          <a:xfrm>
            <a:off x="3892974" y="2484650"/>
            <a:ext cx="178800" cy="178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26"/>
          <p:cNvSpPr/>
          <p:nvPr/>
        </p:nvSpPr>
        <p:spPr>
          <a:xfrm>
            <a:off x="3892974" y="2827725"/>
            <a:ext cx="178800" cy="178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26"/>
          <p:cNvSpPr/>
          <p:nvPr/>
        </p:nvSpPr>
        <p:spPr>
          <a:xfrm>
            <a:off x="3892974" y="3170800"/>
            <a:ext cx="178800" cy="178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09" name="Google Shape;209;p26"/>
          <p:cNvGrpSpPr/>
          <p:nvPr/>
        </p:nvGrpSpPr>
        <p:grpSpPr>
          <a:xfrm>
            <a:off x="4137299" y="1746863"/>
            <a:ext cx="3367800" cy="1654352"/>
            <a:chOff x="930882" y="4227613"/>
            <a:chExt cx="4490400" cy="2205802"/>
          </a:xfrm>
        </p:grpSpPr>
        <p:sp>
          <p:nvSpPr>
            <p:cNvPr id="210" name="Google Shape;210;p26"/>
            <p:cNvSpPr txBox="1"/>
            <p:nvPr/>
          </p:nvSpPr>
          <p:spPr>
            <a:xfrm>
              <a:off x="930882" y="4227613"/>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100" cap="none" strike="noStrike">
                  <a:solidFill>
                    <a:srgbClr val="FFFFFF"/>
                  </a:solidFill>
                  <a:uFill>
                    <a:noFill/>
                  </a:uFill>
                  <a:latin typeface="Roboto"/>
                  <a:ea typeface="Roboto"/>
                  <a:cs typeface="Roboto"/>
                  <a:sym typeface="Roboto"/>
                  <a:hlinkClick r:id="rId3">
                    <a:extLst>
                      <a:ext uri="{A12FA001-AC4F-418D-AE19-62706E023703}">
                        <ahyp:hlinkClr val="tx"/>
                      </a:ext>
                    </a:extLst>
                  </a:hlinkClick>
                </a:rPr>
                <a:t>8x8.com</a:t>
              </a:r>
              <a:endParaRPr i="0" sz="1100" cap="none" strike="noStrike">
                <a:solidFill>
                  <a:srgbClr val="FFFFFF"/>
                </a:solidFill>
                <a:latin typeface="Roboto"/>
                <a:ea typeface="Roboto"/>
                <a:cs typeface="Roboto"/>
                <a:sym typeface="Roboto"/>
              </a:endParaRPr>
            </a:p>
          </p:txBody>
        </p:sp>
        <p:sp>
          <p:nvSpPr>
            <p:cNvPr id="211" name="Google Shape;211;p26"/>
            <p:cNvSpPr txBox="1"/>
            <p:nvPr/>
          </p:nvSpPr>
          <p:spPr>
            <a:xfrm>
              <a:off x="930882" y="4697184"/>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100" cap="none" strike="noStrike">
                  <a:solidFill>
                    <a:srgbClr val="FFFFFF"/>
                  </a:solidFill>
                  <a:uFill>
                    <a:noFill/>
                  </a:uFill>
                  <a:latin typeface="Roboto"/>
                  <a:ea typeface="Roboto"/>
                  <a:cs typeface="Roboto"/>
                  <a:sym typeface="Roboto"/>
                  <a:hlinkClick r:id="rId4">
                    <a:extLst>
                      <a:ext uri="{A12FA001-AC4F-418D-AE19-62706E023703}">
                        <ahyp:hlinkClr val="tx"/>
                      </a:ext>
                    </a:extLst>
                  </a:hlinkClick>
                </a:rPr>
                <a:t>@8x8</a:t>
              </a:r>
              <a:endParaRPr i="0" sz="1100" cap="none" strike="noStrike">
                <a:solidFill>
                  <a:srgbClr val="FFFFFF"/>
                </a:solidFill>
                <a:latin typeface="Roboto"/>
                <a:ea typeface="Roboto"/>
                <a:cs typeface="Roboto"/>
                <a:sym typeface="Roboto"/>
              </a:endParaRPr>
            </a:p>
          </p:txBody>
        </p:sp>
        <p:sp>
          <p:nvSpPr>
            <p:cNvPr id="212" name="Google Shape;212;p26"/>
            <p:cNvSpPr txBox="1"/>
            <p:nvPr/>
          </p:nvSpPr>
          <p:spPr>
            <a:xfrm>
              <a:off x="930882" y="5149746"/>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100" cap="none" strike="noStrike">
                  <a:solidFill>
                    <a:srgbClr val="FFFFFF"/>
                  </a:solidFill>
                  <a:uFill>
                    <a:noFill/>
                  </a:uFill>
                  <a:latin typeface="Roboto"/>
                  <a:ea typeface="Roboto"/>
                  <a:cs typeface="Roboto"/>
                  <a:sym typeface="Roboto"/>
                  <a:hlinkClick r:id="rId5">
                    <a:extLst>
                      <a:ext uri="{A12FA001-AC4F-418D-AE19-62706E023703}">
                        <ahyp:hlinkClr val="tx"/>
                      </a:ext>
                    </a:extLst>
                  </a:hlinkClick>
                </a:rPr>
                <a:t>facebook.com/8x8Inc</a:t>
              </a:r>
              <a:endParaRPr i="0" sz="1100" cap="none" strike="noStrike">
                <a:solidFill>
                  <a:srgbClr val="FFFFFF"/>
                </a:solidFill>
                <a:latin typeface="Roboto"/>
                <a:ea typeface="Roboto"/>
                <a:cs typeface="Roboto"/>
                <a:sym typeface="Roboto"/>
              </a:endParaRPr>
            </a:p>
          </p:txBody>
        </p:sp>
        <p:sp>
          <p:nvSpPr>
            <p:cNvPr id="213" name="Google Shape;213;p26"/>
            <p:cNvSpPr txBox="1"/>
            <p:nvPr/>
          </p:nvSpPr>
          <p:spPr>
            <a:xfrm>
              <a:off x="930882" y="5611691"/>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100" cap="none" strike="noStrike">
                  <a:solidFill>
                    <a:srgbClr val="FFFFFF"/>
                  </a:solidFill>
                  <a:uFill>
                    <a:noFill/>
                  </a:uFill>
                  <a:latin typeface="Roboto"/>
                  <a:ea typeface="Roboto"/>
                  <a:cs typeface="Roboto"/>
                  <a:sym typeface="Roboto"/>
                  <a:hlinkClick r:id="rId6">
                    <a:extLst>
                      <a:ext uri="{A12FA001-AC4F-418D-AE19-62706E023703}">
                        <ahyp:hlinkClr val="tx"/>
                      </a:ext>
                    </a:extLst>
                  </a:hlinkClick>
                </a:rPr>
                <a:t>linkedin.com/company/8x8</a:t>
              </a:r>
              <a:endParaRPr i="0" sz="1100" cap="none" strike="noStrike">
                <a:solidFill>
                  <a:srgbClr val="FFFFFF"/>
                </a:solidFill>
                <a:latin typeface="Roboto"/>
                <a:ea typeface="Roboto"/>
                <a:cs typeface="Roboto"/>
                <a:sym typeface="Roboto"/>
              </a:endParaRPr>
            </a:p>
          </p:txBody>
        </p:sp>
        <p:sp>
          <p:nvSpPr>
            <p:cNvPr id="214" name="Google Shape;214;p26"/>
            <p:cNvSpPr txBox="1"/>
            <p:nvPr/>
          </p:nvSpPr>
          <p:spPr>
            <a:xfrm>
              <a:off x="930882" y="6064115"/>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100" cap="none" strike="noStrike">
                  <a:solidFill>
                    <a:srgbClr val="FFFFFF"/>
                  </a:solidFill>
                  <a:uFill>
                    <a:noFill/>
                  </a:uFill>
                  <a:latin typeface="Roboto"/>
                  <a:ea typeface="Roboto"/>
                  <a:cs typeface="Roboto"/>
                  <a:sym typeface="Roboto"/>
                  <a:hlinkClick r:id="rId7">
                    <a:extLst>
                      <a:ext uri="{A12FA001-AC4F-418D-AE19-62706E023703}">
                        <ahyp:hlinkClr val="tx"/>
                      </a:ext>
                    </a:extLst>
                  </a:hlinkClick>
                </a:rPr>
                <a:t>youtube.com/8x8Inc</a:t>
              </a:r>
              <a:endParaRPr i="0" sz="1100" cap="none" strike="noStrike">
                <a:solidFill>
                  <a:srgbClr val="FFFFFF"/>
                </a:solidFill>
                <a:latin typeface="Roboto"/>
                <a:ea typeface="Roboto"/>
                <a:cs typeface="Roboto"/>
                <a:sym typeface="Roboto"/>
              </a:endParaRPr>
            </a:p>
          </p:txBody>
        </p:sp>
      </p:grpSp>
      <p:sp>
        <p:nvSpPr>
          <p:cNvPr id="215" name="Google Shape;215;p26"/>
          <p:cNvSpPr txBox="1"/>
          <p:nvPr/>
        </p:nvSpPr>
        <p:spPr>
          <a:xfrm>
            <a:off x="1876975" y="1742288"/>
            <a:ext cx="1795200" cy="977400"/>
          </a:xfrm>
          <a:prstGeom prst="rect">
            <a:avLst/>
          </a:prstGeom>
          <a:noFill/>
          <a:ln>
            <a:noFill/>
          </a:ln>
        </p:spPr>
        <p:txBody>
          <a:bodyPr anchorCtr="0" anchor="t" bIns="34275" lIns="0" spcFirstLastPara="1" rIns="0"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300" u="none" cap="none" strike="noStrike">
                <a:solidFill>
                  <a:srgbClr val="FFFFFF"/>
                </a:solidFill>
                <a:latin typeface="Roboto Slab Regular"/>
                <a:ea typeface="Roboto Slab Regular"/>
                <a:cs typeface="Roboto Slab Regular"/>
                <a:sym typeface="Roboto Slab Regular"/>
              </a:rPr>
              <a:t>For tips, updates and the latest information.</a:t>
            </a:r>
            <a:endParaRPr i="0" sz="1300" u="none" cap="none" strike="noStrike">
              <a:solidFill>
                <a:srgbClr val="FFFFFF"/>
              </a:solidFill>
              <a:latin typeface="Roboto Slab Regular"/>
              <a:ea typeface="Roboto Slab Regular"/>
              <a:cs typeface="Roboto Slab Regular"/>
              <a:sym typeface="Roboto Slab Regular"/>
            </a:endParaRPr>
          </a:p>
        </p:txBody>
      </p:sp>
      <p:grpSp>
        <p:nvGrpSpPr>
          <p:cNvPr id="216" name="Google Shape;216;p26"/>
          <p:cNvGrpSpPr/>
          <p:nvPr/>
        </p:nvGrpSpPr>
        <p:grpSpPr>
          <a:xfrm>
            <a:off x="3882623" y="1786215"/>
            <a:ext cx="199485" cy="1575680"/>
            <a:chOff x="6830255" y="3060015"/>
            <a:chExt cx="265980" cy="2100906"/>
          </a:xfrm>
        </p:grpSpPr>
        <p:grpSp>
          <p:nvGrpSpPr>
            <p:cNvPr id="217" name="Google Shape;217;p26"/>
            <p:cNvGrpSpPr/>
            <p:nvPr/>
          </p:nvGrpSpPr>
          <p:grpSpPr>
            <a:xfrm>
              <a:off x="6830255" y="3060015"/>
              <a:ext cx="265979" cy="265978"/>
              <a:chOff x="6853145" y="3055072"/>
              <a:chExt cx="265979" cy="265978"/>
            </a:xfrm>
          </p:grpSpPr>
          <p:sp>
            <p:nvSpPr>
              <p:cNvPr id="218" name="Google Shape;218;p26"/>
              <p:cNvSpPr/>
              <p:nvPr/>
            </p:nvSpPr>
            <p:spPr>
              <a:xfrm>
                <a:off x="6853145" y="3055072"/>
                <a:ext cx="265979" cy="265978"/>
              </a:xfrm>
              <a:custGeom>
                <a:rect b="b" l="l" r="r" t="t"/>
                <a:pathLst>
                  <a:path extrusionOk="0" h="265978" w="265979">
                    <a:moveTo>
                      <a:pt x="132990" y="0"/>
                    </a:moveTo>
                    <a:cubicBezTo>
                      <a:pt x="59534" y="0"/>
                      <a:pt x="0" y="59533"/>
                      <a:pt x="0" y="132989"/>
                    </a:cubicBezTo>
                    <a:cubicBezTo>
                      <a:pt x="0" y="206445"/>
                      <a:pt x="59534" y="265978"/>
                      <a:pt x="132990" y="265978"/>
                    </a:cubicBezTo>
                    <a:cubicBezTo>
                      <a:pt x="206445" y="265978"/>
                      <a:pt x="265979" y="206445"/>
                      <a:pt x="265979" y="132989"/>
                    </a:cubicBezTo>
                    <a:cubicBezTo>
                      <a:pt x="265979" y="59533"/>
                      <a:pt x="206445" y="0"/>
                      <a:pt x="132990" y="0"/>
                    </a:cubicBezTo>
                    <a:close/>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Open Sans"/>
                  <a:ea typeface="Open Sans"/>
                  <a:cs typeface="Open Sans"/>
                  <a:sym typeface="Open Sans"/>
                </a:endParaRPr>
              </a:p>
            </p:txBody>
          </p:sp>
          <p:sp>
            <p:nvSpPr>
              <p:cNvPr id="219" name="Google Shape;219;p26"/>
              <p:cNvSpPr/>
              <p:nvPr/>
            </p:nvSpPr>
            <p:spPr>
              <a:xfrm>
                <a:off x="6901542" y="3103469"/>
                <a:ext cx="168941" cy="168940"/>
              </a:xfrm>
              <a:custGeom>
                <a:rect b="b" l="l" r="r" t="t"/>
                <a:pathLst>
                  <a:path extrusionOk="0" h="200522" w="200523">
                    <a:moveTo>
                      <a:pt x="187068" y="49923"/>
                    </a:moveTo>
                    <a:cubicBezTo>
                      <a:pt x="178081" y="34546"/>
                      <a:pt x="165925" y="22390"/>
                      <a:pt x="150600" y="13455"/>
                    </a:cubicBezTo>
                    <a:cubicBezTo>
                      <a:pt x="135223" y="4468"/>
                      <a:pt x="118444" y="0"/>
                      <a:pt x="100262" y="0"/>
                    </a:cubicBezTo>
                    <a:cubicBezTo>
                      <a:pt x="82079" y="0"/>
                      <a:pt x="65300" y="4468"/>
                      <a:pt x="49923" y="13455"/>
                    </a:cubicBezTo>
                    <a:cubicBezTo>
                      <a:pt x="34546" y="22442"/>
                      <a:pt x="22390" y="34598"/>
                      <a:pt x="13455" y="49923"/>
                    </a:cubicBezTo>
                    <a:cubicBezTo>
                      <a:pt x="4468" y="65300"/>
                      <a:pt x="0" y="82079"/>
                      <a:pt x="0" y="100261"/>
                    </a:cubicBezTo>
                    <a:cubicBezTo>
                      <a:pt x="0" y="118443"/>
                      <a:pt x="4468" y="135223"/>
                      <a:pt x="13455" y="150600"/>
                    </a:cubicBezTo>
                    <a:cubicBezTo>
                      <a:pt x="22442" y="165977"/>
                      <a:pt x="34598" y="178133"/>
                      <a:pt x="49923" y="187068"/>
                    </a:cubicBezTo>
                    <a:cubicBezTo>
                      <a:pt x="65300" y="196055"/>
                      <a:pt x="82079" y="200522"/>
                      <a:pt x="100262" y="200522"/>
                    </a:cubicBezTo>
                    <a:cubicBezTo>
                      <a:pt x="118444" y="200522"/>
                      <a:pt x="135223" y="196055"/>
                      <a:pt x="150600" y="187068"/>
                    </a:cubicBezTo>
                    <a:cubicBezTo>
                      <a:pt x="165977" y="178081"/>
                      <a:pt x="178133" y="165925"/>
                      <a:pt x="187068" y="150600"/>
                    </a:cubicBezTo>
                    <a:cubicBezTo>
                      <a:pt x="196056" y="135223"/>
                      <a:pt x="200523" y="118443"/>
                      <a:pt x="200523" y="100261"/>
                    </a:cubicBezTo>
                    <a:cubicBezTo>
                      <a:pt x="200523" y="82079"/>
                      <a:pt x="196056" y="65300"/>
                      <a:pt x="187068" y="49923"/>
                    </a:cubicBezTo>
                    <a:close/>
                    <a:moveTo>
                      <a:pt x="114496" y="160210"/>
                    </a:moveTo>
                    <a:cubicBezTo>
                      <a:pt x="113509" y="159015"/>
                      <a:pt x="113145" y="158028"/>
                      <a:pt x="113457" y="157249"/>
                    </a:cubicBezTo>
                    <a:cubicBezTo>
                      <a:pt x="113353" y="157769"/>
                      <a:pt x="112989" y="158184"/>
                      <a:pt x="112418" y="158600"/>
                    </a:cubicBezTo>
                    <a:cubicBezTo>
                      <a:pt x="111898" y="158028"/>
                      <a:pt x="111015" y="157249"/>
                      <a:pt x="109768" y="156366"/>
                    </a:cubicBezTo>
                    <a:cubicBezTo>
                      <a:pt x="108470" y="155483"/>
                      <a:pt x="107586" y="154756"/>
                      <a:pt x="107119" y="154132"/>
                    </a:cubicBezTo>
                    <a:cubicBezTo>
                      <a:pt x="106911" y="153820"/>
                      <a:pt x="106651" y="153405"/>
                      <a:pt x="106288" y="152885"/>
                    </a:cubicBezTo>
                    <a:cubicBezTo>
                      <a:pt x="105924" y="152366"/>
                      <a:pt x="105508" y="151639"/>
                      <a:pt x="104937" y="150756"/>
                    </a:cubicBezTo>
                    <a:cubicBezTo>
                      <a:pt x="104418" y="149872"/>
                      <a:pt x="104002" y="149093"/>
                      <a:pt x="103742" y="148470"/>
                    </a:cubicBezTo>
                    <a:cubicBezTo>
                      <a:pt x="103482" y="147846"/>
                      <a:pt x="103482" y="147431"/>
                      <a:pt x="103690" y="147379"/>
                    </a:cubicBezTo>
                    <a:cubicBezTo>
                      <a:pt x="101820" y="148158"/>
                      <a:pt x="99119" y="147639"/>
                      <a:pt x="95534" y="145768"/>
                    </a:cubicBezTo>
                    <a:cubicBezTo>
                      <a:pt x="94859" y="145353"/>
                      <a:pt x="93820" y="144314"/>
                      <a:pt x="92417" y="142651"/>
                    </a:cubicBezTo>
                    <a:cubicBezTo>
                      <a:pt x="91015" y="140989"/>
                      <a:pt x="89612" y="140210"/>
                      <a:pt x="88106" y="140418"/>
                    </a:cubicBezTo>
                    <a:cubicBezTo>
                      <a:pt x="87638" y="140522"/>
                      <a:pt x="86963" y="140677"/>
                      <a:pt x="86080" y="140937"/>
                    </a:cubicBezTo>
                    <a:cubicBezTo>
                      <a:pt x="85248" y="141197"/>
                      <a:pt x="84521" y="141301"/>
                      <a:pt x="83950" y="141301"/>
                    </a:cubicBezTo>
                    <a:cubicBezTo>
                      <a:pt x="83378" y="141301"/>
                      <a:pt x="82547" y="141093"/>
                      <a:pt x="81560" y="140729"/>
                    </a:cubicBezTo>
                    <a:cubicBezTo>
                      <a:pt x="80781" y="140418"/>
                      <a:pt x="79690" y="139846"/>
                      <a:pt x="78391" y="139015"/>
                    </a:cubicBezTo>
                    <a:cubicBezTo>
                      <a:pt x="77040" y="138184"/>
                      <a:pt x="76157" y="137664"/>
                      <a:pt x="75638" y="137457"/>
                    </a:cubicBezTo>
                    <a:cubicBezTo>
                      <a:pt x="74339" y="136781"/>
                      <a:pt x="73716" y="136418"/>
                      <a:pt x="73716" y="136418"/>
                    </a:cubicBezTo>
                    <a:lnTo>
                      <a:pt x="71326" y="135223"/>
                    </a:lnTo>
                    <a:cubicBezTo>
                      <a:pt x="70755" y="134911"/>
                      <a:pt x="70131" y="134444"/>
                      <a:pt x="69456" y="133820"/>
                    </a:cubicBezTo>
                    <a:cubicBezTo>
                      <a:pt x="68832" y="133197"/>
                      <a:pt x="68417" y="132521"/>
                      <a:pt x="68209" y="131794"/>
                    </a:cubicBezTo>
                    <a:cubicBezTo>
                      <a:pt x="68001" y="131223"/>
                      <a:pt x="67742" y="130028"/>
                      <a:pt x="67482" y="128210"/>
                    </a:cubicBezTo>
                    <a:cubicBezTo>
                      <a:pt x="67170" y="126443"/>
                      <a:pt x="66806" y="125145"/>
                      <a:pt x="66287" y="124365"/>
                    </a:cubicBezTo>
                    <a:cubicBezTo>
                      <a:pt x="65716" y="123378"/>
                      <a:pt x="64832" y="122391"/>
                      <a:pt x="63741" y="121404"/>
                    </a:cubicBezTo>
                    <a:cubicBezTo>
                      <a:pt x="62651" y="120417"/>
                      <a:pt x="61663" y="119898"/>
                      <a:pt x="60780" y="119898"/>
                    </a:cubicBezTo>
                    <a:cubicBezTo>
                      <a:pt x="61560" y="119898"/>
                      <a:pt x="61560" y="119223"/>
                      <a:pt x="60780" y="117872"/>
                    </a:cubicBezTo>
                    <a:cubicBezTo>
                      <a:pt x="60001" y="116521"/>
                      <a:pt x="59274" y="115586"/>
                      <a:pt x="58702" y="114963"/>
                    </a:cubicBezTo>
                    <a:cubicBezTo>
                      <a:pt x="58495" y="114755"/>
                      <a:pt x="57923" y="114132"/>
                      <a:pt x="56936" y="113041"/>
                    </a:cubicBezTo>
                    <a:cubicBezTo>
                      <a:pt x="55949" y="111950"/>
                      <a:pt x="55118" y="111015"/>
                      <a:pt x="54391" y="110235"/>
                    </a:cubicBezTo>
                    <a:cubicBezTo>
                      <a:pt x="53715" y="109456"/>
                      <a:pt x="53092" y="108521"/>
                      <a:pt x="52624" y="107482"/>
                    </a:cubicBezTo>
                    <a:cubicBezTo>
                      <a:pt x="52157" y="106443"/>
                      <a:pt x="52053" y="105560"/>
                      <a:pt x="52313" y="104885"/>
                    </a:cubicBezTo>
                    <a:cubicBezTo>
                      <a:pt x="52417" y="104781"/>
                      <a:pt x="52313" y="104625"/>
                      <a:pt x="52001" y="104417"/>
                    </a:cubicBezTo>
                    <a:cubicBezTo>
                      <a:pt x="51689" y="104209"/>
                      <a:pt x="51326" y="104002"/>
                      <a:pt x="50910" y="103846"/>
                    </a:cubicBezTo>
                    <a:cubicBezTo>
                      <a:pt x="50443" y="103638"/>
                      <a:pt x="50027" y="103482"/>
                      <a:pt x="49663" y="103326"/>
                    </a:cubicBezTo>
                    <a:cubicBezTo>
                      <a:pt x="49248" y="103170"/>
                      <a:pt x="48988" y="103118"/>
                      <a:pt x="48780" y="103118"/>
                    </a:cubicBezTo>
                    <a:cubicBezTo>
                      <a:pt x="48988" y="103534"/>
                      <a:pt x="49196" y="104209"/>
                      <a:pt x="49455" y="105248"/>
                    </a:cubicBezTo>
                    <a:cubicBezTo>
                      <a:pt x="49715" y="106287"/>
                      <a:pt x="49975" y="107067"/>
                      <a:pt x="50287" y="107534"/>
                    </a:cubicBezTo>
                    <a:cubicBezTo>
                      <a:pt x="50494" y="107950"/>
                      <a:pt x="51326" y="109352"/>
                      <a:pt x="52832" y="111846"/>
                    </a:cubicBezTo>
                    <a:cubicBezTo>
                      <a:pt x="55430" y="116002"/>
                      <a:pt x="56572" y="119067"/>
                      <a:pt x="56417" y="121041"/>
                    </a:cubicBezTo>
                    <a:cubicBezTo>
                      <a:pt x="55845" y="121249"/>
                      <a:pt x="55430" y="121145"/>
                      <a:pt x="55222" y="120729"/>
                    </a:cubicBezTo>
                    <a:cubicBezTo>
                      <a:pt x="55014" y="120313"/>
                      <a:pt x="54858" y="119794"/>
                      <a:pt x="54754" y="119119"/>
                    </a:cubicBezTo>
                    <a:cubicBezTo>
                      <a:pt x="54650" y="118443"/>
                      <a:pt x="54546" y="117924"/>
                      <a:pt x="54443" y="117612"/>
                    </a:cubicBezTo>
                    <a:cubicBezTo>
                      <a:pt x="54131" y="117041"/>
                      <a:pt x="53404" y="116365"/>
                      <a:pt x="52157" y="115690"/>
                    </a:cubicBezTo>
                    <a:cubicBezTo>
                      <a:pt x="50910" y="115015"/>
                      <a:pt x="50131" y="114287"/>
                      <a:pt x="49871" y="113612"/>
                    </a:cubicBezTo>
                    <a:cubicBezTo>
                      <a:pt x="49975" y="113612"/>
                      <a:pt x="50079" y="113560"/>
                      <a:pt x="50235" y="113456"/>
                    </a:cubicBezTo>
                    <a:cubicBezTo>
                      <a:pt x="50391" y="113352"/>
                      <a:pt x="50494" y="113300"/>
                      <a:pt x="50598" y="113300"/>
                    </a:cubicBezTo>
                    <a:cubicBezTo>
                      <a:pt x="50702" y="112417"/>
                      <a:pt x="50183" y="111274"/>
                      <a:pt x="49040" y="109872"/>
                    </a:cubicBezTo>
                    <a:cubicBezTo>
                      <a:pt x="47897" y="108469"/>
                      <a:pt x="47429" y="107482"/>
                      <a:pt x="47637" y="106911"/>
                    </a:cubicBezTo>
                    <a:cubicBezTo>
                      <a:pt x="46858" y="106339"/>
                      <a:pt x="46131" y="105144"/>
                      <a:pt x="45559" y="103430"/>
                    </a:cubicBezTo>
                    <a:cubicBezTo>
                      <a:pt x="44988" y="101716"/>
                      <a:pt x="44468" y="100573"/>
                      <a:pt x="44053" y="100105"/>
                    </a:cubicBezTo>
                    <a:cubicBezTo>
                      <a:pt x="43637" y="99534"/>
                      <a:pt x="43170" y="99014"/>
                      <a:pt x="42546" y="98547"/>
                    </a:cubicBezTo>
                    <a:cubicBezTo>
                      <a:pt x="41975" y="98079"/>
                      <a:pt x="41196" y="97612"/>
                      <a:pt x="40312" y="97040"/>
                    </a:cubicBezTo>
                    <a:cubicBezTo>
                      <a:pt x="39429" y="96521"/>
                      <a:pt x="38806" y="96105"/>
                      <a:pt x="38546" y="95949"/>
                    </a:cubicBezTo>
                    <a:cubicBezTo>
                      <a:pt x="38338" y="95846"/>
                      <a:pt x="37975" y="95430"/>
                      <a:pt x="37351" y="94599"/>
                    </a:cubicBezTo>
                    <a:cubicBezTo>
                      <a:pt x="34079" y="90651"/>
                      <a:pt x="33092" y="88521"/>
                      <a:pt x="34390" y="88209"/>
                    </a:cubicBezTo>
                    <a:cubicBezTo>
                      <a:pt x="33092" y="88521"/>
                      <a:pt x="32053" y="87534"/>
                      <a:pt x="31221" y="85300"/>
                    </a:cubicBezTo>
                    <a:cubicBezTo>
                      <a:pt x="30390" y="83066"/>
                      <a:pt x="30130" y="81352"/>
                      <a:pt x="30390" y="80157"/>
                    </a:cubicBezTo>
                    <a:lnTo>
                      <a:pt x="30078" y="80001"/>
                    </a:lnTo>
                    <a:cubicBezTo>
                      <a:pt x="30182" y="79586"/>
                      <a:pt x="30234" y="78443"/>
                      <a:pt x="30234" y="76521"/>
                    </a:cubicBezTo>
                    <a:cubicBezTo>
                      <a:pt x="30234" y="74599"/>
                      <a:pt x="30338" y="72832"/>
                      <a:pt x="30598" y="71274"/>
                    </a:cubicBezTo>
                    <a:cubicBezTo>
                      <a:pt x="30858" y="69715"/>
                      <a:pt x="31325" y="68884"/>
                      <a:pt x="32001" y="68884"/>
                    </a:cubicBezTo>
                    <a:cubicBezTo>
                      <a:pt x="31325" y="68988"/>
                      <a:pt x="30806" y="68365"/>
                      <a:pt x="30442" y="67014"/>
                    </a:cubicBezTo>
                    <a:cubicBezTo>
                      <a:pt x="30078" y="65663"/>
                      <a:pt x="30078" y="64780"/>
                      <a:pt x="30390" y="64261"/>
                    </a:cubicBezTo>
                    <a:cubicBezTo>
                      <a:pt x="30494" y="63949"/>
                      <a:pt x="30910" y="64157"/>
                      <a:pt x="31741" y="64832"/>
                    </a:cubicBezTo>
                    <a:cubicBezTo>
                      <a:pt x="32520" y="65507"/>
                      <a:pt x="32988" y="65975"/>
                      <a:pt x="33092" y="66183"/>
                    </a:cubicBezTo>
                    <a:cubicBezTo>
                      <a:pt x="34390" y="65507"/>
                      <a:pt x="34858" y="64624"/>
                      <a:pt x="34598" y="63533"/>
                    </a:cubicBezTo>
                    <a:cubicBezTo>
                      <a:pt x="34390" y="63118"/>
                      <a:pt x="33351" y="62079"/>
                      <a:pt x="31481" y="60416"/>
                    </a:cubicBezTo>
                    <a:cubicBezTo>
                      <a:pt x="27221" y="57663"/>
                      <a:pt x="25039" y="56313"/>
                      <a:pt x="24936" y="56416"/>
                    </a:cubicBezTo>
                    <a:cubicBezTo>
                      <a:pt x="25507" y="55326"/>
                      <a:pt x="25403" y="54390"/>
                      <a:pt x="24468" y="53611"/>
                    </a:cubicBezTo>
                    <a:cubicBezTo>
                      <a:pt x="23481" y="54183"/>
                      <a:pt x="22910" y="54338"/>
                      <a:pt x="22754" y="54079"/>
                    </a:cubicBezTo>
                    <a:cubicBezTo>
                      <a:pt x="22598" y="53767"/>
                      <a:pt x="22494" y="53248"/>
                      <a:pt x="22390" y="52468"/>
                    </a:cubicBezTo>
                    <a:cubicBezTo>
                      <a:pt x="22286" y="51689"/>
                      <a:pt x="22026" y="51222"/>
                      <a:pt x="21663" y="51118"/>
                    </a:cubicBezTo>
                    <a:cubicBezTo>
                      <a:pt x="21143" y="51014"/>
                      <a:pt x="20572" y="50650"/>
                      <a:pt x="19896" y="49923"/>
                    </a:cubicBezTo>
                    <a:cubicBezTo>
                      <a:pt x="28676" y="35897"/>
                      <a:pt x="40312" y="24883"/>
                      <a:pt x="54754" y="16987"/>
                    </a:cubicBezTo>
                    <a:cubicBezTo>
                      <a:pt x="55326" y="16883"/>
                      <a:pt x="56417" y="16831"/>
                      <a:pt x="58027" y="16831"/>
                    </a:cubicBezTo>
                    <a:cubicBezTo>
                      <a:pt x="58806" y="16935"/>
                      <a:pt x="59534" y="17195"/>
                      <a:pt x="60261" y="17559"/>
                    </a:cubicBezTo>
                    <a:cubicBezTo>
                      <a:pt x="60936" y="17974"/>
                      <a:pt x="61663" y="18494"/>
                      <a:pt x="62391" y="19169"/>
                    </a:cubicBezTo>
                    <a:cubicBezTo>
                      <a:pt x="63118" y="19844"/>
                      <a:pt x="63690" y="20364"/>
                      <a:pt x="64105" y="20676"/>
                    </a:cubicBezTo>
                    <a:cubicBezTo>
                      <a:pt x="64313" y="20104"/>
                      <a:pt x="64053" y="19169"/>
                      <a:pt x="63378" y="18026"/>
                    </a:cubicBezTo>
                    <a:cubicBezTo>
                      <a:pt x="63586" y="17455"/>
                      <a:pt x="64677" y="16831"/>
                      <a:pt x="66651" y="16260"/>
                    </a:cubicBezTo>
                    <a:cubicBezTo>
                      <a:pt x="68936" y="15948"/>
                      <a:pt x="70391" y="16000"/>
                      <a:pt x="71118" y="16416"/>
                    </a:cubicBezTo>
                    <a:cubicBezTo>
                      <a:pt x="70547" y="15533"/>
                      <a:pt x="69560" y="14286"/>
                      <a:pt x="68157" y="12727"/>
                    </a:cubicBezTo>
                    <a:lnTo>
                      <a:pt x="67430" y="13455"/>
                    </a:lnTo>
                    <a:cubicBezTo>
                      <a:pt x="66651" y="12779"/>
                      <a:pt x="64573" y="13091"/>
                      <a:pt x="61196" y="14494"/>
                    </a:cubicBezTo>
                    <a:cubicBezTo>
                      <a:pt x="60988" y="14598"/>
                      <a:pt x="60521" y="14857"/>
                      <a:pt x="59689" y="15325"/>
                    </a:cubicBezTo>
                    <a:cubicBezTo>
                      <a:pt x="58910" y="15792"/>
                      <a:pt x="58235" y="16104"/>
                      <a:pt x="57767" y="16312"/>
                    </a:cubicBezTo>
                    <a:cubicBezTo>
                      <a:pt x="57196" y="16520"/>
                      <a:pt x="56572" y="16572"/>
                      <a:pt x="56001" y="16468"/>
                    </a:cubicBezTo>
                    <a:cubicBezTo>
                      <a:pt x="60728" y="13922"/>
                      <a:pt x="65404" y="11844"/>
                      <a:pt x="69923" y="10390"/>
                    </a:cubicBezTo>
                    <a:cubicBezTo>
                      <a:pt x="70235" y="10598"/>
                      <a:pt x="70703" y="11013"/>
                      <a:pt x="71430" y="11637"/>
                    </a:cubicBezTo>
                    <a:cubicBezTo>
                      <a:pt x="72105" y="12260"/>
                      <a:pt x="72677" y="12727"/>
                      <a:pt x="73040" y="13039"/>
                    </a:cubicBezTo>
                    <a:cubicBezTo>
                      <a:pt x="72729" y="12831"/>
                      <a:pt x="72521" y="12935"/>
                      <a:pt x="72469" y="13351"/>
                    </a:cubicBezTo>
                    <a:cubicBezTo>
                      <a:pt x="72053" y="14546"/>
                      <a:pt x="72053" y="15533"/>
                      <a:pt x="72469" y="16312"/>
                    </a:cubicBezTo>
                    <a:cubicBezTo>
                      <a:pt x="72936" y="16987"/>
                      <a:pt x="73612" y="17403"/>
                      <a:pt x="74495" y="17507"/>
                    </a:cubicBezTo>
                    <a:cubicBezTo>
                      <a:pt x="75326" y="17611"/>
                      <a:pt x="76365" y="17559"/>
                      <a:pt x="77560" y="17351"/>
                    </a:cubicBezTo>
                    <a:cubicBezTo>
                      <a:pt x="78755" y="17143"/>
                      <a:pt x="79534" y="17039"/>
                      <a:pt x="79950" y="17039"/>
                    </a:cubicBezTo>
                    <a:lnTo>
                      <a:pt x="81456" y="17195"/>
                    </a:lnTo>
                    <a:cubicBezTo>
                      <a:pt x="84625" y="17507"/>
                      <a:pt x="85872" y="17195"/>
                      <a:pt x="85144" y="16312"/>
                    </a:cubicBezTo>
                    <a:cubicBezTo>
                      <a:pt x="85456" y="16728"/>
                      <a:pt x="85768" y="17507"/>
                      <a:pt x="86183" y="18754"/>
                    </a:cubicBezTo>
                    <a:cubicBezTo>
                      <a:pt x="86599" y="20000"/>
                      <a:pt x="87015" y="20831"/>
                      <a:pt x="87534" y="21351"/>
                    </a:cubicBezTo>
                    <a:cubicBezTo>
                      <a:pt x="88054" y="20935"/>
                      <a:pt x="88106" y="20260"/>
                      <a:pt x="87846" y="19273"/>
                    </a:cubicBezTo>
                    <a:cubicBezTo>
                      <a:pt x="87534" y="18286"/>
                      <a:pt x="87534" y="17611"/>
                      <a:pt x="87846" y="17195"/>
                    </a:cubicBezTo>
                    <a:cubicBezTo>
                      <a:pt x="87950" y="16987"/>
                      <a:pt x="88261" y="16779"/>
                      <a:pt x="88729" y="16624"/>
                    </a:cubicBezTo>
                    <a:cubicBezTo>
                      <a:pt x="89248" y="16416"/>
                      <a:pt x="89768" y="16208"/>
                      <a:pt x="90443" y="15948"/>
                    </a:cubicBezTo>
                    <a:cubicBezTo>
                      <a:pt x="91067" y="15689"/>
                      <a:pt x="91482" y="15533"/>
                      <a:pt x="91690" y="15429"/>
                    </a:cubicBezTo>
                    <a:cubicBezTo>
                      <a:pt x="92261" y="15013"/>
                      <a:pt x="91898" y="14338"/>
                      <a:pt x="90495" y="13351"/>
                    </a:cubicBezTo>
                    <a:cubicBezTo>
                      <a:pt x="90287" y="13247"/>
                      <a:pt x="89872" y="13091"/>
                      <a:pt x="89248" y="12883"/>
                    </a:cubicBezTo>
                    <a:cubicBezTo>
                      <a:pt x="88625" y="12676"/>
                      <a:pt x="88054" y="12468"/>
                      <a:pt x="87534" y="12312"/>
                    </a:cubicBezTo>
                    <a:cubicBezTo>
                      <a:pt x="87067" y="12104"/>
                      <a:pt x="86547" y="11844"/>
                      <a:pt x="85976" y="11481"/>
                    </a:cubicBezTo>
                    <a:cubicBezTo>
                      <a:pt x="85456" y="11117"/>
                      <a:pt x="85196" y="10753"/>
                      <a:pt x="85248" y="10286"/>
                    </a:cubicBezTo>
                    <a:cubicBezTo>
                      <a:pt x="85300" y="9818"/>
                      <a:pt x="85560" y="9247"/>
                      <a:pt x="86080" y="8572"/>
                    </a:cubicBezTo>
                    <a:cubicBezTo>
                      <a:pt x="86651" y="8104"/>
                      <a:pt x="87638" y="7896"/>
                      <a:pt x="88989" y="8000"/>
                    </a:cubicBezTo>
                    <a:cubicBezTo>
                      <a:pt x="90339" y="8104"/>
                      <a:pt x="91326" y="8364"/>
                      <a:pt x="92054" y="8727"/>
                    </a:cubicBezTo>
                    <a:cubicBezTo>
                      <a:pt x="94703" y="10234"/>
                      <a:pt x="95119" y="11533"/>
                      <a:pt x="93249" y="12727"/>
                    </a:cubicBezTo>
                    <a:cubicBezTo>
                      <a:pt x="94236" y="12831"/>
                      <a:pt x="95430" y="13195"/>
                      <a:pt x="96833" y="13922"/>
                    </a:cubicBezTo>
                    <a:cubicBezTo>
                      <a:pt x="98236" y="14598"/>
                      <a:pt x="98755" y="15377"/>
                      <a:pt x="98443" y="16156"/>
                    </a:cubicBezTo>
                    <a:cubicBezTo>
                      <a:pt x="99223" y="14650"/>
                      <a:pt x="100002" y="13922"/>
                      <a:pt x="100833" y="13922"/>
                    </a:cubicBezTo>
                    <a:cubicBezTo>
                      <a:pt x="101301" y="14026"/>
                      <a:pt x="101820" y="14702"/>
                      <a:pt x="102236" y="15948"/>
                    </a:cubicBezTo>
                    <a:cubicBezTo>
                      <a:pt x="102703" y="17195"/>
                      <a:pt x="102963" y="17870"/>
                      <a:pt x="103067" y="17974"/>
                    </a:cubicBezTo>
                    <a:cubicBezTo>
                      <a:pt x="103846" y="19065"/>
                      <a:pt x="104625" y="19325"/>
                      <a:pt x="105457" y="18702"/>
                    </a:cubicBezTo>
                    <a:cubicBezTo>
                      <a:pt x="106236" y="18130"/>
                      <a:pt x="107067" y="17247"/>
                      <a:pt x="107898" y="16104"/>
                    </a:cubicBezTo>
                    <a:cubicBezTo>
                      <a:pt x="108729" y="14961"/>
                      <a:pt x="109197" y="14442"/>
                      <a:pt x="109301" y="14546"/>
                    </a:cubicBezTo>
                    <a:cubicBezTo>
                      <a:pt x="108314" y="14130"/>
                      <a:pt x="108210" y="13766"/>
                      <a:pt x="108989" y="13351"/>
                    </a:cubicBezTo>
                    <a:cubicBezTo>
                      <a:pt x="110444" y="12468"/>
                      <a:pt x="111794" y="12208"/>
                      <a:pt x="112989" y="12624"/>
                    </a:cubicBezTo>
                    <a:cubicBezTo>
                      <a:pt x="113301" y="12831"/>
                      <a:pt x="113664" y="13247"/>
                      <a:pt x="114184" y="13974"/>
                    </a:cubicBezTo>
                    <a:cubicBezTo>
                      <a:pt x="115067" y="15740"/>
                      <a:pt x="114911" y="16572"/>
                      <a:pt x="113716" y="16520"/>
                    </a:cubicBezTo>
                    <a:cubicBezTo>
                      <a:pt x="114600" y="17299"/>
                      <a:pt x="114963" y="18286"/>
                      <a:pt x="114807" y="19481"/>
                    </a:cubicBezTo>
                    <a:cubicBezTo>
                      <a:pt x="114652" y="20676"/>
                      <a:pt x="113872" y="21195"/>
                      <a:pt x="112522" y="21091"/>
                    </a:cubicBezTo>
                    <a:cubicBezTo>
                      <a:pt x="112054" y="21091"/>
                      <a:pt x="111327" y="20831"/>
                      <a:pt x="110392" y="20364"/>
                    </a:cubicBezTo>
                    <a:cubicBezTo>
                      <a:pt x="109457" y="19896"/>
                      <a:pt x="108729" y="19585"/>
                      <a:pt x="108262" y="19533"/>
                    </a:cubicBezTo>
                    <a:cubicBezTo>
                      <a:pt x="107742" y="19481"/>
                      <a:pt x="107067" y="19741"/>
                      <a:pt x="106184" y="20364"/>
                    </a:cubicBezTo>
                    <a:cubicBezTo>
                      <a:pt x="105768" y="20883"/>
                      <a:pt x="105249" y="21715"/>
                      <a:pt x="104625" y="22909"/>
                    </a:cubicBezTo>
                    <a:cubicBezTo>
                      <a:pt x="104002" y="24104"/>
                      <a:pt x="103431" y="24935"/>
                      <a:pt x="102911" y="25455"/>
                    </a:cubicBezTo>
                    <a:cubicBezTo>
                      <a:pt x="101405" y="26961"/>
                      <a:pt x="98963" y="27481"/>
                      <a:pt x="95482" y="27065"/>
                    </a:cubicBezTo>
                    <a:cubicBezTo>
                      <a:pt x="95794" y="27065"/>
                      <a:pt x="95742" y="27377"/>
                      <a:pt x="95430" y="27948"/>
                    </a:cubicBezTo>
                    <a:cubicBezTo>
                      <a:pt x="95067" y="28520"/>
                      <a:pt x="94599" y="29195"/>
                      <a:pt x="94028" y="29974"/>
                    </a:cubicBezTo>
                    <a:cubicBezTo>
                      <a:pt x="93456" y="30702"/>
                      <a:pt x="93093" y="31117"/>
                      <a:pt x="92989" y="31221"/>
                    </a:cubicBezTo>
                    <a:cubicBezTo>
                      <a:pt x="92106" y="32208"/>
                      <a:pt x="91482" y="33351"/>
                      <a:pt x="91222" y="34650"/>
                    </a:cubicBezTo>
                    <a:cubicBezTo>
                      <a:pt x="91222" y="34858"/>
                      <a:pt x="91171" y="35533"/>
                      <a:pt x="91067" y="36676"/>
                    </a:cubicBezTo>
                    <a:cubicBezTo>
                      <a:pt x="90963" y="37819"/>
                      <a:pt x="90755" y="38702"/>
                      <a:pt x="90495" y="39273"/>
                    </a:cubicBezTo>
                    <a:cubicBezTo>
                      <a:pt x="91690" y="38962"/>
                      <a:pt x="92625" y="39585"/>
                      <a:pt x="93300" y="41040"/>
                    </a:cubicBezTo>
                    <a:cubicBezTo>
                      <a:pt x="93872" y="42442"/>
                      <a:pt x="93872" y="43169"/>
                      <a:pt x="93300" y="43273"/>
                    </a:cubicBezTo>
                    <a:cubicBezTo>
                      <a:pt x="96573" y="42806"/>
                      <a:pt x="99430" y="42962"/>
                      <a:pt x="101924" y="43845"/>
                    </a:cubicBezTo>
                    <a:cubicBezTo>
                      <a:pt x="105508" y="45144"/>
                      <a:pt x="107534" y="46390"/>
                      <a:pt x="108002" y="47689"/>
                    </a:cubicBezTo>
                    <a:cubicBezTo>
                      <a:pt x="108573" y="46806"/>
                      <a:pt x="110028" y="46754"/>
                      <a:pt x="112314" y="47533"/>
                    </a:cubicBezTo>
                    <a:cubicBezTo>
                      <a:pt x="113197" y="48001"/>
                      <a:pt x="113976" y="49507"/>
                      <a:pt x="114703" y="52001"/>
                    </a:cubicBezTo>
                    <a:cubicBezTo>
                      <a:pt x="115119" y="53507"/>
                      <a:pt x="115742" y="54754"/>
                      <a:pt x="116729" y="55845"/>
                    </a:cubicBezTo>
                    <a:cubicBezTo>
                      <a:pt x="117665" y="56936"/>
                      <a:pt x="118704" y="57248"/>
                      <a:pt x="119794" y="56728"/>
                    </a:cubicBezTo>
                    <a:lnTo>
                      <a:pt x="120262" y="56416"/>
                    </a:lnTo>
                    <a:cubicBezTo>
                      <a:pt x="120678" y="56209"/>
                      <a:pt x="120989" y="56053"/>
                      <a:pt x="121249" y="55897"/>
                    </a:cubicBezTo>
                    <a:cubicBezTo>
                      <a:pt x="121509" y="55741"/>
                      <a:pt x="121769" y="55533"/>
                      <a:pt x="122080" y="55326"/>
                    </a:cubicBezTo>
                    <a:cubicBezTo>
                      <a:pt x="122392" y="55066"/>
                      <a:pt x="122548" y="54858"/>
                      <a:pt x="122600" y="54650"/>
                    </a:cubicBezTo>
                    <a:cubicBezTo>
                      <a:pt x="122652" y="54442"/>
                      <a:pt x="122600" y="54235"/>
                      <a:pt x="122392" y="54079"/>
                    </a:cubicBezTo>
                    <a:cubicBezTo>
                      <a:pt x="121717" y="53507"/>
                      <a:pt x="121197" y="52676"/>
                      <a:pt x="120833" y="51637"/>
                    </a:cubicBezTo>
                    <a:cubicBezTo>
                      <a:pt x="120470" y="50598"/>
                      <a:pt x="120574" y="49663"/>
                      <a:pt x="121041" y="48884"/>
                    </a:cubicBezTo>
                    <a:cubicBezTo>
                      <a:pt x="121353" y="48468"/>
                      <a:pt x="122132" y="47897"/>
                      <a:pt x="123431" y="47118"/>
                    </a:cubicBezTo>
                    <a:cubicBezTo>
                      <a:pt x="124730" y="46338"/>
                      <a:pt x="125509" y="45559"/>
                      <a:pt x="125821" y="44728"/>
                    </a:cubicBezTo>
                    <a:cubicBezTo>
                      <a:pt x="126236" y="43429"/>
                      <a:pt x="125717" y="42390"/>
                      <a:pt x="124314" y="41559"/>
                    </a:cubicBezTo>
                    <a:cubicBezTo>
                      <a:pt x="122911" y="40728"/>
                      <a:pt x="122236" y="39949"/>
                      <a:pt x="122236" y="39273"/>
                    </a:cubicBezTo>
                    <a:cubicBezTo>
                      <a:pt x="122236" y="38754"/>
                      <a:pt x="122548" y="38182"/>
                      <a:pt x="123223" y="37507"/>
                    </a:cubicBezTo>
                    <a:cubicBezTo>
                      <a:pt x="123846" y="36832"/>
                      <a:pt x="124158" y="36156"/>
                      <a:pt x="124054" y="35585"/>
                    </a:cubicBezTo>
                    <a:cubicBezTo>
                      <a:pt x="124054" y="35273"/>
                      <a:pt x="123898" y="34650"/>
                      <a:pt x="123535" y="33715"/>
                    </a:cubicBezTo>
                    <a:cubicBezTo>
                      <a:pt x="123171" y="32780"/>
                      <a:pt x="123015" y="32104"/>
                      <a:pt x="122963" y="31637"/>
                    </a:cubicBezTo>
                    <a:cubicBezTo>
                      <a:pt x="122911" y="31169"/>
                      <a:pt x="123119" y="30650"/>
                      <a:pt x="123639" y="30078"/>
                    </a:cubicBezTo>
                    <a:cubicBezTo>
                      <a:pt x="124314" y="29663"/>
                      <a:pt x="125976" y="29715"/>
                      <a:pt x="128522" y="30130"/>
                    </a:cubicBezTo>
                    <a:cubicBezTo>
                      <a:pt x="131067" y="30598"/>
                      <a:pt x="132782" y="31065"/>
                      <a:pt x="133561" y="31533"/>
                    </a:cubicBezTo>
                    <a:cubicBezTo>
                      <a:pt x="133873" y="31741"/>
                      <a:pt x="134496" y="32000"/>
                      <a:pt x="135483" y="32416"/>
                    </a:cubicBezTo>
                    <a:cubicBezTo>
                      <a:pt x="136470" y="32832"/>
                      <a:pt x="137353" y="33247"/>
                      <a:pt x="138081" y="33663"/>
                    </a:cubicBezTo>
                    <a:cubicBezTo>
                      <a:pt x="138808" y="34130"/>
                      <a:pt x="139223" y="34546"/>
                      <a:pt x="139327" y="34910"/>
                    </a:cubicBezTo>
                    <a:lnTo>
                      <a:pt x="138600" y="34910"/>
                    </a:lnTo>
                    <a:cubicBezTo>
                      <a:pt x="139275" y="35481"/>
                      <a:pt x="139691" y="36208"/>
                      <a:pt x="139847" y="36988"/>
                    </a:cubicBezTo>
                    <a:cubicBezTo>
                      <a:pt x="140003" y="37767"/>
                      <a:pt x="139639" y="38390"/>
                      <a:pt x="138756" y="38754"/>
                    </a:cubicBezTo>
                    <a:cubicBezTo>
                      <a:pt x="139327" y="38650"/>
                      <a:pt x="140158" y="38806"/>
                      <a:pt x="141146" y="39221"/>
                    </a:cubicBezTo>
                    <a:cubicBezTo>
                      <a:pt x="142704" y="39793"/>
                      <a:pt x="142756" y="40364"/>
                      <a:pt x="141301" y="40832"/>
                    </a:cubicBezTo>
                    <a:cubicBezTo>
                      <a:pt x="141613" y="40728"/>
                      <a:pt x="142029" y="40624"/>
                      <a:pt x="142548" y="40520"/>
                    </a:cubicBezTo>
                    <a:cubicBezTo>
                      <a:pt x="143068" y="40416"/>
                      <a:pt x="143535" y="40260"/>
                      <a:pt x="143795" y="40053"/>
                    </a:cubicBezTo>
                    <a:cubicBezTo>
                      <a:pt x="144003" y="39949"/>
                      <a:pt x="144262" y="39793"/>
                      <a:pt x="144522" y="39533"/>
                    </a:cubicBezTo>
                    <a:cubicBezTo>
                      <a:pt x="144834" y="39273"/>
                      <a:pt x="145042" y="39117"/>
                      <a:pt x="145198" y="39066"/>
                    </a:cubicBezTo>
                    <a:cubicBezTo>
                      <a:pt x="145353" y="39014"/>
                      <a:pt x="145561" y="38962"/>
                      <a:pt x="145873" y="38910"/>
                    </a:cubicBezTo>
                    <a:cubicBezTo>
                      <a:pt x="146185" y="38858"/>
                      <a:pt x="146444" y="38962"/>
                      <a:pt x="146756" y="39117"/>
                    </a:cubicBezTo>
                    <a:cubicBezTo>
                      <a:pt x="146860" y="39117"/>
                      <a:pt x="147068" y="38858"/>
                      <a:pt x="147431" y="38390"/>
                    </a:cubicBezTo>
                    <a:cubicBezTo>
                      <a:pt x="147795" y="37923"/>
                      <a:pt x="148159" y="37403"/>
                      <a:pt x="148522" y="36884"/>
                    </a:cubicBezTo>
                    <a:cubicBezTo>
                      <a:pt x="148938" y="36416"/>
                      <a:pt x="149250" y="36156"/>
                      <a:pt x="149561" y="36156"/>
                    </a:cubicBezTo>
                    <a:cubicBezTo>
                      <a:pt x="149873" y="36156"/>
                      <a:pt x="150133" y="36260"/>
                      <a:pt x="150392" y="36520"/>
                    </a:cubicBezTo>
                    <a:cubicBezTo>
                      <a:pt x="150652" y="36780"/>
                      <a:pt x="150860" y="37040"/>
                      <a:pt x="150964" y="37351"/>
                    </a:cubicBezTo>
                    <a:cubicBezTo>
                      <a:pt x="151120" y="37663"/>
                      <a:pt x="151276" y="37975"/>
                      <a:pt x="151431" y="38338"/>
                    </a:cubicBezTo>
                    <a:cubicBezTo>
                      <a:pt x="151587" y="38702"/>
                      <a:pt x="151691" y="38962"/>
                      <a:pt x="151795" y="39169"/>
                    </a:cubicBezTo>
                    <a:cubicBezTo>
                      <a:pt x="152003" y="39637"/>
                      <a:pt x="152470" y="40208"/>
                      <a:pt x="153198" y="40728"/>
                    </a:cubicBezTo>
                    <a:cubicBezTo>
                      <a:pt x="153925" y="41247"/>
                      <a:pt x="154393" y="41767"/>
                      <a:pt x="154600" y="42286"/>
                    </a:cubicBezTo>
                    <a:cubicBezTo>
                      <a:pt x="154704" y="42598"/>
                      <a:pt x="154912" y="43325"/>
                      <a:pt x="155172" y="44520"/>
                    </a:cubicBezTo>
                    <a:cubicBezTo>
                      <a:pt x="155483" y="45715"/>
                      <a:pt x="155847" y="46546"/>
                      <a:pt x="156367" y="46962"/>
                    </a:cubicBezTo>
                    <a:cubicBezTo>
                      <a:pt x="156886" y="47429"/>
                      <a:pt x="157613" y="47793"/>
                      <a:pt x="158600" y="48053"/>
                    </a:cubicBezTo>
                    <a:cubicBezTo>
                      <a:pt x="158808" y="48157"/>
                      <a:pt x="159224" y="48105"/>
                      <a:pt x="159951" y="47897"/>
                    </a:cubicBezTo>
                    <a:cubicBezTo>
                      <a:pt x="160626" y="47689"/>
                      <a:pt x="161198" y="47637"/>
                      <a:pt x="161665" y="47741"/>
                    </a:cubicBezTo>
                    <a:cubicBezTo>
                      <a:pt x="162133" y="47845"/>
                      <a:pt x="162341" y="48209"/>
                      <a:pt x="162341" y="48936"/>
                    </a:cubicBezTo>
                    <a:cubicBezTo>
                      <a:pt x="162912" y="48364"/>
                      <a:pt x="163224" y="47949"/>
                      <a:pt x="163224" y="47741"/>
                    </a:cubicBezTo>
                    <a:cubicBezTo>
                      <a:pt x="163328" y="49040"/>
                      <a:pt x="163639" y="50079"/>
                      <a:pt x="164211" y="50858"/>
                    </a:cubicBezTo>
                    <a:cubicBezTo>
                      <a:pt x="164730" y="51637"/>
                      <a:pt x="165613" y="52001"/>
                      <a:pt x="166808" y="51897"/>
                    </a:cubicBezTo>
                    <a:lnTo>
                      <a:pt x="166497" y="55170"/>
                    </a:lnTo>
                    <a:cubicBezTo>
                      <a:pt x="166185" y="55637"/>
                      <a:pt x="165458" y="56053"/>
                      <a:pt x="164263" y="56261"/>
                    </a:cubicBezTo>
                    <a:cubicBezTo>
                      <a:pt x="163068" y="56520"/>
                      <a:pt x="162341" y="56728"/>
                      <a:pt x="162029" y="56936"/>
                    </a:cubicBezTo>
                    <a:cubicBezTo>
                      <a:pt x="161717" y="57040"/>
                      <a:pt x="160990" y="57611"/>
                      <a:pt x="159899" y="58702"/>
                    </a:cubicBezTo>
                    <a:cubicBezTo>
                      <a:pt x="158756" y="59793"/>
                      <a:pt x="158289" y="60416"/>
                      <a:pt x="158496" y="60624"/>
                    </a:cubicBezTo>
                    <a:cubicBezTo>
                      <a:pt x="156834" y="58754"/>
                      <a:pt x="154289" y="58183"/>
                      <a:pt x="150912" y="59014"/>
                    </a:cubicBezTo>
                    <a:cubicBezTo>
                      <a:pt x="147172" y="59585"/>
                      <a:pt x="144574" y="60209"/>
                      <a:pt x="143223" y="60780"/>
                    </a:cubicBezTo>
                    <a:cubicBezTo>
                      <a:pt x="141665" y="61559"/>
                      <a:pt x="140574" y="62287"/>
                      <a:pt x="139951" y="63014"/>
                    </a:cubicBezTo>
                    <a:cubicBezTo>
                      <a:pt x="139847" y="63118"/>
                      <a:pt x="139691" y="63481"/>
                      <a:pt x="139431" y="64053"/>
                    </a:cubicBezTo>
                    <a:cubicBezTo>
                      <a:pt x="139171" y="64624"/>
                      <a:pt x="138912" y="65196"/>
                      <a:pt x="138704" y="65663"/>
                    </a:cubicBezTo>
                    <a:cubicBezTo>
                      <a:pt x="138444" y="66131"/>
                      <a:pt x="138236" y="66391"/>
                      <a:pt x="138029" y="66391"/>
                    </a:cubicBezTo>
                    <a:cubicBezTo>
                      <a:pt x="138600" y="66287"/>
                      <a:pt x="139275" y="65819"/>
                      <a:pt x="140055" y="64988"/>
                    </a:cubicBezTo>
                    <a:cubicBezTo>
                      <a:pt x="140782" y="64157"/>
                      <a:pt x="141249" y="63689"/>
                      <a:pt x="141457" y="63585"/>
                    </a:cubicBezTo>
                    <a:cubicBezTo>
                      <a:pt x="144003" y="61923"/>
                      <a:pt x="146133" y="61300"/>
                      <a:pt x="147847" y="61819"/>
                    </a:cubicBezTo>
                    <a:cubicBezTo>
                      <a:pt x="150029" y="62391"/>
                      <a:pt x="150392" y="63222"/>
                      <a:pt x="148886" y="64209"/>
                    </a:cubicBezTo>
                    <a:cubicBezTo>
                      <a:pt x="148678" y="64417"/>
                      <a:pt x="148159" y="64469"/>
                      <a:pt x="147327" y="64417"/>
                    </a:cubicBezTo>
                    <a:cubicBezTo>
                      <a:pt x="146496" y="64365"/>
                      <a:pt x="145925" y="64365"/>
                      <a:pt x="145613" y="64469"/>
                    </a:cubicBezTo>
                    <a:cubicBezTo>
                      <a:pt x="146496" y="64676"/>
                      <a:pt x="147224" y="64936"/>
                      <a:pt x="147847" y="65300"/>
                    </a:cubicBezTo>
                    <a:cubicBezTo>
                      <a:pt x="148418" y="65663"/>
                      <a:pt x="148574" y="66131"/>
                      <a:pt x="148314" y="66702"/>
                    </a:cubicBezTo>
                    <a:cubicBezTo>
                      <a:pt x="149873" y="67585"/>
                      <a:pt x="150185" y="68572"/>
                      <a:pt x="149198" y="69663"/>
                    </a:cubicBezTo>
                    <a:cubicBezTo>
                      <a:pt x="147899" y="70962"/>
                      <a:pt x="146392" y="71482"/>
                      <a:pt x="144574" y="71274"/>
                    </a:cubicBezTo>
                    <a:cubicBezTo>
                      <a:pt x="144886" y="71274"/>
                      <a:pt x="144886" y="71482"/>
                      <a:pt x="144574" y="71845"/>
                    </a:cubicBezTo>
                    <a:lnTo>
                      <a:pt x="142029" y="73456"/>
                    </a:lnTo>
                    <a:cubicBezTo>
                      <a:pt x="141821" y="73560"/>
                      <a:pt x="141197" y="73819"/>
                      <a:pt x="140107" y="74183"/>
                    </a:cubicBezTo>
                    <a:cubicBezTo>
                      <a:pt x="139016" y="74599"/>
                      <a:pt x="138288" y="75014"/>
                      <a:pt x="137873" y="75534"/>
                    </a:cubicBezTo>
                    <a:cubicBezTo>
                      <a:pt x="137561" y="75949"/>
                      <a:pt x="137405" y="76521"/>
                      <a:pt x="137405" y="77300"/>
                    </a:cubicBezTo>
                    <a:cubicBezTo>
                      <a:pt x="137405" y="78079"/>
                      <a:pt x="137353" y="78702"/>
                      <a:pt x="137249" y="79066"/>
                    </a:cubicBezTo>
                    <a:cubicBezTo>
                      <a:pt x="137145" y="79482"/>
                      <a:pt x="136730" y="79534"/>
                      <a:pt x="136054" y="79378"/>
                    </a:cubicBezTo>
                    <a:cubicBezTo>
                      <a:pt x="135743" y="79949"/>
                      <a:pt x="134860" y="80417"/>
                      <a:pt x="133301" y="80780"/>
                    </a:cubicBezTo>
                    <a:cubicBezTo>
                      <a:pt x="131743" y="81144"/>
                      <a:pt x="130756" y="81664"/>
                      <a:pt x="130236" y="82339"/>
                    </a:cubicBezTo>
                    <a:cubicBezTo>
                      <a:pt x="130808" y="83118"/>
                      <a:pt x="130756" y="83897"/>
                      <a:pt x="130080" y="84729"/>
                    </a:cubicBezTo>
                    <a:cubicBezTo>
                      <a:pt x="128886" y="85716"/>
                      <a:pt x="127847" y="85612"/>
                      <a:pt x="126963" y="84417"/>
                    </a:cubicBezTo>
                    <a:cubicBezTo>
                      <a:pt x="126444" y="84625"/>
                      <a:pt x="126080" y="85092"/>
                      <a:pt x="125872" y="85923"/>
                    </a:cubicBezTo>
                    <a:cubicBezTo>
                      <a:pt x="125613" y="86703"/>
                      <a:pt x="125249" y="87274"/>
                      <a:pt x="124782" y="87534"/>
                    </a:cubicBezTo>
                    <a:cubicBezTo>
                      <a:pt x="125457" y="88625"/>
                      <a:pt x="125353" y="89404"/>
                      <a:pt x="124470" y="89923"/>
                    </a:cubicBezTo>
                    <a:cubicBezTo>
                      <a:pt x="124574" y="89923"/>
                      <a:pt x="124782" y="90027"/>
                      <a:pt x="125145" y="90235"/>
                    </a:cubicBezTo>
                    <a:cubicBezTo>
                      <a:pt x="125509" y="90443"/>
                      <a:pt x="125872" y="90703"/>
                      <a:pt x="126236" y="90962"/>
                    </a:cubicBezTo>
                    <a:cubicBezTo>
                      <a:pt x="126652" y="91274"/>
                      <a:pt x="126860" y="91430"/>
                      <a:pt x="126963" y="91430"/>
                    </a:cubicBezTo>
                    <a:cubicBezTo>
                      <a:pt x="126548" y="92313"/>
                      <a:pt x="126028" y="92781"/>
                      <a:pt x="125353" y="92781"/>
                    </a:cubicBezTo>
                    <a:cubicBezTo>
                      <a:pt x="125924" y="94339"/>
                      <a:pt x="125197" y="96105"/>
                      <a:pt x="123119" y="97975"/>
                    </a:cubicBezTo>
                    <a:cubicBezTo>
                      <a:pt x="122704" y="98391"/>
                      <a:pt x="122080" y="98755"/>
                      <a:pt x="121249" y="99170"/>
                    </a:cubicBezTo>
                    <a:cubicBezTo>
                      <a:pt x="120418" y="99586"/>
                      <a:pt x="119639" y="99898"/>
                      <a:pt x="118963" y="100157"/>
                    </a:cubicBezTo>
                    <a:cubicBezTo>
                      <a:pt x="118288" y="100417"/>
                      <a:pt x="117872" y="100573"/>
                      <a:pt x="117768" y="100677"/>
                    </a:cubicBezTo>
                    <a:cubicBezTo>
                      <a:pt x="116781" y="101560"/>
                      <a:pt x="116054" y="102495"/>
                      <a:pt x="115535" y="103430"/>
                    </a:cubicBezTo>
                    <a:cubicBezTo>
                      <a:pt x="115067" y="104365"/>
                      <a:pt x="114963" y="105300"/>
                      <a:pt x="115327" y="106183"/>
                    </a:cubicBezTo>
                    <a:cubicBezTo>
                      <a:pt x="115690" y="107067"/>
                      <a:pt x="116574" y="107690"/>
                      <a:pt x="118080" y="107950"/>
                    </a:cubicBezTo>
                    <a:lnTo>
                      <a:pt x="118236" y="109144"/>
                    </a:lnTo>
                    <a:lnTo>
                      <a:pt x="118236" y="111794"/>
                    </a:lnTo>
                    <a:lnTo>
                      <a:pt x="118392" y="112989"/>
                    </a:lnTo>
                    <a:cubicBezTo>
                      <a:pt x="118496" y="113664"/>
                      <a:pt x="118548" y="114287"/>
                      <a:pt x="118600" y="114859"/>
                    </a:cubicBezTo>
                    <a:cubicBezTo>
                      <a:pt x="118652" y="115378"/>
                      <a:pt x="118652" y="116106"/>
                      <a:pt x="118600" y="116937"/>
                    </a:cubicBezTo>
                    <a:cubicBezTo>
                      <a:pt x="118548" y="117768"/>
                      <a:pt x="118340" y="118236"/>
                      <a:pt x="117924" y="118339"/>
                    </a:cubicBezTo>
                    <a:cubicBezTo>
                      <a:pt x="117509" y="118443"/>
                      <a:pt x="116989" y="118339"/>
                      <a:pt x="116314" y="118028"/>
                    </a:cubicBezTo>
                    <a:cubicBezTo>
                      <a:pt x="115535" y="117612"/>
                      <a:pt x="114600" y="115482"/>
                      <a:pt x="113509" y="111482"/>
                    </a:cubicBezTo>
                    <a:cubicBezTo>
                      <a:pt x="113301" y="110495"/>
                      <a:pt x="112729" y="109300"/>
                      <a:pt x="111742" y="107898"/>
                    </a:cubicBezTo>
                    <a:cubicBezTo>
                      <a:pt x="111223" y="108417"/>
                      <a:pt x="110807" y="108729"/>
                      <a:pt x="110496" y="108885"/>
                    </a:cubicBezTo>
                    <a:cubicBezTo>
                      <a:pt x="110132" y="109041"/>
                      <a:pt x="109924" y="109041"/>
                      <a:pt x="109768" y="108937"/>
                    </a:cubicBezTo>
                    <a:cubicBezTo>
                      <a:pt x="109612" y="108833"/>
                      <a:pt x="109353" y="108625"/>
                      <a:pt x="108937" y="108261"/>
                    </a:cubicBezTo>
                    <a:cubicBezTo>
                      <a:pt x="108522" y="107898"/>
                      <a:pt x="108210" y="107638"/>
                      <a:pt x="107898" y="107430"/>
                    </a:cubicBezTo>
                    <a:cubicBezTo>
                      <a:pt x="107379" y="107118"/>
                      <a:pt x="106547" y="106911"/>
                      <a:pt x="105301" y="106703"/>
                    </a:cubicBezTo>
                    <a:cubicBezTo>
                      <a:pt x="104054" y="106495"/>
                      <a:pt x="103275" y="106235"/>
                      <a:pt x="103015" y="105976"/>
                    </a:cubicBezTo>
                    <a:cubicBezTo>
                      <a:pt x="100625" y="107742"/>
                      <a:pt x="99223" y="107326"/>
                      <a:pt x="98703" y="104625"/>
                    </a:cubicBezTo>
                    <a:cubicBezTo>
                      <a:pt x="98495" y="105092"/>
                      <a:pt x="98547" y="105768"/>
                      <a:pt x="98755" y="106651"/>
                    </a:cubicBezTo>
                    <a:cubicBezTo>
                      <a:pt x="99015" y="107482"/>
                      <a:pt x="99119" y="107950"/>
                      <a:pt x="99119" y="108054"/>
                    </a:cubicBezTo>
                    <a:cubicBezTo>
                      <a:pt x="98443" y="109352"/>
                      <a:pt x="97352" y="109456"/>
                      <a:pt x="95846" y="108365"/>
                    </a:cubicBezTo>
                    <a:cubicBezTo>
                      <a:pt x="95275" y="107794"/>
                      <a:pt x="93872" y="107690"/>
                      <a:pt x="91742" y="108157"/>
                    </a:cubicBezTo>
                    <a:cubicBezTo>
                      <a:pt x="89612" y="108625"/>
                      <a:pt x="88209" y="108677"/>
                      <a:pt x="87534" y="108365"/>
                    </a:cubicBezTo>
                    <a:cubicBezTo>
                      <a:pt x="87638" y="108365"/>
                      <a:pt x="87846" y="108521"/>
                      <a:pt x="88106" y="108833"/>
                    </a:cubicBezTo>
                    <a:cubicBezTo>
                      <a:pt x="88417" y="109041"/>
                      <a:pt x="88625" y="109196"/>
                      <a:pt x="88677" y="109300"/>
                    </a:cubicBezTo>
                    <a:cubicBezTo>
                      <a:pt x="88573" y="109716"/>
                      <a:pt x="88417" y="109976"/>
                      <a:pt x="88209" y="110183"/>
                    </a:cubicBezTo>
                    <a:cubicBezTo>
                      <a:pt x="88002" y="110391"/>
                      <a:pt x="87794" y="110443"/>
                      <a:pt x="87638" y="110391"/>
                    </a:cubicBezTo>
                    <a:cubicBezTo>
                      <a:pt x="87430" y="110339"/>
                      <a:pt x="87222" y="110339"/>
                      <a:pt x="86963" y="110391"/>
                    </a:cubicBezTo>
                    <a:cubicBezTo>
                      <a:pt x="86703" y="110443"/>
                      <a:pt x="86495" y="110495"/>
                      <a:pt x="86287" y="110599"/>
                    </a:cubicBezTo>
                    <a:cubicBezTo>
                      <a:pt x="85872" y="110911"/>
                      <a:pt x="85404" y="111430"/>
                      <a:pt x="84781" y="112158"/>
                    </a:cubicBezTo>
                    <a:cubicBezTo>
                      <a:pt x="84209" y="112885"/>
                      <a:pt x="83742" y="113352"/>
                      <a:pt x="83430" y="113560"/>
                    </a:cubicBezTo>
                    <a:cubicBezTo>
                      <a:pt x="84002" y="115119"/>
                      <a:pt x="84313" y="116365"/>
                      <a:pt x="84261" y="117197"/>
                    </a:cubicBezTo>
                    <a:cubicBezTo>
                      <a:pt x="84209" y="118028"/>
                      <a:pt x="84054" y="119275"/>
                      <a:pt x="83794" y="120885"/>
                    </a:cubicBezTo>
                    <a:cubicBezTo>
                      <a:pt x="83534" y="122495"/>
                      <a:pt x="83430" y="123846"/>
                      <a:pt x="83430" y="124833"/>
                    </a:cubicBezTo>
                    <a:cubicBezTo>
                      <a:pt x="83430" y="126391"/>
                      <a:pt x="83898" y="128262"/>
                      <a:pt x="84833" y="130340"/>
                    </a:cubicBezTo>
                    <a:cubicBezTo>
                      <a:pt x="85768" y="132418"/>
                      <a:pt x="86859" y="133872"/>
                      <a:pt x="88157" y="134651"/>
                    </a:cubicBezTo>
                    <a:cubicBezTo>
                      <a:pt x="88833" y="135067"/>
                      <a:pt x="90028" y="135275"/>
                      <a:pt x="91742" y="135379"/>
                    </a:cubicBezTo>
                    <a:cubicBezTo>
                      <a:pt x="93404" y="135483"/>
                      <a:pt x="94599" y="135379"/>
                      <a:pt x="95326" y="135067"/>
                    </a:cubicBezTo>
                    <a:cubicBezTo>
                      <a:pt x="95898" y="134755"/>
                      <a:pt x="96365" y="134444"/>
                      <a:pt x="96677" y="134028"/>
                    </a:cubicBezTo>
                    <a:cubicBezTo>
                      <a:pt x="96989" y="133612"/>
                      <a:pt x="97197" y="133041"/>
                      <a:pt x="97404" y="132314"/>
                    </a:cubicBezTo>
                    <a:cubicBezTo>
                      <a:pt x="97612" y="131586"/>
                      <a:pt x="97768" y="131067"/>
                      <a:pt x="97872" y="130755"/>
                    </a:cubicBezTo>
                    <a:cubicBezTo>
                      <a:pt x="98547" y="128885"/>
                      <a:pt x="99846" y="127898"/>
                      <a:pt x="101716" y="127794"/>
                    </a:cubicBezTo>
                    <a:cubicBezTo>
                      <a:pt x="102911" y="127690"/>
                      <a:pt x="103742" y="127846"/>
                      <a:pt x="104314" y="128158"/>
                    </a:cubicBezTo>
                    <a:cubicBezTo>
                      <a:pt x="104833" y="128521"/>
                      <a:pt x="105093" y="128989"/>
                      <a:pt x="104989" y="129560"/>
                    </a:cubicBezTo>
                    <a:cubicBezTo>
                      <a:pt x="104885" y="130132"/>
                      <a:pt x="104677" y="130755"/>
                      <a:pt x="104418" y="131431"/>
                    </a:cubicBezTo>
                    <a:cubicBezTo>
                      <a:pt x="104106" y="132054"/>
                      <a:pt x="103742" y="132781"/>
                      <a:pt x="103327" y="133560"/>
                    </a:cubicBezTo>
                    <a:cubicBezTo>
                      <a:pt x="102859" y="134340"/>
                      <a:pt x="102599" y="134963"/>
                      <a:pt x="102495" y="135327"/>
                    </a:cubicBezTo>
                    <a:cubicBezTo>
                      <a:pt x="102288" y="136106"/>
                      <a:pt x="102132" y="137249"/>
                      <a:pt x="101976" y="138651"/>
                    </a:cubicBezTo>
                    <a:cubicBezTo>
                      <a:pt x="101820" y="140106"/>
                      <a:pt x="101716" y="140937"/>
                      <a:pt x="101612" y="141249"/>
                    </a:cubicBezTo>
                    <a:cubicBezTo>
                      <a:pt x="101820" y="141353"/>
                      <a:pt x="102547" y="141405"/>
                      <a:pt x="103846" y="141405"/>
                    </a:cubicBezTo>
                    <a:cubicBezTo>
                      <a:pt x="103846" y="141197"/>
                      <a:pt x="103898" y="140885"/>
                      <a:pt x="104054" y="140418"/>
                    </a:cubicBezTo>
                    <a:cubicBezTo>
                      <a:pt x="104210" y="139950"/>
                      <a:pt x="104262" y="139690"/>
                      <a:pt x="104262" y="139587"/>
                    </a:cubicBezTo>
                    <a:cubicBezTo>
                      <a:pt x="104781" y="140366"/>
                      <a:pt x="105560" y="140833"/>
                      <a:pt x="106651" y="140937"/>
                    </a:cubicBezTo>
                    <a:cubicBezTo>
                      <a:pt x="107742" y="141041"/>
                      <a:pt x="108522" y="140625"/>
                      <a:pt x="109041" y="139742"/>
                    </a:cubicBezTo>
                    <a:cubicBezTo>
                      <a:pt x="109249" y="140054"/>
                      <a:pt x="109820" y="140781"/>
                      <a:pt x="110807" y="141976"/>
                    </a:cubicBezTo>
                    <a:cubicBezTo>
                      <a:pt x="111794" y="143171"/>
                      <a:pt x="112314" y="144158"/>
                      <a:pt x="112418" y="144937"/>
                    </a:cubicBezTo>
                    <a:cubicBezTo>
                      <a:pt x="112522" y="145353"/>
                      <a:pt x="112729" y="145976"/>
                      <a:pt x="112989" y="146859"/>
                    </a:cubicBezTo>
                    <a:cubicBezTo>
                      <a:pt x="113301" y="147742"/>
                      <a:pt x="113405" y="148366"/>
                      <a:pt x="113301" y="148729"/>
                    </a:cubicBezTo>
                    <a:cubicBezTo>
                      <a:pt x="113197" y="149093"/>
                      <a:pt x="112729" y="149249"/>
                      <a:pt x="111794" y="149249"/>
                    </a:cubicBezTo>
                    <a:cubicBezTo>
                      <a:pt x="111379" y="149249"/>
                      <a:pt x="111171" y="149405"/>
                      <a:pt x="111067" y="149717"/>
                    </a:cubicBezTo>
                    <a:cubicBezTo>
                      <a:pt x="110963" y="150028"/>
                      <a:pt x="110963" y="150392"/>
                      <a:pt x="111067" y="150807"/>
                    </a:cubicBezTo>
                    <a:cubicBezTo>
                      <a:pt x="111171" y="151275"/>
                      <a:pt x="111275" y="151691"/>
                      <a:pt x="111431" y="152054"/>
                    </a:cubicBezTo>
                    <a:cubicBezTo>
                      <a:pt x="111586" y="152470"/>
                      <a:pt x="111794" y="152885"/>
                      <a:pt x="112002" y="153301"/>
                    </a:cubicBezTo>
                    <a:cubicBezTo>
                      <a:pt x="112262" y="153717"/>
                      <a:pt x="112366" y="154028"/>
                      <a:pt x="112366" y="154132"/>
                    </a:cubicBezTo>
                    <a:cubicBezTo>
                      <a:pt x="114132" y="157405"/>
                      <a:pt x="116574" y="158288"/>
                      <a:pt x="119639" y="156782"/>
                    </a:cubicBezTo>
                    <a:cubicBezTo>
                      <a:pt x="119639" y="159639"/>
                      <a:pt x="118963" y="161249"/>
                      <a:pt x="117561" y="161509"/>
                    </a:cubicBezTo>
                    <a:cubicBezTo>
                      <a:pt x="116366" y="161873"/>
                      <a:pt x="115483" y="161353"/>
                      <a:pt x="114496" y="160210"/>
                    </a:cubicBezTo>
                    <a:close/>
                    <a:moveTo>
                      <a:pt x="116729" y="193717"/>
                    </a:moveTo>
                    <a:cubicBezTo>
                      <a:pt x="116522" y="192730"/>
                      <a:pt x="116418" y="191951"/>
                      <a:pt x="116470" y="191328"/>
                    </a:cubicBezTo>
                    <a:cubicBezTo>
                      <a:pt x="116366" y="190548"/>
                      <a:pt x="116729" y="189457"/>
                      <a:pt x="117509" y="188159"/>
                    </a:cubicBezTo>
                    <a:cubicBezTo>
                      <a:pt x="118288" y="186808"/>
                      <a:pt x="118704" y="185821"/>
                      <a:pt x="118704" y="185094"/>
                    </a:cubicBezTo>
                    <a:cubicBezTo>
                      <a:pt x="117145" y="184678"/>
                      <a:pt x="116522" y="183431"/>
                      <a:pt x="116937" y="181249"/>
                    </a:cubicBezTo>
                    <a:cubicBezTo>
                      <a:pt x="117145" y="179743"/>
                      <a:pt x="118548" y="177769"/>
                      <a:pt x="121249" y="175327"/>
                    </a:cubicBezTo>
                    <a:cubicBezTo>
                      <a:pt x="123119" y="173665"/>
                      <a:pt x="123743" y="171275"/>
                      <a:pt x="123015" y="168210"/>
                    </a:cubicBezTo>
                    <a:cubicBezTo>
                      <a:pt x="122704" y="166912"/>
                      <a:pt x="122444" y="165041"/>
                      <a:pt x="122288" y="162548"/>
                    </a:cubicBezTo>
                    <a:cubicBezTo>
                      <a:pt x="122080" y="160054"/>
                      <a:pt x="121872" y="158340"/>
                      <a:pt x="121717" y="157353"/>
                    </a:cubicBezTo>
                    <a:cubicBezTo>
                      <a:pt x="121717" y="157665"/>
                      <a:pt x="122184" y="157924"/>
                      <a:pt x="123119" y="158184"/>
                    </a:cubicBezTo>
                    <a:cubicBezTo>
                      <a:pt x="124054" y="158444"/>
                      <a:pt x="124626" y="158756"/>
                      <a:pt x="124834" y="159119"/>
                    </a:cubicBezTo>
                    <a:cubicBezTo>
                      <a:pt x="125041" y="158808"/>
                      <a:pt x="125301" y="158288"/>
                      <a:pt x="125561" y="157509"/>
                    </a:cubicBezTo>
                    <a:cubicBezTo>
                      <a:pt x="125872" y="156730"/>
                      <a:pt x="126132" y="156106"/>
                      <a:pt x="126444" y="155743"/>
                    </a:cubicBezTo>
                    <a:cubicBezTo>
                      <a:pt x="126652" y="155431"/>
                      <a:pt x="127067" y="155067"/>
                      <a:pt x="127691" y="154652"/>
                    </a:cubicBezTo>
                    <a:cubicBezTo>
                      <a:pt x="128314" y="154184"/>
                      <a:pt x="128730" y="153924"/>
                      <a:pt x="128937" y="153820"/>
                    </a:cubicBezTo>
                    <a:cubicBezTo>
                      <a:pt x="129145" y="153717"/>
                      <a:pt x="129561" y="153405"/>
                      <a:pt x="130288" y="152833"/>
                    </a:cubicBezTo>
                    <a:cubicBezTo>
                      <a:pt x="130963" y="152314"/>
                      <a:pt x="131535" y="151846"/>
                      <a:pt x="132002" y="151587"/>
                    </a:cubicBezTo>
                    <a:cubicBezTo>
                      <a:pt x="132470" y="151275"/>
                      <a:pt x="133041" y="151067"/>
                      <a:pt x="133769" y="150911"/>
                    </a:cubicBezTo>
                    <a:cubicBezTo>
                      <a:pt x="134496" y="150756"/>
                      <a:pt x="135016" y="150963"/>
                      <a:pt x="135327" y="151587"/>
                    </a:cubicBezTo>
                    <a:cubicBezTo>
                      <a:pt x="135847" y="152158"/>
                      <a:pt x="135743" y="153093"/>
                      <a:pt x="135016" y="154340"/>
                    </a:cubicBezTo>
                    <a:cubicBezTo>
                      <a:pt x="134340" y="155587"/>
                      <a:pt x="134340" y="156418"/>
                      <a:pt x="135016" y="156937"/>
                    </a:cubicBezTo>
                    <a:cubicBezTo>
                      <a:pt x="135119" y="156626"/>
                      <a:pt x="135223" y="156002"/>
                      <a:pt x="135327" y="155015"/>
                    </a:cubicBezTo>
                    <a:cubicBezTo>
                      <a:pt x="135431" y="154028"/>
                      <a:pt x="135743" y="153301"/>
                      <a:pt x="136210" y="152782"/>
                    </a:cubicBezTo>
                    <a:cubicBezTo>
                      <a:pt x="136782" y="152210"/>
                      <a:pt x="137353" y="151846"/>
                      <a:pt x="137925" y="151743"/>
                    </a:cubicBezTo>
                    <a:cubicBezTo>
                      <a:pt x="138444" y="151639"/>
                      <a:pt x="138964" y="151691"/>
                      <a:pt x="139379" y="151950"/>
                    </a:cubicBezTo>
                    <a:cubicBezTo>
                      <a:pt x="139847" y="152210"/>
                      <a:pt x="140366" y="152522"/>
                      <a:pt x="140938" y="152989"/>
                    </a:cubicBezTo>
                    <a:cubicBezTo>
                      <a:pt x="141509" y="153457"/>
                      <a:pt x="142081" y="153717"/>
                      <a:pt x="142548" y="153820"/>
                    </a:cubicBezTo>
                    <a:cubicBezTo>
                      <a:pt x="144055" y="154340"/>
                      <a:pt x="145821" y="155379"/>
                      <a:pt x="147899" y="157093"/>
                    </a:cubicBezTo>
                    <a:cubicBezTo>
                      <a:pt x="147795" y="156989"/>
                      <a:pt x="147795" y="156885"/>
                      <a:pt x="147899" y="156730"/>
                    </a:cubicBezTo>
                    <a:cubicBezTo>
                      <a:pt x="148003" y="156574"/>
                      <a:pt x="148211" y="156418"/>
                      <a:pt x="148470" y="156262"/>
                    </a:cubicBezTo>
                    <a:cubicBezTo>
                      <a:pt x="148782" y="156106"/>
                      <a:pt x="149042" y="155950"/>
                      <a:pt x="149301" y="155795"/>
                    </a:cubicBezTo>
                    <a:cubicBezTo>
                      <a:pt x="149561" y="155639"/>
                      <a:pt x="149821" y="155535"/>
                      <a:pt x="150133" y="155431"/>
                    </a:cubicBezTo>
                    <a:lnTo>
                      <a:pt x="150600" y="155275"/>
                    </a:lnTo>
                    <a:cubicBezTo>
                      <a:pt x="151276" y="155275"/>
                      <a:pt x="151795" y="155223"/>
                      <a:pt x="152107" y="155119"/>
                    </a:cubicBezTo>
                    <a:cubicBezTo>
                      <a:pt x="152418" y="155015"/>
                      <a:pt x="152834" y="155119"/>
                      <a:pt x="153354" y="155431"/>
                    </a:cubicBezTo>
                    <a:cubicBezTo>
                      <a:pt x="153873" y="155743"/>
                      <a:pt x="154289" y="155950"/>
                      <a:pt x="154444" y="156106"/>
                    </a:cubicBezTo>
                    <a:cubicBezTo>
                      <a:pt x="154652" y="156262"/>
                      <a:pt x="154964" y="156522"/>
                      <a:pt x="155483" y="156937"/>
                    </a:cubicBezTo>
                    <a:cubicBezTo>
                      <a:pt x="156003" y="157353"/>
                      <a:pt x="156315" y="157613"/>
                      <a:pt x="156522" y="157821"/>
                    </a:cubicBezTo>
                    <a:cubicBezTo>
                      <a:pt x="156834" y="158028"/>
                      <a:pt x="157354" y="158340"/>
                      <a:pt x="158133" y="158860"/>
                    </a:cubicBezTo>
                    <a:cubicBezTo>
                      <a:pt x="158912" y="159379"/>
                      <a:pt x="159535" y="159743"/>
                      <a:pt x="160003" y="160054"/>
                    </a:cubicBezTo>
                    <a:cubicBezTo>
                      <a:pt x="160471" y="160366"/>
                      <a:pt x="160834" y="160782"/>
                      <a:pt x="161198" y="161405"/>
                    </a:cubicBezTo>
                    <a:cubicBezTo>
                      <a:pt x="161561" y="161976"/>
                      <a:pt x="161665" y="162652"/>
                      <a:pt x="161561" y="163327"/>
                    </a:cubicBezTo>
                    <a:cubicBezTo>
                      <a:pt x="162133" y="163431"/>
                      <a:pt x="163328" y="163795"/>
                      <a:pt x="165146" y="164522"/>
                    </a:cubicBezTo>
                    <a:cubicBezTo>
                      <a:pt x="165458" y="164730"/>
                      <a:pt x="166081" y="164886"/>
                      <a:pt x="167016" y="165041"/>
                    </a:cubicBezTo>
                    <a:cubicBezTo>
                      <a:pt x="167951" y="165197"/>
                      <a:pt x="168575" y="165405"/>
                      <a:pt x="168886" y="165717"/>
                    </a:cubicBezTo>
                    <a:cubicBezTo>
                      <a:pt x="154444" y="180782"/>
                      <a:pt x="137093" y="190133"/>
                      <a:pt x="116729" y="193717"/>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Open Sans"/>
                  <a:ea typeface="Open Sans"/>
                  <a:cs typeface="Open Sans"/>
                  <a:sym typeface="Open Sans"/>
                </a:endParaRPr>
              </a:p>
            </p:txBody>
          </p:sp>
        </p:grpSp>
        <p:sp>
          <p:nvSpPr>
            <p:cNvPr id="220" name="Google Shape;220;p26"/>
            <p:cNvSpPr/>
            <p:nvPr/>
          </p:nvSpPr>
          <p:spPr>
            <a:xfrm>
              <a:off x="6830255" y="3520333"/>
              <a:ext cx="265979" cy="265979"/>
            </a:xfrm>
            <a:custGeom>
              <a:rect b="b" l="l" r="r" t="t"/>
              <a:pathLst>
                <a:path extrusionOk="0" h="265979" w="265979">
                  <a:moveTo>
                    <a:pt x="132990" y="0"/>
                  </a:moveTo>
                  <a:cubicBezTo>
                    <a:pt x="59553" y="0"/>
                    <a:pt x="0" y="59553"/>
                    <a:pt x="0" y="132990"/>
                  </a:cubicBezTo>
                  <a:cubicBezTo>
                    <a:pt x="0" y="206426"/>
                    <a:pt x="59553" y="265979"/>
                    <a:pt x="132990" y="265979"/>
                  </a:cubicBezTo>
                  <a:cubicBezTo>
                    <a:pt x="206426" y="265979"/>
                    <a:pt x="265979" y="206426"/>
                    <a:pt x="265979" y="132990"/>
                  </a:cubicBezTo>
                  <a:cubicBezTo>
                    <a:pt x="265979" y="59553"/>
                    <a:pt x="206426" y="0"/>
                    <a:pt x="132990" y="0"/>
                  </a:cubicBezTo>
                  <a:close/>
                  <a:moveTo>
                    <a:pt x="193711" y="103691"/>
                  </a:moveTo>
                  <a:cubicBezTo>
                    <a:pt x="193770" y="105000"/>
                    <a:pt x="193798" y="106315"/>
                    <a:pt x="193798" y="107636"/>
                  </a:cubicBezTo>
                  <a:cubicBezTo>
                    <a:pt x="193798" y="147972"/>
                    <a:pt x="163096" y="194484"/>
                    <a:pt x="106948" y="194486"/>
                  </a:cubicBezTo>
                  <a:lnTo>
                    <a:pt x="106950" y="194486"/>
                  </a:lnTo>
                  <a:lnTo>
                    <a:pt x="106948" y="194486"/>
                  </a:lnTo>
                  <a:cubicBezTo>
                    <a:pt x="89709" y="194486"/>
                    <a:pt x="73668" y="189433"/>
                    <a:pt x="60159" y="180774"/>
                  </a:cubicBezTo>
                  <a:cubicBezTo>
                    <a:pt x="62548" y="181057"/>
                    <a:pt x="64979" y="181197"/>
                    <a:pt x="67440" y="181197"/>
                  </a:cubicBezTo>
                  <a:cubicBezTo>
                    <a:pt x="81743" y="181197"/>
                    <a:pt x="94904" y="176318"/>
                    <a:pt x="105353" y="168130"/>
                  </a:cubicBezTo>
                  <a:cubicBezTo>
                    <a:pt x="91990" y="167883"/>
                    <a:pt x="80724" y="159057"/>
                    <a:pt x="76836" y="146928"/>
                  </a:cubicBezTo>
                  <a:cubicBezTo>
                    <a:pt x="78697" y="147286"/>
                    <a:pt x="80610" y="147480"/>
                    <a:pt x="82573" y="147480"/>
                  </a:cubicBezTo>
                  <a:cubicBezTo>
                    <a:pt x="85359" y="147480"/>
                    <a:pt x="88058" y="147105"/>
                    <a:pt x="90623" y="146405"/>
                  </a:cubicBezTo>
                  <a:cubicBezTo>
                    <a:pt x="76655" y="143609"/>
                    <a:pt x="66134" y="131265"/>
                    <a:pt x="66134" y="116484"/>
                  </a:cubicBezTo>
                  <a:cubicBezTo>
                    <a:pt x="66134" y="116346"/>
                    <a:pt x="66134" y="116222"/>
                    <a:pt x="66138" y="116094"/>
                  </a:cubicBezTo>
                  <a:cubicBezTo>
                    <a:pt x="70251" y="118381"/>
                    <a:pt x="74955" y="119757"/>
                    <a:pt x="79963" y="119911"/>
                  </a:cubicBezTo>
                  <a:cubicBezTo>
                    <a:pt x="71767" y="114442"/>
                    <a:pt x="66379" y="105093"/>
                    <a:pt x="66379" y="94503"/>
                  </a:cubicBezTo>
                  <a:cubicBezTo>
                    <a:pt x="66379" y="88910"/>
                    <a:pt x="67891" y="83670"/>
                    <a:pt x="70513" y="79159"/>
                  </a:cubicBezTo>
                  <a:cubicBezTo>
                    <a:pt x="85566" y="97630"/>
                    <a:pt x="108062" y="109777"/>
                    <a:pt x="133432" y="111053"/>
                  </a:cubicBezTo>
                  <a:cubicBezTo>
                    <a:pt x="132908" y="108817"/>
                    <a:pt x="132638" y="106487"/>
                    <a:pt x="132638" y="104093"/>
                  </a:cubicBezTo>
                  <a:cubicBezTo>
                    <a:pt x="132638" y="87242"/>
                    <a:pt x="146310" y="73571"/>
                    <a:pt x="163167" y="73571"/>
                  </a:cubicBezTo>
                  <a:cubicBezTo>
                    <a:pt x="171947" y="73571"/>
                    <a:pt x="179878" y="77282"/>
                    <a:pt x="185448" y="83216"/>
                  </a:cubicBezTo>
                  <a:cubicBezTo>
                    <a:pt x="192402" y="81844"/>
                    <a:pt x="198932" y="79303"/>
                    <a:pt x="204831" y="75807"/>
                  </a:cubicBezTo>
                  <a:cubicBezTo>
                    <a:pt x="202548" y="82932"/>
                    <a:pt x="197711" y="88910"/>
                    <a:pt x="191408" y="92690"/>
                  </a:cubicBezTo>
                  <a:cubicBezTo>
                    <a:pt x="197583" y="91952"/>
                    <a:pt x="203468" y="90314"/>
                    <a:pt x="208937" y="87883"/>
                  </a:cubicBezTo>
                  <a:cubicBezTo>
                    <a:pt x="204852" y="94005"/>
                    <a:pt x="199671" y="99383"/>
                    <a:pt x="193711" y="103691"/>
                  </a:cubicBezTo>
                  <a:close/>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Open Sans"/>
                <a:ea typeface="Open Sans"/>
                <a:cs typeface="Open Sans"/>
                <a:sym typeface="Open Sans"/>
              </a:endParaRPr>
            </a:p>
          </p:txBody>
        </p:sp>
        <p:sp>
          <p:nvSpPr>
            <p:cNvPr id="221" name="Google Shape;221;p26"/>
            <p:cNvSpPr/>
            <p:nvPr/>
          </p:nvSpPr>
          <p:spPr>
            <a:xfrm>
              <a:off x="6830255" y="4434621"/>
              <a:ext cx="265979" cy="265979"/>
            </a:xfrm>
            <a:custGeom>
              <a:rect b="b" l="l" r="r" t="t"/>
              <a:pathLst>
                <a:path extrusionOk="0" h="265979" w="265979">
                  <a:moveTo>
                    <a:pt x="132990" y="0"/>
                  </a:moveTo>
                  <a:cubicBezTo>
                    <a:pt x="59553" y="0"/>
                    <a:pt x="0" y="59553"/>
                    <a:pt x="0" y="132990"/>
                  </a:cubicBezTo>
                  <a:cubicBezTo>
                    <a:pt x="0" y="206426"/>
                    <a:pt x="59553" y="265979"/>
                    <a:pt x="132990" y="265979"/>
                  </a:cubicBezTo>
                  <a:cubicBezTo>
                    <a:pt x="206426" y="265979"/>
                    <a:pt x="265979" y="206426"/>
                    <a:pt x="265979" y="132990"/>
                  </a:cubicBezTo>
                  <a:cubicBezTo>
                    <a:pt x="265979" y="59553"/>
                    <a:pt x="206426" y="0"/>
                    <a:pt x="132990" y="0"/>
                  </a:cubicBezTo>
                  <a:close/>
                  <a:moveTo>
                    <a:pt x="94344" y="201043"/>
                  </a:moveTo>
                  <a:lnTo>
                    <a:pt x="61955" y="201043"/>
                  </a:lnTo>
                  <a:lnTo>
                    <a:pt x="61955" y="103600"/>
                  </a:lnTo>
                  <a:lnTo>
                    <a:pt x="94344" y="103600"/>
                  </a:lnTo>
                  <a:close/>
                  <a:moveTo>
                    <a:pt x="78151" y="90294"/>
                  </a:moveTo>
                  <a:lnTo>
                    <a:pt x="77940" y="90294"/>
                  </a:lnTo>
                  <a:cubicBezTo>
                    <a:pt x="67071" y="90294"/>
                    <a:pt x="60042" y="82812"/>
                    <a:pt x="60042" y="73461"/>
                  </a:cubicBezTo>
                  <a:cubicBezTo>
                    <a:pt x="60042" y="63899"/>
                    <a:pt x="67286" y="56624"/>
                    <a:pt x="78366" y="56624"/>
                  </a:cubicBezTo>
                  <a:cubicBezTo>
                    <a:pt x="89446" y="56624"/>
                    <a:pt x="96264" y="63899"/>
                    <a:pt x="96475" y="73461"/>
                  </a:cubicBezTo>
                  <a:cubicBezTo>
                    <a:pt x="96475" y="82812"/>
                    <a:pt x="89446" y="90294"/>
                    <a:pt x="78151" y="90294"/>
                  </a:cubicBezTo>
                  <a:close/>
                  <a:moveTo>
                    <a:pt x="211132" y="201043"/>
                  </a:moveTo>
                  <a:lnTo>
                    <a:pt x="178747" y="201043"/>
                  </a:lnTo>
                  <a:lnTo>
                    <a:pt x="178747" y="148913"/>
                  </a:lnTo>
                  <a:cubicBezTo>
                    <a:pt x="178747" y="135812"/>
                    <a:pt x="174058" y="126877"/>
                    <a:pt x="162339" y="126877"/>
                  </a:cubicBezTo>
                  <a:cubicBezTo>
                    <a:pt x="153392" y="126877"/>
                    <a:pt x="148063" y="132904"/>
                    <a:pt x="145721" y="138722"/>
                  </a:cubicBezTo>
                  <a:cubicBezTo>
                    <a:pt x="144865" y="140804"/>
                    <a:pt x="144656" y="143714"/>
                    <a:pt x="144656" y="146626"/>
                  </a:cubicBezTo>
                  <a:lnTo>
                    <a:pt x="144656" y="201043"/>
                  </a:lnTo>
                  <a:lnTo>
                    <a:pt x="112269" y="201043"/>
                  </a:lnTo>
                  <a:cubicBezTo>
                    <a:pt x="112269" y="201043"/>
                    <a:pt x="112693" y="112742"/>
                    <a:pt x="112269" y="103600"/>
                  </a:cubicBezTo>
                  <a:lnTo>
                    <a:pt x="144656" y="103600"/>
                  </a:lnTo>
                  <a:lnTo>
                    <a:pt x="144656" y="117397"/>
                  </a:lnTo>
                  <a:cubicBezTo>
                    <a:pt x="148960" y="110757"/>
                    <a:pt x="156661" y="101313"/>
                    <a:pt x="173845" y="101313"/>
                  </a:cubicBezTo>
                  <a:cubicBezTo>
                    <a:pt x="195154" y="101313"/>
                    <a:pt x="211132" y="115240"/>
                    <a:pt x="211132" y="145169"/>
                  </a:cubicBezTo>
                  <a:close/>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Open Sans"/>
                <a:ea typeface="Open Sans"/>
                <a:cs typeface="Open Sans"/>
                <a:sym typeface="Open Sans"/>
              </a:endParaRPr>
            </a:p>
          </p:txBody>
        </p:sp>
        <p:grpSp>
          <p:nvGrpSpPr>
            <p:cNvPr id="222" name="Google Shape;222;p26"/>
            <p:cNvGrpSpPr/>
            <p:nvPr/>
          </p:nvGrpSpPr>
          <p:grpSpPr>
            <a:xfrm>
              <a:off x="6830255" y="4894942"/>
              <a:ext cx="265979" cy="265979"/>
              <a:chOff x="6874030" y="4894942"/>
              <a:chExt cx="265979" cy="265979"/>
            </a:xfrm>
          </p:grpSpPr>
          <p:sp>
            <p:nvSpPr>
              <p:cNvPr id="223" name="Google Shape;223;p26"/>
              <p:cNvSpPr/>
              <p:nvPr/>
            </p:nvSpPr>
            <p:spPr>
              <a:xfrm>
                <a:off x="6990454" y="5003016"/>
                <a:ext cx="43259" cy="49830"/>
              </a:xfrm>
              <a:custGeom>
                <a:rect b="b" l="l" r="r" t="t"/>
                <a:pathLst>
                  <a:path extrusionOk="0" h="49830" w="43259">
                    <a:moveTo>
                      <a:pt x="0" y="49830"/>
                    </a:moveTo>
                    <a:lnTo>
                      <a:pt x="43260" y="24915"/>
                    </a:lnTo>
                    <a:lnTo>
                      <a:pt x="0" y="0"/>
                    </a:lnTo>
                    <a:close/>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Open Sans"/>
                  <a:ea typeface="Open Sans"/>
                  <a:cs typeface="Open Sans"/>
                  <a:sym typeface="Open Sans"/>
                </a:endParaRPr>
              </a:p>
            </p:txBody>
          </p:sp>
          <p:sp>
            <p:nvSpPr>
              <p:cNvPr id="224" name="Google Shape;224;p26"/>
              <p:cNvSpPr/>
              <p:nvPr/>
            </p:nvSpPr>
            <p:spPr>
              <a:xfrm>
                <a:off x="6874030" y="4894942"/>
                <a:ext cx="265979" cy="265979"/>
              </a:xfrm>
              <a:custGeom>
                <a:rect b="b" l="l" r="r" t="t"/>
                <a:pathLst>
                  <a:path extrusionOk="0" h="265979" w="265979">
                    <a:moveTo>
                      <a:pt x="132990" y="0"/>
                    </a:moveTo>
                    <a:cubicBezTo>
                      <a:pt x="59553" y="0"/>
                      <a:pt x="0" y="59553"/>
                      <a:pt x="0" y="132990"/>
                    </a:cubicBezTo>
                    <a:cubicBezTo>
                      <a:pt x="0" y="206426"/>
                      <a:pt x="59553" y="265979"/>
                      <a:pt x="132990" y="265979"/>
                    </a:cubicBezTo>
                    <a:cubicBezTo>
                      <a:pt x="206426" y="265979"/>
                      <a:pt x="265979" y="206426"/>
                      <a:pt x="265979" y="132990"/>
                    </a:cubicBezTo>
                    <a:cubicBezTo>
                      <a:pt x="265979" y="59553"/>
                      <a:pt x="206426" y="0"/>
                      <a:pt x="132990" y="0"/>
                    </a:cubicBezTo>
                    <a:close/>
                    <a:moveTo>
                      <a:pt x="216088" y="133125"/>
                    </a:moveTo>
                    <a:cubicBezTo>
                      <a:pt x="216088" y="133125"/>
                      <a:pt x="216088" y="160096"/>
                      <a:pt x="212666" y="173102"/>
                    </a:cubicBezTo>
                    <a:cubicBezTo>
                      <a:pt x="210749" y="180221"/>
                      <a:pt x="205136" y="185833"/>
                      <a:pt x="198017" y="187749"/>
                    </a:cubicBezTo>
                    <a:cubicBezTo>
                      <a:pt x="185012" y="191172"/>
                      <a:pt x="132990" y="191172"/>
                      <a:pt x="132990" y="191172"/>
                    </a:cubicBezTo>
                    <a:cubicBezTo>
                      <a:pt x="132990" y="191172"/>
                      <a:pt x="81103" y="191172"/>
                      <a:pt x="67962" y="187613"/>
                    </a:cubicBezTo>
                    <a:cubicBezTo>
                      <a:pt x="60843" y="185697"/>
                      <a:pt x="55230" y="180083"/>
                      <a:pt x="53313" y="172964"/>
                    </a:cubicBezTo>
                    <a:cubicBezTo>
                      <a:pt x="49889" y="160096"/>
                      <a:pt x="49889" y="132990"/>
                      <a:pt x="49889" y="132990"/>
                    </a:cubicBezTo>
                    <a:cubicBezTo>
                      <a:pt x="49889" y="132990"/>
                      <a:pt x="49889" y="106021"/>
                      <a:pt x="53313" y="93015"/>
                    </a:cubicBezTo>
                    <a:cubicBezTo>
                      <a:pt x="55228" y="85896"/>
                      <a:pt x="60979" y="80146"/>
                      <a:pt x="67962" y="78230"/>
                    </a:cubicBezTo>
                    <a:cubicBezTo>
                      <a:pt x="80967" y="74807"/>
                      <a:pt x="132990" y="74807"/>
                      <a:pt x="132990" y="74807"/>
                    </a:cubicBezTo>
                    <a:cubicBezTo>
                      <a:pt x="132990" y="74807"/>
                      <a:pt x="185012" y="74807"/>
                      <a:pt x="198017" y="78366"/>
                    </a:cubicBezTo>
                    <a:cubicBezTo>
                      <a:pt x="205136" y="80282"/>
                      <a:pt x="210749" y="85896"/>
                      <a:pt x="212666" y="93015"/>
                    </a:cubicBezTo>
                    <a:cubicBezTo>
                      <a:pt x="216226" y="106021"/>
                      <a:pt x="216088" y="133125"/>
                      <a:pt x="216088" y="133125"/>
                    </a:cubicBezTo>
                    <a:close/>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Open Sans"/>
                  <a:ea typeface="Open Sans"/>
                  <a:cs typeface="Open Sans"/>
                  <a:sym typeface="Open Sans"/>
                </a:endParaRPr>
              </a:p>
            </p:txBody>
          </p:sp>
        </p:grpSp>
        <p:sp>
          <p:nvSpPr>
            <p:cNvPr id="225" name="Google Shape;225;p26"/>
            <p:cNvSpPr/>
            <p:nvPr/>
          </p:nvSpPr>
          <p:spPr>
            <a:xfrm>
              <a:off x="6833430" y="3980652"/>
              <a:ext cx="259629" cy="259629"/>
            </a:xfrm>
            <a:custGeom>
              <a:rect b="b" l="l" r="r" t="t"/>
              <a:pathLst>
                <a:path extrusionOk="0" h="259629" w="259629">
                  <a:moveTo>
                    <a:pt x="129815" y="0"/>
                  </a:moveTo>
                  <a:cubicBezTo>
                    <a:pt x="58112" y="0"/>
                    <a:pt x="0" y="58112"/>
                    <a:pt x="0" y="129815"/>
                  </a:cubicBezTo>
                  <a:cubicBezTo>
                    <a:pt x="0" y="201517"/>
                    <a:pt x="58112" y="259629"/>
                    <a:pt x="129815" y="259629"/>
                  </a:cubicBezTo>
                  <a:cubicBezTo>
                    <a:pt x="201517" y="259629"/>
                    <a:pt x="259629" y="201517"/>
                    <a:pt x="259629" y="129815"/>
                  </a:cubicBezTo>
                  <a:cubicBezTo>
                    <a:pt x="259629" y="58112"/>
                    <a:pt x="201517" y="0"/>
                    <a:pt x="129815" y="0"/>
                  </a:cubicBezTo>
                  <a:close/>
                  <a:moveTo>
                    <a:pt x="134784" y="204559"/>
                  </a:moveTo>
                  <a:lnTo>
                    <a:pt x="134784" y="129713"/>
                  </a:lnTo>
                  <a:lnTo>
                    <a:pt x="159479" y="129713"/>
                  </a:lnTo>
                  <a:lnTo>
                    <a:pt x="163384" y="104916"/>
                  </a:lnTo>
                  <a:lnTo>
                    <a:pt x="134784" y="104916"/>
                  </a:lnTo>
                  <a:lnTo>
                    <a:pt x="134784" y="92493"/>
                  </a:lnTo>
                  <a:cubicBezTo>
                    <a:pt x="134784" y="86002"/>
                    <a:pt x="136914" y="79866"/>
                    <a:pt x="146193" y="79866"/>
                  </a:cubicBezTo>
                  <a:lnTo>
                    <a:pt x="164753" y="79866"/>
                  </a:lnTo>
                  <a:lnTo>
                    <a:pt x="164753" y="55120"/>
                  </a:lnTo>
                  <a:lnTo>
                    <a:pt x="138384" y="55120"/>
                  </a:lnTo>
                  <a:cubicBezTo>
                    <a:pt x="116225" y="55120"/>
                    <a:pt x="110190" y="69725"/>
                    <a:pt x="110190" y="89957"/>
                  </a:cubicBezTo>
                  <a:lnTo>
                    <a:pt x="110190" y="104967"/>
                  </a:lnTo>
                  <a:lnTo>
                    <a:pt x="94978" y="104967"/>
                  </a:lnTo>
                  <a:lnTo>
                    <a:pt x="94978" y="129764"/>
                  </a:lnTo>
                  <a:lnTo>
                    <a:pt x="110190" y="129764"/>
                  </a:lnTo>
                  <a:lnTo>
                    <a:pt x="110190" y="204610"/>
                  </a:lnTo>
                  <a:lnTo>
                    <a:pt x="134784" y="204610"/>
                  </a:lnTo>
                  <a:lnTo>
                    <a:pt x="134784" y="204559"/>
                  </a:lnTo>
                  <a:close/>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Open Sans"/>
                <a:ea typeface="Open Sans"/>
                <a:cs typeface="Open Sans"/>
                <a:sym typeface="Open Sans"/>
              </a:endParaRPr>
            </a:p>
          </p:txBody>
        </p:sp>
      </p:grpSp>
      <p:grpSp>
        <p:nvGrpSpPr>
          <p:cNvPr id="226" name="Google Shape;226;p26"/>
          <p:cNvGrpSpPr/>
          <p:nvPr/>
        </p:nvGrpSpPr>
        <p:grpSpPr>
          <a:xfrm>
            <a:off x="87" y="12"/>
            <a:ext cx="750713" cy="750713"/>
            <a:chOff x="1190625" y="238125"/>
            <a:chExt cx="5238750" cy="5238750"/>
          </a:xfrm>
        </p:grpSpPr>
        <p:sp>
          <p:nvSpPr>
            <p:cNvPr id="227" name="Google Shape;227;p26"/>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rgbClr val="CB22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26"/>
            <p:cNvSpPr/>
            <p:nvPr/>
          </p:nvSpPr>
          <p:spPr>
            <a:xfrm>
              <a:off x="3288550" y="2633150"/>
              <a:ext cx="1048975" cy="964100"/>
            </a:xfrm>
            <a:custGeom>
              <a:rect b="b" l="l" r="r" t="t"/>
              <a:pathLst>
                <a:path extrusionOk="0" h="38564" w="41959">
                  <a:moveTo>
                    <a:pt x="0" y="0"/>
                  </a:moveTo>
                  <a:lnTo>
                    <a:pt x="12491" y="19282"/>
                  </a:lnTo>
                  <a:lnTo>
                    <a:pt x="0" y="38563"/>
                  </a:lnTo>
                  <a:lnTo>
                    <a:pt x="15644" y="38563"/>
                  </a:lnTo>
                  <a:lnTo>
                    <a:pt x="19888" y="30560"/>
                  </a:lnTo>
                  <a:lnTo>
                    <a:pt x="20494" y="29104"/>
                  </a:lnTo>
                  <a:lnTo>
                    <a:pt x="20858" y="28256"/>
                  </a:lnTo>
                  <a:lnTo>
                    <a:pt x="20979" y="28256"/>
                  </a:lnTo>
                  <a:lnTo>
                    <a:pt x="21343" y="29104"/>
                  </a:lnTo>
                  <a:lnTo>
                    <a:pt x="22071" y="30560"/>
                  </a:lnTo>
                  <a:lnTo>
                    <a:pt x="26315" y="38563"/>
                  </a:lnTo>
                  <a:lnTo>
                    <a:pt x="41959" y="38563"/>
                  </a:lnTo>
                  <a:lnTo>
                    <a:pt x="29468" y="19282"/>
                  </a:lnTo>
                  <a:lnTo>
                    <a:pt x="41959" y="0"/>
                  </a:lnTo>
                  <a:lnTo>
                    <a:pt x="26073" y="0"/>
                  </a:lnTo>
                  <a:lnTo>
                    <a:pt x="22313" y="6912"/>
                  </a:lnTo>
                  <a:lnTo>
                    <a:pt x="21464" y="8489"/>
                  </a:lnTo>
                  <a:lnTo>
                    <a:pt x="20979" y="9217"/>
                  </a:lnTo>
                  <a:lnTo>
                    <a:pt x="20858" y="9217"/>
                  </a:lnTo>
                  <a:lnTo>
                    <a:pt x="19524" y="6912"/>
                  </a:lnTo>
                  <a:lnTo>
                    <a:pt x="1588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26"/>
            <p:cNvSpPr/>
            <p:nvPr/>
          </p:nvSpPr>
          <p:spPr>
            <a:xfrm>
              <a:off x="1966725"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802"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618" y="40261"/>
                  </a:lnTo>
                  <a:lnTo>
                    <a:pt x="26679" y="41231"/>
                  </a:lnTo>
                  <a:lnTo>
                    <a:pt x="28498" y="42322"/>
                  </a:lnTo>
                  <a:lnTo>
                    <a:pt x="30075" y="43293"/>
                  </a:lnTo>
                  <a:lnTo>
                    <a:pt x="30681" y="43899"/>
                  </a:lnTo>
                  <a:lnTo>
                    <a:pt x="31166" y="44505"/>
                  </a:lnTo>
                  <a:lnTo>
                    <a:pt x="31651" y="45112"/>
                  </a:lnTo>
                  <a:lnTo>
                    <a:pt x="32015" y="45718"/>
                  </a:lnTo>
                  <a:lnTo>
                    <a:pt x="32136" y="46324"/>
                  </a:lnTo>
                  <a:lnTo>
                    <a:pt x="32258" y="47052"/>
                  </a:lnTo>
                  <a:lnTo>
                    <a:pt x="32258"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493" y="46082"/>
                  </a:lnTo>
                  <a:lnTo>
                    <a:pt x="16493" y="44748"/>
                  </a:lnTo>
                  <a:lnTo>
                    <a:pt x="16735" y="43535"/>
                  </a:lnTo>
                  <a:lnTo>
                    <a:pt x="17099" y="42444"/>
                  </a:lnTo>
                  <a:lnTo>
                    <a:pt x="17584" y="41352"/>
                  </a:lnTo>
                  <a:lnTo>
                    <a:pt x="18191" y="40382"/>
                  </a:lnTo>
                  <a:lnTo>
                    <a:pt x="18676" y="39533"/>
                  </a:lnTo>
                  <a:lnTo>
                    <a:pt x="19888" y="38078"/>
                  </a:lnTo>
                  <a:close/>
                  <a:moveTo>
                    <a:pt x="25224" y="0"/>
                  </a:moveTo>
                  <a:lnTo>
                    <a:pt x="22435" y="121"/>
                  </a:lnTo>
                  <a:lnTo>
                    <a:pt x="19767" y="485"/>
                  </a:lnTo>
                  <a:lnTo>
                    <a:pt x="17463" y="970"/>
                  </a:lnTo>
                  <a:lnTo>
                    <a:pt x="15280" y="1577"/>
                  </a:lnTo>
                  <a:lnTo>
                    <a:pt x="13219" y="2425"/>
                  </a:lnTo>
                  <a:lnTo>
                    <a:pt x="11400"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4" y="24617"/>
                  </a:lnTo>
                  <a:lnTo>
                    <a:pt x="4851" y="26194"/>
                  </a:lnTo>
                  <a:lnTo>
                    <a:pt x="5700" y="27649"/>
                  </a:lnTo>
                  <a:lnTo>
                    <a:pt x="6670" y="29104"/>
                  </a:lnTo>
                  <a:lnTo>
                    <a:pt x="7883" y="30317"/>
                  </a:lnTo>
                  <a:lnTo>
                    <a:pt x="9096" y="31530"/>
                  </a:lnTo>
                  <a:lnTo>
                    <a:pt x="8125" y="32257"/>
                  </a:lnTo>
                  <a:lnTo>
                    <a:pt x="6791" y="33470"/>
                  </a:lnTo>
                  <a:lnTo>
                    <a:pt x="5336" y="35046"/>
                  </a:lnTo>
                  <a:lnTo>
                    <a:pt x="3760" y="36865"/>
                  </a:lnTo>
                  <a:lnTo>
                    <a:pt x="3032" y="37957"/>
                  </a:lnTo>
                  <a:lnTo>
                    <a:pt x="2305" y="39170"/>
                  </a:lnTo>
                  <a:lnTo>
                    <a:pt x="1698" y="40382"/>
                  </a:lnTo>
                  <a:lnTo>
                    <a:pt x="1092" y="41595"/>
                  </a:lnTo>
                  <a:lnTo>
                    <a:pt x="728" y="43050"/>
                  </a:lnTo>
                  <a:lnTo>
                    <a:pt x="364"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2" y="62938"/>
                  </a:lnTo>
                  <a:lnTo>
                    <a:pt x="9581"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30" y="65242"/>
                  </a:lnTo>
                  <a:lnTo>
                    <a:pt x="39170" y="64151"/>
                  </a:lnTo>
                  <a:lnTo>
                    <a:pt x="40989" y="62938"/>
                  </a:lnTo>
                  <a:lnTo>
                    <a:pt x="42565" y="61604"/>
                  </a:lnTo>
                  <a:lnTo>
                    <a:pt x="44021" y="60149"/>
                  </a:lnTo>
                  <a:lnTo>
                    <a:pt x="45233" y="58572"/>
                  </a:lnTo>
                  <a:lnTo>
                    <a:pt x="46325" y="56875"/>
                  </a:lnTo>
                  <a:lnTo>
                    <a:pt x="47173" y="55177"/>
                  </a:lnTo>
                  <a:lnTo>
                    <a:pt x="47780" y="53479"/>
                  </a:lnTo>
                  <a:lnTo>
                    <a:pt x="48265" y="51539"/>
                  </a:lnTo>
                  <a:lnTo>
                    <a:pt x="48629" y="49720"/>
                  </a:lnTo>
                  <a:lnTo>
                    <a:pt x="48629" y="47901"/>
                  </a:lnTo>
                  <a:lnTo>
                    <a:pt x="48629" y="46688"/>
                  </a:lnTo>
                  <a:lnTo>
                    <a:pt x="48507" y="45475"/>
                  </a:lnTo>
                  <a:lnTo>
                    <a:pt x="48386" y="44384"/>
                  </a:lnTo>
                  <a:lnTo>
                    <a:pt x="48144" y="43293"/>
                  </a:lnTo>
                  <a:lnTo>
                    <a:pt x="47780" y="42322"/>
                  </a:lnTo>
                  <a:lnTo>
                    <a:pt x="47416" y="41352"/>
                  </a:lnTo>
                  <a:lnTo>
                    <a:pt x="46446" y="39533"/>
                  </a:lnTo>
                  <a:lnTo>
                    <a:pt x="45354" y="37957"/>
                  </a:lnTo>
                  <a:lnTo>
                    <a:pt x="44021"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5" y="12733"/>
                  </a:lnTo>
                  <a:lnTo>
                    <a:pt x="45597" y="10914"/>
                  </a:lnTo>
                  <a:lnTo>
                    <a:pt x="44748" y="9216"/>
                  </a:lnTo>
                  <a:lnTo>
                    <a:pt x="43535" y="7640"/>
                  </a:lnTo>
                  <a:lnTo>
                    <a:pt x="42323" y="6185"/>
                  </a:lnTo>
                  <a:lnTo>
                    <a:pt x="40868" y="4972"/>
                  </a:lnTo>
                  <a:lnTo>
                    <a:pt x="39291" y="3759"/>
                  </a:lnTo>
                  <a:lnTo>
                    <a:pt x="37593" y="2789"/>
                  </a:lnTo>
                  <a:lnTo>
                    <a:pt x="35774" y="1940"/>
                  </a:lnTo>
                  <a:lnTo>
                    <a:pt x="33834" y="1213"/>
                  </a:lnTo>
                  <a:lnTo>
                    <a:pt x="31772" y="728"/>
                  </a:lnTo>
                  <a:lnTo>
                    <a:pt x="29590" y="364"/>
                  </a:lnTo>
                  <a:lnTo>
                    <a:pt x="27407" y="121"/>
                  </a:lnTo>
                  <a:lnTo>
                    <a:pt x="2522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26"/>
            <p:cNvSpPr/>
            <p:nvPr/>
          </p:nvSpPr>
          <p:spPr>
            <a:xfrm>
              <a:off x="4437550"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681"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496" y="40261"/>
                  </a:lnTo>
                  <a:lnTo>
                    <a:pt x="26679" y="41231"/>
                  </a:lnTo>
                  <a:lnTo>
                    <a:pt x="28498" y="42322"/>
                  </a:lnTo>
                  <a:lnTo>
                    <a:pt x="30075" y="43293"/>
                  </a:lnTo>
                  <a:lnTo>
                    <a:pt x="30681" y="43899"/>
                  </a:lnTo>
                  <a:lnTo>
                    <a:pt x="31166" y="44505"/>
                  </a:lnTo>
                  <a:lnTo>
                    <a:pt x="31651" y="45112"/>
                  </a:lnTo>
                  <a:lnTo>
                    <a:pt x="32015" y="45718"/>
                  </a:lnTo>
                  <a:lnTo>
                    <a:pt x="32136" y="46324"/>
                  </a:lnTo>
                  <a:lnTo>
                    <a:pt x="32257" y="47052"/>
                  </a:lnTo>
                  <a:lnTo>
                    <a:pt x="32136"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371" y="46082"/>
                  </a:lnTo>
                  <a:lnTo>
                    <a:pt x="16493" y="44748"/>
                  </a:lnTo>
                  <a:lnTo>
                    <a:pt x="16735" y="43535"/>
                  </a:lnTo>
                  <a:lnTo>
                    <a:pt x="17099" y="42444"/>
                  </a:lnTo>
                  <a:lnTo>
                    <a:pt x="17584" y="41352"/>
                  </a:lnTo>
                  <a:lnTo>
                    <a:pt x="18190" y="40382"/>
                  </a:lnTo>
                  <a:lnTo>
                    <a:pt x="18676" y="39533"/>
                  </a:lnTo>
                  <a:lnTo>
                    <a:pt x="19888" y="38078"/>
                  </a:lnTo>
                  <a:close/>
                  <a:moveTo>
                    <a:pt x="25103" y="0"/>
                  </a:moveTo>
                  <a:lnTo>
                    <a:pt x="22435" y="121"/>
                  </a:lnTo>
                  <a:lnTo>
                    <a:pt x="19767" y="485"/>
                  </a:lnTo>
                  <a:lnTo>
                    <a:pt x="17463" y="970"/>
                  </a:lnTo>
                  <a:lnTo>
                    <a:pt x="15280" y="1577"/>
                  </a:lnTo>
                  <a:lnTo>
                    <a:pt x="13218" y="2425"/>
                  </a:lnTo>
                  <a:lnTo>
                    <a:pt x="11399"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3" y="24617"/>
                  </a:lnTo>
                  <a:lnTo>
                    <a:pt x="4851" y="26194"/>
                  </a:lnTo>
                  <a:lnTo>
                    <a:pt x="5700" y="27649"/>
                  </a:lnTo>
                  <a:lnTo>
                    <a:pt x="6670" y="29104"/>
                  </a:lnTo>
                  <a:lnTo>
                    <a:pt x="7883" y="30317"/>
                  </a:lnTo>
                  <a:lnTo>
                    <a:pt x="9095" y="31530"/>
                  </a:lnTo>
                  <a:lnTo>
                    <a:pt x="8125" y="32257"/>
                  </a:lnTo>
                  <a:lnTo>
                    <a:pt x="6791" y="33470"/>
                  </a:lnTo>
                  <a:lnTo>
                    <a:pt x="5336" y="35046"/>
                  </a:lnTo>
                  <a:lnTo>
                    <a:pt x="3760" y="36865"/>
                  </a:lnTo>
                  <a:lnTo>
                    <a:pt x="3032" y="37957"/>
                  </a:lnTo>
                  <a:lnTo>
                    <a:pt x="2304" y="39170"/>
                  </a:lnTo>
                  <a:lnTo>
                    <a:pt x="1698" y="40382"/>
                  </a:lnTo>
                  <a:lnTo>
                    <a:pt x="1092" y="41595"/>
                  </a:lnTo>
                  <a:lnTo>
                    <a:pt x="607" y="43050"/>
                  </a:lnTo>
                  <a:lnTo>
                    <a:pt x="243"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1" y="62938"/>
                  </a:lnTo>
                  <a:lnTo>
                    <a:pt x="9580"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29" y="65242"/>
                  </a:lnTo>
                  <a:lnTo>
                    <a:pt x="39170" y="64151"/>
                  </a:lnTo>
                  <a:lnTo>
                    <a:pt x="40989" y="62938"/>
                  </a:lnTo>
                  <a:lnTo>
                    <a:pt x="42565" y="61604"/>
                  </a:lnTo>
                  <a:lnTo>
                    <a:pt x="44020" y="60149"/>
                  </a:lnTo>
                  <a:lnTo>
                    <a:pt x="45233" y="58572"/>
                  </a:lnTo>
                  <a:lnTo>
                    <a:pt x="46324" y="56875"/>
                  </a:lnTo>
                  <a:lnTo>
                    <a:pt x="47173" y="55177"/>
                  </a:lnTo>
                  <a:lnTo>
                    <a:pt x="47780" y="53479"/>
                  </a:lnTo>
                  <a:lnTo>
                    <a:pt x="48265" y="51539"/>
                  </a:lnTo>
                  <a:lnTo>
                    <a:pt x="48629" y="49720"/>
                  </a:lnTo>
                  <a:lnTo>
                    <a:pt x="48629" y="47901"/>
                  </a:lnTo>
                  <a:lnTo>
                    <a:pt x="48629" y="46688"/>
                  </a:lnTo>
                  <a:lnTo>
                    <a:pt x="48507" y="45475"/>
                  </a:lnTo>
                  <a:lnTo>
                    <a:pt x="48386" y="44384"/>
                  </a:lnTo>
                  <a:lnTo>
                    <a:pt x="48022" y="43293"/>
                  </a:lnTo>
                  <a:lnTo>
                    <a:pt x="47780" y="42322"/>
                  </a:lnTo>
                  <a:lnTo>
                    <a:pt x="47416" y="41352"/>
                  </a:lnTo>
                  <a:lnTo>
                    <a:pt x="46446" y="39533"/>
                  </a:lnTo>
                  <a:lnTo>
                    <a:pt x="45354" y="37957"/>
                  </a:lnTo>
                  <a:lnTo>
                    <a:pt x="44020"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4" y="12733"/>
                  </a:lnTo>
                  <a:lnTo>
                    <a:pt x="45597" y="10914"/>
                  </a:lnTo>
                  <a:lnTo>
                    <a:pt x="44627" y="9216"/>
                  </a:lnTo>
                  <a:lnTo>
                    <a:pt x="43535" y="7640"/>
                  </a:lnTo>
                  <a:lnTo>
                    <a:pt x="42323" y="6185"/>
                  </a:lnTo>
                  <a:lnTo>
                    <a:pt x="40867" y="4972"/>
                  </a:lnTo>
                  <a:lnTo>
                    <a:pt x="39291" y="3759"/>
                  </a:lnTo>
                  <a:lnTo>
                    <a:pt x="37593" y="2789"/>
                  </a:lnTo>
                  <a:lnTo>
                    <a:pt x="35774" y="1940"/>
                  </a:lnTo>
                  <a:lnTo>
                    <a:pt x="33834" y="1213"/>
                  </a:lnTo>
                  <a:lnTo>
                    <a:pt x="31772" y="728"/>
                  </a:lnTo>
                  <a:lnTo>
                    <a:pt x="29590" y="364"/>
                  </a:lnTo>
                  <a:lnTo>
                    <a:pt x="27407" y="121"/>
                  </a:lnTo>
                  <a:lnTo>
                    <a:pt x="2510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4" showMasterSp="0">
  <p:cSld name="End Slide_1_1_1">
    <p:spTree>
      <p:nvGrpSpPr>
        <p:cNvPr id="231" name="Shape 231"/>
        <p:cNvGrpSpPr/>
        <p:nvPr/>
      </p:nvGrpSpPr>
      <p:grpSpPr>
        <a:xfrm>
          <a:off x="0" y="0"/>
          <a:ext cx="0" cy="0"/>
          <a:chOff x="0" y="0"/>
          <a:chExt cx="0" cy="0"/>
        </a:xfrm>
      </p:grpSpPr>
      <p:pic>
        <p:nvPicPr>
          <p:cNvPr id="232" name="Google Shape;232;p27"/>
          <p:cNvPicPr preferRelativeResize="0"/>
          <p:nvPr/>
        </p:nvPicPr>
        <p:blipFill rotWithShape="1">
          <a:blip r:embed="rId2">
            <a:alphaModFix/>
          </a:blip>
          <a:srcRect b="0" l="0" r="0" t="0"/>
          <a:stretch/>
        </p:blipFill>
        <p:spPr>
          <a:xfrm>
            <a:off x="75" y="0"/>
            <a:ext cx="9143991" cy="5143500"/>
          </a:xfrm>
          <a:prstGeom prst="rect">
            <a:avLst/>
          </a:prstGeom>
          <a:noFill/>
          <a:ln>
            <a:noFill/>
          </a:ln>
        </p:spPr>
      </p:pic>
      <p:grpSp>
        <p:nvGrpSpPr>
          <p:cNvPr id="233" name="Google Shape;233;p27"/>
          <p:cNvGrpSpPr/>
          <p:nvPr/>
        </p:nvGrpSpPr>
        <p:grpSpPr>
          <a:xfrm>
            <a:off x="3623823" y="1480495"/>
            <a:ext cx="3622476" cy="2237020"/>
            <a:chOff x="3882623" y="1164195"/>
            <a:chExt cx="3622476" cy="2237020"/>
          </a:xfrm>
        </p:grpSpPr>
        <p:sp>
          <p:nvSpPr>
            <p:cNvPr id="234" name="Google Shape;234;p27"/>
            <p:cNvSpPr/>
            <p:nvPr/>
          </p:nvSpPr>
          <p:spPr>
            <a:xfrm>
              <a:off x="3892974" y="2141588"/>
              <a:ext cx="178800" cy="178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27"/>
            <p:cNvSpPr/>
            <p:nvPr/>
          </p:nvSpPr>
          <p:spPr>
            <a:xfrm>
              <a:off x="3892974" y="2484650"/>
              <a:ext cx="178800" cy="178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27"/>
            <p:cNvSpPr/>
            <p:nvPr/>
          </p:nvSpPr>
          <p:spPr>
            <a:xfrm>
              <a:off x="3892974" y="2827725"/>
              <a:ext cx="178800" cy="178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27"/>
            <p:cNvSpPr/>
            <p:nvPr/>
          </p:nvSpPr>
          <p:spPr>
            <a:xfrm>
              <a:off x="3892974" y="3170800"/>
              <a:ext cx="178800" cy="178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38" name="Google Shape;238;p27"/>
            <p:cNvGrpSpPr/>
            <p:nvPr/>
          </p:nvGrpSpPr>
          <p:grpSpPr>
            <a:xfrm>
              <a:off x="4137299" y="1746863"/>
              <a:ext cx="3367800" cy="1654352"/>
              <a:chOff x="930882" y="4227613"/>
              <a:chExt cx="4490400" cy="2205802"/>
            </a:xfrm>
          </p:grpSpPr>
          <p:sp>
            <p:nvSpPr>
              <p:cNvPr id="239" name="Google Shape;239;p27"/>
              <p:cNvSpPr txBox="1"/>
              <p:nvPr/>
            </p:nvSpPr>
            <p:spPr>
              <a:xfrm>
                <a:off x="930882" y="4227613"/>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100" cap="none" strike="noStrike">
                    <a:solidFill>
                      <a:srgbClr val="FFFFFF"/>
                    </a:solidFill>
                    <a:uFill>
                      <a:noFill/>
                    </a:uFill>
                    <a:latin typeface="Roboto"/>
                    <a:ea typeface="Roboto"/>
                    <a:cs typeface="Roboto"/>
                    <a:sym typeface="Roboto"/>
                    <a:hlinkClick r:id="rId3">
                      <a:extLst>
                        <a:ext uri="{A12FA001-AC4F-418D-AE19-62706E023703}">
                          <ahyp:hlinkClr val="tx"/>
                        </a:ext>
                      </a:extLst>
                    </a:hlinkClick>
                  </a:rPr>
                  <a:t>8x8.com</a:t>
                </a:r>
                <a:endParaRPr i="0" sz="1100" cap="none" strike="noStrike">
                  <a:solidFill>
                    <a:srgbClr val="FFFFFF"/>
                  </a:solidFill>
                  <a:latin typeface="Roboto"/>
                  <a:ea typeface="Roboto"/>
                  <a:cs typeface="Roboto"/>
                  <a:sym typeface="Roboto"/>
                </a:endParaRPr>
              </a:p>
            </p:txBody>
          </p:sp>
          <p:sp>
            <p:nvSpPr>
              <p:cNvPr id="240" name="Google Shape;240;p27"/>
              <p:cNvSpPr txBox="1"/>
              <p:nvPr/>
            </p:nvSpPr>
            <p:spPr>
              <a:xfrm>
                <a:off x="930882" y="4697184"/>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100" cap="none" strike="noStrike">
                    <a:solidFill>
                      <a:srgbClr val="FFFFFF"/>
                    </a:solidFill>
                    <a:uFill>
                      <a:noFill/>
                    </a:uFill>
                    <a:latin typeface="Roboto"/>
                    <a:ea typeface="Roboto"/>
                    <a:cs typeface="Roboto"/>
                    <a:sym typeface="Roboto"/>
                    <a:hlinkClick r:id="rId4">
                      <a:extLst>
                        <a:ext uri="{A12FA001-AC4F-418D-AE19-62706E023703}">
                          <ahyp:hlinkClr val="tx"/>
                        </a:ext>
                      </a:extLst>
                    </a:hlinkClick>
                  </a:rPr>
                  <a:t>@8x8</a:t>
                </a:r>
                <a:endParaRPr i="0" sz="1100" cap="none" strike="noStrike">
                  <a:solidFill>
                    <a:srgbClr val="FFFFFF"/>
                  </a:solidFill>
                  <a:latin typeface="Roboto"/>
                  <a:ea typeface="Roboto"/>
                  <a:cs typeface="Roboto"/>
                  <a:sym typeface="Roboto"/>
                </a:endParaRPr>
              </a:p>
            </p:txBody>
          </p:sp>
          <p:sp>
            <p:nvSpPr>
              <p:cNvPr id="241" name="Google Shape;241;p27"/>
              <p:cNvSpPr txBox="1"/>
              <p:nvPr/>
            </p:nvSpPr>
            <p:spPr>
              <a:xfrm>
                <a:off x="930882" y="5149746"/>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100" cap="none" strike="noStrike">
                    <a:solidFill>
                      <a:srgbClr val="FFFFFF"/>
                    </a:solidFill>
                    <a:uFill>
                      <a:noFill/>
                    </a:uFill>
                    <a:latin typeface="Roboto"/>
                    <a:ea typeface="Roboto"/>
                    <a:cs typeface="Roboto"/>
                    <a:sym typeface="Roboto"/>
                    <a:hlinkClick r:id="rId5">
                      <a:extLst>
                        <a:ext uri="{A12FA001-AC4F-418D-AE19-62706E023703}">
                          <ahyp:hlinkClr val="tx"/>
                        </a:ext>
                      </a:extLst>
                    </a:hlinkClick>
                  </a:rPr>
                  <a:t>facebook.com/8x8Inc</a:t>
                </a:r>
                <a:endParaRPr i="0" sz="1100" cap="none" strike="noStrike">
                  <a:solidFill>
                    <a:srgbClr val="FFFFFF"/>
                  </a:solidFill>
                  <a:latin typeface="Roboto"/>
                  <a:ea typeface="Roboto"/>
                  <a:cs typeface="Roboto"/>
                  <a:sym typeface="Roboto"/>
                </a:endParaRPr>
              </a:p>
            </p:txBody>
          </p:sp>
          <p:sp>
            <p:nvSpPr>
              <p:cNvPr id="242" name="Google Shape;242;p27"/>
              <p:cNvSpPr txBox="1"/>
              <p:nvPr/>
            </p:nvSpPr>
            <p:spPr>
              <a:xfrm>
                <a:off x="930882" y="5611691"/>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100" cap="none" strike="noStrike">
                    <a:solidFill>
                      <a:srgbClr val="FFFFFF"/>
                    </a:solidFill>
                    <a:uFill>
                      <a:noFill/>
                    </a:uFill>
                    <a:latin typeface="Roboto"/>
                    <a:ea typeface="Roboto"/>
                    <a:cs typeface="Roboto"/>
                    <a:sym typeface="Roboto"/>
                    <a:hlinkClick r:id="rId6">
                      <a:extLst>
                        <a:ext uri="{A12FA001-AC4F-418D-AE19-62706E023703}">
                          <ahyp:hlinkClr val="tx"/>
                        </a:ext>
                      </a:extLst>
                    </a:hlinkClick>
                  </a:rPr>
                  <a:t>linkedin.com/company/8x8</a:t>
                </a:r>
                <a:endParaRPr i="0" sz="1100" cap="none" strike="noStrike">
                  <a:solidFill>
                    <a:srgbClr val="FFFFFF"/>
                  </a:solidFill>
                  <a:latin typeface="Roboto"/>
                  <a:ea typeface="Roboto"/>
                  <a:cs typeface="Roboto"/>
                  <a:sym typeface="Roboto"/>
                </a:endParaRPr>
              </a:p>
            </p:txBody>
          </p:sp>
          <p:sp>
            <p:nvSpPr>
              <p:cNvPr id="243" name="Google Shape;243;p27"/>
              <p:cNvSpPr txBox="1"/>
              <p:nvPr/>
            </p:nvSpPr>
            <p:spPr>
              <a:xfrm>
                <a:off x="930882" y="6064115"/>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100" cap="none" strike="noStrike">
                    <a:solidFill>
                      <a:srgbClr val="FFFFFF"/>
                    </a:solidFill>
                    <a:uFill>
                      <a:noFill/>
                    </a:uFill>
                    <a:latin typeface="Roboto"/>
                    <a:ea typeface="Roboto"/>
                    <a:cs typeface="Roboto"/>
                    <a:sym typeface="Roboto"/>
                    <a:hlinkClick r:id="rId7">
                      <a:extLst>
                        <a:ext uri="{A12FA001-AC4F-418D-AE19-62706E023703}">
                          <ahyp:hlinkClr val="tx"/>
                        </a:ext>
                      </a:extLst>
                    </a:hlinkClick>
                  </a:rPr>
                  <a:t>youtube.com/8x8Inc</a:t>
                </a:r>
                <a:endParaRPr i="0" sz="1100" cap="none" strike="noStrike">
                  <a:solidFill>
                    <a:srgbClr val="FFFFFF"/>
                  </a:solidFill>
                  <a:latin typeface="Roboto"/>
                  <a:ea typeface="Roboto"/>
                  <a:cs typeface="Roboto"/>
                  <a:sym typeface="Roboto"/>
                </a:endParaRPr>
              </a:p>
            </p:txBody>
          </p:sp>
        </p:grpSp>
        <p:sp>
          <p:nvSpPr>
            <p:cNvPr id="244" name="Google Shape;244;p27"/>
            <p:cNvSpPr txBox="1"/>
            <p:nvPr/>
          </p:nvSpPr>
          <p:spPr>
            <a:xfrm>
              <a:off x="3892975" y="1164195"/>
              <a:ext cx="1795200" cy="582600"/>
            </a:xfrm>
            <a:prstGeom prst="rect">
              <a:avLst/>
            </a:prstGeom>
            <a:noFill/>
            <a:ln>
              <a:noFill/>
            </a:ln>
          </p:spPr>
          <p:txBody>
            <a:bodyPr anchorCtr="0" anchor="t" bIns="34275" lIns="0" spcFirstLastPara="1" rIns="0"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300" u="none" cap="none" strike="noStrike">
                  <a:solidFill>
                    <a:srgbClr val="FFFFFF"/>
                  </a:solidFill>
                  <a:latin typeface="Roboto Slab Regular"/>
                  <a:ea typeface="Roboto Slab Regular"/>
                  <a:cs typeface="Roboto Slab Regular"/>
                  <a:sym typeface="Roboto Slab Regular"/>
                </a:rPr>
                <a:t>For tips, updates and the latest information.</a:t>
              </a:r>
              <a:endParaRPr i="0" sz="1300" u="none" cap="none" strike="noStrike">
                <a:solidFill>
                  <a:srgbClr val="FFFFFF"/>
                </a:solidFill>
                <a:latin typeface="Roboto Slab Regular"/>
                <a:ea typeface="Roboto Slab Regular"/>
                <a:cs typeface="Roboto Slab Regular"/>
                <a:sym typeface="Roboto Slab Regular"/>
              </a:endParaRPr>
            </a:p>
          </p:txBody>
        </p:sp>
        <p:grpSp>
          <p:nvGrpSpPr>
            <p:cNvPr id="245" name="Google Shape;245;p27"/>
            <p:cNvGrpSpPr/>
            <p:nvPr/>
          </p:nvGrpSpPr>
          <p:grpSpPr>
            <a:xfrm>
              <a:off x="3882623" y="1786215"/>
              <a:ext cx="199485" cy="1575680"/>
              <a:chOff x="6830255" y="3060015"/>
              <a:chExt cx="265980" cy="2100906"/>
            </a:xfrm>
          </p:grpSpPr>
          <p:grpSp>
            <p:nvGrpSpPr>
              <p:cNvPr id="246" name="Google Shape;246;p27"/>
              <p:cNvGrpSpPr/>
              <p:nvPr/>
            </p:nvGrpSpPr>
            <p:grpSpPr>
              <a:xfrm>
                <a:off x="6830255" y="3060015"/>
                <a:ext cx="265979" cy="265978"/>
                <a:chOff x="6853145" y="3055072"/>
                <a:chExt cx="265979" cy="265978"/>
              </a:xfrm>
            </p:grpSpPr>
            <p:sp>
              <p:nvSpPr>
                <p:cNvPr id="247" name="Google Shape;247;p27"/>
                <p:cNvSpPr/>
                <p:nvPr/>
              </p:nvSpPr>
              <p:spPr>
                <a:xfrm>
                  <a:off x="6853145" y="3055072"/>
                  <a:ext cx="265979" cy="265978"/>
                </a:xfrm>
                <a:custGeom>
                  <a:rect b="b" l="l" r="r" t="t"/>
                  <a:pathLst>
                    <a:path extrusionOk="0" h="265978" w="265979">
                      <a:moveTo>
                        <a:pt x="132990" y="0"/>
                      </a:moveTo>
                      <a:cubicBezTo>
                        <a:pt x="59534" y="0"/>
                        <a:pt x="0" y="59533"/>
                        <a:pt x="0" y="132989"/>
                      </a:cubicBezTo>
                      <a:cubicBezTo>
                        <a:pt x="0" y="206445"/>
                        <a:pt x="59534" y="265978"/>
                        <a:pt x="132990" y="265978"/>
                      </a:cubicBezTo>
                      <a:cubicBezTo>
                        <a:pt x="206445" y="265978"/>
                        <a:pt x="265979" y="206445"/>
                        <a:pt x="265979" y="132989"/>
                      </a:cubicBezTo>
                      <a:cubicBezTo>
                        <a:pt x="265979" y="59533"/>
                        <a:pt x="206445" y="0"/>
                        <a:pt x="132990" y="0"/>
                      </a:cubicBezTo>
                      <a:close/>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Open Sans"/>
                    <a:ea typeface="Open Sans"/>
                    <a:cs typeface="Open Sans"/>
                    <a:sym typeface="Open Sans"/>
                  </a:endParaRPr>
                </a:p>
              </p:txBody>
            </p:sp>
            <p:sp>
              <p:nvSpPr>
                <p:cNvPr id="248" name="Google Shape;248;p27"/>
                <p:cNvSpPr/>
                <p:nvPr/>
              </p:nvSpPr>
              <p:spPr>
                <a:xfrm>
                  <a:off x="6901542" y="3103469"/>
                  <a:ext cx="168941" cy="168940"/>
                </a:xfrm>
                <a:custGeom>
                  <a:rect b="b" l="l" r="r" t="t"/>
                  <a:pathLst>
                    <a:path extrusionOk="0" h="200522" w="200523">
                      <a:moveTo>
                        <a:pt x="187068" y="49923"/>
                      </a:moveTo>
                      <a:cubicBezTo>
                        <a:pt x="178081" y="34546"/>
                        <a:pt x="165925" y="22390"/>
                        <a:pt x="150600" y="13455"/>
                      </a:cubicBezTo>
                      <a:cubicBezTo>
                        <a:pt x="135223" y="4468"/>
                        <a:pt x="118444" y="0"/>
                        <a:pt x="100262" y="0"/>
                      </a:cubicBezTo>
                      <a:cubicBezTo>
                        <a:pt x="82079" y="0"/>
                        <a:pt x="65300" y="4468"/>
                        <a:pt x="49923" y="13455"/>
                      </a:cubicBezTo>
                      <a:cubicBezTo>
                        <a:pt x="34546" y="22442"/>
                        <a:pt x="22390" y="34598"/>
                        <a:pt x="13455" y="49923"/>
                      </a:cubicBezTo>
                      <a:cubicBezTo>
                        <a:pt x="4468" y="65300"/>
                        <a:pt x="0" y="82079"/>
                        <a:pt x="0" y="100261"/>
                      </a:cubicBezTo>
                      <a:cubicBezTo>
                        <a:pt x="0" y="118443"/>
                        <a:pt x="4468" y="135223"/>
                        <a:pt x="13455" y="150600"/>
                      </a:cubicBezTo>
                      <a:cubicBezTo>
                        <a:pt x="22442" y="165977"/>
                        <a:pt x="34598" y="178133"/>
                        <a:pt x="49923" y="187068"/>
                      </a:cubicBezTo>
                      <a:cubicBezTo>
                        <a:pt x="65300" y="196055"/>
                        <a:pt x="82079" y="200522"/>
                        <a:pt x="100262" y="200522"/>
                      </a:cubicBezTo>
                      <a:cubicBezTo>
                        <a:pt x="118444" y="200522"/>
                        <a:pt x="135223" y="196055"/>
                        <a:pt x="150600" y="187068"/>
                      </a:cubicBezTo>
                      <a:cubicBezTo>
                        <a:pt x="165977" y="178081"/>
                        <a:pt x="178133" y="165925"/>
                        <a:pt x="187068" y="150600"/>
                      </a:cubicBezTo>
                      <a:cubicBezTo>
                        <a:pt x="196056" y="135223"/>
                        <a:pt x="200523" y="118443"/>
                        <a:pt x="200523" y="100261"/>
                      </a:cubicBezTo>
                      <a:cubicBezTo>
                        <a:pt x="200523" y="82079"/>
                        <a:pt x="196056" y="65300"/>
                        <a:pt x="187068" y="49923"/>
                      </a:cubicBezTo>
                      <a:close/>
                      <a:moveTo>
                        <a:pt x="114496" y="160210"/>
                      </a:moveTo>
                      <a:cubicBezTo>
                        <a:pt x="113509" y="159015"/>
                        <a:pt x="113145" y="158028"/>
                        <a:pt x="113457" y="157249"/>
                      </a:cubicBezTo>
                      <a:cubicBezTo>
                        <a:pt x="113353" y="157769"/>
                        <a:pt x="112989" y="158184"/>
                        <a:pt x="112418" y="158600"/>
                      </a:cubicBezTo>
                      <a:cubicBezTo>
                        <a:pt x="111898" y="158028"/>
                        <a:pt x="111015" y="157249"/>
                        <a:pt x="109768" y="156366"/>
                      </a:cubicBezTo>
                      <a:cubicBezTo>
                        <a:pt x="108470" y="155483"/>
                        <a:pt x="107586" y="154756"/>
                        <a:pt x="107119" y="154132"/>
                      </a:cubicBezTo>
                      <a:cubicBezTo>
                        <a:pt x="106911" y="153820"/>
                        <a:pt x="106651" y="153405"/>
                        <a:pt x="106288" y="152885"/>
                      </a:cubicBezTo>
                      <a:cubicBezTo>
                        <a:pt x="105924" y="152366"/>
                        <a:pt x="105508" y="151639"/>
                        <a:pt x="104937" y="150756"/>
                      </a:cubicBezTo>
                      <a:cubicBezTo>
                        <a:pt x="104418" y="149872"/>
                        <a:pt x="104002" y="149093"/>
                        <a:pt x="103742" y="148470"/>
                      </a:cubicBezTo>
                      <a:cubicBezTo>
                        <a:pt x="103482" y="147846"/>
                        <a:pt x="103482" y="147431"/>
                        <a:pt x="103690" y="147379"/>
                      </a:cubicBezTo>
                      <a:cubicBezTo>
                        <a:pt x="101820" y="148158"/>
                        <a:pt x="99119" y="147639"/>
                        <a:pt x="95534" y="145768"/>
                      </a:cubicBezTo>
                      <a:cubicBezTo>
                        <a:pt x="94859" y="145353"/>
                        <a:pt x="93820" y="144314"/>
                        <a:pt x="92417" y="142651"/>
                      </a:cubicBezTo>
                      <a:cubicBezTo>
                        <a:pt x="91015" y="140989"/>
                        <a:pt x="89612" y="140210"/>
                        <a:pt x="88106" y="140418"/>
                      </a:cubicBezTo>
                      <a:cubicBezTo>
                        <a:pt x="87638" y="140522"/>
                        <a:pt x="86963" y="140677"/>
                        <a:pt x="86080" y="140937"/>
                      </a:cubicBezTo>
                      <a:cubicBezTo>
                        <a:pt x="85248" y="141197"/>
                        <a:pt x="84521" y="141301"/>
                        <a:pt x="83950" y="141301"/>
                      </a:cubicBezTo>
                      <a:cubicBezTo>
                        <a:pt x="83378" y="141301"/>
                        <a:pt x="82547" y="141093"/>
                        <a:pt x="81560" y="140729"/>
                      </a:cubicBezTo>
                      <a:cubicBezTo>
                        <a:pt x="80781" y="140418"/>
                        <a:pt x="79690" y="139846"/>
                        <a:pt x="78391" y="139015"/>
                      </a:cubicBezTo>
                      <a:cubicBezTo>
                        <a:pt x="77040" y="138184"/>
                        <a:pt x="76157" y="137664"/>
                        <a:pt x="75638" y="137457"/>
                      </a:cubicBezTo>
                      <a:cubicBezTo>
                        <a:pt x="74339" y="136781"/>
                        <a:pt x="73716" y="136418"/>
                        <a:pt x="73716" y="136418"/>
                      </a:cubicBezTo>
                      <a:lnTo>
                        <a:pt x="71326" y="135223"/>
                      </a:lnTo>
                      <a:cubicBezTo>
                        <a:pt x="70755" y="134911"/>
                        <a:pt x="70131" y="134444"/>
                        <a:pt x="69456" y="133820"/>
                      </a:cubicBezTo>
                      <a:cubicBezTo>
                        <a:pt x="68832" y="133197"/>
                        <a:pt x="68417" y="132521"/>
                        <a:pt x="68209" y="131794"/>
                      </a:cubicBezTo>
                      <a:cubicBezTo>
                        <a:pt x="68001" y="131223"/>
                        <a:pt x="67742" y="130028"/>
                        <a:pt x="67482" y="128210"/>
                      </a:cubicBezTo>
                      <a:cubicBezTo>
                        <a:pt x="67170" y="126443"/>
                        <a:pt x="66806" y="125145"/>
                        <a:pt x="66287" y="124365"/>
                      </a:cubicBezTo>
                      <a:cubicBezTo>
                        <a:pt x="65716" y="123378"/>
                        <a:pt x="64832" y="122391"/>
                        <a:pt x="63741" y="121404"/>
                      </a:cubicBezTo>
                      <a:cubicBezTo>
                        <a:pt x="62651" y="120417"/>
                        <a:pt x="61663" y="119898"/>
                        <a:pt x="60780" y="119898"/>
                      </a:cubicBezTo>
                      <a:cubicBezTo>
                        <a:pt x="61560" y="119898"/>
                        <a:pt x="61560" y="119223"/>
                        <a:pt x="60780" y="117872"/>
                      </a:cubicBezTo>
                      <a:cubicBezTo>
                        <a:pt x="60001" y="116521"/>
                        <a:pt x="59274" y="115586"/>
                        <a:pt x="58702" y="114963"/>
                      </a:cubicBezTo>
                      <a:cubicBezTo>
                        <a:pt x="58495" y="114755"/>
                        <a:pt x="57923" y="114132"/>
                        <a:pt x="56936" y="113041"/>
                      </a:cubicBezTo>
                      <a:cubicBezTo>
                        <a:pt x="55949" y="111950"/>
                        <a:pt x="55118" y="111015"/>
                        <a:pt x="54391" y="110235"/>
                      </a:cubicBezTo>
                      <a:cubicBezTo>
                        <a:pt x="53715" y="109456"/>
                        <a:pt x="53092" y="108521"/>
                        <a:pt x="52624" y="107482"/>
                      </a:cubicBezTo>
                      <a:cubicBezTo>
                        <a:pt x="52157" y="106443"/>
                        <a:pt x="52053" y="105560"/>
                        <a:pt x="52313" y="104885"/>
                      </a:cubicBezTo>
                      <a:cubicBezTo>
                        <a:pt x="52417" y="104781"/>
                        <a:pt x="52313" y="104625"/>
                        <a:pt x="52001" y="104417"/>
                      </a:cubicBezTo>
                      <a:cubicBezTo>
                        <a:pt x="51689" y="104209"/>
                        <a:pt x="51326" y="104002"/>
                        <a:pt x="50910" y="103846"/>
                      </a:cubicBezTo>
                      <a:cubicBezTo>
                        <a:pt x="50443" y="103638"/>
                        <a:pt x="50027" y="103482"/>
                        <a:pt x="49663" y="103326"/>
                      </a:cubicBezTo>
                      <a:cubicBezTo>
                        <a:pt x="49248" y="103170"/>
                        <a:pt x="48988" y="103118"/>
                        <a:pt x="48780" y="103118"/>
                      </a:cubicBezTo>
                      <a:cubicBezTo>
                        <a:pt x="48988" y="103534"/>
                        <a:pt x="49196" y="104209"/>
                        <a:pt x="49455" y="105248"/>
                      </a:cubicBezTo>
                      <a:cubicBezTo>
                        <a:pt x="49715" y="106287"/>
                        <a:pt x="49975" y="107067"/>
                        <a:pt x="50287" y="107534"/>
                      </a:cubicBezTo>
                      <a:cubicBezTo>
                        <a:pt x="50494" y="107950"/>
                        <a:pt x="51326" y="109352"/>
                        <a:pt x="52832" y="111846"/>
                      </a:cubicBezTo>
                      <a:cubicBezTo>
                        <a:pt x="55430" y="116002"/>
                        <a:pt x="56572" y="119067"/>
                        <a:pt x="56417" y="121041"/>
                      </a:cubicBezTo>
                      <a:cubicBezTo>
                        <a:pt x="55845" y="121249"/>
                        <a:pt x="55430" y="121145"/>
                        <a:pt x="55222" y="120729"/>
                      </a:cubicBezTo>
                      <a:cubicBezTo>
                        <a:pt x="55014" y="120313"/>
                        <a:pt x="54858" y="119794"/>
                        <a:pt x="54754" y="119119"/>
                      </a:cubicBezTo>
                      <a:cubicBezTo>
                        <a:pt x="54650" y="118443"/>
                        <a:pt x="54546" y="117924"/>
                        <a:pt x="54443" y="117612"/>
                      </a:cubicBezTo>
                      <a:cubicBezTo>
                        <a:pt x="54131" y="117041"/>
                        <a:pt x="53404" y="116365"/>
                        <a:pt x="52157" y="115690"/>
                      </a:cubicBezTo>
                      <a:cubicBezTo>
                        <a:pt x="50910" y="115015"/>
                        <a:pt x="50131" y="114287"/>
                        <a:pt x="49871" y="113612"/>
                      </a:cubicBezTo>
                      <a:cubicBezTo>
                        <a:pt x="49975" y="113612"/>
                        <a:pt x="50079" y="113560"/>
                        <a:pt x="50235" y="113456"/>
                      </a:cubicBezTo>
                      <a:cubicBezTo>
                        <a:pt x="50391" y="113352"/>
                        <a:pt x="50494" y="113300"/>
                        <a:pt x="50598" y="113300"/>
                      </a:cubicBezTo>
                      <a:cubicBezTo>
                        <a:pt x="50702" y="112417"/>
                        <a:pt x="50183" y="111274"/>
                        <a:pt x="49040" y="109872"/>
                      </a:cubicBezTo>
                      <a:cubicBezTo>
                        <a:pt x="47897" y="108469"/>
                        <a:pt x="47429" y="107482"/>
                        <a:pt x="47637" y="106911"/>
                      </a:cubicBezTo>
                      <a:cubicBezTo>
                        <a:pt x="46858" y="106339"/>
                        <a:pt x="46131" y="105144"/>
                        <a:pt x="45559" y="103430"/>
                      </a:cubicBezTo>
                      <a:cubicBezTo>
                        <a:pt x="44988" y="101716"/>
                        <a:pt x="44468" y="100573"/>
                        <a:pt x="44053" y="100105"/>
                      </a:cubicBezTo>
                      <a:cubicBezTo>
                        <a:pt x="43637" y="99534"/>
                        <a:pt x="43170" y="99014"/>
                        <a:pt x="42546" y="98547"/>
                      </a:cubicBezTo>
                      <a:cubicBezTo>
                        <a:pt x="41975" y="98079"/>
                        <a:pt x="41196" y="97612"/>
                        <a:pt x="40312" y="97040"/>
                      </a:cubicBezTo>
                      <a:cubicBezTo>
                        <a:pt x="39429" y="96521"/>
                        <a:pt x="38806" y="96105"/>
                        <a:pt x="38546" y="95949"/>
                      </a:cubicBezTo>
                      <a:cubicBezTo>
                        <a:pt x="38338" y="95846"/>
                        <a:pt x="37975" y="95430"/>
                        <a:pt x="37351" y="94599"/>
                      </a:cubicBezTo>
                      <a:cubicBezTo>
                        <a:pt x="34079" y="90651"/>
                        <a:pt x="33092" y="88521"/>
                        <a:pt x="34390" y="88209"/>
                      </a:cubicBezTo>
                      <a:cubicBezTo>
                        <a:pt x="33092" y="88521"/>
                        <a:pt x="32053" y="87534"/>
                        <a:pt x="31221" y="85300"/>
                      </a:cubicBezTo>
                      <a:cubicBezTo>
                        <a:pt x="30390" y="83066"/>
                        <a:pt x="30130" y="81352"/>
                        <a:pt x="30390" y="80157"/>
                      </a:cubicBezTo>
                      <a:lnTo>
                        <a:pt x="30078" y="80001"/>
                      </a:lnTo>
                      <a:cubicBezTo>
                        <a:pt x="30182" y="79586"/>
                        <a:pt x="30234" y="78443"/>
                        <a:pt x="30234" y="76521"/>
                      </a:cubicBezTo>
                      <a:cubicBezTo>
                        <a:pt x="30234" y="74599"/>
                        <a:pt x="30338" y="72832"/>
                        <a:pt x="30598" y="71274"/>
                      </a:cubicBezTo>
                      <a:cubicBezTo>
                        <a:pt x="30858" y="69715"/>
                        <a:pt x="31325" y="68884"/>
                        <a:pt x="32001" y="68884"/>
                      </a:cubicBezTo>
                      <a:cubicBezTo>
                        <a:pt x="31325" y="68988"/>
                        <a:pt x="30806" y="68365"/>
                        <a:pt x="30442" y="67014"/>
                      </a:cubicBezTo>
                      <a:cubicBezTo>
                        <a:pt x="30078" y="65663"/>
                        <a:pt x="30078" y="64780"/>
                        <a:pt x="30390" y="64261"/>
                      </a:cubicBezTo>
                      <a:cubicBezTo>
                        <a:pt x="30494" y="63949"/>
                        <a:pt x="30910" y="64157"/>
                        <a:pt x="31741" y="64832"/>
                      </a:cubicBezTo>
                      <a:cubicBezTo>
                        <a:pt x="32520" y="65507"/>
                        <a:pt x="32988" y="65975"/>
                        <a:pt x="33092" y="66183"/>
                      </a:cubicBezTo>
                      <a:cubicBezTo>
                        <a:pt x="34390" y="65507"/>
                        <a:pt x="34858" y="64624"/>
                        <a:pt x="34598" y="63533"/>
                      </a:cubicBezTo>
                      <a:cubicBezTo>
                        <a:pt x="34390" y="63118"/>
                        <a:pt x="33351" y="62079"/>
                        <a:pt x="31481" y="60416"/>
                      </a:cubicBezTo>
                      <a:cubicBezTo>
                        <a:pt x="27221" y="57663"/>
                        <a:pt x="25039" y="56313"/>
                        <a:pt x="24936" y="56416"/>
                      </a:cubicBezTo>
                      <a:cubicBezTo>
                        <a:pt x="25507" y="55326"/>
                        <a:pt x="25403" y="54390"/>
                        <a:pt x="24468" y="53611"/>
                      </a:cubicBezTo>
                      <a:cubicBezTo>
                        <a:pt x="23481" y="54183"/>
                        <a:pt x="22910" y="54338"/>
                        <a:pt x="22754" y="54079"/>
                      </a:cubicBezTo>
                      <a:cubicBezTo>
                        <a:pt x="22598" y="53767"/>
                        <a:pt x="22494" y="53248"/>
                        <a:pt x="22390" y="52468"/>
                      </a:cubicBezTo>
                      <a:cubicBezTo>
                        <a:pt x="22286" y="51689"/>
                        <a:pt x="22026" y="51222"/>
                        <a:pt x="21663" y="51118"/>
                      </a:cubicBezTo>
                      <a:cubicBezTo>
                        <a:pt x="21143" y="51014"/>
                        <a:pt x="20572" y="50650"/>
                        <a:pt x="19896" y="49923"/>
                      </a:cubicBezTo>
                      <a:cubicBezTo>
                        <a:pt x="28676" y="35897"/>
                        <a:pt x="40312" y="24883"/>
                        <a:pt x="54754" y="16987"/>
                      </a:cubicBezTo>
                      <a:cubicBezTo>
                        <a:pt x="55326" y="16883"/>
                        <a:pt x="56417" y="16831"/>
                        <a:pt x="58027" y="16831"/>
                      </a:cubicBezTo>
                      <a:cubicBezTo>
                        <a:pt x="58806" y="16935"/>
                        <a:pt x="59534" y="17195"/>
                        <a:pt x="60261" y="17559"/>
                      </a:cubicBezTo>
                      <a:cubicBezTo>
                        <a:pt x="60936" y="17974"/>
                        <a:pt x="61663" y="18494"/>
                        <a:pt x="62391" y="19169"/>
                      </a:cubicBezTo>
                      <a:cubicBezTo>
                        <a:pt x="63118" y="19844"/>
                        <a:pt x="63690" y="20364"/>
                        <a:pt x="64105" y="20676"/>
                      </a:cubicBezTo>
                      <a:cubicBezTo>
                        <a:pt x="64313" y="20104"/>
                        <a:pt x="64053" y="19169"/>
                        <a:pt x="63378" y="18026"/>
                      </a:cubicBezTo>
                      <a:cubicBezTo>
                        <a:pt x="63586" y="17455"/>
                        <a:pt x="64677" y="16831"/>
                        <a:pt x="66651" y="16260"/>
                      </a:cubicBezTo>
                      <a:cubicBezTo>
                        <a:pt x="68936" y="15948"/>
                        <a:pt x="70391" y="16000"/>
                        <a:pt x="71118" y="16416"/>
                      </a:cubicBezTo>
                      <a:cubicBezTo>
                        <a:pt x="70547" y="15533"/>
                        <a:pt x="69560" y="14286"/>
                        <a:pt x="68157" y="12727"/>
                      </a:cubicBezTo>
                      <a:lnTo>
                        <a:pt x="67430" y="13455"/>
                      </a:lnTo>
                      <a:cubicBezTo>
                        <a:pt x="66651" y="12779"/>
                        <a:pt x="64573" y="13091"/>
                        <a:pt x="61196" y="14494"/>
                      </a:cubicBezTo>
                      <a:cubicBezTo>
                        <a:pt x="60988" y="14598"/>
                        <a:pt x="60521" y="14857"/>
                        <a:pt x="59689" y="15325"/>
                      </a:cubicBezTo>
                      <a:cubicBezTo>
                        <a:pt x="58910" y="15792"/>
                        <a:pt x="58235" y="16104"/>
                        <a:pt x="57767" y="16312"/>
                      </a:cubicBezTo>
                      <a:cubicBezTo>
                        <a:pt x="57196" y="16520"/>
                        <a:pt x="56572" y="16572"/>
                        <a:pt x="56001" y="16468"/>
                      </a:cubicBezTo>
                      <a:cubicBezTo>
                        <a:pt x="60728" y="13922"/>
                        <a:pt x="65404" y="11844"/>
                        <a:pt x="69923" y="10390"/>
                      </a:cubicBezTo>
                      <a:cubicBezTo>
                        <a:pt x="70235" y="10598"/>
                        <a:pt x="70703" y="11013"/>
                        <a:pt x="71430" y="11637"/>
                      </a:cubicBezTo>
                      <a:cubicBezTo>
                        <a:pt x="72105" y="12260"/>
                        <a:pt x="72677" y="12727"/>
                        <a:pt x="73040" y="13039"/>
                      </a:cubicBezTo>
                      <a:cubicBezTo>
                        <a:pt x="72729" y="12831"/>
                        <a:pt x="72521" y="12935"/>
                        <a:pt x="72469" y="13351"/>
                      </a:cubicBezTo>
                      <a:cubicBezTo>
                        <a:pt x="72053" y="14546"/>
                        <a:pt x="72053" y="15533"/>
                        <a:pt x="72469" y="16312"/>
                      </a:cubicBezTo>
                      <a:cubicBezTo>
                        <a:pt x="72936" y="16987"/>
                        <a:pt x="73612" y="17403"/>
                        <a:pt x="74495" y="17507"/>
                      </a:cubicBezTo>
                      <a:cubicBezTo>
                        <a:pt x="75326" y="17611"/>
                        <a:pt x="76365" y="17559"/>
                        <a:pt x="77560" y="17351"/>
                      </a:cubicBezTo>
                      <a:cubicBezTo>
                        <a:pt x="78755" y="17143"/>
                        <a:pt x="79534" y="17039"/>
                        <a:pt x="79950" y="17039"/>
                      </a:cubicBezTo>
                      <a:lnTo>
                        <a:pt x="81456" y="17195"/>
                      </a:lnTo>
                      <a:cubicBezTo>
                        <a:pt x="84625" y="17507"/>
                        <a:pt x="85872" y="17195"/>
                        <a:pt x="85144" y="16312"/>
                      </a:cubicBezTo>
                      <a:cubicBezTo>
                        <a:pt x="85456" y="16728"/>
                        <a:pt x="85768" y="17507"/>
                        <a:pt x="86183" y="18754"/>
                      </a:cubicBezTo>
                      <a:cubicBezTo>
                        <a:pt x="86599" y="20000"/>
                        <a:pt x="87015" y="20831"/>
                        <a:pt x="87534" y="21351"/>
                      </a:cubicBezTo>
                      <a:cubicBezTo>
                        <a:pt x="88054" y="20935"/>
                        <a:pt x="88106" y="20260"/>
                        <a:pt x="87846" y="19273"/>
                      </a:cubicBezTo>
                      <a:cubicBezTo>
                        <a:pt x="87534" y="18286"/>
                        <a:pt x="87534" y="17611"/>
                        <a:pt x="87846" y="17195"/>
                      </a:cubicBezTo>
                      <a:cubicBezTo>
                        <a:pt x="87950" y="16987"/>
                        <a:pt x="88261" y="16779"/>
                        <a:pt x="88729" y="16624"/>
                      </a:cubicBezTo>
                      <a:cubicBezTo>
                        <a:pt x="89248" y="16416"/>
                        <a:pt x="89768" y="16208"/>
                        <a:pt x="90443" y="15948"/>
                      </a:cubicBezTo>
                      <a:cubicBezTo>
                        <a:pt x="91067" y="15689"/>
                        <a:pt x="91482" y="15533"/>
                        <a:pt x="91690" y="15429"/>
                      </a:cubicBezTo>
                      <a:cubicBezTo>
                        <a:pt x="92261" y="15013"/>
                        <a:pt x="91898" y="14338"/>
                        <a:pt x="90495" y="13351"/>
                      </a:cubicBezTo>
                      <a:cubicBezTo>
                        <a:pt x="90287" y="13247"/>
                        <a:pt x="89872" y="13091"/>
                        <a:pt x="89248" y="12883"/>
                      </a:cubicBezTo>
                      <a:cubicBezTo>
                        <a:pt x="88625" y="12676"/>
                        <a:pt x="88054" y="12468"/>
                        <a:pt x="87534" y="12312"/>
                      </a:cubicBezTo>
                      <a:cubicBezTo>
                        <a:pt x="87067" y="12104"/>
                        <a:pt x="86547" y="11844"/>
                        <a:pt x="85976" y="11481"/>
                      </a:cubicBezTo>
                      <a:cubicBezTo>
                        <a:pt x="85456" y="11117"/>
                        <a:pt x="85196" y="10753"/>
                        <a:pt x="85248" y="10286"/>
                      </a:cubicBezTo>
                      <a:cubicBezTo>
                        <a:pt x="85300" y="9818"/>
                        <a:pt x="85560" y="9247"/>
                        <a:pt x="86080" y="8572"/>
                      </a:cubicBezTo>
                      <a:cubicBezTo>
                        <a:pt x="86651" y="8104"/>
                        <a:pt x="87638" y="7896"/>
                        <a:pt x="88989" y="8000"/>
                      </a:cubicBezTo>
                      <a:cubicBezTo>
                        <a:pt x="90339" y="8104"/>
                        <a:pt x="91326" y="8364"/>
                        <a:pt x="92054" y="8727"/>
                      </a:cubicBezTo>
                      <a:cubicBezTo>
                        <a:pt x="94703" y="10234"/>
                        <a:pt x="95119" y="11533"/>
                        <a:pt x="93249" y="12727"/>
                      </a:cubicBezTo>
                      <a:cubicBezTo>
                        <a:pt x="94236" y="12831"/>
                        <a:pt x="95430" y="13195"/>
                        <a:pt x="96833" y="13922"/>
                      </a:cubicBezTo>
                      <a:cubicBezTo>
                        <a:pt x="98236" y="14598"/>
                        <a:pt x="98755" y="15377"/>
                        <a:pt x="98443" y="16156"/>
                      </a:cubicBezTo>
                      <a:cubicBezTo>
                        <a:pt x="99223" y="14650"/>
                        <a:pt x="100002" y="13922"/>
                        <a:pt x="100833" y="13922"/>
                      </a:cubicBezTo>
                      <a:cubicBezTo>
                        <a:pt x="101301" y="14026"/>
                        <a:pt x="101820" y="14702"/>
                        <a:pt x="102236" y="15948"/>
                      </a:cubicBezTo>
                      <a:cubicBezTo>
                        <a:pt x="102703" y="17195"/>
                        <a:pt x="102963" y="17870"/>
                        <a:pt x="103067" y="17974"/>
                      </a:cubicBezTo>
                      <a:cubicBezTo>
                        <a:pt x="103846" y="19065"/>
                        <a:pt x="104625" y="19325"/>
                        <a:pt x="105457" y="18702"/>
                      </a:cubicBezTo>
                      <a:cubicBezTo>
                        <a:pt x="106236" y="18130"/>
                        <a:pt x="107067" y="17247"/>
                        <a:pt x="107898" y="16104"/>
                      </a:cubicBezTo>
                      <a:cubicBezTo>
                        <a:pt x="108729" y="14961"/>
                        <a:pt x="109197" y="14442"/>
                        <a:pt x="109301" y="14546"/>
                      </a:cubicBezTo>
                      <a:cubicBezTo>
                        <a:pt x="108314" y="14130"/>
                        <a:pt x="108210" y="13766"/>
                        <a:pt x="108989" y="13351"/>
                      </a:cubicBezTo>
                      <a:cubicBezTo>
                        <a:pt x="110444" y="12468"/>
                        <a:pt x="111794" y="12208"/>
                        <a:pt x="112989" y="12624"/>
                      </a:cubicBezTo>
                      <a:cubicBezTo>
                        <a:pt x="113301" y="12831"/>
                        <a:pt x="113664" y="13247"/>
                        <a:pt x="114184" y="13974"/>
                      </a:cubicBezTo>
                      <a:cubicBezTo>
                        <a:pt x="115067" y="15740"/>
                        <a:pt x="114911" y="16572"/>
                        <a:pt x="113716" y="16520"/>
                      </a:cubicBezTo>
                      <a:cubicBezTo>
                        <a:pt x="114600" y="17299"/>
                        <a:pt x="114963" y="18286"/>
                        <a:pt x="114807" y="19481"/>
                      </a:cubicBezTo>
                      <a:cubicBezTo>
                        <a:pt x="114652" y="20676"/>
                        <a:pt x="113872" y="21195"/>
                        <a:pt x="112522" y="21091"/>
                      </a:cubicBezTo>
                      <a:cubicBezTo>
                        <a:pt x="112054" y="21091"/>
                        <a:pt x="111327" y="20831"/>
                        <a:pt x="110392" y="20364"/>
                      </a:cubicBezTo>
                      <a:cubicBezTo>
                        <a:pt x="109457" y="19896"/>
                        <a:pt x="108729" y="19585"/>
                        <a:pt x="108262" y="19533"/>
                      </a:cubicBezTo>
                      <a:cubicBezTo>
                        <a:pt x="107742" y="19481"/>
                        <a:pt x="107067" y="19741"/>
                        <a:pt x="106184" y="20364"/>
                      </a:cubicBezTo>
                      <a:cubicBezTo>
                        <a:pt x="105768" y="20883"/>
                        <a:pt x="105249" y="21715"/>
                        <a:pt x="104625" y="22909"/>
                      </a:cubicBezTo>
                      <a:cubicBezTo>
                        <a:pt x="104002" y="24104"/>
                        <a:pt x="103431" y="24935"/>
                        <a:pt x="102911" y="25455"/>
                      </a:cubicBezTo>
                      <a:cubicBezTo>
                        <a:pt x="101405" y="26961"/>
                        <a:pt x="98963" y="27481"/>
                        <a:pt x="95482" y="27065"/>
                      </a:cubicBezTo>
                      <a:cubicBezTo>
                        <a:pt x="95794" y="27065"/>
                        <a:pt x="95742" y="27377"/>
                        <a:pt x="95430" y="27948"/>
                      </a:cubicBezTo>
                      <a:cubicBezTo>
                        <a:pt x="95067" y="28520"/>
                        <a:pt x="94599" y="29195"/>
                        <a:pt x="94028" y="29974"/>
                      </a:cubicBezTo>
                      <a:cubicBezTo>
                        <a:pt x="93456" y="30702"/>
                        <a:pt x="93093" y="31117"/>
                        <a:pt x="92989" y="31221"/>
                      </a:cubicBezTo>
                      <a:cubicBezTo>
                        <a:pt x="92106" y="32208"/>
                        <a:pt x="91482" y="33351"/>
                        <a:pt x="91222" y="34650"/>
                      </a:cubicBezTo>
                      <a:cubicBezTo>
                        <a:pt x="91222" y="34858"/>
                        <a:pt x="91171" y="35533"/>
                        <a:pt x="91067" y="36676"/>
                      </a:cubicBezTo>
                      <a:cubicBezTo>
                        <a:pt x="90963" y="37819"/>
                        <a:pt x="90755" y="38702"/>
                        <a:pt x="90495" y="39273"/>
                      </a:cubicBezTo>
                      <a:cubicBezTo>
                        <a:pt x="91690" y="38962"/>
                        <a:pt x="92625" y="39585"/>
                        <a:pt x="93300" y="41040"/>
                      </a:cubicBezTo>
                      <a:cubicBezTo>
                        <a:pt x="93872" y="42442"/>
                        <a:pt x="93872" y="43169"/>
                        <a:pt x="93300" y="43273"/>
                      </a:cubicBezTo>
                      <a:cubicBezTo>
                        <a:pt x="96573" y="42806"/>
                        <a:pt x="99430" y="42962"/>
                        <a:pt x="101924" y="43845"/>
                      </a:cubicBezTo>
                      <a:cubicBezTo>
                        <a:pt x="105508" y="45144"/>
                        <a:pt x="107534" y="46390"/>
                        <a:pt x="108002" y="47689"/>
                      </a:cubicBezTo>
                      <a:cubicBezTo>
                        <a:pt x="108573" y="46806"/>
                        <a:pt x="110028" y="46754"/>
                        <a:pt x="112314" y="47533"/>
                      </a:cubicBezTo>
                      <a:cubicBezTo>
                        <a:pt x="113197" y="48001"/>
                        <a:pt x="113976" y="49507"/>
                        <a:pt x="114703" y="52001"/>
                      </a:cubicBezTo>
                      <a:cubicBezTo>
                        <a:pt x="115119" y="53507"/>
                        <a:pt x="115742" y="54754"/>
                        <a:pt x="116729" y="55845"/>
                      </a:cubicBezTo>
                      <a:cubicBezTo>
                        <a:pt x="117665" y="56936"/>
                        <a:pt x="118704" y="57248"/>
                        <a:pt x="119794" y="56728"/>
                      </a:cubicBezTo>
                      <a:lnTo>
                        <a:pt x="120262" y="56416"/>
                      </a:lnTo>
                      <a:cubicBezTo>
                        <a:pt x="120678" y="56209"/>
                        <a:pt x="120989" y="56053"/>
                        <a:pt x="121249" y="55897"/>
                      </a:cubicBezTo>
                      <a:cubicBezTo>
                        <a:pt x="121509" y="55741"/>
                        <a:pt x="121769" y="55533"/>
                        <a:pt x="122080" y="55326"/>
                      </a:cubicBezTo>
                      <a:cubicBezTo>
                        <a:pt x="122392" y="55066"/>
                        <a:pt x="122548" y="54858"/>
                        <a:pt x="122600" y="54650"/>
                      </a:cubicBezTo>
                      <a:cubicBezTo>
                        <a:pt x="122652" y="54442"/>
                        <a:pt x="122600" y="54235"/>
                        <a:pt x="122392" y="54079"/>
                      </a:cubicBezTo>
                      <a:cubicBezTo>
                        <a:pt x="121717" y="53507"/>
                        <a:pt x="121197" y="52676"/>
                        <a:pt x="120833" y="51637"/>
                      </a:cubicBezTo>
                      <a:cubicBezTo>
                        <a:pt x="120470" y="50598"/>
                        <a:pt x="120574" y="49663"/>
                        <a:pt x="121041" y="48884"/>
                      </a:cubicBezTo>
                      <a:cubicBezTo>
                        <a:pt x="121353" y="48468"/>
                        <a:pt x="122132" y="47897"/>
                        <a:pt x="123431" y="47118"/>
                      </a:cubicBezTo>
                      <a:cubicBezTo>
                        <a:pt x="124730" y="46338"/>
                        <a:pt x="125509" y="45559"/>
                        <a:pt x="125821" y="44728"/>
                      </a:cubicBezTo>
                      <a:cubicBezTo>
                        <a:pt x="126236" y="43429"/>
                        <a:pt x="125717" y="42390"/>
                        <a:pt x="124314" y="41559"/>
                      </a:cubicBezTo>
                      <a:cubicBezTo>
                        <a:pt x="122911" y="40728"/>
                        <a:pt x="122236" y="39949"/>
                        <a:pt x="122236" y="39273"/>
                      </a:cubicBezTo>
                      <a:cubicBezTo>
                        <a:pt x="122236" y="38754"/>
                        <a:pt x="122548" y="38182"/>
                        <a:pt x="123223" y="37507"/>
                      </a:cubicBezTo>
                      <a:cubicBezTo>
                        <a:pt x="123846" y="36832"/>
                        <a:pt x="124158" y="36156"/>
                        <a:pt x="124054" y="35585"/>
                      </a:cubicBezTo>
                      <a:cubicBezTo>
                        <a:pt x="124054" y="35273"/>
                        <a:pt x="123898" y="34650"/>
                        <a:pt x="123535" y="33715"/>
                      </a:cubicBezTo>
                      <a:cubicBezTo>
                        <a:pt x="123171" y="32780"/>
                        <a:pt x="123015" y="32104"/>
                        <a:pt x="122963" y="31637"/>
                      </a:cubicBezTo>
                      <a:cubicBezTo>
                        <a:pt x="122911" y="31169"/>
                        <a:pt x="123119" y="30650"/>
                        <a:pt x="123639" y="30078"/>
                      </a:cubicBezTo>
                      <a:cubicBezTo>
                        <a:pt x="124314" y="29663"/>
                        <a:pt x="125976" y="29715"/>
                        <a:pt x="128522" y="30130"/>
                      </a:cubicBezTo>
                      <a:cubicBezTo>
                        <a:pt x="131067" y="30598"/>
                        <a:pt x="132782" y="31065"/>
                        <a:pt x="133561" y="31533"/>
                      </a:cubicBezTo>
                      <a:cubicBezTo>
                        <a:pt x="133873" y="31741"/>
                        <a:pt x="134496" y="32000"/>
                        <a:pt x="135483" y="32416"/>
                      </a:cubicBezTo>
                      <a:cubicBezTo>
                        <a:pt x="136470" y="32832"/>
                        <a:pt x="137353" y="33247"/>
                        <a:pt x="138081" y="33663"/>
                      </a:cubicBezTo>
                      <a:cubicBezTo>
                        <a:pt x="138808" y="34130"/>
                        <a:pt x="139223" y="34546"/>
                        <a:pt x="139327" y="34910"/>
                      </a:cubicBezTo>
                      <a:lnTo>
                        <a:pt x="138600" y="34910"/>
                      </a:lnTo>
                      <a:cubicBezTo>
                        <a:pt x="139275" y="35481"/>
                        <a:pt x="139691" y="36208"/>
                        <a:pt x="139847" y="36988"/>
                      </a:cubicBezTo>
                      <a:cubicBezTo>
                        <a:pt x="140003" y="37767"/>
                        <a:pt x="139639" y="38390"/>
                        <a:pt x="138756" y="38754"/>
                      </a:cubicBezTo>
                      <a:cubicBezTo>
                        <a:pt x="139327" y="38650"/>
                        <a:pt x="140158" y="38806"/>
                        <a:pt x="141146" y="39221"/>
                      </a:cubicBezTo>
                      <a:cubicBezTo>
                        <a:pt x="142704" y="39793"/>
                        <a:pt x="142756" y="40364"/>
                        <a:pt x="141301" y="40832"/>
                      </a:cubicBezTo>
                      <a:cubicBezTo>
                        <a:pt x="141613" y="40728"/>
                        <a:pt x="142029" y="40624"/>
                        <a:pt x="142548" y="40520"/>
                      </a:cubicBezTo>
                      <a:cubicBezTo>
                        <a:pt x="143068" y="40416"/>
                        <a:pt x="143535" y="40260"/>
                        <a:pt x="143795" y="40053"/>
                      </a:cubicBezTo>
                      <a:cubicBezTo>
                        <a:pt x="144003" y="39949"/>
                        <a:pt x="144262" y="39793"/>
                        <a:pt x="144522" y="39533"/>
                      </a:cubicBezTo>
                      <a:cubicBezTo>
                        <a:pt x="144834" y="39273"/>
                        <a:pt x="145042" y="39117"/>
                        <a:pt x="145198" y="39066"/>
                      </a:cubicBezTo>
                      <a:cubicBezTo>
                        <a:pt x="145353" y="39014"/>
                        <a:pt x="145561" y="38962"/>
                        <a:pt x="145873" y="38910"/>
                      </a:cubicBezTo>
                      <a:cubicBezTo>
                        <a:pt x="146185" y="38858"/>
                        <a:pt x="146444" y="38962"/>
                        <a:pt x="146756" y="39117"/>
                      </a:cubicBezTo>
                      <a:cubicBezTo>
                        <a:pt x="146860" y="39117"/>
                        <a:pt x="147068" y="38858"/>
                        <a:pt x="147431" y="38390"/>
                      </a:cubicBezTo>
                      <a:cubicBezTo>
                        <a:pt x="147795" y="37923"/>
                        <a:pt x="148159" y="37403"/>
                        <a:pt x="148522" y="36884"/>
                      </a:cubicBezTo>
                      <a:cubicBezTo>
                        <a:pt x="148938" y="36416"/>
                        <a:pt x="149250" y="36156"/>
                        <a:pt x="149561" y="36156"/>
                      </a:cubicBezTo>
                      <a:cubicBezTo>
                        <a:pt x="149873" y="36156"/>
                        <a:pt x="150133" y="36260"/>
                        <a:pt x="150392" y="36520"/>
                      </a:cubicBezTo>
                      <a:cubicBezTo>
                        <a:pt x="150652" y="36780"/>
                        <a:pt x="150860" y="37040"/>
                        <a:pt x="150964" y="37351"/>
                      </a:cubicBezTo>
                      <a:cubicBezTo>
                        <a:pt x="151120" y="37663"/>
                        <a:pt x="151276" y="37975"/>
                        <a:pt x="151431" y="38338"/>
                      </a:cubicBezTo>
                      <a:cubicBezTo>
                        <a:pt x="151587" y="38702"/>
                        <a:pt x="151691" y="38962"/>
                        <a:pt x="151795" y="39169"/>
                      </a:cubicBezTo>
                      <a:cubicBezTo>
                        <a:pt x="152003" y="39637"/>
                        <a:pt x="152470" y="40208"/>
                        <a:pt x="153198" y="40728"/>
                      </a:cubicBezTo>
                      <a:cubicBezTo>
                        <a:pt x="153925" y="41247"/>
                        <a:pt x="154393" y="41767"/>
                        <a:pt x="154600" y="42286"/>
                      </a:cubicBezTo>
                      <a:cubicBezTo>
                        <a:pt x="154704" y="42598"/>
                        <a:pt x="154912" y="43325"/>
                        <a:pt x="155172" y="44520"/>
                      </a:cubicBezTo>
                      <a:cubicBezTo>
                        <a:pt x="155483" y="45715"/>
                        <a:pt x="155847" y="46546"/>
                        <a:pt x="156367" y="46962"/>
                      </a:cubicBezTo>
                      <a:cubicBezTo>
                        <a:pt x="156886" y="47429"/>
                        <a:pt x="157613" y="47793"/>
                        <a:pt x="158600" y="48053"/>
                      </a:cubicBezTo>
                      <a:cubicBezTo>
                        <a:pt x="158808" y="48157"/>
                        <a:pt x="159224" y="48105"/>
                        <a:pt x="159951" y="47897"/>
                      </a:cubicBezTo>
                      <a:cubicBezTo>
                        <a:pt x="160626" y="47689"/>
                        <a:pt x="161198" y="47637"/>
                        <a:pt x="161665" y="47741"/>
                      </a:cubicBezTo>
                      <a:cubicBezTo>
                        <a:pt x="162133" y="47845"/>
                        <a:pt x="162341" y="48209"/>
                        <a:pt x="162341" y="48936"/>
                      </a:cubicBezTo>
                      <a:cubicBezTo>
                        <a:pt x="162912" y="48364"/>
                        <a:pt x="163224" y="47949"/>
                        <a:pt x="163224" y="47741"/>
                      </a:cubicBezTo>
                      <a:cubicBezTo>
                        <a:pt x="163328" y="49040"/>
                        <a:pt x="163639" y="50079"/>
                        <a:pt x="164211" y="50858"/>
                      </a:cubicBezTo>
                      <a:cubicBezTo>
                        <a:pt x="164730" y="51637"/>
                        <a:pt x="165613" y="52001"/>
                        <a:pt x="166808" y="51897"/>
                      </a:cubicBezTo>
                      <a:lnTo>
                        <a:pt x="166497" y="55170"/>
                      </a:lnTo>
                      <a:cubicBezTo>
                        <a:pt x="166185" y="55637"/>
                        <a:pt x="165458" y="56053"/>
                        <a:pt x="164263" y="56261"/>
                      </a:cubicBezTo>
                      <a:cubicBezTo>
                        <a:pt x="163068" y="56520"/>
                        <a:pt x="162341" y="56728"/>
                        <a:pt x="162029" y="56936"/>
                      </a:cubicBezTo>
                      <a:cubicBezTo>
                        <a:pt x="161717" y="57040"/>
                        <a:pt x="160990" y="57611"/>
                        <a:pt x="159899" y="58702"/>
                      </a:cubicBezTo>
                      <a:cubicBezTo>
                        <a:pt x="158756" y="59793"/>
                        <a:pt x="158289" y="60416"/>
                        <a:pt x="158496" y="60624"/>
                      </a:cubicBezTo>
                      <a:cubicBezTo>
                        <a:pt x="156834" y="58754"/>
                        <a:pt x="154289" y="58183"/>
                        <a:pt x="150912" y="59014"/>
                      </a:cubicBezTo>
                      <a:cubicBezTo>
                        <a:pt x="147172" y="59585"/>
                        <a:pt x="144574" y="60209"/>
                        <a:pt x="143223" y="60780"/>
                      </a:cubicBezTo>
                      <a:cubicBezTo>
                        <a:pt x="141665" y="61559"/>
                        <a:pt x="140574" y="62287"/>
                        <a:pt x="139951" y="63014"/>
                      </a:cubicBezTo>
                      <a:cubicBezTo>
                        <a:pt x="139847" y="63118"/>
                        <a:pt x="139691" y="63481"/>
                        <a:pt x="139431" y="64053"/>
                      </a:cubicBezTo>
                      <a:cubicBezTo>
                        <a:pt x="139171" y="64624"/>
                        <a:pt x="138912" y="65196"/>
                        <a:pt x="138704" y="65663"/>
                      </a:cubicBezTo>
                      <a:cubicBezTo>
                        <a:pt x="138444" y="66131"/>
                        <a:pt x="138236" y="66391"/>
                        <a:pt x="138029" y="66391"/>
                      </a:cubicBezTo>
                      <a:cubicBezTo>
                        <a:pt x="138600" y="66287"/>
                        <a:pt x="139275" y="65819"/>
                        <a:pt x="140055" y="64988"/>
                      </a:cubicBezTo>
                      <a:cubicBezTo>
                        <a:pt x="140782" y="64157"/>
                        <a:pt x="141249" y="63689"/>
                        <a:pt x="141457" y="63585"/>
                      </a:cubicBezTo>
                      <a:cubicBezTo>
                        <a:pt x="144003" y="61923"/>
                        <a:pt x="146133" y="61300"/>
                        <a:pt x="147847" y="61819"/>
                      </a:cubicBezTo>
                      <a:cubicBezTo>
                        <a:pt x="150029" y="62391"/>
                        <a:pt x="150392" y="63222"/>
                        <a:pt x="148886" y="64209"/>
                      </a:cubicBezTo>
                      <a:cubicBezTo>
                        <a:pt x="148678" y="64417"/>
                        <a:pt x="148159" y="64469"/>
                        <a:pt x="147327" y="64417"/>
                      </a:cubicBezTo>
                      <a:cubicBezTo>
                        <a:pt x="146496" y="64365"/>
                        <a:pt x="145925" y="64365"/>
                        <a:pt x="145613" y="64469"/>
                      </a:cubicBezTo>
                      <a:cubicBezTo>
                        <a:pt x="146496" y="64676"/>
                        <a:pt x="147224" y="64936"/>
                        <a:pt x="147847" y="65300"/>
                      </a:cubicBezTo>
                      <a:cubicBezTo>
                        <a:pt x="148418" y="65663"/>
                        <a:pt x="148574" y="66131"/>
                        <a:pt x="148314" y="66702"/>
                      </a:cubicBezTo>
                      <a:cubicBezTo>
                        <a:pt x="149873" y="67585"/>
                        <a:pt x="150185" y="68572"/>
                        <a:pt x="149198" y="69663"/>
                      </a:cubicBezTo>
                      <a:cubicBezTo>
                        <a:pt x="147899" y="70962"/>
                        <a:pt x="146392" y="71482"/>
                        <a:pt x="144574" y="71274"/>
                      </a:cubicBezTo>
                      <a:cubicBezTo>
                        <a:pt x="144886" y="71274"/>
                        <a:pt x="144886" y="71482"/>
                        <a:pt x="144574" y="71845"/>
                      </a:cubicBezTo>
                      <a:lnTo>
                        <a:pt x="142029" y="73456"/>
                      </a:lnTo>
                      <a:cubicBezTo>
                        <a:pt x="141821" y="73560"/>
                        <a:pt x="141197" y="73819"/>
                        <a:pt x="140107" y="74183"/>
                      </a:cubicBezTo>
                      <a:cubicBezTo>
                        <a:pt x="139016" y="74599"/>
                        <a:pt x="138288" y="75014"/>
                        <a:pt x="137873" y="75534"/>
                      </a:cubicBezTo>
                      <a:cubicBezTo>
                        <a:pt x="137561" y="75949"/>
                        <a:pt x="137405" y="76521"/>
                        <a:pt x="137405" y="77300"/>
                      </a:cubicBezTo>
                      <a:cubicBezTo>
                        <a:pt x="137405" y="78079"/>
                        <a:pt x="137353" y="78702"/>
                        <a:pt x="137249" y="79066"/>
                      </a:cubicBezTo>
                      <a:cubicBezTo>
                        <a:pt x="137145" y="79482"/>
                        <a:pt x="136730" y="79534"/>
                        <a:pt x="136054" y="79378"/>
                      </a:cubicBezTo>
                      <a:cubicBezTo>
                        <a:pt x="135743" y="79949"/>
                        <a:pt x="134860" y="80417"/>
                        <a:pt x="133301" y="80780"/>
                      </a:cubicBezTo>
                      <a:cubicBezTo>
                        <a:pt x="131743" y="81144"/>
                        <a:pt x="130756" y="81664"/>
                        <a:pt x="130236" y="82339"/>
                      </a:cubicBezTo>
                      <a:cubicBezTo>
                        <a:pt x="130808" y="83118"/>
                        <a:pt x="130756" y="83897"/>
                        <a:pt x="130080" y="84729"/>
                      </a:cubicBezTo>
                      <a:cubicBezTo>
                        <a:pt x="128886" y="85716"/>
                        <a:pt x="127847" y="85612"/>
                        <a:pt x="126963" y="84417"/>
                      </a:cubicBezTo>
                      <a:cubicBezTo>
                        <a:pt x="126444" y="84625"/>
                        <a:pt x="126080" y="85092"/>
                        <a:pt x="125872" y="85923"/>
                      </a:cubicBezTo>
                      <a:cubicBezTo>
                        <a:pt x="125613" y="86703"/>
                        <a:pt x="125249" y="87274"/>
                        <a:pt x="124782" y="87534"/>
                      </a:cubicBezTo>
                      <a:cubicBezTo>
                        <a:pt x="125457" y="88625"/>
                        <a:pt x="125353" y="89404"/>
                        <a:pt x="124470" y="89923"/>
                      </a:cubicBezTo>
                      <a:cubicBezTo>
                        <a:pt x="124574" y="89923"/>
                        <a:pt x="124782" y="90027"/>
                        <a:pt x="125145" y="90235"/>
                      </a:cubicBezTo>
                      <a:cubicBezTo>
                        <a:pt x="125509" y="90443"/>
                        <a:pt x="125872" y="90703"/>
                        <a:pt x="126236" y="90962"/>
                      </a:cubicBezTo>
                      <a:cubicBezTo>
                        <a:pt x="126652" y="91274"/>
                        <a:pt x="126860" y="91430"/>
                        <a:pt x="126963" y="91430"/>
                      </a:cubicBezTo>
                      <a:cubicBezTo>
                        <a:pt x="126548" y="92313"/>
                        <a:pt x="126028" y="92781"/>
                        <a:pt x="125353" y="92781"/>
                      </a:cubicBezTo>
                      <a:cubicBezTo>
                        <a:pt x="125924" y="94339"/>
                        <a:pt x="125197" y="96105"/>
                        <a:pt x="123119" y="97975"/>
                      </a:cubicBezTo>
                      <a:cubicBezTo>
                        <a:pt x="122704" y="98391"/>
                        <a:pt x="122080" y="98755"/>
                        <a:pt x="121249" y="99170"/>
                      </a:cubicBezTo>
                      <a:cubicBezTo>
                        <a:pt x="120418" y="99586"/>
                        <a:pt x="119639" y="99898"/>
                        <a:pt x="118963" y="100157"/>
                      </a:cubicBezTo>
                      <a:cubicBezTo>
                        <a:pt x="118288" y="100417"/>
                        <a:pt x="117872" y="100573"/>
                        <a:pt x="117768" y="100677"/>
                      </a:cubicBezTo>
                      <a:cubicBezTo>
                        <a:pt x="116781" y="101560"/>
                        <a:pt x="116054" y="102495"/>
                        <a:pt x="115535" y="103430"/>
                      </a:cubicBezTo>
                      <a:cubicBezTo>
                        <a:pt x="115067" y="104365"/>
                        <a:pt x="114963" y="105300"/>
                        <a:pt x="115327" y="106183"/>
                      </a:cubicBezTo>
                      <a:cubicBezTo>
                        <a:pt x="115690" y="107067"/>
                        <a:pt x="116574" y="107690"/>
                        <a:pt x="118080" y="107950"/>
                      </a:cubicBezTo>
                      <a:lnTo>
                        <a:pt x="118236" y="109144"/>
                      </a:lnTo>
                      <a:lnTo>
                        <a:pt x="118236" y="111794"/>
                      </a:lnTo>
                      <a:lnTo>
                        <a:pt x="118392" y="112989"/>
                      </a:lnTo>
                      <a:cubicBezTo>
                        <a:pt x="118496" y="113664"/>
                        <a:pt x="118548" y="114287"/>
                        <a:pt x="118600" y="114859"/>
                      </a:cubicBezTo>
                      <a:cubicBezTo>
                        <a:pt x="118652" y="115378"/>
                        <a:pt x="118652" y="116106"/>
                        <a:pt x="118600" y="116937"/>
                      </a:cubicBezTo>
                      <a:cubicBezTo>
                        <a:pt x="118548" y="117768"/>
                        <a:pt x="118340" y="118236"/>
                        <a:pt x="117924" y="118339"/>
                      </a:cubicBezTo>
                      <a:cubicBezTo>
                        <a:pt x="117509" y="118443"/>
                        <a:pt x="116989" y="118339"/>
                        <a:pt x="116314" y="118028"/>
                      </a:cubicBezTo>
                      <a:cubicBezTo>
                        <a:pt x="115535" y="117612"/>
                        <a:pt x="114600" y="115482"/>
                        <a:pt x="113509" y="111482"/>
                      </a:cubicBezTo>
                      <a:cubicBezTo>
                        <a:pt x="113301" y="110495"/>
                        <a:pt x="112729" y="109300"/>
                        <a:pt x="111742" y="107898"/>
                      </a:cubicBezTo>
                      <a:cubicBezTo>
                        <a:pt x="111223" y="108417"/>
                        <a:pt x="110807" y="108729"/>
                        <a:pt x="110496" y="108885"/>
                      </a:cubicBezTo>
                      <a:cubicBezTo>
                        <a:pt x="110132" y="109041"/>
                        <a:pt x="109924" y="109041"/>
                        <a:pt x="109768" y="108937"/>
                      </a:cubicBezTo>
                      <a:cubicBezTo>
                        <a:pt x="109612" y="108833"/>
                        <a:pt x="109353" y="108625"/>
                        <a:pt x="108937" y="108261"/>
                      </a:cubicBezTo>
                      <a:cubicBezTo>
                        <a:pt x="108522" y="107898"/>
                        <a:pt x="108210" y="107638"/>
                        <a:pt x="107898" y="107430"/>
                      </a:cubicBezTo>
                      <a:cubicBezTo>
                        <a:pt x="107379" y="107118"/>
                        <a:pt x="106547" y="106911"/>
                        <a:pt x="105301" y="106703"/>
                      </a:cubicBezTo>
                      <a:cubicBezTo>
                        <a:pt x="104054" y="106495"/>
                        <a:pt x="103275" y="106235"/>
                        <a:pt x="103015" y="105976"/>
                      </a:cubicBezTo>
                      <a:cubicBezTo>
                        <a:pt x="100625" y="107742"/>
                        <a:pt x="99223" y="107326"/>
                        <a:pt x="98703" y="104625"/>
                      </a:cubicBezTo>
                      <a:cubicBezTo>
                        <a:pt x="98495" y="105092"/>
                        <a:pt x="98547" y="105768"/>
                        <a:pt x="98755" y="106651"/>
                      </a:cubicBezTo>
                      <a:cubicBezTo>
                        <a:pt x="99015" y="107482"/>
                        <a:pt x="99119" y="107950"/>
                        <a:pt x="99119" y="108054"/>
                      </a:cubicBezTo>
                      <a:cubicBezTo>
                        <a:pt x="98443" y="109352"/>
                        <a:pt x="97352" y="109456"/>
                        <a:pt x="95846" y="108365"/>
                      </a:cubicBezTo>
                      <a:cubicBezTo>
                        <a:pt x="95275" y="107794"/>
                        <a:pt x="93872" y="107690"/>
                        <a:pt x="91742" y="108157"/>
                      </a:cubicBezTo>
                      <a:cubicBezTo>
                        <a:pt x="89612" y="108625"/>
                        <a:pt x="88209" y="108677"/>
                        <a:pt x="87534" y="108365"/>
                      </a:cubicBezTo>
                      <a:cubicBezTo>
                        <a:pt x="87638" y="108365"/>
                        <a:pt x="87846" y="108521"/>
                        <a:pt x="88106" y="108833"/>
                      </a:cubicBezTo>
                      <a:cubicBezTo>
                        <a:pt x="88417" y="109041"/>
                        <a:pt x="88625" y="109196"/>
                        <a:pt x="88677" y="109300"/>
                      </a:cubicBezTo>
                      <a:cubicBezTo>
                        <a:pt x="88573" y="109716"/>
                        <a:pt x="88417" y="109976"/>
                        <a:pt x="88209" y="110183"/>
                      </a:cubicBezTo>
                      <a:cubicBezTo>
                        <a:pt x="88002" y="110391"/>
                        <a:pt x="87794" y="110443"/>
                        <a:pt x="87638" y="110391"/>
                      </a:cubicBezTo>
                      <a:cubicBezTo>
                        <a:pt x="87430" y="110339"/>
                        <a:pt x="87222" y="110339"/>
                        <a:pt x="86963" y="110391"/>
                      </a:cubicBezTo>
                      <a:cubicBezTo>
                        <a:pt x="86703" y="110443"/>
                        <a:pt x="86495" y="110495"/>
                        <a:pt x="86287" y="110599"/>
                      </a:cubicBezTo>
                      <a:cubicBezTo>
                        <a:pt x="85872" y="110911"/>
                        <a:pt x="85404" y="111430"/>
                        <a:pt x="84781" y="112158"/>
                      </a:cubicBezTo>
                      <a:cubicBezTo>
                        <a:pt x="84209" y="112885"/>
                        <a:pt x="83742" y="113352"/>
                        <a:pt x="83430" y="113560"/>
                      </a:cubicBezTo>
                      <a:cubicBezTo>
                        <a:pt x="84002" y="115119"/>
                        <a:pt x="84313" y="116365"/>
                        <a:pt x="84261" y="117197"/>
                      </a:cubicBezTo>
                      <a:cubicBezTo>
                        <a:pt x="84209" y="118028"/>
                        <a:pt x="84054" y="119275"/>
                        <a:pt x="83794" y="120885"/>
                      </a:cubicBezTo>
                      <a:cubicBezTo>
                        <a:pt x="83534" y="122495"/>
                        <a:pt x="83430" y="123846"/>
                        <a:pt x="83430" y="124833"/>
                      </a:cubicBezTo>
                      <a:cubicBezTo>
                        <a:pt x="83430" y="126391"/>
                        <a:pt x="83898" y="128262"/>
                        <a:pt x="84833" y="130340"/>
                      </a:cubicBezTo>
                      <a:cubicBezTo>
                        <a:pt x="85768" y="132418"/>
                        <a:pt x="86859" y="133872"/>
                        <a:pt x="88157" y="134651"/>
                      </a:cubicBezTo>
                      <a:cubicBezTo>
                        <a:pt x="88833" y="135067"/>
                        <a:pt x="90028" y="135275"/>
                        <a:pt x="91742" y="135379"/>
                      </a:cubicBezTo>
                      <a:cubicBezTo>
                        <a:pt x="93404" y="135483"/>
                        <a:pt x="94599" y="135379"/>
                        <a:pt x="95326" y="135067"/>
                      </a:cubicBezTo>
                      <a:cubicBezTo>
                        <a:pt x="95898" y="134755"/>
                        <a:pt x="96365" y="134444"/>
                        <a:pt x="96677" y="134028"/>
                      </a:cubicBezTo>
                      <a:cubicBezTo>
                        <a:pt x="96989" y="133612"/>
                        <a:pt x="97197" y="133041"/>
                        <a:pt x="97404" y="132314"/>
                      </a:cubicBezTo>
                      <a:cubicBezTo>
                        <a:pt x="97612" y="131586"/>
                        <a:pt x="97768" y="131067"/>
                        <a:pt x="97872" y="130755"/>
                      </a:cubicBezTo>
                      <a:cubicBezTo>
                        <a:pt x="98547" y="128885"/>
                        <a:pt x="99846" y="127898"/>
                        <a:pt x="101716" y="127794"/>
                      </a:cubicBezTo>
                      <a:cubicBezTo>
                        <a:pt x="102911" y="127690"/>
                        <a:pt x="103742" y="127846"/>
                        <a:pt x="104314" y="128158"/>
                      </a:cubicBezTo>
                      <a:cubicBezTo>
                        <a:pt x="104833" y="128521"/>
                        <a:pt x="105093" y="128989"/>
                        <a:pt x="104989" y="129560"/>
                      </a:cubicBezTo>
                      <a:cubicBezTo>
                        <a:pt x="104885" y="130132"/>
                        <a:pt x="104677" y="130755"/>
                        <a:pt x="104418" y="131431"/>
                      </a:cubicBezTo>
                      <a:cubicBezTo>
                        <a:pt x="104106" y="132054"/>
                        <a:pt x="103742" y="132781"/>
                        <a:pt x="103327" y="133560"/>
                      </a:cubicBezTo>
                      <a:cubicBezTo>
                        <a:pt x="102859" y="134340"/>
                        <a:pt x="102599" y="134963"/>
                        <a:pt x="102495" y="135327"/>
                      </a:cubicBezTo>
                      <a:cubicBezTo>
                        <a:pt x="102288" y="136106"/>
                        <a:pt x="102132" y="137249"/>
                        <a:pt x="101976" y="138651"/>
                      </a:cubicBezTo>
                      <a:cubicBezTo>
                        <a:pt x="101820" y="140106"/>
                        <a:pt x="101716" y="140937"/>
                        <a:pt x="101612" y="141249"/>
                      </a:cubicBezTo>
                      <a:cubicBezTo>
                        <a:pt x="101820" y="141353"/>
                        <a:pt x="102547" y="141405"/>
                        <a:pt x="103846" y="141405"/>
                      </a:cubicBezTo>
                      <a:cubicBezTo>
                        <a:pt x="103846" y="141197"/>
                        <a:pt x="103898" y="140885"/>
                        <a:pt x="104054" y="140418"/>
                      </a:cubicBezTo>
                      <a:cubicBezTo>
                        <a:pt x="104210" y="139950"/>
                        <a:pt x="104262" y="139690"/>
                        <a:pt x="104262" y="139587"/>
                      </a:cubicBezTo>
                      <a:cubicBezTo>
                        <a:pt x="104781" y="140366"/>
                        <a:pt x="105560" y="140833"/>
                        <a:pt x="106651" y="140937"/>
                      </a:cubicBezTo>
                      <a:cubicBezTo>
                        <a:pt x="107742" y="141041"/>
                        <a:pt x="108522" y="140625"/>
                        <a:pt x="109041" y="139742"/>
                      </a:cubicBezTo>
                      <a:cubicBezTo>
                        <a:pt x="109249" y="140054"/>
                        <a:pt x="109820" y="140781"/>
                        <a:pt x="110807" y="141976"/>
                      </a:cubicBezTo>
                      <a:cubicBezTo>
                        <a:pt x="111794" y="143171"/>
                        <a:pt x="112314" y="144158"/>
                        <a:pt x="112418" y="144937"/>
                      </a:cubicBezTo>
                      <a:cubicBezTo>
                        <a:pt x="112522" y="145353"/>
                        <a:pt x="112729" y="145976"/>
                        <a:pt x="112989" y="146859"/>
                      </a:cubicBezTo>
                      <a:cubicBezTo>
                        <a:pt x="113301" y="147742"/>
                        <a:pt x="113405" y="148366"/>
                        <a:pt x="113301" y="148729"/>
                      </a:cubicBezTo>
                      <a:cubicBezTo>
                        <a:pt x="113197" y="149093"/>
                        <a:pt x="112729" y="149249"/>
                        <a:pt x="111794" y="149249"/>
                      </a:cubicBezTo>
                      <a:cubicBezTo>
                        <a:pt x="111379" y="149249"/>
                        <a:pt x="111171" y="149405"/>
                        <a:pt x="111067" y="149717"/>
                      </a:cubicBezTo>
                      <a:cubicBezTo>
                        <a:pt x="110963" y="150028"/>
                        <a:pt x="110963" y="150392"/>
                        <a:pt x="111067" y="150807"/>
                      </a:cubicBezTo>
                      <a:cubicBezTo>
                        <a:pt x="111171" y="151275"/>
                        <a:pt x="111275" y="151691"/>
                        <a:pt x="111431" y="152054"/>
                      </a:cubicBezTo>
                      <a:cubicBezTo>
                        <a:pt x="111586" y="152470"/>
                        <a:pt x="111794" y="152885"/>
                        <a:pt x="112002" y="153301"/>
                      </a:cubicBezTo>
                      <a:cubicBezTo>
                        <a:pt x="112262" y="153717"/>
                        <a:pt x="112366" y="154028"/>
                        <a:pt x="112366" y="154132"/>
                      </a:cubicBezTo>
                      <a:cubicBezTo>
                        <a:pt x="114132" y="157405"/>
                        <a:pt x="116574" y="158288"/>
                        <a:pt x="119639" y="156782"/>
                      </a:cubicBezTo>
                      <a:cubicBezTo>
                        <a:pt x="119639" y="159639"/>
                        <a:pt x="118963" y="161249"/>
                        <a:pt x="117561" y="161509"/>
                      </a:cubicBezTo>
                      <a:cubicBezTo>
                        <a:pt x="116366" y="161873"/>
                        <a:pt x="115483" y="161353"/>
                        <a:pt x="114496" y="160210"/>
                      </a:cubicBezTo>
                      <a:close/>
                      <a:moveTo>
                        <a:pt x="116729" y="193717"/>
                      </a:moveTo>
                      <a:cubicBezTo>
                        <a:pt x="116522" y="192730"/>
                        <a:pt x="116418" y="191951"/>
                        <a:pt x="116470" y="191328"/>
                      </a:cubicBezTo>
                      <a:cubicBezTo>
                        <a:pt x="116366" y="190548"/>
                        <a:pt x="116729" y="189457"/>
                        <a:pt x="117509" y="188159"/>
                      </a:cubicBezTo>
                      <a:cubicBezTo>
                        <a:pt x="118288" y="186808"/>
                        <a:pt x="118704" y="185821"/>
                        <a:pt x="118704" y="185094"/>
                      </a:cubicBezTo>
                      <a:cubicBezTo>
                        <a:pt x="117145" y="184678"/>
                        <a:pt x="116522" y="183431"/>
                        <a:pt x="116937" y="181249"/>
                      </a:cubicBezTo>
                      <a:cubicBezTo>
                        <a:pt x="117145" y="179743"/>
                        <a:pt x="118548" y="177769"/>
                        <a:pt x="121249" y="175327"/>
                      </a:cubicBezTo>
                      <a:cubicBezTo>
                        <a:pt x="123119" y="173665"/>
                        <a:pt x="123743" y="171275"/>
                        <a:pt x="123015" y="168210"/>
                      </a:cubicBezTo>
                      <a:cubicBezTo>
                        <a:pt x="122704" y="166912"/>
                        <a:pt x="122444" y="165041"/>
                        <a:pt x="122288" y="162548"/>
                      </a:cubicBezTo>
                      <a:cubicBezTo>
                        <a:pt x="122080" y="160054"/>
                        <a:pt x="121872" y="158340"/>
                        <a:pt x="121717" y="157353"/>
                      </a:cubicBezTo>
                      <a:cubicBezTo>
                        <a:pt x="121717" y="157665"/>
                        <a:pt x="122184" y="157924"/>
                        <a:pt x="123119" y="158184"/>
                      </a:cubicBezTo>
                      <a:cubicBezTo>
                        <a:pt x="124054" y="158444"/>
                        <a:pt x="124626" y="158756"/>
                        <a:pt x="124834" y="159119"/>
                      </a:cubicBezTo>
                      <a:cubicBezTo>
                        <a:pt x="125041" y="158808"/>
                        <a:pt x="125301" y="158288"/>
                        <a:pt x="125561" y="157509"/>
                      </a:cubicBezTo>
                      <a:cubicBezTo>
                        <a:pt x="125872" y="156730"/>
                        <a:pt x="126132" y="156106"/>
                        <a:pt x="126444" y="155743"/>
                      </a:cubicBezTo>
                      <a:cubicBezTo>
                        <a:pt x="126652" y="155431"/>
                        <a:pt x="127067" y="155067"/>
                        <a:pt x="127691" y="154652"/>
                      </a:cubicBezTo>
                      <a:cubicBezTo>
                        <a:pt x="128314" y="154184"/>
                        <a:pt x="128730" y="153924"/>
                        <a:pt x="128937" y="153820"/>
                      </a:cubicBezTo>
                      <a:cubicBezTo>
                        <a:pt x="129145" y="153717"/>
                        <a:pt x="129561" y="153405"/>
                        <a:pt x="130288" y="152833"/>
                      </a:cubicBezTo>
                      <a:cubicBezTo>
                        <a:pt x="130963" y="152314"/>
                        <a:pt x="131535" y="151846"/>
                        <a:pt x="132002" y="151587"/>
                      </a:cubicBezTo>
                      <a:cubicBezTo>
                        <a:pt x="132470" y="151275"/>
                        <a:pt x="133041" y="151067"/>
                        <a:pt x="133769" y="150911"/>
                      </a:cubicBezTo>
                      <a:cubicBezTo>
                        <a:pt x="134496" y="150756"/>
                        <a:pt x="135016" y="150963"/>
                        <a:pt x="135327" y="151587"/>
                      </a:cubicBezTo>
                      <a:cubicBezTo>
                        <a:pt x="135847" y="152158"/>
                        <a:pt x="135743" y="153093"/>
                        <a:pt x="135016" y="154340"/>
                      </a:cubicBezTo>
                      <a:cubicBezTo>
                        <a:pt x="134340" y="155587"/>
                        <a:pt x="134340" y="156418"/>
                        <a:pt x="135016" y="156937"/>
                      </a:cubicBezTo>
                      <a:cubicBezTo>
                        <a:pt x="135119" y="156626"/>
                        <a:pt x="135223" y="156002"/>
                        <a:pt x="135327" y="155015"/>
                      </a:cubicBezTo>
                      <a:cubicBezTo>
                        <a:pt x="135431" y="154028"/>
                        <a:pt x="135743" y="153301"/>
                        <a:pt x="136210" y="152782"/>
                      </a:cubicBezTo>
                      <a:cubicBezTo>
                        <a:pt x="136782" y="152210"/>
                        <a:pt x="137353" y="151846"/>
                        <a:pt x="137925" y="151743"/>
                      </a:cubicBezTo>
                      <a:cubicBezTo>
                        <a:pt x="138444" y="151639"/>
                        <a:pt x="138964" y="151691"/>
                        <a:pt x="139379" y="151950"/>
                      </a:cubicBezTo>
                      <a:cubicBezTo>
                        <a:pt x="139847" y="152210"/>
                        <a:pt x="140366" y="152522"/>
                        <a:pt x="140938" y="152989"/>
                      </a:cubicBezTo>
                      <a:cubicBezTo>
                        <a:pt x="141509" y="153457"/>
                        <a:pt x="142081" y="153717"/>
                        <a:pt x="142548" y="153820"/>
                      </a:cubicBezTo>
                      <a:cubicBezTo>
                        <a:pt x="144055" y="154340"/>
                        <a:pt x="145821" y="155379"/>
                        <a:pt x="147899" y="157093"/>
                      </a:cubicBezTo>
                      <a:cubicBezTo>
                        <a:pt x="147795" y="156989"/>
                        <a:pt x="147795" y="156885"/>
                        <a:pt x="147899" y="156730"/>
                      </a:cubicBezTo>
                      <a:cubicBezTo>
                        <a:pt x="148003" y="156574"/>
                        <a:pt x="148211" y="156418"/>
                        <a:pt x="148470" y="156262"/>
                      </a:cubicBezTo>
                      <a:cubicBezTo>
                        <a:pt x="148782" y="156106"/>
                        <a:pt x="149042" y="155950"/>
                        <a:pt x="149301" y="155795"/>
                      </a:cubicBezTo>
                      <a:cubicBezTo>
                        <a:pt x="149561" y="155639"/>
                        <a:pt x="149821" y="155535"/>
                        <a:pt x="150133" y="155431"/>
                      </a:cubicBezTo>
                      <a:lnTo>
                        <a:pt x="150600" y="155275"/>
                      </a:lnTo>
                      <a:cubicBezTo>
                        <a:pt x="151276" y="155275"/>
                        <a:pt x="151795" y="155223"/>
                        <a:pt x="152107" y="155119"/>
                      </a:cubicBezTo>
                      <a:cubicBezTo>
                        <a:pt x="152418" y="155015"/>
                        <a:pt x="152834" y="155119"/>
                        <a:pt x="153354" y="155431"/>
                      </a:cubicBezTo>
                      <a:cubicBezTo>
                        <a:pt x="153873" y="155743"/>
                        <a:pt x="154289" y="155950"/>
                        <a:pt x="154444" y="156106"/>
                      </a:cubicBezTo>
                      <a:cubicBezTo>
                        <a:pt x="154652" y="156262"/>
                        <a:pt x="154964" y="156522"/>
                        <a:pt x="155483" y="156937"/>
                      </a:cubicBezTo>
                      <a:cubicBezTo>
                        <a:pt x="156003" y="157353"/>
                        <a:pt x="156315" y="157613"/>
                        <a:pt x="156522" y="157821"/>
                      </a:cubicBezTo>
                      <a:cubicBezTo>
                        <a:pt x="156834" y="158028"/>
                        <a:pt x="157354" y="158340"/>
                        <a:pt x="158133" y="158860"/>
                      </a:cubicBezTo>
                      <a:cubicBezTo>
                        <a:pt x="158912" y="159379"/>
                        <a:pt x="159535" y="159743"/>
                        <a:pt x="160003" y="160054"/>
                      </a:cubicBezTo>
                      <a:cubicBezTo>
                        <a:pt x="160471" y="160366"/>
                        <a:pt x="160834" y="160782"/>
                        <a:pt x="161198" y="161405"/>
                      </a:cubicBezTo>
                      <a:cubicBezTo>
                        <a:pt x="161561" y="161976"/>
                        <a:pt x="161665" y="162652"/>
                        <a:pt x="161561" y="163327"/>
                      </a:cubicBezTo>
                      <a:cubicBezTo>
                        <a:pt x="162133" y="163431"/>
                        <a:pt x="163328" y="163795"/>
                        <a:pt x="165146" y="164522"/>
                      </a:cubicBezTo>
                      <a:cubicBezTo>
                        <a:pt x="165458" y="164730"/>
                        <a:pt x="166081" y="164886"/>
                        <a:pt x="167016" y="165041"/>
                      </a:cubicBezTo>
                      <a:cubicBezTo>
                        <a:pt x="167951" y="165197"/>
                        <a:pt x="168575" y="165405"/>
                        <a:pt x="168886" y="165717"/>
                      </a:cubicBezTo>
                      <a:cubicBezTo>
                        <a:pt x="154444" y="180782"/>
                        <a:pt x="137093" y="190133"/>
                        <a:pt x="116729" y="193717"/>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Open Sans"/>
                    <a:ea typeface="Open Sans"/>
                    <a:cs typeface="Open Sans"/>
                    <a:sym typeface="Open Sans"/>
                  </a:endParaRPr>
                </a:p>
              </p:txBody>
            </p:sp>
          </p:grpSp>
          <p:sp>
            <p:nvSpPr>
              <p:cNvPr id="249" name="Google Shape;249;p27"/>
              <p:cNvSpPr/>
              <p:nvPr/>
            </p:nvSpPr>
            <p:spPr>
              <a:xfrm>
                <a:off x="6830255" y="3520333"/>
                <a:ext cx="265979" cy="265979"/>
              </a:xfrm>
              <a:custGeom>
                <a:rect b="b" l="l" r="r" t="t"/>
                <a:pathLst>
                  <a:path extrusionOk="0" h="265979" w="265979">
                    <a:moveTo>
                      <a:pt x="132990" y="0"/>
                    </a:moveTo>
                    <a:cubicBezTo>
                      <a:pt x="59553" y="0"/>
                      <a:pt x="0" y="59553"/>
                      <a:pt x="0" y="132990"/>
                    </a:cubicBezTo>
                    <a:cubicBezTo>
                      <a:pt x="0" y="206426"/>
                      <a:pt x="59553" y="265979"/>
                      <a:pt x="132990" y="265979"/>
                    </a:cubicBezTo>
                    <a:cubicBezTo>
                      <a:pt x="206426" y="265979"/>
                      <a:pt x="265979" y="206426"/>
                      <a:pt x="265979" y="132990"/>
                    </a:cubicBezTo>
                    <a:cubicBezTo>
                      <a:pt x="265979" y="59553"/>
                      <a:pt x="206426" y="0"/>
                      <a:pt x="132990" y="0"/>
                    </a:cubicBezTo>
                    <a:close/>
                    <a:moveTo>
                      <a:pt x="193711" y="103691"/>
                    </a:moveTo>
                    <a:cubicBezTo>
                      <a:pt x="193770" y="105000"/>
                      <a:pt x="193798" y="106315"/>
                      <a:pt x="193798" y="107636"/>
                    </a:cubicBezTo>
                    <a:cubicBezTo>
                      <a:pt x="193798" y="147972"/>
                      <a:pt x="163096" y="194484"/>
                      <a:pt x="106948" y="194486"/>
                    </a:cubicBezTo>
                    <a:lnTo>
                      <a:pt x="106950" y="194486"/>
                    </a:lnTo>
                    <a:lnTo>
                      <a:pt x="106948" y="194486"/>
                    </a:lnTo>
                    <a:cubicBezTo>
                      <a:pt x="89709" y="194486"/>
                      <a:pt x="73668" y="189433"/>
                      <a:pt x="60159" y="180774"/>
                    </a:cubicBezTo>
                    <a:cubicBezTo>
                      <a:pt x="62548" y="181057"/>
                      <a:pt x="64979" y="181197"/>
                      <a:pt x="67440" y="181197"/>
                    </a:cubicBezTo>
                    <a:cubicBezTo>
                      <a:pt x="81743" y="181197"/>
                      <a:pt x="94904" y="176318"/>
                      <a:pt x="105353" y="168130"/>
                    </a:cubicBezTo>
                    <a:cubicBezTo>
                      <a:pt x="91990" y="167883"/>
                      <a:pt x="80724" y="159057"/>
                      <a:pt x="76836" y="146928"/>
                    </a:cubicBezTo>
                    <a:cubicBezTo>
                      <a:pt x="78697" y="147286"/>
                      <a:pt x="80610" y="147480"/>
                      <a:pt x="82573" y="147480"/>
                    </a:cubicBezTo>
                    <a:cubicBezTo>
                      <a:pt x="85359" y="147480"/>
                      <a:pt x="88058" y="147105"/>
                      <a:pt x="90623" y="146405"/>
                    </a:cubicBezTo>
                    <a:cubicBezTo>
                      <a:pt x="76655" y="143609"/>
                      <a:pt x="66134" y="131265"/>
                      <a:pt x="66134" y="116484"/>
                    </a:cubicBezTo>
                    <a:cubicBezTo>
                      <a:pt x="66134" y="116346"/>
                      <a:pt x="66134" y="116222"/>
                      <a:pt x="66138" y="116094"/>
                    </a:cubicBezTo>
                    <a:cubicBezTo>
                      <a:pt x="70251" y="118381"/>
                      <a:pt x="74955" y="119757"/>
                      <a:pt x="79963" y="119911"/>
                    </a:cubicBezTo>
                    <a:cubicBezTo>
                      <a:pt x="71767" y="114442"/>
                      <a:pt x="66379" y="105093"/>
                      <a:pt x="66379" y="94503"/>
                    </a:cubicBezTo>
                    <a:cubicBezTo>
                      <a:pt x="66379" y="88910"/>
                      <a:pt x="67891" y="83670"/>
                      <a:pt x="70513" y="79159"/>
                    </a:cubicBezTo>
                    <a:cubicBezTo>
                      <a:pt x="85566" y="97630"/>
                      <a:pt x="108062" y="109777"/>
                      <a:pt x="133432" y="111053"/>
                    </a:cubicBezTo>
                    <a:cubicBezTo>
                      <a:pt x="132908" y="108817"/>
                      <a:pt x="132638" y="106487"/>
                      <a:pt x="132638" y="104093"/>
                    </a:cubicBezTo>
                    <a:cubicBezTo>
                      <a:pt x="132638" y="87242"/>
                      <a:pt x="146310" y="73571"/>
                      <a:pt x="163167" y="73571"/>
                    </a:cubicBezTo>
                    <a:cubicBezTo>
                      <a:pt x="171947" y="73571"/>
                      <a:pt x="179878" y="77282"/>
                      <a:pt x="185448" y="83216"/>
                    </a:cubicBezTo>
                    <a:cubicBezTo>
                      <a:pt x="192402" y="81844"/>
                      <a:pt x="198932" y="79303"/>
                      <a:pt x="204831" y="75807"/>
                    </a:cubicBezTo>
                    <a:cubicBezTo>
                      <a:pt x="202548" y="82932"/>
                      <a:pt x="197711" y="88910"/>
                      <a:pt x="191408" y="92690"/>
                    </a:cubicBezTo>
                    <a:cubicBezTo>
                      <a:pt x="197583" y="91952"/>
                      <a:pt x="203468" y="90314"/>
                      <a:pt x="208937" y="87883"/>
                    </a:cubicBezTo>
                    <a:cubicBezTo>
                      <a:pt x="204852" y="94005"/>
                      <a:pt x="199671" y="99383"/>
                      <a:pt x="193711" y="103691"/>
                    </a:cubicBezTo>
                    <a:close/>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Open Sans"/>
                  <a:ea typeface="Open Sans"/>
                  <a:cs typeface="Open Sans"/>
                  <a:sym typeface="Open Sans"/>
                </a:endParaRPr>
              </a:p>
            </p:txBody>
          </p:sp>
          <p:sp>
            <p:nvSpPr>
              <p:cNvPr id="250" name="Google Shape;250;p27"/>
              <p:cNvSpPr/>
              <p:nvPr/>
            </p:nvSpPr>
            <p:spPr>
              <a:xfrm>
                <a:off x="6830255" y="4434621"/>
                <a:ext cx="265979" cy="265979"/>
              </a:xfrm>
              <a:custGeom>
                <a:rect b="b" l="l" r="r" t="t"/>
                <a:pathLst>
                  <a:path extrusionOk="0" h="265979" w="265979">
                    <a:moveTo>
                      <a:pt x="132990" y="0"/>
                    </a:moveTo>
                    <a:cubicBezTo>
                      <a:pt x="59553" y="0"/>
                      <a:pt x="0" y="59553"/>
                      <a:pt x="0" y="132990"/>
                    </a:cubicBezTo>
                    <a:cubicBezTo>
                      <a:pt x="0" y="206426"/>
                      <a:pt x="59553" y="265979"/>
                      <a:pt x="132990" y="265979"/>
                    </a:cubicBezTo>
                    <a:cubicBezTo>
                      <a:pt x="206426" y="265979"/>
                      <a:pt x="265979" y="206426"/>
                      <a:pt x="265979" y="132990"/>
                    </a:cubicBezTo>
                    <a:cubicBezTo>
                      <a:pt x="265979" y="59553"/>
                      <a:pt x="206426" y="0"/>
                      <a:pt x="132990" y="0"/>
                    </a:cubicBezTo>
                    <a:close/>
                    <a:moveTo>
                      <a:pt x="94344" y="201043"/>
                    </a:moveTo>
                    <a:lnTo>
                      <a:pt x="61955" y="201043"/>
                    </a:lnTo>
                    <a:lnTo>
                      <a:pt x="61955" y="103600"/>
                    </a:lnTo>
                    <a:lnTo>
                      <a:pt x="94344" y="103600"/>
                    </a:lnTo>
                    <a:close/>
                    <a:moveTo>
                      <a:pt x="78151" y="90294"/>
                    </a:moveTo>
                    <a:lnTo>
                      <a:pt x="77940" y="90294"/>
                    </a:lnTo>
                    <a:cubicBezTo>
                      <a:pt x="67071" y="90294"/>
                      <a:pt x="60042" y="82812"/>
                      <a:pt x="60042" y="73461"/>
                    </a:cubicBezTo>
                    <a:cubicBezTo>
                      <a:pt x="60042" y="63899"/>
                      <a:pt x="67286" y="56624"/>
                      <a:pt x="78366" y="56624"/>
                    </a:cubicBezTo>
                    <a:cubicBezTo>
                      <a:pt x="89446" y="56624"/>
                      <a:pt x="96264" y="63899"/>
                      <a:pt x="96475" y="73461"/>
                    </a:cubicBezTo>
                    <a:cubicBezTo>
                      <a:pt x="96475" y="82812"/>
                      <a:pt x="89446" y="90294"/>
                      <a:pt x="78151" y="90294"/>
                    </a:cubicBezTo>
                    <a:close/>
                    <a:moveTo>
                      <a:pt x="211132" y="201043"/>
                    </a:moveTo>
                    <a:lnTo>
                      <a:pt x="178747" y="201043"/>
                    </a:lnTo>
                    <a:lnTo>
                      <a:pt x="178747" y="148913"/>
                    </a:lnTo>
                    <a:cubicBezTo>
                      <a:pt x="178747" y="135812"/>
                      <a:pt x="174058" y="126877"/>
                      <a:pt x="162339" y="126877"/>
                    </a:cubicBezTo>
                    <a:cubicBezTo>
                      <a:pt x="153392" y="126877"/>
                      <a:pt x="148063" y="132904"/>
                      <a:pt x="145721" y="138722"/>
                    </a:cubicBezTo>
                    <a:cubicBezTo>
                      <a:pt x="144865" y="140804"/>
                      <a:pt x="144656" y="143714"/>
                      <a:pt x="144656" y="146626"/>
                    </a:cubicBezTo>
                    <a:lnTo>
                      <a:pt x="144656" y="201043"/>
                    </a:lnTo>
                    <a:lnTo>
                      <a:pt x="112269" y="201043"/>
                    </a:lnTo>
                    <a:cubicBezTo>
                      <a:pt x="112269" y="201043"/>
                      <a:pt x="112693" y="112742"/>
                      <a:pt x="112269" y="103600"/>
                    </a:cubicBezTo>
                    <a:lnTo>
                      <a:pt x="144656" y="103600"/>
                    </a:lnTo>
                    <a:lnTo>
                      <a:pt x="144656" y="117397"/>
                    </a:lnTo>
                    <a:cubicBezTo>
                      <a:pt x="148960" y="110757"/>
                      <a:pt x="156661" y="101313"/>
                      <a:pt x="173845" y="101313"/>
                    </a:cubicBezTo>
                    <a:cubicBezTo>
                      <a:pt x="195154" y="101313"/>
                      <a:pt x="211132" y="115240"/>
                      <a:pt x="211132" y="145169"/>
                    </a:cubicBezTo>
                    <a:close/>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Open Sans"/>
                  <a:ea typeface="Open Sans"/>
                  <a:cs typeface="Open Sans"/>
                  <a:sym typeface="Open Sans"/>
                </a:endParaRPr>
              </a:p>
            </p:txBody>
          </p:sp>
          <p:grpSp>
            <p:nvGrpSpPr>
              <p:cNvPr id="251" name="Google Shape;251;p27"/>
              <p:cNvGrpSpPr/>
              <p:nvPr/>
            </p:nvGrpSpPr>
            <p:grpSpPr>
              <a:xfrm>
                <a:off x="6830255" y="4894942"/>
                <a:ext cx="265979" cy="265979"/>
                <a:chOff x="6874030" y="4894942"/>
                <a:chExt cx="265979" cy="265979"/>
              </a:xfrm>
            </p:grpSpPr>
            <p:sp>
              <p:nvSpPr>
                <p:cNvPr id="252" name="Google Shape;252;p27"/>
                <p:cNvSpPr/>
                <p:nvPr/>
              </p:nvSpPr>
              <p:spPr>
                <a:xfrm>
                  <a:off x="6990454" y="5003016"/>
                  <a:ext cx="43259" cy="49830"/>
                </a:xfrm>
                <a:custGeom>
                  <a:rect b="b" l="l" r="r" t="t"/>
                  <a:pathLst>
                    <a:path extrusionOk="0" h="49830" w="43259">
                      <a:moveTo>
                        <a:pt x="0" y="49830"/>
                      </a:moveTo>
                      <a:lnTo>
                        <a:pt x="43260" y="24915"/>
                      </a:lnTo>
                      <a:lnTo>
                        <a:pt x="0" y="0"/>
                      </a:lnTo>
                      <a:close/>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Open Sans"/>
                    <a:ea typeface="Open Sans"/>
                    <a:cs typeface="Open Sans"/>
                    <a:sym typeface="Open Sans"/>
                  </a:endParaRPr>
                </a:p>
              </p:txBody>
            </p:sp>
            <p:sp>
              <p:nvSpPr>
                <p:cNvPr id="253" name="Google Shape;253;p27"/>
                <p:cNvSpPr/>
                <p:nvPr/>
              </p:nvSpPr>
              <p:spPr>
                <a:xfrm>
                  <a:off x="6874030" y="4894942"/>
                  <a:ext cx="265979" cy="265979"/>
                </a:xfrm>
                <a:custGeom>
                  <a:rect b="b" l="l" r="r" t="t"/>
                  <a:pathLst>
                    <a:path extrusionOk="0" h="265979" w="265979">
                      <a:moveTo>
                        <a:pt x="132990" y="0"/>
                      </a:moveTo>
                      <a:cubicBezTo>
                        <a:pt x="59553" y="0"/>
                        <a:pt x="0" y="59553"/>
                        <a:pt x="0" y="132990"/>
                      </a:cubicBezTo>
                      <a:cubicBezTo>
                        <a:pt x="0" y="206426"/>
                        <a:pt x="59553" y="265979"/>
                        <a:pt x="132990" y="265979"/>
                      </a:cubicBezTo>
                      <a:cubicBezTo>
                        <a:pt x="206426" y="265979"/>
                        <a:pt x="265979" y="206426"/>
                        <a:pt x="265979" y="132990"/>
                      </a:cubicBezTo>
                      <a:cubicBezTo>
                        <a:pt x="265979" y="59553"/>
                        <a:pt x="206426" y="0"/>
                        <a:pt x="132990" y="0"/>
                      </a:cubicBezTo>
                      <a:close/>
                      <a:moveTo>
                        <a:pt x="216088" y="133125"/>
                      </a:moveTo>
                      <a:cubicBezTo>
                        <a:pt x="216088" y="133125"/>
                        <a:pt x="216088" y="160096"/>
                        <a:pt x="212666" y="173102"/>
                      </a:cubicBezTo>
                      <a:cubicBezTo>
                        <a:pt x="210749" y="180221"/>
                        <a:pt x="205136" y="185833"/>
                        <a:pt x="198017" y="187749"/>
                      </a:cubicBezTo>
                      <a:cubicBezTo>
                        <a:pt x="185012" y="191172"/>
                        <a:pt x="132990" y="191172"/>
                        <a:pt x="132990" y="191172"/>
                      </a:cubicBezTo>
                      <a:cubicBezTo>
                        <a:pt x="132990" y="191172"/>
                        <a:pt x="81103" y="191172"/>
                        <a:pt x="67962" y="187613"/>
                      </a:cubicBezTo>
                      <a:cubicBezTo>
                        <a:pt x="60843" y="185697"/>
                        <a:pt x="55230" y="180083"/>
                        <a:pt x="53313" y="172964"/>
                      </a:cubicBezTo>
                      <a:cubicBezTo>
                        <a:pt x="49889" y="160096"/>
                        <a:pt x="49889" y="132990"/>
                        <a:pt x="49889" y="132990"/>
                      </a:cubicBezTo>
                      <a:cubicBezTo>
                        <a:pt x="49889" y="132990"/>
                        <a:pt x="49889" y="106021"/>
                        <a:pt x="53313" y="93015"/>
                      </a:cubicBezTo>
                      <a:cubicBezTo>
                        <a:pt x="55228" y="85896"/>
                        <a:pt x="60979" y="80146"/>
                        <a:pt x="67962" y="78230"/>
                      </a:cubicBezTo>
                      <a:cubicBezTo>
                        <a:pt x="80967" y="74807"/>
                        <a:pt x="132990" y="74807"/>
                        <a:pt x="132990" y="74807"/>
                      </a:cubicBezTo>
                      <a:cubicBezTo>
                        <a:pt x="132990" y="74807"/>
                        <a:pt x="185012" y="74807"/>
                        <a:pt x="198017" y="78366"/>
                      </a:cubicBezTo>
                      <a:cubicBezTo>
                        <a:pt x="205136" y="80282"/>
                        <a:pt x="210749" y="85896"/>
                        <a:pt x="212666" y="93015"/>
                      </a:cubicBezTo>
                      <a:cubicBezTo>
                        <a:pt x="216226" y="106021"/>
                        <a:pt x="216088" y="133125"/>
                        <a:pt x="216088" y="133125"/>
                      </a:cubicBezTo>
                      <a:close/>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Open Sans"/>
                    <a:ea typeface="Open Sans"/>
                    <a:cs typeface="Open Sans"/>
                    <a:sym typeface="Open Sans"/>
                  </a:endParaRPr>
                </a:p>
              </p:txBody>
            </p:sp>
          </p:grpSp>
          <p:sp>
            <p:nvSpPr>
              <p:cNvPr id="254" name="Google Shape;254;p27"/>
              <p:cNvSpPr/>
              <p:nvPr/>
            </p:nvSpPr>
            <p:spPr>
              <a:xfrm>
                <a:off x="6833430" y="3980652"/>
                <a:ext cx="259629" cy="259629"/>
              </a:xfrm>
              <a:custGeom>
                <a:rect b="b" l="l" r="r" t="t"/>
                <a:pathLst>
                  <a:path extrusionOk="0" h="259629" w="259629">
                    <a:moveTo>
                      <a:pt x="129815" y="0"/>
                    </a:moveTo>
                    <a:cubicBezTo>
                      <a:pt x="58112" y="0"/>
                      <a:pt x="0" y="58112"/>
                      <a:pt x="0" y="129815"/>
                    </a:cubicBezTo>
                    <a:cubicBezTo>
                      <a:pt x="0" y="201517"/>
                      <a:pt x="58112" y="259629"/>
                      <a:pt x="129815" y="259629"/>
                    </a:cubicBezTo>
                    <a:cubicBezTo>
                      <a:pt x="201517" y="259629"/>
                      <a:pt x="259629" y="201517"/>
                      <a:pt x="259629" y="129815"/>
                    </a:cubicBezTo>
                    <a:cubicBezTo>
                      <a:pt x="259629" y="58112"/>
                      <a:pt x="201517" y="0"/>
                      <a:pt x="129815" y="0"/>
                    </a:cubicBezTo>
                    <a:close/>
                    <a:moveTo>
                      <a:pt x="134784" y="204559"/>
                    </a:moveTo>
                    <a:lnTo>
                      <a:pt x="134784" y="129713"/>
                    </a:lnTo>
                    <a:lnTo>
                      <a:pt x="159479" y="129713"/>
                    </a:lnTo>
                    <a:lnTo>
                      <a:pt x="163384" y="104916"/>
                    </a:lnTo>
                    <a:lnTo>
                      <a:pt x="134784" y="104916"/>
                    </a:lnTo>
                    <a:lnTo>
                      <a:pt x="134784" y="92493"/>
                    </a:lnTo>
                    <a:cubicBezTo>
                      <a:pt x="134784" y="86002"/>
                      <a:pt x="136914" y="79866"/>
                      <a:pt x="146193" y="79866"/>
                    </a:cubicBezTo>
                    <a:lnTo>
                      <a:pt x="164753" y="79866"/>
                    </a:lnTo>
                    <a:lnTo>
                      <a:pt x="164753" y="55120"/>
                    </a:lnTo>
                    <a:lnTo>
                      <a:pt x="138384" y="55120"/>
                    </a:lnTo>
                    <a:cubicBezTo>
                      <a:pt x="116225" y="55120"/>
                      <a:pt x="110190" y="69725"/>
                      <a:pt x="110190" y="89957"/>
                    </a:cubicBezTo>
                    <a:lnTo>
                      <a:pt x="110190" y="104967"/>
                    </a:lnTo>
                    <a:lnTo>
                      <a:pt x="94978" y="104967"/>
                    </a:lnTo>
                    <a:lnTo>
                      <a:pt x="94978" y="129764"/>
                    </a:lnTo>
                    <a:lnTo>
                      <a:pt x="110190" y="129764"/>
                    </a:lnTo>
                    <a:lnTo>
                      <a:pt x="110190" y="204610"/>
                    </a:lnTo>
                    <a:lnTo>
                      <a:pt x="134784" y="204610"/>
                    </a:lnTo>
                    <a:lnTo>
                      <a:pt x="134784" y="204559"/>
                    </a:lnTo>
                    <a:close/>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Open Sans"/>
                  <a:ea typeface="Open Sans"/>
                  <a:cs typeface="Open Sans"/>
                  <a:sym typeface="Open Sans"/>
                </a:endParaRPr>
              </a:p>
            </p:txBody>
          </p:sp>
        </p:grpSp>
      </p:grpSp>
      <p:grpSp>
        <p:nvGrpSpPr>
          <p:cNvPr id="255" name="Google Shape;255;p27"/>
          <p:cNvGrpSpPr/>
          <p:nvPr/>
        </p:nvGrpSpPr>
        <p:grpSpPr>
          <a:xfrm>
            <a:off x="87" y="12"/>
            <a:ext cx="750713" cy="750713"/>
            <a:chOff x="1190625" y="238125"/>
            <a:chExt cx="5238750" cy="5238750"/>
          </a:xfrm>
        </p:grpSpPr>
        <p:sp>
          <p:nvSpPr>
            <p:cNvPr id="256" name="Google Shape;256;p27"/>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rgbClr val="CB22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27"/>
            <p:cNvSpPr/>
            <p:nvPr/>
          </p:nvSpPr>
          <p:spPr>
            <a:xfrm>
              <a:off x="3288550" y="2633150"/>
              <a:ext cx="1048975" cy="964100"/>
            </a:xfrm>
            <a:custGeom>
              <a:rect b="b" l="l" r="r" t="t"/>
              <a:pathLst>
                <a:path extrusionOk="0" h="38564" w="41959">
                  <a:moveTo>
                    <a:pt x="0" y="0"/>
                  </a:moveTo>
                  <a:lnTo>
                    <a:pt x="12491" y="19282"/>
                  </a:lnTo>
                  <a:lnTo>
                    <a:pt x="0" y="38563"/>
                  </a:lnTo>
                  <a:lnTo>
                    <a:pt x="15644" y="38563"/>
                  </a:lnTo>
                  <a:lnTo>
                    <a:pt x="19888" y="30560"/>
                  </a:lnTo>
                  <a:lnTo>
                    <a:pt x="20494" y="29104"/>
                  </a:lnTo>
                  <a:lnTo>
                    <a:pt x="20858" y="28256"/>
                  </a:lnTo>
                  <a:lnTo>
                    <a:pt x="20979" y="28256"/>
                  </a:lnTo>
                  <a:lnTo>
                    <a:pt x="21343" y="29104"/>
                  </a:lnTo>
                  <a:lnTo>
                    <a:pt x="22071" y="30560"/>
                  </a:lnTo>
                  <a:lnTo>
                    <a:pt x="26315" y="38563"/>
                  </a:lnTo>
                  <a:lnTo>
                    <a:pt x="41959" y="38563"/>
                  </a:lnTo>
                  <a:lnTo>
                    <a:pt x="29468" y="19282"/>
                  </a:lnTo>
                  <a:lnTo>
                    <a:pt x="41959" y="0"/>
                  </a:lnTo>
                  <a:lnTo>
                    <a:pt x="26073" y="0"/>
                  </a:lnTo>
                  <a:lnTo>
                    <a:pt x="22313" y="6912"/>
                  </a:lnTo>
                  <a:lnTo>
                    <a:pt x="21464" y="8489"/>
                  </a:lnTo>
                  <a:lnTo>
                    <a:pt x="20979" y="9217"/>
                  </a:lnTo>
                  <a:lnTo>
                    <a:pt x="20858" y="9217"/>
                  </a:lnTo>
                  <a:lnTo>
                    <a:pt x="19524" y="6912"/>
                  </a:lnTo>
                  <a:lnTo>
                    <a:pt x="1588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27"/>
            <p:cNvSpPr/>
            <p:nvPr/>
          </p:nvSpPr>
          <p:spPr>
            <a:xfrm>
              <a:off x="1966725"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802"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618" y="40261"/>
                  </a:lnTo>
                  <a:lnTo>
                    <a:pt x="26679" y="41231"/>
                  </a:lnTo>
                  <a:lnTo>
                    <a:pt x="28498" y="42322"/>
                  </a:lnTo>
                  <a:lnTo>
                    <a:pt x="30075" y="43293"/>
                  </a:lnTo>
                  <a:lnTo>
                    <a:pt x="30681" y="43899"/>
                  </a:lnTo>
                  <a:lnTo>
                    <a:pt x="31166" y="44505"/>
                  </a:lnTo>
                  <a:lnTo>
                    <a:pt x="31651" y="45112"/>
                  </a:lnTo>
                  <a:lnTo>
                    <a:pt x="32015" y="45718"/>
                  </a:lnTo>
                  <a:lnTo>
                    <a:pt x="32136" y="46324"/>
                  </a:lnTo>
                  <a:lnTo>
                    <a:pt x="32258" y="47052"/>
                  </a:lnTo>
                  <a:lnTo>
                    <a:pt x="32258"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493" y="46082"/>
                  </a:lnTo>
                  <a:lnTo>
                    <a:pt x="16493" y="44748"/>
                  </a:lnTo>
                  <a:lnTo>
                    <a:pt x="16735" y="43535"/>
                  </a:lnTo>
                  <a:lnTo>
                    <a:pt x="17099" y="42444"/>
                  </a:lnTo>
                  <a:lnTo>
                    <a:pt x="17584" y="41352"/>
                  </a:lnTo>
                  <a:lnTo>
                    <a:pt x="18191" y="40382"/>
                  </a:lnTo>
                  <a:lnTo>
                    <a:pt x="18676" y="39533"/>
                  </a:lnTo>
                  <a:lnTo>
                    <a:pt x="19888" y="38078"/>
                  </a:lnTo>
                  <a:close/>
                  <a:moveTo>
                    <a:pt x="25224" y="0"/>
                  </a:moveTo>
                  <a:lnTo>
                    <a:pt x="22435" y="121"/>
                  </a:lnTo>
                  <a:lnTo>
                    <a:pt x="19767" y="485"/>
                  </a:lnTo>
                  <a:lnTo>
                    <a:pt x="17463" y="970"/>
                  </a:lnTo>
                  <a:lnTo>
                    <a:pt x="15280" y="1577"/>
                  </a:lnTo>
                  <a:lnTo>
                    <a:pt x="13219" y="2425"/>
                  </a:lnTo>
                  <a:lnTo>
                    <a:pt x="11400"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4" y="24617"/>
                  </a:lnTo>
                  <a:lnTo>
                    <a:pt x="4851" y="26194"/>
                  </a:lnTo>
                  <a:lnTo>
                    <a:pt x="5700" y="27649"/>
                  </a:lnTo>
                  <a:lnTo>
                    <a:pt x="6670" y="29104"/>
                  </a:lnTo>
                  <a:lnTo>
                    <a:pt x="7883" y="30317"/>
                  </a:lnTo>
                  <a:lnTo>
                    <a:pt x="9096" y="31530"/>
                  </a:lnTo>
                  <a:lnTo>
                    <a:pt x="8125" y="32257"/>
                  </a:lnTo>
                  <a:lnTo>
                    <a:pt x="6791" y="33470"/>
                  </a:lnTo>
                  <a:lnTo>
                    <a:pt x="5336" y="35046"/>
                  </a:lnTo>
                  <a:lnTo>
                    <a:pt x="3760" y="36865"/>
                  </a:lnTo>
                  <a:lnTo>
                    <a:pt x="3032" y="37957"/>
                  </a:lnTo>
                  <a:lnTo>
                    <a:pt x="2305" y="39170"/>
                  </a:lnTo>
                  <a:lnTo>
                    <a:pt x="1698" y="40382"/>
                  </a:lnTo>
                  <a:lnTo>
                    <a:pt x="1092" y="41595"/>
                  </a:lnTo>
                  <a:lnTo>
                    <a:pt x="728" y="43050"/>
                  </a:lnTo>
                  <a:lnTo>
                    <a:pt x="364"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2" y="62938"/>
                  </a:lnTo>
                  <a:lnTo>
                    <a:pt x="9581"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30" y="65242"/>
                  </a:lnTo>
                  <a:lnTo>
                    <a:pt x="39170" y="64151"/>
                  </a:lnTo>
                  <a:lnTo>
                    <a:pt x="40989" y="62938"/>
                  </a:lnTo>
                  <a:lnTo>
                    <a:pt x="42565" y="61604"/>
                  </a:lnTo>
                  <a:lnTo>
                    <a:pt x="44021" y="60149"/>
                  </a:lnTo>
                  <a:lnTo>
                    <a:pt x="45233" y="58572"/>
                  </a:lnTo>
                  <a:lnTo>
                    <a:pt x="46325" y="56875"/>
                  </a:lnTo>
                  <a:lnTo>
                    <a:pt x="47173" y="55177"/>
                  </a:lnTo>
                  <a:lnTo>
                    <a:pt x="47780" y="53479"/>
                  </a:lnTo>
                  <a:lnTo>
                    <a:pt x="48265" y="51539"/>
                  </a:lnTo>
                  <a:lnTo>
                    <a:pt x="48629" y="49720"/>
                  </a:lnTo>
                  <a:lnTo>
                    <a:pt x="48629" y="47901"/>
                  </a:lnTo>
                  <a:lnTo>
                    <a:pt x="48629" y="46688"/>
                  </a:lnTo>
                  <a:lnTo>
                    <a:pt x="48507" y="45475"/>
                  </a:lnTo>
                  <a:lnTo>
                    <a:pt x="48386" y="44384"/>
                  </a:lnTo>
                  <a:lnTo>
                    <a:pt x="48144" y="43293"/>
                  </a:lnTo>
                  <a:lnTo>
                    <a:pt x="47780" y="42322"/>
                  </a:lnTo>
                  <a:lnTo>
                    <a:pt x="47416" y="41352"/>
                  </a:lnTo>
                  <a:lnTo>
                    <a:pt x="46446" y="39533"/>
                  </a:lnTo>
                  <a:lnTo>
                    <a:pt x="45354" y="37957"/>
                  </a:lnTo>
                  <a:lnTo>
                    <a:pt x="44021"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5" y="12733"/>
                  </a:lnTo>
                  <a:lnTo>
                    <a:pt x="45597" y="10914"/>
                  </a:lnTo>
                  <a:lnTo>
                    <a:pt x="44748" y="9216"/>
                  </a:lnTo>
                  <a:lnTo>
                    <a:pt x="43535" y="7640"/>
                  </a:lnTo>
                  <a:lnTo>
                    <a:pt x="42323" y="6185"/>
                  </a:lnTo>
                  <a:lnTo>
                    <a:pt x="40868" y="4972"/>
                  </a:lnTo>
                  <a:lnTo>
                    <a:pt x="39291" y="3759"/>
                  </a:lnTo>
                  <a:lnTo>
                    <a:pt x="37593" y="2789"/>
                  </a:lnTo>
                  <a:lnTo>
                    <a:pt x="35774" y="1940"/>
                  </a:lnTo>
                  <a:lnTo>
                    <a:pt x="33834" y="1213"/>
                  </a:lnTo>
                  <a:lnTo>
                    <a:pt x="31772" y="728"/>
                  </a:lnTo>
                  <a:lnTo>
                    <a:pt x="29590" y="364"/>
                  </a:lnTo>
                  <a:lnTo>
                    <a:pt x="27407" y="121"/>
                  </a:lnTo>
                  <a:lnTo>
                    <a:pt x="2522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27"/>
            <p:cNvSpPr/>
            <p:nvPr/>
          </p:nvSpPr>
          <p:spPr>
            <a:xfrm>
              <a:off x="4437550"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681"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496" y="40261"/>
                  </a:lnTo>
                  <a:lnTo>
                    <a:pt x="26679" y="41231"/>
                  </a:lnTo>
                  <a:lnTo>
                    <a:pt x="28498" y="42322"/>
                  </a:lnTo>
                  <a:lnTo>
                    <a:pt x="30075" y="43293"/>
                  </a:lnTo>
                  <a:lnTo>
                    <a:pt x="30681" y="43899"/>
                  </a:lnTo>
                  <a:lnTo>
                    <a:pt x="31166" y="44505"/>
                  </a:lnTo>
                  <a:lnTo>
                    <a:pt x="31651" y="45112"/>
                  </a:lnTo>
                  <a:lnTo>
                    <a:pt x="32015" y="45718"/>
                  </a:lnTo>
                  <a:lnTo>
                    <a:pt x="32136" y="46324"/>
                  </a:lnTo>
                  <a:lnTo>
                    <a:pt x="32257" y="47052"/>
                  </a:lnTo>
                  <a:lnTo>
                    <a:pt x="32136"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371" y="46082"/>
                  </a:lnTo>
                  <a:lnTo>
                    <a:pt x="16493" y="44748"/>
                  </a:lnTo>
                  <a:lnTo>
                    <a:pt x="16735" y="43535"/>
                  </a:lnTo>
                  <a:lnTo>
                    <a:pt x="17099" y="42444"/>
                  </a:lnTo>
                  <a:lnTo>
                    <a:pt x="17584" y="41352"/>
                  </a:lnTo>
                  <a:lnTo>
                    <a:pt x="18190" y="40382"/>
                  </a:lnTo>
                  <a:lnTo>
                    <a:pt x="18676" y="39533"/>
                  </a:lnTo>
                  <a:lnTo>
                    <a:pt x="19888" y="38078"/>
                  </a:lnTo>
                  <a:close/>
                  <a:moveTo>
                    <a:pt x="25103" y="0"/>
                  </a:moveTo>
                  <a:lnTo>
                    <a:pt x="22435" y="121"/>
                  </a:lnTo>
                  <a:lnTo>
                    <a:pt x="19767" y="485"/>
                  </a:lnTo>
                  <a:lnTo>
                    <a:pt x="17463" y="970"/>
                  </a:lnTo>
                  <a:lnTo>
                    <a:pt x="15280" y="1577"/>
                  </a:lnTo>
                  <a:lnTo>
                    <a:pt x="13218" y="2425"/>
                  </a:lnTo>
                  <a:lnTo>
                    <a:pt x="11399"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3" y="24617"/>
                  </a:lnTo>
                  <a:lnTo>
                    <a:pt x="4851" y="26194"/>
                  </a:lnTo>
                  <a:lnTo>
                    <a:pt x="5700" y="27649"/>
                  </a:lnTo>
                  <a:lnTo>
                    <a:pt x="6670" y="29104"/>
                  </a:lnTo>
                  <a:lnTo>
                    <a:pt x="7883" y="30317"/>
                  </a:lnTo>
                  <a:lnTo>
                    <a:pt x="9095" y="31530"/>
                  </a:lnTo>
                  <a:lnTo>
                    <a:pt x="8125" y="32257"/>
                  </a:lnTo>
                  <a:lnTo>
                    <a:pt x="6791" y="33470"/>
                  </a:lnTo>
                  <a:lnTo>
                    <a:pt x="5336" y="35046"/>
                  </a:lnTo>
                  <a:lnTo>
                    <a:pt x="3760" y="36865"/>
                  </a:lnTo>
                  <a:lnTo>
                    <a:pt x="3032" y="37957"/>
                  </a:lnTo>
                  <a:lnTo>
                    <a:pt x="2304" y="39170"/>
                  </a:lnTo>
                  <a:lnTo>
                    <a:pt x="1698" y="40382"/>
                  </a:lnTo>
                  <a:lnTo>
                    <a:pt x="1092" y="41595"/>
                  </a:lnTo>
                  <a:lnTo>
                    <a:pt x="607" y="43050"/>
                  </a:lnTo>
                  <a:lnTo>
                    <a:pt x="243"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1" y="62938"/>
                  </a:lnTo>
                  <a:lnTo>
                    <a:pt x="9580"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29" y="65242"/>
                  </a:lnTo>
                  <a:lnTo>
                    <a:pt x="39170" y="64151"/>
                  </a:lnTo>
                  <a:lnTo>
                    <a:pt x="40989" y="62938"/>
                  </a:lnTo>
                  <a:lnTo>
                    <a:pt x="42565" y="61604"/>
                  </a:lnTo>
                  <a:lnTo>
                    <a:pt x="44020" y="60149"/>
                  </a:lnTo>
                  <a:lnTo>
                    <a:pt x="45233" y="58572"/>
                  </a:lnTo>
                  <a:lnTo>
                    <a:pt x="46324" y="56875"/>
                  </a:lnTo>
                  <a:lnTo>
                    <a:pt x="47173" y="55177"/>
                  </a:lnTo>
                  <a:lnTo>
                    <a:pt x="47780" y="53479"/>
                  </a:lnTo>
                  <a:lnTo>
                    <a:pt x="48265" y="51539"/>
                  </a:lnTo>
                  <a:lnTo>
                    <a:pt x="48629" y="49720"/>
                  </a:lnTo>
                  <a:lnTo>
                    <a:pt x="48629" y="47901"/>
                  </a:lnTo>
                  <a:lnTo>
                    <a:pt x="48629" y="46688"/>
                  </a:lnTo>
                  <a:lnTo>
                    <a:pt x="48507" y="45475"/>
                  </a:lnTo>
                  <a:lnTo>
                    <a:pt x="48386" y="44384"/>
                  </a:lnTo>
                  <a:lnTo>
                    <a:pt x="48022" y="43293"/>
                  </a:lnTo>
                  <a:lnTo>
                    <a:pt x="47780" y="42322"/>
                  </a:lnTo>
                  <a:lnTo>
                    <a:pt x="47416" y="41352"/>
                  </a:lnTo>
                  <a:lnTo>
                    <a:pt x="46446" y="39533"/>
                  </a:lnTo>
                  <a:lnTo>
                    <a:pt x="45354" y="37957"/>
                  </a:lnTo>
                  <a:lnTo>
                    <a:pt x="44020"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4" y="12733"/>
                  </a:lnTo>
                  <a:lnTo>
                    <a:pt x="45597" y="10914"/>
                  </a:lnTo>
                  <a:lnTo>
                    <a:pt x="44627" y="9216"/>
                  </a:lnTo>
                  <a:lnTo>
                    <a:pt x="43535" y="7640"/>
                  </a:lnTo>
                  <a:lnTo>
                    <a:pt x="42323" y="6185"/>
                  </a:lnTo>
                  <a:lnTo>
                    <a:pt x="40867" y="4972"/>
                  </a:lnTo>
                  <a:lnTo>
                    <a:pt x="39291" y="3759"/>
                  </a:lnTo>
                  <a:lnTo>
                    <a:pt x="37593" y="2789"/>
                  </a:lnTo>
                  <a:lnTo>
                    <a:pt x="35774" y="1940"/>
                  </a:lnTo>
                  <a:lnTo>
                    <a:pt x="33834" y="1213"/>
                  </a:lnTo>
                  <a:lnTo>
                    <a:pt x="31772" y="728"/>
                  </a:lnTo>
                  <a:lnTo>
                    <a:pt x="29590" y="364"/>
                  </a:lnTo>
                  <a:lnTo>
                    <a:pt x="27407" y="121"/>
                  </a:lnTo>
                  <a:lnTo>
                    <a:pt x="2510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5" showMasterSp="0">
  <p:cSld name="End Slide_1_1_1_1">
    <p:spTree>
      <p:nvGrpSpPr>
        <p:cNvPr id="260" name="Shape 260"/>
        <p:cNvGrpSpPr/>
        <p:nvPr/>
      </p:nvGrpSpPr>
      <p:grpSpPr>
        <a:xfrm>
          <a:off x="0" y="0"/>
          <a:ext cx="0" cy="0"/>
          <a:chOff x="0" y="0"/>
          <a:chExt cx="0" cy="0"/>
        </a:xfrm>
      </p:grpSpPr>
      <p:pic>
        <p:nvPicPr>
          <p:cNvPr id="261" name="Google Shape;261;p28"/>
          <p:cNvPicPr preferRelativeResize="0"/>
          <p:nvPr/>
        </p:nvPicPr>
        <p:blipFill rotWithShape="1">
          <a:blip r:embed="rId2">
            <a:alphaModFix/>
          </a:blip>
          <a:srcRect b="0" l="0" r="0" t="0"/>
          <a:stretch/>
        </p:blipFill>
        <p:spPr>
          <a:xfrm>
            <a:off x="0" y="0"/>
            <a:ext cx="9144000" cy="5143500"/>
          </a:xfrm>
          <a:prstGeom prst="rect">
            <a:avLst/>
          </a:prstGeom>
          <a:noFill/>
          <a:ln>
            <a:noFill/>
          </a:ln>
        </p:spPr>
      </p:pic>
      <p:grpSp>
        <p:nvGrpSpPr>
          <p:cNvPr id="262" name="Google Shape;262;p28"/>
          <p:cNvGrpSpPr/>
          <p:nvPr/>
        </p:nvGrpSpPr>
        <p:grpSpPr>
          <a:xfrm>
            <a:off x="3623823" y="1480495"/>
            <a:ext cx="3622476" cy="2237020"/>
            <a:chOff x="3882623" y="1164195"/>
            <a:chExt cx="3622476" cy="2237020"/>
          </a:xfrm>
        </p:grpSpPr>
        <p:sp>
          <p:nvSpPr>
            <p:cNvPr id="263" name="Google Shape;263;p28"/>
            <p:cNvSpPr/>
            <p:nvPr/>
          </p:nvSpPr>
          <p:spPr>
            <a:xfrm>
              <a:off x="3892974" y="2141588"/>
              <a:ext cx="178800" cy="178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28"/>
            <p:cNvSpPr/>
            <p:nvPr/>
          </p:nvSpPr>
          <p:spPr>
            <a:xfrm>
              <a:off x="3892974" y="2484650"/>
              <a:ext cx="178800" cy="178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28"/>
            <p:cNvSpPr/>
            <p:nvPr/>
          </p:nvSpPr>
          <p:spPr>
            <a:xfrm>
              <a:off x="3892974" y="2827725"/>
              <a:ext cx="178800" cy="178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28"/>
            <p:cNvSpPr/>
            <p:nvPr/>
          </p:nvSpPr>
          <p:spPr>
            <a:xfrm>
              <a:off x="3892974" y="3170800"/>
              <a:ext cx="178800" cy="1788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67" name="Google Shape;267;p28"/>
            <p:cNvGrpSpPr/>
            <p:nvPr/>
          </p:nvGrpSpPr>
          <p:grpSpPr>
            <a:xfrm>
              <a:off x="4137299" y="1746863"/>
              <a:ext cx="3367800" cy="1654352"/>
              <a:chOff x="930882" y="4227613"/>
              <a:chExt cx="4490400" cy="2205802"/>
            </a:xfrm>
          </p:grpSpPr>
          <p:sp>
            <p:nvSpPr>
              <p:cNvPr id="268" name="Google Shape;268;p28"/>
              <p:cNvSpPr txBox="1"/>
              <p:nvPr/>
            </p:nvSpPr>
            <p:spPr>
              <a:xfrm>
                <a:off x="930882" y="4227613"/>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100" cap="none" strike="noStrike">
                    <a:solidFill>
                      <a:srgbClr val="15152F"/>
                    </a:solidFill>
                    <a:uFill>
                      <a:noFill/>
                    </a:uFill>
                    <a:latin typeface="Roboto"/>
                    <a:ea typeface="Roboto"/>
                    <a:cs typeface="Roboto"/>
                    <a:sym typeface="Roboto"/>
                    <a:hlinkClick r:id="rId3">
                      <a:extLst>
                        <a:ext uri="{A12FA001-AC4F-418D-AE19-62706E023703}">
                          <ahyp:hlinkClr val="tx"/>
                        </a:ext>
                      </a:extLst>
                    </a:hlinkClick>
                  </a:rPr>
                  <a:t>8x8.com</a:t>
                </a:r>
                <a:endParaRPr i="0" sz="1100" cap="none" strike="noStrike">
                  <a:solidFill>
                    <a:srgbClr val="15152F"/>
                  </a:solidFill>
                  <a:latin typeface="Roboto"/>
                  <a:ea typeface="Roboto"/>
                  <a:cs typeface="Roboto"/>
                  <a:sym typeface="Roboto"/>
                </a:endParaRPr>
              </a:p>
            </p:txBody>
          </p:sp>
          <p:sp>
            <p:nvSpPr>
              <p:cNvPr id="269" name="Google Shape;269;p28"/>
              <p:cNvSpPr txBox="1"/>
              <p:nvPr/>
            </p:nvSpPr>
            <p:spPr>
              <a:xfrm>
                <a:off x="930882" y="4697184"/>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100" cap="none" strike="noStrike">
                    <a:solidFill>
                      <a:srgbClr val="15152F"/>
                    </a:solidFill>
                    <a:uFill>
                      <a:noFill/>
                    </a:uFill>
                    <a:latin typeface="Roboto"/>
                    <a:ea typeface="Roboto"/>
                    <a:cs typeface="Roboto"/>
                    <a:sym typeface="Roboto"/>
                    <a:hlinkClick r:id="rId4">
                      <a:extLst>
                        <a:ext uri="{A12FA001-AC4F-418D-AE19-62706E023703}">
                          <ahyp:hlinkClr val="tx"/>
                        </a:ext>
                      </a:extLst>
                    </a:hlinkClick>
                  </a:rPr>
                  <a:t>@8x8</a:t>
                </a:r>
                <a:endParaRPr i="0" sz="1100" cap="none" strike="noStrike">
                  <a:solidFill>
                    <a:srgbClr val="15152F"/>
                  </a:solidFill>
                  <a:latin typeface="Roboto"/>
                  <a:ea typeface="Roboto"/>
                  <a:cs typeface="Roboto"/>
                  <a:sym typeface="Roboto"/>
                </a:endParaRPr>
              </a:p>
            </p:txBody>
          </p:sp>
          <p:sp>
            <p:nvSpPr>
              <p:cNvPr id="270" name="Google Shape;270;p28"/>
              <p:cNvSpPr txBox="1"/>
              <p:nvPr/>
            </p:nvSpPr>
            <p:spPr>
              <a:xfrm>
                <a:off x="930882" y="5149746"/>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100" cap="none" strike="noStrike">
                    <a:solidFill>
                      <a:srgbClr val="15152F"/>
                    </a:solidFill>
                    <a:uFill>
                      <a:noFill/>
                    </a:uFill>
                    <a:latin typeface="Roboto"/>
                    <a:ea typeface="Roboto"/>
                    <a:cs typeface="Roboto"/>
                    <a:sym typeface="Roboto"/>
                    <a:hlinkClick r:id="rId5">
                      <a:extLst>
                        <a:ext uri="{A12FA001-AC4F-418D-AE19-62706E023703}">
                          <ahyp:hlinkClr val="tx"/>
                        </a:ext>
                      </a:extLst>
                    </a:hlinkClick>
                  </a:rPr>
                  <a:t>facebook.com/8x8Inc</a:t>
                </a:r>
                <a:endParaRPr i="0" sz="1100" cap="none" strike="noStrike">
                  <a:solidFill>
                    <a:srgbClr val="15152F"/>
                  </a:solidFill>
                  <a:latin typeface="Roboto"/>
                  <a:ea typeface="Roboto"/>
                  <a:cs typeface="Roboto"/>
                  <a:sym typeface="Roboto"/>
                </a:endParaRPr>
              </a:p>
            </p:txBody>
          </p:sp>
          <p:sp>
            <p:nvSpPr>
              <p:cNvPr id="271" name="Google Shape;271;p28"/>
              <p:cNvSpPr txBox="1"/>
              <p:nvPr/>
            </p:nvSpPr>
            <p:spPr>
              <a:xfrm>
                <a:off x="930882" y="5611691"/>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100" cap="none" strike="noStrike">
                    <a:solidFill>
                      <a:srgbClr val="15152F"/>
                    </a:solidFill>
                    <a:uFill>
                      <a:noFill/>
                    </a:uFill>
                    <a:latin typeface="Roboto"/>
                    <a:ea typeface="Roboto"/>
                    <a:cs typeface="Roboto"/>
                    <a:sym typeface="Roboto"/>
                    <a:hlinkClick r:id="rId6">
                      <a:extLst>
                        <a:ext uri="{A12FA001-AC4F-418D-AE19-62706E023703}">
                          <ahyp:hlinkClr val="tx"/>
                        </a:ext>
                      </a:extLst>
                    </a:hlinkClick>
                  </a:rPr>
                  <a:t>linkedin.com/company/8x8</a:t>
                </a:r>
                <a:endParaRPr i="0" sz="1100" cap="none" strike="noStrike">
                  <a:solidFill>
                    <a:srgbClr val="15152F"/>
                  </a:solidFill>
                  <a:latin typeface="Roboto"/>
                  <a:ea typeface="Roboto"/>
                  <a:cs typeface="Roboto"/>
                  <a:sym typeface="Roboto"/>
                </a:endParaRPr>
              </a:p>
            </p:txBody>
          </p:sp>
          <p:sp>
            <p:nvSpPr>
              <p:cNvPr id="272" name="Google Shape;272;p28"/>
              <p:cNvSpPr txBox="1"/>
              <p:nvPr/>
            </p:nvSpPr>
            <p:spPr>
              <a:xfrm>
                <a:off x="930882" y="6064115"/>
                <a:ext cx="4490400" cy="369300"/>
              </a:xfrm>
              <a:prstGeom prst="rect">
                <a:avLst/>
              </a:prstGeom>
              <a:noFill/>
              <a:ln>
                <a:noFill/>
              </a:ln>
            </p:spPr>
            <p:txBody>
              <a:bodyPr anchorCtr="0" anchor="ctr"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100" cap="none" strike="noStrike">
                    <a:solidFill>
                      <a:srgbClr val="15152F"/>
                    </a:solidFill>
                    <a:uFill>
                      <a:noFill/>
                    </a:uFill>
                    <a:latin typeface="Roboto"/>
                    <a:ea typeface="Roboto"/>
                    <a:cs typeface="Roboto"/>
                    <a:sym typeface="Roboto"/>
                    <a:hlinkClick r:id="rId7">
                      <a:extLst>
                        <a:ext uri="{A12FA001-AC4F-418D-AE19-62706E023703}">
                          <ahyp:hlinkClr val="tx"/>
                        </a:ext>
                      </a:extLst>
                    </a:hlinkClick>
                  </a:rPr>
                  <a:t>youtube.com/8x8Inc</a:t>
                </a:r>
                <a:endParaRPr i="0" sz="1100" cap="none" strike="noStrike">
                  <a:solidFill>
                    <a:srgbClr val="15152F"/>
                  </a:solidFill>
                  <a:latin typeface="Roboto"/>
                  <a:ea typeface="Roboto"/>
                  <a:cs typeface="Roboto"/>
                  <a:sym typeface="Roboto"/>
                </a:endParaRPr>
              </a:p>
            </p:txBody>
          </p:sp>
        </p:grpSp>
        <p:sp>
          <p:nvSpPr>
            <p:cNvPr id="273" name="Google Shape;273;p28"/>
            <p:cNvSpPr txBox="1"/>
            <p:nvPr/>
          </p:nvSpPr>
          <p:spPr>
            <a:xfrm>
              <a:off x="3892975" y="1164195"/>
              <a:ext cx="1795200" cy="582600"/>
            </a:xfrm>
            <a:prstGeom prst="rect">
              <a:avLst/>
            </a:prstGeom>
            <a:noFill/>
            <a:ln>
              <a:noFill/>
            </a:ln>
          </p:spPr>
          <p:txBody>
            <a:bodyPr anchorCtr="0" anchor="t" bIns="34275" lIns="0" spcFirstLastPara="1" rIns="0" wrap="square" tIns="34275">
              <a:noAutofit/>
            </a:bodyPr>
            <a:lstStyle/>
            <a:p>
              <a:pPr indent="0" lvl="0" marL="0" marR="0" rtl="0" algn="l">
                <a:lnSpc>
                  <a:spcPct val="100000"/>
                </a:lnSpc>
                <a:spcBef>
                  <a:spcPts val="0"/>
                </a:spcBef>
                <a:spcAft>
                  <a:spcPts val="0"/>
                </a:spcAft>
                <a:buClr>
                  <a:srgbClr val="000000"/>
                </a:buClr>
                <a:buSzPts val="1400"/>
                <a:buFont typeface="Arial"/>
                <a:buNone/>
              </a:pPr>
              <a:r>
                <a:rPr i="0" lang="en" sz="1300" u="none" cap="none" strike="noStrike">
                  <a:latin typeface="Roboto Slab Regular"/>
                  <a:ea typeface="Roboto Slab Regular"/>
                  <a:cs typeface="Roboto Slab Regular"/>
                  <a:sym typeface="Roboto Slab Regular"/>
                </a:rPr>
                <a:t>For tips, updates and the latest information.</a:t>
              </a:r>
              <a:endParaRPr i="0" sz="1300" u="none" cap="none" strike="noStrike">
                <a:latin typeface="Roboto Slab Regular"/>
                <a:ea typeface="Roboto Slab Regular"/>
                <a:cs typeface="Roboto Slab Regular"/>
                <a:sym typeface="Roboto Slab Regular"/>
              </a:endParaRPr>
            </a:p>
          </p:txBody>
        </p:sp>
        <p:grpSp>
          <p:nvGrpSpPr>
            <p:cNvPr id="274" name="Google Shape;274;p28"/>
            <p:cNvGrpSpPr/>
            <p:nvPr/>
          </p:nvGrpSpPr>
          <p:grpSpPr>
            <a:xfrm>
              <a:off x="3882623" y="1786215"/>
              <a:ext cx="199485" cy="1575680"/>
              <a:chOff x="6830255" y="3060015"/>
              <a:chExt cx="265980" cy="2100906"/>
            </a:xfrm>
          </p:grpSpPr>
          <p:grpSp>
            <p:nvGrpSpPr>
              <p:cNvPr id="275" name="Google Shape;275;p28"/>
              <p:cNvGrpSpPr/>
              <p:nvPr/>
            </p:nvGrpSpPr>
            <p:grpSpPr>
              <a:xfrm>
                <a:off x="6830255" y="3060015"/>
                <a:ext cx="265979" cy="265978"/>
                <a:chOff x="6853145" y="3055072"/>
                <a:chExt cx="265979" cy="265978"/>
              </a:xfrm>
            </p:grpSpPr>
            <p:sp>
              <p:nvSpPr>
                <p:cNvPr id="276" name="Google Shape;276;p28"/>
                <p:cNvSpPr/>
                <p:nvPr/>
              </p:nvSpPr>
              <p:spPr>
                <a:xfrm>
                  <a:off x="6853145" y="3055072"/>
                  <a:ext cx="265979" cy="265978"/>
                </a:xfrm>
                <a:custGeom>
                  <a:rect b="b" l="l" r="r" t="t"/>
                  <a:pathLst>
                    <a:path extrusionOk="0" h="265978" w="265979">
                      <a:moveTo>
                        <a:pt x="132990" y="0"/>
                      </a:moveTo>
                      <a:cubicBezTo>
                        <a:pt x="59534" y="0"/>
                        <a:pt x="0" y="59533"/>
                        <a:pt x="0" y="132989"/>
                      </a:cubicBezTo>
                      <a:cubicBezTo>
                        <a:pt x="0" y="206445"/>
                        <a:pt x="59534" y="265978"/>
                        <a:pt x="132990" y="265978"/>
                      </a:cubicBezTo>
                      <a:cubicBezTo>
                        <a:pt x="206445" y="265978"/>
                        <a:pt x="265979" y="206445"/>
                        <a:pt x="265979" y="132989"/>
                      </a:cubicBezTo>
                      <a:cubicBezTo>
                        <a:pt x="265979" y="59533"/>
                        <a:pt x="206445" y="0"/>
                        <a:pt x="132990" y="0"/>
                      </a:cubicBezTo>
                      <a:close/>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Open Sans"/>
                    <a:ea typeface="Open Sans"/>
                    <a:cs typeface="Open Sans"/>
                    <a:sym typeface="Open Sans"/>
                  </a:endParaRPr>
                </a:p>
              </p:txBody>
            </p:sp>
            <p:sp>
              <p:nvSpPr>
                <p:cNvPr id="277" name="Google Shape;277;p28"/>
                <p:cNvSpPr/>
                <p:nvPr/>
              </p:nvSpPr>
              <p:spPr>
                <a:xfrm>
                  <a:off x="6901542" y="3103469"/>
                  <a:ext cx="168941" cy="168940"/>
                </a:xfrm>
                <a:custGeom>
                  <a:rect b="b" l="l" r="r" t="t"/>
                  <a:pathLst>
                    <a:path extrusionOk="0" h="200522" w="200523">
                      <a:moveTo>
                        <a:pt x="187068" y="49923"/>
                      </a:moveTo>
                      <a:cubicBezTo>
                        <a:pt x="178081" y="34546"/>
                        <a:pt x="165925" y="22390"/>
                        <a:pt x="150600" y="13455"/>
                      </a:cubicBezTo>
                      <a:cubicBezTo>
                        <a:pt x="135223" y="4468"/>
                        <a:pt x="118444" y="0"/>
                        <a:pt x="100262" y="0"/>
                      </a:cubicBezTo>
                      <a:cubicBezTo>
                        <a:pt x="82079" y="0"/>
                        <a:pt x="65300" y="4468"/>
                        <a:pt x="49923" y="13455"/>
                      </a:cubicBezTo>
                      <a:cubicBezTo>
                        <a:pt x="34546" y="22442"/>
                        <a:pt x="22390" y="34598"/>
                        <a:pt x="13455" y="49923"/>
                      </a:cubicBezTo>
                      <a:cubicBezTo>
                        <a:pt x="4468" y="65300"/>
                        <a:pt x="0" y="82079"/>
                        <a:pt x="0" y="100261"/>
                      </a:cubicBezTo>
                      <a:cubicBezTo>
                        <a:pt x="0" y="118443"/>
                        <a:pt x="4468" y="135223"/>
                        <a:pt x="13455" y="150600"/>
                      </a:cubicBezTo>
                      <a:cubicBezTo>
                        <a:pt x="22442" y="165977"/>
                        <a:pt x="34598" y="178133"/>
                        <a:pt x="49923" y="187068"/>
                      </a:cubicBezTo>
                      <a:cubicBezTo>
                        <a:pt x="65300" y="196055"/>
                        <a:pt x="82079" y="200522"/>
                        <a:pt x="100262" y="200522"/>
                      </a:cubicBezTo>
                      <a:cubicBezTo>
                        <a:pt x="118444" y="200522"/>
                        <a:pt x="135223" y="196055"/>
                        <a:pt x="150600" y="187068"/>
                      </a:cubicBezTo>
                      <a:cubicBezTo>
                        <a:pt x="165977" y="178081"/>
                        <a:pt x="178133" y="165925"/>
                        <a:pt x="187068" y="150600"/>
                      </a:cubicBezTo>
                      <a:cubicBezTo>
                        <a:pt x="196056" y="135223"/>
                        <a:pt x="200523" y="118443"/>
                        <a:pt x="200523" y="100261"/>
                      </a:cubicBezTo>
                      <a:cubicBezTo>
                        <a:pt x="200523" y="82079"/>
                        <a:pt x="196056" y="65300"/>
                        <a:pt x="187068" y="49923"/>
                      </a:cubicBezTo>
                      <a:close/>
                      <a:moveTo>
                        <a:pt x="114496" y="160210"/>
                      </a:moveTo>
                      <a:cubicBezTo>
                        <a:pt x="113509" y="159015"/>
                        <a:pt x="113145" y="158028"/>
                        <a:pt x="113457" y="157249"/>
                      </a:cubicBezTo>
                      <a:cubicBezTo>
                        <a:pt x="113353" y="157769"/>
                        <a:pt x="112989" y="158184"/>
                        <a:pt x="112418" y="158600"/>
                      </a:cubicBezTo>
                      <a:cubicBezTo>
                        <a:pt x="111898" y="158028"/>
                        <a:pt x="111015" y="157249"/>
                        <a:pt x="109768" y="156366"/>
                      </a:cubicBezTo>
                      <a:cubicBezTo>
                        <a:pt x="108470" y="155483"/>
                        <a:pt x="107586" y="154756"/>
                        <a:pt x="107119" y="154132"/>
                      </a:cubicBezTo>
                      <a:cubicBezTo>
                        <a:pt x="106911" y="153820"/>
                        <a:pt x="106651" y="153405"/>
                        <a:pt x="106288" y="152885"/>
                      </a:cubicBezTo>
                      <a:cubicBezTo>
                        <a:pt x="105924" y="152366"/>
                        <a:pt x="105508" y="151639"/>
                        <a:pt x="104937" y="150756"/>
                      </a:cubicBezTo>
                      <a:cubicBezTo>
                        <a:pt x="104418" y="149872"/>
                        <a:pt x="104002" y="149093"/>
                        <a:pt x="103742" y="148470"/>
                      </a:cubicBezTo>
                      <a:cubicBezTo>
                        <a:pt x="103482" y="147846"/>
                        <a:pt x="103482" y="147431"/>
                        <a:pt x="103690" y="147379"/>
                      </a:cubicBezTo>
                      <a:cubicBezTo>
                        <a:pt x="101820" y="148158"/>
                        <a:pt x="99119" y="147639"/>
                        <a:pt x="95534" y="145768"/>
                      </a:cubicBezTo>
                      <a:cubicBezTo>
                        <a:pt x="94859" y="145353"/>
                        <a:pt x="93820" y="144314"/>
                        <a:pt x="92417" y="142651"/>
                      </a:cubicBezTo>
                      <a:cubicBezTo>
                        <a:pt x="91015" y="140989"/>
                        <a:pt x="89612" y="140210"/>
                        <a:pt x="88106" y="140418"/>
                      </a:cubicBezTo>
                      <a:cubicBezTo>
                        <a:pt x="87638" y="140522"/>
                        <a:pt x="86963" y="140677"/>
                        <a:pt x="86080" y="140937"/>
                      </a:cubicBezTo>
                      <a:cubicBezTo>
                        <a:pt x="85248" y="141197"/>
                        <a:pt x="84521" y="141301"/>
                        <a:pt x="83950" y="141301"/>
                      </a:cubicBezTo>
                      <a:cubicBezTo>
                        <a:pt x="83378" y="141301"/>
                        <a:pt x="82547" y="141093"/>
                        <a:pt x="81560" y="140729"/>
                      </a:cubicBezTo>
                      <a:cubicBezTo>
                        <a:pt x="80781" y="140418"/>
                        <a:pt x="79690" y="139846"/>
                        <a:pt x="78391" y="139015"/>
                      </a:cubicBezTo>
                      <a:cubicBezTo>
                        <a:pt x="77040" y="138184"/>
                        <a:pt x="76157" y="137664"/>
                        <a:pt x="75638" y="137457"/>
                      </a:cubicBezTo>
                      <a:cubicBezTo>
                        <a:pt x="74339" y="136781"/>
                        <a:pt x="73716" y="136418"/>
                        <a:pt x="73716" y="136418"/>
                      </a:cubicBezTo>
                      <a:lnTo>
                        <a:pt x="71326" y="135223"/>
                      </a:lnTo>
                      <a:cubicBezTo>
                        <a:pt x="70755" y="134911"/>
                        <a:pt x="70131" y="134444"/>
                        <a:pt x="69456" y="133820"/>
                      </a:cubicBezTo>
                      <a:cubicBezTo>
                        <a:pt x="68832" y="133197"/>
                        <a:pt x="68417" y="132521"/>
                        <a:pt x="68209" y="131794"/>
                      </a:cubicBezTo>
                      <a:cubicBezTo>
                        <a:pt x="68001" y="131223"/>
                        <a:pt x="67742" y="130028"/>
                        <a:pt x="67482" y="128210"/>
                      </a:cubicBezTo>
                      <a:cubicBezTo>
                        <a:pt x="67170" y="126443"/>
                        <a:pt x="66806" y="125145"/>
                        <a:pt x="66287" y="124365"/>
                      </a:cubicBezTo>
                      <a:cubicBezTo>
                        <a:pt x="65716" y="123378"/>
                        <a:pt x="64832" y="122391"/>
                        <a:pt x="63741" y="121404"/>
                      </a:cubicBezTo>
                      <a:cubicBezTo>
                        <a:pt x="62651" y="120417"/>
                        <a:pt x="61663" y="119898"/>
                        <a:pt x="60780" y="119898"/>
                      </a:cubicBezTo>
                      <a:cubicBezTo>
                        <a:pt x="61560" y="119898"/>
                        <a:pt x="61560" y="119223"/>
                        <a:pt x="60780" y="117872"/>
                      </a:cubicBezTo>
                      <a:cubicBezTo>
                        <a:pt x="60001" y="116521"/>
                        <a:pt x="59274" y="115586"/>
                        <a:pt x="58702" y="114963"/>
                      </a:cubicBezTo>
                      <a:cubicBezTo>
                        <a:pt x="58495" y="114755"/>
                        <a:pt x="57923" y="114132"/>
                        <a:pt x="56936" y="113041"/>
                      </a:cubicBezTo>
                      <a:cubicBezTo>
                        <a:pt x="55949" y="111950"/>
                        <a:pt x="55118" y="111015"/>
                        <a:pt x="54391" y="110235"/>
                      </a:cubicBezTo>
                      <a:cubicBezTo>
                        <a:pt x="53715" y="109456"/>
                        <a:pt x="53092" y="108521"/>
                        <a:pt x="52624" y="107482"/>
                      </a:cubicBezTo>
                      <a:cubicBezTo>
                        <a:pt x="52157" y="106443"/>
                        <a:pt x="52053" y="105560"/>
                        <a:pt x="52313" y="104885"/>
                      </a:cubicBezTo>
                      <a:cubicBezTo>
                        <a:pt x="52417" y="104781"/>
                        <a:pt x="52313" y="104625"/>
                        <a:pt x="52001" y="104417"/>
                      </a:cubicBezTo>
                      <a:cubicBezTo>
                        <a:pt x="51689" y="104209"/>
                        <a:pt x="51326" y="104002"/>
                        <a:pt x="50910" y="103846"/>
                      </a:cubicBezTo>
                      <a:cubicBezTo>
                        <a:pt x="50443" y="103638"/>
                        <a:pt x="50027" y="103482"/>
                        <a:pt x="49663" y="103326"/>
                      </a:cubicBezTo>
                      <a:cubicBezTo>
                        <a:pt x="49248" y="103170"/>
                        <a:pt x="48988" y="103118"/>
                        <a:pt x="48780" y="103118"/>
                      </a:cubicBezTo>
                      <a:cubicBezTo>
                        <a:pt x="48988" y="103534"/>
                        <a:pt x="49196" y="104209"/>
                        <a:pt x="49455" y="105248"/>
                      </a:cubicBezTo>
                      <a:cubicBezTo>
                        <a:pt x="49715" y="106287"/>
                        <a:pt x="49975" y="107067"/>
                        <a:pt x="50287" y="107534"/>
                      </a:cubicBezTo>
                      <a:cubicBezTo>
                        <a:pt x="50494" y="107950"/>
                        <a:pt x="51326" y="109352"/>
                        <a:pt x="52832" y="111846"/>
                      </a:cubicBezTo>
                      <a:cubicBezTo>
                        <a:pt x="55430" y="116002"/>
                        <a:pt x="56572" y="119067"/>
                        <a:pt x="56417" y="121041"/>
                      </a:cubicBezTo>
                      <a:cubicBezTo>
                        <a:pt x="55845" y="121249"/>
                        <a:pt x="55430" y="121145"/>
                        <a:pt x="55222" y="120729"/>
                      </a:cubicBezTo>
                      <a:cubicBezTo>
                        <a:pt x="55014" y="120313"/>
                        <a:pt x="54858" y="119794"/>
                        <a:pt x="54754" y="119119"/>
                      </a:cubicBezTo>
                      <a:cubicBezTo>
                        <a:pt x="54650" y="118443"/>
                        <a:pt x="54546" y="117924"/>
                        <a:pt x="54443" y="117612"/>
                      </a:cubicBezTo>
                      <a:cubicBezTo>
                        <a:pt x="54131" y="117041"/>
                        <a:pt x="53404" y="116365"/>
                        <a:pt x="52157" y="115690"/>
                      </a:cubicBezTo>
                      <a:cubicBezTo>
                        <a:pt x="50910" y="115015"/>
                        <a:pt x="50131" y="114287"/>
                        <a:pt x="49871" y="113612"/>
                      </a:cubicBezTo>
                      <a:cubicBezTo>
                        <a:pt x="49975" y="113612"/>
                        <a:pt x="50079" y="113560"/>
                        <a:pt x="50235" y="113456"/>
                      </a:cubicBezTo>
                      <a:cubicBezTo>
                        <a:pt x="50391" y="113352"/>
                        <a:pt x="50494" y="113300"/>
                        <a:pt x="50598" y="113300"/>
                      </a:cubicBezTo>
                      <a:cubicBezTo>
                        <a:pt x="50702" y="112417"/>
                        <a:pt x="50183" y="111274"/>
                        <a:pt x="49040" y="109872"/>
                      </a:cubicBezTo>
                      <a:cubicBezTo>
                        <a:pt x="47897" y="108469"/>
                        <a:pt x="47429" y="107482"/>
                        <a:pt x="47637" y="106911"/>
                      </a:cubicBezTo>
                      <a:cubicBezTo>
                        <a:pt x="46858" y="106339"/>
                        <a:pt x="46131" y="105144"/>
                        <a:pt x="45559" y="103430"/>
                      </a:cubicBezTo>
                      <a:cubicBezTo>
                        <a:pt x="44988" y="101716"/>
                        <a:pt x="44468" y="100573"/>
                        <a:pt x="44053" y="100105"/>
                      </a:cubicBezTo>
                      <a:cubicBezTo>
                        <a:pt x="43637" y="99534"/>
                        <a:pt x="43170" y="99014"/>
                        <a:pt x="42546" y="98547"/>
                      </a:cubicBezTo>
                      <a:cubicBezTo>
                        <a:pt x="41975" y="98079"/>
                        <a:pt x="41196" y="97612"/>
                        <a:pt x="40312" y="97040"/>
                      </a:cubicBezTo>
                      <a:cubicBezTo>
                        <a:pt x="39429" y="96521"/>
                        <a:pt x="38806" y="96105"/>
                        <a:pt x="38546" y="95949"/>
                      </a:cubicBezTo>
                      <a:cubicBezTo>
                        <a:pt x="38338" y="95846"/>
                        <a:pt x="37975" y="95430"/>
                        <a:pt x="37351" y="94599"/>
                      </a:cubicBezTo>
                      <a:cubicBezTo>
                        <a:pt x="34079" y="90651"/>
                        <a:pt x="33092" y="88521"/>
                        <a:pt x="34390" y="88209"/>
                      </a:cubicBezTo>
                      <a:cubicBezTo>
                        <a:pt x="33092" y="88521"/>
                        <a:pt x="32053" y="87534"/>
                        <a:pt x="31221" y="85300"/>
                      </a:cubicBezTo>
                      <a:cubicBezTo>
                        <a:pt x="30390" y="83066"/>
                        <a:pt x="30130" y="81352"/>
                        <a:pt x="30390" y="80157"/>
                      </a:cubicBezTo>
                      <a:lnTo>
                        <a:pt x="30078" y="80001"/>
                      </a:lnTo>
                      <a:cubicBezTo>
                        <a:pt x="30182" y="79586"/>
                        <a:pt x="30234" y="78443"/>
                        <a:pt x="30234" y="76521"/>
                      </a:cubicBezTo>
                      <a:cubicBezTo>
                        <a:pt x="30234" y="74599"/>
                        <a:pt x="30338" y="72832"/>
                        <a:pt x="30598" y="71274"/>
                      </a:cubicBezTo>
                      <a:cubicBezTo>
                        <a:pt x="30858" y="69715"/>
                        <a:pt x="31325" y="68884"/>
                        <a:pt x="32001" y="68884"/>
                      </a:cubicBezTo>
                      <a:cubicBezTo>
                        <a:pt x="31325" y="68988"/>
                        <a:pt x="30806" y="68365"/>
                        <a:pt x="30442" y="67014"/>
                      </a:cubicBezTo>
                      <a:cubicBezTo>
                        <a:pt x="30078" y="65663"/>
                        <a:pt x="30078" y="64780"/>
                        <a:pt x="30390" y="64261"/>
                      </a:cubicBezTo>
                      <a:cubicBezTo>
                        <a:pt x="30494" y="63949"/>
                        <a:pt x="30910" y="64157"/>
                        <a:pt x="31741" y="64832"/>
                      </a:cubicBezTo>
                      <a:cubicBezTo>
                        <a:pt x="32520" y="65507"/>
                        <a:pt x="32988" y="65975"/>
                        <a:pt x="33092" y="66183"/>
                      </a:cubicBezTo>
                      <a:cubicBezTo>
                        <a:pt x="34390" y="65507"/>
                        <a:pt x="34858" y="64624"/>
                        <a:pt x="34598" y="63533"/>
                      </a:cubicBezTo>
                      <a:cubicBezTo>
                        <a:pt x="34390" y="63118"/>
                        <a:pt x="33351" y="62079"/>
                        <a:pt x="31481" y="60416"/>
                      </a:cubicBezTo>
                      <a:cubicBezTo>
                        <a:pt x="27221" y="57663"/>
                        <a:pt x="25039" y="56313"/>
                        <a:pt x="24936" y="56416"/>
                      </a:cubicBezTo>
                      <a:cubicBezTo>
                        <a:pt x="25507" y="55326"/>
                        <a:pt x="25403" y="54390"/>
                        <a:pt x="24468" y="53611"/>
                      </a:cubicBezTo>
                      <a:cubicBezTo>
                        <a:pt x="23481" y="54183"/>
                        <a:pt x="22910" y="54338"/>
                        <a:pt x="22754" y="54079"/>
                      </a:cubicBezTo>
                      <a:cubicBezTo>
                        <a:pt x="22598" y="53767"/>
                        <a:pt x="22494" y="53248"/>
                        <a:pt x="22390" y="52468"/>
                      </a:cubicBezTo>
                      <a:cubicBezTo>
                        <a:pt x="22286" y="51689"/>
                        <a:pt x="22026" y="51222"/>
                        <a:pt x="21663" y="51118"/>
                      </a:cubicBezTo>
                      <a:cubicBezTo>
                        <a:pt x="21143" y="51014"/>
                        <a:pt x="20572" y="50650"/>
                        <a:pt x="19896" y="49923"/>
                      </a:cubicBezTo>
                      <a:cubicBezTo>
                        <a:pt x="28676" y="35897"/>
                        <a:pt x="40312" y="24883"/>
                        <a:pt x="54754" y="16987"/>
                      </a:cubicBezTo>
                      <a:cubicBezTo>
                        <a:pt x="55326" y="16883"/>
                        <a:pt x="56417" y="16831"/>
                        <a:pt x="58027" y="16831"/>
                      </a:cubicBezTo>
                      <a:cubicBezTo>
                        <a:pt x="58806" y="16935"/>
                        <a:pt x="59534" y="17195"/>
                        <a:pt x="60261" y="17559"/>
                      </a:cubicBezTo>
                      <a:cubicBezTo>
                        <a:pt x="60936" y="17974"/>
                        <a:pt x="61663" y="18494"/>
                        <a:pt x="62391" y="19169"/>
                      </a:cubicBezTo>
                      <a:cubicBezTo>
                        <a:pt x="63118" y="19844"/>
                        <a:pt x="63690" y="20364"/>
                        <a:pt x="64105" y="20676"/>
                      </a:cubicBezTo>
                      <a:cubicBezTo>
                        <a:pt x="64313" y="20104"/>
                        <a:pt x="64053" y="19169"/>
                        <a:pt x="63378" y="18026"/>
                      </a:cubicBezTo>
                      <a:cubicBezTo>
                        <a:pt x="63586" y="17455"/>
                        <a:pt x="64677" y="16831"/>
                        <a:pt x="66651" y="16260"/>
                      </a:cubicBezTo>
                      <a:cubicBezTo>
                        <a:pt x="68936" y="15948"/>
                        <a:pt x="70391" y="16000"/>
                        <a:pt x="71118" y="16416"/>
                      </a:cubicBezTo>
                      <a:cubicBezTo>
                        <a:pt x="70547" y="15533"/>
                        <a:pt x="69560" y="14286"/>
                        <a:pt x="68157" y="12727"/>
                      </a:cubicBezTo>
                      <a:lnTo>
                        <a:pt x="67430" y="13455"/>
                      </a:lnTo>
                      <a:cubicBezTo>
                        <a:pt x="66651" y="12779"/>
                        <a:pt x="64573" y="13091"/>
                        <a:pt x="61196" y="14494"/>
                      </a:cubicBezTo>
                      <a:cubicBezTo>
                        <a:pt x="60988" y="14598"/>
                        <a:pt x="60521" y="14857"/>
                        <a:pt x="59689" y="15325"/>
                      </a:cubicBezTo>
                      <a:cubicBezTo>
                        <a:pt x="58910" y="15792"/>
                        <a:pt x="58235" y="16104"/>
                        <a:pt x="57767" y="16312"/>
                      </a:cubicBezTo>
                      <a:cubicBezTo>
                        <a:pt x="57196" y="16520"/>
                        <a:pt x="56572" y="16572"/>
                        <a:pt x="56001" y="16468"/>
                      </a:cubicBezTo>
                      <a:cubicBezTo>
                        <a:pt x="60728" y="13922"/>
                        <a:pt x="65404" y="11844"/>
                        <a:pt x="69923" y="10390"/>
                      </a:cubicBezTo>
                      <a:cubicBezTo>
                        <a:pt x="70235" y="10598"/>
                        <a:pt x="70703" y="11013"/>
                        <a:pt x="71430" y="11637"/>
                      </a:cubicBezTo>
                      <a:cubicBezTo>
                        <a:pt x="72105" y="12260"/>
                        <a:pt x="72677" y="12727"/>
                        <a:pt x="73040" y="13039"/>
                      </a:cubicBezTo>
                      <a:cubicBezTo>
                        <a:pt x="72729" y="12831"/>
                        <a:pt x="72521" y="12935"/>
                        <a:pt x="72469" y="13351"/>
                      </a:cubicBezTo>
                      <a:cubicBezTo>
                        <a:pt x="72053" y="14546"/>
                        <a:pt x="72053" y="15533"/>
                        <a:pt x="72469" y="16312"/>
                      </a:cubicBezTo>
                      <a:cubicBezTo>
                        <a:pt x="72936" y="16987"/>
                        <a:pt x="73612" y="17403"/>
                        <a:pt x="74495" y="17507"/>
                      </a:cubicBezTo>
                      <a:cubicBezTo>
                        <a:pt x="75326" y="17611"/>
                        <a:pt x="76365" y="17559"/>
                        <a:pt x="77560" y="17351"/>
                      </a:cubicBezTo>
                      <a:cubicBezTo>
                        <a:pt x="78755" y="17143"/>
                        <a:pt x="79534" y="17039"/>
                        <a:pt x="79950" y="17039"/>
                      </a:cubicBezTo>
                      <a:lnTo>
                        <a:pt x="81456" y="17195"/>
                      </a:lnTo>
                      <a:cubicBezTo>
                        <a:pt x="84625" y="17507"/>
                        <a:pt x="85872" y="17195"/>
                        <a:pt x="85144" y="16312"/>
                      </a:cubicBezTo>
                      <a:cubicBezTo>
                        <a:pt x="85456" y="16728"/>
                        <a:pt x="85768" y="17507"/>
                        <a:pt x="86183" y="18754"/>
                      </a:cubicBezTo>
                      <a:cubicBezTo>
                        <a:pt x="86599" y="20000"/>
                        <a:pt x="87015" y="20831"/>
                        <a:pt x="87534" y="21351"/>
                      </a:cubicBezTo>
                      <a:cubicBezTo>
                        <a:pt x="88054" y="20935"/>
                        <a:pt x="88106" y="20260"/>
                        <a:pt x="87846" y="19273"/>
                      </a:cubicBezTo>
                      <a:cubicBezTo>
                        <a:pt x="87534" y="18286"/>
                        <a:pt x="87534" y="17611"/>
                        <a:pt x="87846" y="17195"/>
                      </a:cubicBezTo>
                      <a:cubicBezTo>
                        <a:pt x="87950" y="16987"/>
                        <a:pt x="88261" y="16779"/>
                        <a:pt x="88729" y="16624"/>
                      </a:cubicBezTo>
                      <a:cubicBezTo>
                        <a:pt x="89248" y="16416"/>
                        <a:pt x="89768" y="16208"/>
                        <a:pt x="90443" y="15948"/>
                      </a:cubicBezTo>
                      <a:cubicBezTo>
                        <a:pt x="91067" y="15689"/>
                        <a:pt x="91482" y="15533"/>
                        <a:pt x="91690" y="15429"/>
                      </a:cubicBezTo>
                      <a:cubicBezTo>
                        <a:pt x="92261" y="15013"/>
                        <a:pt x="91898" y="14338"/>
                        <a:pt x="90495" y="13351"/>
                      </a:cubicBezTo>
                      <a:cubicBezTo>
                        <a:pt x="90287" y="13247"/>
                        <a:pt x="89872" y="13091"/>
                        <a:pt x="89248" y="12883"/>
                      </a:cubicBezTo>
                      <a:cubicBezTo>
                        <a:pt x="88625" y="12676"/>
                        <a:pt x="88054" y="12468"/>
                        <a:pt x="87534" y="12312"/>
                      </a:cubicBezTo>
                      <a:cubicBezTo>
                        <a:pt x="87067" y="12104"/>
                        <a:pt x="86547" y="11844"/>
                        <a:pt x="85976" y="11481"/>
                      </a:cubicBezTo>
                      <a:cubicBezTo>
                        <a:pt x="85456" y="11117"/>
                        <a:pt x="85196" y="10753"/>
                        <a:pt x="85248" y="10286"/>
                      </a:cubicBezTo>
                      <a:cubicBezTo>
                        <a:pt x="85300" y="9818"/>
                        <a:pt x="85560" y="9247"/>
                        <a:pt x="86080" y="8572"/>
                      </a:cubicBezTo>
                      <a:cubicBezTo>
                        <a:pt x="86651" y="8104"/>
                        <a:pt x="87638" y="7896"/>
                        <a:pt x="88989" y="8000"/>
                      </a:cubicBezTo>
                      <a:cubicBezTo>
                        <a:pt x="90339" y="8104"/>
                        <a:pt x="91326" y="8364"/>
                        <a:pt x="92054" y="8727"/>
                      </a:cubicBezTo>
                      <a:cubicBezTo>
                        <a:pt x="94703" y="10234"/>
                        <a:pt x="95119" y="11533"/>
                        <a:pt x="93249" y="12727"/>
                      </a:cubicBezTo>
                      <a:cubicBezTo>
                        <a:pt x="94236" y="12831"/>
                        <a:pt x="95430" y="13195"/>
                        <a:pt x="96833" y="13922"/>
                      </a:cubicBezTo>
                      <a:cubicBezTo>
                        <a:pt x="98236" y="14598"/>
                        <a:pt x="98755" y="15377"/>
                        <a:pt x="98443" y="16156"/>
                      </a:cubicBezTo>
                      <a:cubicBezTo>
                        <a:pt x="99223" y="14650"/>
                        <a:pt x="100002" y="13922"/>
                        <a:pt x="100833" y="13922"/>
                      </a:cubicBezTo>
                      <a:cubicBezTo>
                        <a:pt x="101301" y="14026"/>
                        <a:pt x="101820" y="14702"/>
                        <a:pt x="102236" y="15948"/>
                      </a:cubicBezTo>
                      <a:cubicBezTo>
                        <a:pt x="102703" y="17195"/>
                        <a:pt x="102963" y="17870"/>
                        <a:pt x="103067" y="17974"/>
                      </a:cubicBezTo>
                      <a:cubicBezTo>
                        <a:pt x="103846" y="19065"/>
                        <a:pt x="104625" y="19325"/>
                        <a:pt x="105457" y="18702"/>
                      </a:cubicBezTo>
                      <a:cubicBezTo>
                        <a:pt x="106236" y="18130"/>
                        <a:pt x="107067" y="17247"/>
                        <a:pt x="107898" y="16104"/>
                      </a:cubicBezTo>
                      <a:cubicBezTo>
                        <a:pt x="108729" y="14961"/>
                        <a:pt x="109197" y="14442"/>
                        <a:pt x="109301" y="14546"/>
                      </a:cubicBezTo>
                      <a:cubicBezTo>
                        <a:pt x="108314" y="14130"/>
                        <a:pt x="108210" y="13766"/>
                        <a:pt x="108989" y="13351"/>
                      </a:cubicBezTo>
                      <a:cubicBezTo>
                        <a:pt x="110444" y="12468"/>
                        <a:pt x="111794" y="12208"/>
                        <a:pt x="112989" y="12624"/>
                      </a:cubicBezTo>
                      <a:cubicBezTo>
                        <a:pt x="113301" y="12831"/>
                        <a:pt x="113664" y="13247"/>
                        <a:pt x="114184" y="13974"/>
                      </a:cubicBezTo>
                      <a:cubicBezTo>
                        <a:pt x="115067" y="15740"/>
                        <a:pt x="114911" y="16572"/>
                        <a:pt x="113716" y="16520"/>
                      </a:cubicBezTo>
                      <a:cubicBezTo>
                        <a:pt x="114600" y="17299"/>
                        <a:pt x="114963" y="18286"/>
                        <a:pt x="114807" y="19481"/>
                      </a:cubicBezTo>
                      <a:cubicBezTo>
                        <a:pt x="114652" y="20676"/>
                        <a:pt x="113872" y="21195"/>
                        <a:pt x="112522" y="21091"/>
                      </a:cubicBezTo>
                      <a:cubicBezTo>
                        <a:pt x="112054" y="21091"/>
                        <a:pt x="111327" y="20831"/>
                        <a:pt x="110392" y="20364"/>
                      </a:cubicBezTo>
                      <a:cubicBezTo>
                        <a:pt x="109457" y="19896"/>
                        <a:pt x="108729" y="19585"/>
                        <a:pt x="108262" y="19533"/>
                      </a:cubicBezTo>
                      <a:cubicBezTo>
                        <a:pt x="107742" y="19481"/>
                        <a:pt x="107067" y="19741"/>
                        <a:pt x="106184" y="20364"/>
                      </a:cubicBezTo>
                      <a:cubicBezTo>
                        <a:pt x="105768" y="20883"/>
                        <a:pt x="105249" y="21715"/>
                        <a:pt x="104625" y="22909"/>
                      </a:cubicBezTo>
                      <a:cubicBezTo>
                        <a:pt x="104002" y="24104"/>
                        <a:pt x="103431" y="24935"/>
                        <a:pt x="102911" y="25455"/>
                      </a:cubicBezTo>
                      <a:cubicBezTo>
                        <a:pt x="101405" y="26961"/>
                        <a:pt x="98963" y="27481"/>
                        <a:pt x="95482" y="27065"/>
                      </a:cubicBezTo>
                      <a:cubicBezTo>
                        <a:pt x="95794" y="27065"/>
                        <a:pt x="95742" y="27377"/>
                        <a:pt x="95430" y="27948"/>
                      </a:cubicBezTo>
                      <a:cubicBezTo>
                        <a:pt x="95067" y="28520"/>
                        <a:pt x="94599" y="29195"/>
                        <a:pt x="94028" y="29974"/>
                      </a:cubicBezTo>
                      <a:cubicBezTo>
                        <a:pt x="93456" y="30702"/>
                        <a:pt x="93093" y="31117"/>
                        <a:pt x="92989" y="31221"/>
                      </a:cubicBezTo>
                      <a:cubicBezTo>
                        <a:pt x="92106" y="32208"/>
                        <a:pt x="91482" y="33351"/>
                        <a:pt x="91222" y="34650"/>
                      </a:cubicBezTo>
                      <a:cubicBezTo>
                        <a:pt x="91222" y="34858"/>
                        <a:pt x="91171" y="35533"/>
                        <a:pt x="91067" y="36676"/>
                      </a:cubicBezTo>
                      <a:cubicBezTo>
                        <a:pt x="90963" y="37819"/>
                        <a:pt x="90755" y="38702"/>
                        <a:pt x="90495" y="39273"/>
                      </a:cubicBezTo>
                      <a:cubicBezTo>
                        <a:pt x="91690" y="38962"/>
                        <a:pt x="92625" y="39585"/>
                        <a:pt x="93300" y="41040"/>
                      </a:cubicBezTo>
                      <a:cubicBezTo>
                        <a:pt x="93872" y="42442"/>
                        <a:pt x="93872" y="43169"/>
                        <a:pt x="93300" y="43273"/>
                      </a:cubicBezTo>
                      <a:cubicBezTo>
                        <a:pt x="96573" y="42806"/>
                        <a:pt x="99430" y="42962"/>
                        <a:pt x="101924" y="43845"/>
                      </a:cubicBezTo>
                      <a:cubicBezTo>
                        <a:pt x="105508" y="45144"/>
                        <a:pt x="107534" y="46390"/>
                        <a:pt x="108002" y="47689"/>
                      </a:cubicBezTo>
                      <a:cubicBezTo>
                        <a:pt x="108573" y="46806"/>
                        <a:pt x="110028" y="46754"/>
                        <a:pt x="112314" y="47533"/>
                      </a:cubicBezTo>
                      <a:cubicBezTo>
                        <a:pt x="113197" y="48001"/>
                        <a:pt x="113976" y="49507"/>
                        <a:pt x="114703" y="52001"/>
                      </a:cubicBezTo>
                      <a:cubicBezTo>
                        <a:pt x="115119" y="53507"/>
                        <a:pt x="115742" y="54754"/>
                        <a:pt x="116729" y="55845"/>
                      </a:cubicBezTo>
                      <a:cubicBezTo>
                        <a:pt x="117665" y="56936"/>
                        <a:pt x="118704" y="57248"/>
                        <a:pt x="119794" y="56728"/>
                      </a:cubicBezTo>
                      <a:lnTo>
                        <a:pt x="120262" y="56416"/>
                      </a:lnTo>
                      <a:cubicBezTo>
                        <a:pt x="120678" y="56209"/>
                        <a:pt x="120989" y="56053"/>
                        <a:pt x="121249" y="55897"/>
                      </a:cubicBezTo>
                      <a:cubicBezTo>
                        <a:pt x="121509" y="55741"/>
                        <a:pt x="121769" y="55533"/>
                        <a:pt x="122080" y="55326"/>
                      </a:cubicBezTo>
                      <a:cubicBezTo>
                        <a:pt x="122392" y="55066"/>
                        <a:pt x="122548" y="54858"/>
                        <a:pt x="122600" y="54650"/>
                      </a:cubicBezTo>
                      <a:cubicBezTo>
                        <a:pt x="122652" y="54442"/>
                        <a:pt x="122600" y="54235"/>
                        <a:pt x="122392" y="54079"/>
                      </a:cubicBezTo>
                      <a:cubicBezTo>
                        <a:pt x="121717" y="53507"/>
                        <a:pt x="121197" y="52676"/>
                        <a:pt x="120833" y="51637"/>
                      </a:cubicBezTo>
                      <a:cubicBezTo>
                        <a:pt x="120470" y="50598"/>
                        <a:pt x="120574" y="49663"/>
                        <a:pt x="121041" y="48884"/>
                      </a:cubicBezTo>
                      <a:cubicBezTo>
                        <a:pt x="121353" y="48468"/>
                        <a:pt x="122132" y="47897"/>
                        <a:pt x="123431" y="47118"/>
                      </a:cubicBezTo>
                      <a:cubicBezTo>
                        <a:pt x="124730" y="46338"/>
                        <a:pt x="125509" y="45559"/>
                        <a:pt x="125821" y="44728"/>
                      </a:cubicBezTo>
                      <a:cubicBezTo>
                        <a:pt x="126236" y="43429"/>
                        <a:pt x="125717" y="42390"/>
                        <a:pt x="124314" y="41559"/>
                      </a:cubicBezTo>
                      <a:cubicBezTo>
                        <a:pt x="122911" y="40728"/>
                        <a:pt x="122236" y="39949"/>
                        <a:pt x="122236" y="39273"/>
                      </a:cubicBezTo>
                      <a:cubicBezTo>
                        <a:pt x="122236" y="38754"/>
                        <a:pt x="122548" y="38182"/>
                        <a:pt x="123223" y="37507"/>
                      </a:cubicBezTo>
                      <a:cubicBezTo>
                        <a:pt x="123846" y="36832"/>
                        <a:pt x="124158" y="36156"/>
                        <a:pt x="124054" y="35585"/>
                      </a:cubicBezTo>
                      <a:cubicBezTo>
                        <a:pt x="124054" y="35273"/>
                        <a:pt x="123898" y="34650"/>
                        <a:pt x="123535" y="33715"/>
                      </a:cubicBezTo>
                      <a:cubicBezTo>
                        <a:pt x="123171" y="32780"/>
                        <a:pt x="123015" y="32104"/>
                        <a:pt x="122963" y="31637"/>
                      </a:cubicBezTo>
                      <a:cubicBezTo>
                        <a:pt x="122911" y="31169"/>
                        <a:pt x="123119" y="30650"/>
                        <a:pt x="123639" y="30078"/>
                      </a:cubicBezTo>
                      <a:cubicBezTo>
                        <a:pt x="124314" y="29663"/>
                        <a:pt x="125976" y="29715"/>
                        <a:pt x="128522" y="30130"/>
                      </a:cubicBezTo>
                      <a:cubicBezTo>
                        <a:pt x="131067" y="30598"/>
                        <a:pt x="132782" y="31065"/>
                        <a:pt x="133561" y="31533"/>
                      </a:cubicBezTo>
                      <a:cubicBezTo>
                        <a:pt x="133873" y="31741"/>
                        <a:pt x="134496" y="32000"/>
                        <a:pt x="135483" y="32416"/>
                      </a:cubicBezTo>
                      <a:cubicBezTo>
                        <a:pt x="136470" y="32832"/>
                        <a:pt x="137353" y="33247"/>
                        <a:pt x="138081" y="33663"/>
                      </a:cubicBezTo>
                      <a:cubicBezTo>
                        <a:pt x="138808" y="34130"/>
                        <a:pt x="139223" y="34546"/>
                        <a:pt x="139327" y="34910"/>
                      </a:cubicBezTo>
                      <a:lnTo>
                        <a:pt x="138600" y="34910"/>
                      </a:lnTo>
                      <a:cubicBezTo>
                        <a:pt x="139275" y="35481"/>
                        <a:pt x="139691" y="36208"/>
                        <a:pt x="139847" y="36988"/>
                      </a:cubicBezTo>
                      <a:cubicBezTo>
                        <a:pt x="140003" y="37767"/>
                        <a:pt x="139639" y="38390"/>
                        <a:pt x="138756" y="38754"/>
                      </a:cubicBezTo>
                      <a:cubicBezTo>
                        <a:pt x="139327" y="38650"/>
                        <a:pt x="140158" y="38806"/>
                        <a:pt x="141146" y="39221"/>
                      </a:cubicBezTo>
                      <a:cubicBezTo>
                        <a:pt x="142704" y="39793"/>
                        <a:pt x="142756" y="40364"/>
                        <a:pt x="141301" y="40832"/>
                      </a:cubicBezTo>
                      <a:cubicBezTo>
                        <a:pt x="141613" y="40728"/>
                        <a:pt x="142029" y="40624"/>
                        <a:pt x="142548" y="40520"/>
                      </a:cubicBezTo>
                      <a:cubicBezTo>
                        <a:pt x="143068" y="40416"/>
                        <a:pt x="143535" y="40260"/>
                        <a:pt x="143795" y="40053"/>
                      </a:cubicBezTo>
                      <a:cubicBezTo>
                        <a:pt x="144003" y="39949"/>
                        <a:pt x="144262" y="39793"/>
                        <a:pt x="144522" y="39533"/>
                      </a:cubicBezTo>
                      <a:cubicBezTo>
                        <a:pt x="144834" y="39273"/>
                        <a:pt x="145042" y="39117"/>
                        <a:pt x="145198" y="39066"/>
                      </a:cubicBezTo>
                      <a:cubicBezTo>
                        <a:pt x="145353" y="39014"/>
                        <a:pt x="145561" y="38962"/>
                        <a:pt x="145873" y="38910"/>
                      </a:cubicBezTo>
                      <a:cubicBezTo>
                        <a:pt x="146185" y="38858"/>
                        <a:pt x="146444" y="38962"/>
                        <a:pt x="146756" y="39117"/>
                      </a:cubicBezTo>
                      <a:cubicBezTo>
                        <a:pt x="146860" y="39117"/>
                        <a:pt x="147068" y="38858"/>
                        <a:pt x="147431" y="38390"/>
                      </a:cubicBezTo>
                      <a:cubicBezTo>
                        <a:pt x="147795" y="37923"/>
                        <a:pt x="148159" y="37403"/>
                        <a:pt x="148522" y="36884"/>
                      </a:cubicBezTo>
                      <a:cubicBezTo>
                        <a:pt x="148938" y="36416"/>
                        <a:pt x="149250" y="36156"/>
                        <a:pt x="149561" y="36156"/>
                      </a:cubicBezTo>
                      <a:cubicBezTo>
                        <a:pt x="149873" y="36156"/>
                        <a:pt x="150133" y="36260"/>
                        <a:pt x="150392" y="36520"/>
                      </a:cubicBezTo>
                      <a:cubicBezTo>
                        <a:pt x="150652" y="36780"/>
                        <a:pt x="150860" y="37040"/>
                        <a:pt x="150964" y="37351"/>
                      </a:cubicBezTo>
                      <a:cubicBezTo>
                        <a:pt x="151120" y="37663"/>
                        <a:pt x="151276" y="37975"/>
                        <a:pt x="151431" y="38338"/>
                      </a:cubicBezTo>
                      <a:cubicBezTo>
                        <a:pt x="151587" y="38702"/>
                        <a:pt x="151691" y="38962"/>
                        <a:pt x="151795" y="39169"/>
                      </a:cubicBezTo>
                      <a:cubicBezTo>
                        <a:pt x="152003" y="39637"/>
                        <a:pt x="152470" y="40208"/>
                        <a:pt x="153198" y="40728"/>
                      </a:cubicBezTo>
                      <a:cubicBezTo>
                        <a:pt x="153925" y="41247"/>
                        <a:pt x="154393" y="41767"/>
                        <a:pt x="154600" y="42286"/>
                      </a:cubicBezTo>
                      <a:cubicBezTo>
                        <a:pt x="154704" y="42598"/>
                        <a:pt x="154912" y="43325"/>
                        <a:pt x="155172" y="44520"/>
                      </a:cubicBezTo>
                      <a:cubicBezTo>
                        <a:pt x="155483" y="45715"/>
                        <a:pt x="155847" y="46546"/>
                        <a:pt x="156367" y="46962"/>
                      </a:cubicBezTo>
                      <a:cubicBezTo>
                        <a:pt x="156886" y="47429"/>
                        <a:pt x="157613" y="47793"/>
                        <a:pt x="158600" y="48053"/>
                      </a:cubicBezTo>
                      <a:cubicBezTo>
                        <a:pt x="158808" y="48157"/>
                        <a:pt x="159224" y="48105"/>
                        <a:pt x="159951" y="47897"/>
                      </a:cubicBezTo>
                      <a:cubicBezTo>
                        <a:pt x="160626" y="47689"/>
                        <a:pt x="161198" y="47637"/>
                        <a:pt x="161665" y="47741"/>
                      </a:cubicBezTo>
                      <a:cubicBezTo>
                        <a:pt x="162133" y="47845"/>
                        <a:pt x="162341" y="48209"/>
                        <a:pt x="162341" y="48936"/>
                      </a:cubicBezTo>
                      <a:cubicBezTo>
                        <a:pt x="162912" y="48364"/>
                        <a:pt x="163224" y="47949"/>
                        <a:pt x="163224" y="47741"/>
                      </a:cubicBezTo>
                      <a:cubicBezTo>
                        <a:pt x="163328" y="49040"/>
                        <a:pt x="163639" y="50079"/>
                        <a:pt x="164211" y="50858"/>
                      </a:cubicBezTo>
                      <a:cubicBezTo>
                        <a:pt x="164730" y="51637"/>
                        <a:pt x="165613" y="52001"/>
                        <a:pt x="166808" y="51897"/>
                      </a:cubicBezTo>
                      <a:lnTo>
                        <a:pt x="166497" y="55170"/>
                      </a:lnTo>
                      <a:cubicBezTo>
                        <a:pt x="166185" y="55637"/>
                        <a:pt x="165458" y="56053"/>
                        <a:pt x="164263" y="56261"/>
                      </a:cubicBezTo>
                      <a:cubicBezTo>
                        <a:pt x="163068" y="56520"/>
                        <a:pt x="162341" y="56728"/>
                        <a:pt x="162029" y="56936"/>
                      </a:cubicBezTo>
                      <a:cubicBezTo>
                        <a:pt x="161717" y="57040"/>
                        <a:pt x="160990" y="57611"/>
                        <a:pt x="159899" y="58702"/>
                      </a:cubicBezTo>
                      <a:cubicBezTo>
                        <a:pt x="158756" y="59793"/>
                        <a:pt x="158289" y="60416"/>
                        <a:pt x="158496" y="60624"/>
                      </a:cubicBezTo>
                      <a:cubicBezTo>
                        <a:pt x="156834" y="58754"/>
                        <a:pt x="154289" y="58183"/>
                        <a:pt x="150912" y="59014"/>
                      </a:cubicBezTo>
                      <a:cubicBezTo>
                        <a:pt x="147172" y="59585"/>
                        <a:pt x="144574" y="60209"/>
                        <a:pt x="143223" y="60780"/>
                      </a:cubicBezTo>
                      <a:cubicBezTo>
                        <a:pt x="141665" y="61559"/>
                        <a:pt x="140574" y="62287"/>
                        <a:pt x="139951" y="63014"/>
                      </a:cubicBezTo>
                      <a:cubicBezTo>
                        <a:pt x="139847" y="63118"/>
                        <a:pt x="139691" y="63481"/>
                        <a:pt x="139431" y="64053"/>
                      </a:cubicBezTo>
                      <a:cubicBezTo>
                        <a:pt x="139171" y="64624"/>
                        <a:pt x="138912" y="65196"/>
                        <a:pt x="138704" y="65663"/>
                      </a:cubicBezTo>
                      <a:cubicBezTo>
                        <a:pt x="138444" y="66131"/>
                        <a:pt x="138236" y="66391"/>
                        <a:pt x="138029" y="66391"/>
                      </a:cubicBezTo>
                      <a:cubicBezTo>
                        <a:pt x="138600" y="66287"/>
                        <a:pt x="139275" y="65819"/>
                        <a:pt x="140055" y="64988"/>
                      </a:cubicBezTo>
                      <a:cubicBezTo>
                        <a:pt x="140782" y="64157"/>
                        <a:pt x="141249" y="63689"/>
                        <a:pt x="141457" y="63585"/>
                      </a:cubicBezTo>
                      <a:cubicBezTo>
                        <a:pt x="144003" y="61923"/>
                        <a:pt x="146133" y="61300"/>
                        <a:pt x="147847" y="61819"/>
                      </a:cubicBezTo>
                      <a:cubicBezTo>
                        <a:pt x="150029" y="62391"/>
                        <a:pt x="150392" y="63222"/>
                        <a:pt x="148886" y="64209"/>
                      </a:cubicBezTo>
                      <a:cubicBezTo>
                        <a:pt x="148678" y="64417"/>
                        <a:pt x="148159" y="64469"/>
                        <a:pt x="147327" y="64417"/>
                      </a:cubicBezTo>
                      <a:cubicBezTo>
                        <a:pt x="146496" y="64365"/>
                        <a:pt x="145925" y="64365"/>
                        <a:pt x="145613" y="64469"/>
                      </a:cubicBezTo>
                      <a:cubicBezTo>
                        <a:pt x="146496" y="64676"/>
                        <a:pt x="147224" y="64936"/>
                        <a:pt x="147847" y="65300"/>
                      </a:cubicBezTo>
                      <a:cubicBezTo>
                        <a:pt x="148418" y="65663"/>
                        <a:pt x="148574" y="66131"/>
                        <a:pt x="148314" y="66702"/>
                      </a:cubicBezTo>
                      <a:cubicBezTo>
                        <a:pt x="149873" y="67585"/>
                        <a:pt x="150185" y="68572"/>
                        <a:pt x="149198" y="69663"/>
                      </a:cubicBezTo>
                      <a:cubicBezTo>
                        <a:pt x="147899" y="70962"/>
                        <a:pt x="146392" y="71482"/>
                        <a:pt x="144574" y="71274"/>
                      </a:cubicBezTo>
                      <a:cubicBezTo>
                        <a:pt x="144886" y="71274"/>
                        <a:pt x="144886" y="71482"/>
                        <a:pt x="144574" y="71845"/>
                      </a:cubicBezTo>
                      <a:lnTo>
                        <a:pt x="142029" y="73456"/>
                      </a:lnTo>
                      <a:cubicBezTo>
                        <a:pt x="141821" y="73560"/>
                        <a:pt x="141197" y="73819"/>
                        <a:pt x="140107" y="74183"/>
                      </a:cubicBezTo>
                      <a:cubicBezTo>
                        <a:pt x="139016" y="74599"/>
                        <a:pt x="138288" y="75014"/>
                        <a:pt x="137873" y="75534"/>
                      </a:cubicBezTo>
                      <a:cubicBezTo>
                        <a:pt x="137561" y="75949"/>
                        <a:pt x="137405" y="76521"/>
                        <a:pt x="137405" y="77300"/>
                      </a:cubicBezTo>
                      <a:cubicBezTo>
                        <a:pt x="137405" y="78079"/>
                        <a:pt x="137353" y="78702"/>
                        <a:pt x="137249" y="79066"/>
                      </a:cubicBezTo>
                      <a:cubicBezTo>
                        <a:pt x="137145" y="79482"/>
                        <a:pt x="136730" y="79534"/>
                        <a:pt x="136054" y="79378"/>
                      </a:cubicBezTo>
                      <a:cubicBezTo>
                        <a:pt x="135743" y="79949"/>
                        <a:pt x="134860" y="80417"/>
                        <a:pt x="133301" y="80780"/>
                      </a:cubicBezTo>
                      <a:cubicBezTo>
                        <a:pt x="131743" y="81144"/>
                        <a:pt x="130756" y="81664"/>
                        <a:pt x="130236" y="82339"/>
                      </a:cubicBezTo>
                      <a:cubicBezTo>
                        <a:pt x="130808" y="83118"/>
                        <a:pt x="130756" y="83897"/>
                        <a:pt x="130080" y="84729"/>
                      </a:cubicBezTo>
                      <a:cubicBezTo>
                        <a:pt x="128886" y="85716"/>
                        <a:pt x="127847" y="85612"/>
                        <a:pt x="126963" y="84417"/>
                      </a:cubicBezTo>
                      <a:cubicBezTo>
                        <a:pt x="126444" y="84625"/>
                        <a:pt x="126080" y="85092"/>
                        <a:pt x="125872" y="85923"/>
                      </a:cubicBezTo>
                      <a:cubicBezTo>
                        <a:pt x="125613" y="86703"/>
                        <a:pt x="125249" y="87274"/>
                        <a:pt x="124782" y="87534"/>
                      </a:cubicBezTo>
                      <a:cubicBezTo>
                        <a:pt x="125457" y="88625"/>
                        <a:pt x="125353" y="89404"/>
                        <a:pt x="124470" y="89923"/>
                      </a:cubicBezTo>
                      <a:cubicBezTo>
                        <a:pt x="124574" y="89923"/>
                        <a:pt x="124782" y="90027"/>
                        <a:pt x="125145" y="90235"/>
                      </a:cubicBezTo>
                      <a:cubicBezTo>
                        <a:pt x="125509" y="90443"/>
                        <a:pt x="125872" y="90703"/>
                        <a:pt x="126236" y="90962"/>
                      </a:cubicBezTo>
                      <a:cubicBezTo>
                        <a:pt x="126652" y="91274"/>
                        <a:pt x="126860" y="91430"/>
                        <a:pt x="126963" y="91430"/>
                      </a:cubicBezTo>
                      <a:cubicBezTo>
                        <a:pt x="126548" y="92313"/>
                        <a:pt x="126028" y="92781"/>
                        <a:pt x="125353" y="92781"/>
                      </a:cubicBezTo>
                      <a:cubicBezTo>
                        <a:pt x="125924" y="94339"/>
                        <a:pt x="125197" y="96105"/>
                        <a:pt x="123119" y="97975"/>
                      </a:cubicBezTo>
                      <a:cubicBezTo>
                        <a:pt x="122704" y="98391"/>
                        <a:pt x="122080" y="98755"/>
                        <a:pt x="121249" y="99170"/>
                      </a:cubicBezTo>
                      <a:cubicBezTo>
                        <a:pt x="120418" y="99586"/>
                        <a:pt x="119639" y="99898"/>
                        <a:pt x="118963" y="100157"/>
                      </a:cubicBezTo>
                      <a:cubicBezTo>
                        <a:pt x="118288" y="100417"/>
                        <a:pt x="117872" y="100573"/>
                        <a:pt x="117768" y="100677"/>
                      </a:cubicBezTo>
                      <a:cubicBezTo>
                        <a:pt x="116781" y="101560"/>
                        <a:pt x="116054" y="102495"/>
                        <a:pt x="115535" y="103430"/>
                      </a:cubicBezTo>
                      <a:cubicBezTo>
                        <a:pt x="115067" y="104365"/>
                        <a:pt x="114963" y="105300"/>
                        <a:pt x="115327" y="106183"/>
                      </a:cubicBezTo>
                      <a:cubicBezTo>
                        <a:pt x="115690" y="107067"/>
                        <a:pt x="116574" y="107690"/>
                        <a:pt x="118080" y="107950"/>
                      </a:cubicBezTo>
                      <a:lnTo>
                        <a:pt x="118236" y="109144"/>
                      </a:lnTo>
                      <a:lnTo>
                        <a:pt x="118236" y="111794"/>
                      </a:lnTo>
                      <a:lnTo>
                        <a:pt x="118392" y="112989"/>
                      </a:lnTo>
                      <a:cubicBezTo>
                        <a:pt x="118496" y="113664"/>
                        <a:pt x="118548" y="114287"/>
                        <a:pt x="118600" y="114859"/>
                      </a:cubicBezTo>
                      <a:cubicBezTo>
                        <a:pt x="118652" y="115378"/>
                        <a:pt x="118652" y="116106"/>
                        <a:pt x="118600" y="116937"/>
                      </a:cubicBezTo>
                      <a:cubicBezTo>
                        <a:pt x="118548" y="117768"/>
                        <a:pt x="118340" y="118236"/>
                        <a:pt x="117924" y="118339"/>
                      </a:cubicBezTo>
                      <a:cubicBezTo>
                        <a:pt x="117509" y="118443"/>
                        <a:pt x="116989" y="118339"/>
                        <a:pt x="116314" y="118028"/>
                      </a:cubicBezTo>
                      <a:cubicBezTo>
                        <a:pt x="115535" y="117612"/>
                        <a:pt x="114600" y="115482"/>
                        <a:pt x="113509" y="111482"/>
                      </a:cubicBezTo>
                      <a:cubicBezTo>
                        <a:pt x="113301" y="110495"/>
                        <a:pt x="112729" y="109300"/>
                        <a:pt x="111742" y="107898"/>
                      </a:cubicBezTo>
                      <a:cubicBezTo>
                        <a:pt x="111223" y="108417"/>
                        <a:pt x="110807" y="108729"/>
                        <a:pt x="110496" y="108885"/>
                      </a:cubicBezTo>
                      <a:cubicBezTo>
                        <a:pt x="110132" y="109041"/>
                        <a:pt x="109924" y="109041"/>
                        <a:pt x="109768" y="108937"/>
                      </a:cubicBezTo>
                      <a:cubicBezTo>
                        <a:pt x="109612" y="108833"/>
                        <a:pt x="109353" y="108625"/>
                        <a:pt x="108937" y="108261"/>
                      </a:cubicBezTo>
                      <a:cubicBezTo>
                        <a:pt x="108522" y="107898"/>
                        <a:pt x="108210" y="107638"/>
                        <a:pt x="107898" y="107430"/>
                      </a:cubicBezTo>
                      <a:cubicBezTo>
                        <a:pt x="107379" y="107118"/>
                        <a:pt x="106547" y="106911"/>
                        <a:pt x="105301" y="106703"/>
                      </a:cubicBezTo>
                      <a:cubicBezTo>
                        <a:pt x="104054" y="106495"/>
                        <a:pt x="103275" y="106235"/>
                        <a:pt x="103015" y="105976"/>
                      </a:cubicBezTo>
                      <a:cubicBezTo>
                        <a:pt x="100625" y="107742"/>
                        <a:pt x="99223" y="107326"/>
                        <a:pt x="98703" y="104625"/>
                      </a:cubicBezTo>
                      <a:cubicBezTo>
                        <a:pt x="98495" y="105092"/>
                        <a:pt x="98547" y="105768"/>
                        <a:pt x="98755" y="106651"/>
                      </a:cubicBezTo>
                      <a:cubicBezTo>
                        <a:pt x="99015" y="107482"/>
                        <a:pt x="99119" y="107950"/>
                        <a:pt x="99119" y="108054"/>
                      </a:cubicBezTo>
                      <a:cubicBezTo>
                        <a:pt x="98443" y="109352"/>
                        <a:pt x="97352" y="109456"/>
                        <a:pt x="95846" y="108365"/>
                      </a:cubicBezTo>
                      <a:cubicBezTo>
                        <a:pt x="95275" y="107794"/>
                        <a:pt x="93872" y="107690"/>
                        <a:pt x="91742" y="108157"/>
                      </a:cubicBezTo>
                      <a:cubicBezTo>
                        <a:pt x="89612" y="108625"/>
                        <a:pt x="88209" y="108677"/>
                        <a:pt x="87534" y="108365"/>
                      </a:cubicBezTo>
                      <a:cubicBezTo>
                        <a:pt x="87638" y="108365"/>
                        <a:pt x="87846" y="108521"/>
                        <a:pt x="88106" y="108833"/>
                      </a:cubicBezTo>
                      <a:cubicBezTo>
                        <a:pt x="88417" y="109041"/>
                        <a:pt x="88625" y="109196"/>
                        <a:pt x="88677" y="109300"/>
                      </a:cubicBezTo>
                      <a:cubicBezTo>
                        <a:pt x="88573" y="109716"/>
                        <a:pt x="88417" y="109976"/>
                        <a:pt x="88209" y="110183"/>
                      </a:cubicBezTo>
                      <a:cubicBezTo>
                        <a:pt x="88002" y="110391"/>
                        <a:pt x="87794" y="110443"/>
                        <a:pt x="87638" y="110391"/>
                      </a:cubicBezTo>
                      <a:cubicBezTo>
                        <a:pt x="87430" y="110339"/>
                        <a:pt x="87222" y="110339"/>
                        <a:pt x="86963" y="110391"/>
                      </a:cubicBezTo>
                      <a:cubicBezTo>
                        <a:pt x="86703" y="110443"/>
                        <a:pt x="86495" y="110495"/>
                        <a:pt x="86287" y="110599"/>
                      </a:cubicBezTo>
                      <a:cubicBezTo>
                        <a:pt x="85872" y="110911"/>
                        <a:pt x="85404" y="111430"/>
                        <a:pt x="84781" y="112158"/>
                      </a:cubicBezTo>
                      <a:cubicBezTo>
                        <a:pt x="84209" y="112885"/>
                        <a:pt x="83742" y="113352"/>
                        <a:pt x="83430" y="113560"/>
                      </a:cubicBezTo>
                      <a:cubicBezTo>
                        <a:pt x="84002" y="115119"/>
                        <a:pt x="84313" y="116365"/>
                        <a:pt x="84261" y="117197"/>
                      </a:cubicBezTo>
                      <a:cubicBezTo>
                        <a:pt x="84209" y="118028"/>
                        <a:pt x="84054" y="119275"/>
                        <a:pt x="83794" y="120885"/>
                      </a:cubicBezTo>
                      <a:cubicBezTo>
                        <a:pt x="83534" y="122495"/>
                        <a:pt x="83430" y="123846"/>
                        <a:pt x="83430" y="124833"/>
                      </a:cubicBezTo>
                      <a:cubicBezTo>
                        <a:pt x="83430" y="126391"/>
                        <a:pt x="83898" y="128262"/>
                        <a:pt x="84833" y="130340"/>
                      </a:cubicBezTo>
                      <a:cubicBezTo>
                        <a:pt x="85768" y="132418"/>
                        <a:pt x="86859" y="133872"/>
                        <a:pt x="88157" y="134651"/>
                      </a:cubicBezTo>
                      <a:cubicBezTo>
                        <a:pt x="88833" y="135067"/>
                        <a:pt x="90028" y="135275"/>
                        <a:pt x="91742" y="135379"/>
                      </a:cubicBezTo>
                      <a:cubicBezTo>
                        <a:pt x="93404" y="135483"/>
                        <a:pt x="94599" y="135379"/>
                        <a:pt x="95326" y="135067"/>
                      </a:cubicBezTo>
                      <a:cubicBezTo>
                        <a:pt x="95898" y="134755"/>
                        <a:pt x="96365" y="134444"/>
                        <a:pt x="96677" y="134028"/>
                      </a:cubicBezTo>
                      <a:cubicBezTo>
                        <a:pt x="96989" y="133612"/>
                        <a:pt x="97197" y="133041"/>
                        <a:pt x="97404" y="132314"/>
                      </a:cubicBezTo>
                      <a:cubicBezTo>
                        <a:pt x="97612" y="131586"/>
                        <a:pt x="97768" y="131067"/>
                        <a:pt x="97872" y="130755"/>
                      </a:cubicBezTo>
                      <a:cubicBezTo>
                        <a:pt x="98547" y="128885"/>
                        <a:pt x="99846" y="127898"/>
                        <a:pt x="101716" y="127794"/>
                      </a:cubicBezTo>
                      <a:cubicBezTo>
                        <a:pt x="102911" y="127690"/>
                        <a:pt x="103742" y="127846"/>
                        <a:pt x="104314" y="128158"/>
                      </a:cubicBezTo>
                      <a:cubicBezTo>
                        <a:pt x="104833" y="128521"/>
                        <a:pt x="105093" y="128989"/>
                        <a:pt x="104989" y="129560"/>
                      </a:cubicBezTo>
                      <a:cubicBezTo>
                        <a:pt x="104885" y="130132"/>
                        <a:pt x="104677" y="130755"/>
                        <a:pt x="104418" y="131431"/>
                      </a:cubicBezTo>
                      <a:cubicBezTo>
                        <a:pt x="104106" y="132054"/>
                        <a:pt x="103742" y="132781"/>
                        <a:pt x="103327" y="133560"/>
                      </a:cubicBezTo>
                      <a:cubicBezTo>
                        <a:pt x="102859" y="134340"/>
                        <a:pt x="102599" y="134963"/>
                        <a:pt x="102495" y="135327"/>
                      </a:cubicBezTo>
                      <a:cubicBezTo>
                        <a:pt x="102288" y="136106"/>
                        <a:pt x="102132" y="137249"/>
                        <a:pt x="101976" y="138651"/>
                      </a:cubicBezTo>
                      <a:cubicBezTo>
                        <a:pt x="101820" y="140106"/>
                        <a:pt x="101716" y="140937"/>
                        <a:pt x="101612" y="141249"/>
                      </a:cubicBezTo>
                      <a:cubicBezTo>
                        <a:pt x="101820" y="141353"/>
                        <a:pt x="102547" y="141405"/>
                        <a:pt x="103846" y="141405"/>
                      </a:cubicBezTo>
                      <a:cubicBezTo>
                        <a:pt x="103846" y="141197"/>
                        <a:pt x="103898" y="140885"/>
                        <a:pt x="104054" y="140418"/>
                      </a:cubicBezTo>
                      <a:cubicBezTo>
                        <a:pt x="104210" y="139950"/>
                        <a:pt x="104262" y="139690"/>
                        <a:pt x="104262" y="139587"/>
                      </a:cubicBezTo>
                      <a:cubicBezTo>
                        <a:pt x="104781" y="140366"/>
                        <a:pt x="105560" y="140833"/>
                        <a:pt x="106651" y="140937"/>
                      </a:cubicBezTo>
                      <a:cubicBezTo>
                        <a:pt x="107742" y="141041"/>
                        <a:pt x="108522" y="140625"/>
                        <a:pt x="109041" y="139742"/>
                      </a:cubicBezTo>
                      <a:cubicBezTo>
                        <a:pt x="109249" y="140054"/>
                        <a:pt x="109820" y="140781"/>
                        <a:pt x="110807" y="141976"/>
                      </a:cubicBezTo>
                      <a:cubicBezTo>
                        <a:pt x="111794" y="143171"/>
                        <a:pt x="112314" y="144158"/>
                        <a:pt x="112418" y="144937"/>
                      </a:cubicBezTo>
                      <a:cubicBezTo>
                        <a:pt x="112522" y="145353"/>
                        <a:pt x="112729" y="145976"/>
                        <a:pt x="112989" y="146859"/>
                      </a:cubicBezTo>
                      <a:cubicBezTo>
                        <a:pt x="113301" y="147742"/>
                        <a:pt x="113405" y="148366"/>
                        <a:pt x="113301" y="148729"/>
                      </a:cubicBezTo>
                      <a:cubicBezTo>
                        <a:pt x="113197" y="149093"/>
                        <a:pt x="112729" y="149249"/>
                        <a:pt x="111794" y="149249"/>
                      </a:cubicBezTo>
                      <a:cubicBezTo>
                        <a:pt x="111379" y="149249"/>
                        <a:pt x="111171" y="149405"/>
                        <a:pt x="111067" y="149717"/>
                      </a:cubicBezTo>
                      <a:cubicBezTo>
                        <a:pt x="110963" y="150028"/>
                        <a:pt x="110963" y="150392"/>
                        <a:pt x="111067" y="150807"/>
                      </a:cubicBezTo>
                      <a:cubicBezTo>
                        <a:pt x="111171" y="151275"/>
                        <a:pt x="111275" y="151691"/>
                        <a:pt x="111431" y="152054"/>
                      </a:cubicBezTo>
                      <a:cubicBezTo>
                        <a:pt x="111586" y="152470"/>
                        <a:pt x="111794" y="152885"/>
                        <a:pt x="112002" y="153301"/>
                      </a:cubicBezTo>
                      <a:cubicBezTo>
                        <a:pt x="112262" y="153717"/>
                        <a:pt x="112366" y="154028"/>
                        <a:pt x="112366" y="154132"/>
                      </a:cubicBezTo>
                      <a:cubicBezTo>
                        <a:pt x="114132" y="157405"/>
                        <a:pt x="116574" y="158288"/>
                        <a:pt x="119639" y="156782"/>
                      </a:cubicBezTo>
                      <a:cubicBezTo>
                        <a:pt x="119639" y="159639"/>
                        <a:pt x="118963" y="161249"/>
                        <a:pt x="117561" y="161509"/>
                      </a:cubicBezTo>
                      <a:cubicBezTo>
                        <a:pt x="116366" y="161873"/>
                        <a:pt x="115483" y="161353"/>
                        <a:pt x="114496" y="160210"/>
                      </a:cubicBezTo>
                      <a:close/>
                      <a:moveTo>
                        <a:pt x="116729" y="193717"/>
                      </a:moveTo>
                      <a:cubicBezTo>
                        <a:pt x="116522" y="192730"/>
                        <a:pt x="116418" y="191951"/>
                        <a:pt x="116470" y="191328"/>
                      </a:cubicBezTo>
                      <a:cubicBezTo>
                        <a:pt x="116366" y="190548"/>
                        <a:pt x="116729" y="189457"/>
                        <a:pt x="117509" y="188159"/>
                      </a:cubicBezTo>
                      <a:cubicBezTo>
                        <a:pt x="118288" y="186808"/>
                        <a:pt x="118704" y="185821"/>
                        <a:pt x="118704" y="185094"/>
                      </a:cubicBezTo>
                      <a:cubicBezTo>
                        <a:pt x="117145" y="184678"/>
                        <a:pt x="116522" y="183431"/>
                        <a:pt x="116937" y="181249"/>
                      </a:cubicBezTo>
                      <a:cubicBezTo>
                        <a:pt x="117145" y="179743"/>
                        <a:pt x="118548" y="177769"/>
                        <a:pt x="121249" y="175327"/>
                      </a:cubicBezTo>
                      <a:cubicBezTo>
                        <a:pt x="123119" y="173665"/>
                        <a:pt x="123743" y="171275"/>
                        <a:pt x="123015" y="168210"/>
                      </a:cubicBezTo>
                      <a:cubicBezTo>
                        <a:pt x="122704" y="166912"/>
                        <a:pt x="122444" y="165041"/>
                        <a:pt x="122288" y="162548"/>
                      </a:cubicBezTo>
                      <a:cubicBezTo>
                        <a:pt x="122080" y="160054"/>
                        <a:pt x="121872" y="158340"/>
                        <a:pt x="121717" y="157353"/>
                      </a:cubicBezTo>
                      <a:cubicBezTo>
                        <a:pt x="121717" y="157665"/>
                        <a:pt x="122184" y="157924"/>
                        <a:pt x="123119" y="158184"/>
                      </a:cubicBezTo>
                      <a:cubicBezTo>
                        <a:pt x="124054" y="158444"/>
                        <a:pt x="124626" y="158756"/>
                        <a:pt x="124834" y="159119"/>
                      </a:cubicBezTo>
                      <a:cubicBezTo>
                        <a:pt x="125041" y="158808"/>
                        <a:pt x="125301" y="158288"/>
                        <a:pt x="125561" y="157509"/>
                      </a:cubicBezTo>
                      <a:cubicBezTo>
                        <a:pt x="125872" y="156730"/>
                        <a:pt x="126132" y="156106"/>
                        <a:pt x="126444" y="155743"/>
                      </a:cubicBezTo>
                      <a:cubicBezTo>
                        <a:pt x="126652" y="155431"/>
                        <a:pt x="127067" y="155067"/>
                        <a:pt x="127691" y="154652"/>
                      </a:cubicBezTo>
                      <a:cubicBezTo>
                        <a:pt x="128314" y="154184"/>
                        <a:pt x="128730" y="153924"/>
                        <a:pt x="128937" y="153820"/>
                      </a:cubicBezTo>
                      <a:cubicBezTo>
                        <a:pt x="129145" y="153717"/>
                        <a:pt x="129561" y="153405"/>
                        <a:pt x="130288" y="152833"/>
                      </a:cubicBezTo>
                      <a:cubicBezTo>
                        <a:pt x="130963" y="152314"/>
                        <a:pt x="131535" y="151846"/>
                        <a:pt x="132002" y="151587"/>
                      </a:cubicBezTo>
                      <a:cubicBezTo>
                        <a:pt x="132470" y="151275"/>
                        <a:pt x="133041" y="151067"/>
                        <a:pt x="133769" y="150911"/>
                      </a:cubicBezTo>
                      <a:cubicBezTo>
                        <a:pt x="134496" y="150756"/>
                        <a:pt x="135016" y="150963"/>
                        <a:pt x="135327" y="151587"/>
                      </a:cubicBezTo>
                      <a:cubicBezTo>
                        <a:pt x="135847" y="152158"/>
                        <a:pt x="135743" y="153093"/>
                        <a:pt x="135016" y="154340"/>
                      </a:cubicBezTo>
                      <a:cubicBezTo>
                        <a:pt x="134340" y="155587"/>
                        <a:pt x="134340" y="156418"/>
                        <a:pt x="135016" y="156937"/>
                      </a:cubicBezTo>
                      <a:cubicBezTo>
                        <a:pt x="135119" y="156626"/>
                        <a:pt x="135223" y="156002"/>
                        <a:pt x="135327" y="155015"/>
                      </a:cubicBezTo>
                      <a:cubicBezTo>
                        <a:pt x="135431" y="154028"/>
                        <a:pt x="135743" y="153301"/>
                        <a:pt x="136210" y="152782"/>
                      </a:cubicBezTo>
                      <a:cubicBezTo>
                        <a:pt x="136782" y="152210"/>
                        <a:pt x="137353" y="151846"/>
                        <a:pt x="137925" y="151743"/>
                      </a:cubicBezTo>
                      <a:cubicBezTo>
                        <a:pt x="138444" y="151639"/>
                        <a:pt x="138964" y="151691"/>
                        <a:pt x="139379" y="151950"/>
                      </a:cubicBezTo>
                      <a:cubicBezTo>
                        <a:pt x="139847" y="152210"/>
                        <a:pt x="140366" y="152522"/>
                        <a:pt x="140938" y="152989"/>
                      </a:cubicBezTo>
                      <a:cubicBezTo>
                        <a:pt x="141509" y="153457"/>
                        <a:pt x="142081" y="153717"/>
                        <a:pt x="142548" y="153820"/>
                      </a:cubicBezTo>
                      <a:cubicBezTo>
                        <a:pt x="144055" y="154340"/>
                        <a:pt x="145821" y="155379"/>
                        <a:pt x="147899" y="157093"/>
                      </a:cubicBezTo>
                      <a:cubicBezTo>
                        <a:pt x="147795" y="156989"/>
                        <a:pt x="147795" y="156885"/>
                        <a:pt x="147899" y="156730"/>
                      </a:cubicBezTo>
                      <a:cubicBezTo>
                        <a:pt x="148003" y="156574"/>
                        <a:pt x="148211" y="156418"/>
                        <a:pt x="148470" y="156262"/>
                      </a:cubicBezTo>
                      <a:cubicBezTo>
                        <a:pt x="148782" y="156106"/>
                        <a:pt x="149042" y="155950"/>
                        <a:pt x="149301" y="155795"/>
                      </a:cubicBezTo>
                      <a:cubicBezTo>
                        <a:pt x="149561" y="155639"/>
                        <a:pt x="149821" y="155535"/>
                        <a:pt x="150133" y="155431"/>
                      </a:cubicBezTo>
                      <a:lnTo>
                        <a:pt x="150600" y="155275"/>
                      </a:lnTo>
                      <a:cubicBezTo>
                        <a:pt x="151276" y="155275"/>
                        <a:pt x="151795" y="155223"/>
                        <a:pt x="152107" y="155119"/>
                      </a:cubicBezTo>
                      <a:cubicBezTo>
                        <a:pt x="152418" y="155015"/>
                        <a:pt x="152834" y="155119"/>
                        <a:pt x="153354" y="155431"/>
                      </a:cubicBezTo>
                      <a:cubicBezTo>
                        <a:pt x="153873" y="155743"/>
                        <a:pt x="154289" y="155950"/>
                        <a:pt x="154444" y="156106"/>
                      </a:cubicBezTo>
                      <a:cubicBezTo>
                        <a:pt x="154652" y="156262"/>
                        <a:pt x="154964" y="156522"/>
                        <a:pt x="155483" y="156937"/>
                      </a:cubicBezTo>
                      <a:cubicBezTo>
                        <a:pt x="156003" y="157353"/>
                        <a:pt x="156315" y="157613"/>
                        <a:pt x="156522" y="157821"/>
                      </a:cubicBezTo>
                      <a:cubicBezTo>
                        <a:pt x="156834" y="158028"/>
                        <a:pt x="157354" y="158340"/>
                        <a:pt x="158133" y="158860"/>
                      </a:cubicBezTo>
                      <a:cubicBezTo>
                        <a:pt x="158912" y="159379"/>
                        <a:pt x="159535" y="159743"/>
                        <a:pt x="160003" y="160054"/>
                      </a:cubicBezTo>
                      <a:cubicBezTo>
                        <a:pt x="160471" y="160366"/>
                        <a:pt x="160834" y="160782"/>
                        <a:pt x="161198" y="161405"/>
                      </a:cubicBezTo>
                      <a:cubicBezTo>
                        <a:pt x="161561" y="161976"/>
                        <a:pt x="161665" y="162652"/>
                        <a:pt x="161561" y="163327"/>
                      </a:cubicBezTo>
                      <a:cubicBezTo>
                        <a:pt x="162133" y="163431"/>
                        <a:pt x="163328" y="163795"/>
                        <a:pt x="165146" y="164522"/>
                      </a:cubicBezTo>
                      <a:cubicBezTo>
                        <a:pt x="165458" y="164730"/>
                        <a:pt x="166081" y="164886"/>
                        <a:pt x="167016" y="165041"/>
                      </a:cubicBezTo>
                      <a:cubicBezTo>
                        <a:pt x="167951" y="165197"/>
                        <a:pt x="168575" y="165405"/>
                        <a:pt x="168886" y="165717"/>
                      </a:cubicBezTo>
                      <a:cubicBezTo>
                        <a:pt x="154444" y="180782"/>
                        <a:pt x="137093" y="190133"/>
                        <a:pt x="116729" y="193717"/>
                      </a:cubicBezTo>
                      <a:close/>
                    </a:path>
                  </a:pathLst>
                </a:custGeom>
                <a:solidFill>
                  <a:srgbClr val="FFFFFF"/>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Open Sans"/>
                    <a:ea typeface="Open Sans"/>
                    <a:cs typeface="Open Sans"/>
                    <a:sym typeface="Open Sans"/>
                  </a:endParaRPr>
                </a:p>
              </p:txBody>
            </p:sp>
          </p:grpSp>
          <p:sp>
            <p:nvSpPr>
              <p:cNvPr id="278" name="Google Shape;278;p28"/>
              <p:cNvSpPr/>
              <p:nvPr/>
            </p:nvSpPr>
            <p:spPr>
              <a:xfrm>
                <a:off x="6830255" y="3520333"/>
                <a:ext cx="265979" cy="265979"/>
              </a:xfrm>
              <a:custGeom>
                <a:rect b="b" l="l" r="r" t="t"/>
                <a:pathLst>
                  <a:path extrusionOk="0" h="265979" w="265979">
                    <a:moveTo>
                      <a:pt x="132990" y="0"/>
                    </a:moveTo>
                    <a:cubicBezTo>
                      <a:pt x="59553" y="0"/>
                      <a:pt x="0" y="59553"/>
                      <a:pt x="0" y="132990"/>
                    </a:cubicBezTo>
                    <a:cubicBezTo>
                      <a:pt x="0" y="206426"/>
                      <a:pt x="59553" y="265979"/>
                      <a:pt x="132990" y="265979"/>
                    </a:cubicBezTo>
                    <a:cubicBezTo>
                      <a:pt x="206426" y="265979"/>
                      <a:pt x="265979" y="206426"/>
                      <a:pt x="265979" y="132990"/>
                    </a:cubicBezTo>
                    <a:cubicBezTo>
                      <a:pt x="265979" y="59553"/>
                      <a:pt x="206426" y="0"/>
                      <a:pt x="132990" y="0"/>
                    </a:cubicBezTo>
                    <a:close/>
                    <a:moveTo>
                      <a:pt x="193711" y="103691"/>
                    </a:moveTo>
                    <a:cubicBezTo>
                      <a:pt x="193770" y="105000"/>
                      <a:pt x="193798" y="106315"/>
                      <a:pt x="193798" y="107636"/>
                    </a:cubicBezTo>
                    <a:cubicBezTo>
                      <a:pt x="193798" y="147972"/>
                      <a:pt x="163096" y="194484"/>
                      <a:pt x="106948" y="194486"/>
                    </a:cubicBezTo>
                    <a:lnTo>
                      <a:pt x="106950" y="194486"/>
                    </a:lnTo>
                    <a:lnTo>
                      <a:pt x="106948" y="194486"/>
                    </a:lnTo>
                    <a:cubicBezTo>
                      <a:pt x="89709" y="194486"/>
                      <a:pt x="73668" y="189433"/>
                      <a:pt x="60159" y="180774"/>
                    </a:cubicBezTo>
                    <a:cubicBezTo>
                      <a:pt x="62548" y="181057"/>
                      <a:pt x="64979" y="181197"/>
                      <a:pt x="67440" y="181197"/>
                    </a:cubicBezTo>
                    <a:cubicBezTo>
                      <a:pt x="81743" y="181197"/>
                      <a:pt x="94904" y="176318"/>
                      <a:pt x="105353" y="168130"/>
                    </a:cubicBezTo>
                    <a:cubicBezTo>
                      <a:pt x="91990" y="167883"/>
                      <a:pt x="80724" y="159057"/>
                      <a:pt x="76836" y="146928"/>
                    </a:cubicBezTo>
                    <a:cubicBezTo>
                      <a:pt x="78697" y="147286"/>
                      <a:pt x="80610" y="147480"/>
                      <a:pt x="82573" y="147480"/>
                    </a:cubicBezTo>
                    <a:cubicBezTo>
                      <a:pt x="85359" y="147480"/>
                      <a:pt x="88058" y="147105"/>
                      <a:pt x="90623" y="146405"/>
                    </a:cubicBezTo>
                    <a:cubicBezTo>
                      <a:pt x="76655" y="143609"/>
                      <a:pt x="66134" y="131265"/>
                      <a:pt x="66134" y="116484"/>
                    </a:cubicBezTo>
                    <a:cubicBezTo>
                      <a:pt x="66134" y="116346"/>
                      <a:pt x="66134" y="116222"/>
                      <a:pt x="66138" y="116094"/>
                    </a:cubicBezTo>
                    <a:cubicBezTo>
                      <a:pt x="70251" y="118381"/>
                      <a:pt x="74955" y="119757"/>
                      <a:pt x="79963" y="119911"/>
                    </a:cubicBezTo>
                    <a:cubicBezTo>
                      <a:pt x="71767" y="114442"/>
                      <a:pt x="66379" y="105093"/>
                      <a:pt x="66379" y="94503"/>
                    </a:cubicBezTo>
                    <a:cubicBezTo>
                      <a:pt x="66379" y="88910"/>
                      <a:pt x="67891" y="83670"/>
                      <a:pt x="70513" y="79159"/>
                    </a:cubicBezTo>
                    <a:cubicBezTo>
                      <a:pt x="85566" y="97630"/>
                      <a:pt x="108062" y="109777"/>
                      <a:pt x="133432" y="111053"/>
                    </a:cubicBezTo>
                    <a:cubicBezTo>
                      <a:pt x="132908" y="108817"/>
                      <a:pt x="132638" y="106487"/>
                      <a:pt x="132638" y="104093"/>
                    </a:cubicBezTo>
                    <a:cubicBezTo>
                      <a:pt x="132638" y="87242"/>
                      <a:pt x="146310" y="73571"/>
                      <a:pt x="163167" y="73571"/>
                    </a:cubicBezTo>
                    <a:cubicBezTo>
                      <a:pt x="171947" y="73571"/>
                      <a:pt x="179878" y="77282"/>
                      <a:pt x="185448" y="83216"/>
                    </a:cubicBezTo>
                    <a:cubicBezTo>
                      <a:pt x="192402" y="81844"/>
                      <a:pt x="198932" y="79303"/>
                      <a:pt x="204831" y="75807"/>
                    </a:cubicBezTo>
                    <a:cubicBezTo>
                      <a:pt x="202548" y="82932"/>
                      <a:pt x="197711" y="88910"/>
                      <a:pt x="191408" y="92690"/>
                    </a:cubicBezTo>
                    <a:cubicBezTo>
                      <a:pt x="197583" y="91952"/>
                      <a:pt x="203468" y="90314"/>
                      <a:pt x="208937" y="87883"/>
                    </a:cubicBezTo>
                    <a:cubicBezTo>
                      <a:pt x="204852" y="94005"/>
                      <a:pt x="199671" y="99383"/>
                      <a:pt x="193711" y="103691"/>
                    </a:cubicBezTo>
                    <a:close/>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Open Sans"/>
                  <a:ea typeface="Open Sans"/>
                  <a:cs typeface="Open Sans"/>
                  <a:sym typeface="Open Sans"/>
                </a:endParaRPr>
              </a:p>
            </p:txBody>
          </p:sp>
          <p:sp>
            <p:nvSpPr>
              <p:cNvPr id="279" name="Google Shape;279;p28"/>
              <p:cNvSpPr/>
              <p:nvPr/>
            </p:nvSpPr>
            <p:spPr>
              <a:xfrm>
                <a:off x="6830255" y="4434621"/>
                <a:ext cx="265979" cy="265979"/>
              </a:xfrm>
              <a:custGeom>
                <a:rect b="b" l="l" r="r" t="t"/>
                <a:pathLst>
                  <a:path extrusionOk="0" h="265979" w="265979">
                    <a:moveTo>
                      <a:pt x="132990" y="0"/>
                    </a:moveTo>
                    <a:cubicBezTo>
                      <a:pt x="59553" y="0"/>
                      <a:pt x="0" y="59553"/>
                      <a:pt x="0" y="132990"/>
                    </a:cubicBezTo>
                    <a:cubicBezTo>
                      <a:pt x="0" y="206426"/>
                      <a:pt x="59553" y="265979"/>
                      <a:pt x="132990" y="265979"/>
                    </a:cubicBezTo>
                    <a:cubicBezTo>
                      <a:pt x="206426" y="265979"/>
                      <a:pt x="265979" y="206426"/>
                      <a:pt x="265979" y="132990"/>
                    </a:cubicBezTo>
                    <a:cubicBezTo>
                      <a:pt x="265979" y="59553"/>
                      <a:pt x="206426" y="0"/>
                      <a:pt x="132990" y="0"/>
                    </a:cubicBezTo>
                    <a:close/>
                    <a:moveTo>
                      <a:pt x="94344" y="201043"/>
                    </a:moveTo>
                    <a:lnTo>
                      <a:pt x="61955" y="201043"/>
                    </a:lnTo>
                    <a:lnTo>
                      <a:pt x="61955" y="103600"/>
                    </a:lnTo>
                    <a:lnTo>
                      <a:pt x="94344" y="103600"/>
                    </a:lnTo>
                    <a:close/>
                    <a:moveTo>
                      <a:pt x="78151" y="90294"/>
                    </a:moveTo>
                    <a:lnTo>
                      <a:pt x="77940" y="90294"/>
                    </a:lnTo>
                    <a:cubicBezTo>
                      <a:pt x="67071" y="90294"/>
                      <a:pt x="60042" y="82812"/>
                      <a:pt x="60042" y="73461"/>
                    </a:cubicBezTo>
                    <a:cubicBezTo>
                      <a:pt x="60042" y="63899"/>
                      <a:pt x="67286" y="56624"/>
                      <a:pt x="78366" y="56624"/>
                    </a:cubicBezTo>
                    <a:cubicBezTo>
                      <a:pt x="89446" y="56624"/>
                      <a:pt x="96264" y="63899"/>
                      <a:pt x="96475" y="73461"/>
                    </a:cubicBezTo>
                    <a:cubicBezTo>
                      <a:pt x="96475" y="82812"/>
                      <a:pt x="89446" y="90294"/>
                      <a:pt x="78151" y="90294"/>
                    </a:cubicBezTo>
                    <a:close/>
                    <a:moveTo>
                      <a:pt x="211132" y="201043"/>
                    </a:moveTo>
                    <a:lnTo>
                      <a:pt x="178747" y="201043"/>
                    </a:lnTo>
                    <a:lnTo>
                      <a:pt x="178747" y="148913"/>
                    </a:lnTo>
                    <a:cubicBezTo>
                      <a:pt x="178747" y="135812"/>
                      <a:pt x="174058" y="126877"/>
                      <a:pt x="162339" y="126877"/>
                    </a:cubicBezTo>
                    <a:cubicBezTo>
                      <a:pt x="153392" y="126877"/>
                      <a:pt x="148063" y="132904"/>
                      <a:pt x="145721" y="138722"/>
                    </a:cubicBezTo>
                    <a:cubicBezTo>
                      <a:pt x="144865" y="140804"/>
                      <a:pt x="144656" y="143714"/>
                      <a:pt x="144656" y="146626"/>
                    </a:cubicBezTo>
                    <a:lnTo>
                      <a:pt x="144656" y="201043"/>
                    </a:lnTo>
                    <a:lnTo>
                      <a:pt x="112269" y="201043"/>
                    </a:lnTo>
                    <a:cubicBezTo>
                      <a:pt x="112269" y="201043"/>
                      <a:pt x="112693" y="112742"/>
                      <a:pt x="112269" y="103600"/>
                    </a:cubicBezTo>
                    <a:lnTo>
                      <a:pt x="144656" y="103600"/>
                    </a:lnTo>
                    <a:lnTo>
                      <a:pt x="144656" y="117397"/>
                    </a:lnTo>
                    <a:cubicBezTo>
                      <a:pt x="148960" y="110757"/>
                      <a:pt x="156661" y="101313"/>
                      <a:pt x="173845" y="101313"/>
                    </a:cubicBezTo>
                    <a:cubicBezTo>
                      <a:pt x="195154" y="101313"/>
                      <a:pt x="211132" y="115240"/>
                      <a:pt x="211132" y="145169"/>
                    </a:cubicBezTo>
                    <a:close/>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Open Sans"/>
                  <a:ea typeface="Open Sans"/>
                  <a:cs typeface="Open Sans"/>
                  <a:sym typeface="Open Sans"/>
                </a:endParaRPr>
              </a:p>
            </p:txBody>
          </p:sp>
          <p:grpSp>
            <p:nvGrpSpPr>
              <p:cNvPr id="280" name="Google Shape;280;p28"/>
              <p:cNvGrpSpPr/>
              <p:nvPr/>
            </p:nvGrpSpPr>
            <p:grpSpPr>
              <a:xfrm>
                <a:off x="6830255" y="4894942"/>
                <a:ext cx="265979" cy="265979"/>
                <a:chOff x="6874030" y="4894942"/>
                <a:chExt cx="265979" cy="265979"/>
              </a:xfrm>
            </p:grpSpPr>
            <p:sp>
              <p:nvSpPr>
                <p:cNvPr id="281" name="Google Shape;281;p28"/>
                <p:cNvSpPr/>
                <p:nvPr/>
              </p:nvSpPr>
              <p:spPr>
                <a:xfrm>
                  <a:off x="6990454" y="5003016"/>
                  <a:ext cx="43259" cy="49830"/>
                </a:xfrm>
                <a:custGeom>
                  <a:rect b="b" l="l" r="r" t="t"/>
                  <a:pathLst>
                    <a:path extrusionOk="0" h="49830" w="43259">
                      <a:moveTo>
                        <a:pt x="0" y="49830"/>
                      </a:moveTo>
                      <a:lnTo>
                        <a:pt x="43260" y="24915"/>
                      </a:lnTo>
                      <a:lnTo>
                        <a:pt x="0" y="0"/>
                      </a:lnTo>
                      <a:close/>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Open Sans"/>
                    <a:ea typeface="Open Sans"/>
                    <a:cs typeface="Open Sans"/>
                    <a:sym typeface="Open Sans"/>
                  </a:endParaRPr>
                </a:p>
              </p:txBody>
            </p:sp>
            <p:sp>
              <p:nvSpPr>
                <p:cNvPr id="282" name="Google Shape;282;p28"/>
                <p:cNvSpPr/>
                <p:nvPr/>
              </p:nvSpPr>
              <p:spPr>
                <a:xfrm>
                  <a:off x="6874030" y="4894942"/>
                  <a:ext cx="265979" cy="265979"/>
                </a:xfrm>
                <a:custGeom>
                  <a:rect b="b" l="l" r="r" t="t"/>
                  <a:pathLst>
                    <a:path extrusionOk="0" h="265979" w="265979">
                      <a:moveTo>
                        <a:pt x="132990" y="0"/>
                      </a:moveTo>
                      <a:cubicBezTo>
                        <a:pt x="59553" y="0"/>
                        <a:pt x="0" y="59553"/>
                        <a:pt x="0" y="132990"/>
                      </a:cubicBezTo>
                      <a:cubicBezTo>
                        <a:pt x="0" y="206426"/>
                        <a:pt x="59553" y="265979"/>
                        <a:pt x="132990" y="265979"/>
                      </a:cubicBezTo>
                      <a:cubicBezTo>
                        <a:pt x="206426" y="265979"/>
                        <a:pt x="265979" y="206426"/>
                        <a:pt x="265979" y="132990"/>
                      </a:cubicBezTo>
                      <a:cubicBezTo>
                        <a:pt x="265979" y="59553"/>
                        <a:pt x="206426" y="0"/>
                        <a:pt x="132990" y="0"/>
                      </a:cubicBezTo>
                      <a:close/>
                      <a:moveTo>
                        <a:pt x="216088" y="133125"/>
                      </a:moveTo>
                      <a:cubicBezTo>
                        <a:pt x="216088" y="133125"/>
                        <a:pt x="216088" y="160096"/>
                        <a:pt x="212666" y="173102"/>
                      </a:cubicBezTo>
                      <a:cubicBezTo>
                        <a:pt x="210749" y="180221"/>
                        <a:pt x="205136" y="185833"/>
                        <a:pt x="198017" y="187749"/>
                      </a:cubicBezTo>
                      <a:cubicBezTo>
                        <a:pt x="185012" y="191172"/>
                        <a:pt x="132990" y="191172"/>
                        <a:pt x="132990" y="191172"/>
                      </a:cubicBezTo>
                      <a:cubicBezTo>
                        <a:pt x="132990" y="191172"/>
                        <a:pt x="81103" y="191172"/>
                        <a:pt x="67962" y="187613"/>
                      </a:cubicBezTo>
                      <a:cubicBezTo>
                        <a:pt x="60843" y="185697"/>
                        <a:pt x="55230" y="180083"/>
                        <a:pt x="53313" y="172964"/>
                      </a:cubicBezTo>
                      <a:cubicBezTo>
                        <a:pt x="49889" y="160096"/>
                        <a:pt x="49889" y="132990"/>
                        <a:pt x="49889" y="132990"/>
                      </a:cubicBezTo>
                      <a:cubicBezTo>
                        <a:pt x="49889" y="132990"/>
                        <a:pt x="49889" y="106021"/>
                        <a:pt x="53313" y="93015"/>
                      </a:cubicBezTo>
                      <a:cubicBezTo>
                        <a:pt x="55228" y="85896"/>
                        <a:pt x="60979" y="80146"/>
                        <a:pt x="67962" y="78230"/>
                      </a:cubicBezTo>
                      <a:cubicBezTo>
                        <a:pt x="80967" y="74807"/>
                        <a:pt x="132990" y="74807"/>
                        <a:pt x="132990" y="74807"/>
                      </a:cubicBezTo>
                      <a:cubicBezTo>
                        <a:pt x="132990" y="74807"/>
                        <a:pt x="185012" y="74807"/>
                        <a:pt x="198017" y="78366"/>
                      </a:cubicBezTo>
                      <a:cubicBezTo>
                        <a:pt x="205136" y="80282"/>
                        <a:pt x="210749" y="85896"/>
                        <a:pt x="212666" y="93015"/>
                      </a:cubicBezTo>
                      <a:cubicBezTo>
                        <a:pt x="216226" y="106021"/>
                        <a:pt x="216088" y="133125"/>
                        <a:pt x="216088" y="133125"/>
                      </a:cubicBezTo>
                      <a:close/>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Open Sans"/>
                    <a:ea typeface="Open Sans"/>
                    <a:cs typeface="Open Sans"/>
                    <a:sym typeface="Open Sans"/>
                  </a:endParaRPr>
                </a:p>
              </p:txBody>
            </p:sp>
          </p:grpSp>
          <p:sp>
            <p:nvSpPr>
              <p:cNvPr id="283" name="Google Shape;283;p28"/>
              <p:cNvSpPr/>
              <p:nvPr/>
            </p:nvSpPr>
            <p:spPr>
              <a:xfrm>
                <a:off x="6833430" y="3980652"/>
                <a:ext cx="259629" cy="259629"/>
              </a:xfrm>
              <a:custGeom>
                <a:rect b="b" l="l" r="r" t="t"/>
                <a:pathLst>
                  <a:path extrusionOk="0" h="259629" w="259629">
                    <a:moveTo>
                      <a:pt x="129815" y="0"/>
                    </a:moveTo>
                    <a:cubicBezTo>
                      <a:pt x="58112" y="0"/>
                      <a:pt x="0" y="58112"/>
                      <a:pt x="0" y="129815"/>
                    </a:cubicBezTo>
                    <a:cubicBezTo>
                      <a:pt x="0" y="201517"/>
                      <a:pt x="58112" y="259629"/>
                      <a:pt x="129815" y="259629"/>
                    </a:cubicBezTo>
                    <a:cubicBezTo>
                      <a:pt x="201517" y="259629"/>
                      <a:pt x="259629" y="201517"/>
                      <a:pt x="259629" y="129815"/>
                    </a:cubicBezTo>
                    <a:cubicBezTo>
                      <a:pt x="259629" y="58112"/>
                      <a:pt x="201517" y="0"/>
                      <a:pt x="129815" y="0"/>
                    </a:cubicBezTo>
                    <a:close/>
                    <a:moveTo>
                      <a:pt x="134784" y="204559"/>
                    </a:moveTo>
                    <a:lnTo>
                      <a:pt x="134784" y="129713"/>
                    </a:lnTo>
                    <a:lnTo>
                      <a:pt x="159479" y="129713"/>
                    </a:lnTo>
                    <a:lnTo>
                      <a:pt x="163384" y="104916"/>
                    </a:lnTo>
                    <a:lnTo>
                      <a:pt x="134784" y="104916"/>
                    </a:lnTo>
                    <a:lnTo>
                      <a:pt x="134784" y="92493"/>
                    </a:lnTo>
                    <a:cubicBezTo>
                      <a:pt x="134784" y="86002"/>
                      <a:pt x="136914" y="79866"/>
                      <a:pt x="146193" y="79866"/>
                    </a:cubicBezTo>
                    <a:lnTo>
                      <a:pt x="164753" y="79866"/>
                    </a:lnTo>
                    <a:lnTo>
                      <a:pt x="164753" y="55120"/>
                    </a:lnTo>
                    <a:lnTo>
                      <a:pt x="138384" y="55120"/>
                    </a:lnTo>
                    <a:cubicBezTo>
                      <a:pt x="116225" y="55120"/>
                      <a:pt x="110190" y="69725"/>
                      <a:pt x="110190" y="89957"/>
                    </a:cubicBezTo>
                    <a:lnTo>
                      <a:pt x="110190" y="104967"/>
                    </a:lnTo>
                    <a:lnTo>
                      <a:pt x="94978" y="104967"/>
                    </a:lnTo>
                    <a:lnTo>
                      <a:pt x="94978" y="129764"/>
                    </a:lnTo>
                    <a:lnTo>
                      <a:pt x="110190" y="129764"/>
                    </a:lnTo>
                    <a:lnTo>
                      <a:pt x="110190" y="204610"/>
                    </a:lnTo>
                    <a:lnTo>
                      <a:pt x="134784" y="204610"/>
                    </a:lnTo>
                    <a:lnTo>
                      <a:pt x="134784" y="204559"/>
                    </a:lnTo>
                    <a:close/>
                  </a:path>
                </a:pathLst>
              </a:custGeom>
              <a:solidFill>
                <a:schemeClr val="dk2"/>
              </a:solid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Open Sans"/>
                  <a:ea typeface="Open Sans"/>
                  <a:cs typeface="Open Sans"/>
                  <a:sym typeface="Open Sans"/>
                </a:endParaRPr>
              </a:p>
            </p:txBody>
          </p:sp>
        </p:grpSp>
      </p:grpSp>
      <p:grpSp>
        <p:nvGrpSpPr>
          <p:cNvPr id="284" name="Google Shape;284;p28"/>
          <p:cNvGrpSpPr/>
          <p:nvPr/>
        </p:nvGrpSpPr>
        <p:grpSpPr>
          <a:xfrm>
            <a:off x="87" y="12"/>
            <a:ext cx="750713" cy="750713"/>
            <a:chOff x="1190625" y="238125"/>
            <a:chExt cx="5238750" cy="5238750"/>
          </a:xfrm>
        </p:grpSpPr>
        <p:sp>
          <p:nvSpPr>
            <p:cNvPr id="285" name="Google Shape;285;p28"/>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rgbClr val="CB22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28"/>
            <p:cNvSpPr/>
            <p:nvPr/>
          </p:nvSpPr>
          <p:spPr>
            <a:xfrm>
              <a:off x="3288550" y="2633150"/>
              <a:ext cx="1048975" cy="964100"/>
            </a:xfrm>
            <a:custGeom>
              <a:rect b="b" l="l" r="r" t="t"/>
              <a:pathLst>
                <a:path extrusionOk="0" h="38564" w="41959">
                  <a:moveTo>
                    <a:pt x="0" y="0"/>
                  </a:moveTo>
                  <a:lnTo>
                    <a:pt x="12491" y="19282"/>
                  </a:lnTo>
                  <a:lnTo>
                    <a:pt x="0" y="38563"/>
                  </a:lnTo>
                  <a:lnTo>
                    <a:pt x="15644" y="38563"/>
                  </a:lnTo>
                  <a:lnTo>
                    <a:pt x="19888" y="30560"/>
                  </a:lnTo>
                  <a:lnTo>
                    <a:pt x="20494" y="29104"/>
                  </a:lnTo>
                  <a:lnTo>
                    <a:pt x="20858" y="28256"/>
                  </a:lnTo>
                  <a:lnTo>
                    <a:pt x="20979" y="28256"/>
                  </a:lnTo>
                  <a:lnTo>
                    <a:pt x="21343" y="29104"/>
                  </a:lnTo>
                  <a:lnTo>
                    <a:pt x="22071" y="30560"/>
                  </a:lnTo>
                  <a:lnTo>
                    <a:pt x="26315" y="38563"/>
                  </a:lnTo>
                  <a:lnTo>
                    <a:pt x="41959" y="38563"/>
                  </a:lnTo>
                  <a:lnTo>
                    <a:pt x="29468" y="19282"/>
                  </a:lnTo>
                  <a:lnTo>
                    <a:pt x="41959" y="0"/>
                  </a:lnTo>
                  <a:lnTo>
                    <a:pt x="26073" y="0"/>
                  </a:lnTo>
                  <a:lnTo>
                    <a:pt x="22313" y="6912"/>
                  </a:lnTo>
                  <a:lnTo>
                    <a:pt x="21464" y="8489"/>
                  </a:lnTo>
                  <a:lnTo>
                    <a:pt x="20979" y="9217"/>
                  </a:lnTo>
                  <a:lnTo>
                    <a:pt x="20858" y="9217"/>
                  </a:lnTo>
                  <a:lnTo>
                    <a:pt x="19524" y="6912"/>
                  </a:lnTo>
                  <a:lnTo>
                    <a:pt x="1588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28"/>
            <p:cNvSpPr/>
            <p:nvPr/>
          </p:nvSpPr>
          <p:spPr>
            <a:xfrm>
              <a:off x="1966725"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802"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618" y="40261"/>
                  </a:lnTo>
                  <a:lnTo>
                    <a:pt x="26679" y="41231"/>
                  </a:lnTo>
                  <a:lnTo>
                    <a:pt x="28498" y="42322"/>
                  </a:lnTo>
                  <a:lnTo>
                    <a:pt x="30075" y="43293"/>
                  </a:lnTo>
                  <a:lnTo>
                    <a:pt x="30681" y="43899"/>
                  </a:lnTo>
                  <a:lnTo>
                    <a:pt x="31166" y="44505"/>
                  </a:lnTo>
                  <a:lnTo>
                    <a:pt x="31651" y="45112"/>
                  </a:lnTo>
                  <a:lnTo>
                    <a:pt x="32015" y="45718"/>
                  </a:lnTo>
                  <a:lnTo>
                    <a:pt x="32136" y="46324"/>
                  </a:lnTo>
                  <a:lnTo>
                    <a:pt x="32258" y="47052"/>
                  </a:lnTo>
                  <a:lnTo>
                    <a:pt x="32258"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493" y="46082"/>
                  </a:lnTo>
                  <a:lnTo>
                    <a:pt x="16493" y="44748"/>
                  </a:lnTo>
                  <a:lnTo>
                    <a:pt x="16735" y="43535"/>
                  </a:lnTo>
                  <a:lnTo>
                    <a:pt x="17099" y="42444"/>
                  </a:lnTo>
                  <a:lnTo>
                    <a:pt x="17584" y="41352"/>
                  </a:lnTo>
                  <a:lnTo>
                    <a:pt x="18191" y="40382"/>
                  </a:lnTo>
                  <a:lnTo>
                    <a:pt x="18676" y="39533"/>
                  </a:lnTo>
                  <a:lnTo>
                    <a:pt x="19888" y="38078"/>
                  </a:lnTo>
                  <a:close/>
                  <a:moveTo>
                    <a:pt x="25224" y="0"/>
                  </a:moveTo>
                  <a:lnTo>
                    <a:pt x="22435" y="121"/>
                  </a:lnTo>
                  <a:lnTo>
                    <a:pt x="19767" y="485"/>
                  </a:lnTo>
                  <a:lnTo>
                    <a:pt x="17463" y="970"/>
                  </a:lnTo>
                  <a:lnTo>
                    <a:pt x="15280" y="1577"/>
                  </a:lnTo>
                  <a:lnTo>
                    <a:pt x="13219" y="2425"/>
                  </a:lnTo>
                  <a:lnTo>
                    <a:pt x="11400"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4" y="24617"/>
                  </a:lnTo>
                  <a:lnTo>
                    <a:pt x="4851" y="26194"/>
                  </a:lnTo>
                  <a:lnTo>
                    <a:pt x="5700" y="27649"/>
                  </a:lnTo>
                  <a:lnTo>
                    <a:pt x="6670" y="29104"/>
                  </a:lnTo>
                  <a:lnTo>
                    <a:pt x="7883" y="30317"/>
                  </a:lnTo>
                  <a:lnTo>
                    <a:pt x="9096" y="31530"/>
                  </a:lnTo>
                  <a:lnTo>
                    <a:pt x="8125" y="32257"/>
                  </a:lnTo>
                  <a:lnTo>
                    <a:pt x="6791" y="33470"/>
                  </a:lnTo>
                  <a:lnTo>
                    <a:pt x="5336" y="35046"/>
                  </a:lnTo>
                  <a:lnTo>
                    <a:pt x="3760" y="36865"/>
                  </a:lnTo>
                  <a:lnTo>
                    <a:pt x="3032" y="37957"/>
                  </a:lnTo>
                  <a:lnTo>
                    <a:pt x="2305" y="39170"/>
                  </a:lnTo>
                  <a:lnTo>
                    <a:pt x="1698" y="40382"/>
                  </a:lnTo>
                  <a:lnTo>
                    <a:pt x="1092" y="41595"/>
                  </a:lnTo>
                  <a:lnTo>
                    <a:pt x="728" y="43050"/>
                  </a:lnTo>
                  <a:lnTo>
                    <a:pt x="364"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2" y="62938"/>
                  </a:lnTo>
                  <a:lnTo>
                    <a:pt x="9581"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30" y="65242"/>
                  </a:lnTo>
                  <a:lnTo>
                    <a:pt x="39170" y="64151"/>
                  </a:lnTo>
                  <a:lnTo>
                    <a:pt x="40989" y="62938"/>
                  </a:lnTo>
                  <a:lnTo>
                    <a:pt x="42565" y="61604"/>
                  </a:lnTo>
                  <a:lnTo>
                    <a:pt x="44021" y="60149"/>
                  </a:lnTo>
                  <a:lnTo>
                    <a:pt x="45233" y="58572"/>
                  </a:lnTo>
                  <a:lnTo>
                    <a:pt x="46325" y="56875"/>
                  </a:lnTo>
                  <a:lnTo>
                    <a:pt x="47173" y="55177"/>
                  </a:lnTo>
                  <a:lnTo>
                    <a:pt x="47780" y="53479"/>
                  </a:lnTo>
                  <a:lnTo>
                    <a:pt x="48265" y="51539"/>
                  </a:lnTo>
                  <a:lnTo>
                    <a:pt x="48629" y="49720"/>
                  </a:lnTo>
                  <a:lnTo>
                    <a:pt x="48629" y="47901"/>
                  </a:lnTo>
                  <a:lnTo>
                    <a:pt x="48629" y="46688"/>
                  </a:lnTo>
                  <a:lnTo>
                    <a:pt x="48507" y="45475"/>
                  </a:lnTo>
                  <a:lnTo>
                    <a:pt x="48386" y="44384"/>
                  </a:lnTo>
                  <a:lnTo>
                    <a:pt x="48144" y="43293"/>
                  </a:lnTo>
                  <a:lnTo>
                    <a:pt x="47780" y="42322"/>
                  </a:lnTo>
                  <a:lnTo>
                    <a:pt x="47416" y="41352"/>
                  </a:lnTo>
                  <a:lnTo>
                    <a:pt x="46446" y="39533"/>
                  </a:lnTo>
                  <a:lnTo>
                    <a:pt x="45354" y="37957"/>
                  </a:lnTo>
                  <a:lnTo>
                    <a:pt x="44021"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5" y="12733"/>
                  </a:lnTo>
                  <a:lnTo>
                    <a:pt x="45597" y="10914"/>
                  </a:lnTo>
                  <a:lnTo>
                    <a:pt x="44748" y="9216"/>
                  </a:lnTo>
                  <a:lnTo>
                    <a:pt x="43535" y="7640"/>
                  </a:lnTo>
                  <a:lnTo>
                    <a:pt x="42323" y="6185"/>
                  </a:lnTo>
                  <a:lnTo>
                    <a:pt x="40868" y="4972"/>
                  </a:lnTo>
                  <a:lnTo>
                    <a:pt x="39291" y="3759"/>
                  </a:lnTo>
                  <a:lnTo>
                    <a:pt x="37593" y="2789"/>
                  </a:lnTo>
                  <a:lnTo>
                    <a:pt x="35774" y="1940"/>
                  </a:lnTo>
                  <a:lnTo>
                    <a:pt x="33834" y="1213"/>
                  </a:lnTo>
                  <a:lnTo>
                    <a:pt x="31772" y="728"/>
                  </a:lnTo>
                  <a:lnTo>
                    <a:pt x="29590" y="364"/>
                  </a:lnTo>
                  <a:lnTo>
                    <a:pt x="27407" y="121"/>
                  </a:lnTo>
                  <a:lnTo>
                    <a:pt x="2522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28"/>
            <p:cNvSpPr/>
            <p:nvPr/>
          </p:nvSpPr>
          <p:spPr>
            <a:xfrm>
              <a:off x="4437550"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681"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496" y="40261"/>
                  </a:lnTo>
                  <a:lnTo>
                    <a:pt x="26679" y="41231"/>
                  </a:lnTo>
                  <a:lnTo>
                    <a:pt x="28498" y="42322"/>
                  </a:lnTo>
                  <a:lnTo>
                    <a:pt x="30075" y="43293"/>
                  </a:lnTo>
                  <a:lnTo>
                    <a:pt x="30681" y="43899"/>
                  </a:lnTo>
                  <a:lnTo>
                    <a:pt x="31166" y="44505"/>
                  </a:lnTo>
                  <a:lnTo>
                    <a:pt x="31651" y="45112"/>
                  </a:lnTo>
                  <a:lnTo>
                    <a:pt x="32015" y="45718"/>
                  </a:lnTo>
                  <a:lnTo>
                    <a:pt x="32136" y="46324"/>
                  </a:lnTo>
                  <a:lnTo>
                    <a:pt x="32257" y="47052"/>
                  </a:lnTo>
                  <a:lnTo>
                    <a:pt x="32136"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371" y="46082"/>
                  </a:lnTo>
                  <a:lnTo>
                    <a:pt x="16493" y="44748"/>
                  </a:lnTo>
                  <a:lnTo>
                    <a:pt x="16735" y="43535"/>
                  </a:lnTo>
                  <a:lnTo>
                    <a:pt x="17099" y="42444"/>
                  </a:lnTo>
                  <a:lnTo>
                    <a:pt x="17584" y="41352"/>
                  </a:lnTo>
                  <a:lnTo>
                    <a:pt x="18190" y="40382"/>
                  </a:lnTo>
                  <a:lnTo>
                    <a:pt x="18676" y="39533"/>
                  </a:lnTo>
                  <a:lnTo>
                    <a:pt x="19888" y="38078"/>
                  </a:lnTo>
                  <a:close/>
                  <a:moveTo>
                    <a:pt x="25103" y="0"/>
                  </a:moveTo>
                  <a:lnTo>
                    <a:pt x="22435" y="121"/>
                  </a:lnTo>
                  <a:lnTo>
                    <a:pt x="19767" y="485"/>
                  </a:lnTo>
                  <a:lnTo>
                    <a:pt x="17463" y="970"/>
                  </a:lnTo>
                  <a:lnTo>
                    <a:pt x="15280" y="1577"/>
                  </a:lnTo>
                  <a:lnTo>
                    <a:pt x="13218" y="2425"/>
                  </a:lnTo>
                  <a:lnTo>
                    <a:pt x="11399"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3" y="24617"/>
                  </a:lnTo>
                  <a:lnTo>
                    <a:pt x="4851" y="26194"/>
                  </a:lnTo>
                  <a:lnTo>
                    <a:pt x="5700" y="27649"/>
                  </a:lnTo>
                  <a:lnTo>
                    <a:pt x="6670" y="29104"/>
                  </a:lnTo>
                  <a:lnTo>
                    <a:pt x="7883" y="30317"/>
                  </a:lnTo>
                  <a:lnTo>
                    <a:pt x="9095" y="31530"/>
                  </a:lnTo>
                  <a:lnTo>
                    <a:pt x="8125" y="32257"/>
                  </a:lnTo>
                  <a:lnTo>
                    <a:pt x="6791" y="33470"/>
                  </a:lnTo>
                  <a:lnTo>
                    <a:pt x="5336" y="35046"/>
                  </a:lnTo>
                  <a:lnTo>
                    <a:pt x="3760" y="36865"/>
                  </a:lnTo>
                  <a:lnTo>
                    <a:pt x="3032" y="37957"/>
                  </a:lnTo>
                  <a:lnTo>
                    <a:pt x="2304" y="39170"/>
                  </a:lnTo>
                  <a:lnTo>
                    <a:pt x="1698" y="40382"/>
                  </a:lnTo>
                  <a:lnTo>
                    <a:pt x="1092" y="41595"/>
                  </a:lnTo>
                  <a:lnTo>
                    <a:pt x="607" y="43050"/>
                  </a:lnTo>
                  <a:lnTo>
                    <a:pt x="243"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1" y="62938"/>
                  </a:lnTo>
                  <a:lnTo>
                    <a:pt x="9580"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29" y="65242"/>
                  </a:lnTo>
                  <a:lnTo>
                    <a:pt x="39170" y="64151"/>
                  </a:lnTo>
                  <a:lnTo>
                    <a:pt x="40989" y="62938"/>
                  </a:lnTo>
                  <a:lnTo>
                    <a:pt x="42565" y="61604"/>
                  </a:lnTo>
                  <a:lnTo>
                    <a:pt x="44020" y="60149"/>
                  </a:lnTo>
                  <a:lnTo>
                    <a:pt x="45233" y="58572"/>
                  </a:lnTo>
                  <a:lnTo>
                    <a:pt x="46324" y="56875"/>
                  </a:lnTo>
                  <a:lnTo>
                    <a:pt x="47173" y="55177"/>
                  </a:lnTo>
                  <a:lnTo>
                    <a:pt x="47780" y="53479"/>
                  </a:lnTo>
                  <a:lnTo>
                    <a:pt x="48265" y="51539"/>
                  </a:lnTo>
                  <a:lnTo>
                    <a:pt x="48629" y="49720"/>
                  </a:lnTo>
                  <a:lnTo>
                    <a:pt x="48629" y="47901"/>
                  </a:lnTo>
                  <a:lnTo>
                    <a:pt x="48629" y="46688"/>
                  </a:lnTo>
                  <a:lnTo>
                    <a:pt x="48507" y="45475"/>
                  </a:lnTo>
                  <a:lnTo>
                    <a:pt x="48386" y="44384"/>
                  </a:lnTo>
                  <a:lnTo>
                    <a:pt x="48022" y="43293"/>
                  </a:lnTo>
                  <a:lnTo>
                    <a:pt x="47780" y="42322"/>
                  </a:lnTo>
                  <a:lnTo>
                    <a:pt x="47416" y="41352"/>
                  </a:lnTo>
                  <a:lnTo>
                    <a:pt x="46446" y="39533"/>
                  </a:lnTo>
                  <a:lnTo>
                    <a:pt x="45354" y="37957"/>
                  </a:lnTo>
                  <a:lnTo>
                    <a:pt x="44020"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4" y="12733"/>
                  </a:lnTo>
                  <a:lnTo>
                    <a:pt x="45597" y="10914"/>
                  </a:lnTo>
                  <a:lnTo>
                    <a:pt x="44627" y="9216"/>
                  </a:lnTo>
                  <a:lnTo>
                    <a:pt x="43535" y="7640"/>
                  </a:lnTo>
                  <a:lnTo>
                    <a:pt x="42323" y="6185"/>
                  </a:lnTo>
                  <a:lnTo>
                    <a:pt x="40867" y="4972"/>
                  </a:lnTo>
                  <a:lnTo>
                    <a:pt x="39291" y="3759"/>
                  </a:lnTo>
                  <a:lnTo>
                    <a:pt x="37593" y="2789"/>
                  </a:lnTo>
                  <a:lnTo>
                    <a:pt x="35774" y="1940"/>
                  </a:lnTo>
                  <a:lnTo>
                    <a:pt x="33834" y="1213"/>
                  </a:lnTo>
                  <a:lnTo>
                    <a:pt x="31772" y="728"/>
                  </a:lnTo>
                  <a:lnTo>
                    <a:pt x="29590" y="364"/>
                  </a:lnTo>
                  <a:lnTo>
                    <a:pt x="27407" y="121"/>
                  </a:lnTo>
                  <a:lnTo>
                    <a:pt x="2510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1">
  <p:cSld name="Text Slide_2">
    <p:spTree>
      <p:nvGrpSpPr>
        <p:cNvPr id="289" name="Shape 289"/>
        <p:cNvGrpSpPr/>
        <p:nvPr/>
      </p:nvGrpSpPr>
      <p:grpSpPr>
        <a:xfrm>
          <a:off x="0" y="0"/>
          <a:ext cx="0" cy="0"/>
          <a:chOff x="0" y="0"/>
          <a:chExt cx="0" cy="0"/>
        </a:xfrm>
      </p:grpSpPr>
      <p:sp>
        <p:nvSpPr>
          <p:cNvPr id="290" name="Google Shape;290;p29"/>
          <p:cNvSpPr txBox="1"/>
          <p:nvPr>
            <p:ph idx="1" type="body"/>
          </p:nvPr>
        </p:nvSpPr>
        <p:spPr>
          <a:xfrm>
            <a:off x="457200" y="1076325"/>
            <a:ext cx="8229600" cy="3482100"/>
          </a:xfrm>
          <a:prstGeom prst="rect">
            <a:avLst/>
          </a:prstGeom>
          <a:noFill/>
          <a:ln>
            <a:noFill/>
          </a:ln>
        </p:spPr>
        <p:txBody>
          <a:bodyPr anchorCtr="0" anchor="t" bIns="0" lIns="0" spcFirstLastPara="1" rIns="0" wrap="square" tIns="0">
            <a:noAutofit/>
          </a:bodyPr>
          <a:lstStyle>
            <a:lvl1pPr indent="-292100" lvl="0" marL="457200" rtl="0" algn="l">
              <a:lnSpc>
                <a:spcPct val="100000"/>
              </a:lnSpc>
              <a:spcBef>
                <a:spcPts val="0"/>
              </a:spcBef>
              <a:spcAft>
                <a:spcPts val="0"/>
              </a:spcAft>
              <a:buClr>
                <a:schemeClr val="dk2"/>
              </a:buClr>
              <a:buSzPts val="1000"/>
              <a:buFont typeface="Open Sans"/>
              <a:buChar char="■"/>
              <a:defRPr>
                <a:latin typeface="Open Sans"/>
                <a:ea typeface="Open Sans"/>
                <a:cs typeface="Open Sans"/>
                <a:sym typeface="Open Sans"/>
              </a:defRPr>
            </a:lvl1pPr>
            <a:lvl2pPr indent="-292100" lvl="1" marL="914400" rtl="0" algn="l">
              <a:lnSpc>
                <a:spcPct val="100000"/>
              </a:lnSpc>
              <a:spcBef>
                <a:spcPts val="900"/>
              </a:spcBef>
              <a:spcAft>
                <a:spcPts val="0"/>
              </a:spcAft>
              <a:buClr>
                <a:schemeClr val="dk2"/>
              </a:buClr>
              <a:buSzPts val="1000"/>
              <a:buChar char="■"/>
              <a:defRPr/>
            </a:lvl2pPr>
            <a:lvl3pPr indent="-292100" lvl="2" marL="1371600" rtl="0" algn="l">
              <a:lnSpc>
                <a:spcPct val="100000"/>
              </a:lnSpc>
              <a:spcBef>
                <a:spcPts val="1400"/>
              </a:spcBef>
              <a:spcAft>
                <a:spcPts val="0"/>
              </a:spcAft>
              <a:buClr>
                <a:schemeClr val="dk2"/>
              </a:buClr>
              <a:buSzPts val="1000"/>
              <a:buFont typeface="Open Sans"/>
              <a:buChar char="■"/>
              <a:defRPr/>
            </a:lvl3pPr>
            <a:lvl4pPr indent="-279400" lvl="3" marL="1828800" rtl="0" algn="l">
              <a:lnSpc>
                <a:spcPct val="100000"/>
              </a:lnSpc>
              <a:spcBef>
                <a:spcPts val="900"/>
              </a:spcBef>
              <a:spcAft>
                <a:spcPts val="0"/>
              </a:spcAft>
              <a:buClr>
                <a:schemeClr val="dk2"/>
              </a:buClr>
              <a:buSzPts val="800"/>
              <a:buChar char="■"/>
              <a:defRPr/>
            </a:lvl4pPr>
            <a:lvl5pPr indent="-279400" lvl="4" marL="2286000" rtl="0" algn="l">
              <a:lnSpc>
                <a:spcPct val="100000"/>
              </a:lnSpc>
              <a:spcBef>
                <a:spcPts val="900"/>
              </a:spcBef>
              <a:spcAft>
                <a:spcPts val="0"/>
              </a:spcAft>
              <a:buClr>
                <a:schemeClr val="dk2"/>
              </a:buClr>
              <a:buSzPts val="800"/>
              <a:buChar char="■"/>
              <a:defRPr/>
            </a:lvl5pPr>
            <a:lvl6pPr indent="-279400" lvl="5" marL="2743200" rtl="0" algn="l">
              <a:lnSpc>
                <a:spcPct val="90000"/>
              </a:lnSpc>
              <a:spcBef>
                <a:spcPts val="900"/>
              </a:spcBef>
              <a:spcAft>
                <a:spcPts val="0"/>
              </a:spcAft>
              <a:buClr>
                <a:schemeClr val="dk2"/>
              </a:buClr>
              <a:buSzPts val="800"/>
              <a:buChar char="■"/>
              <a:defRPr>
                <a:solidFill>
                  <a:schemeClr val="dk1"/>
                </a:solidFill>
              </a:defRPr>
            </a:lvl6pPr>
            <a:lvl7pPr indent="-279400" lvl="6" marL="3200400" rtl="0" algn="l">
              <a:lnSpc>
                <a:spcPct val="90000"/>
              </a:lnSpc>
              <a:spcBef>
                <a:spcPts val="400"/>
              </a:spcBef>
              <a:spcAft>
                <a:spcPts val="0"/>
              </a:spcAft>
              <a:buClr>
                <a:schemeClr val="dk2"/>
              </a:buClr>
              <a:buSzPts val="800"/>
              <a:buChar char="■"/>
              <a:defRPr>
                <a:solidFill>
                  <a:schemeClr val="dk1"/>
                </a:solidFill>
              </a:defRPr>
            </a:lvl7pPr>
            <a:lvl8pPr indent="-279400" lvl="7" marL="3657600" rtl="0" algn="l">
              <a:lnSpc>
                <a:spcPct val="90000"/>
              </a:lnSpc>
              <a:spcBef>
                <a:spcPts val="400"/>
              </a:spcBef>
              <a:spcAft>
                <a:spcPts val="0"/>
              </a:spcAft>
              <a:buClr>
                <a:schemeClr val="dk2"/>
              </a:buClr>
              <a:buSzPts val="800"/>
              <a:buChar char="■"/>
              <a:defRPr>
                <a:solidFill>
                  <a:schemeClr val="dk1"/>
                </a:solidFill>
              </a:defRPr>
            </a:lvl8pPr>
            <a:lvl9pPr indent="-279400" lvl="8" marL="4114800" rtl="0" algn="l">
              <a:lnSpc>
                <a:spcPct val="90000"/>
              </a:lnSpc>
              <a:spcBef>
                <a:spcPts val="400"/>
              </a:spcBef>
              <a:spcAft>
                <a:spcPts val="0"/>
              </a:spcAft>
              <a:buClr>
                <a:schemeClr val="dk2"/>
              </a:buClr>
              <a:buSzPts val="800"/>
              <a:buChar char="■"/>
              <a:defRPr>
                <a:solidFill>
                  <a:schemeClr val="dk1"/>
                </a:solidFill>
              </a:defRPr>
            </a:lvl9pPr>
          </a:lstStyle>
          <a:p/>
        </p:txBody>
      </p:sp>
      <p:sp>
        <p:nvSpPr>
          <p:cNvPr id="291" name="Google Shape;291;p29"/>
          <p:cNvSpPr txBox="1"/>
          <p:nvPr>
            <p:ph type="title"/>
          </p:nvPr>
        </p:nvSpPr>
        <p:spPr>
          <a:xfrm>
            <a:off x="457198" y="434822"/>
            <a:ext cx="8229600" cy="3231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accent3"/>
              </a:buClr>
              <a:buSzPts val="2200"/>
              <a:buNone/>
              <a:defRPr sz="2200"/>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ver Slide 1 " showMasterSp="0">
  <p:cSld name="Cover Slide Option 1_1">
    <p:bg>
      <p:bgPr>
        <a:noFill/>
      </p:bgPr>
    </p:bg>
    <p:spTree>
      <p:nvGrpSpPr>
        <p:cNvPr id="303" name="Shape 303"/>
        <p:cNvGrpSpPr/>
        <p:nvPr/>
      </p:nvGrpSpPr>
      <p:grpSpPr>
        <a:xfrm>
          <a:off x="0" y="0"/>
          <a:ext cx="0" cy="0"/>
          <a:chOff x="0" y="0"/>
          <a:chExt cx="0" cy="0"/>
        </a:xfrm>
      </p:grpSpPr>
      <p:pic>
        <p:nvPicPr>
          <p:cNvPr id="304" name="Google Shape;304;p31"/>
          <p:cNvPicPr preferRelativeResize="0"/>
          <p:nvPr/>
        </p:nvPicPr>
        <p:blipFill rotWithShape="1">
          <a:blip r:embed="rId2">
            <a:alphaModFix/>
          </a:blip>
          <a:srcRect b="3509" l="0" r="0" t="12123"/>
          <a:stretch/>
        </p:blipFill>
        <p:spPr>
          <a:xfrm>
            <a:off x="1" y="0"/>
            <a:ext cx="9144005" cy="5143503"/>
          </a:xfrm>
          <a:prstGeom prst="rect">
            <a:avLst/>
          </a:prstGeom>
          <a:noFill/>
          <a:ln>
            <a:noFill/>
          </a:ln>
        </p:spPr>
      </p:pic>
      <p:sp>
        <p:nvSpPr>
          <p:cNvPr id="305" name="Google Shape;305;p31"/>
          <p:cNvSpPr txBox="1"/>
          <p:nvPr>
            <p:ph type="title"/>
          </p:nvPr>
        </p:nvSpPr>
        <p:spPr>
          <a:xfrm>
            <a:off x="698300" y="1828800"/>
            <a:ext cx="7543800" cy="12384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rgbClr val="FFFFFF"/>
              </a:buClr>
              <a:buSzPts val="4800"/>
              <a:buNone/>
              <a:defRPr sz="4800">
                <a:solidFill>
                  <a:srgbClr val="FFFFFF"/>
                </a:solidFill>
              </a:defRPr>
            </a:lvl1pPr>
            <a:lvl2pPr lvl="1"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2pPr>
            <a:lvl3pPr lvl="2"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3pPr>
            <a:lvl4pPr lvl="3"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4pPr>
            <a:lvl5pPr lvl="4"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5pPr>
            <a:lvl6pPr lvl="5"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6pPr>
            <a:lvl7pPr lvl="6"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7pPr>
            <a:lvl8pPr lvl="7"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8pPr>
            <a:lvl9pPr lvl="8"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9pPr>
          </a:lstStyle>
          <a:p/>
        </p:txBody>
      </p:sp>
      <p:sp>
        <p:nvSpPr>
          <p:cNvPr id="306" name="Google Shape;306;p31"/>
          <p:cNvSpPr txBox="1"/>
          <p:nvPr>
            <p:ph idx="1" type="subTitle"/>
          </p:nvPr>
        </p:nvSpPr>
        <p:spPr>
          <a:xfrm>
            <a:off x="698300" y="3255264"/>
            <a:ext cx="7528800" cy="2307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None/>
              <a:defRPr sz="1600">
                <a:solidFill>
                  <a:srgbClr val="FFFFFF"/>
                </a:solidFill>
                <a:latin typeface="Roboto Light"/>
                <a:ea typeface="Roboto Light"/>
                <a:cs typeface="Roboto Light"/>
                <a:sym typeface="Roboto Light"/>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600"/>
              </a:spcAft>
              <a:buNone/>
              <a:defRPr>
                <a:solidFill>
                  <a:srgbClr val="FFFFFF"/>
                </a:solidFill>
              </a:defRPr>
            </a:lvl9pPr>
          </a:lstStyle>
          <a:p/>
        </p:txBody>
      </p:sp>
      <p:sp>
        <p:nvSpPr>
          <p:cNvPr id="307" name="Google Shape;307;p31"/>
          <p:cNvSpPr txBox="1"/>
          <p:nvPr/>
        </p:nvSpPr>
        <p:spPr>
          <a:xfrm>
            <a:off x="4906500" y="4870500"/>
            <a:ext cx="3780300" cy="196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500">
                <a:solidFill>
                  <a:srgbClr val="FFFFFF"/>
                </a:solidFill>
                <a:latin typeface="Roboto Light"/>
                <a:ea typeface="Roboto Light"/>
                <a:cs typeface="Roboto Light"/>
                <a:sym typeface="Roboto Light"/>
              </a:rPr>
              <a:t>© 8x8, Inc. All Rights Reserved.</a:t>
            </a:r>
            <a:endParaRPr sz="500">
              <a:solidFill>
                <a:srgbClr val="FFFFFF"/>
              </a:solidFill>
              <a:latin typeface="Roboto Light"/>
              <a:ea typeface="Roboto Light"/>
              <a:cs typeface="Roboto Light"/>
              <a:sym typeface="Roboto Light"/>
            </a:endParaRPr>
          </a:p>
        </p:txBody>
      </p:sp>
      <p:grpSp>
        <p:nvGrpSpPr>
          <p:cNvPr id="308" name="Google Shape;308;p31"/>
          <p:cNvGrpSpPr/>
          <p:nvPr/>
        </p:nvGrpSpPr>
        <p:grpSpPr>
          <a:xfrm>
            <a:off x="749631" y="1049086"/>
            <a:ext cx="608219" cy="608219"/>
            <a:chOff x="1190625" y="238125"/>
            <a:chExt cx="5238750" cy="5238750"/>
          </a:xfrm>
        </p:grpSpPr>
        <p:sp>
          <p:nvSpPr>
            <p:cNvPr id="309" name="Google Shape;309;p31"/>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rgbClr val="CB22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31"/>
            <p:cNvSpPr/>
            <p:nvPr/>
          </p:nvSpPr>
          <p:spPr>
            <a:xfrm>
              <a:off x="3288550" y="2633150"/>
              <a:ext cx="1048975" cy="964100"/>
            </a:xfrm>
            <a:custGeom>
              <a:rect b="b" l="l" r="r" t="t"/>
              <a:pathLst>
                <a:path extrusionOk="0" h="38564" w="41959">
                  <a:moveTo>
                    <a:pt x="0" y="0"/>
                  </a:moveTo>
                  <a:lnTo>
                    <a:pt x="12491" y="19282"/>
                  </a:lnTo>
                  <a:lnTo>
                    <a:pt x="0" y="38563"/>
                  </a:lnTo>
                  <a:lnTo>
                    <a:pt x="15644" y="38563"/>
                  </a:lnTo>
                  <a:lnTo>
                    <a:pt x="19888" y="30560"/>
                  </a:lnTo>
                  <a:lnTo>
                    <a:pt x="20494" y="29104"/>
                  </a:lnTo>
                  <a:lnTo>
                    <a:pt x="20858" y="28256"/>
                  </a:lnTo>
                  <a:lnTo>
                    <a:pt x="20979" y="28256"/>
                  </a:lnTo>
                  <a:lnTo>
                    <a:pt x="21343" y="29104"/>
                  </a:lnTo>
                  <a:lnTo>
                    <a:pt x="22071" y="30560"/>
                  </a:lnTo>
                  <a:lnTo>
                    <a:pt x="26315" y="38563"/>
                  </a:lnTo>
                  <a:lnTo>
                    <a:pt x="41959" y="38563"/>
                  </a:lnTo>
                  <a:lnTo>
                    <a:pt x="29468" y="19282"/>
                  </a:lnTo>
                  <a:lnTo>
                    <a:pt x="41959" y="0"/>
                  </a:lnTo>
                  <a:lnTo>
                    <a:pt x="26073" y="0"/>
                  </a:lnTo>
                  <a:lnTo>
                    <a:pt x="22313" y="6912"/>
                  </a:lnTo>
                  <a:lnTo>
                    <a:pt x="21464" y="8489"/>
                  </a:lnTo>
                  <a:lnTo>
                    <a:pt x="20979" y="9217"/>
                  </a:lnTo>
                  <a:lnTo>
                    <a:pt x="20858" y="9217"/>
                  </a:lnTo>
                  <a:lnTo>
                    <a:pt x="19524" y="6912"/>
                  </a:lnTo>
                  <a:lnTo>
                    <a:pt x="1588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31"/>
            <p:cNvSpPr/>
            <p:nvPr/>
          </p:nvSpPr>
          <p:spPr>
            <a:xfrm>
              <a:off x="1966725"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802"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618" y="40261"/>
                  </a:lnTo>
                  <a:lnTo>
                    <a:pt x="26679" y="41231"/>
                  </a:lnTo>
                  <a:lnTo>
                    <a:pt x="28498" y="42322"/>
                  </a:lnTo>
                  <a:lnTo>
                    <a:pt x="30075" y="43293"/>
                  </a:lnTo>
                  <a:lnTo>
                    <a:pt x="30681" y="43899"/>
                  </a:lnTo>
                  <a:lnTo>
                    <a:pt x="31166" y="44505"/>
                  </a:lnTo>
                  <a:lnTo>
                    <a:pt x="31651" y="45112"/>
                  </a:lnTo>
                  <a:lnTo>
                    <a:pt x="32015" y="45718"/>
                  </a:lnTo>
                  <a:lnTo>
                    <a:pt x="32136" y="46324"/>
                  </a:lnTo>
                  <a:lnTo>
                    <a:pt x="32258" y="47052"/>
                  </a:lnTo>
                  <a:lnTo>
                    <a:pt x="32258"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493" y="46082"/>
                  </a:lnTo>
                  <a:lnTo>
                    <a:pt x="16493" y="44748"/>
                  </a:lnTo>
                  <a:lnTo>
                    <a:pt x="16735" y="43535"/>
                  </a:lnTo>
                  <a:lnTo>
                    <a:pt x="17099" y="42444"/>
                  </a:lnTo>
                  <a:lnTo>
                    <a:pt x="17584" y="41352"/>
                  </a:lnTo>
                  <a:lnTo>
                    <a:pt x="18191" y="40382"/>
                  </a:lnTo>
                  <a:lnTo>
                    <a:pt x="18676" y="39533"/>
                  </a:lnTo>
                  <a:lnTo>
                    <a:pt x="19888" y="38078"/>
                  </a:lnTo>
                  <a:close/>
                  <a:moveTo>
                    <a:pt x="25224" y="0"/>
                  </a:moveTo>
                  <a:lnTo>
                    <a:pt x="22435" y="121"/>
                  </a:lnTo>
                  <a:lnTo>
                    <a:pt x="19767" y="485"/>
                  </a:lnTo>
                  <a:lnTo>
                    <a:pt x="17463" y="970"/>
                  </a:lnTo>
                  <a:lnTo>
                    <a:pt x="15280" y="1577"/>
                  </a:lnTo>
                  <a:lnTo>
                    <a:pt x="13219" y="2425"/>
                  </a:lnTo>
                  <a:lnTo>
                    <a:pt x="11400"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4" y="24617"/>
                  </a:lnTo>
                  <a:lnTo>
                    <a:pt x="4851" y="26194"/>
                  </a:lnTo>
                  <a:lnTo>
                    <a:pt x="5700" y="27649"/>
                  </a:lnTo>
                  <a:lnTo>
                    <a:pt x="6670" y="29104"/>
                  </a:lnTo>
                  <a:lnTo>
                    <a:pt x="7883" y="30317"/>
                  </a:lnTo>
                  <a:lnTo>
                    <a:pt x="9096" y="31530"/>
                  </a:lnTo>
                  <a:lnTo>
                    <a:pt x="8125" y="32257"/>
                  </a:lnTo>
                  <a:lnTo>
                    <a:pt x="6791" y="33470"/>
                  </a:lnTo>
                  <a:lnTo>
                    <a:pt x="5336" y="35046"/>
                  </a:lnTo>
                  <a:lnTo>
                    <a:pt x="3760" y="36865"/>
                  </a:lnTo>
                  <a:lnTo>
                    <a:pt x="3032" y="37957"/>
                  </a:lnTo>
                  <a:lnTo>
                    <a:pt x="2305" y="39170"/>
                  </a:lnTo>
                  <a:lnTo>
                    <a:pt x="1698" y="40382"/>
                  </a:lnTo>
                  <a:lnTo>
                    <a:pt x="1092" y="41595"/>
                  </a:lnTo>
                  <a:lnTo>
                    <a:pt x="728" y="43050"/>
                  </a:lnTo>
                  <a:lnTo>
                    <a:pt x="364"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2" y="62938"/>
                  </a:lnTo>
                  <a:lnTo>
                    <a:pt x="9581"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30" y="65242"/>
                  </a:lnTo>
                  <a:lnTo>
                    <a:pt x="39170" y="64151"/>
                  </a:lnTo>
                  <a:lnTo>
                    <a:pt x="40989" y="62938"/>
                  </a:lnTo>
                  <a:lnTo>
                    <a:pt x="42565" y="61604"/>
                  </a:lnTo>
                  <a:lnTo>
                    <a:pt x="44021" y="60149"/>
                  </a:lnTo>
                  <a:lnTo>
                    <a:pt x="45233" y="58572"/>
                  </a:lnTo>
                  <a:lnTo>
                    <a:pt x="46325" y="56875"/>
                  </a:lnTo>
                  <a:lnTo>
                    <a:pt x="47173" y="55177"/>
                  </a:lnTo>
                  <a:lnTo>
                    <a:pt x="47780" y="53479"/>
                  </a:lnTo>
                  <a:lnTo>
                    <a:pt x="48265" y="51539"/>
                  </a:lnTo>
                  <a:lnTo>
                    <a:pt x="48629" y="49720"/>
                  </a:lnTo>
                  <a:lnTo>
                    <a:pt x="48629" y="47901"/>
                  </a:lnTo>
                  <a:lnTo>
                    <a:pt x="48629" y="46688"/>
                  </a:lnTo>
                  <a:lnTo>
                    <a:pt x="48507" y="45475"/>
                  </a:lnTo>
                  <a:lnTo>
                    <a:pt x="48386" y="44384"/>
                  </a:lnTo>
                  <a:lnTo>
                    <a:pt x="48144" y="43293"/>
                  </a:lnTo>
                  <a:lnTo>
                    <a:pt x="47780" y="42322"/>
                  </a:lnTo>
                  <a:lnTo>
                    <a:pt x="47416" y="41352"/>
                  </a:lnTo>
                  <a:lnTo>
                    <a:pt x="46446" y="39533"/>
                  </a:lnTo>
                  <a:lnTo>
                    <a:pt x="45354" y="37957"/>
                  </a:lnTo>
                  <a:lnTo>
                    <a:pt x="44021"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5" y="12733"/>
                  </a:lnTo>
                  <a:lnTo>
                    <a:pt x="45597" y="10914"/>
                  </a:lnTo>
                  <a:lnTo>
                    <a:pt x="44748" y="9216"/>
                  </a:lnTo>
                  <a:lnTo>
                    <a:pt x="43535" y="7640"/>
                  </a:lnTo>
                  <a:lnTo>
                    <a:pt x="42323" y="6185"/>
                  </a:lnTo>
                  <a:lnTo>
                    <a:pt x="40868" y="4972"/>
                  </a:lnTo>
                  <a:lnTo>
                    <a:pt x="39291" y="3759"/>
                  </a:lnTo>
                  <a:lnTo>
                    <a:pt x="37593" y="2789"/>
                  </a:lnTo>
                  <a:lnTo>
                    <a:pt x="35774" y="1940"/>
                  </a:lnTo>
                  <a:lnTo>
                    <a:pt x="33834" y="1213"/>
                  </a:lnTo>
                  <a:lnTo>
                    <a:pt x="31772" y="728"/>
                  </a:lnTo>
                  <a:lnTo>
                    <a:pt x="29590" y="364"/>
                  </a:lnTo>
                  <a:lnTo>
                    <a:pt x="27407" y="121"/>
                  </a:lnTo>
                  <a:lnTo>
                    <a:pt x="2522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31"/>
            <p:cNvSpPr/>
            <p:nvPr/>
          </p:nvSpPr>
          <p:spPr>
            <a:xfrm>
              <a:off x="4437550"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681"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496" y="40261"/>
                  </a:lnTo>
                  <a:lnTo>
                    <a:pt x="26679" y="41231"/>
                  </a:lnTo>
                  <a:lnTo>
                    <a:pt x="28498" y="42322"/>
                  </a:lnTo>
                  <a:lnTo>
                    <a:pt x="30075" y="43293"/>
                  </a:lnTo>
                  <a:lnTo>
                    <a:pt x="30681" y="43899"/>
                  </a:lnTo>
                  <a:lnTo>
                    <a:pt x="31166" y="44505"/>
                  </a:lnTo>
                  <a:lnTo>
                    <a:pt x="31651" y="45112"/>
                  </a:lnTo>
                  <a:lnTo>
                    <a:pt x="32015" y="45718"/>
                  </a:lnTo>
                  <a:lnTo>
                    <a:pt x="32136" y="46324"/>
                  </a:lnTo>
                  <a:lnTo>
                    <a:pt x="32257" y="47052"/>
                  </a:lnTo>
                  <a:lnTo>
                    <a:pt x="32136"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371" y="46082"/>
                  </a:lnTo>
                  <a:lnTo>
                    <a:pt x="16493" y="44748"/>
                  </a:lnTo>
                  <a:lnTo>
                    <a:pt x="16735" y="43535"/>
                  </a:lnTo>
                  <a:lnTo>
                    <a:pt x="17099" y="42444"/>
                  </a:lnTo>
                  <a:lnTo>
                    <a:pt x="17584" y="41352"/>
                  </a:lnTo>
                  <a:lnTo>
                    <a:pt x="18190" y="40382"/>
                  </a:lnTo>
                  <a:lnTo>
                    <a:pt x="18676" y="39533"/>
                  </a:lnTo>
                  <a:lnTo>
                    <a:pt x="19888" y="38078"/>
                  </a:lnTo>
                  <a:close/>
                  <a:moveTo>
                    <a:pt x="25103" y="0"/>
                  </a:moveTo>
                  <a:lnTo>
                    <a:pt x="22435" y="121"/>
                  </a:lnTo>
                  <a:lnTo>
                    <a:pt x="19767" y="485"/>
                  </a:lnTo>
                  <a:lnTo>
                    <a:pt x="17463" y="970"/>
                  </a:lnTo>
                  <a:lnTo>
                    <a:pt x="15280" y="1577"/>
                  </a:lnTo>
                  <a:lnTo>
                    <a:pt x="13218" y="2425"/>
                  </a:lnTo>
                  <a:lnTo>
                    <a:pt x="11399"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3" y="24617"/>
                  </a:lnTo>
                  <a:lnTo>
                    <a:pt x="4851" y="26194"/>
                  </a:lnTo>
                  <a:lnTo>
                    <a:pt x="5700" y="27649"/>
                  </a:lnTo>
                  <a:lnTo>
                    <a:pt x="6670" y="29104"/>
                  </a:lnTo>
                  <a:lnTo>
                    <a:pt x="7883" y="30317"/>
                  </a:lnTo>
                  <a:lnTo>
                    <a:pt x="9095" y="31530"/>
                  </a:lnTo>
                  <a:lnTo>
                    <a:pt x="8125" y="32257"/>
                  </a:lnTo>
                  <a:lnTo>
                    <a:pt x="6791" y="33470"/>
                  </a:lnTo>
                  <a:lnTo>
                    <a:pt x="5336" y="35046"/>
                  </a:lnTo>
                  <a:lnTo>
                    <a:pt x="3760" y="36865"/>
                  </a:lnTo>
                  <a:lnTo>
                    <a:pt x="3032" y="37957"/>
                  </a:lnTo>
                  <a:lnTo>
                    <a:pt x="2304" y="39170"/>
                  </a:lnTo>
                  <a:lnTo>
                    <a:pt x="1698" y="40382"/>
                  </a:lnTo>
                  <a:lnTo>
                    <a:pt x="1092" y="41595"/>
                  </a:lnTo>
                  <a:lnTo>
                    <a:pt x="607" y="43050"/>
                  </a:lnTo>
                  <a:lnTo>
                    <a:pt x="243"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1" y="62938"/>
                  </a:lnTo>
                  <a:lnTo>
                    <a:pt x="9580"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29" y="65242"/>
                  </a:lnTo>
                  <a:lnTo>
                    <a:pt x="39170" y="64151"/>
                  </a:lnTo>
                  <a:lnTo>
                    <a:pt x="40989" y="62938"/>
                  </a:lnTo>
                  <a:lnTo>
                    <a:pt x="42565" y="61604"/>
                  </a:lnTo>
                  <a:lnTo>
                    <a:pt x="44020" y="60149"/>
                  </a:lnTo>
                  <a:lnTo>
                    <a:pt x="45233" y="58572"/>
                  </a:lnTo>
                  <a:lnTo>
                    <a:pt x="46324" y="56875"/>
                  </a:lnTo>
                  <a:lnTo>
                    <a:pt x="47173" y="55177"/>
                  </a:lnTo>
                  <a:lnTo>
                    <a:pt x="47780" y="53479"/>
                  </a:lnTo>
                  <a:lnTo>
                    <a:pt x="48265" y="51539"/>
                  </a:lnTo>
                  <a:lnTo>
                    <a:pt x="48629" y="49720"/>
                  </a:lnTo>
                  <a:lnTo>
                    <a:pt x="48629" y="47901"/>
                  </a:lnTo>
                  <a:lnTo>
                    <a:pt x="48629" y="46688"/>
                  </a:lnTo>
                  <a:lnTo>
                    <a:pt x="48507" y="45475"/>
                  </a:lnTo>
                  <a:lnTo>
                    <a:pt x="48386" y="44384"/>
                  </a:lnTo>
                  <a:lnTo>
                    <a:pt x="48022" y="43293"/>
                  </a:lnTo>
                  <a:lnTo>
                    <a:pt x="47780" y="42322"/>
                  </a:lnTo>
                  <a:lnTo>
                    <a:pt x="47416" y="41352"/>
                  </a:lnTo>
                  <a:lnTo>
                    <a:pt x="46446" y="39533"/>
                  </a:lnTo>
                  <a:lnTo>
                    <a:pt x="45354" y="37957"/>
                  </a:lnTo>
                  <a:lnTo>
                    <a:pt x="44020"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4" y="12733"/>
                  </a:lnTo>
                  <a:lnTo>
                    <a:pt x="45597" y="10914"/>
                  </a:lnTo>
                  <a:lnTo>
                    <a:pt x="44627" y="9216"/>
                  </a:lnTo>
                  <a:lnTo>
                    <a:pt x="43535" y="7640"/>
                  </a:lnTo>
                  <a:lnTo>
                    <a:pt x="42323" y="6185"/>
                  </a:lnTo>
                  <a:lnTo>
                    <a:pt x="40867" y="4972"/>
                  </a:lnTo>
                  <a:lnTo>
                    <a:pt x="39291" y="3759"/>
                  </a:lnTo>
                  <a:lnTo>
                    <a:pt x="37593" y="2789"/>
                  </a:lnTo>
                  <a:lnTo>
                    <a:pt x="35774" y="1940"/>
                  </a:lnTo>
                  <a:lnTo>
                    <a:pt x="33834" y="1213"/>
                  </a:lnTo>
                  <a:lnTo>
                    <a:pt x="31772" y="728"/>
                  </a:lnTo>
                  <a:lnTo>
                    <a:pt x="29590" y="364"/>
                  </a:lnTo>
                  <a:lnTo>
                    <a:pt x="27407" y="121"/>
                  </a:lnTo>
                  <a:lnTo>
                    <a:pt x="2510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3" showMasterSp="0">
  <p:cSld name="Cover Slide Option 1_1_1_1">
    <p:bg>
      <p:bgPr>
        <a:noFill/>
      </p:bgPr>
    </p:bg>
    <p:spTree>
      <p:nvGrpSpPr>
        <p:cNvPr id="34" name="Shape 34"/>
        <p:cNvGrpSpPr/>
        <p:nvPr/>
      </p:nvGrpSpPr>
      <p:grpSpPr>
        <a:xfrm>
          <a:off x="0" y="0"/>
          <a:ext cx="0" cy="0"/>
          <a:chOff x="0" y="0"/>
          <a:chExt cx="0" cy="0"/>
        </a:xfrm>
      </p:grpSpPr>
      <p:pic>
        <p:nvPicPr>
          <p:cNvPr id="35" name="Google Shape;35;p4"/>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36" name="Google Shape;36;p4"/>
          <p:cNvSpPr txBox="1"/>
          <p:nvPr>
            <p:ph type="title"/>
          </p:nvPr>
        </p:nvSpPr>
        <p:spPr>
          <a:xfrm>
            <a:off x="457200" y="1793575"/>
            <a:ext cx="7528800" cy="1238400"/>
          </a:xfrm>
          <a:prstGeom prst="rect">
            <a:avLst/>
          </a:prstGeom>
          <a:noFill/>
          <a:ln>
            <a:noFill/>
          </a:ln>
        </p:spPr>
        <p:txBody>
          <a:bodyPr anchorCtr="0" anchor="t" bIns="0" lIns="0" spcFirstLastPara="1" rIns="0" wrap="square" tIns="0">
            <a:noAutofit/>
          </a:bodyPr>
          <a:lstStyle>
            <a:lvl1pPr lvl="0" rtl="0" algn="l">
              <a:lnSpc>
                <a:spcPct val="80000"/>
              </a:lnSpc>
              <a:spcBef>
                <a:spcPts val="0"/>
              </a:spcBef>
              <a:spcAft>
                <a:spcPts val="0"/>
              </a:spcAft>
              <a:buClr>
                <a:srgbClr val="FFFFFF"/>
              </a:buClr>
              <a:buSzPts val="4800"/>
              <a:buNone/>
              <a:defRPr sz="4800">
                <a:solidFill>
                  <a:srgbClr val="FFFFFF"/>
                </a:solidFill>
              </a:defRPr>
            </a:lvl1pPr>
            <a:lvl2pPr lvl="1"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2pPr>
            <a:lvl3pPr lvl="2"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3pPr>
            <a:lvl4pPr lvl="3"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4pPr>
            <a:lvl5pPr lvl="4"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5pPr>
            <a:lvl6pPr lvl="5"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6pPr>
            <a:lvl7pPr lvl="6"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7pPr>
            <a:lvl8pPr lvl="7"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8pPr>
            <a:lvl9pPr lvl="8"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9pPr>
          </a:lstStyle>
          <a:p/>
        </p:txBody>
      </p:sp>
      <p:sp>
        <p:nvSpPr>
          <p:cNvPr id="37" name="Google Shape;37;p4"/>
          <p:cNvSpPr txBox="1"/>
          <p:nvPr>
            <p:ph idx="1" type="subTitle"/>
          </p:nvPr>
        </p:nvSpPr>
        <p:spPr>
          <a:xfrm>
            <a:off x="457200" y="3063240"/>
            <a:ext cx="7528800" cy="230700"/>
          </a:xfrm>
          <a:prstGeom prst="rect">
            <a:avLst/>
          </a:prstGeom>
        </p:spPr>
        <p:txBody>
          <a:bodyPr anchorCtr="0" anchor="t" bIns="0" lIns="0" spcFirstLastPara="1" rIns="0" wrap="square" tIns="0">
            <a:noAutofit/>
          </a:bodyPr>
          <a:lstStyle>
            <a:lvl1pPr lvl="0" rtl="0">
              <a:spcBef>
                <a:spcPts val="0"/>
              </a:spcBef>
              <a:spcAft>
                <a:spcPts val="0"/>
              </a:spcAft>
              <a:buNone/>
              <a:defRPr>
                <a:solidFill>
                  <a:srgbClr val="FFFFFF"/>
                </a:solidFill>
                <a:latin typeface="Roboto Light"/>
                <a:ea typeface="Roboto Light"/>
                <a:cs typeface="Roboto Light"/>
                <a:sym typeface="Roboto Light"/>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600"/>
              </a:spcAft>
              <a:buNone/>
              <a:defRPr>
                <a:solidFill>
                  <a:srgbClr val="FFFFFF"/>
                </a:solidFill>
              </a:defRPr>
            </a:lvl9pPr>
          </a:lstStyle>
          <a:p/>
        </p:txBody>
      </p:sp>
      <p:grpSp>
        <p:nvGrpSpPr>
          <p:cNvPr id="38" name="Google Shape;38;p4"/>
          <p:cNvGrpSpPr/>
          <p:nvPr/>
        </p:nvGrpSpPr>
        <p:grpSpPr>
          <a:xfrm>
            <a:off x="87" y="12"/>
            <a:ext cx="750713" cy="750713"/>
            <a:chOff x="1190625" y="238125"/>
            <a:chExt cx="5238750" cy="5238750"/>
          </a:xfrm>
        </p:grpSpPr>
        <p:sp>
          <p:nvSpPr>
            <p:cNvPr id="39" name="Google Shape;39;p4"/>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rgbClr val="CB22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4"/>
            <p:cNvSpPr/>
            <p:nvPr/>
          </p:nvSpPr>
          <p:spPr>
            <a:xfrm>
              <a:off x="3288550" y="2633150"/>
              <a:ext cx="1048975" cy="964100"/>
            </a:xfrm>
            <a:custGeom>
              <a:rect b="b" l="l" r="r" t="t"/>
              <a:pathLst>
                <a:path extrusionOk="0" h="38564" w="41959">
                  <a:moveTo>
                    <a:pt x="0" y="0"/>
                  </a:moveTo>
                  <a:lnTo>
                    <a:pt x="12491" y="19282"/>
                  </a:lnTo>
                  <a:lnTo>
                    <a:pt x="0" y="38563"/>
                  </a:lnTo>
                  <a:lnTo>
                    <a:pt x="15644" y="38563"/>
                  </a:lnTo>
                  <a:lnTo>
                    <a:pt x="19888" y="30560"/>
                  </a:lnTo>
                  <a:lnTo>
                    <a:pt x="20494" y="29104"/>
                  </a:lnTo>
                  <a:lnTo>
                    <a:pt x="20858" y="28256"/>
                  </a:lnTo>
                  <a:lnTo>
                    <a:pt x="20979" y="28256"/>
                  </a:lnTo>
                  <a:lnTo>
                    <a:pt x="21343" y="29104"/>
                  </a:lnTo>
                  <a:lnTo>
                    <a:pt x="22071" y="30560"/>
                  </a:lnTo>
                  <a:lnTo>
                    <a:pt x="26315" y="38563"/>
                  </a:lnTo>
                  <a:lnTo>
                    <a:pt x="41959" y="38563"/>
                  </a:lnTo>
                  <a:lnTo>
                    <a:pt x="29468" y="19282"/>
                  </a:lnTo>
                  <a:lnTo>
                    <a:pt x="41959" y="0"/>
                  </a:lnTo>
                  <a:lnTo>
                    <a:pt x="26073" y="0"/>
                  </a:lnTo>
                  <a:lnTo>
                    <a:pt x="22313" y="6912"/>
                  </a:lnTo>
                  <a:lnTo>
                    <a:pt x="21464" y="8489"/>
                  </a:lnTo>
                  <a:lnTo>
                    <a:pt x="20979" y="9217"/>
                  </a:lnTo>
                  <a:lnTo>
                    <a:pt x="20858" y="9217"/>
                  </a:lnTo>
                  <a:lnTo>
                    <a:pt x="19524" y="6912"/>
                  </a:lnTo>
                  <a:lnTo>
                    <a:pt x="1588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4"/>
            <p:cNvSpPr/>
            <p:nvPr/>
          </p:nvSpPr>
          <p:spPr>
            <a:xfrm>
              <a:off x="1966725"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802"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618" y="40261"/>
                  </a:lnTo>
                  <a:lnTo>
                    <a:pt x="26679" y="41231"/>
                  </a:lnTo>
                  <a:lnTo>
                    <a:pt x="28498" y="42322"/>
                  </a:lnTo>
                  <a:lnTo>
                    <a:pt x="30075" y="43293"/>
                  </a:lnTo>
                  <a:lnTo>
                    <a:pt x="30681" y="43899"/>
                  </a:lnTo>
                  <a:lnTo>
                    <a:pt x="31166" y="44505"/>
                  </a:lnTo>
                  <a:lnTo>
                    <a:pt x="31651" y="45112"/>
                  </a:lnTo>
                  <a:lnTo>
                    <a:pt x="32015" y="45718"/>
                  </a:lnTo>
                  <a:lnTo>
                    <a:pt x="32136" y="46324"/>
                  </a:lnTo>
                  <a:lnTo>
                    <a:pt x="32258" y="47052"/>
                  </a:lnTo>
                  <a:lnTo>
                    <a:pt x="32258"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493" y="46082"/>
                  </a:lnTo>
                  <a:lnTo>
                    <a:pt x="16493" y="44748"/>
                  </a:lnTo>
                  <a:lnTo>
                    <a:pt x="16735" y="43535"/>
                  </a:lnTo>
                  <a:lnTo>
                    <a:pt x="17099" y="42444"/>
                  </a:lnTo>
                  <a:lnTo>
                    <a:pt x="17584" y="41352"/>
                  </a:lnTo>
                  <a:lnTo>
                    <a:pt x="18191" y="40382"/>
                  </a:lnTo>
                  <a:lnTo>
                    <a:pt x="18676" y="39533"/>
                  </a:lnTo>
                  <a:lnTo>
                    <a:pt x="19888" y="38078"/>
                  </a:lnTo>
                  <a:close/>
                  <a:moveTo>
                    <a:pt x="25224" y="0"/>
                  </a:moveTo>
                  <a:lnTo>
                    <a:pt x="22435" y="121"/>
                  </a:lnTo>
                  <a:lnTo>
                    <a:pt x="19767" y="485"/>
                  </a:lnTo>
                  <a:lnTo>
                    <a:pt x="17463" y="970"/>
                  </a:lnTo>
                  <a:lnTo>
                    <a:pt x="15280" y="1577"/>
                  </a:lnTo>
                  <a:lnTo>
                    <a:pt x="13219" y="2425"/>
                  </a:lnTo>
                  <a:lnTo>
                    <a:pt x="11400"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4" y="24617"/>
                  </a:lnTo>
                  <a:lnTo>
                    <a:pt x="4851" y="26194"/>
                  </a:lnTo>
                  <a:lnTo>
                    <a:pt x="5700" y="27649"/>
                  </a:lnTo>
                  <a:lnTo>
                    <a:pt x="6670" y="29104"/>
                  </a:lnTo>
                  <a:lnTo>
                    <a:pt x="7883" y="30317"/>
                  </a:lnTo>
                  <a:lnTo>
                    <a:pt x="9096" y="31530"/>
                  </a:lnTo>
                  <a:lnTo>
                    <a:pt x="8125" y="32257"/>
                  </a:lnTo>
                  <a:lnTo>
                    <a:pt x="6791" y="33470"/>
                  </a:lnTo>
                  <a:lnTo>
                    <a:pt x="5336" y="35046"/>
                  </a:lnTo>
                  <a:lnTo>
                    <a:pt x="3760" y="36865"/>
                  </a:lnTo>
                  <a:lnTo>
                    <a:pt x="3032" y="37957"/>
                  </a:lnTo>
                  <a:lnTo>
                    <a:pt x="2305" y="39170"/>
                  </a:lnTo>
                  <a:lnTo>
                    <a:pt x="1698" y="40382"/>
                  </a:lnTo>
                  <a:lnTo>
                    <a:pt x="1092" y="41595"/>
                  </a:lnTo>
                  <a:lnTo>
                    <a:pt x="728" y="43050"/>
                  </a:lnTo>
                  <a:lnTo>
                    <a:pt x="364"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2" y="62938"/>
                  </a:lnTo>
                  <a:lnTo>
                    <a:pt x="9581"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30" y="65242"/>
                  </a:lnTo>
                  <a:lnTo>
                    <a:pt x="39170" y="64151"/>
                  </a:lnTo>
                  <a:lnTo>
                    <a:pt x="40989" y="62938"/>
                  </a:lnTo>
                  <a:lnTo>
                    <a:pt x="42565" y="61604"/>
                  </a:lnTo>
                  <a:lnTo>
                    <a:pt x="44021" y="60149"/>
                  </a:lnTo>
                  <a:lnTo>
                    <a:pt x="45233" y="58572"/>
                  </a:lnTo>
                  <a:lnTo>
                    <a:pt x="46325" y="56875"/>
                  </a:lnTo>
                  <a:lnTo>
                    <a:pt x="47173" y="55177"/>
                  </a:lnTo>
                  <a:lnTo>
                    <a:pt x="47780" y="53479"/>
                  </a:lnTo>
                  <a:lnTo>
                    <a:pt x="48265" y="51539"/>
                  </a:lnTo>
                  <a:lnTo>
                    <a:pt x="48629" y="49720"/>
                  </a:lnTo>
                  <a:lnTo>
                    <a:pt x="48629" y="47901"/>
                  </a:lnTo>
                  <a:lnTo>
                    <a:pt x="48629" y="46688"/>
                  </a:lnTo>
                  <a:lnTo>
                    <a:pt x="48507" y="45475"/>
                  </a:lnTo>
                  <a:lnTo>
                    <a:pt x="48386" y="44384"/>
                  </a:lnTo>
                  <a:lnTo>
                    <a:pt x="48144" y="43293"/>
                  </a:lnTo>
                  <a:lnTo>
                    <a:pt x="47780" y="42322"/>
                  </a:lnTo>
                  <a:lnTo>
                    <a:pt x="47416" y="41352"/>
                  </a:lnTo>
                  <a:lnTo>
                    <a:pt x="46446" y="39533"/>
                  </a:lnTo>
                  <a:lnTo>
                    <a:pt x="45354" y="37957"/>
                  </a:lnTo>
                  <a:lnTo>
                    <a:pt x="44021"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5" y="12733"/>
                  </a:lnTo>
                  <a:lnTo>
                    <a:pt x="45597" y="10914"/>
                  </a:lnTo>
                  <a:lnTo>
                    <a:pt x="44748" y="9216"/>
                  </a:lnTo>
                  <a:lnTo>
                    <a:pt x="43535" y="7640"/>
                  </a:lnTo>
                  <a:lnTo>
                    <a:pt x="42323" y="6185"/>
                  </a:lnTo>
                  <a:lnTo>
                    <a:pt x="40868" y="4972"/>
                  </a:lnTo>
                  <a:lnTo>
                    <a:pt x="39291" y="3759"/>
                  </a:lnTo>
                  <a:lnTo>
                    <a:pt x="37593" y="2789"/>
                  </a:lnTo>
                  <a:lnTo>
                    <a:pt x="35774" y="1940"/>
                  </a:lnTo>
                  <a:lnTo>
                    <a:pt x="33834" y="1213"/>
                  </a:lnTo>
                  <a:lnTo>
                    <a:pt x="31772" y="728"/>
                  </a:lnTo>
                  <a:lnTo>
                    <a:pt x="29590" y="364"/>
                  </a:lnTo>
                  <a:lnTo>
                    <a:pt x="27407" y="121"/>
                  </a:lnTo>
                  <a:lnTo>
                    <a:pt x="2522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4"/>
            <p:cNvSpPr/>
            <p:nvPr/>
          </p:nvSpPr>
          <p:spPr>
            <a:xfrm>
              <a:off x="4437550"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681"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496" y="40261"/>
                  </a:lnTo>
                  <a:lnTo>
                    <a:pt x="26679" y="41231"/>
                  </a:lnTo>
                  <a:lnTo>
                    <a:pt x="28498" y="42322"/>
                  </a:lnTo>
                  <a:lnTo>
                    <a:pt x="30075" y="43293"/>
                  </a:lnTo>
                  <a:lnTo>
                    <a:pt x="30681" y="43899"/>
                  </a:lnTo>
                  <a:lnTo>
                    <a:pt x="31166" y="44505"/>
                  </a:lnTo>
                  <a:lnTo>
                    <a:pt x="31651" y="45112"/>
                  </a:lnTo>
                  <a:lnTo>
                    <a:pt x="32015" y="45718"/>
                  </a:lnTo>
                  <a:lnTo>
                    <a:pt x="32136" y="46324"/>
                  </a:lnTo>
                  <a:lnTo>
                    <a:pt x="32257" y="47052"/>
                  </a:lnTo>
                  <a:lnTo>
                    <a:pt x="32136"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371" y="46082"/>
                  </a:lnTo>
                  <a:lnTo>
                    <a:pt x="16493" y="44748"/>
                  </a:lnTo>
                  <a:lnTo>
                    <a:pt x="16735" y="43535"/>
                  </a:lnTo>
                  <a:lnTo>
                    <a:pt x="17099" y="42444"/>
                  </a:lnTo>
                  <a:lnTo>
                    <a:pt x="17584" y="41352"/>
                  </a:lnTo>
                  <a:lnTo>
                    <a:pt x="18190" y="40382"/>
                  </a:lnTo>
                  <a:lnTo>
                    <a:pt x="18676" y="39533"/>
                  </a:lnTo>
                  <a:lnTo>
                    <a:pt x="19888" y="38078"/>
                  </a:lnTo>
                  <a:close/>
                  <a:moveTo>
                    <a:pt x="25103" y="0"/>
                  </a:moveTo>
                  <a:lnTo>
                    <a:pt x="22435" y="121"/>
                  </a:lnTo>
                  <a:lnTo>
                    <a:pt x="19767" y="485"/>
                  </a:lnTo>
                  <a:lnTo>
                    <a:pt x="17463" y="970"/>
                  </a:lnTo>
                  <a:lnTo>
                    <a:pt x="15280" y="1577"/>
                  </a:lnTo>
                  <a:lnTo>
                    <a:pt x="13218" y="2425"/>
                  </a:lnTo>
                  <a:lnTo>
                    <a:pt x="11399"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3" y="24617"/>
                  </a:lnTo>
                  <a:lnTo>
                    <a:pt x="4851" y="26194"/>
                  </a:lnTo>
                  <a:lnTo>
                    <a:pt x="5700" y="27649"/>
                  </a:lnTo>
                  <a:lnTo>
                    <a:pt x="6670" y="29104"/>
                  </a:lnTo>
                  <a:lnTo>
                    <a:pt x="7883" y="30317"/>
                  </a:lnTo>
                  <a:lnTo>
                    <a:pt x="9095" y="31530"/>
                  </a:lnTo>
                  <a:lnTo>
                    <a:pt x="8125" y="32257"/>
                  </a:lnTo>
                  <a:lnTo>
                    <a:pt x="6791" y="33470"/>
                  </a:lnTo>
                  <a:lnTo>
                    <a:pt x="5336" y="35046"/>
                  </a:lnTo>
                  <a:lnTo>
                    <a:pt x="3760" y="36865"/>
                  </a:lnTo>
                  <a:lnTo>
                    <a:pt x="3032" y="37957"/>
                  </a:lnTo>
                  <a:lnTo>
                    <a:pt x="2304" y="39170"/>
                  </a:lnTo>
                  <a:lnTo>
                    <a:pt x="1698" y="40382"/>
                  </a:lnTo>
                  <a:lnTo>
                    <a:pt x="1092" y="41595"/>
                  </a:lnTo>
                  <a:lnTo>
                    <a:pt x="607" y="43050"/>
                  </a:lnTo>
                  <a:lnTo>
                    <a:pt x="243"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1" y="62938"/>
                  </a:lnTo>
                  <a:lnTo>
                    <a:pt x="9580"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29" y="65242"/>
                  </a:lnTo>
                  <a:lnTo>
                    <a:pt x="39170" y="64151"/>
                  </a:lnTo>
                  <a:lnTo>
                    <a:pt x="40989" y="62938"/>
                  </a:lnTo>
                  <a:lnTo>
                    <a:pt x="42565" y="61604"/>
                  </a:lnTo>
                  <a:lnTo>
                    <a:pt x="44020" y="60149"/>
                  </a:lnTo>
                  <a:lnTo>
                    <a:pt x="45233" y="58572"/>
                  </a:lnTo>
                  <a:lnTo>
                    <a:pt x="46324" y="56875"/>
                  </a:lnTo>
                  <a:lnTo>
                    <a:pt x="47173" y="55177"/>
                  </a:lnTo>
                  <a:lnTo>
                    <a:pt x="47780" y="53479"/>
                  </a:lnTo>
                  <a:lnTo>
                    <a:pt x="48265" y="51539"/>
                  </a:lnTo>
                  <a:lnTo>
                    <a:pt x="48629" y="49720"/>
                  </a:lnTo>
                  <a:lnTo>
                    <a:pt x="48629" y="47901"/>
                  </a:lnTo>
                  <a:lnTo>
                    <a:pt x="48629" y="46688"/>
                  </a:lnTo>
                  <a:lnTo>
                    <a:pt x="48507" y="45475"/>
                  </a:lnTo>
                  <a:lnTo>
                    <a:pt x="48386" y="44384"/>
                  </a:lnTo>
                  <a:lnTo>
                    <a:pt x="48022" y="43293"/>
                  </a:lnTo>
                  <a:lnTo>
                    <a:pt x="47780" y="42322"/>
                  </a:lnTo>
                  <a:lnTo>
                    <a:pt x="47416" y="41352"/>
                  </a:lnTo>
                  <a:lnTo>
                    <a:pt x="46446" y="39533"/>
                  </a:lnTo>
                  <a:lnTo>
                    <a:pt x="45354" y="37957"/>
                  </a:lnTo>
                  <a:lnTo>
                    <a:pt x="44020"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4" y="12733"/>
                  </a:lnTo>
                  <a:lnTo>
                    <a:pt x="45597" y="10914"/>
                  </a:lnTo>
                  <a:lnTo>
                    <a:pt x="44627" y="9216"/>
                  </a:lnTo>
                  <a:lnTo>
                    <a:pt x="43535" y="7640"/>
                  </a:lnTo>
                  <a:lnTo>
                    <a:pt x="42323" y="6185"/>
                  </a:lnTo>
                  <a:lnTo>
                    <a:pt x="40867" y="4972"/>
                  </a:lnTo>
                  <a:lnTo>
                    <a:pt x="39291" y="3759"/>
                  </a:lnTo>
                  <a:lnTo>
                    <a:pt x="37593" y="2789"/>
                  </a:lnTo>
                  <a:lnTo>
                    <a:pt x="35774" y="1940"/>
                  </a:lnTo>
                  <a:lnTo>
                    <a:pt x="33834" y="1213"/>
                  </a:lnTo>
                  <a:lnTo>
                    <a:pt x="31772" y="728"/>
                  </a:lnTo>
                  <a:lnTo>
                    <a:pt x="29590" y="364"/>
                  </a:lnTo>
                  <a:lnTo>
                    <a:pt x="27407" y="121"/>
                  </a:lnTo>
                  <a:lnTo>
                    <a:pt x="2510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ver Slide 1: Open Brand" showMasterSp="0">
  <p:cSld name="Cover Slide Option 1_1_2">
    <p:bg>
      <p:bgPr>
        <a:noFill/>
      </p:bgPr>
    </p:bg>
    <p:spTree>
      <p:nvGrpSpPr>
        <p:cNvPr id="313" name="Shape 313"/>
        <p:cNvGrpSpPr/>
        <p:nvPr/>
      </p:nvGrpSpPr>
      <p:grpSpPr>
        <a:xfrm>
          <a:off x="0" y="0"/>
          <a:ext cx="0" cy="0"/>
          <a:chOff x="0" y="0"/>
          <a:chExt cx="0" cy="0"/>
        </a:xfrm>
      </p:grpSpPr>
      <p:pic>
        <p:nvPicPr>
          <p:cNvPr id="314" name="Google Shape;314;p32"/>
          <p:cNvPicPr preferRelativeResize="0"/>
          <p:nvPr/>
        </p:nvPicPr>
        <p:blipFill rotWithShape="1">
          <a:blip r:embed="rId2">
            <a:alphaModFix/>
          </a:blip>
          <a:srcRect b="3509" l="0" r="0" t="12123"/>
          <a:stretch/>
        </p:blipFill>
        <p:spPr>
          <a:xfrm>
            <a:off x="1" y="0"/>
            <a:ext cx="9144005" cy="5143503"/>
          </a:xfrm>
          <a:prstGeom prst="rect">
            <a:avLst/>
          </a:prstGeom>
          <a:noFill/>
          <a:ln>
            <a:noFill/>
          </a:ln>
        </p:spPr>
      </p:pic>
      <p:grpSp>
        <p:nvGrpSpPr>
          <p:cNvPr id="315" name="Google Shape;315;p32"/>
          <p:cNvGrpSpPr/>
          <p:nvPr/>
        </p:nvGrpSpPr>
        <p:grpSpPr>
          <a:xfrm>
            <a:off x="2346320" y="342891"/>
            <a:ext cx="4451366" cy="4451366"/>
            <a:chOff x="1190625" y="238125"/>
            <a:chExt cx="5238750" cy="5238750"/>
          </a:xfrm>
        </p:grpSpPr>
        <p:sp>
          <p:nvSpPr>
            <p:cNvPr id="316" name="Google Shape;316;p32"/>
            <p:cNvSpPr/>
            <p:nvPr/>
          </p:nvSpPr>
          <p:spPr>
            <a:xfrm>
              <a:off x="1190625" y="238125"/>
              <a:ext cx="5238750" cy="5238750"/>
            </a:xfrm>
            <a:custGeom>
              <a:rect b="b" l="l" r="r" t="t"/>
              <a:pathLst>
                <a:path extrusionOk="0" h="209550" w="209550">
                  <a:moveTo>
                    <a:pt x="104775" y="17553"/>
                  </a:moveTo>
                  <a:lnTo>
                    <a:pt x="107049" y="17644"/>
                  </a:lnTo>
                  <a:lnTo>
                    <a:pt x="109323" y="17735"/>
                  </a:lnTo>
                  <a:lnTo>
                    <a:pt x="111505" y="17826"/>
                  </a:lnTo>
                  <a:lnTo>
                    <a:pt x="113688" y="18008"/>
                  </a:lnTo>
                  <a:lnTo>
                    <a:pt x="115871" y="18281"/>
                  </a:lnTo>
                  <a:lnTo>
                    <a:pt x="118054" y="18554"/>
                  </a:lnTo>
                  <a:lnTo>
                    <a:pt x="120237" y="18918"/>
                  </a:lnTo>
                  <a:lnTo>
                    <a:pt x="122328" y="19372"/>
                  </a:lnTo>
                  <a:lnTo>
                    <a:pt x="126603" y="20282"/>
                  </a:lnTo>
                  <a:lnTo>
                    <a:pt x="130696" y="21464"/>
                  </a:lnTo>
                  <a:lnTo>
                    <a:pt x="134789" y="22829"/>
                  </a:lnTo>
                  <a:lnTo>
                    <a:pt x="138700" y="24466"/>
                  </a:lnTo>
                  <a:lnTo>
                    <a:pt x="142610" y="26194"/>
                  </a:lnTo>
                  <a:lnTo>
                    <a:pt x="146339" y="28104"/>
                  </a:lnTo>
                  <a:lnTo>
                    <a:pt x="149977" y="30196"/>
                  </a:lnTo>
                  <a:lnTo>
                    <a:pt x="153524" y="32469"/>
                  </a:lnTo>
                  <a:lnTo>
                    <a:pt x="156981" y="34925"/>
                  </a:lnTo>
                  <a:lnTo>
                    <a:pt x="160255" y="37472"/>
                  </a:lnTo>
                  <a:lnTo>
                    <a:pt x="163438" y="40200"/>
                  </a:lnTo>
                  <a:lnTo>
                    <a:pt x="166439" y="43111"/>
                  </a:lnTo>
                  <a:lnTo>
                    <a:pt x="169350" y="46112"/>
                  </a:lnTo>
                  <a:lnTo>
                    <a:pt x="172078" y="49295"/>
                  </a:lnTo>
                  <a:lnTo>
                    <a:pt x="174716" y="52660"/>
                  </a:lnTo>
                  <a:lnTo>
                    <a:pt x="177081" y="56026"/>
                  </a:lnTo>
                  <a:lnTo>
                    <a:pt x="179354" y="59573"/>
                  </a:lnTo>
                  <a:lnTo>
                    <a:pt x="181446" y="63211"/>
                  </a:lnTo>
                  <a:lnTo>
                    <a:pt x="183447" y="67031"/>
                  </a:lnTo>
                  <a:lnTo>
                    <a:pt x="185175" y="70850"/>
                  </a:lnTo>
                  <a:lnTo>
                    <a:pt x="186721" y="74852"/>
                  </a:lnTo>
                  <a:lnTo>
                    <a:pt x="188086" y="78854"/>
                  </a:lnTo>
                  <a:lnTo>
                    <a:pt x="189268" y="83038"/>
                  </a:lnTo>
                  <a:lnTo>
                    <a:pt x="190268" y="87222"/>
                  </a:lnTo>
                  <a:lnTo>
                    <a:pt x="190632" y="89404"/>
                  </a:lnTo>
                  <a:lnTo>
                    <a:pt x="190996" y="91496"/>
                  </a:lnTo>
                  <a:lnTo>
                    <a:pt x="191360" y="93679"/>
                  </a:lnTo>
                  <a:lnTo>
                    <a:pt x="191542" y="95862"/>
                  </a:lnTo>
                  <a:lnTo>
                    <a:pt x="191724" y="98136"/>
                  </a:lnTo>
                  <a:lnTo>
                    <a:pt x="191906" y="100318"/>
                  </a:lnTo>
                  <a:lnTo>
                    <a:pt x="191997" y="102592"/>
                  </a:lnTo>
                  <a:lnTo>
                    <a:pt x="191997" y="104775"/>
                  </a:lnTo>
                  <a:lnTo>
                    <a:pt x="191997" y="107049"/>
                  </a:lnTo>
                  <a:lnTo>
                    <a:pt x="191906" y="109323"/>
                  </a:lnTo>
                  <a:lnTo>
                    <a:pt x="191724" y="111505"/>
                  </a:lnTo>
                  <a:lnTo>
                    <a:pt x="191542" y="113688"/>
                  </a:lnTo>
                  <a:lnTo>
                    <a:pt x="191360" y="115871"/>
                  </a:lnTo>
                  <a:lnTo>
                    <a:pt x="190996" y="118054"/>
                  </a:lnTo>
                  <a:lnTo>
                    <a:pt x="190632" y="120237"/>
                  </a:lnTo>
                  <a:lnTo>
                    <a:pt x="190268" y="122419"/>
                  </a:lnTo>
                  <a:lnTo>
                    <a:pt x="189268" y="126603"/>
                  </a:lnTo>
                  <a:lnTo>
                    <a:pt x="188086" y="130787"/>
                  </a:lnTo>
                  <a:lnTo>
                    <a:pt x="186721" y="134789"/>
                  </a:lnTo>
                  <a:lnTo>
                    <a:pt x="185175" y="138791"/>
                  </a:lnTo>
                  <a:lnTo>
                    <a:pt x="183447" y="142610"/>
                  </a:lnTo>
                  <a:lnTo>
                    <a:pt x="181446" y="146339"/>
                  </a:lnTo>
                  <a:lnTo>
                    <a:pt x="179354" y="150068"/>
                  </a:lnTo>
                  <a:lnTo>
                    <a:pt x="177081" y="153615"/>
                  </a:lnTo>
                  <a:lnTo>
                    <a:pt x="174716" y="156981"/>
                  </a:lnTo>
                  <a:lnTo>
                    <a:pt x="172078" y="160255"/>
                  </a:lnTo>
                  <a:lnTo>
                    <a:pt x="169350" y="163438"/>
                  </a:lnTo>
                  <a:lnTo>
                    <a:pt x="166439" y="166439"/>
                  </a:lnTo>
                  <a:lnTo>
                    <a:pt x="163438" y="169350"/>
                  </a:lnTo>
                  <a:lnTo>
                    <a:pt x="160255" y="172078"/>
                  </a:lnTo>
                  <a:lnTo>
                    <a:pt x="156981" y="174716"/>
                  </a:lnTo>
                  <a:lnTo>
                    <a:pt x="153524" y="177172"/>
                  </a:lnTo>
                  <a:lnTo>
                    <a:pt x="149977" y="179445"/>
                  </a:lnTo>
                  <a:lnTo>
                    <a:pt x="146339" y="181537"/>
                  </a:lnTo>
                  <a:lnTo>
                    <a:pt x="142610" y="183447"/>
                  </a:lnTo>
                  <a:lnTo>
                    <a:pt x="138700" y="185175"/>
                  </a:lnTo>
                  <a:lnTo>
                    <a:pt x="134789" y="186721"/>
                  </a:lnTo>
                  <a:lnTo>
                    <a:pt x="130696" y="188086"/>
                  </a:lnTo>
                  <a:lnTo>
                    <a:pt x="126603" y="189268"/>
                  </a:lnTo>
                  <a:lnTo>
                    <a:pt x="122328" y="190268"/>
                  </a:lnTo>
                  <a:lnTo>
                    <a:pt x="120237" y="190632"/>
                  </a:lnTo>
                  <a:lnTo>
                    <a:pt x="118054" y="190996"/>
                  </a:lnTo>
                  <a:lnTo>
                    <a:pt x="115871" y="191360"/>
                  </a:lnTo>
                  <a:lnTo>
                    <a:pt x="113688" y="191542"/>
                  </a:lnTo>
                  <a:lnTo>
                    <a:pt x="111505" y="191815"/>
                  </a:lnTo>
                  <a:lnTo>
                    <a:pt x="109323" y="191906"/>
                  </a:lnTo>
                  <a:lnTo>
                    <a:pt x="107049" y="191997"/>
                  </a:lnTo>
                  <a:lnTo>
                    <a:pt x="102501" y="191997"/>
                  </a:lnTo>
                  <a:lnTo>
                    <a:pt x="100318" y="191906"/>
                  </a:lnTo>
                  <a:lnTo>
                    <a:pt x="98045" y="191815"/>
                  </a:lnTo>
                  <a:lnTo>
                    <a:pt x="95862" y="191542"/>
                  </a:lnTo>
                  <a:lnTo>
                    <a:pt x="93679" y="191360"/>
                  </a:lnTo>
                  <a:lnTo>
                    <a:pt x="91496" y="190996"/>
                  </a:lnTo>
                  <a:lnTo>
                    <a:pt x="89313" y="190632"/>
                  </a:lnTo>
                  <a:lnTo>
                    <a:pt x="87222" y="190268"/>
                  </a:lnTo>
                  <a:lnTo>
                    <a:pt x="83038" y="189268"/>
                  </a:lnTo>
                  <a:lnTo>
                    <a:pt x="78854" y="188086"/>
                  </a:lnTo>
                  <a:lnTo>
                    <a:pt x="74761" y="186721"/>
                  </a:lnTo>
                  <a:lnTo>
                    <a:pt x="70850" y="185175"/>
                  </a:lnTo>
                  <a:lnTo>
                    <a:pt x="66940" y="183447"/>
                  </a:lnTo>
                  <a:lnTo>
                    <a:pt x="63211" y="181537"/>
                  </a:lnTo>
                  <a:lnTo>
                    <a:pt x="59573" y="179445"/>
                  </a:lnTo>
                  <a:lnTo>
                    <a:pt x="56026" y="177172"/>
                  </a:lnTo>
                  <a:lnTo>
                    <a:pt x="52569" y="174716"/>
                  </a:lnTo>
                  <a:lnTo>
                    <a:pt x="49295" y="172078"/>
                  </a:lnTo>
                  <a:lnTo>
                    <a:pt x="46112" y="169350"/>
                  </a:lnTo>
                  <a:lnTo>
                    <a:pt x="43111" y="166439"/>
                  </a:lnTo>
                  <a:lnTo>
                    <a:pt x="40200" y="163438"/>
                  </a:lnTo>
                  <a:lnTo>
                    <a:pt x="37472" y="160255"/>
                  </a:lnTo>
                  <a:lnTo>
                    <a:pt x="34925" y="156981"/>
                  </a:lnTo>
                  <a:lnTo>
                    <a:pt x="32469" y="153615"/>
                  </a:lnTo>
                  <a:lnTo>
                    <a:pt x="30196" y="150068"/>
                  </a:lnTo>
                  <a:lnTo>
                    <a:pt x="28104" y="146339"/>
                  </a:lnTo>
                  <a:lnTo>
                    <a:pt x="26194" y="142610"/>
                  </a:lnTo>
                  <a:lnTo>
                    <a:pt x="24466" y="138791"/>
                  </a:lnTo>
                  <a:lnTo>
                    <a:pt x="22829" y="134789"/>
                  </a:lnTo>
                  <a:lnTo>
                    <a:pt x="21464" y="130787"/>
                  </a:lnTo>
                  <a:lnTo>
                    <a:pt x="20282" y="126603"/>
                  </a:lnTo>
                  <a:lnTo>
                    <a:pt x="19372" y="122419"/>
                  </a:lnTo>
                  <a:lnTo>
                    <a:pt x="18918" y="120237"/>
                  </a:lnTo>
                  <a:lnTo>
                    <a:pt x="18554" y="118054"/>
                  </a:lnTo>
                  <a:lnTo>
                    <a:pt x="18281" y="115871"/>
                  </a:lnTo>
                  <a:lnTo>
                    <a:pt x="18008" y="113688"/>
                  </a:lnTo>
                  <a:lnTo>
                    <a:pt x="17826" y="111505"/>
                  </a:lnTo>
                  <a:lnTo>
                    <a:pt x="17644" y="109323"/>
                  </a:lnTo>
                  <a:lnTo>
                    <a:pt x="17553" y="107049"/>
                  </a:lnTo>
                  <a:lnTo>
                    <a:pt x="17553" y="104775"/>
                  </a:lnTo>
                  <a:lnTo>
                    <a:pt x="17553" y="102592"/>
                  </a:lnTo>
                  <a:lnTo>
                    <a:pt x="17644" y="100318"/>
                  </a:lnTo>
                  <a:lnTo>
                    <a:pt x="17826" y="98136"/>
                  </a:lnTo>
                  <a:lnTo>
                    <a:pt x="18008" y="95862"/>
                  </a:lnTo>
                  <a:lnTo>
                    <a:pt x="18281" y="93679"/>
                  </a:lnTo>
                  <a:lnTo>
                    <a:pt x="18554" y="91496"/>
                  </a:lnTo>
                  <a:lnTo>
                    <a:pt x="18918" y="89404"/>
                  </a:lnTo>
                  <a:lnTo>
                    <a:pt x="19372" y="87222"/>
                  </a:lnTo>
                  <a:lnTo>
                    <a:pt x="20282" y="83038"/>
                  </a:lnTo>
                  <a:lnTo>
                    <a:pt x="21464" y="78854"/>
                  </a:lnTo>
                  <a:lnTo>
                    <a:pt x="22829" y="74852"/>
                  </a:lnTo>
                  <a:lnTo>
                    <a:pt x="24466" y="70850"/>
                  </a:lnTo>
                  <a:lnTo>
                    <a:pt x="26194" y="67031"/>
                  </a:lnTo>
                  <a:lnTo>
                    <a:pt x="28104" y="63211"/>
                  </a:lnTo>
                  <a:lnTo>
                    <a:pt x="30196" y="59573"/>
                  </a:lnTo>
                  <a:lnTo>
                    <a:pt x="32469" y="56026"/>
                  </a:lnTo>
                  <a:lnTo>
                    <a:pt x="34925" y="52660"/>
                  </a:lnTo>
                  <a:lnTo>
                    <a:pt x="37472" y="49295"/>
                  </a:lnTo>
                  <a:lnTo>
                    <a:pt x="40200" y="46112"/>
                  </a:lnTo>
                  <a:lnTo>
                    <a:pt x="43111" y="43111"/>
                  </a:lnTo>
                  <a:lnTo>
                    <a:pt x="46112" y="40200"/>
                  </a:lnTo>
                  <a:lnTo>
                    <a:pt x="49295" y="37472"/>
                  </a:lnTo>
                  <a:lnTo>
                    <a:pt x="52569" y="34925"/>
                  </a:lnTo>
                  <a:lnTo>
                    <a:pt x="56026" y="32469"/>
                  </a:lnTo>
                  <a:lnTo>
                    <a:pt x="59573" y="30196"/>
                  </a:lnTo>
                  <a:lnTo>
                    <a:pt x="63211" y="28104"/>
                  </a:lnTo>
                  <a:lnTo>
                    <a:pt x="66940" y="26194"/>
                  </a:lnTo>
                  <a:lnTo>
                    <a:pt x="70850" y="24466"/>
                  </a:lnTo>
                  <a:lnTo>
                    <a:pt x="74761" y="22829"/>
                  </a:lnTo>
                  <a:lnTo>
                    <a:pt x="78854" y="21464"/>
                  </a:lnTo>
                  <a:lnTo>
                    <a:pt x="83038" y="20282"/>
                  </a:lnTo>
                  <a:lnTo>
                    <a:pt x="87222" y="19372"/>
                  </a:lnTo>
                  <a:lnTo>
                    <a:pt x="89313" y="18918"/>
                  </a:lnTo>
                  <a:lnTo>
                    <a:pt x="91496" y="18554"/>
                  </a:lnTo>
                  <a:lnTo>
                    <a:pt x="93679" y="18281"/>
                  </a:lnTo>
                  <a:lnTo>
                    <a:pt x="95862" y="18008"/>
                  </a:lnTo>
                  <a:lnTo>
                    <a:pt x="98045" y="17826"/>
                  </a:lnTo>
                  <a:lnTo>
                    <a:pt x="100318" y="17735"/>
                  </a:lnTo>
                  <a:lnTo>
                    <a:pt x="102501" y="17644"/>
                  </a:lnTo>
                  <a:lnTo>
                    <a:pt x="104775" y="17553"/>
                  </a:lnTo>
                  <a:close/>
                  <a:moveTo>
                    <a:pt x="104775" y="0"/>
                  </a:moveTo>
                  <a:lnTo>
                    <a:pt x="102046" y="91"/>
                  </a:lnTo>
                  <a:lnTo>
                    <a:pt x="99409" y="182"/>
                  </a:lnTo>
                  <a:lnTo>
                    <a:pt x="96771" y="364"/>
                  </a:lnTo>
                  <a:lnTo>
                    <a:pt x="94043" y="546"/>
                  </a:lnTo>
                  <a:lnTo>
                    <a:pt x="91405" y="910"/>
                  </a:lnTo>
                  <a:lnTo>
                    <a:pt x="88859" y="1273"/>
                  </a:lnTo>
                  <a:lnTo>
                    <a:pt x="86221" y="1637"/>
                  </a:lnTo>
                  <a:lnTo>
                    <a:pt x="83674" y="2183"/>
                  </a:lnTo>
                  <a:lnTo>
                    <a:pt x="81128" y="2729"/>
                  </a:lnTo>
                  <a:lnTo>
                    <a:pt x="78581" y="3365"/>
                  </a:lnTo>
                  <a:lnTo>
                    <a:pt x="76126" y="4002"/>
                  </a:lnTo>
                  <a:lnTo>
                    <a:pt x="73670" y="4729"/>
                  </a:lnTo>
                  <a:lnTo>
                    <a:pt x="71214" y="5548"/>
                  </a:lnTo>
                  <a:lnTo>
                    <a:pt x="68759" y="6367"/>
                  </a:lnTo>
                  <a:lnTo>
                    <a:pt x="66394" y="7276"/>
                  </a:lnTo>
                  <a:lnTo>
                    <a:pt x="64029" y="8276"/>
                  </a:lnTo>
                  <a:lnTo>
                    <a:pt x="61664" y="9277"/>
                  </a:lnTo>
                  <a:lnTo>
                    <a:pt x="59391" y="10368"/>
                  </a:lnTo>
                  <a:lnTo>
                    <a:pt x="57117" y="11460"/>
                  </a:lnTo>
                  <a:lnTo>
                    <a:pt x="54843" y="12642"/>
                  </a:lnTo>
                  <a:lnTo>
                    <a:pt x="52660" y="13915"/>
                  </a:lnTo>
                  <a:lnTo>
                    <a:pt x="50478" y="15189"/>
                  </a:lnTo>
                  <a:lnTo>
                    <a:pt x="48295" y="16553"/>
                  </a:lnTo>
                  <a:lnTo>
                    <a:pt x="46203" y="17917"/>
                  </a:lnTo>
                  <a:lnTo>
                    <a:pt x="44111" y="19372"/>
                  </a:lnTo>
                  <a:lnTo>
                    <a:pt x="42110" y="20828"/>
                  </a:lnTo>
                  <a:lnTo>
                    <a:pt x="40109" y="22374"/>
                  </a:lnTo>
                  <a:lnTo>
                    <a:pt x="38108" y="23920"/>
                  </a:lnTo>
                  <a:lnTo>
                    <a:pt x="36198" y="25557"/>
                  </a:lnTo>
                  <a:lnTo>
                    <a:pt x="34379" y="27285"/>
                  </a:lnTo>
                  <a:lnTo>
                    <a:pt x="32469" y="28922"/>
                  </a:lnTo>
                  <a:lnTo>
                    <a:pt x="30741" y="30741"/>
                  </a:lnTo>
                  <a:lnTo>
                    <a:pt x="28922" y="32560"/>
                  </a:lnTo>
                  <a:lnTo>
                    <a:pt x="27194" y="34379"/>
                  </a:lnTo>
                  <a:lnTo>
                    <a:pt x="25557" y="36198"/>
                  </a:lnTo>
                  <a:lnTo>
                    <a:pt x="23920" y="38199"/>
                  </a:lnTo>
                  <a:lnTo>
                    <a:pt x="22374" y="40109"/>
                  </a:lnTo>
                  <a:lnTo>
                    <a:pt x="20828" y="42110"/>
                  </a:lnTo>
                  <a:lnTo>
                    <a:pt x="19372" y="44111"/>
                  </a:lnTo>
                  <a:lnTo>
                    <a:pt x="17917" y="46203"/>
                  </a:lnTo>
                  <a:lnTo>
                    <a:pt x="16553" y="48295"/>
                  </a:lnTo>
                  <a:lnTo>
                    <a:pt x="15189" y="50478"/>
                  </a:lnTo>
                  <a:lnTo>
                    <a:pt x="13915" y="52660"/>
                  </a:lnTo>
                  <a:lnTo>
                    <a:pt x="12642" y="54843"/>
                  </a:lnTo>
                  <a:lnTo>
                    <a:pt x="11460" y="57117"/>
                  </a:lnTo>
                  <a:lnTo>
                    <a:pt x="10368" y="59391"/>
                  </a:lnTo>
                  <a:lnTo>
                    <a:pt x="9277" y="61664"/>
                  </a:lnTo>
                  <a:lnTo>
                    <a:pt x="8276" y="64029"/>
                  </a:lnTo>
                  <a:lnTo>
                    <a:pt x="7276" y="66394"/>
                  </a:lnTo>
                  <a:lnTo>
                    <a:pt x="6367" y="68759"/>
                  </a:lnTo>
                  <a:lnTo>
                    <a:pt x="5548" y="71214"/>
                  </a:lnTo>
                  <a:lnTo>
                    <a:pt x="4729" y="73670"/>
                  </a:lnTo>
                  <a:lnTo>
                    <a:pt x="4002" y="76126"/>
                  </a:lnTo>
                  <a:lnTo>
                    <a:pt x="3274" y="78581"/>
                  </a:lnTo>
                  <a:lnTo>
                    <a:pt x="2729" y="81128"/>
                  </a:lnTo>
                  <a:lnTo>
                    <a:pt x="2183" y="83674"/>
                  </a:lnTo>
                  <a:lnTo>
                    <a:pt x="1637" y="86221"/>
                  </a:lnTo>
                  <a:lnTo>
                    <a:pt x="1182" y="88859"/>
                  </a:lnTo>
                  <a:lnTo>
                    <a:pt x="819" y="91496"/>
                  </a:lnTo>
                  <a:lnTo>
                    <a:pt x="546" y="94134"/>
                  </a:lnTo>
                  <a:lnTo>
                    <a:pt x="364" y="96771"/>
                  </a:lnTo>
                  <a:lnTo>
                    <a:pt x="182" y="99409"/>
                  </a:lnTo>
                  <a:lnTo>
                    <a:pt x="91" y="102137"/>
                  </a:lnTo>
                  <a:lnTo>
                    <a:pt x="0" y="104775"/>
                  </a:lnTo>
                  <a:lnTo>
                    <a:pt x="91" y="107504"/>
                  </a:lnTo>
                  <a:lnTo>
                    <a:pt x="182" y="110232"/>
                  </a:lnTo>
                  <a:lnTo>
                    <a:pt x="364" y="112870"/>
                  </a:lnTo>
                  <a:lnTo>
                    <a:pt x="546" y="115507"/>
                  </a:lnTo>
                  <a:lnTo>
                    <a:pt x="819" y="118145"/>
                  </a:lnTo>
                  <a:lnTo>
                    <a:pt x="1182" y="120782"/>
                  </a:lnTo>
                  <a:lnTo>
                    <a:pt x="1637" y="123329"/>
                  </a:lnTo>
                  <a:lnTo>
                    <a:pt x="2183" y="125966"/>
                  </a:lnTo>
                  <a:lnTo>
                    <a:pt x="2729" y="128422"/>
                  </a:lnTo>
                  <a:lnTo>
                    <a:pt x="3274" y="130969"/>
                  </a:lnTo>
                  <a:lnTo>
                    <a:pt x="4002" y="133515"/>
                  </a:lnTo>
                  <a:lnTo>
                    <a:pt x="4729" y="135971"/>
                  </a:lnTo>
                  <a:lnTo>
                    <a:pt x="5548" y="138427"/>
                  </a:lnTo>
                  <a:lnTo>
                    <a:pt x="6367" y="140791"/>
                  </a:lnTo>
                  <a:lnTo>
                    <a:pt x="7276" y="143247"/>
                  </a:lnTo>
                  <a:lnTo>
                    <a:pt x="8276" y="145612"/>
                  </a:lnTo>
                  <a:lnTo>
                    <a:pt x="9277" y="147886"/>
                  </a:lnTo>
                  <a:lnTo>
                    <a:pt x="10368" y="150250"/>
                  </a:lnTo>
                  <a:lnTo>
                    <a:pt x="11460" y="152524"/>
                  </a:lnTo>
                  <a:lnTo>
                    <a:pt x="12642" y="154707"/>
                  </a:lnTo>
                  <a:lnTo>
                    <a:pt x="13915" y="156981"/>
                  </a:lnTo>
                  <a:lnTo>
                    <a:pt x="15189" y="159163"/>
                  </a:lnTo>
                  <a:lnTo>
                    <a:pt x="16553" y="161255"/>
                  </a:lnTo>
                  <a:lnTo>
                    <a:pt x="17917" y="163347"/>
                  </a:lnTo>
                  <a:lnTo>
                    <a:pt x="19372" y="165439"/>
                  </a:lnTo>
                  <a:lnTo>
                    <a:pt x="20828" y="167531"/>
                  </a:lnTo>
                  <a:lnTo>
                    <a:pt x="22374" y="169532"/>
                  </a:lnTo>
                  <a:lnTo>
                    <a:pt x="23920" y="171442"/>
                  </a:lnTo>
                  <a:lnTo>
                    <a:pt x="25557" y="173352"/>
                  </a:lnTo>
                  <a:lnTo>
                    <a:pt x="27194" y="175262"/>
                  </a:lnTo>
                  <a:lnTo>
                    <a:pt x="28922" y="177081"/>
                  </a:lnTo>
                  <a:lnTo>
                    <a:pt x="30741" y="178900"/>
                  </a:lnTo>
                  <a:lnTo>
                    <a:pt x="32469" y="180628"/>
                  </a:lnTo>
                  <a:lnTo>
                    <a:pt x="34379" y="182356"/>
                  </a:lnTo>
                  <a:lnTo>
                    <a:pt x="36198" y="183993"/>
                  </a:lnTo>
                  <a:lnTo>
                    <a:pt x="38108" y="185630"/>
                  </a:lnTo>
                  <a:lnTo>
                    <a:pt x="40109" y="187267"/>
                  </a:lnTo>
                  <a:lnTo>
                    <a:pt x="42110" y="188722"/>
                  </a:lnTo>
                  <a:lnTo>
                    <a:pt x="44111" y="190268"/>
                  </a:lnTo>
                  <a:lnTo>
                    <a:pt x="46203" y="191724"/>
                  </a:lnTo>
                  <a:lnTo>
                    <a:pt x="48295" y="193088"/>
                  </a:lnTo>
                  <a:lnTo>
                    <a:pt x="50478" y="194452"/>
                  </a:lnTo>
                  <a:lnTo>
                    <a:pt x="52660" y="195726"/>
                  </a:lnTo>
                  <a:lnTo>
                    <a:pt x="54843" y="196908"/>
                  </a:lnTo>
                  <a:lnTo>
                    <a:pt x="57117" y="198090"/>
                  </a:lnTo>
                  <a:lnTo>
                    <a:pt x="59391" y="199273"/>
                  </a:lnTo>
                  <a:lnTo>
                    <a:pt x="61664" y="200364"/>
                  </a:lnTo>
                  <a:lnTo>
                    <a:pt x="64029" y="201364"/>
                  </a:lnTo>
                  <a:lnTo>
                    <a:pt x="66394" y="202274"/>
                  </a:lnTo>
                  <a:lnTo>
                    <a:pt x="68759" y="203183"/>
                  </a:lnTo>
                  <a:lnTo>
                    <a:pt x="71214" y="204093"/>
                  </a:lnTo>
                  <a:lnTo>
                    <a:pt x="73670" y="204912"/>
                  </a:lnTo>
                  <a:lnTo>
                    <a:pt x="76126" y="205639"/>
                  </a:lnTo>
                  <a:lnTo>
                    <a:pt x="78581" y="206276"/>
                  </a:lnTo>
                  <a:lnTo>
                    <a:pt x="81128" y="206912"/>
                  </a:lnTo>
                  <a:lnTo>
                    <a:pt x="83674" y="207458"/>
                  </a:lnTo>
                  <a:lnTo>
                    <a:pt x="86221" y="207913"/>
                  </a:lnTo>
                  <a:lnTo>
                    <a:pt x="88859" y="208368"/>
                  </a:lnTo>
                  <a:lnTo>
                    <a:pt x="91405" y="208731"/>
                  </a:lnTo>
                  <a:lnTo>
                    <a:pt x="94043" y="209004"/>
                  </a:lnTo>
                  <a:lnTo>
                    <a:pt x="96771" y="209277"/>
                  </a:lnTo>
                  <a:lnTo>
                    <a:pt x="99409" y="209459"/>
                  </a:lnTo>
                  <a:lnTo>
                    <a:pt x="102046" y="209550"/>
                  </a:lnTo>
                  <a:lnTo>
                    <a:pt x="107504" y="209550"/>
                  </a:lnTo>
                  <a:lnTo>
                    <a:pt x="110141" y="209459"/>
                  </a:lnTo>
                  <a:lnTo>
                    <a:pt x="112870" y="209277"/>
                  </a:lnTo>
                  <a:lnTo>
                    <a:pt x="115507" y="209004"/>
                  </a:lnTo>
                  <a:lnTo>
                    <a:pt x="118145" y="208731"/>
                  </a:lnTo>
                  <a:lnTo>
                    <a:pt x="120782" y="208368"/>
                  </a:lnTo>
                  <a:lnTo>
                    <a:pt x="123329" y="207913"/>
                  </a:lnTo>
                  <a:lnTo>
                    <a:pt x="125876" y="207458"/>
                  </a:lnTo>
                  <a:lnTo>
                    <a:pt x="128422" y="206912"/>
                  </a:lnTo>
                  <a:lnTo>
                    <a:pt x="130969" y="206276"/>
                  </a:lnTo>
                  <a:lnTo>
                    <a:pt x="133515" y="205639"/>
                  </a:lnTo>
                  <a:lnTo>
                    <a:pt x="135971" y="204912"/>
                  </a:lnTo>
                  <a:lnTo>
                    <a:pt x="138427" y="204093"/>
                  </a:lnTo>
                  <a:lnTo>
                    <a:pt x="140791" y="203183"/>
                  </a:lnTo>
                  <a:lnTo>
                    <a:pt x="143247" y="202274"/>
                  </a:lnTo>
                  <a:lnTo>
                    <a:pt x="145612" y="201364"/>
                  </a:lnTo>
                  <a:lnTo>
                    <a:pt x="147886" y="200364"/>
                  </a:lnTo>
                  <a:lnTo>
                    <a:pt x="150250" y="199273"/>
                  </a:lnTo>
                  <a:lnTo>
                    <a:pt x="152524" y="198090"/>
                  </a:lnTo>
                  <a:lnTo>
                    <a:pt x="154707" y="196908"/>
                  </a:lnTo>
                  <a:lnTo>
                    <a:pt x="156981" y="195726"/>
                  </a:lnTo>
                  <a:lnTo>
                    <a:pt x="159163" y="194452"/>
                  </a:lnTo>
                  <a:lnTo>
                    <a:pt x="161255" y="193088"/>
                  </a:lnTo>
                  <a:lnTo>
                    <a:pt x="163347" y="191724"/>
                  </a:lnTo>
                  <a:lnTo>
                    <a:pt x="165439" y="190268"/>
                  </a:lnTo>
                  <a:lnTo>
                    <a:pt x="167440" y="188722"/>
                  </a:lnTo>
                  <a:lnTo>
                    <a:pt x="169441" y="187267"/>
                  </a:lnTo>
                  <a:lnTo>
                    <a:pt x="171442" y="185630"/>
                  </a:lnTo>
                  <a:lnTo>
                    <a:pt x="173352" y="183993"/>
                  </a:lnTo>
                  <a:lnTo>
                    <a:pt x="175262" y="182356"/>
                  </a:lnTo>
                  <a:lnTo>
                    <a:pt x="177081" y="180628"/>
                  </a:lnTo>
                  <a:lnTo>
                    <a:pt x="178900" y="178900"/>
                  </a:lnTo>
                  <a:lnTo>
                    <a:pt x="180628" y="177081"/>
                  </a:lnTo>
                  <a:lnTo>
                    <a:pt x="182356" y="175262"/>
                  </a:lnTo>
                  <a:lnTo>
                    <a:pt x="183993" y="173352"/>
                  </a:lnTo>
                  <a:lnTo>
                    <a:pt x="185630" y="171442"/>
                  </a:lnTo>
                  <a:lnTo>
                    <a:pt x="187176" y="169532"/>
                  </a:lnTo>
                  <a:lnTo>
                    <a:pt x="188722" y="167531"/>
                  </a:lnTo>
                  <a:lnTo>
                    <a:pt x="190268" y="165439"/>
                  </a:lnTo>
                  <a:lnTo>
                    <a:pt x="191633" y="163347"/>
                  </a:lnTo>
                  <a:lnTo>
                    <a:pt x="193088" y="161255"/>
                  </a:lnTo>
                  <a:lnTo>
                    <a:pt x="194361" y="159163"/>
                  </a:lnTo>
                  <a:lnTo>
                    <a:pt x="195726" y="156981"/>
                  </a:lnTo>
                  <a:lnTo>
                    <a:pt x="196908" y="154707"/>
                  </a:lnTo>
                  <a:lnTo>
                    <a:pt x="198090" y="152524"/>
                  </a:lnTo>
                  <a:lnTo>
                    <a:pt x="199273" y="150250"/>
                  </a:lnTo>
                  <a:lnTo>
                    <a:pt x="200273" y="147886"/>
                  </a:lnTo>
                  <a:lnTo>
                    <a:pt x="201364" y="145612"/>
                  </a:lnTo>
                  <a:lnTo>
                    <a:pt x="202274" y="143247"/>
                  </a:lnTo>
                  <a:lnTo>
                    <a:pt x="203183" y="140791"/>
                  </a:lnTo>
                  <a:lnTo>
                    <a:pt x="204093" y="138427"/>
                  </a:lnTo>
                  <a:lnTo>
                    <a:pt x="204821" y="135971"/>
                  </a:lnTo>
                  <a:lnTo>
                    <a:pt x="205548" y="133515"/>
                  </a:lnTo>
                  <a:lnTo>
                    <a:pt x="206276" y="130969"/>
                  </a:lnTo>
                  <a:lnTo>
                    <a:pt x="206912" y="128422"/>
                  </a:lnTo>
                  <a:lnTo>
                    <a:pt x="207458" y="125966"/>
                  </a:lnTo>
                  <a:lnTo>
                    <a:pt x="207913" y="123329"/>
                  </a:lnTo>
                  <a:lnTo>
                    <a:pt x="208368" y="120782"/>
                  </a:lnTo>
                  <a:lnTo>
                    <a:pt x="208731" y="118145"/>
                  </a:lnTo>
                  <a:lnTo>
                    <a:pt x="209004" y="115507"/>
                  </a:lnTo>
                  <a:lnTo>
                    <a:pt x="209277" y="112870"/>
                  </a:lnTo>
                  <a:lnTo>
                    <a:pt x="209459" y="110232"/>
                  </a:lnTo>
                  <a:lnTo>
                    <a:pt x="209550" y="107504"/>
                  </a:lnTo>
                  <a:lnTo>
                    <a:pt x="209550" y="104775"/>
                  </a:lnTo>
                  <a:lnTo>
                    <a:pt x="209550" y="102137"/>
                  </a:lnTo>
                  <a:lnTo>
                    <a:pt x="209459" y="99409"/>
                  </a:lnTo>
                  <a:lnTo>
                    <a:pt x="209277" y="96771"/>
                  </a:lnTo>
                  <a:lnTo>
                    <a:pt x="209004" y="94134"/>
                  </a:lnTo>
                  <a:lnTo>
                    <a:pt x="208731" y="91496"/>
                  </a:lnTo>
                  <a:lnTo>
                    <a:pt x="208368" y="88859"/>
                  </a:lnTo>
                  <a:lnTo>
                    <a:pt x="207913" y="86221"/>
                  </a:lnTo>
                  <a:lnTo>
                    <a:pt x="207458" y="83674"/>
                  </a:lnTo>
                  <a:lnTo>
                    <a:pt x="206912" y="81128"/>
                  </a:lnTo>
                  <a:lnTo>
                    <a:pt x="206276" y="78581"/>
                  </a:lnTo>
                  <a:lnTo>
                    <a:pt x="205548" y="76126"/>
                  </a:lnTo>
                  <a:lnTo>
                    <a:pt x="204821" y="73670"/>
                  </a:lnTo>
                  <a:lnTo>
                    <a:pt x="204093" y="71214"/>
                  </a:lnTo>
                  <a:lnTo>
                    <a:pt x="203183" y="68759"/>
                  </a:lnTo>
                  <a:lnTo>
                    <a:pt x="202274" y="66394"/>
                  </a:lnTo>
                  <a:lnTo>
                    <a:pt x="201364" y="64029"/>
                  </a:lnTo>
                  <a:lnTo>
                    <a:pt x="200273" y="61664"/>
                  </a:lnTo>
                  <a:lnTo>
                    <a:pt x="199273" y="59391"/>
                  </a:lnTo>
                  <a:lnTo>
                    <a:pt x="198090" y="57117"/>
                  </a:lnTo>
                  <a:lnTo>
                    <a:pt x="196908" y="54843"/>
                  </a:lnTo>
                  <a:lnTo>
                    <a:pt x="195726" y="52660"/>
                  </a:lnTo>
                  <a:lnTo>
                    <a:pt x="194361" y="50478"/>
                  </a:lnTo>
                  <a:lnTo>
                    <a:pt x="193088" y="48295"/>
                  </a:lnTo>
                  <a:lnTo>
                    <a:pt x="191633" y="46203"/>
                  </a:lnTo>
                  <a:lnTo>
                    <a:pt x="190268" y="44111"/>
                  </a:lnTo>
                  <a:lnTo>
                    <a:pt x="188722" y="42110"/>
                  </a:lnTo>
                  <a:lnTo>
                    <a:pt x="187176" y="40109"/>
                  </a:lnTo>
                  <a:lnTo>
                    <a:pt x="185630" y="38199"/>
                  </a:lnTo>
                  <a:lnTo>
                    <a:pt x="183993" y="36198"/>
                  </a:lnTo>
                  <a:lnTo>
                    <a:pt x="182356" y="34379"/>
                  </a:lnTo>
                  <a:lnTo>
                    <a:pt x="180628" y="32560"/>
                  </a:lnTo>
                  <a:lnTo>
                    <a:pt x="178900" y="30741"/>
                  </a:lnTo>
                  <a:lnTo>
                    <a:pt x="177081" y="28922"/>
                  </a:lnTo>
                  <a:lnTo>
                    <a:pt x="175262" y="27285"/>
                  </a:lnTo>
                  <a:lnTo>
                    <a:pt x="173352" y="25557"/>
                  </a:lnTo>
                  <a:lnTo>
                    <a:pt x="171442" y="23920"/>
                  </a:lnTo>
                  <a:lnTo>
                    <a:pt x="169441" y="22374"/>
                  </a:lnTo>
                  <a:lnTo>
                    <a:pt x="167440" y="20828"/>
                  </a:lnTo>
                  <a:lnTo>
                    <a:pt x="165439" y="19372"/>
                  </a:lnTo>
                  <a:lnTo>
                    <a:pt x="163347" y="17917"/>
                  </a:lnTo>
                  <a:lnTo>
                    <a:pt x="161255" y="16553"/>
                  </a:lnTo>
                  <a:lnTo>
                    <a:pt x="159163" y="15189"/>
                  </a:lnTo>
                  <a:lnTo>
                    <a:pt x="156981" y="13915"/>
                  </a:lnTo>
                  <a:lnTo>
                    <a:pt x="154707" y="12642"/>
                  </a:lnTo>
                  <a:lnTo>
                    <a:pt x="152524" y="11460"/>
                  </a:lnTo>
                  <a:lnTo>
                    <a:pt x="150250" y="10368"/>
                  </a:lnTo>
                  <a:lnTo>
                    <a:pt x="147886" y="9277"/>
                  </a:lnTo>
                  <a:lnTo>
                    <a:pt x="145612" y="8276"/>
                  </a:lnTo>
                  <a:lnTo>
                    <a:pt x="143247" y="7276"/>
                  </a:lnTo>
                  <a:lnTo>
                    <a:pt x="140791" y="6367"/>
                  </a:lnTo>
                  <a:lnTo>
                    <a:pt x="138427" y="5548"/>
                  </a:lnTo>
                  <a:lnTo>
                    <a:pt x="135971" y="4729"/>
                  </a:lnTo>
                  <a:lnTo>
                    <a:pt x="133515" y="4002"/>
                  </a:lnTo>
                  <a:lnTo>
                    <a:pt x="130969" y="3365"/>
                  </a:lnTo>
                  <a:lnTo>
                    <a:pt x="128422" y="2729"/>
                  </a:lnTo>
                  <a:lnTo>
                    <a:pt x="125876" y="2183"/>
                  </a:lnTo>
                  <a:lnTo>
                    <a:pt x="123329" y="1637"/>
                  </a:lnTo>
                  <a:lnTo>
                    <a:pt x="120782" y="1273"/>
                  </a:lnTo>
                  <a:lnTo>
                    <a:pt x="118145" y="910"/>
                  </a:lnTo>
                  <a:lnTo>
                    <a:pt x="115507" y="546"/>
                  </a:lnTo>
                  <a:lnTo>
                    <a:pt x="112870" y="364"/>
                  </a:lnTo>
                  <a:lnTo>
                    <a:pt x="110141" y="182"/>
                  </a:lnTo>
                  <a:lnTo>
                    <a:pt x="107504" y="91"/>
                  </a:lnTo>
                  <a:lnTo>
                    <a:pt x="104775" y="0"/>
                  </a:lnTo>
                  <a:close/>
                </a:path>
              </a:pathLst>
            </a:custGeom>
            <a:solidFill>
              <a:srgbClr val="CB2233">
                <a:alpha val="65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32"/>
            <p:cNvSpPr/>
            <p:nvPr/>
          </p:nvSpPr>
          <p:spPr>
            <a:xfrm>
              <a:off x="1629450" y="676950"/>
              <a:ext cx="4361100" cy="4361100"/>
            </a:xfrm>
            <a:custGeom>
              <a:rect b="b" l="l" r="r" t="t"/>
              <a:pathLst>
                <a:path extrusionOk="0" fill="none" h="174444" w="174444">
                  <a:moveTo>
                    <a:pt x="87222" y="0"/>
                  </a:moveTo>
                  <a:lnTo>
                    <a:pt x="87222" y="0"/>
                  </a:lnTo>
                  <a:lnTo>
                    <a:pt x="84948" y="91"/>
                  </a:lnTo>
                  <a:lnTo>
                    <a:pt x="82765" y="182"/>
                  </a:lnTo>
                  <a:lnTo>
                    <a:pt x="80492" y="273"/>
                  </a:lnTo>
                  <a:lnTo>
                    <a:pt x="78309" y="455"/>
                  </a:lnTo>
                  <a:lnTo>
                    <a:pt x="76126" y="728"/>
                  </a:lnTo>
                  <a:lnTo>
                    <a:pt x="73943" y="1001"/>
                  </a:lnTo>
                  <a:lnTo>
                    <a:pt x="71760" y="1365"/>
                  </a:lnTo>
                  <a:lnTo>
                    <a:pt x="69669" y="1819"/>
                  </a:lnTo>
                  <a:lnTo>
                    <a:pt x="65485" y="2729"/>
                  </a:lnTo>
                  <a:lnTo>
                    <a:pt x="61301" y="3911"/>
                  </a:lnTo>
                  <a:lnTo>
                    <a:pt x="57208" y="5276"/>
                  </a:lnTo>
                  <a:lnTo>
                    <a:pt x="53297" y="6913"/>
                  </a:lnTo>
                  <a:lnTo>
                    <a:pt x="49387" y="8641"/>
                  </a:lnTo>
                  <a:lnTo>
                    <a:pt x="45658" y="10551"/>
                  </a:lnTo>
                  <a:lnTo>
                    <a:pt x="42020" y="12643"/>
                  </a:lnTo>
                  <a:lnTo>
                    <a:pt x="38473" y="14916"/>
                  </a:lnTo>
                  <a:lnTo>
                    <a:pt x="35016" y="17372"/>
                  </a:lnTo>
                  <a:lnTo>
                    <a:pt x="31742" y="19919"/>
                  </a:lnTo>
                  <a:lnTo>
                    <a:pt x="28559" y="22647"/>
                  </a:lnTo>
                  <a:lnTo>
                    <a:pt x="25558" y="25558"/>
                  </a:lnTo>
                  <a:lnTo>
                    <a:pt x="22647" y="28559"/>
                  </a:lnTo>
                  <a:lnTo>
                    <a:pt x="19919" y="31742"/>
                  </a:lnTo>
                  <a:lnTo>
                    <a:pt x="17372" y="35107"/>
                  </a:lnTo>
                  <a:lnTo>
                    <a:pt x="14916" y="38473"/>
                  </a:lnTo>
                  <a:lnTo>
                    <a:pt x="12643" y="42020"/>
                  </a:lnTo>
                  <a:lnTo>
                    <a:pt x="10551" y="45658"/>
                  </a:lnTo>
                  <a:lnTo>
                    <a:pt x="8641" y="49478"/>
                  </a:lnTo>
                  <a:lnTo>
                    <a:pt x="6913" y="53297"/>
                  </a:lnTo>
                  <a:lnTo>
                    <a:pt x="5276" y="57299"/>
                  </a:lnTo>
                  <a:lnTo>
                    <a:pt x="3911" y="61301"/>
                  </a:lnTo>
                  <a:lnTo>
                    <a:pt x="2729" y="65485"/>
                  </a:lnTo>
                  <a:lnTo>
                    <a:pt x="1819" y="69669"/>
                  </a:lnTo>
                  <a:lnTo>
                    <a:pt x="1365" y="71851"/>
                  </a:lnTo>
                  <a:lnTo>
                    <a:pt x="1001" y="73943"/>
                  </a:lnTo>
                  <a:lnTo>
                    <a:pt x="728" y="76126"/>
                  </a:lnTo>
                  <a:lnTo>
                    <a:pt x="455" y="78309"/>
                  </a:lnTo>
                  <a:lnTo>
                    <a:pt x="273" y="80583"/>
                  </a:lnTo>
                  <a:lnTo>
                    <a:pt x="91" y="82765"/>
                  </a:lnTo>
                  <a:lnTo>
                    <a:pt x="0" y="85039"/>
                  </a:lnTo>
                  <a:lnTo>
                    <a:pt x="0" y="87222"/>
                  </a:lnTo>
                  <a:lnTo>
                    <a:pt x="0" y="87222"/>
                  </a:lnTo>
                  <a:lnTo>
                    <a:pt x="0" y="89496"/>
                  </a:lnTo>
                  <a:lnTo>
                    <a:pt x="91" y="91770"/>
                  </a:lnTo>
                  <a:lnTo>
                    <a:pt x="273" y="93952"/>
                  </a:lnTo>
                  <a:lnTo>
                    <a:pt x="455" y="96135"/>
                  </a:lnTo>
                  <a:lnTo>
                    <a:pt x="728" y="98318"/>
                  </a:lnTo>
                  <a:lnTo>
                    <a:pt x="1001" y="100501"/>
                  </a:lnTo>
                  <a:lnTo>
                    <a:pt x="1365" y="102684"/>
                  </a:lnTo>
                  <a:lnTo>
                    <a:pt x="1819" y="104866"/>
                  </a:lnTo>
                  <a:lnTo>
                    <a:pt x="2729" y="109050"/>
                  </a:lnTo>
                  <a:lnTo>
                    <a:pt x="3911" y="113234"/>
                  </a:lnTo>
                  <a:lnTo>
                    <a:pt x="5276" y="117236"/>
                  </a:lnTo>
                  <a:lnTo>
                    <a:pt x="6913" y="121238"/>
                  </a:lnTo>
                  <a:lnTo>
                    <a:pt x="8641" y="125057"/>
                  </a:lnTo>
                  <a:lnTo>
                    <a:pt x="10551" y="128786"/>
                  </a:lnTo>
                  <a:lnTo>
                    <a:pt x="12643" y="132515"/>
                  </a:lnTo>
                  <a:lnTo>
                    <a:pt x="14916" y="136062"/>
                  </a:lnTo>
                  <a:lnTo>
                    <a:pt x="17372" y="139428"/>
                  </a:lnTo>
                  <a:lnTo>
                    <a:pt x="19919" y="142702"/>
                  </a:lnTo>
                  <a:lnTo>
                    <a:pt x="22647" y="145885"/>
                  </a:lnTo>
                  <a:lnTo>
                    <a:pt x="25558" y="148886"/>
                  </a:lnTo>
                  <a:lnTo>
                    <a:pt x="28559" y="151797"/>
                  </a:lnTo>
                  <a:lnTo>
                    <a:pt x="31742" y="154525"/>
                  </a:lnTo>
                  <a:lnTo>
                    <a:pt x="35016" y="157163"/>
                  </a:lnTo>
                  <a:lnTo>
                    <a:pt x="38473" y="159619"/>
                  </a:lnTo>
                  <a:lnTo>
                    <a:pt x="42020" y="161892"/>
                  </a:lnTo>
                  <a:lnTo>
                    <a:pt x="45658" y="163984"/>
                  </a:lnTo>
                  <a:lnTo>
                    <a:pt x="49387" y="165894"/>
                  </a:lnTo>
                  <a:lnTo>
                    <a:pt x="53297" y="167622"/>
                  </a:lnTo>
                  <a:lnTo>
                    <a:pt x="57208" y="169168"/>
                  </a:lnTo>
                  <a:lnTo>
                    <a:pt x="61301" y="170533"/>
                  </a:lnTo>
                  <a:lnTo>
                    <a:pt x="65485" y="171715"/>
                  </a:lnTo>
                  <a:lnTo>
                    <a:pt x="69669" y="172715"/>
                  </a:lnTo>
                  <a:lnTo>
                    <a:pt x="71760" y="173079"/>
                  </a:lnTo>
                  <a:lnTo>
                    <a:pt x="73943" y="173443"/>
                  </a:lnTo>
                  <a:lnTo>
                    <a:pt x="76126" y="173807"/>
                  </a:lnTo>
                  <a:lnTo>
                    <a:pt x="78309" y="173989"/>
                  </a:lnTo>
                  <a:lnTo>
                    <a:pt x="80492" y="174262"/>
                  </a:lnTo>
                  <a:lnTo>
                    <a:pt x="82765" y="174353"/>
                  </a:lnTo>
                  <a:lnTo>
                    <a:pt x="84948" y="174444"/>
                  </a:lnTo>
                  <a:lnTo>
                    <a:pt x="87222" y="174444"/>
                  </a:lnTo>
                  <a:lnTo>
                    <a:pt x="87222" y="174444"/>
                  </a:lnTo>
                  <a:lnTo>
                    <a:pt x="89496" y="174444"/>
                  </a:lnTo>
                  <a:lnTo>
                    <a:pt x="91770" y="174353"/>
                  </a:lnTo>
                  <a:lnTo>
                    <a:pt x="93952" y="174262"/>
                  </a:lnTo>
                  <a:lnTo>
                    <a:pt x="96135" y="173989"/>
                  </a:lnTo>
                  <a:lnTo>
                    <a:pt x="98318" y="173807"/>
                  </a:lnTo>
                  <a:lnTo>
                    <a:pt x="100501" y="173443"/>
                  </a:lnTo>
                  <a:lnTo>
                    <a:pt x="102684" y="173079"/>
                  </a:lnTo>
                  <a:lnTo>
                    <a:pt x="104775" y="172715"/>
                  </a:lnTo>
                  <a:lnTo>
                    <a:pt x="109050" y="171715"/>
                  </a:lnTo>
                  <a:lnTo>
                    <a:pt x="113143" y="170533"/>
                  </a:lnTo>
                  <a:lnTo>
                    <a:pt x="117236" y="169168"/>
                  </a:lnTo>
                  <a:lnTo>
                    <a:pt x="121147" y="167622"/>
                  </a:lnTo>
                  <a:lnTo>
                    <a:pt x="125057" y="165894"/>
                  </a:lnTo>
                  <a:lnTo>
                    <a:pt x="128786" y="163984"/>
                  </a:lnTo>
                  <a:lnTo>
                    <a:pt x="132424" y="161892"/>
                  </a:lnTo>
                  <a:lnTo>
                    <a:pt x="135971" y="159619"/>
                  </a:lnTo>
                  <a:lnTo>
                    <a:pt x="139428" y="157163"/>
                  </a:lnTo>
                  <a:lnTo>
                    <a:pt x="142702" y="154525"/>
                  </a:lnTo>
                  <a:lnTo>
                    <a:pt x="145885" y="151797"/>
                  </a:lnTo>
                  <a:lnTo>
                    <a:pt x="148886" y="148886"/>
                  </a:lnTo>
                  <a:lnTo>
                    <a:pt x="151797" y="145885"/>
                  </a:lnTo>
                  <a:lnTo>
                    <a:pt x="154525" y="142702"/>
                  </a:lnTo>
                  <a:lnTo>
                    <a:pt x="157163" y="139428"/>
                  </a:lnTo>
                  <a:lnTo>
                    <a:pt x="159528" y="136062"/>
                  </a:lnTo>
                  <a:lnTo>
                    <a:pt x="161801" y="132515"/>
                  </a:lnTo>
                  <a:lnTo>
                    <a:pt x="163893" y="128786"/>
                  </a:lnTo>
                  <a:lnTo>
                    <a:pt x="165894" y="125057"/>
                  </a:lnTo>
                  <a:lnTo>
                    <a:pt x="167622" y="121238"/>
                  </a:lnTo>
                  <a:lnTo>
                    <a:pt x="169168" y="117236"/>
                  </a:lnTo>
                  <a:lnTo>
                    <a:pt x="170533" y="113234"/>
                  </a:lnTo>
                  <a:lnTo>
                    <a:pt x="171715" y="109050"/>
                  </a:lnTo>
                  <a:lnTo>
                    <a:pt x="172715" y="104866"/>
                  </a:lnTo>
                  <a:lnTo>
                    <a:pt x="173079" y="102684"/>
                  </a:lnTo>
                  <a:lnTo>
                    <a:pt x="173443" y="100501"/>
                  </a:lnTo>
                  <a:lnTo>
                    <a:pt x="173807" y="98318"/>
                  </a:lnTo>
                  <a:lnTo>
                    <a:pt x="173989" y="96135"/>
                  </a:lnTo>
                  <a:lnTo>
                    <a:pt x="174171" y="93952"/>
                  </a:lnTo>
                  <a:lnTo>
                    <a:pt x="174353" y="91770"/>
                  </a:lnTo>
                  <a:lnTo>
                    <a:pt x="174444" y="89496"/>
                  </a:lnTo>
                  <a:lnTo>
                    <a:pt x="174444" y="87222"/>
                  </a:lnTo>
                  <a:lnTo>
                    <a:pt x="174444" y="87222"/>
                  </a:lnTo>
                  <a:lnTo>
                    <a:pt x="174444" y="85039"/>
                  </a:lnTo>
                  <a:lnTo>
                    <a:pt x="174353" y="82765"/>
                  </a:lnTo>
                  <a:lnTo>
                    <a:pt x="174171" y="80583"/>
                  </a:lnTo>
                  <a:lnTo>
                    <a:pt x="173989" y="78309"/>
                  </a:lnTo>
                  <a:lnTo>
                    <a:pt x="173807" y="76126"/>
                  </a:lnTo>
                  <a:lnTo>
                    <a:pt x="173443" y="73943"/>
                  </a:lnTo>
                  <a:lnTo>
                    <a:pt x="173079" y="71851"/>
                  </a:lnTo>
                  <a:lnTo>
                    <a:pt x="172715" y="69669"/>
                  </a:lnTo>
                  <a:lnTo>
                    <a:pt x="171715" y="65485"/>
                  </a:lnTo>
                  <a:lnTo>
                    <a:pt x="170533" y="61301"/>
                  </a:lnTo>
                  <a:lnTo>
                    <a:pt x="169168" y="57299"/>
                  </a:lnTo>
                  <a:lnTo>
                    <a:pt x="167622" y="53297"/>
                  </a:lnTo>
                  <a:lnTo>
                    <a:pt x="165894" y="49478"/>
                  </a:lnTo>
                  <a:lnTo>
                    <a:pt x="163893" y="45658"/>
                  </a:lnTo>
                  <a:lnTo>
                    <a:pt x="161801" y="42020"/>
                  </a:lnTo>
                  <a:lnTo>
                    <a:pt x="159528" y="38473"/>
                  </a:lnTo>
                  <a:lnTo>
                    <a:pt x="157163" y="35107"/>
                  </a:lnTo>
                  <a:lnTo>
                    <a:pt x="154525" y="31742"/>
                  </a:lnTo>
                  <a:lnTo>
                    <a:pt x="151797" y="28559"/>
                  </a:lnTo>
                  <a:lnTo>
                    <a:pt x="148886" y="25558"/>
                  </a:lnTo>
                  <a:lnTo>
                    <a:pt x="145885" y="22647"/>
                  </a:lnTo>
                  <a:lnTo>
                    <a:pt x="142702" y="19919"/>
                  </a:lnTo>
                  <a:lnTo>
                    <a:pt x="139428" y="17372"/>
                  </a:lnTo>
                  <a:lnTo>
                    <a:pt x="135971" y="14916"/>
                  </a:lnTo>
                  <a:lnTo>
                    <a:pt x="132424" y="12643"/>
                  </a:lnTo>
                  <a:lnTo>
                    <a:pt x="128786" y="10551"/>
                  </a:lnTo>
                  <a:lnTo>
                    <a:pt x="125057" y="8641"/>
                  </a:lnTo>
                  <a:lnTo>
                    <a:pt x="121147" y="6913"/>
                  </a:lnTo>
                  <a:lnTo>
                    <a:pt x="117236" y="5276"/>
                  </a:lnTo>
                  <a:lnTo>
                    <a:pt x="113143" y="3911"/>
                  </a:lnTo>
                  <a:lnTo>
                    <a:pt x="109050" y="2729"/>
                  </a:lnTo>
                  <a:lnTo>
                    <a:pt x="104775" y="1819"/>
                  </a:lnTo>
                  <a:lnTo>
                    <a:pt x="102684" y="1365"/>
                  </a:lnTo>
                  <a:lnTo>
                    <a:pt x="100501" y="1001"/>
                  </a:lnTo>
                  <a:lnTo>
                    <a:pt x="98318" y="728"/>
                  </a:lnTo>
                  <a:lnTo>
                    <a:pt x="96135" y="455"/>
                  </a:lnTo>
                  <a:lnTo>
                    <a:pt x="93952" y="273"/>
                  </a:lnTo>
                  <a:lnTo>
                    <a:pt x="91770" y="182"/>
                  </a:lnTo>
                  <a:lnTo>
                    <a:pt x="89496" y="91"/>
                  </a:lnTo>
                  <a:lnTo>
                    <a:pt x="87222" y="0"/>
                  </a:lnTo>
                </a:path>
              </a:pathLst>
            </a:custGeom>
            <a:solidFill>
              <a:srgbClr val="CB2233">
                <a:alpha val="65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32"/>
            <p:cNvSpPr/>
            <p:nvPr/>
          </p:nvSpPr>
          <p:spPr>
            <a:xfrm>
              <a:off x="1190625" y="238125"/>
              <a:ext cx="5238750" cy="5238750"/>
            </a:xfrm>
            <a:custGeom>
              <a:rect b="b" l="l" r="r" t="t"/>
              <a:pathLst>
                <a:path extrusionOk="0" fill="none" h="209550" w="209550">
                  <a:moveTo>
                    <a:pt x="209550" y="104775"/>
                  </a:moveTo>
                  <a:lnTo>
                    <a:pt x="209550" y="104775"/>
                  </a:lnTo>
                  <a:lnTo>
                    <a:pt x="209550" y="107504"/>
                  </a:lnTo>
                  <a:lnTo>
                    <a:pt x="209459" y="110232"/>
                  </a:lnTo>
                  <a:lnTo>
                    <a:pt x="209277" y="112870"/>
                  </a:lnTo>
                  <a:lnTo>
                    <a:pt x="209004" y="115507"/>
                  </a:lnTo>
                  <a:lnTo>
                    <a:pt x="208731" y="118145"/>
                  </a:lnTo>
                  <a:lnTo>
                    <a:pt x="208368" y="120782"/>
                  </a:lnTo>
                  <a:lnTo>
                    <a:pt x="207913" y="123329"/>
                  </a:lnTo>
                  <a:lnTo>
                    <a:pt x="207458" y="125966"/>
                  </a:lnTo>
                  <a:lnTo>
                    <a:pt x="206912" y="128422"/>
                  </a:lnTo>
                  <a:lnTo>
                    <a:pt x="206276" y="130969"/>
                  </a:lnTo>
                  <a:lnTo>
                    <a:pt x="205548" y="133515"/>
                  </a:lnTo>
                  <a:lnTo>
                    <a:pt x="204821" y="135971"/>
                  </a:lnTo>
                  <a:lnTo>
                    <a:pt x="204093" y="138427"/>
                  </a:lnTo>
                  <a:lnTo>
                    <a:pt x="203183" y="140791"/>
                  </a:lnTo>
                  <a:lnTo>
                    <a:pt x="202274" y="143247"/>
                  </a:lnTo>
                  <a:lnTo>
                    <a:pt x="201364" y="145612"/>
                  </a:lnTo>
                  <a:lnTo>
                    <a:pt x="200273" y="147886"/>
                  </a:lnTo>
                  <a:lnTo>
                    <a:pt x="199273" y="150250"/>
                  </a:lnTo>
                  <a:lnTo>
                    <a:pt x="198090" y="152524"/>
                  </a:lnTo>
                  <a:lnTo>
                    <a:pt x="196908" y="154707"/>
                  </a:lnTo>
                  <a:lnTo>
                    <a:pt x="195726" y="156981"/>
                  </a:lnTo>
                  <a:lnTo>
                    <a:pt x="194361" y="159163"/>
                  </a:lnTo>
                  <a:lnTo>
                    <a:pt x="193088" y="161255"/>
                  </a:lnTo>
                  <a:lnTo>
                    <a:pt x="191633" y="163347"/>
                  </a:lnTo>
                  <a:lnTo>
                    <a:pt x="190268" y="165439"/>
                  </a:lnTo>
                  <a:lnTo>
                    <a:pt x="188722" y="167531"/>
                  </a:lnTo>
                  <a:lnTo>
                    <a:pt x="187176" y="169532"/>
                  </a:lnTo>
                  <a:lnTo>
                    <a:pt x="185630" y="171442"/>
                  </a:lnTo>
                  <a:lnTo>
                    <a:pt x="183993" y="173352"/>
                  </a:lnTo>
                  <a:lnTo>
                    <a:pt x="182356" y="175262"/>
                  </a:lnTo>
                  <a:lnTo>
                    <a:pt x="180628" y="177081"/>
                  </a:lnTo>
                  <a:lnTo>
                    <a:pt x="178900" y="178900"/>
                  </a:lnTo>
                  <a:lnTo>
                    <a:pt x="177081" y="180628"/>
                  </a:lnTo>
                  <a:lnTo>
                    <a:pt x="175262" y="182356"/>
                  </a:lnTo>
                  <a:lnTo>
                    <a:pt x="173352" y="183993"/>
                  </a:lnTo>
                  <a:lnTo>
                    <a:pt x="171442" y="185630"/>
                  </a:lnTo>
                  <a:lnTo>
                    <a:pt x="169441" y="187267"/>
                  </a:lnTo>
                  <a:lnTo>
                    <a:pt x="167440" y="188722"/>
                  </a:lnTo>
                  <a:lnTo>
                    <a:pt x="165439" y="190268"/>
                  </a:lnTo>
                  <a:lnTo>
                    <a:pt x="163347" y="191724"/>
                  </a:lnTo>
                  <a:lnTo>
                    <a:pt x="161255" y="193088"/>
                  </a:lnTo>
                  <a:lnTo>
                    <a:pt x="159163" y="194452"/>
                  </a:lnTo>
                  <a:lnTo>
                    <a:pt x="156981" y="195726"/>
                  </a:lnTo>
                  <a:lnTo>
                    <a:pt x="154707" y="196908"/>
                  </a:lnTo>
                  <a:lnTo>
                    <a:pt x="152524" y="198090"/>
                  </a:lnTo>
                  <a:lnTo>
                    <a:pt x="150250" y="199273"/>
                  </a:lnTo>
                  <a:lnTo>
                    <a:pt x="147886" y="200364"/>
                  </a:lnTo>
                  <a:lnTo>
                    <a:pt x="145612" y="201364"/>
                  </a:lnTo>
                  <a:lnTo>
                    <a:pt x="143247" y="202274"/>
                  </a:lnTo>
                  <a:lnTo>
                    <a:pt x="140791" y="203183"/>
                  </a:lnTo>
                  <a:lnTo>
                    <a:pt x="138427" y="204093"/>
                  </a:lnTo>
                  <a:lnTo>
                    <a:pt x="135971" y="204912"/>
                  </a:lnTo>
                  <a:lnTo>
                    <a:pt x="133515" y="205639"/>
                  </a:lnTo>
                  <a:lnTo>
                    <a:pt x="130969" y="206276"/>
                  </a:lnTo>
                  <a:lnTo>
                    <a:pt x="128422" y="206912"/>
                  </a:lnTo>
                  <a:lnTo>
                    <a:pt x="125876" y="207458"/>
                  </a:lnTo>
                  <a:lnTo>
                    <a:pt x="123329" y="207913"/>
                  </a:lnTo>
                  <a:lnTo>
                    <a:pt x="120782" y="208368"/>
                  </a:lnTo>
                  <a:lnTo>
                    <a:pt x="118145" y="208731"/>
                  </a:lnTo>
                  <a:lnTo>
                    <a:pt x="115507" y="209004"/>
                  </a:lnTo>
                  <a:lnTo>
                    <a:pt x="112870" y="209277"/>
                  </a:lnTo>
                  <a:lnTo>
                    <a:pt x="110141" y="209459"/>
                  </a:lnTo>
                  <a:lnTo>
                    <a:pt x="107504" y="209550"/>
                  </a:lnTo>
                  <a:lnTo>
                    <a:pt x="104775" y="209550"/>
                  </a:lnTo>
                  <a:lnTo>
                    <a:pt x="104775" y="209550"/>
                  </a:lnTo>
                  <a:lnTo>
                    <a:pt x="102046" y="209550"/>
                  </a:lnTo>
                  <a:lnTo>
                    <a:pt x="99409" y="209459"/>
                  </a:lnTo>
                  <a:lnTo>
                    <a:pt x="96771" y="209277"/>
                  </a:lnTo>
                  <a:lnTo>
                    <a:pt x="94043" y="209004"/>
                  </a:lnTo>
                  <a:lnTo>
                    <a:pt x="91405" y="208731"/>
                  </a:lnTo>
                  <a:lnTo>
                    <a:pt x="88859" y="208368"/>
                  </a:lnTo>
                  <a:lnTo>
                    <a:pt x="86221" y="207913"/>
                  </a:lnTo>
                  <a:lnTo>
                    <a:pt x="83674" y="207458"/>
                  </a:lnTo>
                  <a:lnTo>
                    <a:pt x="81128" y="206912"/>
                  </a:lnTo>
                  <a:lnTo>
                    <a:pt x="78581" y="206276"/>
                  </a:lnTo>
                  <a:lnTo>
                    <a:pt x="76126" y="205639"/>
                  </a:lnTo>
                  <a:lnTo>
                    <a:pt x="73670" y="204912"/>
                  </a:lnTo>
                  <a:lnTo>
                    <a:pt x="71214" y="204093"/>
                  </a:lnTo>
                  <a:lnTo>
                    <a:pt x="68759" y="203183"/>
                  </a:lnTo>
                  <a:lnTo>
                    <a:pt x="66394" y="202274"/>
                  </a:lnTo>
                  <a:lnTo>
                    <a:pt x="64029" y="201364"/>
                  </a:lnTo>
                  <a:lnTo>
                    <a:pt x="61664" y="200364"/>
                  </a:lnTo>
                  <a:lnTo>
                    <a:pt x="59391" y="199273"/>
                  </a:lnTo>
                  <a:lnTo>
                    <a:pt x="57117" y="198090"/>
                  </a:lnTo>
                  <a:lnTo>
                    <a:pt x="54843" y="196908"/>
                  </a:lnTo>
                  <a:lnTo>
                    <a:pt x="52660" y="195726"/>
                  </a:lnTo>
                  <a:lnTo>
                    <a:pt x="50478" y="194452"/>
                  </a:lnTo>
                  <a:lnTo>
                    <a:pt x="48295" y="193088"/>
                  </a:lnTo>
                  <a:lnTo>
                    <a:pt x="46203" y="191724"/>
                  </a:lnTo>
                  <a:lnTo>
                    <a:pt x="44111" y="190268"/>
                  </a:lnTo>
                  <a:lnTo>
                    <a:pt x="42110" y="188722"/>
                  </a:lnTo>
                  <a:lnTo>
                    <a:pt x="40109" y="187267"/>
                  </a:lnTo>
                  <a:lnTo>
                    <a:pt x="38108" y="185630"/>
                  </a:lnTo>
                  <a:lnTo>
                    <a:pt x="36198" y="183993"/>
                  </a:lnTo>
                  <a:lnTo>
                    <a:pt x="34379" y="182356"/>
                  </a:lnTo>
                  <a:lnTo>
                    <a:pt x="32469" y="180628"/>
                  </a:lnTo>
                  <a:lnTo>
                    <a:pt x="30741" y="178900"/>
                  </a:lnTo>
                  <a:lnTo>
                    <a:pt x="28922" y="177081"/>
                  </a:lnTo>
                  <a:lnTo>
                    <a:pt x="27194" y="175262"/>
                  </a:lnTo>
                  <a:lnTo>
                    <a:pt x="25557" y="173352"/>
                  </a:lnTo>
                  <a:lnTo>
                    <a:pt x="23920" y="171442"/>
                  </a:lnTo>
                  <a:lnTo>
                    <a:pt x="22374" y="169532"/>
                  </a:lnTo>
                  <a:lnTo>
                    <a:pt x="20828" y="167531"/>
                  </a:lnTo>
                  <a:lnTo>
                    <a:pt x="19372" y="165439"/>
                  </a:lnTo>
                  <a:lnTo>
                    <a:pt x="17917" y="163347"/>
                  </a:lnTo>
                  <a:lnTo>
                    <a:pt x="16553" y="161255"/>
                  </a:lnTo>
                  <a:lnTo>
                    <a:pt x="15189" y="159163"/>
                  </a:lnTo>
                  <a:lnTo>
                    <a:pt x="13915" y="156981"/>
                  </a:lnTo>
                  <a:lnTo>
                    <a:pt x="12642" y="154707"/>
                  </a:lnTo>
                  <a:lnTo>
                    <a:pt x="11460" y="152524"/>
                  </a:lnTo>
                  <a:lnTo>
                    <a:pt x="10368" y="150250"/>
                  </a:lnTo>
                  <a:lnTo>
                    <a:pt x="9277" y="147886"/>
                  </a:lnTo>
                  <a:lnTo>
                    <a:pt x="8276" y="145612"/>
                  </a:lnTo>
                  <a:lnTo>
                    <a:pt x="7276" y="143247"/>
                  </a:lnTo>
                  <a:lnTo>
                    <a:pt x="6367" y="140791"/>
                  </a:lnTo>
                  <a:lnTo>
                    <a:pt x="5548" y="138427"/>
                  </a:lnTo>
                  <a:lnTo>
                    <a:pt x="4729" y="135971"/>
                  </a:lnTo>
                  <a:lnTo>
                    <a:pt x="4002" y="133515"/>
                  </a:lnTo>
                  <a:lnTo>
                    <a:pt x="3274" y="130969"/>
                  </a:lnTo>
                  <a:lnTo>
                    <a:pt x="2729" y="128422"/>
                  </a:lnTo>
                  <a:lnTo>
                    <a:pt x="2183" y="125966"/>
                  </a:lnTo>
                  <a:lnTo>
                    <a:pt x="1637" y="123329"/>
                  </a:lnTo>
                  <a:lnTo>
                    <a:pt x="1182" y="120782"/>
                  </a:lnTo>
                  <a:lnTo>
                    <a:pt x="819" y="118145"/>
                  </a:lnTo>
                  <a:lnTo>
                    <a:pt x="546" y="115507"/>
                  </a:lnTo>
                  <a:lnTo>
                    <a:pt x="364" y="112870"/>
                  </a:lnTo>
                  <a:lnTo>
                    <a:pt x="182" y="110232"/>
                  </a:lnTo>
                  <a:lnTo>
                    <a:pt x="91" y="107504"/>
                  </a:lnTo>
                  <a:lnTo>
                    <a:pt x="0" y="104775"/>
                  </a:lnTo>
                  <a:lnTo>
                    <a:pt x="0" y="104775"/>
                  </a:lnTo>
                  <a:lnTo>
                    <a:pt x="91" y="102137"/>
                  </a:lnTo>
                  <a:lnTo>
                    <a:pt x="182" y="99409"/>
                  </a:lnTo>
                  <a:lnTo>
                    <a:pt x="364" y="96771"/>
                  </a:lnTo>
                  <a:lnTo>
                    <a:pt x="546" y="94134"/>
                  </a:lnTo>
                  <a:lnTo>
                    <a:pt x="819" y="91496"/>
                  </a:lnTo>
                  <a:lnTo>
                    <a:pt x="1182" y="88859"/>
                  </a:lnTo>
                  <a:lnTo>
                    <a:pt x="1637" y="86221"/>
                  </a:lnTo>
                  <a:lnTo>
                    <a:pt x="2183" y="83674"/>
                  </a:lnTo>
                  <a:lnTo>
                    <a:pt x="2729" y="81128"/>
                  </a:lnTo>
                  <a:lnTo>
                    <a:pt x="3274" y="78581"/>
                  </a:lnTo>
                  <a:lnTo>
                    <a:pt x="4002" y="76126"/>
                  </a:lnTo>
                  <a:lnTo>
                    <a:pt x="4729" y="73670"/>
                  </a:lnTo>
                  <a:lnTo>
                    <a:pt x="5548" y="71214"/>
                  </a:lnTo>
                  <a:lnTo>
                    <a:pt x="6367" y="68759"/>
                  </a:lnTo>
                  <a:lnTo>
                    <a:pt x="7276" y="66394"/>
                  </a:lnTo>
                  <a:lnTo>
                    <a:pt x="8276" y="64029"/>
                  </a:lnTo>
                  <a:lnTo>
                    <a:pt x="9277" y="61664"/>
                  </a:lnTo>
                  <a:lnTo>
                    <a:pt x="10368" y="59391"/>
                  </a:lnTo>
                  <a:lnTo>
                    <a:pt x="11460" y="57117"/>
                  </a:lnTo>
                  <a:lnTo>
                    <a:pt x="12642" y="54843"/>
                  </a:lnTo>
                  <a:lnTo>
                    <a:pt x="13915" y="52660"/>
                  </a:lnTo>
                  <a:lnTo>
                    <a:pt x="15189" y="50478"/>
                  </a:lnTo>
                  <a:lnTo>
                    <a:pt x="16553" y="48295"/>
                  </a:lnTo>
                  <a:lnTo>
                    <a:pt x="17917" y="46203"/>
                  </a:lnTo>
                  <a:lnTo>
                    <a:pt x="19372" y="44111"/>
                  </a:lnTo>
                  <a:lnTo>
                    <a:pt x="20828" y="42110"/>
                  </a:lnTo>
                  <a:lnTo>
                    <a:pt x="22374" y="40109"/>
                  </a:lnTo>
                  <a:lnTo>
                    <a:pt x="23920" y="38199"/>
                  </a:lnTo>
                  <a:lnTo>
                    <a:pt x="25557" y="36198"/>
                  </a:lnTo>
                  <a:lnTo>
                    <a:pt x="27194" y="34379"/>
                  </a:lnTo>
                  <a:lnTo>
                    <a:pt x="28922" y="32560"/>
                  </a:lnTo>
                  <a:lnTo>
                    <a:pt x="30741" y="30741"/>
                  </a:lnTo>
                  <a:lnTo>
                    <a:pt x="32469" y="28922"/>
                  </a:lnTo>
                  <a:lnTo>
                    <a:pt x="34379" y="27285"/>
                  </a:lnTo>
                  <a:lnTo>
                    <a:pt x="36198" y="25557"/>
                  </a:lnTo>
                  <a:lnTo>
                    <a:pt x="38108" y="23920"/>
                  </a:lnTo>
                  <a:lnTo>
                    <a:pt x="40109" y="22374"/>
                  </a:lnTo>
                  <a:lnTo>
                    <a:pt x="42110" y="20828"/>
                  </a:lnTo>
                  <a:lnTo>
                    <a:pt x="44111" y="19372"/>
                  </a:lnTo>
                  <a:lnTo>
                    <a:pt x="46203" y="17917"/>
                  </a:lnTo>
                  <a:lnTo>
                    <a:pt x="48295" y="16553"/>
                  </a:lnTo>
                  <a:lnTo>
                    <a:pt x="50478" y="15189"/>
                  </a:lnTo>
                  <a:lnTo>
                    <a:pt x="52660" y="13915"/>
                  </a:lnTo>
                  <a:lnTo>
                    <a:pt x="54843" y="12642"/>
                  </a:lnTo>
                  <a:lnTo>
                    <a:pt x="57117" y="11460"/>
                  </a:lnTo>
                  <a:lnTo>
                    <a:pt x="59391" y="10368"/>
                  </a:lnTo>
                  <a:lnTo>
                    <a:pt x="61664" y="9277"/>
                  </a:lnTo>
                  <a:lnTo>
                    <a:pt x="64029" y="8276"/>
                  </a:lnTo>
                  <a:lnTo>
                    <a:pt x="66394" y="7276"/>
                  </a:lnTo>
                  <a:lnTo>
                    <a:pt x="68759" y="6367"/>
                  </a:lnTo>
                  <a:lnTo>
                    <a:pt x="71214" y="5548"/>
                  </a:lnTo>
                  <a:lnTo>
                    <a:pt x="73670" y="4729"/>
                  </a:lnTo>
                  <a:lnTo>
                    <a:pt x="76126" y="4002"/>
                  </a:lnTo>
                  <a:lnTo>
                    <a:pt x="78581" y="3365"/>
                  </a:lnTo>
                  <a:lnTo>
                    <a:pt x="81128" y="2729"/>
                  </a:lnTo>
                  <a:lnTo>
                    <a:pt x="83674" y="2183"/>
                  </a:lnTo>
                  <a:lnTo>
                    <a:pt x="86221" y="1637"/>
                  </a:lnTo>
                  <a:lnTo>
                    <a:pt x="88859" y="1273"/>
                  </a:lnTo>
                  <a:lnTo>
                    <a:pt x="91405" y="910"/>
                  </a:lnTo>
                  <a:lnTo>
                    <a:pt x="94043" y="546"/>
                  </a:lnTo>
                  <a:lnTo>
                    <a:pt x="96771" y="364"/>
                  </a:lnTo>
                  <a:lnTo>
                    <a:pt x="99409" y="182"/>
                  </a:lnTo>
                  <a:lnTo>
                    <a:pt x="102046" y="91"/>
                  </a:lnTo>
                  <a:lnTo>
                    <a:pt x="104775" y="0"/>
                  </a:lnTo>
                  <a:lnTo>
                    <a:pt x="104775" y="0"/>
                  </a:lnTo>
                  <a:lnTo>
                    <a:pt x="107504" y="91"/>
                  </a:lnTo>
                  <a:lnTo>
                    <a:pt x="110141" y="182"/>
                  </a:lnTo>
                  <a:lnTo>
                    <a:pt x="112870" y="364"/>
                  </a:lnTo>
                  <a:lnTo>
                    <a:pt x="115507" y="546"/>
                  </a:lnTo>
                  <a:lnTo>
                    <a:pt x="118145" y="910"/>
                  </a:lnTo>
                  <a:lnTo>
                    <a:pt x="120782" y="1273"/>
                  </a:lnTo>
                  <a:lnTo>
                    <a:pt x="123329" y="1637"/>
                  </a:lnTo>
                  <a:lnTo>
                    <a:pt x="125876" y="2183"/>
                  </a:lnTo>
                  <a:lnTo>
                    <a:pt x="128422" y="2729"/>
                  </a:lnTo>
                  <a:lnTo>
                    <a:pt x="130969" y="3365"/>
                  </a:lnTo>
                  <a:lnTo>
                    <a:pt x="133515" y="4002"/>
                  </a:lnTo>
                  <a:lnTo>
                    <a:pt x="135971" y="4729"/>
                  </a:lnTo>
                  <a:lnTo>
                    <a:pt x="138427" y="5548"/>
                  </a:lnTo>
                  <a:lnTo>
                    <a:pt x="140791" y="6367"/>
                  </a:lnTo>
                  <a:lnTo>
                    <a:pt x="143247" y="7276"/>
                  </a:lnTo>
                  <a:lnTo>
                    <a:pt x="145612" y="8276"/>
                  </a:lnTo>
                  <a:lnTo>
                    <a:pt x="147886" y="9277"/>
                  </a:lnTo>
                  <a:lnTo>
                    <a:pt x="150250" y="10368"/>
                  </a:lnTo>
                  <a:lnTo>
                    <a:pt x="152524" y="11460"/>
                  </a:lnTo>
                  <a:lnTo>
                    <a:pt x="154707" y="12642"/>
                  </a:lnTo>
                  <a:lnTo>
                    <a:pt x="156981" y="13915"/>
                  </a:lnTo>
                  <a:lnTo>
                    <a:pt x="159163" y="15189"/>
                  </a:lnTo>
                  <a:lnTo>
                    <a:pt x="161255" y="16553"/>
                  </a:lnTo>
                  <a:lnTo>
                    <a:pt x="163347" y="17917"/>
                  </a:lnTo>
                  <a:lnTo>
                    <a:pt x="165439" y="19372"/>
                  </a:lnTo>
                  <a:lnTo>
                    <a:pt x="167440" y="20828"/>
                  </a:lnTo>
                  <a:lnTo>
                    <a:pt x="169441" y="22374"/>
                  </a:lnTo>
                  <a:lnTo>
                    <a:pt x="171442" y="23920"/>
                  </a:lnTo>
                  <a:lnTo>
                    <a:pt x="173352" y="25557"/>
                  </a:lnTo>
                  <a:lnTo>
                    <a:pt x="175262" y="27285"/>
                  </a:lnTo>
                  <a:lnTo>
                    <a:pt x="177081" y="28922"/>
                  </a:lnTo>
                  <a:lnTo>
                    <a:pt x="178900" y="30741"/>
                  </a:lnTo>
                  <a:lnTo>
                    <a:pt x="180628" y="32560"/>
                  </a:lnTo>
                  <a:lnTo>
                    <a:pt x="182356" y="34379"/>
                  </a:lnTo>
                  <a:lnTo>
                    <a:pt x="183993" y="36198"/>
                  </a:lnTo>
                  <a:lnTo>
                    <a:pt x="185630" y="38199"/>
                  </a:lnTo>
                  <a:lnTo>
                    <a:pt x="187176" y="40109"/>
                  </a:lnTo>
                  <a:lnTo>
                    <a:pt x="188722" y="42110"/>
                  </a:lnTo>
                  <a:lnTo>
                    <a:pt x="190268" y="44111"/>
                  </a:lnTo>
                  <a:lnTo>
                    <a:pt x="191633" y="46203"/>
                  </a:lnTo>
                  <a:lnTo>
                    <a:pt x="193088" y="48295"/>
                  </a:lnTo>
                  <a:lnTo>
                    <a:pt x="194361" y="50478"/>
                  </a:lnTo>
                  <a:lnTo>
                    <a:pt x="195726" y="52660"/>
                  </a:lnTo>
                  <a:lnTo>
                    <a:pt x="196908" y="54843"/>
                  </a:lnTo>
                  <a:lnTo>
                    <a:pt x="198090" y="57117"/>
                  </a:lnTo>
                  <a:lnTo>
                    <a:pt x="199273" y="59391"/>
                  </a:lnTo>
                  <a:lnTo>
                    <a:pt x="200273" y="61664"/>
                  </a:lnTo>
                  <a:lnTo>
                    <a:pt x="201364" y="64029"/>
                  </a:lnTo>
                  <a:lnTo>
                    <a:pt x="202274" y="66394"/>
                  </a:lnTo>
                  <a:lnTo>
                    <a:pt x="203183" y="68759"/>
                  </a:lnTo>
                  <a:lnTo>
                    <a:pt x="204093" y="71214"/>
                  </a:lnTo>
                  <a:lnTo>
                    <a:pt x="204821" y="73670"/>
                  </a:lnTo>
                  <a:lnTo>
                    <a:pt x="205548" y="76126"/>
                  </a:lnTo>
                  <a:lnTo>
                    <a:pt x="206276" y="78581"/>
                  </a:lnTo>
                  <a:lnTo>
                    <a:pt x="206912" y="81128"/>
                  </a:lnTo>
                  <a:lnTo>
                    <a:pt x="207458" y="83674"/>
                  </a:lnTo>
                  <a:lnTo>
                    <a:pt x="207913" y="86221"/>
                  </a:lnTo>
                  <a:lnTo>
                    <a:pt x="208368" y="88859"/>
                  </a:lnTo>
                  <a:lnTo>
                    <a:pt x="208731" y="91496"/>
                  </a:lnTo>
                  <a:lnTo>
                    <a:pt x="209004" y="94134"/>
                  </a:lnTo>
                  <a:lnTo>
                    <a:pt x="209277" y="96771"/>
                  </a:lnTo>
                  <a:lnTo>
                    <a:pt x="209459" y="99409"/>
                  </a:lnTo>
                  <a:lnTo>
                    <a:pt x="209550" y="102137"/>
                  </a:lnTo>
                  <a:lnTo>
                    <a:pt x="209550" y="104775"/>
                  </a:lnTo>
                </a:path>
              </a:pathLst>
            </a:custGeom>
            <a:solidFill>
              <a:srgbClr val="CB2233">
                <a:alpha val="65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9" name="Google Shape;319;p32"/>
          <p:cNvSpPr txBox="1"/>
          <p:nvPr/>
        </p:nvSpPr>
        <p:spPr>
          <a:xfrm>
            <a:off x="4906500" y="4870500"/>
            <a:ext cx="3780300" cy="196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500">
                <a:solidFill>
                  <a:srgbClr val="FFFFFF"/>
                </a:solidFill>
                <a:latin typeface="Roboto Light"/>
                <a:ea typeface="Roboto Light"/>
                <a:cs typeface="Roboto Light"/>
                <a:sym typeface="Roboto Light"/>
              </a:rPr>
              <a:t>© 8x8, Inc. All Rights Reserved.</a:t>
            </a:r>
            <a:endParaRPr sz="500">
              <a:solidFill>
                <a:srgbClr val="FFFFFF"/>
              </a:solidFill>
              <a:latin typeface="Roboto Light"/>
              <a:ea typeface="Roboto Light"/>
              <a:cs typeface="Roboto Light"/>
              <a:sym typeface="Roboto Light"/>
            </a:endParaRPr>
          </a:p>
        </p:txBody>
      </p:sp>
      <p:sp>
        <p:nvSpPr>
          <p:cNvPr id="320" name="Google Shape;320;p32"/>
          <p:cNvSpPr txBox="1"/>
          <p:nvPr>
            <p:ph type="title"/>
          </p:nvPr>
        </p:nvSpPr>
        <p:spPr>
          <a:xfrm>
            <a:off x="698300" y="1828800"/>
            <a:ext cx="7543800" cy="12384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rgbClr val="FFFFFF"/>
              </a:buClr>
              <a:buSzPts val="4800"/>
              <a:buNone/>
              <a:defRPr sz="4800">
                <a:solidFill>
                  <a:srgbClr val="FFFFFF"/>
                </a:solidFill>
              </a:defRPr>
            </a:lvl1pPr>
            <a:lvl2pPr lvl="1"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2pPr>
            <a:lvl3pPr lvl="2"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3pPr>
            <a:lvl4pPr lvl="3"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4pPr>
            <a:lvl5pPr lvl="4"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5pPr>
            <a:lvl6pPr lvl="5"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6pPr>
            <a:lvl7pPr lvl="6"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7pPr>
            <a:lvl8pPr lvl="7"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8pPr>
            <a:lvl9pPr lvl="8"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9pPr>
          </a:lstStyle>
          <a:p/>
        </p:txBody>
      </p:sp>
      <p:sp>
        <p:nvSpPr>
          <p:cNvPr id="321" name="Google Shape;321;p32"/>
          <p:cNvSpPr txBox="1"/>
          <p:nvPr>
            <p:ph idx="1" type="subTitle"/>
          </p:nvPr>
        </p:nvSpPr>
        <p:spPr>
          <a:xfrm>
            <a:off x="698300" y="3255264"/>
            <a:ext cx="7528800" cy="2307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None/>
              <a:defRPr sz="1600">
                <a:solidFill>
                  <a:srgbClr val="FFFFFF"/>
                </a:solidFill>
                <a:latin typeface="Roboto Light"/>
                <a:ea typeface="Roboto Light"/>
                <a:cs typeface="Roboto Light"/>
                <a:sym typeface="Roboto Light"/>
              </a:defRPr>
            </a:lvl1pPr>
            <a:lvl2pPr lvl="1" rtl="0">
              <a:lnSpc>
                <a:spcPct val="100000"/>
              </a:lnSpc>
              <a:spcBef>
                <a:spcPts val="600"/>
              </a:spcBef>
              <a:spcAft>
                <a:spcPts val="0"/>
              </a:spcAft>
              <a:buNone/>
              <a:defRPr>
                <a:solidFill>
                  <a:srgbClr val="FFFFFF"/>
                </a:solidFill>
              </a:defRPr>
            </a:lvl2pPr>
            <a:lvl3pPr lvl="2" rtl="0">
              <a:lnSpc>
                <a:spcPct val="100000"/>
              </a:lnSpc>
              <a:spcBef>
                <a:spcPts val="600"/>
              </a:spcBef>
              <a:spcAft>
                <a:spcPts val="0"/>
              </a:spcAft>
              <a:buNone/>
              <a:defRPr>
                <a:solidFill>
                  <a:srgbClr val="FFFFFF"/>
                </a:solidFill>
              </a:defRPr>
            </a:lvl3pPr>
            <a:lvl4pPr lvl="3" rtl="0">
              <a:lnSpc>
                <a:spcPct val="100000"/>
              </a:lnSpc>
              <a:spcBef>
                <a:spcPts val="600"/>
              </a:spcBef>
              <a:spcAft>
                <a:spcPts val="0"/>
              </a:spcAft>
              <a:buNone/>
              <a:defRPr>
                <a:solidFill>
                  <a:srgbClr val="FFFFFF"/>
                </a:solidFill>
              </a:defRPr>
            </a:lvl4pPr>
            <a:lvl5pPr lvl="4" rtl="0">
              <a:lnSpc>
                <a:spcPct val="100000"/>
              </a:lnSpc>
              <a:spcBef>
                <a:spcPts val="600"/>
              </a:spcBef>
              <a:spcAft>
                <a:spcPts val="0"/>
              </a:spcAft>
              <a:buNone/>
              <a:defRPr>
                <a:solidFill>
                  <a:srgbClr val="FFFFFF"/>
                </a:solidFill>
              </a:defRPr>
            </a:lvl5pPr>
            <a:lvl6pPr lvl="5" rtl="0">
              <a:lnSpc>
                <a:spcPct val="100000"/>
              </a:lnSpc>
              <a:spcBef>
                <a:spcPts val="600"/>
              </a:spcBef>
              <a:spcAft>
                <a:spcPts val="0"/>
              </a:spcAft>
              <a:buNone/>
              <a:defRPr>
                <a:solidFill>
                  <a:srgbClr val="FFFFFF"/>
                </a:solidFill>
              </a:defRPr>
            </a:lvl6pPr>
            <a:lvl7pPr lvl="6" rtl="0">
              <a:lnSpc>
                <a:spcPct val="100000"/>
              </a:lnSpc>
              <a:spcBef>
                <a:spcPts val="600"/>
              </a:spcBef>
              <a:spcAft>
                <a:spcPts val="0"/>
              </a:spcAft>
              <a:buNone/>
              <a:defRPr>
                <a:solidFill>
                  <a:srgbClr val="FFFFFF"/>
                </a:solidFill>
              </a:defRPr>
            </a:lvl7pPr>
            <a:lvl8pPr lvl="7" rtl="0">
              <a:lnSpc>
                <a:spcPct val="100000"/>
              </a:lnSpc>
              <a:spcBef>
                <a:spcPts val="600"/>
              </a:spcBef>
              <a:spcAft>
                <a:spcPts val="0"/>
              </a:spcAft>
              <a:buNone/>
              <a:defRPr>
                <a:solidFill>
                  <a:srgbClr val="FFFFFF"/>
                </a:solidFill>
              </a:defRPr>
            </a:lvl8pPr>
            <a:lvl9pPr lvl="8" rtl="0">
              <a:lnSpc>
                <a:spcPct val="100000"/>
              </a:lnSpc>
              <a:spcBef>
                <a:spcPts val="600"/>
              </a:spcBef>
              <a:spcAft>
                <a:spcPts val="600"/>
              </a:spcAft>
              <a:buNone/>
              <a:defRPr>
                <a:solidFill>
                  <a:srgbClr val="FFFFFF"/>
                </a:solidFill>
              </a:defRPr>
            </a:lvl9pPr>
          </a:lstStyle>
          <a:p/>
        </p:txBody>
      </p:sp>
      <p:grpSp>
        <p:nvGrpSpPr>
          <p:cNvPr id="322" name="Google Shape;322;p32"/>
          <p:cNvGrpSpPr/>
          <p:nvPr/>
        </p:nvGrpSpPr>
        <p:grpSpPr>
          <a:xfrm>
            <a:off x="749631" y="1049086"/>
            <a:ext cx="608219" cy="608219"/>
            <a:chOff x="1190625" y="238125"/>
            <a:chExt cx="5238750" cy="5238750"/>
          </a:xfrm>
        </p:grpSpPr>
        <p:sp>
          <p:nvSpPr>
            <p:cNvPr id="323" name="Google Shape;323;p32"/>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rgbClr val="CB22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32"/>
            <p:cNvSpPr/>
            <p:nvPr/>
          </p:nvSpPr>
          <p:spPr>
            <a:xfrm>
              <a:off x="3288550" y="2633150"/>
              <a:ext cx="1048975" cy="964100"/>
            </a:xfrm>
            <a:custGeom>
              <a:rect b="b" l="l" r="r" t="t"/>
              <a:pathLst>
                <a:path extrusionOk="0" h="38564" w="41959">
                  <a:moveTo>
                    <a:pt x="0" y="0"/>
                  </a:moveTo>
                  <a:lnTo>
                    <a:pt x="12491" y="19282"/>
                  </a:lnTo>
                  <a:lnTo>
                    <a:pt x="0" y="38563"/>
                  </a:lnTo>
                  <a:lnTo>
                    <a:pt x="15644" y="38563"/>
                  </a:lnTo>
                  <a:lnTo>
                    <a:pt x="19888" y="30560"/>
                  </a:lnTo>
                  <a:lnTo>
                    <a:pt x="20494" y="29104"/>
                  </a:lnTo>
                  <a:lnTo>
                    <a:pt x="20858" y="28256"/>
                  </a:lnTo>
                  <a:lnTo>
                    <a:pt x="20979" y="28256"/>
                  </a:lnTo>
                  <a:lnTo>
                    <a:pt x="21343" y="29104"/>
                  </a:lnTo>
                  <a:lnTo>
                    <a:pt x="22071" y="30560"/>
                  </a:lnTo>
                  <a:lnTo>
                    <a:pt x="26315" y="38563"/>
                  </a:lnTo>
                  <a:lnTo>
                    <a:pt x="41959" y="38563"/>
                  </a:lnTo>
                  <a:lnTo>
                    <a:pt x="29468" y="19282"/>
                  </a:lnTo>
                  <a:lnTo>
                    <a:pt x="41959" y="0"/>
                  </a:lnTo>
                  <a:lnTo>
                    <a:pt x="26073" y="0"/>
                  </a:lnTo>
                  <a:lnTo>
                    <a:pt x="22313" y="6912"/>
                  </a:lnTo>
                  <a:lnTo>
                    <a:pt x="21464" y="8489"/>
                  </a:lnTo>
                  <a:lnTo>
                    <a:pt x="20979" y="9217"/>
                  </a:lnTo>
                  <a:lnTo>
                    <a:pt x="20858" y="9217"/>
                  </a:lnTo>
                  <a:lnTo>
                    <a:pt x="19524" y="6912"/>
                  </a:lnTo>
                  <a:lnTo>
                    <a:pt x="1588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32"/>
            <p:cNvSpPr/>
            <p:nvPr/>
          </p:nvSpPr>
          <p:spPr>
            <a:xfrm>
              <a:off x="1966725"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802"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618" y="40261"/>
                  </a:lnTo>
                  <a:lnTo>
                    <a:pt x="26679" y="41231"/>
                  </a:lnTo>
                  <a:lnTo>
                    <a:pt x="28498" y="42322"/>
                  </a:lnTo>
                  <a:lnTo>
                    <a:pt x="30075" y="43293"/>
                  </a:lnTo>
                  <a:lnTo>
                    <a:pt x="30681" y="43899"/>
                  </a:lnTo>
                  <a:lnTo>
                    <a:pt x="31166" y="44505"/>
                  </a:lnTo>
                  <a:lnTo>
                    <a:pt x="31651" y="45112"/>
                  </a:lnTo>
                  <a:lnTo>
                    <a:pt x="32015" y="45718"/>
                  </a:lnTo>
                  <a:lnTo>
                    <a:pt x="32136" y="46324"/>
                  </a:lnTo>
                  <a:lnTo>
                    <a:pt x="32258" y="47052"/>
                  </a:lnTo>
                  <a:lnTo>
                    <a:pt x="32258"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493" y="46082"/>
                  </a:lnTo>
                  <a:lnTo>
                    <a:pt x="16493" y="44748"/>
                  </a:lnTo>
                  <a:lnTo>
                    <a:pt x="16735" y="43535"/>
                  </a:lnTo>
                  <a:lnTo>
                    <a:pt x="17099" y="42444"/>
                  </a:lnTo>
                  <a:lnTo>
                    <a:pt x="17584" y="41352"/>
                  </a:lnTo>
                  <a:lnTo>
                    <a:pt x="18191" y="40382"/>
                  </a:lnTo>
                  <a:lnTo>
                    <a:pt x="18676" y="39533"/>
                  </a:lnTo>
                  <a:lnTo>
                    <a:pt x="19888" y="38078"/>
                  </a:lnTo>
                  <a:close/>
                  <a:moveTo>
                    <a:pt x="25224" y="0"/>
                  </a:moveTo>
                  <a:lnTo>
                    <a:pt x="22435" y="121"/>
                  </a:lnTo>
                  <a:lnTo>
                    <a:pt x="19767" y="485"/>
                  </a:lnTo>
                  <a:lnTo>
                    <a:pt x="17463" y="970"/>
                  </a:lnTo>
                  <a:lnTo>
                    <a:pt x="15280" y="1577"/>
                  </a:lnTo>
                  <a:lnTo>
                    <a:pt x="13219" y="2425"/>
                  </a:lnTo>
                  <a:lnTo>
                    <a:pt x="11400"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4" y="24617"/>
                  </a:lnTo>
                  <a:lnTo>
                    <a:pt x="4851" y="26194"/>
                  </a:lnTo>
                  <a:lnTo>
                    <a:pt x="5700" y="27649"/>
                  </a:lnTo>
                  <a:lnTo>
                    <a:pt x="6670" y="29104"/>
                  </a:lnTo>
                  <a:lnTo>
                    <a:pt x="7883" y="30317"/>
                  </a:lnTo>
                  <a:lnTo>
                    <a:pt x="9096" y="31530"/>
                  </a:lnTo>
                  <a:lnTo>
                    <a:pt x="8125" y="32257"/>
                  </a:lnTo>
                  <a:lnTo>
                    <a:pt x="6791" y="33470"/>
                  </a:lnTo>
                  <a:lnTo>
                    <a:pt x="5336" y="35046"/>
                  </a:lnTo>
                  <a:lnTo>
                    <a:pt x="3760" y="36865"/>
                  </a:lnTo>
                  <a:lnTo>
                    <a:pt x="3032" y="37957"/>
                  </a:lnTo>
                  <a:lnTo>
                    <a:pt x="2305" y="39170"/>
                  </a:lnTo>
                  <a:lnTo>
                    <a:pt x="1698" y="40382"/>
                  </a:lnTo>
                  <a:lnTo>
                    <a:pt x="1092" y="41595"/>
                  </a:lnTo>
                  <a:lnTo>
                    <a:pt x="728" y="43050"/>
                  </a:lnTo>
                  <a:lnTo>
                    <a:pt x="364"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2" y="62938"/>
                  </a:lnTo>
                  <a:lnTo>
                    <a:pt x="9581"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30" y="65242"/>
                  </a:lnTo>
                  <a:lnTo>
                    <a:pt x="39170" y="64151"/>
                  </a:lnTo>
                  <a:lnTo>
                    <a:pt x="40989" y="62938"/>
                  </a:lnTo>
                  <a:lnTo>
                    <a:pt x="42565" y="61604"/>
                  </a:lnTo>
                  <a:lnTo>
                    <a:pt x="44021" y="60149"/>
                  </a:lnTo>
                  <a:lnTo>
                    <a:pt x="45233" y="58572"/>
                  </a:lnTo>
                  <a:lnTo>
                    <a:pt x="46325" y="56875"/>
                  </a:lnTo>
                  <a:lnTo>
                    <a:pt x="47173" y="55177"/>
                  </a:lnTo>
                  <a:lnTo>
                    <a:pt x="47780" y="53479"/>
                  </a:lnTo>
                  <a:lnTo>
                    <a:pt x="48265" y="51539"/>
                  </a:lnTo>
                  <a:lnTo>
                    <a:pt x="48629" y="49720"/>
                  </a:lnTo>
                  <a:lnTo>
                    <a:pt x="48629" y="47901"/>
                  </a:lnTo>
                  <a:lnTo>
                    <a:pt x="48629" y="46688"/>
                  </a:lnTo>
                  <a:lnTo>
                    <a:pt x="48507" y="45475"/>
                  </a:lnTo>
                  <a:lnTo>
                    <a:pt x="48386" y="44384"/>
                  </a:lnTo>
                  <a:lnTo>
                    <a:pt x="48144" y="43293"/>
                  </a:lnTo>
                  <a:lnTo>
                    <a:pt x="47780" y="42322"/>
                  </a:lnTo>
                  <a:lnTo>
                    <a:pt x="47416" y="41352"/>
                  </a:lnTo>
                  <a:lnTo>
                    <a:pt x="46446" y="39533"/>
                  </a:lnTo>
                  <a:lnTo>
                    <a:pt x="45354" y="37957"/>
                  </a:lnTo>
                  <a:lnTo>
                    <a:pt x="44021"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5" y="12733"/>
                  </a:lnTo>
                  <a:lnTo>
                    <a:pt x="45597" y="10914"/>
                  </a:lnTo>
                  <a:lnTo>
                    <a:pt x="44748" y="9216"/>
                  </a:lnTo>
                  <a:lnTo>
                    <a:pt x="43535" y="7640"/>
                  </a:lnTo>
                  <a:lnTo>
                    <a:pt x="42323" y="6185"/>
                  </a:lnTo>
                  <a:lnTo>
                    <a:pt x="40868" y="4972"/>
                  </a:lnTo>
                  <a:lnTo>
                    <a:pt x="39291" y="3759"/>
                  </a:lnTo>
                  <a:lnTo>
                    <a:pt x="37593" y="2789"/>
                  </a:lnTo>
                  <a:lnTo>
                    <a:pt x="35774" y="1940"/>
                  </a:lnTo>
                  <a:lnTo>
                    <a:pt x="33834" y="1213"/>
                  </a:lnTo>
                  <a:lnTo>
                    <a:pt x="31772" y="728"/>
                  </a:lnTo>
                  <a:lnTo>
                    <a:pt x="29590" y="364"/>
                  </a:lnTo>
                  <a:lnTo>
                    <a:pt x="27407" y="121"/>
                  </a:lnTo>
                  <a:lnTo>
                    <a:pt x="2522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32"/>
            <p:cNvSpPr/>
            <p:nvPr/>
          </p:nvSpPr>
          <p:spPr>
            <a:xfrm>
              <a:off x="4437550"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681"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496" y="40261"/>
                  </a:lnTo>
                  <a:lnTo>
                    <a:pt x="26679" y="41231"/>
                  </a:lnTo>
                  <a:lnTo>
                    <a:pt x="28498" y="42322"/>
                  </a:lnTo>
                  <a:lnTo>
                    <a:pt x="30075" y="43293"/>
                  </a:lnTo>
                  <a:lnTo>
                    <a:pt x="30681" y="43899"/>
                  </a:lnTo>
                  <a:lnTo>
                    <a:pt x="31166" y="44505"/>
                  </a:lnTo>
                  <a:lnTo>
                    <a:pt x="31651" y="45112"/>
                  </a:lnTo>
                  <a:lnTo>
                    <a:pt x="32015" y="45718"/>
                  </a:lnTo>
                  <a:lnTo>
                    <a:pt x="32136" y="46324"/>
                  </a:lnTo>
                  <a:lnTo>
                    <a:pt x="32257" y="47052"/>
                  </a:lnTo>
                  <a:lnTo>
                    <a:pt x="32136"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371" y="46082"/>
                  </a:lnTo>
                  <a:lnTo>
                    <a:pt x="16493" y="44748"/>
                  </a:lnTo>
                  <a:lnTo>
                    <a:pt x="16735" y="43535"/>
                  </a:lnTo>
                  <a:lnTo>
                    <a:pt x="17099" y="42444"/>
                  </a:lnTo>
                  <a:lnTo>
                    <a:pt x="17584" y="41352"/>
                  </a:lnTo>
                  <a:lnTo>
                    <a:pt x="18190" y="40382"/>
                  </a:lnTo>
                  <a:lnTo>
                    <a:pt x="18676" y="39533"/>
                  </a:lnTo>
                  <a:lnTo>
                    <a:pt x="19888" y="38078"/>
                  </a:lnTo>
                  <a:close/>
                  <a:moveTo>
                    <a:pt x="25103" y="0"/>
                  </a:moveTo>
                  <a:lnTo>
                    <a:pt x="22435" y="121"/>
                  </a:lnTo>
                  <a:lnTo>
                    <a:pt x="19767" y="485"/>
                  </a:lnTo>
                  <a:lnTo>
                    <a:pt x="17463" y="970"/>
                  </a:lnTo>
                  <a:lnTo>
                    <a:pt x="15280" y="1577"/>
                  </a:lnTo>
                  <a:lnTo>
                    <a:pt x="13218" y="2425"/>
                  </a:lnTo>
                  <a:lnTo>
                    <a:pt x="11399"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3" y="24617"/>
                  </a:lnTo>
                  <a:lnTo>
                    <a:pt x="4851" y="26194"/>
                  </a:lnTo>
                  <a:lnTo>
                    <a:pt x="5700" y="27649"/>
                  </a:lnTo>
                  <a:lnTo>
                    <a:pt x="6670" y="29104"/>
                  </a:lnTo>
                  <a:lnTo>
                    <a:pt x="7883" y="30317"/>
                  </a:lnTo>
                  <a:lnTo>
                    <a:pt x="9095" y="31530"/>
                  </a:lnTo>
                  <a:lnTo>
                    <a:pt x="8125" y="32257"/>
                  </a:lnTo>
                  <a:lnTo>
                    <a:pt x="6791" y="33470"/>
                  </a:lnTo>
                  <a:lnTo>
                    <a:pt x="5336" y="35046"/>
                  </a:lnTo>
                  <a:lnTo>
                    <a:pt x="3760" y="36865"/>
                  </a:lnTo>
                  <a:lnTo>
                    <a:pt x="3032" y="37957"/>
                  </a:lnTo>
                  <a:lnTo>
                    <a:pt x="2304" y="39170"/>
                  </a:lnTo>
                  <a:lnTo>
                    <a:pt x="1698" y="40382"/>
                  </a:lnTo>
                  <a:lnTo>
                    <a:pt x="1092" y="41595"/>
                  </a:lnTo>
                  <a:lnTo>
                    <a:pt x="607" y="43050"/>
                  </a:lnTo>
                  <a:lnTo>
                    <a:pt x="243"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1" y="62938"/>
                  </a:lnTo>
                  <a:lnTo>
                    <a:pt x="9580"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29" y="65242"/>
                  </a:lnTo>
                  <a:lnTo>
                    <a:pt x="39170" y="64151"/>
                  </a:lnTo>
                  <a:lnTo>
                    <a:pt x="40989" y="62938"/>
                  </a:lnTo>
                  <a:lnTo>
                    <a:pt x="42565" y="61604"/>
                  </a:lnTo>
                  <a:lnTo>
                    <a:pt x="44020" y="60149"/>
                  </a:lnTo>
                  <a:lnTo>
                    <a:pt x="45233" y="58572"/>
                  </a:lnTo>
                  <a:lnTo>
                    <a:pt x="46324" y="56875"/>
                  </a:lnTo>
                  <a:lnTo>
                    <a:pt x="47173" y="55177"/>
                  </a:lnTo>
                  <a:lnTo>
                    <a:pt x="47780" y="53479"/>
                  </a:lnTo>
                  <a:lnTo>
                    <a:pt x="48265" y="51539"/>
                  </a:lnTo>
                  <a:lnTo>
                    <a:pt x="48629" y="49720"/>
                  </a:lnTo>
                  <a:lnTo>
                    <a:pt x="48629" y="47901"/>
                  </a:lnTo>
                  <a:lnTo>
                    <a:pt x="48629" y="46688"/>
                  </a:lnTo>
                  <a:lnTo>
                    <a:pt x="48507" y="45475"/>
                  </a:lnTo>
                  <a:lnTo>
                    <a:pt x="48386" y="44384"/>
                  </a:lnTo>
                  <a:lnTo>
                    <a:pt x="48022" y="43293"/>
                  </a:lnTo>
                  <a:lnTo>
                    <a:pt x="47780" y="42322"/>
                  </a:lnTo>
                  <a:lnTo>
                    <a:pt x="47416" y="41352"/>
                  </a:lnTo>
                  <a:lnTo>
                    <a:pt x="46446" y="39533"/>
                  </a:lnTo>
                  <a:lnTo>
                    <a:pt x="45354" y="37957"/>
                  </a:lnTo>
                  <a:lnTo>
                    <a:pt x="44020"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4" y="12733"/>
                  </a:lnTo>
                  <a:lnTo>
                    <a:pt x="45597" y="10914"/>
                  </a:lnTo>
                  <a:lnTo>
                    <a:pt x="44627" y="9216"/>
                  </a:lnTo>
                  <a:lnTo>
                    <a:pt x="43535" y="7640"/>
                  </a:lnTo>
                  <a:lnTo>
                    <a:pt x="42323" y="6185"/>
                  </a:lnTo>
                  <a:lnTo>
                    <a:pt x="40867" y="4972"/>
                  </a:lnTo>
                  <a:lnTo>
                    <a:pt x="39291" y="3759"/>
                  </a:lnTo>
                  <a:lnTo>
                    <a:pt x="37593" y="2789"/>
                  </a:lnTo>
                  <a:lnTo>
                    <a:pt x="35774" y="1940"/>
                  </a:lnTo>
                  <a:lnTo>
                    <a:pt x="33834" y="1213"/>
                  </a:lnTo>
                  <a:lnTo>
                    <a:pt x="31772" y="728"/>
                  </a:lnTo>
                  <a:lnTo>
                    <a:pt x="29590" y="364"/>
                  </a:lnTo>
                  <a:lnTo>
                    <a:pt x="27407" y="121"/>
                  </a:lnTo>
                  <a:lnTo>
                    <a:pt x="2510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Cover Slide 1: Open Brand w/Open Logo" showMasterSp="0">
  <p:cSld name="Cover Slide Option 1_1_2_1">
    <p:bg>
      <p:bgPr>
        <a:noFill/>
      </p:bgPr>
    </p:bg>
    <p:spTree>
      <p:nvGrpSpPr>
        <p:cNvPr id="327" name="Shape 327"/>
        <p:cNvGrpSpPr/>
        <p:nvPr/>
      </p:nvGrpSpPr>
      <p:grpSpPr>
        <a:xfrm>
          <a:off x="0" y="0"/>
          <a:ext cx="0" cy="0"/>
          <a:chOff x="0" y="0"/>
          <a:chExt cx="0" cy="0"/>
        </a:xfrm>
      </p:grpSpPr>
      <p:pic>
        <p:nvPicPr>
          <p:cNvPr id="328" name="Google Shape;328;p33"/>
          <p:cNvPicPr preferRelativeResize="0"/>
          <p:nvPr/>
        </p:nvPicPr>
        <p:blipFill rotWithShape="1">
          <a:blip r:embed="rId2">
            <a:alphaModFix/>
          </a:blip>
          <a:srcRect b="3509" l="0" r="0" t="12123"/>
          <a:stretch/>
        </p:blipFill>
        <p:spPr>
          <a:xfrm>
            <a:off x="1" y="0"/>
            <a:ext cx="9144005" cy="5143503"/>
          </a:xfrm>
          <a:prstGeom prst="rect">
            <a:avLst/>
          </a:prstGeom>
          <a:noFill/>
          <a:ln>
            <a:noFill/>
          </a:ln>
        </p:spPr>
      </p:pic>
      <p:grpSp>
        <p:nvGrpSpPr>
          <p:cNvPr id="329" name="Google Shape;329;p33"/>
          <p:cNvGrpSpPr/>
          <p:nvPr/>
        </p:nvGrpSpPr>
        <p:grpSpPr>
          <a:xfrm>
            <a:off x="2346320" y="342891"/>
            <a:ext cx="4451366" cy="4451366"/>
            <a:chOff x="1190625" y="238125"/>
            <a:chExt cx="5238750" cy="5238750"/>
          </a:xfrm>
        </p:grpSpPr>
        <p:sp>
          <p:nvSpPr>
            <p:cNvPr id="330" name="Google Shape;330;p33"/>
            <p:cNvSpPr/>
            <p:nvPr/>
          </p:nvSpPr>
          <p:spPr>
            <a:xfrm>
              <a:off x="1190625" y="238125"/>
              <a:ext cx="5238750" cy="5238750"/>
            </a:xfrm>
            <a:custGeom>
              <a:rect b="b" l="l" r="r" t="t"/>
              <a:pathLst>
                <a:path extrusionOk="0" h="209550" w="209550">
                  <a:moveTo>
                    <a:pt x="104775" y="17553"/>
                  </a:moveTo>
                  <a:lnTo>
                    <a:pt x="107049" y="17644"/>
                  </a:lnTo>
                  <a:lnTo>
                    <a:pt x="109323" y="17735"/>
                  </a:lnTo>
                  <a:lnTo>
                    <a:pt x="111505" y="17826"/>
                  </a:lnTo>
                  <a:lnTo>
                    <a:pt x="113688" y="18008"/>
                  </a:lnTo>
                  <a:lnTo>
                    <a:pt x="115871" y="18281"/>
                  </a:lnTo>
                  <a:lnTo>
                    <a:pt x="118054" y="18554"/>
                  </a:lnTo>
                  <a:lnTo>
                    <a:pt x="120237" y="18918"/>
                  </a:lnTo>
                  <a:lnTo>
                    <a:pt x="122328" y="19372"/>
                  </a:lnTo>
                  <a:lnTo>
                    <a:pt x="126603" y="20282"/>
                  </a:lnTo>
                  <a:lnTo>
                    <a:pt x="130696" y="21464"/>
                  </a:lnTo>
                  <a:lnTo>
                    <a:pt x="134789" y="22829"/>
                  </a:lnTo>
                  <a:lnTo>
                    <a:pt x="138700" y="24466"/>
                  </a:lnTo>
                  <a:lnTo>
                    <a:pt x="142610" y="26194"/>
                  </a:lnTo>
                  <a:lnTo>
                    <a:pt x="146339" y="28104"/>
                  </a:lnTo>
                  <a:lnTo>
                    <a:pt x="149977" y="30196"/>
                  </a:lnTo>
                  <a:lnTo>
                    <a:pt x="153524" y="32469"/>
                  </a:lnTo>
                  <a:lnTo>
                    <a:pt x="156981" y="34925"/>
                  </a:lnTo>
                  <a:lnTo>
                    <a:pt x="160255" y="37472"/>
                  </a:lnTo>
                  <a:lnTo>
                    <a:pt x="163438" y="40200"/>
                  </a:lnTo>
                  <a:lnTo>
                    <a:pt x="166439" y="43111"/>
                  </a:lnTo>
                  <a:lnTo>
                    <a:pt x="169350" y="46112"/>
                  </a:lnTo>
                  <a:lnTo>
                    <a:pt x="172078" y="49295"/>
                  </a:lnTo>
                  <a:lnTo>
                    <a:pt x="174716" y="52660"/>
                  </a:lnTo>
                  <a:lnTo>
                    <a:pt x="177081" y="56026"/>
                  </a:lnTo>
                  <a:lnTo>
                    <a:pt x="179354" y="59573"/>
                  </a:lnTo>
                  <a:lnTo>
                    <a:pt x="181446" y="63211"/>
                  </a:lnTo>
                  <a:lnTo>
                    <a:pt x="183447" y="67031"/>
                  </a:lnTo>
                  <a:lnTo>
                    <a:pt x="185175" y="70850"/>
                  </a:lnTo>
                  <a:lnTo>
                    <a:pt x="186721" y="74852"/>
                  </a:lnTo>
                  <a:lnTo>
                    <a:pt x="188086" y="78854"/>
                  </a:lnTo>
                  <a:lnTo>
                    <a:pt x="189268" y="83038"/>
                  </a:lnTo>
                  <a:lnTo>
                    <a:pt x="190268" y="87222"/>
                  </a:lnTo>
                  <a:lnTo>
                    <a:pt x="190632" y="89404"/>
                  </a:lnTo>
                  <a:lnTo>
                    <a:pt x="190996" y="91496"/>
                  </a:lnTo>
                  <a:lnTo>
                    <a:pt x="191360" y="93679"/>
                  </a:lnTo>
                  <a:lnTo>
                    <a:pt x="191542" y="95862"/>
                  </a:lnTo>
                  <a:lnTo>
                    <a:pt x="191724" y="98136"/>
                  </a:lnTo>
                  <a:lnTo>
                    <a:pt x="191906" y="100318"/>
                  </a:lnTo>
                  <a:lnTo>
                    <a:pt x="191997" y="102592"/>
                  </a:lnTo>
                  <a:lnTo>
                    <a:pt x="191997" y="104775"/>
                  </a:lnTo>
                  <a:lnTo>
                    <a:pt x="191997" y="107049"/>
                  </a:lnTo>
                  <a:lnTo>
                    <a:pt x="191906" y="109323"/>
                  </a:lnTo>
                  <a:lnTo>
                    <a:pt x="191724" y="111505"/>
                  </a:lnTo>
                  <a:lnTo>
                    <a:pt x="191542" y="113688"/>
                  </a:lnTo>
                  <a:lnTo>
                    <a:pt x="191360" y="115871"/>
                  </a:lnTo>
                  <a:lnTo>
                    <a:pt x="190996" y="118054"/>
                  </a:lnTo>
                  <a:lnTo>
                    <a:pt x="190632" y="120237"/>
                  </a:lnTo>
                  <a:lnTo>
                    <a:pt x="190268" y="122419"/>
                  </a:lnTo>
                  <a:lnTo>
                    <a:pt x="189268" y="126603"/>
                  </a:lnTo>
                  <a:lnTo>
                    <a:pt x="188086" y="130787"/>
                  </a:lnTo>
                  <a:lnTo>
                    <a:pt x="186721" y="134789"/>
                  </a:lnTo>
                  <a:lnTo>
                    <a:pt x="185175" y="138791"/>
                  </a:lnTo>
                  <a:lnTo>
                    <a:pt x="183447" y="142610"/>
                  </a:lnTo>
                  <a:lnTo>
                    <a:pt x="181446" y="146339"/>
                  </a:lnTo>
                  <a:lnTo>
                    <a:pt x="179354" y="150068"/>
                  </a:lnTo>
                  <a:lnTo>
                    <a:pt x="177081" y="153615"/>
                  </a:lnTo>
                  <a:lnTo>
                    <a:pt x="174716" y="156981"/>
                  </a:lnTo>
                  <a:lnTo>
                    <a:pt x="172078" y="160255"/>
                  </a:lnTo>
                  <a:lnTo>
                    <a:pt x="169350" y="163438"/>
                  </a:lnTo>
                  <a:lnTo>
                    <a:pt x="166439" y="166439"/>
                  </a:lnTo>
                  <a:lnTo>
                    <a:pt x="163438" y="169350"/>
                  </a:lnTo>
                  <a:lnTo>
                    <a:pt x="160255" y="172078"/>
                  </a:lnTo>
                  <a:lnTo>
                    <a:pt x="156981" y="174716"/>
                  </a:lnTo>
                  <a:lnTo>
                    <a:pt x="153524" y="177172"/>
                  </a:lnTo>
                  <a:lnTo>
                    <a:pt x="149977" y="179445"/>
                  </a:lnTo>
                  <a:lnTo>
                    <a:pt x="146339" y="181537"/>
                  </a:lnTo>
                  <a:lnTo>
                    <a:pt x="142610" y="183447"/>
                  </a:lnTo>
                  <a:lnTo>
                    <a:pt x="138700" y="185175"/>
                  </a:lnTo>
                  <a:lnTo>
                    <a:pt x="134789" y="186721"/>
                  </a:lnTo>
                  <a:lnTo>
                    <a:pt x="130696" y="188086"/>
                  </a:lnTo>
                  <a:lnTo>
                    <a:pt x="126603" y="189268"/>
                  </a:lnTo>
                  <a:lnTo>
                    <a:pt x="122328" y="190268"/>
                  </a:lnTo>
                  <a:lnTo>
                    <a:pt x="120237" y="190632"/>
                  </a:lnTo>
                  <a:lnTo>
                    <a:pt x="118054" y="190996"/>
                  </a:lnTo>
                  <a:lnTo>
                    <a:pt x="115871" y="191360"/>
                  </a:lnTo>
                  <a:lnTo>
                    <a:pt x="113688" y="191542"/>
                  </a:lnTo>
                  <a:lnTo>
                    <a:pt x="111505" y="191815"/>
                  </a:lnTo>
                  <a:lnTo>
                    <a:pt x="109323" y="191906"/>
                  </a:lnTo>
                  <a:lnTo>
                    <a:pt x="107049" y="191997"/>
                  </a:lnTo>
                  <a:lnTo>
                    <a:pt x="102501" y="191997"/>
                  </a:lnTo>
                  <a:lnTo>
                    <a:pt x="100318" y="191906"/>
                  </a:lnTo>
                  <a:lnTo>
                    <a:pt x="98045" y="191815"/>
                  </a:lnTo>
                  <a:lnTo>
                    <a:pt x="95862" y="191542"/>
                  </a:lnTo>
                  <a:lnTo>
                    <a:pt x="93679" y="191360"/>
                  </a:lnTo>
                  <a:lnTo>
                    <a:pt x="91496" y="190996"/>
                  </a:lnTo>
                  <a:lnTo>
                    <a:pt x="89313" y="190632"/>
                  </a:lnTo>
                  <a:lnTo>
                    <a:pt x="87222" y="190268"/>
                  </a:lnTo>
                  <a:lnTo>
                    <a:pt x="83038" y="189268"/>
                  </a:lnTo>
                  <a:lnTo>
                    <a:pt x="78854" y="188086"/>
                  </a:lnTo>
                  <a:lnTo>
                    <a:pt x="74761" y="186721"/>
                  </a:lnTo>
                  <a:lnTo>
                    <a:pt x="70850" y="185175"/>
                  </a:lnTo>
                  <a:lnTo>
                    <a:pt x="66940" y="183447"/>
                  </a:lnTo>
                  <a:lnTo>
                    <a:pt x="63211" y="181537"/>
                  </a:lnTo>
                  <a:lnTo>
                    <a:pt x="59573" y="179445"/>
                  </a:lnTo>
                  <a:lnTo>
                    <a:pt x="56026" y="177172"/>
                  </a:lnTo>
                  <a:lnTo>
                    <a:pt x="52569" y="174716"/>
                  </a:lnTo>
                  <a:lnTo>
                    <a:pt x="49295" y="172078"/>
                  </a:lnTo>
                  <a:lnTo>
                    <a:pt x="46112" y="169350"/>
                  </a:lnTo>
                  <a:lnTo>
                    <a:pt x="43111" y="166439"/>
                  </a:lnTo>
                  <a:lnTo>
                    <a:pt x="40200" y="163438"/>
                  </a:lnTo>
                  <a:lnTo>
                    <a:pt x="37472" y="160255"/>
                  </a:lnTo>
                  <a:lnTo>
                    <a:pt x="34925" y="156981"/>
                  </a:lnTo>
                  <a:lnTo>
                    <a:pt x="32469" y="153615"/>
                  </a:lnTo>
                  <a:lnTo>
                    <a:pt x="30196" y="150068"/>
                  </a:lnTo>
                  <a:lnTo>
                    <a:pt x="28104" y="146339"/>
                  </a:lnTo>
                  <a:lnTo>
                    <a:pt x="26194" y="142610"/>
                  </a:lnTo>
                  <a:lnTo>
                    <a:pt x="24466" y="138791"/>
                  </a:lnTo>
                  <a:lnTo>
                    <a:pt x="22829" y="134789"/>
                  </a:lnTo>
                  <a:lnTo>
                    <a:pt x="21464" y="130787"/>
                  </a:lnTo>
                  <a:lnTo>
                    <a:pt x="20282" y="126603"/>
                  </a:lnTo>
                  <a:lnTo>
                    <a:pt x="19372" y="122419"/>
                  </a:lnTo>
                  <a:lnTo>
                    <a:pt x="18918" y="120237"/>
                  </a:lnTo>
                  <a:lnTo>
                    <a:pt x="18554" y="118054"/>
                  </a:lnTo>
                  <a:lnTo>
                    <a:pt x="18281" y="115871"/>
                  </a:lnTo>
                  <a:lnTo>
                    <a:pt x="18008" y="113688"/>
                  </a:lnTo>
                  <a:lnTo>
                    <a:pt x="17826" y="111505"/>
                  </a:lnTo>
                  <a:lnTo>
                    <a:pt x="17644" y="109323"/>
                  </a:lnTo>
                  <a:lnTo>
                    <a:pt x="17553" y="107049"/>
                  </a:lnTo>
                  <a:lnTo>
                    <a:pt x="17553" y="104775"/>
                  </a:lnTo>
                  <a:lnTo>
                    <a:pt x="17553" y="102592"/>
                  </a:lnTo>
                  <a:lnTo>
                    <a:pt x="17644" y="100318"/>
                  </a:lnTo>
                  <a:lnTo>
                    <a:pt x="17826" y="98136"/>
                  </a:lnTo>
                  <a:lnTo>
                    <a:pt x="18008" y="95862"/>
                  </a:lnTo>
                  <a:lnTo>
                    <a:pt x="18281" y="93679"/>
                  </a:lnTo>
                  <a:lnTo>
                    <a:pt x="18554" y="91496"/>
                  </a:lnTo>
                  <a:lnTo>
                    <a:pt x="18918" y="89404"/>
                  </a:lnTo>
                  <a:lnTo>
                    <a:pt x="19372" y="87222"/>
                  </a:lnTo>
                  <a:lnTo>
                    <a:pt x="20282" y="83038"/>
                  </a:lnTo>
                  <a:lnTo>
                    <a:pt x="21464" y="78854"/>
                  </a:lnTo>
                  <a:lnTo>
                    <a:pt x="22829" y="74852"/>
                  </a:lnTo>
                  <a:lnTo>
                    <a:pt x="24466" y="70850"/>
                  </a:lnTo>
                  <a:lnTo>
                    <a:pt x="26194" y="67031"/>
                  </a:lnTo>
                  <a:lnTo>
                    <a:pt x="28104" y="63211"/>
                  </a:lnTo>
                  <a:lnTo>
                    <a:pt x="30196" y="59573"/>
                  </a:lnTo>
                  <a:lnTo>
                    <a:pt x="32469" y="56026"/>
                  </a:lnTo>
                  <a:lnTo>
                    <a:pt x="34925" y="52660"/>
                  </a:lnTo>
                  <a:lnTo>
                    <a:pt x="37472" y="49295"/>
                  </a:lnTo>
                  <a:lnTo>
                    <a:pt x="40200" y="46112"/>
                  </a:lnTo>
                  <a:lnTo>
                    <a:pt x="43111" y="43111"/>
                  </a:lnTo>
                  <a:lnTo>
                    <a:pt x="46112" y="40200"/>
                  </a:lnTo>
                  <a:lnTo>
                    <a:pt x="49295" y="37472"/>
                  </a:lnTo>
                  <a:lnTo>
                    <a:pt x="52569" y="34925"/>
                  </a:lnTo>
                  <a:lnTo>
                    <a:pt x="56026" y="32469"/>
                  </a:lnTo>
                  <a:lnTo>
                    <a:pt x="59573" y="30196"/>
                  </a:lnTo>
                  <a:lnTo>
                    <a:pt x="63211" y="28104"/>
                  </a:lnTo>
                  <a:lnTo>
                    <a:pt x="66940" y="26194"/>
                  </a:lnTo>
                  <a:lnTo>
                    <a:pt x="70850" y="24466"/>
                  </a:lnTo>
                  <a:lnTo>
                    <a:pt x="74761" y="22829"/>
                  </a:lnTo>
                  <a:lnTo>
                    <a:pt x="78854" y="21464"/>
                  </a:lnTo>
                  <a:lnTo>
                    <a:pt x="83038" y="20282"/>
                  </a:lnTo>
                  <a:lnTo>
                    <a:pt x="87222" y="19372"/>
                  </a:lnTo>
                  <a:lnTo>
                    <a:pt x="89313" y="18918"/>
                  </a:lnTo>
                  <a:lnTo>
                    <a:pt x="91496" y="18554"/>
                  </a:lnTo>
                  <a:lnTo>
                    <a:pt x="93679" y="18281"/>
                  </a:lnTo>
                  <a:lnTo>
                    <a:pt x="95862" y="18008"/>
                  </a:lnTo>
                  <a:lnTo>
                    <a:pt x="98045" y="17826"/>
                  </a:lnTo>
                  <a:lnTo>
                    <a:pt x="100318" y="17735"/>
                  </a:lnTo>
                  <a:lnTo>
                    <a:pt x="102501" y="17644"/>
                  </a:lnTo>
                  <a:lnTo>
                    <a:pt x="104775" y="17553"/>
                  </a:lnTo>
                  <a:close/>
                  <a:moveTo>
                    <a:pt x="104775" y="0"/>
                  </a:moveTo>
                  <a:lnTo>
                    <a:pt x="102046" y="91"/>
                  </a:lnTo>
                  <a:lnTo>
                    <a:pt x="99409" y="182"/>
                  </a:lnTo>
                  <a:lnTo>
                    <a:pt x="96771" y="364"/>
                  </a:lnTo>
                  <a:lnTo>
                    <a:pt x="94043" y="546"/>
                  </a:lnTo>
                  <a:lnTo>
                    <a:pt x="91405" y="910"/>
                  </a:lnTo>
                  <a:lnTo>
                    <a:pt x="88859" y="1273"/>
                  </a:lnTo>
                  <a:lnTo>
                    <a:pt x="86221" y="1637"/>
                  </a:lnTo>
                  <a:lnTo>
                    <a:pt x="83674" y="2183"/>
                  </a:lnTo>
                  <a:lnTo>
                    <a:pt x="81128" y="2729"/>
                  </a:lnTo>
                  <a:lnTo>
                    <a:pt x="78581" y="3365"/>
                  </a:lnTo>
                  <a:lnTo>
                    <a:pt x="76126" y="4002"/>
                  </a:lnTo>
                  <a:lnTo>
                    <a:pt x="73670" y="4729"/>
                  </a:lnTo>
                  <a:lnTo>
                    <a:pt x="71214" y="5548"/>
                  </a:lnTo>
                  <a:lnTo>
                    <a:pt x="68759" y="6367"/>
                  </a:lnTo>
                  <a:lnTo>
                    <a:pt x="66394" y="7276"/>
                  </a:lnTo>
                  <a:lnTo>
                    <a:pt x="64029" y="8276"/>
                  </a:lnTo>
                  <a:lnTo>
                    <a:pt x="61664" y="9277"/>
                  </a:lnTo>
                  <a:lnTo>
                    <a:pt x="59391" y="10368"/>
                  </a:lnTo>
                  <a:lnTo>
                    <a:pt x="57117" y="11460"/>
                  </a:lnTo>
                  <a:lnTo>
                    <a:pt x="54843" y="12642"/>
                  </a:lnTo>
                  <a:lnTo>
                    <a:pt x="52660" y="13915"/>
                  </a:lnTo>
                  <a:lnTo>
                    <a:pt x="50478" y="15189"/>
                  </a:lnTo>
                  <a:lnTo>
                    <a:pt x="48295" y="16553"/>
                  </a:lnTo>
                  <a:lnTo>
                    <a:pt x="46203" y="17917"/>
                  </a:lnTo>
                  <a:lnTo>
                    <a:pt x="44111" y="19372"/>
                  </a:lnTo>
                  <a:lnTo>
                    <a:pt x="42110" y="20828"/>
                  </a:lnTo>
                  <a:lnTo>
                    <a:pt x="40109" y="22374"/>
                  </a:lnTo>
                  <a:lnTo>
                    <a:pt x="38108" y="23920"/>
                  </a:lnTo>
                  <a:lnTo>
                    <a:pt x="36198" y="25557"/>
                  </a:lnTo>
                  <a:lnTo>
                    <a:pt x="34379" y="27285"/>
                  </a:lnTo>
                  <a:lnTo>
                    <a:pt x="32469" y="28922"/>
                  </a:lnTo>
                  <a:lnTo>
                    <a:pt x="30741" y="30741"/>
                  </a:lnTo>
                  <a:lnTo>
                    <a:pt x="28922" y="32560"/>
                  </a:lnTo>
                  <a:lnTo>
                    <a:pt x="27194" y="34379"/>
                  </a:lnTo>
                  <a:lnTo>
                    <a:pt x="25557" y="36198"/>
                  </a:lnTo>
                  <a:lnTo>
                    <a:pt x="23920" y="38199"/>
                  </a:lnTo>
                  <a:lnTo>
                    <a:pt x="22374" y="40109"/>
                  </a:lnTo>
                  <a:lnTo>
                    <a:pt x="20828" y="42110"/>
                  </a:lnTo>
                  <a:lnTo>
                    <a:pt x="19372" y="44111"/>
                  </a:lnTo>
                  <a:lnTo>
                    <a:pt x="17917" y="46203"/>
                  </a:lnTo>
                  <a:lnTo>
                    <a:pt x="16553" y="48295"/>
                  </a:lnTo>
                  <a:lnTo>
                    <a:pt x="15189" y="50478"/>
                  </a:lnTo>
                  <a:lnTo>
                    <a:pt x="13915" y="52660"/>
                  </a:lnTo>
                  <a:lnTo>
                    <a:pt x="12642" y="54843"/>
                  </a:lnTo>
                  <a:lnTo>
                    <a:pt x="11460" y="57117"/>
                  </a:lnTo>
                  <a:lnTo>
                    <a:pt x="10368" y="59391"/>
                  </a:lnTo>
                  <a:lnTo>
                    <a:pt x="9277" y="61664"/>
                  </a:lnTo>
                  <a:lnTo>
                    <a:pt x="8276" y="64029"/>
                  </a:lnTo>
                  <a:lnTo>
                    <a:pt x="7276" y="66394"/>
                  </a:lnTo>
                  <a:lnTo>
                    <a:pt x="6367" y="68759"/>
                  </a:lnTo>
                  <a:lnTo>
                    <a:pt x="5548" y="71214"/>
                  </a:lnTo>
                  <a:lnTo>
                    <a:pt x="4729" y="73670"/>
                  </a:lnTo>
                  <a:lnTo>
                    <a:pt x="4002" y="76126"/>
                  </a:lnTo>
                  <a:lnTo>
                    <a:pt x="3274" y="78581"/>
                  </a:lnTo>
                  <a:lnTo>
                    <a:pt x="2729" y="81128"/>
                  </a:lnTo>
                  <a:lnTo>
                    <a:pt x="2183" y="83674"/>
                  </a:lnTo>
                  <a:lnTo>
                    <a:pt x="1637" y="86221"/>
                  </a:lnTo>
                  <a:lnTo>
                    <a:pt x="1182" y="88859"/>
                  </a:lnTo>
                  <a:lnTo>
                    <a:pt x="819" y="91496"/>
                  </a:lnTo>
                  <a:lnTo>
                    <a:pt x="546" y="94134"/>
                  </a:lnTo>
                  <a:lnTo>
                    <a:pt x="364" y="96771"/>
                  </a:lnTo>
                  <a:lnTo>
                    <a:pt x="182" y="99409"/>
                  </a:lnTo>
                  <a:lnTo>
                    <a:pt x="91" y="102137"/>
                  </a:lnTo>
                  <a:lnTo>
                    <a:pt x="0" y="104775"/>
                  </a:lnTo>
                  <a:lnTo>
                    <a:pt x="91" y="107504"/>
                  </a:lnTo>
                  <a:lnTo>
                    <a:pt x="182" y="110232"/>
                  </a:lnTo>
                  <a:lnTo>
                    <a:pt x="364" y="112870"/>
                  </a:lnTo>
                  <a:lnTo>
                    <a:pt x="546" y="115507"/>
                  </a:lnTo>
                  <a:lnTo>
                    <a:pt x="819" y="118145"/>
                  </a:lnTo>
                  <a:lnTo>
                    <a:pt x="1182" y="120782"/>
                  </a:lnTo>
                  <a:lnTo>
                    <a:pt x="1637" y="123329"/>
                  </a:lnTo>
                  <a:lnTo>
                    <a:pt x="2183" y="125966"/>
                  </a:lnTo>
                  <a:lnTo>
                    <a:pt x="2729" y="128422"/>
                  </a:lnTo>
                  <a:lnTo>
                    <a:pt x="3274" y="130969"/>
                  </a:lnTo>
                  <a:lnTo>
                    <a:pt x="4002" y="133515"/>
                  </a:lnTo>
                  <a:lnTo>
                    <a:pt x="4729" y="135971"/>
                  </a:lnTo>
                  <a:lnTo>
                    <a:pt x="5548" y="138427"/>
                  </a:lnTo>
                  <a:lnTo>
                    <a:pt x="6367" y="140791"/>
                  </a:lnTo>
                  <a:lnTo>
                    <a:pt x="7276" y="143247"/>
                  </a:lnTo>
                  <a:lnTo>
                    <a:pt x="8276" y="145612"/>
                  </a:lnTo>
                  <a:lnTo>
                    <a:pt x="9277" y="147886"/>
                  </a:lnTo>
                  <a:lnTo>
                    <a:pt x="10368" y="150250"/>
                  </a:lnTo>
                  <a:lnTo>
                    <a:pt x="11460" y="152524"/>
                  </a:lnTo>
                  <a:lnTo>
                    <a:pt x="12642" y="154707"/>
                  </a:lnTo>
                  <a:lnTo>
                    <a:pt x="13915" y="156981"/>
                  </a:lnTo>
                  <a:lnTo>
                    <a:pt x="15189" y="159163"/>
                  </a:lnTo>
                  <a:lnTo>
                    <a:pt x="16553" y="161255"/>
                  </a:lnTo>
                  <a:lnTo>
                    <a:pt x="17917" y="163347"/>
                  </a:lnTo>
                  <a:lnTo>
                    <a:pt x="19372" y="165439"/>
                  </a:lnTo>
                  <a:lnTo>
                    <a:pt x="20828" y="167531"/>
                  </a:lnTo>
                  <a:lnTo>
                    <a:pt x="22374" y="169532"/>
                  </a:lnTo>
                  <a:lnTo>
                    <a:pt x="23920" y="171442"/>
                  </a:lnTo>
                  <a:lnTo>
                    <a:pt x="25557" y="173352"/>
                  </a:lnTo>
                  <a:lnTo>
                    <a:pt x="27194" y="175262"/>
                  </a:lnTo>
                  <a:lnTo>
                    <a:pt x="28922" y="177081"/>
                  </a:lnTo>
                  <a:lnTo>
                    <a:pt x="30741" y="178900"/>
                  </a:lnTo>
                  <a:lnTo>
                    <a:pt x="32469" y="180628"/>
                  </a:lnTo>
                  <a:lnTo>
                    <a:pt x="34379" y="182356"/>
                  </a:lnTo>
                  <a:lnTo>
                    <a:pt x="36198" y="183993"/>
                  </a:lnTo>
                  <a:lnTo>
                    <a:pt x="38108" y="185630"/>
                  </a:lnTo>
                  <a:lnTo>
                    <a:pt x="40109" y="187267"/>
                  </a:lnTo>
                  <a:lnTo>
                    <a:pt x="42110" y="188722"/>
                  </a:lnTo>
                  <a:lnTo>
                    <a:pt x="44111" y="190268"/>
                  </a:lnTo>
                  <a:lnTo>
                    <a:pt x="46203" y="191724"/>
                  </a:lnTo>
                  <a:lnTo>
                    <a:pt x="48295" y="193088"/>
                  </a:lnTo>
                  <a:lnTo>
                    <a:pt x="50478" y="194452"/>
                  </a:lnTo>
                  <a:lnTo>
                    <a:pt x="52660" y="195726"/>
                  </a:lnTo>
                  <a:lnTo>
                    <a:pt x="54843" y="196908"/>
                  </a:lnTo>
                  <a:lnTo>
                    <a:pt x="57117" y="198090"/>
                  </a:lnTo>
                  <a:lnTo>
                    <a:pt x="59391" y="199273"/>
                  </a:lnTo>
                  <a:lnTo>
                    <a:pt x="61664" y="200364"/>
                  </a:lnTo>
                  <a:lnTo>
                    <a:pt x="64029" y="201364"/>
                  </a:lnTo>
                  <a:lnTo>
                    <a:pt x="66394" y="202274"/>
                  </a:lnTo>
                  <a:lnTo>
                    <a:pt x="68759" y="203183"/>
                  </a:lnTo>
                  <a:lnTo>
                    <a:pt x="71214" y="204093"/>
                  </a:lnTo>
                  <a:lnTo>
                    <a:pt x="73670" y="204912"/>
                  </a:lnTo>
                  <a:lnTo>
                    <a:pt x="76126" y="205639"/>
                  </a:lnTo>
                  <a:lnTo>
                    <a:pt x="78581" y="206276"/>
                  </a:lnTo>
                  <a:lnTo>
                    <a:pt x="81128" y="206912"/>
                  </a:lnTo>
                  <a:lnTo>
                    <a:pt x="83674" y="207458"/>
                  </a:lnTo>
                  <a:lnTo>
                    <a:pt x="86221" y="207913"/>
                  </a:lnTo>
                  <a:lnTo>
                    <a:pt x="88859" y="208368"/>
                  </a:lnTo>
                  <a:lnTo>
                    <a:pt x="91405" y="208731"/>
                  </a:lnTo>
                  <a:lnTo>
                    <a:pt x="94043" y="209004"/>
                  </a:lnTo>
                  <a:lnTo>
                    <a:pt x="96771" y="209277"/>
                  </a:lnTo>
                  <a:lnTo>
                    <a:pt x="99409" y="209459"/>
                  </a:lnTo>
                  <a:lnTo>
                    <a:pt x="102046" y="209550"/>
                  </a:lnTo>
                  <a:lnTo>
                    <a:pt x="107504" y="209550"/>
                  </a:lnTo>
                  <a:lnTo>
                    <a:pt x="110141" y="209459"/>
                  </a:lnTo>
                  <a:lnTo>
                    <a:pt x="112870" y="209277"/>
                  </a:lnTo>
                  <a:lnTo>
                    <a:pt x="115507" y="209004"/>
                  </a:lnTo>
                  <a:lnTo>
                    <a:pt x="118145" y="208731"/>
                  </a:lnTo>
                  <a:lnTo>
                    <a:pt x="120782" y="208368"/>
                  </a:lnTo>
                  <a:lnTo>
                    <a:pt x="123329" y="207913"/>
                  </a:lnTo>
                  <a:lnTo>
                    <a:pt x="125876" y="207458"/>
                  </a:lnTo>
                  <a:lnTo>
                    <a:pt x="128422" y="206912"/>
                  </a:lnTo>
                  <a:lnTo>
                    <a:pt x="130969" y="206276"/>
                  </a:lnTo>
                  <a:lnTo>
                    <a:pt x="133515" y="205639"/>
                  </a:lnTo>
                  <a:lnTo>
                    <a:pt x="135971" y="204912"/>
                  </a:lnTo>
                  <a:lnTo>
                    <a:pt x="138427" y="204093"/>
                  </a:lnTo>
                  <a:lnTo>
                    <a:pt x="140791" y="203183"/>
                  </a:lnTo>
                  <a:lnTo>
                    <a:pt x="143247" y="202274"/>
                  </a:lnTo>
                  <a:lnTo>
                    <a:pt x="145612" y="201364"/>
                  </a:lnTo>
                  <a:lnTo>
                    <a:pt x="147886" y="200364"/>
                  </a:lnTo>
                  <a:lnTo>
                    <a:pt x="150250" y="199273"/>
                  </a:lnTo>
                  <a:lnTo>
                    <a:pt x="152524" y="198090"/>
                  </a:lnTo>
                  <a:lnTo>
                    <a:pt x="154707" y="196908"/>
                  </a:lnTo>
                  <a:lnTo>
                    <a:pt x="156981" y="195726"/>
                  </a:lnTo>
                  <a:lnTo>
                    <a:pt x="159163" y="194452"/>
                  </a:lnTo>
                  <a:lnTo>
                    <a:pt x="161255" y="193088"/>
                  </a:lnTo>
                  <a:lnTo>
                    <a:pt x="163347" y="191724"/>
                  </a:lnTo>
                  <a:lnTo>
                    <a:pt x="165439" y="190268"/>
                  </a:lnTo>
                  <a:lnTo>
                    <a:pt x="167440" y="188722"/>
                  </a:lnTo>
                  <a:lnTo>
                    <a:pt x="169441" y="187267"/>
                  </a:lnTo>
                  <a:lnTo>
                    <a:pt x="171442" y="185630"/>
                  </a:lnTo>
                  <a:lnTo>
                    <a:pt x="173352" y="183993"/>
                  </a:lnTo>
                  <a:lnTo>
                    <a:pt x="175262" y="182356"/>
                  </a:lnTo>
                  <a:lnTo>
                    <a:pt x="177081" y="180628"/>
                  </a:lnTo>
                  <a:lnTo>
                    <a:pt x="178900" y="178900"/>
                  </a:lnTo>
                  <a:lnTo>
                    <a:pt x="180628" y="177081"/>
                  </a:lnTo>
                  <a:lnTo>
                    <a:pt x="182356" y="175262"/>
                  </a:lnTo>
                  <a:lnTo>
                    <a:pt x="183993" y="173352"/>
                  </a:lnTo>
                  <a:lnTo>
                    <a:pt x="185630" y="171442"/>
                  </a:lnTo>
                  <a:lnTo>
                    <a:pt x="187176" y="169532"/>
                  </a:lnTo>
                  <a:lnTo>
                    <a:pt x="188722" y="167531"/>
                  </a:lnTo>
                  <a:lnTo>
                    <a:pt x="190268" y="165439"/>
                  </a:lnTo>
                  <a:lnTo>
                    <a:pt x="191633" y="163347"/>
                  </a:lnTo>
                  <a:lnTo>
                    <a:pt x="193088" y="161255"/>
                  </a:lnTo>
                  <a:lnTo>
                    <a:pt x="194361" y="159163"/>
                  </a:lnTo>
                  <a:lnTo>
                    <a:pt x="195726" y="156981"/>
                  </a:lnTo>
                  <a:lnTo>
                    <a:pt x="196908" y="154707"/>
                  </a:lnTo>
                  <a:lnTo>
                    <a:pt x="198090" y="152524"/>
                  </a:lnTo>
                  <a:lnTo>
                    <a:pt x="199273" y="150250"/>
                  </a:lnTo>
                  <a:lnTo>
                    <a:pt x="200273" y="147886"/>
                  </a:lnTo>
                  <a:lnTo>
                    <a:pt x="201364" y="145612"/>
                  </a:lnTo>
                  <a:lnTo>
                    <a:pt x="202274" y="143247"/>
                  </a:lnTo>
                  <a:lnTo>
                    <a:pt x="203183" y="140791"/>
                  </a:lnTo>
                  <a:lnTo>
                    <a:pt x="204093" y="138427"/>
                  </a:lnTo>
                  <a:lnTo>
                    <a:pt x="204821" y="135971"/>
                  </a:lnTo>
                  <a:lnTo>
                    <a:pt x="205548" y="133515"/>
                  </a:lnTo>
                  <a:lnTo>
                    <a:pt x="206276" y="130969"/>
                  </a:lnTo>
                  <a:lnTo>
                    <a:pt x="206912" y="128422"/>
                  </a:lnTo>
                  <a:lnTo>
                    <a:pt x="207458" y="125966"/>
                  </a:lnTo>
                  <a:lnTo>
                    <a:pt x="207913" y="123329"/>
                  </a:lnTo>
                  <a:lnTo>
                    <a:pt x="208368" y="120782"/>
                  </a:lnTo>
                  <a:lnTo>
                    <a:pt x="208731" y="118145"/>
                  </a:lnTo>
                  <a:lnTo>
                    <a:pt x="209004" y="115507"/>
                  </a:lnTo>
                  <a:lnTo>
                    <a:pt x="209277" y="112870"/>
                  </a:lnTo>
                  <a:lnTo>
                    <a:pt x="209459" y="110232"/>
                  </a:lnTo>
                  <a:lnTo>
                    <a:pt x="209550" y="107504"/>
                  </a:lnTo>
                  <a:lnTo>
                    <a:pt x="209550" y="104775"/>
                  </a:lnTo>
                  <a:lnTo>
                    <a:pt x="209550" y="102137"/>
                  </a:lnTo>
                  <a:lnTo>
                    <a:pt x="209459" y="99409"/>
                  </a:lnTo>
                  <a:lnTo>
                    <a:pt x="209277" y="96771"/>
                  </a:lnTo>
                  <a:lnTo>
                    <a:pt x="209004" y="94134"/>
                  </a:lnTo>
                  <a:lnTo>
                    <a:pt x="208731" y="91496"/>
                  </a:lnTo>
                  <a:lnTo>
                    <a:pt x="208368" y="88859"/>
                  </a:lnTo>
                  <a:lnTo>
                    <a:pt x="207913" y="86221"/>
                  </a:lnTo>
                  <a:lnTo>
                    <a:pt x="207458" y="83674"/>
                  </a:lnTo>
                  <a:lnTo>
                    <a:pt x="206912" y="81128"/>
                  </a:lnTo>
                  <a:lnTo>
                    <a:pt x="206276" y="78581"/>
                  </a:lnTo>
                  <a:lnTo>
                    <a:pt x="205548" y="76126"/>
                  </a:lnTo>
                  <a:lnTo>
                    <a:pt x="204821" y="73670"/>
                  </a:lnTo>
                  <a:lnTo>
                    <a:pt x="204093" y="71214"/>
                  </a:lnTo>
                  <a:lnTo>
                    <a:pt x="203183" y="68759"/>
                  </a:lnTo>
                  <a:lnTo>
                    <a:pt x="202274" y="66394"/>
                  </a:lnTo>
                  <a:lnTo>
                    <a:pt x="201364" y="64029"/>
                  </a:lnTo>
                  <a:lnTo>
                    <a:pt x="200273" y="61664"/>
                  </a:lnTo>
                  <a:lnTo>
                    <a:pt x="199273" y="59391"/>
                  </a:lnTo>
                  <a:lnTo>
                    <a:pt x="198090" y="57117"/>
                  </a:lnTo>
                  <a:lnTo>
                    <a:pt x="196908" y="54843"/>
                  </a:lnTo>
                  <a:lnTo>
                    <a:pt x="195726" y="52660"/>
                  </a:lnTo>
                  <a:lnTo>
                    <a:pt x="194361" y="50478"/>
                  </a:lnTo>
                  <a:lnTo>
                    <a:pt x="193088" y="48295"/>
                  </a:lnTo>
                  <a:lnTo>
                    <a:pt x="191633" y="46203"/>
                  </a:lnTo>
                  <a:lnTo>
                    <a:pt x="190268" y="44111"/>
                  </a:lnTo>
                  <a:lnTo>
                    <a:pt x="188722" y="42110"/>
                  </a:lnTo>
                  <a:lnTo>
                    <a:pt x="187176" y="40109"/>
                  </a:lnTo>
                  <a:lnTo>
                    <a:pt x="185630" y="38199"/>
                  </a:lnTo>
                  <a:lnTo>
                    <a:pt x="183993" y="36198"/>
                  </a:lnTo>
                  <a:lnTo>
                    <a:pt x="182356" y="34379"/>
                  </a:lnTo>
                  <a:lnTo>
                    <a:pt x="180628" y="32560"/>
                  </a:lnTo>
                  <a:lnTo>
                    <a:pt x="178900" y="30741"/>
                  </a:lnTo>
                  <a:lnTo>
                    <a:pt x="177081" y="28922"/>
                  </a:lnTo>
                  <a:lnTo>
                    <a:pt x="175262" y="27285"/>
                  </a:lnTo>
                  <a:lnTo>
                    <a:pt x="173352" y="25557"/>
                  </a:lnTo>
                  <a:lnTo>
                    <a:pt x="171442" y="23920"/>
                  </a:lnTo>
                  <a:lnTo>
                    <a:pt x="169441" y="22374"/>
                  </a:lnTo>
                  <a:lnTo>
                    <a:pt x="167440" y="20828"/>
                  </a:lnTo>
                  <a:lnTo>
                    <a:pt x="165439" y="19372"/>
                  </a:lnTo>
                  <a:lnTo>
                    <a:pt x="163347" y="17917"/>
                  </a:lnTo>
                  <a:lnTo>
                    <a:pt x="161255" y="16553"/>
                  </a:lnTo>
                  <a:lnTo>
                    <a:pt x="159163" y="15189"/>
                  </a:lnTo>
                  <a:lnTo>
                    <a:pt x="156981" y="13915"/>
                  </a:lnTo>
                  <a:lnTo>
                    <a:pt x="154707" y="12642"/>
                  </a:lnTo>
                  <a:lnTo>
                    <a:pt x="152524" y="11460"/>
                  </a:lnTo>
                  <a:lnTo>
                    <a:pt x="150250" y="10368"/>
                  </a:lnTo>
                  <a:lnTo>
                    <a:pt x="147886" y="9277"/>
                  </a:lnTo>
                  <a:lnTo>
                    <a:pt x="145612" y="8276"/>
                  </a:lnTo>
                  <a:lnTo>
                    <a:pt x="143247" y="7276"/>
                  </a:lnTo>
                  <a:lnTo>
                    <a:pt x="140791" y="6367"/>
                  </a:lnTo>
                  <a:lnTo>
                    <a:pt x="138427" y="5548"/>
                  </a:lnTo>
                  <a:lnTo>
                    <a:pt x="135971" y="4729"/>
                  </a:lnTo>
                  <a:lnTo>
                    <a:pt x="133515" y="4002"/>
                  </a:lnTo>
                  <a:lnTo>
                    <a:pt x="130969" y="3365"/>
                  </a:lnTo>
                  <a:lnTo>
                    <a:pt x="128422" y="2729"/>
                  </a:lnTo>
                  <a:lnTo>
                    <a:pt x="125876" y="2183"/>
                  </a:lnTo>
                  <a:lnTo>
                    <a:pt x="123329" y="1637"/>
                  </a:lnTo>
                  <a:lnTo>
                    <a:pt x="120782" y="1273"/>
                  </a:lnTo>
                  <a:lnTo>
                    <a:pt x="118145" y="910"/>
                  </a:lnTo>
                  <a:lnTo>
                    <a:pt x="115507" y="546"/>
                  </a:lnTo>
                  <a:lnTo>
                    <a:pt x="112870" y="364"/>
                  </a:lnTo>
                  <a:lnTo>
                    <a:pt x="110141" y="182"/>
                  </a:lnTo>
                  <a:lnTo>
                    <a:pt x="107504" y="91"/>
                  </a:lnTo>
                  <a:lnTo>
                    <a:pt x="104775" y="0"/>
                  </a:lnTo>
                  <a:close/>
                </a:path>
              </a:pathLst>
            </a:custGeom>
            <a:solidFill>
              <a:srgbClr val="CB2233">
                <a:alpha val="65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33"/>
            <p:cNvSpPr/>
            <p:nvPr/>
          </p:nvSpPr>
          <p:spPr>
            <a:xfrm>
              <a:off x="1629450" y="676950"/>
              <a:ext cx="4361100" cy="4361100"/>
            </a:xfrm>
            <a:custGeom>
              <a:rect b="b" l="l" r="r" t="t"/>
              <a:pathLst>
                <a:path extrusionOk="0" fill="none" h="174444" w="174444">
                  <a:moveTo>
                    <a:pt x="87222" y="0"/>
                  </a:moveTo>
                  <a:lnTo>
                    <a:pt x="87222" y="0"/>
                  </a:lnTo>
                  <a:lnTo>
                    <a:pt x="84948" y="91"/>
                  </a:lnTo>
                  <a:lnTo>
                    <a:pt x="82765" y="182"/>
                  </a:lnTo>
                  <a:lnTo>
                    <a:pt x="80492" y="273"/>
                  </a:lnTo>
                  <a:lnTo>
                    <a:pt x="78309" y="455"/>
                  </a:lnTo>
                  <a:lnTo>
                    <a:pt x="76126" y="728"/>
                  </a:lnTo>
                  <a:lnTo>
                    <a:pt x="73943" y="1001"/>
                  </a:lnTo>
                  <a:lnTo>
                    <a:pt x="71760" y="1365"/>
                  </a:lnTo>
                  <a:lnTo>
                    <a:pt x="69669" y="1819"/>
                  </a:lnTo>
                  <a:lnTo>
                    <a:pt x="65485" y="2729"/>
                  </a:lnTo>
                  <a:lnTo>
                    <a:pt x="61301" y="3911"/>
                  </a:lnTo>
                  <a:lnTo>
                    <a:pt x="57208" y="5276"/>
                  </a:lnTo>
                  <a:lnTo>
                    <a:pt x="53297" y="6913"/>
                  </a:lnTo>
                  <a:lnTo>
                    <a:pt x="49387" y="8641"/>
                  </a:lnTo>
                  <a:lnTo>
                    <a:pt x="45658" y="10551"/>
                  </a:lnTo>
                  <a:lnTo>
                    <a:pt x="42020" y="12643"/>
                  </a:lnTo>
                  <a:lnTo>
                    <a:pt x="38473" y="14916"/>
                  </a:lnTo>
                  <a:lnTo>
                    <a:pt x="35016" y="17372"/>
                  </a:lnTo>
                  <a:lnTo>
                    <a:pt x="31742" y="19919"/>
                  </a:lnTo>
                  <a:lnTo>
                    <a:pt x="28559" y="22647"/>
                  </a:lnTo>
                  <a:lnTo>
                    <a:pt x="25558" y="25558"/>
                  </a:lnTo>
                  <a:lnTo>
                    <a:pt x="22647" y="28559"/>
                  </a:lnTo>
                  <a:lnTo>
                    <a:pt x="19919" y="31742"/>
                  </a:lnTo>
                  <a:lnTo>
                    <a:pt x="17372" y="35107"/>
                  </a:lnTo>
                  <a:lnTo>
                    <a:pt x="14916" y="38473"/>
                  </a:lnTo>
                  <a:lnTo>
                    <a:pt x="12643" y="42020"/>
                  </a:lnTo>
                  <a:lnTo>
                    <a:pt x="10551" y="45658"/>
                  </a:lnTo>
                  <a:lnTo>
                    <a:pt x="8641" y="49478"/>
                  </a:lnTo>
                  <a:lnTo>
                    <a:pt x="6913" y="53297"/>
                  </a:lnTo>
                  <a:lnTo>
                    <a:pt x="5276" y="57299"/>
                  </a:lnTo>
                  <a:lnTo>
                    <a:pt x="3911" y="61301"/>
                  </a:lnTo>
                  <a:lnTo>
                    <a:pt x="2729" y="65485"/>
                  </a:lnTo>
                  <a:lnTo>
                    <a:pt x="1819" y="69669"/>
                  </a:lnTo>
                  <a:lnTo>
                    <a:pt x="1365" y="71851"/>
                  </a:lnTo>
                  <a:lnTo>
                    <a:pt x="1001" y="73943"/>
                  </a:lnTo>
                  <a:lnTo>
                    <a:pt x="728" y="76126"/>
                  </a:lnTo>
                  <a:lnTo>
                    <a:pt x="455" y="78309"/>
                  </a:lnTo>
                  <a:lnTo>
                    <a:pt x="273" y="80583"/>
                  </a:lnTo>
                  <a:lnTo>
                    <a:pt x="91" y="82765"/>
                  </a:lnTo>
                  <a:lnTo>
                    <a:pt x="0" y="85039"/>
                  </a:lnTo>
                  <a:lnTo>
                    <a:pt x="0" y="87222"/>
                  </a:lnTo>
                  <a:lnTo>
                    <a:pt x="0" y="87222"/>
                  </a:lnTo>
                  <a:lnTo>
                    <a:pt x="0" y="89496"/>
                  </a:lnTo>
                  <a:lnTo>
                    <a:pt x="91" y="91770"/>
                  </a:lnTo>
                  <a:lnTo>
                    <a:pt x="273" y="93952"/>
                  </a:lnTo>
                  <a:lnTo>
                    <a:pt x="455" y="96135"/>
                  </a:lnTo>
                  <a:lnTo>
                    <a:pt x="728" y="98318"/>
                  </a:lnTo>
                  <a:lnTo>
                    <a:pt x="1001" y="100501"/>
                  </a:lnTo>
                  <a:lnTo>
                    <a:pt x="1365" y="102684"/>
                  </a:lnTo>
                  <a:lnTo>
                    <a:pt x="1819" y="104866"/>
                  </a:lnTo>
                  <a:lnTo>
                    <a:pt x="2729" y="109050"/>
                  </a:lnTo>
                  <a:lnTo>
                    <a:pt x="3911" y="113234"/>
                  </a:lnTo>
                  <a:lnTo>
                    <a:pt x="5276" y="117236"/>
                  </a:lnTo>
                  <a:lnTo>
                    <a:pt x="6913" y="121238"/>
                  </a:lnTo>
                  <a:lnTo>
                    <a:pt x="8641" y="125057"/>
                  </a:lnTo>
                  <a:lnTo>
                    <a:pt x="10551" y="128786"/>
                  </a:lnTo>
                  <a:lnTo>
                    <a:pt x="12643" y="132515"/>
                  </a:lnTo>
                  <a:lnTo>
                    <a:pt x="14916" y="136062"/>
                  </a:lnTo>
                  <a:lnTo>
                    <a:pt x="17372" y="139428"/>
                  </a:lnTo>
                  <a:lnTo>
                    <a:pt x="19919" y="142702"/>
                  </a:lnTo>
                  <a:lnTo>
                    <a:pt x="22647" y="145885"/>
                  </a:lnTo>
                  <a:lnTo>
                    <a:pt x="25558" y="148886"/>
                  </a:lnTo>
                  <a:lnTo>
                    <a:pt x="28559" y="151797"/>
                  </a:lnTo>
                  <a:lnTo>
                    <a:pt x="31742" y="154525"/>
                  </a:lnTo>
                  <a:lnTo>
                    <a:pt x="35016" y="157163"/>
                  </a:lnTo>
                  <a:lnTo>
                    <a:pt x="38473" y="159619"/>
                  </a:lnTo>
                  <a:lnTo>
                    <a:pt x="42020" y="161892"/>
                  </a:lnTo>
                  <a:lnTo>
                    <a:pt x="45658" y="163984"/>
                  </a:lnTo>
                  <a:lnTo>
                    <a:pt x="49387" y="165894"/>
                  </a:lnTo>
                  <a:lnTo>
                    <a:pt x="53297" y="167622"/>
                  </a:lnTo>
                  <a:lnTo>
                    <a:pt x="57208" y="169168"/>
                  </a:lnTo>
                  <a:lnTo>
                    <a:pt x="61301" y="170533"/>
                  </a:lnTo>
                  <a:lnTo>
                    <a:pt x="65485" y="171715"/>
                  </a:lnTo>
                  <a:lnTo>
                    <a:pt x="69669" y="172715"/>
                  </a:lnTo>
                  <a:lnTo>
                    <a:pt x="71760" y="173079"/>
                  </a:lnTo>
                  <a:lnTo>
                    <a:pt x="73943" y="173443"/>
                  </a:lnTo>
                  <a:lnTo>
                    <a:pt x="76126" y="173807"/>
                  </a:lnTo>
                  <a:lnTo>
                    <a:pt x="78309" y="173989"/>
                  </a:lnTo>
                  <a:lnTo>
                    <a:pt x="80492" y="174262"/>
                  </a:lnTo>
                  <a:lnTo>
                    <a:pt x="82765" y="174353"/>
                  </a:lnTo>
                  <a:lnTo>
                    <a:pt x="84948" y="174444"/>
                  </a:lnTo>
                  <a:lnTo>
                    <a:pt x="87222" y="174444"/>
                  </a:lnTo>
                  <a:lnTo>
                    <a:pt x="87222" y="174444"/>
                  </a:lnTo>
                  <a:lnTo>
                    <a:pt x="89496" y="174444"/>
                  </a:lnTo>
                  <a:lnTo>
                    <a:pt x="91770" y="174353"/>
                  </a:lnTo>
                  <a:lnTo>
                    <a:pt x="93952" y="174262"/>
                  </a:lnTo>
                  <a:lnTo>
                    <a:pt x="96135" y="173989"/>
                  </a:lnTo>
                  <a:lnTo>
                    <a:pt x="98318" y="173807"/>
                  </a:lnTo>
                  <a:lnTo>
                    <a:pt x="100501" y="173443"/>
                  </a:lnTo>
                  <a:lnTo>
                    <a:pt x="102684" y="173079"/>
                  </a:lnTo>
                  <a:lnTo>
                    <a:pt x="104775" y="172715"/>
                  </a:lnTo>
                  <a:lnTo>
                    <a:pt x="109050" y="171715"/>
                  </a:lnTo>
                  <a:lnTo>
                    <a:pt x="113143" y="170533"/>
                  </a:lnTo>
                  <a:lnTo>
                    <a:pt x="117236" y="169168"/>
                  </a:lnTo>
                  <a:lnTo>
                    <a:pt x="121147" y="167622"/>
                  </a:lnTo>
                  <a:lnTo>
                    <a:pt x="125057" y="165894"/>
                  </a:lnTo>
                  <a:lnTo>
                    <a:pt x="128786" y="163984"/>
                  </a:lnTo>
                  <a:lnTo>
                    <a:pt x="132424" y="161892"/>
                  </a:lnTo>
                  <a:lnTo>
                    <a:pt x="135971" y="159619"/>
                  </a:lnTo>
                  <a:lnTo>
                    <a:pt x="139428" y="157163"/>
                  </a:lnTo>
                  <a:lnTo>
                    <a:pt x="142702" y="154525"/>
                  </a:lnTo>
                  <a:lnTo>
                    <a:pt x="145885" y="151797"/>
                  </a:lnTo>
                  <a:lnTo>
                    <a:pt x="148886" y="148886"/>
                  </a:lnTo>
                  <a:lnTo>
                    <a:pt x="151797" y="145885"/>
                  </a:lnTo>
                  <a:lnTo>
                    <a:pt x="154525" y="142702"/>
                  </a:lnTo>
                  <a:lnTo>
                    <a:pt x="157163" y="139428"/>
                  </a:lnTo>
                  <a:lnTo>
                    <a:pt x="159528" y="136062"/>
                  </a:lnTo>
                  <a:lnTo>
                    <a:pt x="161801" y="132515"/>
                  </a:lnTo>
                  <a:lnTo>
                    <a:pt x="163893" y="128786"/>
                  </a:lnTo>
                  <a:lnTo>
                    <a:pt x="165894" y="125057"/>
                  </a:lnTo>
                  <a:lnTo>
                    <a:pt x="167622" y="121238"/>
                  </a:lnTo>
                  <a:lnTo>
                    <a:pt x="169168" y="117236"/>
                  </a:lnTo>
                  <a:lnTo>
                    <a:pt x="170533" y="113234"/>
                  </a:lnTo>
                  <a:lnTo>
                    <a:pt x="171715" y="109050"/>
                  </a:lnTo>
                  <a:lnTo>
                    <a:pt x="172715" y="104866"/>
                  </a:lnTo>
                  <a:lnTo>
                    <a:pt x="173079" y="102684"/>
                  </a:lnTo>
                  <a:lnTo>
                    <a:pt x="173443" y="100501"/>
                  </a:lnTo>
                  <a:lnTo>
                    <a:pt x="173807" y="98318"/>
                  </a:lnTo>
                  <a:lnTo>
                    <a:pt x="173989" y="96135"/>
                  </a:lnTo>
                  <a:lnTo>
                    <a:pt x="174171" y="93952"/>
                  </a:lnTo>
                  <a:lnTo>
                    <a:pt x="174353" y="91770"/>
                  </a:lnTo>
                  <a:lnTo>
                    <a:pt x="174444" y="89496"/>
                  </a:lnTo>
                  <a:lnTo>
                    <a:pt x="174444" y="87222"/>
                  </a:lnTo>
                  <a:lnTo>
                    <a:pt x="174444" y="87222"/>
                  </a:lnTo>
                  <a:lnTo>
                    <a:pt x="174444" y="85039"/>
                  </a:lnTo>
                  <a:lnTo>
                    <a:pt x="174353" y="82765"/>
                  </a:lnTo>
                  <a:lnTo>
                    <a:pt x="174171" y="80583"/>
                  </a:lnTo>
                  <a:lnTo>
                    <a:pt x="173989" y="78309"/>
                  </a:lnTo>
                  <a:lnTo>
                    <a:pt x="173807" y="76126"/>
                  </a:lnTo>
                  <a:lnTo>
                    <a:pt x="173443" y="73943"/>
                  </a:lnTo>
                  <a:lnTo>
                    <a:pt x="173079" y="71851"/>
                  </a:lnTo>
                  <a:lnTo>
                    <a:pt x="172715" y="69669"/>
                  </a:lnTo>
                  <a:lnTo>
                    <a:pt x="171715" y="65485"/>
                  </a:lnTo>
                  <a:lnTo>
                    <a:pt x="170533" y="61301"/>
                  </a:lnTo>
                  <a:lnTo>
                    <a:pt x="169168" y="57299"/>
                  </a:lnTo>
                  <a:lnTo>
                    <a:pt x="167622" y="53297"/>
                  </a:lnTo>
                  <a:lnTo>
                    <a:pt x="165894" y="49478"/>
                  </a:lnTo>
                  <a:lnTo>
                    <a:pt x="163893" y="45658"/>
                  </a:lnTo>
                  <a:lnTo>
                    <a:pt x="161801" y="42020"/>
                  </a:lnTo>
                  <a:lnTo>
                    <a:pt x="159528" y="38473"/>
                  </a:lnTo>
                  <a:lnTo>
                    <a:pt x="157163" y="35107"/>
                  </a:lnTo>
                  <a:lnTo>
                    <a:pt x="154525" y="31742"/>
                  </a:lnTo>
                  <a:lnTo>
                    <a:pt x="151797" y="28559"/>
                  </a:lnTo>
                  <a:lnTo>
                    <a:pt x="148886" y="25558"/>
                  </a:lnTo>
                  <a:lnTo>
                    <a:pt x="145885" y="22647"/>
                  </a:lnTo>
                  <a:lnTo>
                    <a:pt x="142702" y="19919"/>
                  </a:lnTo>
                  <a:lnTo>
                    <a:pt x="139428" y="17372"/>
                  </a:lnTo>
                  <a:lnTo>
                    <a:pt x="135971" y="14916"/>
                  </a:lnTo>
                  <a:lnTo>
                    <a:pt x="132424" y="12643"/>
                  </a:lnTo>
                  <a:lnTo>
                    <a:pt x="128786" y="10551"/>
                  </a:lnTo>
                  <a:lnTo>
                    <a:pt x="125057" y="8641"/>
                  </a:lnTo>
                  <a:lnTo>
                    <a:pt x="121147" y="6913"/>
                  </a:lnTo>
                  <a:lnTo>
                    <a:pt x="117236" y="5276"/>
                  </a:lnTo>
                  <a:lnTo>
                    <a:pt x="113143" y="3911"/>
                  </a:lnTo>
                  <a:lnTo>
                    <a:pt x="109050" y="2729"/>
                  </a:lnTo>
                  <a:lnTo>
                    <a:pt x="104775" y="1819"/>
                  </a:lnTo>
                  <a:lnTo>
                    <a:pt x="102684" y="1365"/>
                  </a:lnTo>
                  <a:lnTo>
                    <a:pt x="100501" y="1001"/>
                  </a:lnTo>
                  <a:lnTo>
                    <a:pt x="98318" y="728"/>
                  </a:lnTo>
                  <a:lnTo>
                    <a:pt x="96135" y="455"/>
                  </a:lnTo>
                  <a:lnTo>
                    <a:pt x="93952" y="273"/>
                  </a:lnTo>
                  <a:lnTo>
                    <a:pt x="91770" y="182"/>
                  </a:lnTo>
                  <a:lnTo>
                    <a:pt x="89496" y="91"/>
                  </a:lnTo>
                  <a:lnTo>
                    <a:pt x="87222" y="0"/>
                  </a:lnTo>
                </a:path>
              </a:pathLst>
            </a:custGeom>
            <a:solidFill>
              <a:srgbClr val="CB2233">
                <a:alpha val="65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33"/>
            <p:cNvSpPr/>
            <p:nvPr/>
          </p:nvSpPr>
          <p:spPr>
            <a:xfrm>
              <a:off x="1190625" y="238125"/>
              <a:ext cx="5238750" cy="5238750"/>
            </a:xfrm>
            <a:custGeom>
              <a:rect b="b" l="l" r="r" t="t"/>
              <a:pathLst>
                <a:path extrusionOk="0" fill="none" h="209550" w="209550">
                  <a:moveTo>
                    <a:pt x="209550" y="104775"/>
                  </a:moveTo>
                  <a:lnTo>
                    <a:pt x="209550" y="104775"/>
                  </a:lnTo>
                  <a:lnTo>
                    <a:pt x="209550" y="107504"/>
                  </a:lnTo>
                  <a:lnTo>
                    <a:pt x="209459" y="110232"/>
                  </a:lnTo>
                  <a:lnTo>
                    <a:pt x="209277" y="112870"/>
                  </a:lnTo>
                  <a:lnTo>
                    <a:pt x="209004" y="115507"/>
                  </a:lnTo>
                  <a:lnTo>
                    <a:pt x="208731" y="118145"/>
                  </a:lnTo>
                  <a:lnTo>
                    <a:pt x="208368" y="120782"/>
                  </a:lnTo>
                  <a:lnTo>
                    <a:pt x="207913" y="123329"/>
                  </a:lnTo>
                  <a:lnTo>
                    <a:pt x="207458" y="125966"/>
                  </a:lnTo>
                  <a:lnTo>
                    <a:pt x="206912" y="128422"/>
                  </a:lnTo>
                  <a:lnTo>
                    <a:pt x="206276" y="130969"/>
                  </a:lnTo>
                  <a:lnTo>
                    <a:pt x="205548" y="133515"/>
                  </a:lnTo>
                  <a:lnTo>
                    <a:pt x="204821" y="135971"/>
                  </a:lnTo>
                  <a:lnTo>
                    <a:pt x="204093" y="138427"/>
                  </a:lnTo>
                  <a:lnTo>
                    <a:pt x="203183" y="140791"/>
                  </a:lnTo>
                  <a:lnTo>
                    <a:pt x="202274" y="143247"/>
                  </a:lnTo>
                  <a:lnTo>
                    <a:pt x="201364" y="145612"/>
                  </a:lnTo>
                  <a:lnTo>
                    <a:pt x="200273" y="147886"/>
                  </a:lnTo>
                  <a:lnTo>
                    <a:pt x="199273" y="150250"/>
                  </a:lnTo>
                  <a:lnTo>
                    <a:pt x="198090" y="152524"/>
                  </a:lnTo>
                  <a:lnTo>
                    <a:pt x="196908" y="154707"/>
                  </a:lnTo>
                  <a:lnTo>
                    <a:pt x="195726" y="156981"/>
                  </a:lnTo>
                  <a:lnTo>
                    <a:pt x="194361" y="159163"/>
                  </a:lnTo>
                  <a:lnTo>
                    <a:pt x="193088" y="161255"/>
                  </a:lnTo>
                  <a:lnTo>
                    <a:pt x="191633" y="163347"/>
                  </a:lnTo>
                  <a:lnTo>
                    <a:pt x="190268" y="165439"/>
                  </a:lnTo>
                  <a:lnTo>
                    <a:pt x="188722" y="167531"/>
                  </a:lnTo>
                  <a:lnTo>
                    <a:pt x="187176" y="169532"/>
                  </a:lnTo>
                  <a:lnTo>
                    <a:pt x="185630" y="171442"/>
                  </a:lnTo>
                  <a:lnTo>
                    <a:pt x="183993" y="173352"/>
                  </a:lnTo>
                  <a:lnTo>
                    <a:pt x="182356" y="175262"/>
                  </a:lnTo>
                  <a:lnTo>
                    <a:pt x="180628" y="177081"/>
                  </a:lnTo>
                  <a:lnTo>
                    <a:pt x="178900" y="178900"/>
                  </a:lnTo>
                  <a:lnTo>
                    <a:pt x="177081" y="180628"/>
                  </a:lnTo>
                  <a:lnTo>
                    <a:pt x="175262" y="182356"/>
                  </a:lnTo>
                  <a:lnTo>
                    <a:pt x="173352" y="183993"/>
                  </a:lnTo>
                  <a:lnTo>
                    <a:pt x="171442" y="185630"/>
                  </a:lnTo>
                  <a:lnTo>
                    <a:pt x="169441" y="187267"/>
                  </a:lnTo>
                  <a:lnTo>
                    <a:pt x="167440" y="188722"/>
                  </a:lnTo>
                  <a:lnTo>
                    <a:pt x="165439" y="190268"/>
                  </a:lnTo>
                  <a:lnTo>
                    <a:pt x="163347" y="191724"/>
                  </a:lnTo>
                  <a:lnTo>
                    <a:pt x="161255" y="193088"/>
                  </a:lnTo>
                  <a:lnTo>
                    <a:pt x="159163" y="194452"/>
                  </a:lnTo>
                  <a:lnTo>
                    <a:pt x="156981" y="195726"/>
                  </a:lnTo>
                  <a:lnTo>
                    <a:pt x="154707" y="196908"/>
                  </a:lnTo>
                  <a:lnTo>
                    <a:pt x="152524" y="198090"/>
                  </a:lnTo>
                  <a:lnTo>
                    <a:pt x="150250" y="199273"/>
                  </a:lnTo>
                  <a:lnTo>
                    <a:pt x="147886" y="200364"/>
                  </a:lnTo>
                  <a:lnTo>
                    <a:pt x="145612" y="201364"/>
                  </a:lnTo>
                  <a:lnTo>
                    <a:pt x="143247" y="202274"/>
                  </a:lnTo>
                  <a:lnTo>
                    <a:pt x="140791" y="203183"/>
                  </a:lnTo>
                  <a:lnTo>
                    <a:pt x="138427" y="204093"/>
                  </a:lnTo>
                  <a:lnTo>
                    <a:pt x="135971" y="204912"/>
                  </a:lnTo>
                  <a:lnTo>
                    <a:pt x="133515" y="205639"/>
                  </a:lnTo>
                  <a:lnTo>
                    <a:pt x="130969" y="206276"/>
                  </a:lnTo>
                  <a:lnTo>
                    <a:pt x="128422" y="206912"/>
                  </a:lnTo>
                  <a:lnTo>
                    <a:pt x="125876" y="207458"/>
                  </a:lnTo>
                  <a:lnTo>
                    <a:pt x="123329" y="207913"/>
                  </a:lnTo>
                  <a:lnTo>
                    <a:pt x="120782" y="208368"/>
                  </a:lnTo>
                  <a:lnTo>
                    <a:pt x="118145" y="208731"/>
                  </a:lnTo>
                  <a:lnTo>
                    <a:pt x="115507" y="209004"/>
                  </a:lnTo>
                  <a:lnTo>
                    <a:pt x="112870" y="209277"/>
                  </a:lnTo>
                  <a:lnTo>
                    <a:pt x="110141" y="209459"/>
                  </a:lnTo>
                  <a:lnTo>
                    <a:pt x="107504" y="209550"/>
                  </a:lnTo>
                  <a:lnTo>
                    <a:pt x="104775" y="209550"/>
                  </a:lnTo>
                  <a:lnTo>
                    <a:pt x="104775" y="209550"/>
                  </a:lnTo>
                  <a:lnTo>
                    <a:pt x="102046" y="209550"/>
                  </a:lnTo>
                  <a:lnTo>
                    <a:pt x="99409" y="209459"/>
                  </a:lnTo>
                  <a:lnTo>
                    <a:pt x="96771" y="209277"/>
                  </a:lnTo>
                  <a:lnTo>
                    <a:pt x="94043" y="209004"/>
                  </a:lnTo>
                  <a:lnTo>
                    <a:pt x="91405" y="208731"/>
                  </a:lnTo>
                  <a:lnTo>
                    <a:pt x="88859" y="208368"/>
                  </a:lnTo>
                  <a:lnTo>
                    <a:pt x="86221" y="207913"/>
                  </a:lnTo>
                  <a:lnTo>
                    <a:pt x="83674" y="207458"/>
                  </a:lnTo>
                  <a:lnTo>
                    <a:pt x="81128" y="206912"/>
                  </a:lnTo>
                  <a:lnTo>
                    <a:pt x="78581" y="206276"/>
                  </a:lnTo>
                  <a:lnTo>
                    <a:pt x="76126" y="205639"/>
                  </a:lnTo>
                  <a:lnTo>
                    <a:pt x="73670" y="204912"/>
                  </a:lnTo>
                  <a:lnTo>
                    <a:pt x="71214" y="204093"/>
                  </a:lnTo>
                  <a:lnTo>
                    <a:pt x="68759" y="203183"/>
                  </a:lnTo>
                  <a:lnTo>
                    <a:pt x="66394" y="202274"/>
                  </a:lnTo>
                  <a:lnTo>
                    <a:pt x="64029" y="201364"/>
                  </a:lnTo>
                  <a:lnTo>
                    <a:pt x="61664" y="200364"/>
                  </a:lnTo>
                  <a:lnTo>
                    <a:pt x="59391" y="199273"/>
                  </a:lnTo>
                  <a:lnTo>
                    <a:pt x="57117" y="198090"/>
                  </a:lnTo>
                  <a:lnTo>
                    <a:pt x="54843" y="196908"/>
                  </a:lnTo>
                  <a:lnTo>
                    <a:pt x="52660" y="195726"/>
                  </a:lnTo>
                  <a:lnTo>
                    <a:pt x="50478" y="194452"/>
                  </a:lnTo>
                  <a:lnTo>
                    <a:pt x="48295" y="193088"/>
                  </a:lnTo>
                  <a:lnTo>
                    <a:pt x="46203" y="191724"/>
                  </a:lnTo>
                  <a:lnTo>
                    <a:pt x="44111" y="190268"/>
                  </a:lnTo>
                  <a:lnTo>
                    <a:pt x="42110" y="188722"/>
                  </a:lnTo>
                  <a:lnTo>
                    <a:pt x="40109" y="187267"/>
                  </a:lnTo>
                  <a:lnTo>
                    <a:pt x="38108" y="185630"/>
                  </a:lnTo>
                  <a:lnTo>
                    <a:pt x="36198" y="183993"/>
                  </a:lnTo>
                  <a:lnTo>
                    <a:pt x="34379" y="182356"/>
                  </a:lnTo>
                  <a:lnTo>
                    <a:pt x="32469" y="180628"/>
                  </a:lnTo>
                  <a:lnTo>
                    <a:pt x="30741" y="178900"/>
                  </a:lnTo>
                  <a:lnTo>
                    <a:pt x="28922" y="177081"/>
                  </a:lnTo>
                  <a:lnTo>
                    <a:pt x="27194" y="175262"/>
                  </a:lnTo>
                  <a:lnTo>
                    <a:pt x="25557" y="173352"/>
                  </a:lnTo>
                  <a:lnTo>
                    <a:pt x="23920" y="171442"/>
                  </a:lnTo>
                  <a:lnTo>
                    <a:pt x="22374" y="169532"/>
                  </a:lnTo>
                  <a:lnTo>
                    <a:pt x="20828" y="167531"/>
                  </a:lnTo>
                  <a:lnTo>
                    <a:pt x="19372" y="165439"/>
                  </a:lnTo>
                  <a:lnTo>
                    <a:pt x="17917" y="163347"/>
                  </a:lnTo>
                  <a:lnTo>
                    <a:pt x="16553" y="161255"/>
                  </a:lnTo>
                  <a:lnTo>
                    <a:pt x="15189" y="159163"/>
                  </a:lnTo>
                  <a:lnTo>
                    <a:pt x="13915" y="156981"/>
                  </a:lnTo>
                  <a:lnTo>
                    <a:pt x="12642" y="154707"/>
                  </a:lnTo>
                  <a:lnTo>
                    <a:pt x="11460" y="152524"/>
                  </a:lnTo>
                  <a:lnTo>
                    <a:pt x="10368" y="150250"/>
                  </a:lnTo>
                  <a:lnTo>
                    <a:pt x="9277" y="147886"/>
                  </a:lnTo>
                  <a:lnTo>
                    <a:pt x="8276" y="145612"/>
                  </a:lnTo>
                  <a:lnTo>
                    <a:pt x="7276" y="143247"/>
                  </a:lnTo>
                  <a:lnTo>
                    <a:pt x="6367" y="140791"/>
                  </a:lnTo>
                  <a:lnTo>
                    <a:pt x="5548" y="138427"/>
                  </a:lnTo>
                  <a:lnTo>
                    <a:pt x="4729" y="135971"/>
                  </a:lnTo>
                  <a:lnTo>
                    <a:pt x="4002" y="133515"/>
                  </a:lnTo>
                  <a:lnTo>
                    <a:pt x="3274" y="130969"/>
                  </a:lnTo>
                  <a:lnTo>
                    <a:pt x="2729" y="128422"/>
                  </a:lnTo>
                  <a:lnTo>
                    <a:pt x="2183" y="125966"/>
                  </a:lnTo>
                  <a:lnTo>
                    <a:pt x="1637" y="123329"/>
                  </a:lnTo>
                  <a:lnTo>
                    <a:pt x="1182" y="120782"/>
                  </a:lnTo>
                  <a:lnTo>
                    <a:pt x="819" y="118145"/>
                  </a:lnTo>
                  <a:lnTo>
                    <a:pt x="546" y="115507"/>
                  </a:lnTo>
                  <a:lnTo>
                    <a:pt x="364" y="112870"/>
                  </a:lnTo>
                  <a:lnTo>
                    <a:pt x="182" y="110232"/>
                  </a:lnTo>
                  <a:lnTo>
                    <a:pt x="91" y="107504"/>
                  </a:lnTo>
                  <a:lnTo>
                    <a:pt x="0" y="104775"/>
                  </a:lnTo>
                  <a:lnTo>
                    <a:pt x="0" y="104775"/>
                  </a:lnTo>
                  <a:lnTo>
                    <a:pt x="91" y="102137"/>
                  </a:lnTo>
                  <a:lnTo>
                    <a:pt x="182" y="99409"/>
                  </a:lnTo>
                  <a:lnTo>
                    <a:pt x="364" y="96771"/>
                  </a:lnTo>
                  <a:lnTo>
                    <a:pt x="546" y="94134"/>
                  </a:lnTo>
                  <a:lnTo>
                    <a:pt x="819" y="91496"/>
                  </a:lnTo>
                  <a:lnTo>
                    <a:pt x="1182" y="88859"/>
                  </a:lnTo>
                  <a:lnTo>
                    <a:pt x="1637" y="86221"/>
                  </a:lnTo>
                  <a:lnTo>
                    <a:pt x="2183" y="83674"/>
                  </a:lnTo>
                  <a:lnTo>
                    <a:pt x="2729" y="81128"/>
                  </a:lnTo>
                  <a:lnTo>
                    <a:pt x="3274" y="78581"/>
                  </a:lnTo>
                  <a:lnTo>
                    <a:pt x="4002" y="76126"/>
                  </a:lnTo>
                  <a:lnTo>
                    <a:pt x="4729" y="73670"/>
                  </a:lnTo>
                  <a:lnTo>
                    <a:pt x="5548" y="71214"/>
                  </a:lnTo>
                  <a:lnTo>
                    <a:pt x="6367" y="68759"/>
                  </a:lnTo>
                  <a:lnTo>
                    <a:pt x="7276" y="66394"/>
                  </a:lnTo>
                  <a:lnTo>
                    <a:pt x="8276" y="64029"/>
                  </a:lnTo>
                  <a:lnTo>
                    <a:pt x="9277" y="61664"/>
                  </a:lnTo>
                  <a:lnTo>
                    <a:pt x="10368" y="59391"/>
                  </a:lnTo>
                  <a:lnTo>
                    <a:pt x="11460" y="57117"/>
                  </a:lnTo>
                  <a:lnTo>
                    <a:pt x="12642" y="54843"/>
                  </a:lnTo>
                  <a:lnTo>
                    <a:pt x="13915" y="52660"/>
                  </a:lnTo>
                  <a:lnTo>
                    <a:pt x="15189" y="50478"/>
                  </a:lnTo>
                  <a:lnTo>
                    <a:pt x="16553" y="48295"/>
                  </a:lnTo>
                  <a:lnTo>
                    <a:pt x="17917" y="46203"/>
                  </a:lnTo>
                  <a:lnTo>
                    <a:pt x="19372" y="44111"/>
                  </a:lnTo>
                  <a:lnTo>
                    <a:pt x="20828" y="42110"/>
                  </a:lnTo>
                  <a:lnTo>
                    <a:pt x="22374" y="40109"/>
                  </a:lnTo>
                  <a:lnTo>
                    <a:pt x="23920" y="38199"/>
                  </a:lnTo>
                  <a:lnTo>
                    <a:pt x="25557" y="36198"/>
                  </a:lnTo>
                  <a:lnTo>
                    <a:pt x="27194" y="34379"/>
                  </a:lnTo>
                  <a:lnTo>
                    <a:pt x="28922" y="32560"/>
                  </a:lnTo>
                  <a:lnTo>
                    <a:pt x="30741" y="30741"/>
                  </a:lnTo>
                  <a:lnTo>
                    <a:pt x="32469" y="28922"/>
                  </a:lnTo>
                  <a:lnTo>
                    <a:pt x="34379" y="27285"/>
                  </a:lnTo>
                  <a:lnTo>
                    <a:pt x="36198" y="25557"/>
                  </a:lnTo>
                  <a:lnTo>
                    <a:pt x="38108" y="23920"/>
                  </a:lnTo>
                  <a:lnTo>
                    <a:pt x="40109" y="22374"/>
                  </a:lnTo>
                  <a:lnTo>
                    <a:pt x="42110" y="20828"/>
                  </a:lnTo>
                  <a:lnTo>
                    <a:pt x="44111" y="19372"/>
                  </a:lnTo>
                  <a:lnTo>
                    <a:pt x="46203" y="17917"/>
                  </a:lnTo>
                  <a:lnTo>
                    <a:pt x="48295" y="16553"/>
                  </a:lnTo>
                  <a:lnTo>
                    <a:pt x="50478" y="15189"/>
                  </a:lnTo>
                  <a:lnTo>
                    <a:pt x="52660" y="13915"/>
                  </a:lnTo>
                  <a:lnTo>
                    <a:pt x="54843" y="12642"/>
                  </a:lnTo>
                  <a:lnTo>
                    <a:pt x="57117" y="11460"/>
                  </a:lnTo>
                  <a:lnTo>
                    <a:pt x="59391" y="10368"/>
                  </a:lnTo>
                  <a:lnTo>
                    <a:pt x="61664" y="9277"/>
                  </a:lnTo>
                  <a:lnTo>
                    <a:pt x="64029" y="8276"/>
                  </a:lnTo>
                  <a:lnTo>
                    <a:pt x="66394" y="7276"/>
                  </a:lnTo>
                  <a:lnTo>
                    <a:pt x="68759" y="6367"/>
                  </a:lnTo>
                  <a:lnTo>
                    <a:pt x="71214" y="5548"/>
                  </a:lnTo>
                  <a:lnTo>
                    <a:pt x="73670" y="4729"/>
                  </a:lnTo>
                  <a:lnTo>
                    <a:pt x="76126" y="4002"/>
                  </a:lnTo>
                  <a:lnTo>
                    <a:pt x="78581" y="3365"/>
                  </a:lnTo>
                  <a:lnTo>
                    <a:pt x="81128" y="2729"/>
                  </a:lnTo>
                  <a:lnTo>
                    <a:pt x="83674" y="2183"/>
                  </a:lnTo>
                  <a:lnTo>
                    <a:pt x="86221" y="1637"/>
                  </a:lnTo>
                  <a:lnTo>
                    <a:pt x="88859" y="1273"/>
                  </a:lnTo>
                  <a:lnTo>
                    <a:pt x="91405" y="910"/>
                  </a:lnTo>
                  <a:lnTo>
                    <a:pt x="94043" y="546"/>
                  </a:lnTo>
                  <a:lnTo>
                    <a:pt x="96771" y="364"/>
                  </a:lnTo>
                  <a:lnTo>
                    <a:pt x="99409" y="182"/>
                  </a:lnTo>
                  <a:lnTo>
                    <a:pt x="102046" y="91"/>
                  </a:lnTo>
                  <a:lnTo>
                    <a:pt x="104775" y="0"/>
                  </a:lnTo>
                  <a:lnTo>
                    <a:pt x="104775" y="0"/>
                  </a:lnTo>
                  <a:lnTo>
                    <a:pt x="107504" y="91"/>
                  </a:lnTo>
                  <a:lnTo>
                    <a:pt x="110141" y="182"/>
                  </a:lnTo>
                  <a:lnTo>
                    <a:pt x="112870" y="364"/>
                  </a:lnTo>
                  <a:lnTo>
                    <a:pt x="115507" y="546"/>
                  </a:lnTo>
                  <a:lnTo>
                    <a:pt x="118145" y="910"/>
                  </a:lnTo>
                  <a:lnTo>
                    <a:pt x="120782" y="1273"/>
                  </a:lnTo>
                  <a:lnTo>
                    <a:pt x="123329" y="1637"/>
                  </a:lnTo>
                  <a:lnTo>
                    <a:pt x="125876" y="2183"/>
                  </a:lnTo>
                  <a:lnTo>
                    <a:pt x="128422" y="2729"/>
                  </a:lnTo>
                  <a:lnTo>
                    <a:pt x="130969" y="3365"/>
                  </a:lnTo>
                  <a:lnTo>
                    <a:pt x="133515" y="4002"/>
                  </a:lnTo>
                  <a:lnTo>
                    <a:pt x="135971" y="4729"/>
                  </a:lnTo>
                  <a:lnTo>
                    <a:pt x="138427" y="5548"/>
                  </a:lnTo>
                  <a:lnTo>
                    <a:pt x="140791" y="6367"/>
                  </a:lnTo>
                  <a:lnTo>
                    <a:pt x="143247" y="7276"/>
                  </a:lnTo>
                  <a:lnTo>
                    <a:pt x="145612" y="8276"/>
                  </a:lnTo>
                  <a:lnTo>
                    <a:pt x="147886" y="9277"/>
                  </a:lnTo>
                  <a:lnTo>
                    <a:pt x="150250" y="10368"/>
                  </a:lnTo>
                  <a:lnTo>
                    <a:pt x="152524" y="11460"/>
                  </a:lnTo>
                  <a:lnTo>
                    <a:pt x="154707" y="12642"/>
                  </a:lnTo>
                  <a:lnTo>
                    <a:pt x="156981" y="13915"/>
                  </a:lnTo>
                  <a:lnTo>
                    <a:pt x="159163" y="15189"/>
                  </a:lnTo>
                  <a:lnTo>
                    <a:pt x="161255" y="16553"/>
                  </a:lnTo>
                  <a:lnTo>
                    <a:pt x="163347" y="17917"/>
                  </a:lnTo>
                  <a:lnTo>
                    <a:pt x="165439" y="19372"/>
                  </a:lnTo>
                  <a:lnTo>
                    <a:pt x="167440" y="20828"/>
                  </a:lnTo>
                  <a:lnTo>
                    <a:pt x="169441" y="22374"/>
                  </a:lnTo>
                  <a:lnTo>
                    <a:pt x="171442" y="23920"/>
                  </a:lnTo>
                  <a:lnTo>
                    <a:pt x="173352" y="25557"/>
                  </a:lnTo>
                  <a:lnTo>
                    <a:pt x="175262" y="27285"/>
                  </a:lnTo>
                  <a:lnTo>
                    <a:pt x="177081" y="28922"/>
                  </a:lnTo>
                  <a:lnTo>
                    <a:pt x="178900" y="30741"/>
                  </a:lnTo>
                  <a:lnTo>
                    <a:pt x="180628" y="32560"/>
                  </a:lnTo>
                  <a:lnTo>
                    <a:pt x="182356" y="34379"/>
                  </a:lnTo>
                  <a:lnTo>
                    <a:pt x="183993" y="36198"/>
                  </a:lnTo>
                  <a:lnTo>
                    <a:pt x="185630" y="38199"/>
                  </a:lnTo>
                  <a:lnTo>
                    <a:pt x="187176" y="40109"/>
                  </a:lnTo>
                  <a:lnTo>
                    <a:pt x="188722" y="42110"/>
                  </a:lnTo>
                  <a:lnTo>
                    <a:pt x="190268" y="44111"/>
                  </a:lnTo>
                  <a:lnTo>
                    <a:pt x="191633" y="46203"/>
                  </a:lnTo>
                  <a:lnTo>
                    <a:pt x="193088" y="48295"/>
                  </a:lnTo>
                  <a:lnTo>
                    <a:pt x="194361" y="50478"/>
                  </a:lnTo>
                  <a:lnTo>
                    <a:pt x="195726" y="52660"/>
                  </a:lnTo>
                  <a:lnTo>
                    <a:pt x="196908" y="54843"/>
                  </a:lnTo>
                  <a:lnTo>
                    <a:pt x="198090" y="57117"/>
                  </a:lnTo>
                  <a:lnTo>
                    <a:pt x="199273" y="59391"/>
                  </a:lnTo>
                  <a:lnTo>
                    <a:pt x="200273" y="61664"/>
                  </a:lnTo>
                  <a:lnTo>
                    <a:pt x="201364" y="64029"/>
                  </a:lnTo>
                  <a:lnTo>
                    <a:pt x="202274" y="66394"/>
                  </a:lnTo>
                  <a:lnTo>
                    <a:pt x="203183" y="68759"/>
                  </a:lnTo>
                  <a:lnTo>
                    <a:pt x="204093" y="71214"/>
                  </a:lnTo>
                  <a:lnTo>
                    <a:pt x="204821" y="73670"/>
                  </a:lnTo>
                  <a:lnTo>
                    <a:pt x="205548" y="76126"/>
                  </a:lnTo>
                  <a:lnTo>
                    <a:pt x="206276" y="78581"/>
                  </a:lnTo>
                  <a:lnTo>
                    <a:pt x="206912" y="81128"/>
                  </a:lnTo>
                  <a:lnTo>
                    <a:pt x="207458" y="83674"/>
                  </a:lnTo>
                  <a:lnTo>
                    <a:pt x="207913" y="86221"/>
                  </a:lnTo>
                  <a:lnTo>
                    <a:pt x="208368" y="88859"/>
                  </a:lnTo>
                  <a:lnTo>
                    <a:pt x="208731" y="91496"/>
                  </a:lnTo>
                  <a:lnTo>
                    <a:pt x="209004" y="94134"/>
                  </a:lnTo>
                  <a:lnTo>
                    <a:pt x="209277" y="96771"/>
                  </a:lnTo>
                  <a:lnTo>
                    <a:pt x="209459" y="99409"/>
                  </a:lnTo>
                  <a:lnTo>
                    <a:pt x="209550" y="102137"/>
                  </a:lnTo>
                  <a:lnTo>
                    <a:pt x="209550" y="104775"/>
                  </a:lnTo>
                </a:path>
              </a:pathLst>
            </a:custGeom>
            <a:solidFill>
              <a:srgbClr val="CB2233">
                <a:alpha val="65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3" name="Google Shape;333;p33"/>
          <p:cNvSpPr txBox="1"/>
          <p:nvPr/>
        </p:nvSpPr>
        <p:spPr>
          <a:xfrm>
            <a:off x="4906500" y="4870500"/>
            <a:ext cx="3780300" cy="196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500">
                <a:solidFill>
                  <a:srgbClr val="FFFFFF"/>
                </a:solidFill>
                <a:latin typeface="Roboto Light"/>
                <a:ea typeface="Roboto Light"/>
                <a:cs typeface="Roboto Light"/>
                <a:sym typeface="Roboto Light"/>
              </a:rPr>
              <a:t>© 8x8, Inc. All Rights Reserved.</a:t>
            </a:r>
            <a:endParaRPr sz="500">
              <a:solidFill>
                <a:srgbClr val="FFFFFF"/>
              </a:solidFill>
              <a:latin typeface="Roboto Light"/>
              <a:ea typeface="Roboto Light"/>
              <a:cs typeface="Roboto Light"/>
              <a:sym typeface="Roboto Light"/>
            </a:endParaRPr>
          </a:p>
        </p:txBody>
      </p:sp>
      <p:sp>
        <p:nvSpPr>
          <p:cNvPr id="334" name="Google Shape;334;p33"/>
          <p:cNvSpPr txBox="1"/>
          <p:nvPr>
            <p:ph type="title"/>
          </p:nvPr>
        </p:nvSpPr>
        <p:spPr>
          <a:xfrm>
            <a:off x="694944" y="1828800"/>
            <a:ext cx="7543800" cy="12384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rgbClr val="FFFFFF"/>
              </a:buClr>
              <a:buSzPts val="4800"/>
              <a:buNone/>
              <a:defRPr sz="4800">
                <a:solidFill>
                  <a:srgbClr val="FFFFFF"/>
                </a:solidFill>
              </a:defRPr>
            </a:lvl1pPr>
            <a:lvl2pPr lvl="1"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2pPr>
            <a:lvl3pPr lvl="2"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3pPr>
            <a:lvl4pPr lvl="3"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4pPr>
            <a:lvl5pPr lvl="4"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5pPr>
            <a:lvl6pPr lvl="5"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6pPr>
            <a:lvl7pPr lvl="6"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7pPr>
            <a:lvl8pPr lvl="7"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8pPr>
            <a:lvl9pPr lvl="8"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9pPr>
          </a:lstStyle>
          <a:p/>
        </p:txBody>
      </p:sp>
      <p:sp>
        <p:nvSpPr>
          <p:cNvPr id="335" name="Google Shape;335;p33"/>
          <p:cNvSpPr txBox="1"/>
          <p:nvPr>
            <p:ph idx="1" type="subTitle"/>
          </p:nvPr>
        </p:nvSpPr>
        <p:spPr>
          <a:xfrm>
            <a:off x="694944" y="3257167"/>
            <a:ext cx="7528800" cy="2307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None/>
              <a:defRPr sz="1600">
                <a:solidFill>
                  <a:srgbClr val="FFFFFF"/>
                </a:solidFill>
                <a:latin typeface="Roboto Light"/>
                <a:ea typeface="Roboto Light"/>
                <a:cs typeface="Roboto Light"/>
                <a:sym typeface="Roboto Light"/>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600"/>
              </a:spcAft>
              <a:buNone/>
              <a:defRPr>
                <a:solidFill>
                  <a:srgbClr val="FFFFFF"/>
                </a:solidFill>
              </a:defRPr>
            </a:lvl9pPr>
          </a:lstStyle>
          <a:p/>
        </p:txBody>
      </p:sp>
      <p:grpSp>
        <p:nvGrpSpPr>
          <p:cNvPr id="336" name="Google Shape;336;p33"/>
          <p:cNvGrpSpPr/>
          <p:nvPr/>
        </p:nvGrpSpPr>
        <p:grpSpPr>
          <a:xfrm>
            <a:off x="8244939" y="138151"/>
            <a:ext cx="695041" cy="903684"/>
            <a:chOff x="1793050" y="238125"/>
            <a:chExt cx="4033900" cy="5238750"/>
          </a:xfrm>
        </p:grpSpPr>
        <p:sp>
          <p:nvSpPr>
            <p:cNvPr id="337" name="Google Shape;337;p33"/>
            <p:cNvSpPr/>
            <p:nvPr/>
          </p:nvSpPr>
          <p:spPr>
            <a:xfrm>
              <a:off x="1793050" y="238125"/>
              <a:ext cx="4033900" cy="4033925"/>
            </a:xfrm>
            <a:custGeom>
              <a:rect b="b" l="l" r="r" t="t"/>
              <a:pathLst>
                <a:path extrusionOk="0" h="161357" w="161356">
                  <a:moveTo>
                    <a:pt x="80712" y="18219"/>
                  </a:moveTo>
                  <a:lnTo>
                    <a:pt x="83944" y="18288"/>
                  </a:lnTo>
                  <a:lnTo>
                    <a:pt x="87106" y="18494"/>
                  </a:lnTo>
                  <a:lnTo>
                    <a:pt x="90200" y="18906"/>
                  </a:lnTo>
                  <a:lnTo>
                    <a:pt x="93294" y="19456"/>
                  </a:lnTo>
                  <a:lnTo>
                    <a:pt x="96319" y="20144"/>
                  </a:lnTo>
                  <a:lnTo>
                    <a:pt x="99275" y="20969"/>
                  </a:lnTo>
                  <a:lnTo>
                    <a:pt x="102162" y="22000"/>
                  </a:lnTo>
                  <a:lnTo>
                    <a:pt x="105050" y="23100"/>
                  </a:lnTo>
                  <a:lnTo>
                    <a:pt x="107800" y="24338"/>
                  </a:lnTo>
                  <a:lnTo>
                    <a:pt x="110481" y="25713"/>
                  </a:lnTo>
                  <a:lnTo>
                    <a:pt x="113094" y="27225"/>
                  </a:lnTo>
                  <a:lnTo>
                    <a:pt x="115637" y="28875"/>
                  </a:lnTo>
                  <a:lnTo>
                    <a:pt x="118112" y="30594"/>
                  </a:lnTo>
                  <a:lnTo>
                    <a:pt x="120450" y="32450"/>
                  </a:lnTo>
                  <a:lnTo>
                    <a:pt x="122719" y="34444"/>
                  </a:lnTo>
                  <a:lnTo>
                    <a:pt x="124850" y="36506"/>
                  </a:lnTo>
                  <a:lnTo>
                    <a:pt x="126981" y="38638"/>
                  </a:lnTo>
                  <a:lnTo>
                    <a:pt x="128906" y="40906"/>
                  </a:lnTo>
                  <a:lnTo>
                    <a:pt x="130762" y="43313"/>
                  </a:lnTo>
                  <a:lnTo>
                    <a:pt x="132481" y="45719"/>
                  </a:lnTo>
                  <a:lnTo>
                    <a:pt x="134131" y="48263"/>
                  </a:lnTo>
                  <a:lnTo>
                    <a:pt x="135644" y="50875"/>
                  </a:lnTo>
                  <a:lnTo>
                    <a:pt x="137019" y="53556"/>
                  </a:lnTo>
                  <a:lnTo>
                    <a:pt x="138256" y="56375"/>
                  </a:lnTo>
                  <a:lnTo>
                    <a:pt x="139356" y="59194"/>
                  </a:lnTo>
                  <a:lnTo>
                    <a:pt x="140387" y="62081"/>
                  </a:lnTo>
                  <a:lnTo>
                    <a:pt x="141212" y="65038"/>
                  </a:lnTo>
                  <a:lnTo>
                    <a:pt x="141900" y="68063"/>
                  </a:lnTo>
                  <a:lnTo>
                    <a:pt x="142450" y="71156"/>
                  </a:lnTo>
                  <a:lnTo>
                    <a:pt x="142862" y="74250"/>
                  </a:lnTo>
                  <a:lnTo>
                    <a:pt x="143069" y="77413"/>
                  </a:lnTo>
                  <a:lnTo>
                    <a:pt x="143206" y="80644"/>
                  </a:lnTo>
                  <a:lnTo>
                    <a:pt x="143069" y="83875"/>
                  </a:lnTo>
                  <a:lnTo>
                    <a:pt x="142862" y="87038"/>
                  </a:lnTo>
                  <a:lnTo>
                    <a:pt x="142450" y="90200"/>
                  </a:lnTo>
                  <a:lnTo>
                    <a:pt x="141900" y="93225"/>
                  </a:lnTo>
                  <a:lnTo>
                    <a:pt x="141212" y="96250"/>
                  </a:lnTo>
                  <a:lnTo>
                    <a:pt x="140387" y="99206"/>
                  </a:lnTo>
                  <a:lnTo>
                    <a:pt x="139356" y="102163"/>
                  </a:lnTo>
                  <a:lnTo>
                    <a:pt x="138256" y="104981"/>
                  </a:lnTo>
                  <a:lnTo>
                    <a:pt x="137019" y="107731"/>
                  </a:lnTo>
                  <a:lnTo>
                    <a:pt x="135644" y="110413"/>
                  </a:lnTo>
                  <a:lnTo>
                    <a:pt x="134131" y="113025"/>
                  </a:lnTo>
                  <a:lnTo>
                    <a:pt x="132481" y="115569"/>
                  </a:lnTo>
                  <a:lnTo>
                    <a:pt x="130762" y="118044"/>
                  </a:lnTo>
                  <a:lnTo>
                    <a:pt x="128906" y="120381"/>
                  </a:lnTo>
                  <a:lnTo>
                    <a:pt x="126981" y="122650"/>
                  </a:lnTo>
                  <a:lnTo>
                    <a:pt x="124850" y="124850"/>
                  </a:lnTo>
                  <a:lnTo>
                    <a:pt x="122719" y="126913"/>
                  </a:lnTo>
                  <a:lnTo>
                    <a:pt x="120450" y="128838"/>
                  </a:lnTo>
                  <a:lnTo>
                    <a:pt x="118112" y="130694"/>
                  </a:lnTo>
                  <a:lnTo>
                    <a:pt x="115637" y="132481"/>
                  </a:lnTo>
                  <a:lnTo>
                    <a:pt x="113094" y="134063"/>
                  </a:lnTo>
                  <a:lnTo>
                    <a:pt x="110481" y="135575"/>
                  </a:lnTo>
                  <a:lnTo>
                    <a:pt x="107800" y="136950"/>
                  </a:lnTo>
                  <a:lnTo>
                    <a:pt x="105050" y="138256"/>
                  </a:lnTo>
                  <a:lnTo>
                    <a:pt x="102162" y="139356"/>
                  </a:lnTo>
                  <a:lnTo>
                    <a:pt x="99275" y="140319"/>
                  </a:lnTo>
                  <a:lnTo>
                    <a:pt x="96319" y="141144"/>
                  </a:lnTo>
                  <a:lnTo>
                    <a:pt x="93294" y="141831"/>
                  </a:lnTo>
                  <a:lnTo>
                    <a:pt x="90200" y="142381"/>
                  </a:lnTo>
                  <a:lnTo>
                    <a:pt x="87106" y="142794"/>
                  </a:lnTo>
                  <a:lnTo>
                    <a:pt x="83944" y="143069"/>
                  </a:lnTo>
                  <a:lnTo>
                    <a:pt x="80712" y="143138"/>
                  </a:lnTo>
                  <a:lnTo>
                    <a:pt x="77481" y="143069"/>
                  </a:lnTo>
                  <a:lnTo>
                    <a:pt x="74319" y="142794"/>
                  </a:lnTo>
                  <a:lnTo>
                    <a:pt x="71225" y="142381"/>
                  </a:lnTo>
                  <a:lnTo>
                    <a:pt x="68131" y="141831"/>
                  </a:lnTo>
                  <a:lnTo>
                    <a:pt x="65106" y="141144"/>
                  </a:lnTo>
                  <a:lnTo>
                    <a:pt x="62150" y="140319"/>
                  </a:lnTo>
                  <a:lnTo>
                    <a:pt x="59194" y="139356"/>
                  </a:lnTo>
                  <a:lnTo>
                    <a:pt x="56375" y="138256"/>
                  </a:lnTo>
                  <a:lnTo>
                    <a:pt x="53625" y="136950"/>
                  </a:lnTo>
                  <a:lnTo>
                    <a:pt x="50944" y="135575"/>
                  </a:lnTo>
                  <a:lnTo>
                    <a:pt x="48331" y="134063"/>
                  </a:lnTo>
                  <a:lnTo>
                    <a:pt x="45787" y="132481"/>
                  </a:lnTo>
                  <a:lnTo>
                    <a:pt x="43312" y="130694"/>
                  </a:lnTo>
                  <a:lnTo>
                    <a:pt x="40975" y="128838"/>
                  </a:lnTo>
                  <a:lnTo>
                    <a:pt x="38706" y="126913"/>
                  </a:lnTo>
                  <a:lnTo>
                    <a:pt x="36506" y="124850"/>
                  </a:lnTo>
                  <a:lnTo>
                    <a:pt x="34444" y="122650"/>
                  </a:lnTo>
                  <a:lnTo>
                    <a:pt x="32519" y="120381"/>
                  </a:lnTo>
                  <a:lnTo>
                    <a:pt x="30662" y="118044"/>
                  </a:lnTo>
                  <a:lnTo>
                    <a:pt x="28875" y="115569"/>
                  </a:lnTo>
                  <a:lnTo>
                    <a:pt x="27294" y="113025"/>
                  </a:lnTo>
                  <a:lnTo>
                    <a:pt x="25781" y="110413"/>
                  </a:lnTo>
                  <a:lnTo>
                    <a:pt x="24406" y="107731"/>
                  </a:lnTo>
                  <a:lnTo>
                    <a:pt x="23169" y="104981"/>
                  </a:lnTo>
                  <a:lnTo>
                    <a:pt x="22000" y="102163"/>
                  </a:lnTo>
                  <a:lnTo>
                    <a:pt x="21037" y="99206"/>
                  </a:lnTo>
                  <a:lnTo>
                    <a:pt x="20212" y="96250"/>
                  </a:lnTo>
                  <a:lnTo>
                    <a:pt x="19525" y="93225"/>
                  </a:lnTo>
                  <a:lnTo>
                    <a:pt x="18975" y="90200"/>
                  </a:lnTo>
                  <a:lnTo>
                    <a:pt x="18562" y="87038"/>
                  </a:lnTo>
                  <a:lnTo>
                    <a:pt x="18287" y="83875"/>
                  </a:lnTo>
                  <a:lnTo>
                    <a:pt x="18219" y="80644"/>
                  </a:lnTo>
                  <a:lnTo>
                    <a:pt x="18287" y="77413"/>
                  </a:lnTo>
                  <a:lnTo>
                    <a:pt x="18562" y="74250"/>
                  </a:lnTo>
                  <a:lnTo>
                    <a:pt x="18975" y="71156"/>
                  </a:lnTo>
                  <a:lnTo>
                    <a:pt x="19525" y="68063"/>
                  </a:lnTo>
                  <a:lnTo>
                    <a:pt x="20212" y="65038"/>
                  </a:lnTo>
                  <a:lnTo>
                    <a:pt x="21037" y="62081"/>
                  </a:lnTo>
                  <a:lnTo>
                    <a:pt x="22000" y="59194"/>
                  </a:lnTo>
                  <a:lnTo>
                    <a:pt x="23169" y="56375"/>
                  </a:lnTo>
                  <a:lnTo>
                    <a:pt x="24406" y="53556"/>
                  </a:lnTo>
                  <a:lnTo>
                    <a:pt x="25781" y="50875"/>
                  </a:lnTo>
                  <a:lnTo>
                    <a:pt x="27294" y="48263"/>
                  </a:lnTo>
                  <a:lnTo>
                    <a:pt x="28875" y="45719"/>
                  </a:lnTo>
                  <a:lnTo>
                    <a:pt x="30662" y="43313"/>
                  </a:lnTo>
                  <a:lnTo>
                    <a:pt x="32519" y="40906"/>
                  </a:lnTo>
                  <a:lnTo>
                    <a:pt x="34444" y="38638"/>
                  </a:lnTo>
                  <a:lnTo>
                    <a:pt x="36506" y="36506"/>
                  </a:lnTo>
                  <a:lnTo>
                    <a:pt x="38706" y="34444"/>
                  </a:lnTo>
                  <a:lnTo>
                    <a:pt x="40975" y="32450"/>
                  </a:lnTo>
                  <a:lnTo>
                    <a:pt x="43312" y="30594"/>
                  </a:lnTo>
                  <a:lnTo>
                    <a:pt x="45787" y="28875"/>
                  </a:lnTo>
                  <a:lnTo>
                    <a:pt x="48331" y="27225"/>
                  </a:lnTo>
                  <a:lnTo>
                    <a:pt x="50944" y="25713"/>
                  </a:lnTo>
                  <a:lnTo>
                    <a:pt x="53625" y="24338"/>
                  </a:lnTo>
                  <a:lnTo>
                    <a:pt x="56375" y="23100"/>
                  </a:lnTo>
                  <a:lnTo>
                    <a:pt x="59194" y="22000"/>
                  </a:lnTo>
                  <a:lnTo>
                    <a:pt x="62150" y="20969"/>
                  </a:lnTo>
                  <a:lnTo>
                    <a:pt x="65106" y="20144"/>
                  </a:lnTo>
                  <a:lnTo>
                    <a:pt x="68131" y="19456"/>
                  </a:lnTo>
                  <a:lnTo>
                    <a:pt x="71225" y="18906"/>
                  </a:lnTo>
                  <a:lnTo>
                    <a:pt x="74319" y="18494"/>
                  </a:lnTo>
                  <a:lnTo>
                    <a:pt x="77481" y="18288"/>
                  </a:lnTo>
                  <a:lnTo>
                    <a:pt x="80712" y="18219"/>
                  </a:lnTo>
                  <a:close/>
                  <a:moveTo>
                    <a:pt x="78650" y="0"/>
                  </a:moveTo>
                  <a:lnTo>
                    <a:pt x="76587" y="69"/>
                  </a:lnTo>
                  <a:lnTo>
                    <a:pt x="74525" y="206"/>
                  </a:lnTo>
                  <a:lnTo>
                    <a:pt x="72462" y="413"/>
                  </a:lnTo>
                  <a:lnTo>
                    <a:pt x="70400" y="619"/>
                  </a:lnTo>
                  <a:lnTo>
                    <a:pt x="68406" y="894"/>
                  </a:lnTo>
                  <a:lnTo>
                    <a:pt x="66412" y="1238"/>
                  </a:lnTo>
                  <a:lnTo>
                    <a:pt x="64419" y="1650"/>
                  </a:lnTo>
                  <a:lnTo>
                    <a:pt x="62494" y="2063"/>
                  </a:lnTo>
                  <a:lnTo>
                    <a:pt x="60569" y="2544"/>
                  </a:lnTo>
                  <a:lnTo>
                    <a:pt x="58644" y="3025"/>
                  </a:lnTo>
                  <a:lnTo>
                    <a:pt x="56719" y="3644"/>
                  </a:lnTo>
                  <a:lnTo>
                    <a:pt x="54862" y="4194"/>
                  </a:lnTo>
                  <a:lnTo>
                    <a:pt x="52937" y="4881"/>
                  </a:lnTo>
                  <a:lnTo>
                    <a:pt x="51150" y="5569"/>
                  </a:lnTo>
                  <a:lnTo>
                    <a:pt x="49294" y="6325"/>
                  </a:lnTo>
                  <a:lnTo>
                    <a:pt x="47506" y="7081"/>
                  </a:lnTo>
                  <a:lnTo>
                    <a:pt x="45719" y="7975"/>
                  </a:lnTo>
                  <a:lnTo>
                    <a:pt x="44000" y="8800"/>
                  </a:lnTo>
                  <a:lnTo>
                    <a:pt x="42281" y="9694"/>
                  </a:lnTo>
                  <a:lnTo>
                    <a:pt x="40562" y="10656"/>
                  </a:lnTo>
                  <a:lnTo>
                    <a:pt x="38844" y="11688"/>
                  </a:lnTo>
                  <a:lnTo>
                    <a:pt x="37194" y="12719"/>
                  </a:lnTo>
                  <a:lnTo>
                    <a:pt x="35612" y="13750"/>
                  </a:lnTo>
                  <a:lnTo>
                    <a:pt x="34031" y="14850"/>
                  </a:lnTo>
                  <a:lnTo>
                    <a:pt x="32450" y="16019"/>
                  </a:lnTo>
                  <a:lnTo>
                    <a:pt x="30869" y="17188"/>
                  </a:lnTo>
                  <a:lnTo>
                    <a:pt x="29425" y="18425"/>
                  </a:lnTo>
                  <a:lnTo>
                    <a:pt x="27912" y="19663"/>
                  </a:lnTo>
                  <a:lnTo>
                    <a:pt x="26469" y="20969"/>
                  </a:lnTo>
                  <a:lnTo>
                    <a:pt x="25025" y="22275"/>
                  </a:lnTo>
                  <a:lnTo>
                    <a:pt x="23650" y="23581"/>
                  </a:lnTo>
                  <a:lnTo>
                    <a:pt x="22344" y="25025"/>
                  </a:lnTo>
                  <a:lnTo>
                    <a:pt x="20969" y="26400"/>
                  </a:lnTo>
                  <a:lnTo>
                    <a:pt x="19731" y="27844"/>
                  </a:lnTo>
                  <a:lnTo>
                    <a:pt x="18425" y="29356"/>
                  </a:lnTo>
                  <a:lnTo>
                    <a:pt x="17256" y="30869"/>
                  </a:lnTo>
                  <a:lnTo>
                    <a:pt x="16087" y="32381"/>
                  </a:lnTo>
                  <a:lnTo>
                    <a:pt x="14919" y="33963"/>
                  </a:lnTo>
                  <a:lnTo>
                    <a:pt x="13819" y="35544"/>
                  </a:lnTo>
                  <a:lnTo>
                    <a:pt x="12719" y="37194"/>
                  </a:lnTo>
                  <a:lnTo>
                    <a:pt x="11687" y="38844"/>
                  </a:lnTo>
                  <a:lnTo>
                    <a:pt x="10725" y="40494"/>
                  </a:lnTo>
                  <a:lnTo>
                    <a:pt x="9762" y="42213"/>
                  </a:lnTo>
                  <a:lnTo>
                    <a:pt x="8869" y="43931"/>
                  </a:lnTo>
                  <a:lnTo>
                    <a:pt x="7975" y="45650"/>
                  </a:lnTo>
                  <a:lnTo>
                    <a:pt x="7150" y="47438"/>
                  </a:lnTo>
                  <a:lnTo>
                    <a:pt x="6394" y="49225"/>
                  </a:lnTo>
                  <a:lnTo>
                    <a:pt x="5637" y="51081"/>
                  </a:lnTo>
                  <a:lnTo>
                    <a:pt x="4950" y="52938"/>
                  </a:lnTo>
                  <a:lnTo>
                    <a:pt x="4262" y="54794"/>
                  </a:lnTo>
                  <a:lnTo>
                    <a:pt x="3644" y="56650"/>
                  </a:lnTo>
                  <a:lnTo>
                    <a:pt x="3094" y="58575"/>
                  </a:lnTo>
                  <a:lnTo>
                    <a:pt x="2544" y="60500"/>
                  </a:lnTo>
                  <a:lnTo>
                    <a:pt x="2131" y="62425"/>
                  </a:lnTo>
                  <a:lnTo>
                    <a:pt x="1650" y="64419"/>
                  </a:lnTo>
                  <a:lnTo>
                    <a:pt x="1306" y="66344"/>
                  </a:lnTo>
                  <a:lnTo>
                    <a:pt x="963" y="68406"/>
                  </a:lnTo>
                  <a:lnTo>
                    <a:pt x="688" y="70400"/>
                  </a:lnTo>
                  <a:lnTo>
                    <a:pt x="481" y="72394"/>
                  </a:lnTo>
                  <a:lnTo>
                    <a:pt x="275" y="74456"/>
                  </a:lnTo>
                  <a:lnTo>
                    <a:pt x="138" y="76519"/>
                  </a:lnTo>
                  <a:lnTo>
                    <a:pt x="69" y="78581"/>
                  </a:lnTo>
                  <a:lnTo>
                    <a:pt x="0" y="80644"/>
                  </a:lnTo>
                  <a:lnTo>
                    <a:pt x="69" y="82706"/>
                  </a:lnTo>
                  <a:lnTo>
                    <a:pt x="138" y="84838"/>
                  </a:lnTo>
                  <a:lnTo>
                    <a:pt x="275" y="86831"/>
                  </a:lnTo>
                  <a:lnTo>
                    <a:pt x="481" y="88894"/>
                  </a:lnTo>
                  <a:lnTo>
                    <a:pt x="688" y="90956"/>
                  </a:lnTo>
                  <a:lnTo>
                    <a:pt x="963" y="92950"/>
                  </a:lnTo>
                  <a:lnTo>
                    <a:pt x="1306" y="94944"/>
                  </a:lnTo>
                  <a:lnTo>
                    <a:pt x="1650" y="96938"/>
                  </a:lnTo>
                  <a:lnTo>
                    <a:pt x="2131" y="98863"/>
                  </a:lnTo>
                  <a:lnTo>
                    <a:pt x="2544" y="100788"/>
                  </a:lnTo>
                  <a:lnTo>
                    <a:pt x="3094" y="102713"/>
                  </a:lnTo>
                  <a:lnTo>
                    <a:pt x="3644" y="104638"/>
                  </a:lnTo>
                  <a:lnTo>
                    <a:pt x="4262" y="106563"/>
                  </a:lnTo>
                  <a:lnTo>
                    <a:pt x="4950" y="108419"/>
                  </a:lnTo>
                  <a:lnTo>
                    <a:pt x="5637" y="110206"/>
                  </a:lnTo>
                  <a:lnTo>
                    <a:pt x="6394" y="112063"/>
                  </a:lnTo>
                  <a:lnTo>
                    <a:pt x="7150" y="113850"/>
                  </a:lnTo>
                  <a:lnTo>
                    <a:pt x="7975" y="115638"/>
                  </a:lnTo>
                  <a:lnTo>
                    <a:pt x="8869" y="117356"/>
                  </a:lnTo>
                  <a:lnTo>
                    <a:pt x="9762" y="119144"/>
                  </a:lnTo>
                  <a:lnTo>
                    <a:pt x="10725" y="120794"/>
                  </a:lnTo>
                  <a:lnTo>
                    <a:pt x="11687" y="122513"/>
                  </a:lnTo>
                  <a:lnTo>
                    <a:pt x="12719" y="124163"/>
                  </a:lnTo>
                  <a:lnTo>
                    <a:pt x="13819" y="125744"/>
                  </a:lnTo>
                  <a:lnTo>
                    <a:pt x="14919" y="127325"/>
                  </a:lnTo>
                  <a:lnTo>
                    <a:pt x="16087" y="128906"/>
                  </a:lnTo>
                  <a:lnTo>
                    <a:pt x="17256" y="130488"/>
                  </a:lnTo>
                  <a:lnTo>
                    <a:pt x="18425" y="132000"/>
                  </a:lnTo>
                  <a:lnTo>
                    <a:pt x="19731" y="133444"/>
                  </a:lnTo>
                  <a:lnTo>
                    <a:pt x="20969" y="134888"/>
                  </a:lnTo>
                  <a:lnTo>
                    <a:pt x="22344" y="136331"/>
                  </a:lnTo>
                  <a:lnTo>
                    <a:pt x="23650" y="137706"/>
                  </a:lnTo>
                  <a:lnTo>
                    <a:pt x="25025" y="139081"/>
                  </a:lnTo>
                  <a:lnTo>
                    <a:pt x="26469" y="140388"/>
                  </a:lnTo>
                  <a:lnTo>
                    <a:pt x="27912" y="141625"/>
                  </a:lnTo>
                  <a:lnTo>
                    <a:pt x="29425" y="142931"/>
                  </a:lnTo>
                  <a:lnTo>
                    <a:pt x="30869" y="144100"/>
                  </a:lnTo>
                  <a:lnTo>
                    <a:pt x="32450" y="145338"/>
                  </a:lnTo>
                  <a:lnTo>
                    <a:pt x="34031" y="146438"/>
                  </a:lnTo>
                  <a:lnTo>
                    <a:pt x="35612" y="147538"/>
                  </a:lnTo>
                  <a:lnTo>
                    <a:pt x="37194" y="148638"/>
                  </a:lnTo>
                  <a:lnTo>
                    <a:pt x="38844" y="149669"/>
                  </a:lnTo>
                  <a:lnTo>
                    <a:pt x="40562" y="150631"/>
                  </a:lnTo>
                  <a:lnTo>
                    <a:pt x="42281" y="151594"/>
                  </a:lnTo>
                  <a:lnTo>
                    <a:pt x="44000" y="152488"/>
                  </a:lnTo>
                  <a:lnTo>
                    <a:pt x="45719" y="153381"/>
                  </a:lnTo>
                  <a:lnTo>
                    <a:pt x="47506" y="154206"/>
                  </a:lnTo>
                  <a:lnTo>
                    <a:pt x="49294" y="154963"/>
                  </a:lnTo>
                  <a:lnTo>
                    <a:pt x="51150" y="155719"/>
                  </a:lnTo>
                  <a:lnTo>
                    <a:pt x="52937" y="156406"/>
                  </a:lnTo>
                  <a:lnTo>
                    <a:pt x="54862" y="157094"/>
                  </a:lnTo>
                  <a:lnTo>
                    <a:pt x="56719" y="157713"/>
                  </a:lnTo>
                  <a:lnTo>
                    <a:pt x="58644" y="158263"/>
                  </a:lnTo>
                  <a:lnTo>
                    <a:pt x="60569" y="158813"/>
                  </a:lnTo>
                  <a:lnTo>
                    <a:pt x="62494" y="159294"/>
                  </a:lnTo>
                  <a:lnTo>
                    <a:pt x="64419" y="159706"/>
                  </a:lnTo>
                  <a:lnTo>
                    <a:pt x="66412" y="160050"/>
                  </a:lnTo>
                  <a:lnTo>
                    <a:pt x="68406" y="160394"/>
                  </a:lnTo>
                  <a:lnTo>
                    <a:pt x="70400" y="160669"/>
                  </a:lnTo>
                  <a:lnTo>
                    <a:pt x="72462" y="160944"/>
                  </a:lnTo>
                  <a:lnTo>
                    <a:pt x="74525" y="161081"/>
                  </a:lnTo>
                  <a:lnTo>
                    <a:pt x="76587" y="161219"/>
                  </a:lnTo>
                  <a:lnTo>
                    <a:pt x="78650" y="161288"/>
                  </a:lnTo>
                  <a:lnTo>
                    <a:pt x="80712" y="161356"/>
                  </a:lnTo>
                  <a:lnTo>
                    <a:pt x="82775" y="161288"/>
                  </a:lnTo>
                  <a:lnTo>
                    <a:pt x="84837" y="161219"/>
                  </a:lnTo>
                  <a:lnTo>
                    <a:pt x="86900" y="161081"/>
                  </a:lnTo>
                  <a:lnTo>
                    <a:pt x="88962" y="160944"/>
                  </a:lnTo>
                  <a:lnTo>
                    <a:pt x="90956" y="160669"/>
                  </a:lnTo>
                  <a:lnTo>
                    <a:pt x="93019" y="160394"/>
                  </a:lnTo>
                  <a:lnTo>
                    <a:pt x="95012" y="160050"/>
                  </a:lnTo>
                  <a:lnTo>
                    <a:pt x="96937" y="159706"/>
                  </a:lnTo>
                  <a:lnTo>
                    <a:pt x="98931" y="159294"/>
                  </a:lnTo>
                  <a:lnTo>
                    <a:pt x="100856" y="158813"/>
                  </a:lnTo>
                  <a:lnTo>
                    <a:pt x="102781" y="158263"/>
                  </a:lnTo>
                  <a:lnTo>
                    <a:pt x="104706" y="157713"/>
                  </a:lnTo>
                  <a:lnTo>
                    <a:pt x="106562" y="157094"/>
                  </a:lnTo>
                  <a:lnTo>
                    <a:pt x="108419" y="156406"/>
                  </a:lnTo>
                  <a:lnTo>
                    <a:pt x="110275" y="155719"/>
                  </a:lnTo>
                  <a:lnTo>
                    <a:pt x="112131" y="154963"/>
                  </a:lnTo>
                  <a:lnTo>
                    <a:pt x="113919" y="154206"/>
                  </a:lnTo>
                  <a:lnTo>
                    <a:pt x="115706" y="153381"/>
                  </a:lnTo>
                  <a:lnTo>
                    <a:pt x="117425" y="152488"/>
                  </a:lnTo>
                  <a:lnTo>
                    <a:pt x="119144" y="151594"/>
                  </a:lnTo>
                  <a:lnTo>
                    <a:pt x="120862" y="150631"/>
                  </a:lnTo>
                  <a:lnTo>
                    <a:pt x="122512" y="149669"/>
                  </a:lnTo>
                  <a:lnTo>
                    <a:pt x="124162" y="148638"/>
                  </a:lnTo>
                  <a:lnTo>
                    <a:pt x="125812" y="147538"/>
                  </a:lnTo>
                  <a:lnTo>
                    <a:pt x="127394" y="146438"/>
                  </a:lnTo>
                  <a:lnTo>
                    <a:pt x="128975" y="145338"/>
                  </a:lnTo>
                  <a:lnTo>
                    <a:pt x="130487" y="144100"/>
                  </a:lnTo>
                  <a:lnTo>
                    <a:pt x="132000" y="142931"/>
                  </a:lnTo>
                  <a:lnTo>
                    <a:pt x="133512" y="141625"/>
                  </a:lnTo>
                  <a:lnTo>
                    <a:pt x="134956" y="140388"/>
                  </a:lnTo>
                  <a:lnTo>
                    <a:pt x="136400" y="139081"/>
                  </a:lnTo>
                  <a:lnTo>
                    <a:pt x="137775" y="137706"/>
                  </a:lnTo>
                  <a:lnTo>
                    <a:pt x="139081" y="136331"/>
                  </a:lnTo>
                  <a:lnTo>
                    <a:pt x="140387" y="134888"/>
                  </a:lnTo>
                  <a:lnTo>
                    <a:pt x="141694" y="133444"/>
                  </a:lnTo>
                  <a:lnTo>
                    <a:pt x="142931" y="132000"/>
                  </a:lnTo>
                  <a:lnTo>
                    <a:pt x="144169" y="130488"/>
                  </a:lnTo>
                  <a:lnTo>
                    <a:pt x="145337" y="128906"/>
                  </a:lnTo>
                  <a:lnTo>
                    <a:pt x="146506" y="127325"/>
                  </a:lnTo>
                  <a:lnTo>
                    <a:pt x="147606" y="125744"/>
                  </a:lnTo>
                  <a:lnTo>
                    <a:pt x="148637" y="124163"/>
                  </a:lnTo>
                  <a:lnTo>
                    <a:pt x="149669" y="122513"/>
                  </a:lnTo>
                  <a:lnTo>
                    <a:pt x="150700" y="120794"/>
                  </a:lnTo>
                  <a:lnTo>
                    <a:pt x="151662" y="119144"/>
                  </a:lnTo>
                  <a:lnTo>
                    <a:pt x="152556" y="117356"/>
                  </a:lnTo>
                  <a:lnTo>
                    <a:pt x="153450" y="115638"/>
                  </a:lnTo>
                  <a:lnTo>
                    <a:pt x="154275" y="113850"/>
                  </a:lnTo>
                  <a:lnTo>
                    <a:pt x="155031" y="112063"/>
                  </a:lnTo>
                  <a:lnTo>
                    <a:pt x="155787" y="110206"/>
                  </a:lnTo>
                  <a:lnTo>
                    <a:pt x="156475" y="108419"/>
                  </a:lnTo>
                  <a:lnTo>
                    <a:pt x="157162" y="106563"/>
                  </a:lnTo>
                  <a:lnTo>
                    <a:pt x="157781" y="104638"/>
                  </a:lnTo>
                  <a:lnTo>
                    <a:pt x="158331" y="102713"/>
                  </a:lnTo>
                  <a:lnTo>
                    <a:pt x="158812" y="100788"/>
                  </a:lnTo>
                  <a:lnTo>
                    <a:pt x="159294" y="98863"/>
                  </a:lnTo>
                  <a:lnTo>
                    <a:pt x="159706" y="96938"/>
                  </a:lnTo>
                  <a:lnTo>
                    <a:pt x="160119" y="94944"/>
                  </a:lnTo>
                  <a:lnTo>
                    <a:pt x="160462" y="92950"/>
                  </a:lnTo>
                  <a:lnTo>
                    <a:pt x="160737" y="90956"/>
                  </a:lnTo>
                  <a:lnTo>
                    <a:pt x="160944" y="88894"/>
                  </a:lnTo>
                  <a:lnTo>
                    <a:pt x="161150" y="86831"/>
                  </a:lnTo>
                  <a:lnTo>
                    <a:pt x="161287" y="84838"/>
                  </a:lnTo>
                  <a:lnTo>
                    <a:pt x="161356" y="82706"/>
                  </a:lnTo>
                  <a:lnTo>
                    <a:pt x="161356" y="80644"/>
                  </a:lnTo>
                  <a:lnTo>
                    <a:pt x="161356" y="78581"/>
                  </a:lnTo>
                  <a:lnTo>
                    <a:pt x="161287" y="76519"/>
                  </a:lnTo>
                  <a:lnTo>
                    <a:pt x="161150" y="74456"/>
                  </a:lnTo>
                  <a:lnTo>
                    <a:pt x="160944" y="72394"/>
                  </a:lnTo>
                  <a:lnTo>
                    <a:pt x="160737" y="70400"/>
                  </a:lnTo>
                  <a:lnTo>
                    <a:pt x="160462" y="68406"/>
                  </a:lnTo>
                  <a:lnTo>
                    <a:pt x="160119" y="66344"/>
                  </a:lnTo>
                  <a:lnTo>
                    <a:pt x="159706" y="64419"/>
                  </a:lnTo>
                  <a:lnTo>
                    <a:pt x="159294" y="62425"/>
                  </a:lnTo>
                  <a:lnTo>
                    <a:pt x="158812" y="60500"/>
                  </a:lnTo>
                  <a:lnTo>
                    <a:pt x="158331" y="58575"/>
                  </a:lnTo>
                  <a:lnTo>
                    <a:pt x="157781" y="56650"/>
                  </a:lnTo>
                  <a:lnTo>
                    <a:pt x="157162" y="54794"/>
                  </a:lnTo>
                  <a:lnTo>
                    <a:pt x="156475" y="52938"/>
                  </a:lnTo>
                  <a:lnTo>
                    <a:pt x="155787" y="51081"/>
                  </a:lnTo>
                  <a:lnTo>
                    <a:pt x="155031" y="49225"/>
                  </a:lnTo>
                  <a:lnTo>
                    <a:pt x="154275" y="47438"/>
                  </a:lnTo>
                  <a:lnTo>
                    <a:pt x="153450" y="45650"/>
                  </a:lnTo>
                  <a:lnTo>
                    <a:pt x="152556" y="43931"/>
                  </a:lnTo>
                  <a:lnTo>
                    <a:pt x="151662" y="42213"/>
                  </a:lnTo>
                  <a:lnTo>
                    <a:pt x="150700" y="40494"/>
                  </a:lnTo>
                  <a:lnTo>
                    <a:pt x="149669" y="38844"/>
                  </a:lnTo>
                  <a:lnTo>
                    <a:pt x="148637" y="37194"/>
                  </a:lnTo>
                  <a:lnTo>
                    <a:pt x="147606" y="35544"/>
                  </a:lnTo>
                  <a:lnTo>
                    <a:pt x="146506" y="33963"/>
                  </a:lnTo>
                  <a:lnTo>
                    <a:pt x="145337" y="32381"/>
                  </a:lnTo>
                  <a:lnTo>
                    <a:pt x="144169" y="30869"/>
                  </a:lnTo>
                  <a:lnTo>
                    <a:pt x="142931" y="29356"/>
                  </a:lnTo>
                  <a:lnTo>
                    <a:pt x="141694" y="27844"/>
                  </a:lnTo>
                  <a:lnTo>
                    <a:pt x="140387" y="26400"/>
                  </a:lnTo>
                  <a:lnTo>
                    <a:pt x="139081" y="25025"/>
                  </a:lnTo>
                  <a:lnTo>
                    <a:pt x="137775" y="23581"/>
                  </a:lnTo>
                  <a:lnTo>
                    <a:pt x="136400" y="22275"/>
                  </a:lnTo>
                  <a:lnTo>
                    <a:pt x="134956" y="20969"/>
                  </a:lnTo>
                  <a:lnTo>
                    <a:pt x="133512" y="19663"/>
                  </a:lnTo>
                  <a:lnTo>
                    <a:pt x="132000" y="18425"/>
                  </a:lnTo>
                  <a:lnTo>
                    <a:pt x="130487" y="17188"/>
                  </a:lnTo>
                  <a:lnTo>
                    <a:pt x="128975" y="16019"/>
                  </a:lnTo>
                  <a:lnTo>
                    <a:pt x="127394" y="14850"/>
                  </a:lnTo>
                  <a:lnTo>
                    <a:pt x="125812" y="13750"/>
                  </a:lnTo>
                  <a:lnTo>
                    <a:pt x="124162" y="12719"/>
                  </a:lnTo>
                  <a:lnTo>
                    <a:pt x="122512" y="11688"/>
                  </a:lnTo>
                  <a:lnTo>
                    <a:pt x="120862" y="10656"/>
                  </a:lnTo>
                  <a:lnTo>
                    <a:pt x="119144" y="9694"/>
                  </a:lnTo>
                  <a:lnTo>
                    <a:pt x="117425" y="8800"/>
                  </a:lnTo>
                  <a:lnTo>
                    <a:pt x="115706" y="7975"/>
                  </a:lnTo>
                  <a:lnTo>
                    <a:pt x="113919" y="7081"/>
                  </a:lnTo>
                  <a:lnTo>
                    <a:pt x="112131" y="6325"/>
                  </a:lnTo>
                  <a:lnTo>
                    <a:pt x="110275" y="5569"/>
                  </a:lnTo>
                  <a:lnTo>
                    <a:pt x="108419" y="4881"/>
                  </a:lnTo>
                  <a:lnTo>
                    <a:pt x="106562" y="4194"/>
                  </a:lnTo>
                  <a:lnTo>
                    <a:pt x="104706" y="3644"/>
                  </a:lnTo>
                  <a:lnTo>
                    <a:pt x="102781" y="3025"/>
                  </a:lnTo>
                  <a:lnTo>
                    <a:pt x="100856" y="2544"/>
                  </a:lnTo>
                  <a:lnTo>
                    <a:pt x="98931" y="2063"/>
                  </a:lnTo>
                  <a:lnTo>
                    <a:pt x="96937" y="1650"/>
                  </a:lnTo>
                  <a:lnTo>
                    <a:pt x="95012" y="1238"/>
                  </a:lnTo>
                  <a:lnTo>
                    <a:pt x="93019" y="894"/>
                  </a:lnTo>
                  <a:lnTo>
                    <a:pt x="90956" y="619"/>
                  </a:lnTo>
                  <a:lnTo>
                    <a:pt x="88962" y="413"/>
                  </a:lnTo>
                  <a:lnTo>
                    <a:pt x="86900" y="206"/>
                  </a:lnTo>
                  <a:lnTo>
                    <a:pt x="84837" y="69"/>
                  </a:lnTo>
                  <a:lnTo>
                    <a:pt x="8277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33"/>
            <p:cNvSpPr/>
            <p:nvPr/>
          </p:nvSpPr>
          <p:spPr>
            <a:xfrm>
              <a:off x="2248500" y="693575"/>
              <a:ext cx="3124725" cy="3123000"/>
            </a:xfrm>
            <a:custGeom>
              <a:rect b="b" l="l" r="r" t="t"/>
              <a:pathLst>
                <a:path extrusionOk="0" fill="none" h="124920" w="124989">
                  <a:moveTo>
                    <a:pt x="62494" y="1"/>
                  </a:moveTo>
                  <a:lnTo>
                    <a:pt x="62494" y="1"/>
                  </a:lnTo>
                  <a:lnTo>
                    <a:pt x="59263" y="70"/>
                  </a:lnTo>
                  <a:lnTo>
                    <a:pt x="56101" y="276"/>
                  </a:lnTo>
                  <a:lnTo>
                    <a:pt x="53007" y="688"/>
                  </a:lnTo>
                  <a:lnTo>
                    <a:pt x="49913" y="1238"/>
                  </a:lnTo>
                  <a:lnTo>
                    <a:pt x="46888" y="1926"/>
                  </a:lnTo>
                  <a:lnTo>
                    <a:pt x="43932" y="2751"/>
                  </a:lnTo>
                  <a:lnTo>
                    <a:pt x="40976" y="3782"/>
                  </a:lnTo>
                  <a:lnTo>
                    <a:pt x="38157" y="4882"/>
                  </a:lnTo>
                  <a:lnTo>
                    <a:pt x="35407" y="6120"/>
                  </a:lnTo>
                  <a:lnTo>
                    <a:pt x="32726" y="7495"/>
                  </a:lnTo>
                  <a:lnTo>
                    <a:pt x="30113" y="9007"/>
                  </a:lnTo>
                  <a:lnTo>
                    <a:pt x="27569" y="10657"/>
                  </a:lnTo>
                  <a:lnTo>
                    <a:pt x="25094" y="12376"/>
                  </a:lnTo>
                  <a:lnTo>
                    <a:pt x="22757" y="14232"/>
                  </a:lnTo>
                  <a:lnTo>
                    <a:pt x="20488" y="16226"/>
                  </a:lnTo>
                  <a:lnTo>
                    <a:pt x="18288" y="18288"/>
                  </a:lnTo>
                  <a:lnTo>
                    <a:pt x="16226" y="20420"/>
                  </a:lnTo>
                  <a:lnTo>
                    <a:pt x="14301" y="22688"/>
                  </a:lnTo>
                  <a:lnTo>
                    <a:pt x="12444" y="25095"/>
                  </a:lnTo>
                  <a:lnTo>
                    <a:pt x="10657" y="27501"/>
                  </a:lnTo>
                  <a:lnTo>
                    <a:pt x="9076" y="30045"/>
                  </a:lnTo>
                  <a:lnTo>
                    <a:pt x="7563" y="32657"/>
                  </a:lnTo>
                  <a:lnTo>
                    <a:pt x="6188" y="35338"/>
                  </a:lnTo>
                  <a:lnTo>
                    <a:pt x="4951" y="38157"/>
                  </a:lnTo>
                  <a:lnTo>
                    <a:pt x="3782" y="40976"/>
                  </a:lnTo>
                  <a:lnTo>
                    <a:pt x="2819" y="43863"/>
                  </a:lnTo>
                  <a:lnTo>
                    <a:pt x="1994" y="46820"/>
                  </a:lnTo>
                  <a:lnTo>
                    <a:pt x="1307" y="49845"/>
                  </a:lnTo>
                  <a:lnTo>
                    <a:pt x="757" y="52938"/>
                  </a:lnTo>
                  <a:lnTo>
                    <a:pt x="344" y="56032"/>
                  </a:lnTo>
                  <a:lnTo>
                    <a:pt x="69" y="59195"/>
                  </a:lnTo>
                  <a:lnTo>
                    <a:pt x="1" y="62426"/>
                  </a:lnTo>
                  <a:lnTo>
                    <a:pt x="1" y="62426"/>
                  </a:lnTo>
                  <a:lnTo>
                    <a:pt x="69" y="65657"/>
                  </a:lnTo>
                  <a:lnTo>
                    <a:pt x="344" y="68820"/>
                  </a:lnTo>
                  <a:lnTo>
                    <a:pt x="757" y="71982"/>
                  </a:lnTo>
                  <a:lnTo>
                    <a:pt x="1307" y="75007"/>
                  </a:lnTo>
                  <a:lnTo>
                    <a:pt x="1994" y="78032"/>
                  </a:lnTo>
                  <a:lnTo>
                    <a:pt x="2819" y="80988"/>
                  </a:lnTo>
                  <a:lnTo>
                    <a:pt x="3782" y="83945"/>
                  </a:lnTo>
                  <a:lnTo>
                    <a:pt x="4951" y="86763"/>
                  </a:lnTo>
                  <a:lnTo>
                    <a:pt x="6188" y="89513"/>
                  </a:lnTo>
                  <a:lnTo>
                    <a:pt x="7563" y="92195"/>
                  </a:lnTo>
                  <a:lnTo>
                    <a:pt x="9076" y="94807"/>
                  </a:lnTo>
                  <a:lnTo>
                    <a:pt x="10657" y="97351"/>
                  </a:lnTo>
                  <a:lnTo>
                    <a:pt x="12444" y="99826"/>
                  </a:lnTo>
                  <a:lnTo>
                    <a:pt x="14301" y="102163"/>
                  </a:lnTo>
                  <a:lnTo>
                    <a:pt x="16226" y="104432"/>
                  </a:lnTo>
                  <a:lnTo>
                    <a:pt x="18288" y="106632"/>
                  </a:lnTo>
                  <a:lnTo>
                    <a:pt x="20488" y="108695"/>
                  </a:lnTo>
                  <a:lnTo>
                    <a:pt x="22757" y="110620"/>
                  </a:lnTo>
                  <a:lnTo>
                    <a:pt x="25094" y="112476"/>
                  </a:lnTo>
                  <a:lnTo>
                    <a:pt x="27569" y="114263"/>
                  </a:lnTo>
                  <a:lnTo>
                    <a:pt x="30113" y="115845"/>
                  </a:lnTo>
                  <a:lnTo>
                    <a:pt x="32726" y="117357"/>
                  </a:lnTo>
                  <a:lnTo>
                    <a:pt x="35407" y="118732"/>
                  </a:lnTo>
                  <a:lnTo>
                    <a:pt x="38157" y="120038"/>
                  </a:lnTo>
                  <a:lnTo>
                    <a:pt x="40976" y="121138"/>
                  </a:lnTo>
                  <a:lnTo>
                    <a:pt x="43932" y="122101"/>
                  </a:lnTo>
                  <a:lnTo>
                    <a:pt x="46888" y="122926"/>
                  </a:lnTo>
                  <a:lnTo>
                    <a:pt x="49913" y="123613"/>
                  </a:lnTo>
                  <a:lnTo>
                    <a:pt x="53007" y="124163"/>
                  </a:lnTo>
                  <a:lnTo>
                    <a:pt x="56101" y="124576"/>
                  </a:lnTo>
                  <a:lnTo>
                    <a:pt x="59263" y="124851"/>
                  </a:lnTo>
                  <a:lnTo>
                    <a:pt x="62494" y="124920"/>
                  </a:lnTo>
                  <a:lnTo>
                    <a:pt x="62494" y="124920"/>
                  </a:lnTo>
                  <a:lnTo>
                    <a:pt x="65726" y="124851"/>
                  </a:lnTo>
                  <a:lnTo>
                    <a:pt x="68888" y="124576"/>
                  </a:lnTo>
                  <a:lnTo>
                    <a:pt x="71982" y="124163"/>
                  </a:lnTo>
                  <a:lnTo>
                    <a:pt x="75076" y="123613"/>
                  </a:lnTo>
                  <a:lnTo>
                    <a:pt x="78101" y="122926"/>
                  </a:lnTo>
                  <a:lnTo>
                    <a:pt x="81057" y="122101"/>
                  </a:lnTo>
                  <a:lnTo>
                    <a:pt x="83944" y="121138"/>
                  </a:lnTo>
                  <a:lnTo>
                    <a:pt x="86832" y="120038"/>
                  </a:lnTo>
                  <a:lnTo>
                    <a:pt x="89582" y="118732"/>
                  </a:lnTo>
                  <a:lnTo>
                    <a:pt x="92263" y="117357"/>
                  </a:lnTo>
                  <a:lnTo>
                    <a:pt x="94876" y="115845"/>
                  </a:lnTo>
                  <a:lnTo>
                    <a:pt x="97419" y="114263"/>
                  </a:lnTo>
                  <a:lnTo>
                    <a:pt x="99894" y="112476"/>
                  </a:lnTo>
                  <a:lnTo>
                    <a:pt x="102232" y="110620"/>
                  </a:lnTo>
                  <a:lnTo>
                    <a:pt x="104501" y="108695"/>
                  </a:lnTo>
                  <a:lnTo>
                    <a:pt x="106632" y="106632"/>
                  </a:lnTo>
                  <a:lnTo>
                    <a:pt x="108763" y="104432"/>
                  </a:lnTo>
                  <a:lnTo>
                    <a:pt x="110688" y="102163"/>
                  </a:lnTo>
                  <a:lnTo>
                    <a:pt x="112544" y="99826"/>
                  </a:lnTo>
                  <a:lnTo>
                    <a:pt x="114263" y="97351"/>
                  </a:lnTo>
                  <a:lnTo>
                    <a:pt x="115913" y="94807"/>
                  </a:lnTo>
                  <a:lnTo>
                    <a:pt x="117426" y="92195"/>
                  </a:lnTo>
                  <a:lnTo>
                    <a:pt x="118801" y="89513"/>
                  </a:lnTo>
                  <a:lnTo>
                    <a:pt x="120038" y="86763"/>
                  </a:lnTo>
                  <a:lnTo>
                    <a:pt x="121138" y="83945"/>
                  </a:lnTo>
                  <a:lnTo>
                    <a:pt x="122169" y="80988"/>
                  </a:lnTo>
                  <a:lnTo>
                    <a:pt x="122994" y="78032"/>
                  </a:lnTo>
                  <a:lnTo>
                    <a:pt x="123682" y="75007"/>
                  </a:lnTo>
                  <a:lnTo>
                    <a:pt x="124232" y="71982"/>
                  </a:lnTo>
                  <a:lnTo>
                    <a:pt x="124644" y="68820"/>
                  </a:lnTo>
                  <a:lnTo>
                    <a:pt x="124851" y="65657"/>
                  </a:lnTo>
                  <a:lnTo>
                    <a:pt x="124988" y="62426"/>
                  </a:lnTo>
                  <a:lnTo>
                    <a:pt x="124988" y="62426"/>
                  </a:lnTo>
                  <a:lnTo>
                    <a:pt x="124851" y="59195"/>
                  </a:lnTo>
                  <a:lnTo>
                    <a:pt x="124644" y="56032"/>
                  </a:lnTo>
                  <a:lnTo>
                    <a:pt x="124232" y="52938"/>
                  </a:lnTo>
                  <a:lnTo>
                    <a:pt x="123682" y="49845"/>
                  </a:lnTo>
                  <a:lnTo>
                    <a:pt x="122994" y="46820"/>
                  </a:lnTo>
                  <a:lnTo>
                    <a:pt x="122169" y="43863"/>
                  </a:lnTo>
                  <a:lnTo>
                    <a:pt x="121138" y="40976"/>
                  </a:lnTo>
                  <a:lnTo>
                    <a:pt x="120038" y="38157"/>
                  </a:lnTo>
                  <a:lnTo>
                    <a:pt x="118801" y="35338"/>
                  </a:lnTo>
                  <a:lnTo>
                    <a:pt x="117426" y="32657"/>
                  </a:lnTo>
                  <a:lnTo>
                    <a:pt x="115913" y="30045"/>
                  </a:lnTo>
                  <a:lnTo>
                    <a:pt x="114263" y="27501"/>
                  </a:lnTo>
                  <a:lnTo>
                    <a:pt x="112544" y="25095"/>
                  </a:lnTo>
                  <a:lnTo>
                    <a:pt x="110688" y="22688"/>
                  </a:lnTo>
                  <a:lnTo>
                    <a:pt x="108763" y="20420"/>
                  </a:lnTo>
                  <a:lnTo>
                    <a:pt x="106632" y="18288"/>
                  </a:lnTo>
                  <a:lnTo>
                    <a:pt x="104501" y="16226"/>
                  </a:lnTo>
                  <a:lnTo>
                    <a:pt x="102232" y="14232"/>
                  </a:lnTo>
                  <a:lnTo>
                    <a:pt x="99894" y="12376"/>
                  </a:lnTo>
                  <a:lnTo>
                    <a:pt x="97419" y="10657"/>
                  </a:lnTo>
                  <a:lnTo>
                    <a:pt x="94876" y="9007"/>
                  </a:lnTo>
                  <a:lnTo>
                    <a:pt x="92263" y="7495"/>
                  </a:lnTo>
                  <a:lnTo>
                    <a:pt x="89582" y="6120"/>
                  </a:lnTo>
                  <a:lnTo>
                    <a:pt x="86832" y="4882"/>
                  </a:lnTo>
                  <a:lnTo>
                    <a:pt x="83944" y="3782"/>
                  </a:lnTo>
                  <a:lnTo>
                    <a:pt x="81057" y="2751"/>
                  </a:lnTo>
                  <a:lnTo>
                    <a:pt x="78101" y="1926"/>
                  </a:lnTo>
                  <a:lnTo>
                    <a:pt x="75076" y="1238"/>
                  </a:lnTo>
                  <a:lnTo>
                    <a:pt x="71982" y="688"/>
                  </a:lnTo>
                  <a:lnTo>
                    <a:pt x="68888" y="276"/>
                  </a:lnTo>
                  <a:lnTo>
                    <a:pt x="65726" y="70"/>
                  </a:lnTo>
                  <a:lnTo>
                    <a:pt x="62494"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33"/>
            <p:cNvSpPr/>
            <p:nvPr/>
          </p:nvSpPr>
          <p:spPr>
            <a:xfrm>
              <a:off x="1793050" y="238125"/>
              <a:ext cx="4033900" cy="4033925"/>
            </a:xfrm>
            <a:custGeom>
              <a:rect b="b" l="l" r="r" t="t"/>
              <a:pathLst>
                <a:path extrusionOk="0" fill="none" h="161357" w="161356">
                  <a:moveTo>
                    <a:pt x="161356" y="80644"/>
                  </a:moveTo>
                  <a:lnTo>
                    <a:pt x="161356" y="80644"/>
                  </a:lnTo>
                  <a:lnTo>
                    <a:pt x="161356" y="82706"/>
                  </a:lnTo>
                  <a:lnTo>
                    <a:pt x="161287" y="84838"/>
                  </a:lnTo>
                  <a:lnTo>
                    <a:pt x="161150" y="86831"/>
                  </a:lnTo>
                  <a:lnTo>
                    <a:pt x="160944" y="88894"/>
                  </a:lnTo>
                  <a:lnTo>
                    <a:pt x="160737" y="90956"/>
                  </a:lnTo>
                  <a:lnTo>
                    <a:pt x="160462" y="92950"/>
                  </a:lnTo>
                  <a:lnTo>
                    <a:pt x="160119" y="94944"/>
                  </a:lnTo>
                  <a:lnTo>
                    <a:pt x="159706" y="96938"/>
                  </a:lnTo>
                  <a:lnTo>
                    <a:pt x="159294" y="98863"/>
                  </a:lnTo>
                  <a:lnTo>
                    <a:pt x="158812" y="100788"/>
                  </a:lnTo>
                  <a:lnTo>
                    <a:pt x="158331" y="102713"/>
                  </a:lnTo>
                  <a:lnTo>
                    <a:pt x="157781" y="104638"/>
                  </a:lnTo>
                  <a:lnTo>
                    <a:pt x="157162" y="106563"/>
                  </a:lnTo>
                  <a:lnTo>
                    <a:pt x="156475" y="108419"/>
                  </a:lnTo>
                  <a:lnTo>
                    <a:pt x="155787" y="110206"/>
                  </a:lnTo>
                  <a:lnTo>
                    <a:pt x="155031" y="112063"/>
                  </a:lnTo>
                  <a:lnTo>
                    <a:pt x="154275" y="113850"/>
                  </a:lnTo>
                  <a:lnTo>
                    <a:pt x="153450" y="115638"/>
                  </a:lnTo>
                  <a:lnTo>
                    <a:pt x="152556" y="117356"/>
                  </a:lnTo>
                  <a:lnTo>
                    <a:pt x="151662" y="119144"/>
                  </a:lnTo>
                  <a:lnTo>
                    <a:pt x="150700" y="120794"/>
                  </a:lnTo>
                  <a:lnTo>
                    <a:pt x="149669" y="122513"/>
                  </a:lnTo>
                  <a:lnTo>
                    <a:pt x="148637" y="124163"/>
                  </a:lnTo>
                  <a:lnTo>
                    <a:pt x="147606" y="125744"/>
                  </a:lnTo>
                  <a:lnTo>
                    <a:pt x="146506" y="127325"/>
                  </a:lnTo>
                  <a:lnTo>
                    <a:pt x="145337" y="128906"/>
                  </a:lnTo>
                  <a:lnTo>
                    <a:pt x="144169" y="130488"/>
                  </a:lnTo>
                  <a:lnTo>
                    <a:pt x="142931" y="132000"/>
                  </a:lnTo>
                  <a:lnTo>
                    <a:pt x="141694" y="133444"/>
                  </a:lnTo>
                  <a:lnTo>
                    <a:pt x="140387" y="134888"/>
                  </a:lnTo>
                  <a:lnTo>
                    <a:pt x="139081" y="136331"/>
                  </a:lnTo>
                  <a:lnTo>
                    <a:pt x="137775" y="137706"/>
                  </a:lnTo>
                  <a:lnTo>
                    <a:pt x="136400" y="139081"/>
                  </a:lnTo>
                  <a:lnTo>
                    <a:pt x="134956" y="140388"/>
                  </a:lnTo>
                  <a:lnTo>
                    <a:pt x="133512" y="141625"/>
                  </a:lnTo>
                  <a:lnTo>
                    <a:pt x="132000" y="142931"/>
                  </a:lnTo>
                  <a:lnTo>
                    <a:pt x="130487" y="144100"/>
                  </a:lnTo>
                  <a:lnTo>
                    <a:pt x="128975" y="145338"/>
                  </a:lnTo>
                  <a:lnTo>
                    <a:pt x="127394" y="146438"/>
                  </a:lnTo>
                  <a:lnTo>
                    <a:pt x="125812" y="147538"/>
                  </a:lnTo>
                  <a:lnTo>
                    <a:pt x="124162" y="148638"/>
                  </a:lnTo>
                  <a:lnTo>
                    <a:pt x="122512" y="149669"/>
                  </a:lnTo>
                  <a:lnTo>
                    <a:pt x="120862" y="150631"/>
                  </a:lnTo>
                  <a:lnTo>
                    <a:pt x="119144" y="151594"/>
                  </a:lnTo>
                  <a:lnTo>
                    <a:pt x="117425" y="152488"/>
                  </a:lnTo>
                  <a:lnTo>
                    <a:pt x="115706" y="153381"/>
                  </a:lnTo>
                  <a:lnTo>
                    <a:pt x="113919" y="154206"/>
                  </a:lnTo>
                  <a:lnTo>
                    <a:pt x="112131" y="154963"/>
                  </a:lnTo>
                  <a:lnTo>
                    <a:pt x="110275" y="155719"/>
                  </a:lnTo>
                  <a:lnTo>
                    <a:pt x="108419" y="156406"/>
                  </a:lnTo>
                  <a:lnTo>
                    <a:pt x="106562" y="157094"/>
                  </a:lnTo>
                  <a:lnTo>
                    <a:pt x="104706" y="157713"/>
                  </a:lnTo>
                  <a:lnTo>
                    <a:pt x="102781" y="158263"/>
                  </a:lnTo>
                  <a:lnTo>
                    <a:pt x="100856" y="158813"/>
                  </a:lnTo>
                  <a:lnTo>
                    <a:pt x="98931" y="159294"/>
                  </a:lnTo>
                  <a:lnTo>
                    <a:pt x="96937" y="159706"/>
                  </a:lnTo>
                  <a:lnTo>
                    <a:pt x="95012" y="160050"/>
                  </a:lnTo>
                  <a:lnTo>
                    <a:pt x="93019" y="160394"/>
                  </a:lnTo>
                  <a:lnTo>
                    <a:pt x="90956" y="160669"/>
                  </a:lnTo>
                  <a:lnTo>
                    <a:pt x="88962" y="160944"/>
                  </a:lnTo>
                  <a:lnTo>
                    <a:pt x="86900" y="161081"/>
                  </a:lnTo>
                  <a:lnTo>
                    <a:pt x="84837" y="161219"/>
                  </a:lnTo>
                  <a:lnTo>
                    <a:pt x="82775" y="161288"/>
                  </a:lnTo>
                  <a:lnTo>
                    <a:pt x="80712" y="161356"/>
                  </a:lnTo>
                  <a:lnTo>
                    <a:pt x="80712" y="161356"/>
                  </a:lnTo>
                  <a:lnTo>
                    <a:pt x="78650" y="161288"/>
                  </a:lnTo>
                  <a:lnTo>
                    <a:pt x="76587" y="161219"/>
                  </a:lnTo>
                  <a:lnTo>
                    <a:pt x="74525" y="161081"/>
                  </a:lnTo>
                  <a:lnTo>
                    <a:pt x="72462" y="160944"/>
                  </a:lnTo>
                  <a:lnTo>
                    <a:pt x="70400" y="160669"/>
                  </a:lnTo>
                  <a:lnTo>
                    <a:pt x="68406" y="160394"/>
                  </a:lnTo>
                  <a:lnTo>
                    <a:pt x="66412" y="160050"/>
                  </a:lnTo>
                  <a:lnTo>
                    <a:pt x="64419" y="159706"/>
                  </a:lnTo>
                  <a:lnTo>
                    <a:pt x="62494" y="159294"/>
                  </a:lnTo>
                  <a:lnTo>
                    <a:pt x="60569" y="158813"/>
                  </a:lnTo>
                  <a:lnTo>
                    <a:pt x="58644" y="158263"/>
                  </a:lnTo>
                  <a:lnTo>
                    <a:pt x="56719" y="157713"/>
                  </a:lnTo>
                  <a:lnTo>
                    <a:pt x="54862" y="157094"/>
                  </a:lnTo>
                  <a:lnTo>
                    <a:pt x="52937" y="156406"/>
                  </a:lnTo>
                  <a:lnTo>
                    <a:pt x="51150" y="155719"/>
                  </a:lnTo>
                  <a:lnTo>
                    <a:pt x="49294" y="154963"/>
                  </a:lnTo>
                  <a:lnTo>
                    <a:pt x="47506" y="154206"/>
                  </a:lnTo>
                  <a:lnTo>
                    <a:pt x="45719" y="153381"/>
                  </a:lnTo>
                  <a:lnTo>
                    <a:pt x="44000" y="152488"/>
                  </a:lnTo>
                  <a:lnTo>
                    <a:pt x="42281" y="151594"/>
                  </a:lnTo>
                  <a:lnTo>
                    <a:pt x="40562" y="150631"/>
                  </a:lnTo>
                  <a:lnTo>
                    <a:pt x="38844" y="149669"/>
                  </a:lnTo>
                  <a:lnTo>
                    <a:pt x="37194" y="148638"/>
                  </a:lnTo>
                  <a:lnTo>
                    <a:pt x="35612" y="147538"/>
                  </a:lnTo>
                  <a:lnTo>
                    <a:pt x="34031" y="146438"/>
                  </a:lnTo>
                  <a:lnTo>
                    <a:pt x="32450" y="145338"/>
                  </a:lnTo>
                  <a:lnTo>
                    <a:pt x="30869" y="144100"/>
                  </a:lnTo>
                  <a:lnTo>
                    <a:pt x="29425" y="142931"/>
                  </a:lnTo>
                  <a:lnTo>
                    <a:pt x="27912" y="141625"/>
                  </a:lnTo>
                  <a:lnTo>
                    <a:pt x="26469" y="140388"/>
                  </a:lnTo>
                  <a:lnTo>
                    <a:pt x="25025" y="139081"/>
                  </a:lnTo>
                  <a:lnTo>
                    <a:pt x="23650" y="137706"/>
                  </a:lnTo>
                  <a:lnTo>
                    <a:pt x="22344" y="136331"/>
                  </a:lnTo>
                  <a:lnTo>
                    <a:pt x="20969" y="134888"/>
                  </a:lnTo>
                  <a:lnTo>
                    <a:pt x="19731" y="133444"/>
                  </a:lnTo>
                  <a:lnTo>
                    <a:pt x="18425" y="132000"/>
                  </a:lnTo>
                  <a:lnTo>
                    <a:pt x="17256" y="130488"/>
                  </a:lnTo>
                  <a:lnTo>
                    <a:pt x="16087" y="128906"/>
                  </a:lnTo>
                  <a:lnTo>
                    <a:pt x="14919" y="127325"/>
                  </a:lnTo>
                  <a:lnTo>
                    <a:pt x="13819" y="125744"/>
                  </a:lnTo>
                  <a:lnTo>
                    <a:pt x="12719" y="124163"/>
                  </a:lnTo>
                  <a:lnTo>
                    <a:pt x="11687" y="122513"/>
                  </a:lnTo>
                  <a:lnTo>
                    <a:pt x="10725" y="120794"/>
                  </a:lnTo>
                  <a:lnTo>
                    <a:pt x="9762" y="119144"/>
                  </a:lnTo>
                  <a:lnTo>
                    <a:pt x="8869" y="117356"/>
                  </a:lnTo>
                  <a:lnTo>
                    <a:pt x="7975" y="115638"/>
                  </a:lnTo>
                  <a:lnTo>
                    <a:pt x="7150" y="113850"/>
                  </a:lnTo>
                  <a:lnTo>
                    <a:pt x="6394" y="112063"/>
                  </a:lnTo>
                  <a:lnTo>
                    <a:pt x="5637" y="110206"/>
                  </a:lnTo>
                  <a:lnTo>
                    <a:pt x="4950" y="108419"/>
                  </a:lnTo>
                  <a:lnTo>
                    <a:pt x="4262" y="106563"/>
                  </a:lnTo>
                  <a:lnTo>
                    <a:pt x="3644" y="104638"/>
                  </a:lnTo>
                  <a:lnTo>
                    <a:pt x="3094" y="102713"/>
                  </a:lnTo>
                  <a:lnTo>
                    <a:pt x="2544" y="100788"/>
                  </a:lnTo>
                  <a:lnTo>
                    <a:pt x="2131" y="98863"/>
                  </a:lnTo>
                  <a:lnTo>
                    <a:pt x="1650" y="96938"/>
                  </a:lnTo>
                  <a:lnTo>
                    <a:pt x="1306" y="94944"/>
                  </a:lnTo>
                  <a:lnTo>
                    <a:pt x="963" y="92950"/>
                  </a:lnTo>
                  <a:lnTo>
                    <a:pt x="688" y="90956"/>
                  </a:lnTo>
                  <a:lnTo>
                    <a:pt x="481" y="88894"/>
                  </a:lnTo>
                  <a:lnTo>
                    <a:pt x="275" y="86831"/>
                  </a:lnTo>
                  <a:lnTo>
                    <a:pt x="138" y="84838"/>
                  </a:lnTo>
                  <a:lnTo>
                    <a:pt x="69" y="82706"/>
                  </a:lnTo>
                  <a:lnTo>
                    <a:pt x="0" y="80644"/>
                  </a:lnTo>
                  <a:lnTo>
                    <a:pt x="0" y="80644"/>
                  </a:lnTo>
                  <a:lnTo>
                    <a:pt x="69" y="78581"/>
                  </a:lnTo>
                  <a:lnTo>
                    <a:pt x="138" y="76519"/>
                  </a:lnTo>
                  <a:lnTo>
                    <a:pt x="275" y="74456"/>
                  </a:lnTo>
                  <a:lnTo>
                    <a:pt x="481" y="72394"/>
                  </a:lnTo>
                  <a:lnTo>
                    <a:pt x="688" y="70400"/>
                  </a:lnTo>
                  <a:lnTo>
                    <a:pt x="963" y="68406"/>
                  </a:lnTo>
                  <a:lnTo>
                    <a:pt x="1306" y="66344"/>
                  </a:lnTo>
                  <a:lnTo>
                    <a:pt x="1650" y="64419"/>
                  </a:lnTo>
                  <a:lnTo>
                    <a:pt x="2131" y="62425"/>
                  </a:lnTo>
                  <a:lnTo>
                    <a:pt x="2544" y="60500"/>
                  </a:lnTo>
                  <a:lnTo>
                    <a:pt x="3094" y="58575"/>
                  </a:lnTo>
                  <a:lnTo>
                    <a:pt x="3644" y="56650"/>
                  </a:lnTo>
                  <a:lnTo>
                    <a:pt x="4262" y="54794"/>
                  </a:lnTo>
                  <a:lnTo>
                    <a:pt x="4950" y="52938"/>
                  </a:lnTo>
                  <a:lnTo>
                    <a:pt x="5637" y="51081"/>
                  </a:lnTo>
                  <a:lnTo>
                    <a:pt x="6394" y="49225"/>
                  </a:lnTo>
                  <a:lnTo>
                    <a:pt x="7150" y="47438"/>
                  </a:lnTo>
                  <a:lnTo>
                    <a:pt x="7975" y="45650"/>
                  </a:lnTo>
                  <a:lnTo>
                    <a:pt x="8869" y="43931"/>
                  </a:lnTo>
                  <a:lnTo>
                    <a:pt x="9762" y="42213"/>
                  </a:lnTo>
                  <a:lnTo>
                    <a:pt x="10725" y="40494"/>
                  </a:lnTo>
                  <a:lnTo>
                    <a:pt x="11687" y="38844"/>
                  </a:lnTo>
                  <a:lnTo>
                    <a:pt x="12719" y="37194"/>
                  </a:lnTo>
                  <a:lnTo>
                    <a:pt x="13819" y="35544"/>
                  </a:lnTo>
                  <a:lnTo>
                    <a:pt x="14919" y="33963"/>
                  </a:lnTo>
                  <a:lnTo>
                    <a:pt x="16087" y="32381"/>
                  </a:lnTo>
                  <a:lnTo>
                    <a:pt x="17256" y="30869"/>
                  </a:lnTo>
                  <a:lnTo>
                    <a:pt x="18425" y="29356"/>
                  </a:lnTo>
                  <a:lnTo>
                    <a:pt x="19731" y="27844"/>
                  </a:lnTo>
                  <a:lnTo>
                    <a:pt x="20969" y="26400"/>
                  </a:lnTo>
                  <a:lnTo>
                    <a:pt x="22344" y="25025"/>
                  </a:lnTo>
                  <a:lnTo>
                    <a:pt x="23650" y="23581"/>
                  </a:lnTo>
                  <a:lnTo>
                    <a:pt x="25025" y="22275"/>
                  </a:lnTo>
                  <a:lnTo>
                    <a:pt x="26469" y="20969"/>
                  </a:lnTo>
                  <a:lnTo>
                    <a:pt x="27912" y="19663"/>
                  </a:lnTo>
                  <a:lnTo>
                    <a:pt x="29425" y="18425"/>
                  </a:lnTo>
                  <a:lnTo>
                    <a:pt x="30869" y="17188"/>
                  </a:lnTo>
                  <a:lnTo>
                    <a:pt x="32450" y="16019"/>
                  </a:lnTo>
                  <a:lnTo>
                    <a:pt x="34031" y="14850"/>
                  </a:lnTo>
                  <a:lnTo>
                    <a:pt x="35612" y="13750"/>
                  </a:lnTo>
                  <a:lnTo>
                    <a:pt x="37194" y="12719"/>
                  </a:lnTo>
                  <a:lnTo>
                    <a:pt x="38844" y="11688"/>
                  </a:lnTo>
                  <a:lnTo>
                    <a:pt x="40562" y="10656"/>
                  </a:lnTo>
                  <a:lnTo>
                    <a:pt x="42281" y="9694"/>
                  </a:lnTo>
                  <a:lnTo>
                    <a:pt x="44000" y="8800"/>
                  </a:lnTo>
                  <a:lnTo>
                    <a:pt x="45719" y="7975"/>
                  </a:lnTo>
                  <a:lnTo>
                    <a:pt x="47506" y="7081"/>
                  </a:lnTo>
                  <a:lnTo>
                    <a:pt x="49294" y="6325"/>
                  </a:lnTo>
                  <a:lnTo>
                    <a:pt x="51150" y="5569"/>
                  </a:lnTo>
                  <a:lnTo>
                    <a:pt x="52937" y="4881"/>
                  </a:lnTo>
                  <a:lnTo>
                    <a:pt x="54862" y="4194"/>
                  </a:lnTo>
                  <a:lnTo>
                    <a:pt x="56719" y="3644"/>
                  </a:lnTo>
                  <a:lnTo>
                    <a:pt x="58644" y="3025"/>
                  </a:lnTo>
                  <a:lnTo>
                    <a:pt x="60569" y="2544"/>
                  </a:lnTo>
                  <a:lnTo>
                    <a:pt x="62494" y="2063"/>
                  </a:lnTo>
                  <a:lnTo>
                    <a:pt x="64419" y="1650"/>
                  </a:lnTo>
                  <a:lnTo>
                    <a:pt x="66412" y="1238"/>
                  </a:lnTo>
                  <a:lnTo>
                    <a:pt x="68406" y="894"/>
                  </a:lnTo>
                  <a:lnTo>
                    <a:pt x="70400" y="619"/>
                  </a:lnTo>
                  <a:lnTo>
                    <a:pt x="72462" y="413"/>
                  </a:lnTo>
                  <a:lnTo>
                    <a:pt x="74525" y="206"/>
                  </a:lnTo>
                  <a:lnTo>
                    <a:pt x="76587" y="69"/>
                  </a:lnTo>
                  <a:lnTo>
                    <a:pt x="78650" y="0"/>
                  </a:lnTo>
                  <a:lnTo>
                    <a:pt x="80712" y="0"/>
                  </a:lnTo>
                  <a:lnTo>
                    <a:pt x="80712" y="0"/>
                  </a:lnTo>
                  <a:lnTo>
                    <a:pt x="82775" y="0"/>
                  </a:lnTo>
                  <a:lnTo>
                    <a:pt x="84837" y="69"/>
                  </a:lnTo>
                  <a:lnTo>
                    <a:pt x="86900" y="206"/>
                  </a:lnTo>
                  <a:lnTo>
                    <a:pt x="88962" y="413"/>
                  </a:lnTo>
                  <a:lnTo>
                    <a:pt x="90956" y="619"/>
                  </a:lnTo>
                  <a:lnTo>
                    <a:pt x="93019" y="894"/>
                  </a:lnTo>
                  <a:lnTo>
                    <a:pt x="95012" y="1238"/>
                  </a:lnTo>
                  <a:lnTo>
                    <a:pt x="96937" y="1650"/>
                  </a:lnTo>
                  <a:lnTo>
                    <a:pt x="98931" y="2063"/>
                  </a:lnTo>
                  <a:lnTo>
                    <a:pt x="100856" y="2544"/>
                  </a:lnTo>
                  <a:lnTo>
                    <a:pt x="102781" y="3025"/>
                  </a:lnTo>
                  <a:lnTo>
                    <a:pt x="104706" y="3644"/>
                  </a:lnTo>
                  <a:lnTo>
                    <a:pt x="106562" y="4194"/>
                  </a:lnTo>
                  <a:lnTo>
                    <a:pt x="108419" y="4881"/>
                  </a:lnTo>
                  <a:lnTo>
                    <a:pt x="110275" y="5569"/>
                  </a:lnTo>
                  <a:lnTo>
                    <a:pt x="112131" y="6325"/>
                  </a:lnTo>
                  <a:lnTo>
                    <a:pt x="113919" y="7081"/>
                  </a:lnTo>
                  <a:lnTo>
                    <a:pt x="115706" y="7975"/>
                  </a:lnTo>
                  <a:lnTo>
                    <a:pt x="117425" y="8800"/>
                  </a:lnTo>
                  <a:lnTo>
                    <a:pt x="119144" y="9694"/>
                  </a:lnTo>
                  <a:lnTo>
                    <a:pt x="120862" y="10656"/>
                  </a:lnTo>
                  <a:lnTo>
                    <a:pt x="122512" y="11688"/>
                  </a:lnTo>
                  <a:lnTo>
                    <a:pt x="124162" y="12719"/>
                  </a:lnTo>
                  <a:lnTo>
                    <a:pt x="125812" y="13750"/>
                  </a:lnTo>
                  <a:lnTo>
                    <a:pt x="127394" y="14850"/>
                  </a:lnTo>
                  <a:lnTo>
                    <a:pt x="128975" y="16019"/>
                  </a:lnTo>
                  <a:lnTo>
                    <a:pt x="130487" y="17188"/>
                  </a:lnTo>
                  <a:lnTo>
                    <a:pt x="132000" y="18425"/>
                  </a:lnTo>
                  <a:lnTo>
                    <a:pt x="133512" y="19663"/>
                  </a:lnTo>
                  <a:lnTo>
                    <a:pt x="134956" y="20969"/>
                  </a:lnTo>
                  <a:lnTo>
                    <a:pt x="136400" y="22275"/>
                  </a:lnTo>
                  <a:lnTo>
                    <a:pt x="137775" y="23581"/>
                  </a:lnTo>
                  <a:lnTo>
                    <a:pt x="139081" y="25025"/>
                  </a:lnTo>
                  <a:lnTo>
                    <a:pt x="140387" y="26400"/>
                  </a:lnTo>
                  <a:lnTo>
                    <a:pt x="141694" y="27844"/>
                  </a:lnTo>
                  <a:lnTo>
                    <a:pt x="142931" y="29356"/>
                  </a:lnTo>
                  <a:lnTo>
                    <a:pt x="144169" y="30869"/>
                  </a:lnTo>
                  <a:lnTo>
                    <a:pt x="145337" y="32381"/>
                  </a:lnTo>
                  <a:lnTo>
                    <a:pt x="146506" y="33963"/>
                  </a:lnTo>
                  <a:lnTo>
                    <a:pt x="147606" y="35544"/>
                  </a:lnTo>
                  <a:lnTo>
                    <a:pt x="148637" y="37194"/>
                  </a:lnTo>
                  <a:lnTo>
                    <a:pt x="149669" y="38844"/>
                  </a:lnTo>
                  <a:lnTo>
                    <a:pt x="150700" y="40494"/>
                  </a:lnTo>
                  <a:lnTo>
                    <a:pt x="151662" y="42213"/>
                  </a:lnTo>
                  <a:lnTo>
                    <a:pt x="152556" y="43931"/>
                  </a:lnTo>
                  <a:lnTo>
                    <a:pt x="153450" y="45650"/>
                  </a:lnTo>
                  <a:lnTo>
                    <a:pt x="154275" y="47438"/>
                  </a:lnTo>
                  <a:lnTo>
                    <a:pt x="155031" y="49225"/>
                  </a:lnTo>
                  <a:lnTo>
                    <a:pt x="155787" y="51081"/>
                  </a:lnTo>
                  <a:lnTo>
                    <a:pt x="156475" y="52938"/>
                  </a:lnTo>
                  <a:lnTo>
                    <a:pt x="157162" y="54794"/>
                  </a:lnTo>
                  <a:lnTo>
                    <a:pt x="157781" y="56650"/>
                  </a:lnTo>
                  <a:lnTo>
                    <a:pt x="158331" y="58575"/>
                  </a:lnTo>
                  <a:lnTo>
                    <a:pt x="158812" y="60500"/>
                  </a:lnTo>
                  <a:lnTo>
                    <a:pt x="159294" y="62425"/>
                  </a:lnTo>
                  <a:lnTo>
                    <a:pt x="159706" y="64419"/>
                  </a:lnTo>
                  <a:lnTo>
                    <a:pt x="160119" y="66344"/>
                  </a:lnTo>
                  <a:lnTo>
                    <a:pt x="160462" y="68406"/>
                  </a:lnTo>
                  <a:lnTo>
                    <a:pt x="160737" y="70400"/>
                  </a:lnTo>
                  <a:lnTo>
                    <a:pt x="160944" y="72394"/>
                  </a:lnTo>
                  <a:lnTo>
                    <a:pt x="161150" y="74456"/>
                  </a:lnTo>
                  <a:lnTo>
                    <a:pt x="161287" y="76519"/>
                  </a:lnTo>
                  <a:lnTo>
                    <a:pt x="161356" y="78581"/>
                  </a:lnTo>
                  <a:lnTo>
                    <a:pt x="161356" y="80644"/>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33"/>
            <p:cNvSpPr/>
            <p:nvPr/>
          </p:nvSpPr>
          <p:spPr>
            <a:xfrm>
              <a:off x="4097875" y="5170925"/>
              <a:ext cx="855975" cy="305950"/>
            </a:xfrm>
            <a:custGeom>
              <a:rect b="b" l="l" r="r" t="t"/>
              <a:pathLst>
                <a:path extrusionOk="0" h="12238" w="34239">
                  <a:moveTo>
                    <a:pt x="12719" y="1238"/>
                  </a:moveTo>
                  <a:lnTo>
                    <a:pt x="13132" y="1307"/>
                  </a:lnTo>
                  <a:lnTo>
                    <a:pt x="13476" y="1376"/>
                  </a:lnTo>
                  <a:lnTo>
                    <a:pt x="13819" y="1582"/>
                  </a:lnTo>
                  <a:lnTo>
                    <a:pt x="14094" y="1788"/>
                  </a:lnTo>
                  <a:lnTo>
                    <a:pt x="14369" y="2132"/>
                  </a:lnTo>
                  <a:lnTo>
                    <a:pt x="14576" y="2476"/>
                  </a:lnTo>
                  <a:lnTo>
                    <a:pt x="14644" y="2888"/>
                  </a:lnTo>
                  <a:lnTo>
                    <a:pt x="14713" y="3301"/>
                  </a:lnTo>
                  <a:lnTo>
                    <a:pt x="14644" y="3713"/>
                  </a:lnTo>
                  <a:lnTo>
                    <a:pt x="14576" y="4126"/>
                  </a:lnTo>
                  <a:lnTo>
                    <a:pt x="14369" y="4469"/>
                  </a:lnTo>
                  <a:lnTo>
                    <a:pt x="14163" y="4744"/>
                  </a:lnTo>
                  <a:lnTo>
                    <a:pt x="13819" y="5019"/>
                  </a:lnTo>
                  <a:lnTo>
                    <a:pt x="13476" y="5226"/>
                  </a:lnTo>
                  <a:lnTo>
                    <a:pt x="13132" y="5294"/>
                  </a:lnTo>
                  <a:lnTo>
                    <a:pt x="12719" y="5363"/>
                  </a:lnTo>
                  <a:lnTo>
                    <a:pt x="12238" y="5294"/>
                  </a:lnTo>
                  <a:lnTo>
                    <a:pt x="11894" y="5226"/>
                  </a:lnTo>
                  <a:lnTo>
                    <a:pt x="11551" y="5019"/>
                  </a:lnTo>
                  <a:lnTo>
                    <a:pt x="11207" y="4744"/>
                  </a:lnTo>
                  <a:lnTo>
                    <a:pt x="11001" y="4469"/>
                  </a:lnTo>
                  <a:lnTo>
                    <a:pt x="10794" y="4126"/>
                  </a:lnTo>
                  <a:lnTo>
                    <a:pt x="10726" y="3713"/>
                  </a:lnTo>
                  <a:lnTo>
                    <a:pt x="10657" y="3301"/>
                  </a:lnTo>
                  <a:lnTo>
                    <a:pt x="10726" y="2819"/>
                  </a:lnTo>
                  <a:lnTo>
                    <a:pt x="10794" y="2476"/>
                  </a:lnTo>
                  <a:lnTo>
                    <a:pt x="11001" y="2132"/>
                  </a:lnTo>
                  <a:lnTo>
                    <a:pt x="11276" y="1788"/>
                  </a:lnTo>
                  <a:lnTo>
                    <a:pt x="11551" y="1582"/>
                  </a:lnTo>
                  <a:lnTo>
                    <a:pt x="11894" y="1376"/>
                  </a:lnTo>
                  <a:lnTo>
                    <a:pt x="12238" y="1307"/>
                  </a:lnTo>
                  <a:lnTo>
                    <a:pt x="12719" y="1238"/>
                  </a:lnTo>
                  <a:close/>
                  <a:moveTo>
                    <a:pt x="30457" y="1238"/>
                  </a:moveTo>
                  <a:lnTo>
                    <a:pt x="30869" y="1307"/>
                  </a:lnTo>
                  <a:lnTo>
                    <a:pt x="31213" y="1376"/>
                  </a:lnTo>
                  <a:lnTo>
                    <a:pt x="31557" y="1582"/>
                  </a:lnTo>
                  <a:lnTo>
                    <a:pt x="31832" y="1788"/>
                  </a:lnTo>
                  <a:lnTo>
                    <a:pt x="32107" y="2132"/>
                  </a:lnTo>
                  <a:lnTo>
                    <a:pt x="32313" y="2476"/>
                  </a:lnTo>
                  <a:lnTo>
                    <a:pt x="32382" y="2888"/>
                  </a:lnTo>
                  <a:lnTo>
                    <a:pt x="32451" y="3301"/>
                  </a:lnTo>
                  <a:lnTo>
                    <a:pt x="32382" y="3713"/>
                  </a:lnTo>
                  <a:lnTo>
                    <a:pt x="32313" y="4126"/>
                  </a:lnTo>
                  <a:lnTo>
                    <a:pt x="32107" y="4469"/>
                  </a:lnTo>
                  <a:lnTo>
                    <a:pt x="31901" y="4744"/>
                  </a:lnTo>
                  <a:lnTo>
                    <a:pt x="31557" y="5019"/>
                  </a:lnTo>
                  <a:lnTo>
                    <a:pt x="31213" y="5226"/>
                  </a:lnTo>
                  <a:lnTo>
                    <a:pt x="30869" y="5294"/>
                  </a:lnTo>
                  <a:lnTo>
                    <a:pt x="30457" y="5363"/>
                  </a:lnTo>
                  <a:lnTo>
                    <a:pt x="29976" y="5294"/>
                  </a:lnTo>
                  <a:lnTo>
                    <a:pt x="29632" y="5226"/>
                  </a:lnTo>
                  <a:lnTo>
                    <a:pt x="29288" y="5019"/>
                  </a:lnTo>
                  <a:lnTo>
                    <a:pt x="28944" y="4744"/>
                  </a:lnTo>
                  <a:lnTo>
                    <a:pt x="28738" y="4469"/>
                  </a:lnTo>
                  <a:lnTo>
                    <a:pt x="28532" y="4126"/>
                  </a:lnTo>
                  <a:lnTo>
                    <a:pt x="28463" y="3713"/>
                  </a:lnTo>
                  <a:lnTo>
                    <a:pt x="28463" y="3301"/>
                  </a:lnTo>
                  <a:lnTo>
                    <a:pt x="28463" y="2819"/>
                  </a:lnTo>
                  <a:lnTo>
                    <a:pt x="28601" y="2476"/>
                  </a:lnTo>
                  <a:lnTo>
                    <a:pt x="28738" y="2132"/>
                  </a:lnTo>
                  <a:lnTo>
                    <a:pt x="29013" y="1788"/>
                  </a:lnTo>
                  <a:lnTo>
                    <a:pt x="29288" y="1582"/>
                  </a:lnTo>
                  <a:lnTo>
                    <a:pt x="29632" y="1376"/>
                  </a:lnTo>
                  <a:lnTo>
                    <a:pt x="29976" y="1307"/>
                  </a:lnTo>
                  <a:lnTo>
                    <a:pt x="30457" y="1238"/>
                  </a:lnTo>
                  <a:close/>
                  <a:moveTo>
                    <a:pt x="13132" y="6601"/>
                  </a:moveTo>
                  <a:lnTo>
                    <a:pt x="13613" y="6738"/>
                  </a:lnTo>
                  <a:lnTo>
                    <a:pt x="13957" y="6944"/>
                  </a:lnTo>
                  <a:lnTo>
                    <a:pt x="14301" y="7219"/>
                  </a:lnTo>
                  <a:lnTo>
                    <a:pt x="14576" y="7563"/>
                  </a:lnTo>
                  <a:lnTo>
                    <a:pt x="14782" y="7907"/>
                  </a:lnTo>
                  <a:lnTo>
                    <a:pt x="14919" y="8388"/>
                  </a:lnTo>
                  <a:lnTo>
                    <a:pt x="14988" y="8869"/>
                  </a:lnTo>
                  <a:lnTo>
                    <a:pt x="14919" y="9351"/>
                  </a:lnTo>
                  <a:lnTo>
                    <a:pt x="14782" y="9763"/>
                  </a:lnTo>
                  <a:lnTo>
                    <a:pt x="14644" y="10107"/>
                  </a:lnTo>
                  <a:lnTo>
                    <a:pt x="14369" y="10451"/>
                  </a:lnTo>
                  <a:lnTo>
                    <a:pt x="14026" y="10726"/>
                  </a:lnTo>
                  <a:lnTo>
                    <a:pt x="13613" y="10863"/>
                  </a:lnTo>
                  <a:lnTo>
                    <a:pt x="13201" y="11001"/>
                  </a:lnTo>
                  <a:lnTo>
                    <a:pt x="12169" y="11001"/>
                  </a:lnTo>
                  <a:lnTo>
                    <a:pt x="11757" y="10863"/>
                  </a:lnTo>
                  <a:lnTo>
                    <a:pt x="11344" y="10726"/>
                  </a:lnTo>
                  <a:lnTo>
                    <a:pt x="11001" y="10451"/>
                  </a:lnTo>
                  <a:lnTo>
                    <a:pt x="10726" y="10107"/>
                  </a:lnTo>
                  <a:lnTo>
                    <a:pt x="10588" y="9763"/>
                  </a:lnTo>
                  <a:lnTo>
                    <a:pt x="10451" y="9351"/>
                  </a:lnTo>
                  <a:lnTo>
                    <a:pt x="10382" y="8869"/>
                  </a:lnTo>
                  <a:lnTo>
                    <a:pt x="10451" y="8388"/>
                  </a:lnTo>
                  <a:lnTo>
                    <a:pt x="10588" y="7907"/>
                  </a:lnTo>
                  <a:lnTo>
                    <a:pt x="10726" y="7563"/>
                  </a:lnTo>
                  <a:lnTo>
                    <a:pt x="11001" y="7219"/>
                  </a:lnTo>
                  <a:lnTo>
                    <a:pt x="11344" y="6944"/>
                  </a:lnTo>
                  <a:lnTo>
                    <a:pt x="11757" y="6738"/>
                  </a:lnTo>
                  <a:lnTo>
                    <a:pt x="12169" y="6601"/>
                  </a:lnTo>
                  <a:close/>
                  <a:moveTo>
                    <a:pt x="30869" y="6601"/>
                  </a:moveTo>
                  <a:lnTo>
                    <a:pt x="31351" y="6738"/>
                  </a:lnTo>
                  <a:lnTo>
                    <a:pt x="31763" y="6944"/>
                  </a:lnTo>
                  <a:lnTo>
                    <a:pt x="32038" y="7219"/>
                  </a:lnTo>
                  <a:lnTo>
                    <a:pt x="32382" y="7563"/>
                  </a:lnTo>
                  <a:lnTo>
                    <a:pt x="32519" y="7907"/>
                  </a:lnTo>
                  <a:lnTo>
                    <a:pt x="32657" y="8388"/>
                  </a:lnTo>
                  <a:lnTo>
                    <a:pt x="32726" y="8869"/>
                  </a:lnTo>
                  <a:lnTo>
                    <a:pt x="32657" y="9351"/>
                  </a:lnTo>
                  <a:lnTo>
                    <a:pt x="32588" y="9763"/>
                  </a:lnTo>
                  <a:lnTo>
                    <a:pt x="32382" y="10107"/>
                  </a:lnTo>
                  <a:lnTo>
                    <a:pt x="32107" y="10451"/>
                  </a:lnTo>
                  <a:lnTo>
                    <a:pt x="31763" y="10726"/>
                  </a:lnTo>
                  <a:lnTo>
                    <a:pt x="31351" y="10863"/>
                  </a:lnTo>
                  <a:lnTo>
                    <a:pt x="30938" y="11001"/>
                  </a:lnTo>
                  <a:lnTo>
                    <a:pt x="29907" y="11001"/>
                  </a:lnTo>
                  <a:lnTo>
                    <a:pt x="29494" y="10863"/>
                  </a:lnTo>
                  <a:lnTo>
                    <a:pt x="29082" y="10726"/>
                  </a:lnTo>
                  <a:lnTo>
                    <a:pt x="28738" y="10451"/>
                  </a:lnTo>
                  <a:lnTo>
                    <a:pt x="28463" y="10107"/>
                  </a:lnTo>
                  <a:lnTo>
                    <a:pt x="28326" y="9763"/>
                  </a:lnTo>
                  <a:lnTo>
                    <a:pt x="28188" y="9351"/>
                  </a:lnTo>
                  <a:lnTo>
                    <a:pt x="28119" y="8869"/>
                  </a:lnTo>
                  <a:lnTo>
                    <a:pt x="28188" y="8388"/>
                  </a:lnTo>
                  <a:lnTo>
                    <a:pt x="28326" y="7907"/>
                  </a:lnTo>
                  <a:lnTo>
                    <a:pt x="28532" y="7563"/>
                  </a:lnTo>
                  <a:lnTo>
                    <a:pt x="28738" y="7219"/>
                  </a:lnTo>
                  <a:lnTo>
                    <a:pt x="29082" y="6944"/>
                  </a:lnTo>
                  <a:lnTo>
                    <a:pt x="29494" y="6738"/>
                  </a:lnTo>
                  <a:lnTo>
                    <a:pt x="29907" y="6601"/>
                  </a:lnTo>
                  <a:close/>
                  <a:moveTo>
                    <a:pt x="69" y="3232"/>
                  </a:moveTo>
                  <a:lnTo>
                    <a:pt x="2957" y="7632"/>
                  </a:lnTo>
                  <a:lnTo>
                    <a:pt x="1" y="12101"/>
                  </a:lnTo>
                  <a:lnTo>
                    <a:pt x="1788" y="12101"/>
                  </a:lnTo>
                  <a:lnTo>
                    <a:pt x="3782" y="8801"/>
                  </a:lnTo>
                  <a:lnTo>
                    <a:pt x="5844" y="12101"/>
                  </a:lnTo>
                  <a:lnTo>
                    <a:pt x="7632" y="12101"/>
                  </a:lnTo>
                  <a:lnTo>
                    <a:pt x="4607" y="7632"/>
                  </a:lnTo>
                  <a:lnTo>
                    <a:pt x="7494" y="3232"/>
                  </a:lnTo>
                  <a:lnTo>
                    <a:pt x="5776" y="3232"/>
                  </a:lnTo>
                  <a:lnTo>
                    <a:pt x="3782" y="6463"/>
                  </a:lnTo>
                  <a:lnTo>
                    <a:pt x="1857" y="3232"/>
                  </a:lnTo>
                  <a:close/>
                  <a:moveTo>
                    <a:pt x="17807" y="3232"/>
                  </a:moveTo>
                  <a:lnTo>
                    <a:pt x="20694" y="7632"/>
                  </a:lnTo>
                  <a:lnTo>
                    <a:pt x="17738" y="12101"/>
                  </a:lnTo>
                  <a:lnTo>
                    <a:pt x="19526" y="12101"/>
                  </a:lnTo>
                  <a:lnTo>
                    <a:pt x="21519" y="8801"/>
                  </a:lnTo>
                  <a:lnTo>
                    <a:pt x="23582" y="12101"/>
                  </a:lnTo>
                  <a:lnTo>
                    <a:pt x="25369" y="12101"/>
                  </a:lnTo>
                  <a:lnTo>
                    <a:pt x="22344" y="7632"/>
                  </a:lnTo>
                  <a:lnTo>
                    <a:pt x="25232" y="3232"/>
                  </a:lnTo>
                  <a:lnTo>
                    <a:pt x="23513" y="3232"/>
                  </a:lnTo>
                  <a:lnTo>
                    <a:pt x="21519" y="6463"/>
                  </a:lnTo>
                  <a:lnTo>
                    <a:pt x="19594" y="3232"/>
                  </a:lnTo>
                  <a:close/>
                  <a:moveTo>
                    <a:pt x="12719" y="1"/>
                  </a:moveTo>
                  <a:lnTo>
                    <a:pt x="11963" y="69"/>
                  </a:lnTo>
                  <a:lnTo>
                    <a:pt x="11276" y="207"/>
                  </a:lnTo>
                  <a:lnTo>
                    <a:pt x="10657" y="482"/>
                  </a:lnTo>
                  <a:lnTo>
                    <a:pt x="10107" y="894"/>
                  </a:lnTo>
                  <a:lnTo>
                    <a:pt x="9694" y="1376"/>
                  </a:lnTo>
                  <a:lnTo>
                    <a:pt x="9419" y="1926"/>
                  </a:lnTo>
                  <a:lnTo>
                    <a:pt x="9213" y="2544"/>
                  </a:lnTo>
                  <a:lnTo>
                    <a:pt x="9144" y="3301"/>
                  </a:lnTo>
                  <a:lnTo>
                    <a:pt x="9213" y="3713"/>
                  </a:lnTo>
                  <a:lnTo>
                    <a:pt x="9282" y="4126"/>
                  </a:lnTo>
                  <a:lnTo>
                    <a:pt x="9419" y="4469"/>
                  </a:lnTo>
                  <a:lnTo>
                    <a:pt x="9626" y="4882"/>
                  </a:lnTo>
                  <a:lnTo>
                    <a:pt x="9901" y="5157"/>
                  </a:lnTo>
                  <a:lnTo>
                    <a:pt x="10176" y="5501"/>
                  </a:lnTo>
                  <a:lnTo>
                    <a:pt x="10519" y="5707"/>
                  </a:lnTo>
                  <a:lnTo>
                    <a:pt x="10863" y="5982"/>
                  </a:lnTo>
                  <a:lnTo>
                    <a:pt x="10451" y="6188"/>
                  </a:lnTo>
                  <a:lnTo>
                    <a:pt x="10038" y="6463"/>
                  </a:lnTo>
                  <a:lnTo>
                    <a:pt x="9694" y="6738"/>
                  </a:lnTo>
                  <a:lnTo>
                    <a:pt x="9419" y="7151"/>
                  </a:lnTo>
                  <a:lnTo>
                    <a:pt x="9213" y="7563"/>
                  </a:lnTo>
                  <a:lnTo>
                    <a:pt x="9007" y="7976"/>
                  </a:lnTo>
                  <a:lnTo>
                    <a:pt x="8938" y="8388"/>
                  </a:lnTo>
                  <a:lnTo>
                    <a:pt x="8869" y="8869"/>
                  </a:lnTo>
                  <a:lnTo>
                    <a:pt x="8938" y="9626"/>
                  </a:lnTo>
                  <a:lnTo>
                    <a:pt x="9144" y="10244"/>
                  </a:lnTo>
                  <a:lnTo>
                    <a:pt x="9488" y="10863"/>
                  </a:lnTo>
                  <a:lnTo>
                    <a:pt x="9901" y="11344"/>
                  </a:lnTo>
                  <a:lnTo>
                    <a:pt x="10519" y="11757"/>
                  </a:lnTo>
                  <a:lnTo>
                    <a:pt x="11138" y="12032"/>
                  </a:lnTo>
                  <a:lnTo>
                    <a:pt x="11894" y="12169"/>
                  </a:lnTo>
                  <a:lnTo>
                    <a:pt x="12719" y="12238"/>
                  </a:lnTo>
                  <a:lnTo>
                    <a:pt x="13476" y="12169"/>
                  </a:lnTo>
                  <a:lnTo>
                    <a:pt x="14232" y="12032"/>
                  </a:lnTo>
                  <a:lnTo>
                    <a:pt x="14851" y="11757"/>
                  </a:lnTo>
                  <a:lnTo>
                    <a:pt x="15469" y="11344"/>
                  </a:lnTo>
                  <a:lnTo>
                    <a:pt x="15882" y="10863"/>
                  </a:lnTo>
                  <a:lnTo>
                    <a:pt x="16226" y="10244"/>
                  </a:lnTo>
                  <a:lnTo>
                    <a:pt x="16432" y="9626"/>
                  </a:lnTo>
                  <a:lnTo>
                    <a:pt x="16501" y="8869"/>
                  </a:lnTo>
                  <a:lnTo>
                    <a:pt x="16432" y="8388"/>
                  </a:lnTo>
                  <a:lnTo>
                    <a:pt x="16363" y="7976"/>
                  </a:lnTo>
                  <a:lnTo>
                    <a:pt x="16157" y="7494"/>
                  </a:lnTo>
                  <a:lnTo>
                    <a:pt x="15951" y="7151"/>
                  </a:lnTo>
                  <a:lnTo>
                    <a:pt x="15607" y="6738"/>
                  </a:lnTo>
                  <a:lnTo>
                    <a:pt x="15263" y="6463"/>
                  </a:lnTo>
                  <a:lnTo>
                    <a:pt x="14919" y="6188"/>
                  </a:lnTo>
                  <a:lnTo>
                    <a:pt x="14438" y="5982"/>
                  </a:lnTo>
                  <a:lnTo>
                    <a:pt x="14851" y="5776"/>
                  </a:lnTo>
                  <a:lnTo>
                    <a:pt x="15194" y="5501"/>
                  </a:lnTo>
                  <a:lnTo>
                    <a:pt x="15469" y="5226"/>
                  </a:lnTo>
                  <a:lnTo>
                    <a:pt x="15744" y="4882"/>
                  </a:lnTo>
                  <a:lnTo>
                    <a:pt x="15951" y="4538"/>
                  </a:lnTo>
                  <a:lnTo>
                    <a:pt x="16088" y="4126"/>
                  </a:lnTo>
                  <a:lnTo>
                    <a:pt x="16157" y="3713"/>
                  </a:lnTo>
                  <a:lnTo>
                    <a:pt x="16226" y="3301"/>
                  </a:lnTo>
                  <a:lnTo>
                    <a:pt x="16157" y="2544"/>
                  </a:lnTo>
                  <a:lnTo>
                    <a:pt x="15951" y="1926"/>
                  </a:lnTo>
                  <a:lnTo>
                    <a:pt x="15676" y="1376"/>
                  </a:lnTo>
                  <a:lnTo>
                    <a:pt x="15263" y="894"/>
                  </a:lnTo>
                  <a:lnTo>
                    <a:pt x="14713" y="482"/>
                  </a:lnTo>
                  <a:lnTo>
                    <a:pt x="14094" y="207"/>
                  </a:lnTo>
                  <a:lnTo>
                    <a:pt x="13407" y="69"/>
                  </a:lnTo>
                  <a:lnTo>
                    <a:pt x="12719" y="1"/>
                  </a:lnTo>
                  <a:close/>
                  <a:moveTo>
                    <a:pt x="30457" y="1"/>
                  </a:moveTo>
                  <a:lnTo>
                    <a:pt x="29701" y="69"/>
                  </a:lnTo>
                  <a:lnTo>
                    <a:pt x="29013" y="207"/>
                  </a:lnTo>
                  <a:lnTo>
                    <a:pt x="28394" y="482"/>
                  </a:lnTo>
                  <a:lnTo>
                    <a:pt x="27913" y="894"/>
                  </a:lnTo>
                  <a:lnTo>
                    <a:pt x="27432" y="1376"/>
                  </a:lnTo>
                  <a:lnTo>
                    <a:pt x="27157" y="1926"/>
                  </a:lnTo>
                  <a:lnTo>
                    <a:pt x="26951" y="2544"/>
                  </a:lnTo>
                  <a:lnTo>
                    <a:pt x="26882" y="3301"/>
                  </a:lnTo>
                  <a:lnTo>
                    <a:pt x="26951" y="3713"/>
                  </a:lnTo>
                  <a:lnTo>
                    <a:pt x="27019" y="4126"/>
                  </a:lnTo>
                  <a:lnTo>
                    <a:pt x="27157" y="4469"/>
                  </a:lnTo>
                  <a:lnTo>
                    <a:pt x="27363" y="4882"/>
                  </a:lnTo>
                  <a:lnTo>
                    <a:pt x="27638" y="5157"/>
                  </a:lnTo>
                  <a:lnTo>
                    <a:pt x="27913" y="5501"/>
                  </a:lnTo>
                  <a:lnTo>
                    <a:pt x="28257" y="5707"/>
                  </a:lnTo>
                  <a:lnTo>
                    <a:pt x="28601" y="5982"/>
                  </a:lnTo>
                  <a:lnTo>
                    <a:pt x="28188" y="6188"/>
                  </a:lnTo>
                  <a:lnTo>
                    <a:pt x="27776" y="6463"/>
                  </a:lnTo>
                  <a:lnTo>
                    <a:pt x="27432" y="6738"/>
                  </a:lnTo>
                  <a:lnTo>
                    <a:pt x="27157" y="7151"/>
                  </a:lnTo>
                  <a:lnTo>
                    <a:pt x="26951" y="7563"/>
                  </a:lnTo>
                  <a:lnTo>
                    <a:pt x="26744" y="7976"/>
                  </a:lnTo>
                  <a:lnTo>
                    <a:pt x="26676" y="8388"/>
                  </a:lnTo>
                  <a:lnTo>
                    <a:pt x="26607" y="8869"/>
                  </a:lnTo>
                  <a:lnTo>
                    <a:pt x="26676" y="9626"/>
                  </a:lnTo>
                  <a:lnTo>
                    <a:pt x="26882" y="10244"/>
                  </a:lnTo>
                  <a:lnTo>
                    <a:pt x="27226" y="10863"/>
                  </a:lnTo>
                  <a:lnTo>
                    <a:pt x="27638" y="11344"/>
                  </a:lnTo>
                  <a:lnTo>
                    <a:pt x="28257" y="11757"/>
                  </a:lnTo>
                  <a:lnTo>
                    <a:pt x="28876" y="12032"/>
                  </a:lnTo>
                  <a:lnTo>
                    <a:pt x="29632" y="12169"/>
                  </a:lnTo>
                  <a:lnTo>
                    <a:pt x="30457" y="12238"/>
                  </a:lnTo>
                  <a:lnTo>
                    <a:pt x="31213" y="12169"/>
                  </a:lnTo>
                  <a:lnTo>
                    <a:pt x="31969" y="12032"/>
                  </a:lnTo>
                  <a:lnTo>
                    <a:pt x="32588" y="11757"/>
                  </a:lnTo>
                  <a:lnTo>
                    <a:pt x="33207" y="11344"/>
                  </a:lnTo>
                  <a:lnTo>
                    <a:pt x="33619" y="10863"/>
                  </a:lnTo>
                  <a:lnTo>
                    <a:pt x="33963" y="10244"/>
                  </a:lnTo>
                  <a:lnTo>
                    <a:pt x="34169" y="9626"/>
                  </a:lnTo>
                  <a:lnTo>
                    <a:pt x="34238" y="8869"/>
                  </a:lnTo>
                  <a:lnTo>
                    <a:pt x="34169" y="8388"/>
                  </a:lnTo>
                  <a:lnTo>
                    <a:pt x="34101" y="7976"/>
                  </a:lnTo>
                  <a:lnTo>
                    <a:pt x="33894" y="7494"/>
                  </a:lnTo>
                  <a:lnTo>
                    <a:pt x="33688" y="7151"/>
                  </a:lnTo>
                  <a:lnTo>
                    <a:pt x="33413" y="6738"/>
                  </a:lnTo>
                  <a:lnTo>
                    <a:pt x="33001" y="6463"/>
                  </a:lnTo>
                  <a:lnTo>
                    <a:pt x="32657" y="6188"/>
                  </a:lnTo>
                  <a:lnTo>
                    <a:pt x="32176" y="5982"/>
                  </a:lnTo>
                  <a:lnTo>
                    <a:pt x="32588" y="5776"/>
                  </a:lnTo>
                  <a:lnTo>
                    <a:pt x="32932" y="5501"/>
                  </a:lnTo>
                  <a:lnTo>
                    <a:pt x="33207" y="5226"/>
                  </a:lnTo>
                  <a:lnTo>
                    <a:pt x="33482" y="4882"/>
                  </a:lnTo>
                  <a:lnTo>
                    <a:pt x="33688" y="4538"/>
                  </a:lnTo>
                  <a:lnTo>
                    <a:pt x="33826" y="4126"/>
                  </a:lnTo>
                  <a:lnTo>
                    <a:pt x="33894" y="3713"/>
                  </a:lnTo>
                  <a:lnTo>
                    <a:pt x="33963" y="3301"/>
                  </a:lnTo>
                  <a:lnTo>
                    <a:pt x="33894" y="2544"/>
                  </a:lnTo>
                  <a:lnTo>
                    <a:pt x="33688" y="1926"/>
                  </a:lnTo>
                  <a:lnTo>
                    <a:pt x="33413" y="1376"/>
                  </a:lnTo>
                  <a:lnTo>
                    <a:pt x="33001" y="894"/>
                  </a:lnTo>
                  <a:lnTo>
                    <a:pt x="32451" y="482"/>
                  </a:lnTo>
                  <a:lnTo>
                    <a:pt x="31832" y="207"/>
                  </a:lnTo>
                  <a:lnTo>
                    <a:pt x="31144" y="69"/>
                  </a:lnTo>
                  <a:lnTo>
                    <a:pt x="30457"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33"/>
            <p:cNvSpPr/>
            <p:nvPr/>
          </p:nvSpPr>
          <p:spPr>
            <a:xfrm>
              <a:off x="4809450" y="5201875"/>
              <a:ext cx="99700" cy="103125"/>
            </a:xfrm>
            <a:custGeom>
              <a:rect b="b" l="l" r="r" t="t"/>
              <a:pathLst>
                <a:path extrusionOk="0" fill="none" h="4125" w="3988">
                  <a:moveTo>
                    <a:pt x="3369" y="550"/>
                  </a:moveTo>
                  <a:lnTo>
                    <a:pt x="3369" y="550"/>
                  </a:lnTo>
                  <a:lnTo>
                    <a:pt x="3644" y="894"/>
                  </a:lnTo>
                  <a:lnTo>
                    <a:pt x="3850" y="1238"/>
                  </a:lnTo>
                  <a:lnTo>
                    <a:pt x="3919" y="1650"/>
                  </a:lnTo>
                  <a:lnTo>
                    <a:pt x="3988" y="2063"/>
                  </a:lnTo>
                  <a:lnTo>
                    <a:pt x="3988" y="2063"/>
                  </a:lnTo>
                  <a:lnTo>
                    <a:pt x="3919" y="2475"/>
                  </a:lnTo>
                  <a:lnTo>
                    <a:pt x="3850" y="2888"/>
                  </a:lnTo>
                  <a:lnTo>
                    <a:pt x="3644" y="3231"/>
                  </a:lnTo>
                  <a:lnTo>
                    <a:pt x="3438" y="3506"/>
                  </a:lnTo>
                  <a:lnTo>
                    <a:pt x="3438" y="3506"/>
                  </a:lnTo>
                  <a:lnTo>
                    <a:pt x="3094" y="3781"/>
                  </a:lnTo>
                  <a:lnTo>
                    <a:pt x="2750" y="3988"/>
                  </a:lnTo>
                  <a:lnTo>
                    <a:pt x="2406" y="4056"/>
                  </a:lnTo>
                  <a:lnTo>
                    <a:pt x="1994" y="4125"/>
                  </a:lnTo>
                  <a:lnTo>
                    <a:pt x="1994" y="4125"/>
                  </a:lnTo>
                  <a:lnTo>
                    <a:pt x="1513" y="4056"/>
                  </a:lnTo>
                  <a:lnTo>
                    <a:pt x="1169" y="3988"/>
                  </a:lnTo>
                  <a:lnTo>
                    <a:pt x="825" y="3781"/>
                  </a:lnTo>
                  <a:lnTo>
                    <a:pt x="481" y="3506"/>
                  </a:lnTo>
                  <a:lnTo>
                    <a:pt x="481" y="3506"/>
                  </a:lnTo>
                  <a:lnTo>
                    <a:pt x="275" y="3231"/>
                  </a:lnTo>
                  <a:lnTo>
                    <a:pt x="69" y="2888"/>
                  </a:lnTo>
                  <a:lnTo>
                    <a:pt x="0" y="2475"/>
                  </a:lnTo>
                  <a:lnTo>
                    <a:pt x="0" y="2063"/>
                  </a:lnTo>
                  <a:lnTo>
                    <a:pt x="0" y="2063"/>
                  </a:lnTo>
                  <a:lnTo>
                    <a:pt x="0" y="1581"/>
                  </a:lnTo>
                  <a:lnTo>
                    <a:pt x="138" y="1238"/>
                  </a:lnTo>
                  <a:lnTo>
                    <a:pt x="275" y="894"/>
                  </a:lnTo>
                  <a:lnTo>
                    <a:pt x="550" y="550"/>
                  </a:lnTo>
                  <a:lnTo>
                    <a:pt x="550" y="550"/>
                  </a:lnTo>
                  <a:lnTo>
                    <a:pt x="825" y="344"/>
                  </a:lnTo>
                  <a:lnTo>
                    <a:pt x="1169" y="138"/>
                  </a:lnTo>
                  <a:lnTo>
                    <a:pt x="1513" y="69"/>
                  </a:lnTo>
                  <a:lnTo>
                    <a:pt x="1994" y="0"/>
                  </a:lnTo>
                  <a:lnTo>
                    <a:pt x="1994" y="0"/>
                  </a:lnTo>
                  <a:lnTo>
                    <a:pt x="2406" y="69"/>
                  </a:lnTo>
                  <a:lnTo>
                    <a:pt x="2750" y="138"/>
                  </a:lnTo>
                  <a:lnTo>
                    <a:pt x="3094" y="344"/>
                  </a:lnTo>
                  <a:lnTo>
                    <a:pt x="3369" y="550"/>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33"/>
            <p:cNvSpPr/>
            <p:nvPr/>
          </p:nvSpPr>
          <p:spPr>
            <a:xfrm>
              <a:off x="4800850" y="5335925"/>
              <a:ext cx="115175" cy="110025"/>
            </a:xfrm>
            <a:custGeom>
              <a:rect b="b" l="l" r="r" t="t"/>
              <a:pathLst>
                <a:path extrusionOk="0" fill="none" h="4401" w="4607">
                  <a:moveTo>
                    <a:pt x="3988" y="3851"/>
                  </a:moveTo>
                  <a:lnTo>
                    <a:pt x="3988" y="3851"/>
                  </a:lnTo>
                  <a:lnTo>
                    <a:pt x="3644" y="4126"/>
                  </a:lnTo>
                  <a:lnTo>
                    <a:pt x="3232" y="4263"/>
                  </a:lnTo>
                  <a:lnTo>
                    <a:pt x="2819" y="4401"/>
                  </a:lnTo>
                  <a:lnTo>
                    <a:pt x="2338" y="4401"/>
                  </a:lnTo>
                  <a:lnTo>
                    <a:pt x="2338" y="4401"/>
                  </a:lnTo>
                  <a:lnTo>
                    <a:pt x="1788" y="4401"/>
                  </a:lnTo>
                  <a:lnTo>
                    <a:pt x="1375" y="4263"/>
                  </a:lnTo>
                  <a:lnTo>
                    <a:pt x="963" y="4126"/>
                  </a:lnTo>
                  <a:lnTo>
                    <a:pt x="619" y="3851"/>
                  </a:lnTo>
                  <a:lnTo>
                    <a:pt x="619" y="3851"/>
                  </a:lnTo>
                  <a:lnTo>
                    <a:pt x="344" y="3507"/>
                  </a:lnTo>
                  <a:lnTo>
                    <a:pt x="207" y="3163"/>
                  </a:lnTo>
                  <a:lnTo>
                    <a:pt x="69" y="2751"/>
                  </a:lnTo>
                  <a:lnTo>
                    <a:pt x="0" y="2269"/>
                  </a:lnTo>
                  <a:lnTo>
                    <a:pt x="0" y="2269"/>
                  </a:lnTo>
                  <a:lnTo>
                    <a:pt x="69" y="1788"/>
                  </a:lnTo>
                  <a:lnTo>
                    <a:pt x="207" y="1307"/>
                  </a:lnTo>
                  <a:lnTo>
                    <a:pt x="413" y="963"/>
                  </a:lnTo>
                  <a:lnTo>
                    <a:pt x="619" y="619"/>
                  </a:lnTo>
                  <a:lnTo>
                    <a:pt x="619" y="619"/>
                  </a:lnTo>
                  <a:lnTo>
                    <a:pt x="963" y="344"/>
                  </a:lnTo>
                  <a:lnTo>
                    <a:pt x="1375" y="138"/>
                  </a:lnTo>
                  <a:lnTo>
                    <a:pt x="1788" y="1"/>
                  </a:lnTo>
                  <a:lnTo>
                    <a:pt x="2269" y="1"/>
                  </a:lnTo>
                  <a:lnTo>
                    <a:pt x="2269" y="1"/>
                  </a:lnTo>
                  <a:lnTo>
                    <a:pt x="2750" y="1"/>
                  </a:lnTo>
                  <a:lnTo>
                    <a:pt x="3232" y="138"/>
                  </a:lnTo>
                  <a:lnTo>
                    <a:pt x="3644" y="344"/>
                  </a:lnTo>
                  <a:lnTo>
                    <a:pt x="3919" y="619"/>
                  </a:lnTo>
                  <a:lnTo>
                    <a:pt x="3919" y="619"/>
                  </a:lnTo>
                  <a:lnTo>
                    <a:pt x="4263" y="963"/>
                  </a:lnTo>
                  <a:lnTo>
                    <a:pt x="4400" y="1307"/>
                  </a:lnTo>
                  <a:lnTo>
                    <a:pt x="4538" y="1788"/>
                  </a:lnTo>
                  <a:lnTo>
                    <a:pt x="4607" y="2269"/>
                  </a:lnTo>
                  <a:lnTo>
                    <a:pt x="4607" y="2269"/>
                  </a:lnTo>
                  <a:lnTo>
                    <a:pt x="4538" y="2751"/>
                  </a:lnTo>
                  <a:lnTo>
                    <a:pt x="4469" y="3163"/>
                  </a:lnTo>
                  <a:lnTo>
                    <a:pt x="4263" y="3507"/>
                  </a:lnTo>
                  <a:lnTo>
                    <a:pt x="3988" y="385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33"/>
            <p:cNvSpPr/>
            <p:nvPr/>
          </p:nvSpPr>
          <p:spPr>
            <a:xfrm>
              <a:off x="4763025" y="5170925"/>
              <a:ext cx="190825" cy="305950"/>
            </a:xfrm>
            <a:custGeom>
              <a:rect b="b" l="l" r="r" t="t"/>
              <a:pathLst>
                <a:path extrusionOk="0" fill="none" h="12238" w="7633">
                  <a:moveTo>
                    <a:pt x="6395" y="894"/>
                  </a:moveTo>
                  <a:lnTo>
                    <a:pt x="6395" y="894"/>
                  </a:lnTo>
                  <a:lnTo>
                    <a:pt x="5845" y="482"/>
                  </a:lnTo>
                  <a:lnTo>
                    <a:pt x="5226" y="207"/>
                  </a:lnTo>
                  <a:lnTo>
                    <a:pt x="4538" y="69"/>
                  </a:lnTo>
                  <a:lnTo>
                    <a:pt x="3851" y="1"/>
                  </a:lnTo>
                  <a:lnTo>
                    <a:pt x="3851" y="1"/>
                  </a:lnTo>
                  <a:lnTo>
                    <a:pt x="3095" y="69"/>
                  </a:lnTo>
                  <a:lnTo>
                    <a:pt x="2407" y="207"/>
                  </a:lnTo>
                  <a:lnTo>
                    <a:pt x="1788" y="482"/>
                  </a:lnTo>
                  <a:lnTo>
                    <a:pt x="1307" y="894"/>
                  </a:lnTo>
                  <a:lnTo>
                    <a:pt x="1307" y="894"/>
                  </a:lnTo>
                  <a:lnTo>
                    <a:pt x="826" y="1376"/>
                  </a:lnTo>
                  <a:lnTo>
                    <a:pt x="551" y="1926"/>
                  </a:lnTo>
                  <a:lnTo>
                    <a:pt x="345" y="2544"/>
                  </a:lnTo>
                  <a:lnTo>
                    <a:pt x="276" y="3301"/>
                  </a:lnTo>
                  <a:lnTo>
                    <a:pt x="276" y="3301"/>
                  </a:lnTo>
                  <a:lnTo>
                    <a:pt x="345" y="3713"/>
                  </a:lnTo>
                  <a:lnTo>
                    <a:pt x="413" y="4126"/>
                  </a:lnTo>
                  <a:lnTo>
                    <a:pt x="551" y="4469"/>
                  </a:lnTo>
                  <a:lnTo>
                    <a:pt x="757" y="4882"/>
                  </a:lnTo>
                  <a:lnTo>
                    <a:pt x="757" y="4882"/>
                  </a:lnTo>
                  <a:lnTo>
                    <a:pt x="1032" y="5157"/>
                  </a:lnTo>
                  <a:lnTo>
                    <a:pt x="1307" y="5501"/>
                  </a:lnTo>
                  <a:lnTo>
                    <a:pt x="1651" y="5707"/>
                  </a:lnTo>
                  <a:lnTo>
                    <a:pt x="1995" y="5982"/>
                  </a:lnTo>
                  <a:lnTo>
                    <a:pt x="1995" y="5982"/>
                  </a:lnTo>
                  <a:lnTo>
                    <a:pt x="1582" y="6188"/>
                  </a:lnTo>
                  <a:lnTo>
                    <a:pt x="1170" y="6463"/>
                  </a:lnTo>
                  <a:lnTo>
                    <a:pt x="826" y="6738"/>
                  </a:lnTo>
                  <a:lnTo>
                    <a:pt x="551" y="7151"/>
                  </a:lnTo>
                  <a:lnTo>
                    <a:pt x="551" y="7151"/>
                  </a:lnTo>
                  <a:lnTo>
                    <a:pt x="345" y="7563"/>
                  </a:lnTo>
                  <a:lnTo>
                    <a:pt x="138" y="7976"/>
                  </a:lnTo>
                  <a:lnTo>
                    <a:pt x="70" y="8388"/>
                  </a:lnTo>
                  <a:lnTo>
                    <a:pt x="1" y="8869"/>
                  </a:lnTo>
                  <a:lnTo>
                    <a:pt x="1" y="8869"/>
                  </a:lnTo>
                  <a:lnTo>
                    <a:pt x="70" y="9626"/>
                  </a:lnTo>
                  <a:lnTo>
                    <a:pt x="276" y="10244"/>
                  </a:lnTo>
                  <a:lnTo>
                    <a:pt x="620" y="10863"/>
                  </a:lnTo>
                  <a:lnTo>
                    <a:pt x="1032" y="11344"/>
                  </a:lnTo>
                  <a:lnTo>
                    <a:pt x="1032" y="11344"/>
                  </a:lnTo>
                  <a:lnTo>
                    <a:pt x="1651" y="11757"/>
                  </a:lnTo>
                  <a:lnTo>
                    <a:pt x="2270" y="12032"/>
                  </a:lnTo>
                  <a:lnTo>
                    <a:pt x="3026" y="12169"/>
                  </a:lnTo>
                  <a:lnTo>
                    <a:pt x="3851" y="12238"/>
                  </a:lnTo>
                  <a:lnTo>
                    <a:pt x="3851" y="12238"/>
                  </a:lnTo>
                  <a:lnTo>
                    <a:pt x="4607" y="12169"/>
                  </a:lnTo>
                  <a:lnTo>
                    <a:pt x="5363" y="12032"/>
                  </a:lnTo>
                  <a:lnTo>
                    <a:pt x="5982" y="11757"/>
                  </a:lnTo>
                  <a:lnTo>
                    <a:pt x="6601" y="11344"/>
                  </a:lnTo>
                  <a:lnTo>
                    <a:pt x="6601" y="11344"/>
                  </a:lnTo>
                  <a:lnTo>
                    <a:pt x="7013" y="10863"/>
                  </a:lnTo>
                  <a:lnTo>
                    <a:pt x="7357" y="10244"/>
                  </a:lnTo>
                  <a:lnTo>
                    <a:pt x="7563" y="9626"/>
                  </a:lnTo>
                  <a:lnTo>
                    <a:pt x="7632" y="8869"/>
                  </a:lnTo>
                  <a:lnTo>
                    <a:pt x="7632" y="8869"/>
                  </a:lnTo>
                  <a:lnTo>
                    <a:pt x="7563" y="8388"/>
                  </a:lnTo>
                  <a:lnTo>
                    <a:pt x="7495" y="7976"/>
                  </a:lnTo>
                  <a:lnTo>
                    <a:pt x="7288" y="7494"/>
                  </a:lnTo>
                  <a:lnTo>
                    <a:pt x="7082" y="7151"/>
                  </a:lnTo>
                  <a:lnTo>
                    <a:pt x="7082" y="7151"/>
                  </a:lnTo>
                  <a:lnTo>
                    <a:pt x="6807" y="6738"/>
                  </a:lnTo>
                  <a:lnTo>
                    <a:pt x="6395" y="6463"/>
                  </a:lnTo>
                  <a:lnTo>
                    <a:pt x="6051" y="6188"/>
                  </a:lnTo>
                  <a:lnTo>
                    <a:pt x="5570" y="5982"/>
                  </a:lnTo>
                  <a:lnTo>
                    <a:pt x="5570" y="5982"/>
                  </a:lnTo>
                  <a:lnTo>
                    <a:pt x="5982" y="5776"/>
                  </a:lnTo>
                  <a:lnTo>
                    <a:pt x="6326" y="5501"/>
                  </a:lnTo>
                  <a:lnTo>
                    <a:pt x="6601" y="5226"/>
                  </a:lnTo>
                  <a:lnTo>
                    <a:pt x="6876" y="4882"/>
                  </a:lnTo>
                  <a:lnTo>
                    <a:pt x="6876" y="4882"/>
                  </a:lnTo>
                  <a:lnTo>
                    <a:pt x="7082" y="4538"/>
                  </a:lnTo>
                  <a:lnTo>
                    <a:pt x="7220" y="4126"/>
                  </a:lnTo>
                  <a:lnTo>
                    <a:pt x="7288" y="3713"/>
                  </a:lnTo>
                  <a:lnTo>
                    <a:pt x="7357" y="3301"/>
                  </a:lnTo>
                  <a:lnTo>
                    <a:pt x="7357" y="3301"/>
                  </a:lnTo>
                  <a:lnTo>
                    <a:pt x="7288" y="2544"/>
                  </a:lnTo>
                  <a:lnTo>
                    <a:pt x="7082" y="1926"/>
                  </a:lnTo>
                  <a:lnTo>
                    <a:pt x="6807" y="1376"/>
                  </a:lnTo>
                  <a:lnTo>
                    <a:pt x="6395" y="894"/>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33"/>
            <p:cNvSpPr/>
            <p:nvPr/>
          </p:nvSpPr>
          <p:spPr>
            <a:xfrm>
              <a:off x="4541325" y="5251700"/>
              <a:ext cx="190800" cy="221750"/>
            </a:xfrm>
            <a:custGeom>
              <a:rect b="b" l="l" r="r" t="t"/>
              <a:pathLst>
                <a:path extrusionOk="0" fill="none" h="8870" w="7632">
                  <a:moveTo>
                    <a:pt x="1856" y="1"/>
                  </a:moveTo>
                  <a:lnTo>
                    <a:pt x="69" y="1"/>
                  </a:lnTo>
                  <a:lnTo>
                    <a:pt x="2956" y="4401"/>
                  </a:lnTo>
                  <a:lnTo>
                    <a:pt x="0" y="8870"/>
                  </a:lnTo>
                  <a:lnTo>
                    <a:pt x="1788" y="8870"/>
                  </a:lnTo>
                  <a:lnTo>
                    <a:pt x="3781" y="5570"/>
                  </a:lnTo>
                  <a:lnTo>
                    <a:pt x="5844" y="8870"/>
                  </a:lnTo>
                  <a:lnTo>
                    <a:pt x="7631" y="8870"/>
                  </a:lnTo>
                  <a:lnTo>
                    <a:pt x="4606" y="4401"/>
                  </a:lnTo>
                  <a:lnTo>
                    <a:pt x="7494" y="1"/>
                  </a:lnTo>
                  <a:lnTo>
                    <a:pt x="5775" y="1"/>
                  </a:lnTo>
                  <a:lnTo>
                    <a:pt x="3781" y="3232"/>
                  </a:lnTo>
                  <a:lnTo>
                    <a:pt x="1856"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33"/>
            <p:cNvSpPr/>
            <p:nvPr/>
          </p:nvSpPr>
          <p:spPr>
            <a:xfrm>
              <a:off x="4364275" y="5201875"/>
              <a:ext cx="101450" cy="103125"/>
            </a:xfrm>
            <a:custGeom>
              <a:rect b="b" l="l" r="r" t="t"/>
              <a:pathLst>
                <a:path extrusionOk="0" fill="none" h="4125" w="4058">
                  <a:moveTo>
                    <a:pt x="3438" y="550"/>
                  </a:moveTo>
                  <a:lnTo>
                    <a:pt x="3438" y="550"/>
                  </a:lnTo>
                  <a:lnTo>
                    <a:pt x="3713" y="894"/>
                  </a:lnTo>
                  <a:lnTo>
                    <a:pt x="3920" y="1238"/>
                  </a:lnTo>
                  <a:lnTo>
                    <a:pt x="3988" y="1650"/>
                  </a:lnTo>
                  <a:lnTo>
                    <a:pt x="4057" y="2063"/>
                  </a:lnTo>
                  <a:lnTo>
                    <a:pt x="4057" y="2063"/>
                  </a:lnTo>
                  <a:lnTo>
                    <a:pt x="3988" y="2475"/>
                  </a:lnTo>
                  <a:lnTo>
                    <a:pt x="3920" y="2888"/>
                  </a:lnTo>
                  <a:lnTo>
                    <a:pt x="3713" y="3231"/>
                  </a:lnTo>
                  <a:lnTo>
                    <a:pt x="3507" y="3506"/>
                  </a:lnTo>
                  <a:lnTo>
                    <a:pt x="3507" y="3506"/>
                  </a:lnTo>
                  <a:lnTo>
                    <a:pt x="3163" y="3781"/>
                  </a:lnTo>
                  <a:lnTo>
                    <a:pt x="2820" y="3988"/>
                  </a:lnTo>
                  <a:lnTo>
                    <a:pt x="2476" y="4056"/>
                  </a:lnTo>
                  <a:lnTo>
                    <a:pt x="2063" y="4125"/>
                  </a:lnTo>
                  <a:lnTo>
                    <a:pt x="2063" y="4125"/>
                  </a:lnTo>
                  <a:lnTo>
                    <a:pt x="1582" y="4056"/>
                  </a:lnTo>
                  <a:lnTo>
                    <a:pt x="1238" y="3988"/>
                  </a:lnTo>
                  <a:lnTo>
                    <a:pt x="895" y="3781"/>
                  </a:lnTo>
                  <a:lnTo>
                    <a:pt x="551" y="3506"/>
                  </a:lnTo>
                  <a:lnTo>
                    <a:pt x="551" y="3506"/>
                  </a:lnTo>
                  <a:lnTo>
                    <a:pt x="345" y="3231"/>
                  </a:lnTo>
                  <a:lnTo>
                    <a:pt x="138" y="2888"/>
                  </a:lnTo>
                  <a:lnTo>
                    <a:pt x="70" y="2475"/>
                  </a:lnTo>
                  <a:lnTo>
                    <a:pt x="1" y="2063"/>
                  </a:lnTo>
                  <a:lnTo>
                    <a:pt x="1" y="2063"/>
                  </a:lnTo>
                  <a:lnTo>
                    <a:pt x="70" y="1581"/>
                  </a:lnTo>
                  <a:lnTo>
                    <a:pt x="138" y="1238"/>
                  </a:lnTo>
                  <a:lnTo>
                    <a:pt x="345" y="894"/>
                  </a:lnTo>
                  <a:lnTo>
                    <a:pt x="620" y="550"/>
                  </a:lnTo>
                  <a:lnTo>
                    <a:pt x="620" y="550"/>
                  </a:lnTo>
                  <a:lnTo>
                    <a:pt x="895" y="344"/>
                  </a:lnTo>
                  <a:lnTo>
                    <a:pt x="1238" y="138"/>
                  </a:lnTo>
                  <a:lnTo>
                    <a:pt x="1582" y="69"/>
                  </a:lnTo>
                  <a:lnTo>
                    <a:pt x="2063" y="0"/>
                  </a:lnTo>
                  <a:lnTo>
                    <a:pt x="2063" y="0"/>
                  </a:lnTo>
                  <a:lnTo>
                    <a:pt x="2476" y="69"/>
                  </a:lnTo>
                  <a:lnTo>
                    <a:pt x="2820" y="138"/>
                  </a:lnTo>
                  <a:lnTo>
                    <a:pt x="3163" y="344"/>
                  </a:lnTo>
                  <a:lnTo>
                    <a:pt x="3438" y="550"/>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33"/>
            <p:cNvSpPr/>
            <p:nvPr/>
          </p:nvSpPr>
          <p:spPr>
            <a:xfrm>
              <a:off x="4357400" y="5335925"/>
              <a:ext cx="115200" cy="110025"/>
            </a:xfrm>
            <a:custGeom>
              <a:rect b="b" l="l" r="r" t="t"/>
              <a:pathLst>
                <a:path extrusionOk="0" fill="none" h="4401" w="4608">
                  <a:moveTo>
                    <a:pt x="3988" y="3851"/>
                  </a:moveTo>
                  <a:lnTo>
                    <a:pt x="3988" y="3851"/>
                  </a:lnTo>
                  <a:lnTo>
                    <a:pt x="3645" y="4126"/>
                  </a:lnTo>
                  <a:lnTo>
                    <a:pt x="3232" y="4263"/>
                  </a:lnTo>
                  <a:lnTo>
                    <a:pt x="2820" y="4401"/>
                  </a:lnTo>
                  <a:lnTo>
                    <a:pt x="2338" y="4401"/>
                  </a:lnTo>
                  <a:lnTo>
                    <a:pt x="2338" y="4401"/>
                  </a:lnTo>
                  <a:lnTo>
                    <a:pt x="1788" y="4401"/>
                  </a:lnTo>
                  <a:lnTo>
                    <a:pt x="1376" y="4263"/>
                  </a:lnTo>
                  <a:lnTo>
                    <a:pt x="963" y="4126"/>
                  </a:lnTo>
                  <a:lnTo>
                    <a:pt x="620" y="3851"/>
                  </a:lnTo>
                  <a:lnTo>
                    <a:pt x="620" y="3851"/>
                  </a:lnTo>
                  <a:lnTo>
                    <a:pt x="345" y="3507"/>
                  </a:lnTo>
                  <a:lnTo>
                    <a:pt x="207" y="3163"/>
                  </a:lnTo>
                  <a:lnTo>
                    <a:pt x="70" y="2751"/>
                  </a:lnTo>
                  <a:lnTo>
                    <a:pt x="1" y="2269"/>
                  </a:lnTo>
                  <a:lnTo>
                    <a:pt x="1" y="2269"/>
                  </a:lnTo>
                  <a:lnTo>
                    <a:pt x="70" y="1788"/>
                  </a:lnTo>
                  <a:lnTo>
                    <a:pt x="207" y="1307"/>
                  </a:lnTo>
                  <a:lnTo>
                    <a:pt x="345" y="963"/>
                  </a:lnTo>
                  <a:lnTo>
                    <a:pt x="620" y="619"/>
                  </a:lnTo>
                  <a:lnTo>
                    <a:pt x="620" y="619"/>
                  </a:lnTo>
                  <a:lnTo>
                    <a:pt x="963" y="344"/>
                  </a:lnTo>
                  <a:lnTo>
                    <a:pt x="1376" y="138"/>
                  </a:lnTo>
                  <a:lnTo>
                    <a:pt x="1788" y="1"/>
                  </a:lnTo>
                  <a:lnTo>
                    <a:pt x="2270" y="1"/>
                  </a:lnTo>
                  <a:lnTo>
                    <a:pt x="2270" y="1"/>
                  </a:lnTo>
                  <a:lnTo>
                    <a:pt x="2751" y="1"/>
                  </a:lnTo>
                  <a:lnTo>
                    <a:pt x="3232" y="138"/>
                  </a:lnTo>
                  <a:lnTo>
                    <a:pt x="3576" y="344"/>
                  </a:lnTo>
                  <a:lnTo>
                    <a:pt x="3920" y="619"/>
                  </a:lnTo>
                  <a:lnTo>
                    <a:pt x="3920" y="619"/>
                  </a:lnTo>
                  <a:lnTo>
                    <a:pt x="4195" y="963"/>
                  </a:lnTo>
                  <a:lnTo>
                    <a:pt x="4401" y="1307"/>
                  </a:lnTo>
                  <a:lnTo>
                    <a:pt x="4538" y="1788"/>
                  </a:lnTo>
                  <a:lnTo>
                    <a:pt x="4607" y="2269"/>
                  </a:lnTo>
                  <a:lnTo>
                    <a:pt x="4607" y="2269"/>
                  </a:lnTo>
                  <a:lnTo>
                    <a:pt x="4538" y="2751"/>
                  </a:lnTo>
                  <a:lnTo>
                    <a:pt x="4401" y="3163"/>
                  </a:lnTo>
                  <a:lnTo>
                    <a:pt x="4263" y="3507"/>
                  </a:lnTo>
                  <a:lnTo>
                    <a:pt x="3988" y="385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33"/>
            <p:cNvSpPr/>
            <p:nvPr/>
          </p:nvSpPr>
          <p:spPr>
            <a:xfrm>
              <a:off x="4319600" y="5170925"/>
              <a:ext cx="190800" cy="305950"/>
            </a:xfrm>
            <a:custGeom>
              <a:rect b="b" l="l" r="r" t="t"/>
              <a:pathLst>
                <a:path extrusionOk="0" fill="none" h="12238" w="7632">
                  <a:moveTo>
                    <a:pt x="6394" y="894"/>
                  </a:moveTo>
                  <a:lnTo>
                    <a:pt x="6394" y="894"/>
                  </a:lnTo>
                  <a:lnTo>
                    <a:pt x="5844" y="482"/>
                  </a:lnTo>
                  <a:lnTo>
                    <a:pt x="5225" y="207"/>
                  </a:lnTo>
                  <a:lnTo>
                    <a:pt x="4538" y="69"/>
                  </a:lnTo>
                  <a:lnTo>
                    <a:pt x="3850" y="1"/>
                  </a:lnTo>
                  <a:lnTo>
                    <a:pt x="3850" y="1"/>
                  </a:lnTo>
                  <a:lnTo>
                    <a:pt x="3094" y="69"/>
                  </a:lnTo>
                  <a:lnTo>
                    <a:pt x="2407" y="207"/>
                  </a:lnTo>
                  <a:lnTo>
                    <a:pt x="1788" y="482"/>
                  </a:lnTo>
                  <a:lnTo>
                    <a:pt x="1238" y="894"/>
                  </a:lnTo>
                  <a:lnTo>
                    <a:pt x="1238" y="894"/>
                  </a:lnTo>
                  <a:lnTo>
                    <a:pt x="825" y="1376"/>
                  </a:lnTo>
                  <a:lnTo>
                    <a:pt x="550" y="1926"/>
                  </a:lnTo>
                  <a:lnTo>
                    <a:pt x="344" y="2544"/>
                  </a:lnTo>
                  <a:lnTo>
                    <a:pt x="275" y="3301"/>
                  </a:lnTo>
                  <a:lnTo>
                    <a:pt x="275" y="3301"/>
                  </a:lnTo>
                  <a:lnTo>
                    <a:pt x="344" y="3713"/>
                  </a:lnTo>
                  <a:lnTo>
                    <a:pt x="413" y="4126"/>
                  </a:lnTo>
                  <a:lnTo>
                    <a:pt x="550" y="4469"/>
                  </a:lnTo>
                  <a:lnTo>
                    <a:pt x="757" y="4882"/>
                  </a:lnTo>
                  <a:lnTo>
                    <a:pt x="757" y="4882"/>
                  </a:lnTo>
                  <a:lnTo>
                    <a:pt x="1032" y="5157"/>
                  </a:lnTo>
                  <a:lnTo>
                    <a:pt x="1307" y="5501"/>
                  </a:lnTo>
                  <a:lnTo>
                    <a:pt x="1650" y="5707"/>
                  </a:lnTo>
                  <a:lnTo>
                    <a:pt x="1994" y="5982"/>
                  </a:lnTo>
                  <a:lnTo>
                    <a:pt x="1994" y="5982"/>
                  </a:lnTo>
                  <a:lnTo>
                    <a:pt x="1582" y="6188"/>
                  </a:lnTo>
                  <a:lnTo>
                    <a:pt x="1169" y="6463"/>
                  </a:lnTo>
                  <a:lnTo>
                    <a:pt x="825" y="6738"/>
                  </a:lnTo>
                  <a:lnTo>
                    <a:pt x="550" y="7151"/>
                  </a:lnTo>
                  <a:lnTo>
                    <a:pt x="550" y="7151"/>
                  </a:lnTo>
                  <a:lnTo>
                    <a:pt x="344" y="7563"/>
                  </a:lnTo>
                  <a:lnTo>
                    <a:pt x="138" y="7976"/>
                  </a:lnTo>
                  <a:lnTo>
                    <a:pt x="69" y="8388"/>
                  </a:lnTo>
                  <a:lnTo>
                    <a:pt x="0" y="8869"/>
                  </a:lnTo>
                  <a:lnTo>
                    <a:pt x="0" y="8869"/>
                  </a:lnTo>
                  <a:lnTo>
                    <a:pt x="69" y="9626"/>
                  </a:lnTo>
                  <a:lnTo>
                    <a:pt x="275" y="10244"/>
                  </a:lnTo>
                  <a:lnTo>
                    <a:pt x="619" y="10863"/>
                  </a:lnTo>
                  <a:lnTo>
                    <a:pt x="1032" y="11344"/>
                  </a:lnTo>
                  <a:lnTo>
                    <a:pt x="1032" y="11344"/>
                  </a:lnTo>
                  <a:lnTo>
                    <a:pt x="1650" y="11757"/>
                  </a:lnTo>
                  <a:lnTo>
                    <a:pt x="2269" y="12032"/>
                  </a:lnTo>
                  <a:lnTo>
                    <a:pt x="3025" y="12169"/>
                  </a:lnTo>
                  <a:lnTo>
                    <a:pt x="3850" y="12238"/>
                  </a:lnTo>
                  <a:lnTo>
                    <a:pt x="3850" y="12238"/>
                  </a:lnTo>
                  <a:lnTo>
                    <a:pt x="4607" y="12169"/>
                  </a:lnTo>
                  <a:lnTo>
                    <a:pt x="5363" y="12032"/>
                  </a:lnTo>
                  <a:lnTo>
                    <a:pt x="5982" y="11757"/>
                  </a:lnTo>
                  <a:lnTo>
                    <a:pt x="6600" y="11344"/>
                  </a:lnTo>
                  <a:lnTo>
                    <a:pt x="6600" y="11344"/>
                  </a:lnTo>
                  <a:lnTo>
                    <a:pt x="7013" y="10863"/>
                  </a:lnTo>
                  <a:lnTo>
                    <a:pt x="7357" y="10244"/>
                  </a:lnTo>
                  <a:lnTo>
                    <a:pt x="7563" y="9626"/>
                  </a:lnTo>
                  <a:lnTo>
                    <a:pt x="7632" y="8869"/>
                  </a:lnTo>
                  <a:lnTo>
                    <a:pt x="7632" y="8869"/>
                  </a:lnTo>
                  <a:lnTo>
                    <a:pt x="7563" y="8388"/>
                  </a:lnTo>
                  <a:lnTo>
                    <a:pt x="7494" y="7976"/>
                  </a:lnTo>
                  <a:lnTo>
                    <a:pt x="7288" y="7494"/>
                  </a:lnTo>
                  <a:lnTo>
                    <a:pt x="7082" y="7151"/>
                  </a:lnTo>
                  <a:lnTo>
                    <a:pt x="7082" y="7151"/>
                  </a:lnTo>
                  <a:lnTo>
                    <a:pt x="6738" y="6738"/>
                  </a:lnTo>
                  <a:lnTo>
                    <a:pt x="6394" y="6463"/>
                  </a:lnTo>
                  <a:lnTo>
                    <a:pt x="6050" y="6188"/>
                  </a:lnTo>
                  <a:lnTo>
                    <a:pt x="5569" y="5982"/>
                  </a:lnTo>
                  <a:lnTo>
                    <a:pt x="5569" y="5982"/>
                  </a:lnTo>
                  <a:lnTo>
                    <a:pt x="5982" y="5776"/>
                  </a:lnTo>
                  <a:lnTo>
                    <a:pt x="6325" y="5501"/>
                  </a:lnTo>
                  <a:lnTo>
                    <a:pt x="6600" y="5226"/>
                  </a:lnTo>
                  <a:lnTo>
                    <a:pt x="6875" y="4882"/>
                  </a:lnTo>
                  <a:lnTo>
                    <a:pt x="6875" y="4882"/>
                  </a:lnTo>
                  <a:lnTo>
                    <a:pt x="7082" y="4538"/>
                  </a:lnTo>
                  <a:lnTo>
                    <a:pt x="7219" y="4126"/>
                  </a:lnTo>
                  <a:lnTo>
                    <a:pt x="7288" y="3713"/>
                  </a:lnTo>
                  <a:lnTo>
                    <a:pt x="7357" y="3301"/>
                  </a:lnTo>
                  <a:lnTo>
                    <a:pt x="7357" y="3301"/>
                  </a:lnTo>
                  <a:lnTo>
                    <a:pt x="7288" y="2544"/>
                  </a:lnTo>
                  <a:lnTo>
                    <a:pt x="7082" y="1926"/>
                  </a:lnTo>
                  <a:lnTo>
                    <a:pt x="6807" y="1376"/>
                  </a:lnTo>
                  <a:lnTo>
                    <a:pt x="6394" y="894"/>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33"/>
            <p:cNvSpPr/>
            <p:nvPr/>
          </p:nvSpPr>
          <p:spPr>
            <a:xfrm>
              <a:off x="4097875" y="5251700"/>
              <a:ext cx="190800" cy="221750"/>
            </a:xfrm>
            <a:custGeom>
              <a:rect b="b" l="l" r="r" t="t"/>
              <a:pathLst>
                <a:path extrusionOk="0" fill="none" h="8870" w="7632">
                  <a:moveTo>
                    <a:pt x="1857" y="1"/>
                  </a:moveTo>
                  <a:lnTo>
                    <a:pt x="69" y="1"/>
                  </a:lnTo>
                  <a:lnTo>
                    <a:pt x="2957" y="4401"/>
                  </a:lnTo>
                  <a:lnTo>
                    <a:pt x="1" y="8870"/>
                  </a:lnTo>
                  <a:lnTo>
                    <a:pt x="1788" y="8870"/>
                  </a:lnTo>
                  <a:lnTo>
                    <a:pt x="3782" y="5570"/>
                  </a:lnTo>
                  <a:lnTo>
                    <a:pt x="5844" y="8870"/>
                  </a:lnTo>
                  <a:lnTo>
                    <a:pt x="7632" y="8870"/>
                  </a:lnTo>
                  <a:lnTo>
                    <a:pt x="4607" y="4401"/>
                  </a:lnTo>
                  <a:lnTo>
                    <a:pt x="7494" y="1"/>
                  </a:lnTo>
                  <a:lnTo>
                    <a:pt x="5776" y="1"/>
                  </a:lnTo>
                  <a:lnTo>
                    <a:pt x="3782" y="3232"/>
                  </a:lnTo>
                  <a:lnTo>
                    <a:pt x="1857"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33"/>
            <p:cNvSpPr/>
            <p:nvPr/>
          </p:nvSpPr>
          <p:spPr>
            <a:xfrm>
              <a:off x="2664450" y="4342500"/>
              <a:ext cx="2296275" cy="874850"/>
            </a:xfrm>
            <a:custGeom>
              <a:rect b="b" l="l" r="r" t="t"/>
              <a:pathLst>
                <a:path extrusionOk="0" h="34994" w="91851">
                  <a:moveTo>
                    <a:pt x="58369" y="9763"/>
                  </a:moveTo>
                  <a:lnTo>
                    <a:pt x="58919" y="9831"/>
                  </a:lnTo>
                  <a:lnTo>
                    <a:pt x="59400" y="9900"/>
                  </a:lnTo>
                  <a:lnTo>
                    <a:pt x="59881" y="9969"/>
                  </a:lnTo>
                  <a:lnTo>
                    <a:pt x="60294" y="10175"/>
                  </a:lnTo>
                  <a:lnTo>
                    <a:pt x="60706" y="10381"/>
                  </a:lnTo>
                  <a:lnTo>
                    <a:pt x="61119" y="10588"/>
                  </a:lnTo>
                  <a:lnTo>
                    <a:pt x="61463" y="10863"/>
                  </a:lnTo>
                  <a:lnTo>
                    <a:pt x="61738" y="11206"/>
                  </a:lnTo>
                  <a:lnTo>
                    <a:pt x="62013" y="11619"/>
                  </a:lnTo>
                  <a:lnTo>
                    <a:pt x="62219" y="12031"/>
                  </a:lnTo>
                  <a:lnTo>
                    <a:pt x="62425" y="12444"/>
                  </a:lnTo>
                  <a:lnTo>
                    <a:pt x="62631" y="12856"/>
                  </a:lnTo>
                  <a:lnTo>
                    <a:pt x="62838" y="13819"/>
                  </a:lnTo>
                  <a:lnTo>
                    <a:pt x="62906" y="14850"/>
                  </a:lnTo>
                  <a:lnTo>
                    <a:pt x="62906" y="15331"/>
                  </a:lnTo>
                  <a:lnTo>
                    <a:pt x="53694" y="15331"/>
                  </a:lnTo>
                  <a:lnTo>
                    <a:pt x="53625" y="15194"/>
                  </a:lnTo>
                  <a:lnTo>
                    <a:pt x="53831" y="14094"/>
                  </a:lnTo>
                  <a:lnTo>
                    <a:pt x="54175" y="13063"/>
                  </a:lnTo>
                  <a:lnTo>
                    <a:pt x="54656" y="12169"/>
                  </a:lnTo>
                  <a:lnTo>
                    <a:pt x="55206" y="11344"/>
                  </a:lnTo>
                  <a:lnTo>
                    <a:pt x="55550" y="11000"/>
                  </a:lnTo>
                  <a:lnTo>
                    <a:pt x="55894" y="10656"/>
                  </a:lnTo>
                  <a:lnTo>
                    <a:pt x="56238" y="10381"/>
                  </a:lnTo>
                  <a:lnTo>
                    <a:pt x="56650" y="10175"/>
                  </a:lnTo>
                  <a:lnTo>
                    <a:pt x="57063" y="10038"/>
                  </a:lnTo>
                  <a:lnTo>
                    <a:pt x="57475" y="9900"/>
                  </a:lnTo>
                  <a:lnTo>
                    <a:pt x="57888" y="9831"/>
                  </a:lnTo>
                  <a:lnTo>
                    <a:pt x="58369" y="9763"/>
                  </a:lnTo>
                  <a:close/>
                  <a:moveTo>
                    <a:pt x="12650" y="3025"/>
                  </a:moveTo>
                  <a:lnTo>
                    <a:pt x="13544" y="3163"/>
                  </a:lnTo>
                  <a:lnTo>
                    <a:pt x="14438" y="3438"/>
                  </a:lnTo>
                  <a:lnTo>
                    <a:pt x="15194" y="3713"/>
                  </a:lnTo>
                  <a:lnTo>
                    <a:pt x="15950" y="4125"/>
                  </a:lnTo>
                  <a:lnTo>
                    <a:pt x="16706" y="4675"/>
                  </a:lnTo>
                  <a:lnTo>
                    <a:pt x="17325" y="5294"/>
                  </a:lnTo>
                  <a:lnTo>
                    <a:pt x="17875" y="5981"/>
                  </a:lnTo>
                  <a:lnTo>
                    <a:pt x="18425" y="6738"/>
                  </a:lnTo>
                  <a:lnTo>
                    <a:pt x="18906" y="7563"/>
                  </a:lnTo>
                  <a:lnTo>
                    <a:pt x="19250" y="8456"/>
                  </a:lnTo>
                  <a:lnTo>
                    <a:pt x="19594" y="9350"/>
                  </a:lnTo>
                  <a:lnTo>
                    <a:pt x="19800" y="10313"/>
                  </a:lnTo>
                  <a:lnTo>
                    <a:pt x="20006" y="11413"/>
                  </a:lnTo>
                  <a:lnTo>
                    <a:pt x="20144" y="12444"/>
                  </a:lnTo>
                  <a:lnTo>
                    <a:pt x="20144" y="13613"/>
                  </a:lnTo>
                  <a:lnTo>
                    <a:pt x="20144" y="14025"/>
                  </a:lnTo>
                  <a:lnTo>
                    <a:pt x="20144" y="15194"/>
                  </a:lnTo>
                  <a:lnTo>
                    <a:pt x="20006" y="16294"/>
                  </a:lnTo>
                  <a:lnTo>
                    <a:pt x="19869" y="17325"/>
                  </a:lnTo>
                  <a:lnTo>
                    <a:pt x="19594" y="18356"/>
                  </a:lnTo>
                  <a:lnTo>
                    <a:pt x="19250" y="19250"/>
                  </a:lnTo>
                  <a:lnTo>
                    <a:pt x="18906" y="20144"/>
                  </a:lnTo>
                  <a:lnTo>
                    <a:pt x="18425" y="20969"/>
                  </a:lnTo>
                  <a:lnTo>
                    <a:pt x="17944" y="21725"/>
                  </a:lnTo>
                  <a:lnTo>
                    <a:pt x="17325" y="22413"/>
                  </a:lnTo>
                  <a:lnTo>
                    <a:pt x="16706" y="23031"/>
                  </a:lnTo>
                  <a:lnTo>
                    <a:pt x="16019" y="23581"/>
                  </a:lnTo>
                  <a:lnTo>
                    <a:pt x="15263" y="23994"/>
                  </a:lnTo>
                  <a:lnTo>
                    <a:pt x="14438" y="24269"/>
                  </a:lnTo>
                  <a:lnTo>
                    <a:pt x="13613" y="24544"/>
                  </a:lnTo>
                  <a:lnTo>
                    <a:pt x="12650" y="24681"/>
                  </a:lnTo>
                  <a:lnTo>
                    <a:pt x="10794" y="24681"/>
                  </a:lnTo>
                  <a:lnTo>
                    <a:pt x="9900" y="24544"/>
                  </a:lnTo>
                  <a:lnTo>
                    <a:pt x="9075" y="24269"/>
                  </a:lnTo>
                  <a:lnTo>
                    <a:pt x="8319" y="23994"/>
                  </a:lnTo>
                  <a:lnTo>
                    <a:pt x="7563" y="23513"/>
                  </a:lnTo>
                  <a:lnTo>
                    <a:pt x="6944" y="23031"/>
                  </a:lnTo>
                  <a:lnTo>
                    <a:pt x="6325" y="22413"/>
                  </a:lnTo>
                  <a:lnTo>
                    <a:pt x="5775" y="21725"/>
                  </a:lnTo>
                  <a:lnTo>
                    <a:pt x="5225" y="20969"/>
                  </a:lnTo>
                  <a:lnTo>
                    <a:pt x="4813" y="20144"/>
                  </a:lnTo>
                  <a:lnTo>
                    <a:pt x="4469" y="19250"/>
                  </a:lnTo>
                  <a:lnTo>
                    <a:pt x="4125" y="18356"/>
                  </a:lnTo>
                  <a:lnTo>
                    <a:pt x="3919" y="17325"/>
                  </a:lnTo>
                  <a:lnTo>
                    <a:pt x="3713" y="16294"/>
                  </a:lnTo>
                  <a:lnTo>
                    <a:pt x="3644" y="15194"/>
                  </a:lnTo>
                  <a:lnTo>
                    <a:pt x="3644" y="14025"/>
                  </a:lnTo>
                  <a:lnTo>
                    <a:pt x="3644" y="13613"/>
                  </a:lnTo>
                  <a:lnTo>
                    <a:pt x="3644" y="12444"/>
                  </a:lnTo>
                  <a:lnTo>
                    <a:pt x="3713" y="11413"/>
                  </a:lnTo>
                  <a:lnTo>
                    <a:pt x="3919" y="10381"/>
                  </a:lnTo>
                  <a:lnTo>
                    <a:pt x="4125" y="9350"/>
                  </a:lnTo>
                  <a:lnTo>
                    <a:pt x="4469" y="8456"/>
                  </a:lnTo>
                  <a:lnTo>
                    <a:pt x="4813" y="7563"/>
                  </a:lnTo>
                  <a:lnTo>
                    <a:pt x="5225" y="6738"/>
                  </a:lnTo>
                  <a:lnTo>
                    <a:pt x="5775" y="5981"/>
                  </a:lnTo>
                  <a:lnTo>
                    <a:pt x="6325" y="5294"/>
                  </a:lnTo>
                  <a:lnTo>
                    <a:pt x="6944" y="4675"/>
                  </a:lnTo>
                  <a:lnTo>
                    <a:pt x="7563" y="4125"/>
                  </a:lnTo>
                  <a:lnTo>
                    <a:pt x="8319" y="3713"/>
                  </a:lnTo>
                  <a:lnTo>
                    <a:pt x="9075" y="3438"/>
                  </a:lnTo>
                  <a:lnTo>
                    <a:pt x="9900" y="3163"/>
                  </a:lnTo>
                  <a:lnTo>
                    <a:pt x="10794" y="3025"/>
                  </a:lnTo>
                  <a:close/>
                  <a:moveTo>
                    <a:pt x="38156" y="9900"/>
                  </a:moveTo>
                  <a:lnTo>
                    <a:pt x="38775" y="10038"/>
                  </a:lnTo>
                  <a:lnTo>
                    <a:pt x="39325" y="10175"/>
                  </a:lnTo>
                  <a:lnTo>
                    <a:pt x="39806" y="10450"/>
                  </a:lnTo>
                  <a:lnTo>
                    <a:pt x="40288" y="10725"/>
                  </a:lnTo>
                  <a:lnTo>
                    <a:pt x="40700" y="11138"/>
                  </a:lnTo>
                  <a:lnTo>
                    <a:pt x="41113" y="11550"/>
                  </a:lnTo>
                  <a:lnTo>
                    <a:pt x="41456" y="12031"/>
                  </a:lnTo>
                  <a:lnTo>
                    <a:pt x="41800" y="12650"/>
                  </a:lnTo>
                  <a:lnTo>
                    <a:pt x="42075" y="13200"/>
                  </a:lnTo>
                  <a:lnTo>
                    <a:pt x="42281" y="13888"/>
                  </a:lnTo>
                  <a:lnTo>
                    <a:pt x="42488" y="14575"/>
                  </a:lnTo>
                  <a:lnTo>
                    <a:pt x="42625" y="15263"/>
                  </a:lnTo>
                  <a:lnTo>
                    <a:pt x="42694" y="16019"/>
                  </a:lnTo>
                  <a:lnTo>
                    <a:pt x="42763" y="16844"/>
                  </a:lnTo>
                  <a:lnTo>
                    <a:pt x="42831" y="17669"/>
                  </a:lnTo>
                  <a:lnTo>
                    <a:pt x="42831" y="18081"/>
                  </a:lnTo>
                  <a:lnTo>
                    <a:pt x="42763" y="18769"/>
                  </a:lnTo>
                  <a:lnTo>
                    <a:pt x="42694" y="19456"/>
                  </a:lnTo>
                  <a:lnTo>
                    <a:pt x="42625" y="20144"/>
                  </a:lnTo>
                  <a:lnTo>
                    <a:pt x="42488" y="20763"/>
                  </a:lnTo>
                  <a:lnTo>
                    <a:pt x="42281" y="21381"/>
                  </a:lnTo>
                  <a:lnTo>
                    <a:pt x="42075" y="21931"/>
                  </a:lnTo>
                  <a:lnTo>
                    <a:pt x="41800" y="22481"/>
                  </a:lnTo>
                  <a:lnTo>
                    <a:pt x="41456" y="22963"/>
                  </a:lnTo>
                  <a:lnTo>
                    <a:pt x="41113" y="23375"/>
                  </a:lnTo>
                  <a:lnTo>
                    <a:pt x="40700" y="23788"/>
                  </a:lnTo>
                  <a:lnTo>
                    <a:pt x="40288" y="24131"/>
                  </a:lnTo>
                  <a:lnTo>
                    <a:pt x="39806" y="24338"/>
                  </a:lnTo>
                  <a:lnTo>
                    <a:pt x="39325" y="24544"/>
                  </a:lnTo>
                  <a:lnTo>
                    <a:pt x="38775" y="24750"/>
                  </a:lnTo>
                  <a:lnTo>
                    <a:pt x="38156" y="24819"/>
                  </a:lnTo>
                  <a:lnTo>
                    <a:pt x="36781" y="24819"/>
                  </a:lnTo>
                  <a:lnTo>
                    <a:pt x="36094" y="24681"/>
                  </a:lnTo>
                  <a:lnTo>
                    <a:pt x="35406" y="24475"/>
                  </a:lnTo>
                  <a:lnTo>
                    <a:pt x="34856" y="24131"/>
                  </a:lnTo>
                  <a:lnTo>
                    <a:pt x="34306" y="23788"/>
                  </a:lnTo>
                  <a:lnTo>
                    <a:pt x="33825" y="23375"/>
                  </a:lnTo>
                  <a:lnTo>
                    <a:pt x="33413" y="22825"/>
                  </a:lnTo>
                  <a:lnTo>
                    <a:pt x="33069" y="22275"/>
                  </a:lnTo>
                  <a:lnTo>
                    <a:pt x="33069" y="12513"/>
                  </a:lnTo>
                  <a:lnTo>
                    <a:pt x="33413" y="11963"/>
                  </a:lnTo>
                  <a:lnTo>
                    <a:pt x="33825" y="11413"/>
                  </a:lnTo>
                  <a:lnTo>
                    <a:pt x="34306" y="11000"/>
                  </a:lnTo>
                  <a:lnTo>
                    <a:pt x="34856" y="10588"/>
                  </a:lnTo>
                  <a:lnTo>
                    <a:pt x="35475" y="10313"/>
                  </a:lnTo>
                  <a:lnTo>
                    <a:pt x="36094" y="10038"/>
                  </a:lnTo>
                  <a:lnTo>
                    <a:pt x="36781" y="9900"/>
                  </a:lnTo>
                  <a:close/>
                  <a:moveTo>
                    <a:pt x="82019" y="6944"/>
                  </a:moveTo>
                  <a:lnTo>
                    <a:pt x="81125" y="7013"/>
                  </a:lnTo>
                  <a:lnTo>
                    <a:pt x="80231" y="7150"/>
                  </a:lnTo>
                  <a:lnTo>
                    <a:pt x="79406" y="7425"/>
                  </a:lnTo>
                  <a:lnTo>
                    <a:pt x="78581" y="7838"/>
                  </a:lnTo>
                  <a:lnTo>
                    <a:pt x="77894" y="8319"/>
                  </a:lnTo>
                  <a:lnTo>
                    <a:pt x="77206" y="8869"/>
                  </a:lnTo>
                  <a:lnTo>
                    <a:pt x="76656" y="9556"/>
                  </a:lnTo>
                  <a:lnTo>
                    <a:pt x="76106" y="10244"/>
                  </a:lnTo>
                  <a:lnTo>
                    <a:pt x="75831" y="7288"/>
                  </a:lnTo>
                  <a:lnTo>
                    <a:pt x="69575" y="7288"/>
                  </a:lnTo>
                  <a:lnTo>
                    <a:pt x="69575" y="9625"/>
                  </a:lnTo>
                  <a:lnTo>
                    <a:pt x="72600" y="10175"/>
                  </a:lnTo>
                  <a:lnTo>
                    <a:pt x="72600" y="24475"/>
                  </a:lnTo>
                  <a:lnTo>
                    <a:pt x="69575" y="24956"/>
                  </a:lnTo>
                  <a:lnTo>
                    <a:pt x="69575" y="27294"/>
                  </a:lnTo>
                  <a:lnTo>
                    <a:pt x="79269" y="27294"/>
                  </a:lnTo>
                  <a:lnTo>
                    <a:pt x="79269" y="24956"/>
                  </a:lnTo>
                  <a:lnTo>
                    <a:pt x="76244" y="24475"/>
                  </a:lnTo>
                  <a:lnTo>
                    <a:pt x="76244" y="12719"/>
                  </a:lnTo>
                  <a:lnTo>
                    <a:pt x="76656" y="12100"/>
                  </a:lnTo>
                  <a:lnTo>
                    <a:pt x="77069" y="11550"/>
                  </a:lnTo>
                  <a:lnTo>
                    <a:pt x="77619" y="11069"/>
                  </a:lnTo>
                  <a:lnTo>
                    <a:pt x="78169" y="10656"/>
                  </a:lnTo>
                  <a:lnTo>
                    <a:pt x="78788" y="10313"/>
                  </a:lnTo>
                  <a:lnTo>
                    <a:pt x="79475" y="10106"/>
                  </a:lnTo>
                  <a:lnTo>
                    <a:pt x="80163" y="9900"/>
                  </a:lnTo>
                  <a:lnTo>
                    <a:pt x="80919" y="9900"/>
                  </a:lnTo>
                  <a:lnTo>
                    <a:pt x="81950" y="9969"/>
                  </a:lnTo>
                  <a:lnTo>
                    <a:pt x="82431" y="10038"/>
                  </a:lnTo>
                  <a:lnTo>
                    <a:pt x="82844" y="10175"/>
                  </a:lnTo>
                  <a:lnTo>
                    <a:pt x="83188" y="10313"/>
                  </a:lnTo>
                  <a:lnTo>
                    <a:pt x="83531" y="10519"/>
                  </a:lnTo>
                  <a:lnTo>
                    <a:pt x="83875" y="10725"/>
                  </a:lnTo>
                  <a:lnTo>
                    <a:pt x="84150" y="11000"/>
                  </a:lnTo>
                  <a:lnTo>
                    <a:pt x="84356" y="11275"/>
                  </a:lnTo>
                  <a:lnTo>
                    <a:pt x="84563" y="11619"/>
                  </a:lnTo>
                  <a:lnTo>
                    <a:pt x="84769" y="12031"/>
                  </a:lnTo>
                  <a:lnTo>
                    <a:pt x="84906" y="12513"/>
                  </a:lnTo>
                  <a:lnTo>
                    <a:pt x="85113" y="13544"/>
                  </a:lnTo>
                  <a:lnTo>
                    <a:pt x="85181" y="14713"/>
                  </a:lnTo>
                  <a:lnTo>
                    <a:pt x="85181" y="24475"/>
                  </a:lnTo>
                  <a:lnTo>
                    <a:pt x="82156" y="24956"/>
                  </a:lnTo>
                  <a:lnTo>
                    <a:pt x="82156" y="27294"/>
                  </a:lnTo>
                  <a:lnTo>
                    <a:pt x="91850" y="27294"/>
                  </a:lnTo>
                  <a:lnTo>
                    <a:pt x="91850" y="24956"/>
                  </a:lnTo>
                  <a:lnTo>
                    <a:pt x="88825" y="24475"/>
                  </a:lnTo>
                  <a:lnTo>
                    <a:pt x="88825" y="14644"/>
                  </a:lnTo>
                  <a:lnTo>
                    <a:pt x="88756" y="13681"/>
                  </a:lnTo>
                  <a:lnTo>
                    <a:pt x="88688" y="12856"/>
                  </a:lnTo>
                  <a:lnTo>
                    <a:pt x="88550" y="11963"/>
                  </a:lnTo>
                  <a:lnTo>
                    <a:pt x="88344" y="11206"/>
                  </a:lnTo>
                  <a:lnTo>
                    <a:pt x="88138" y="10519"/>
                  </a:lnTo>
                  <a:lnTo>
                    <a:pt x="87794" y="9900"/>
                  </a:lnTo>
                  <a:lnTo>
                    <a:pt x="87450" y="9350"/>
                  </a:lnTo>
                  <a:lnTo>
                    <a:pt x="87038" y="8800"/>
                  </a:lnTo>
                  <a:lnTo>
                    <a:pt x="86556" y="8388"/>
                  </a:lnTo>
                  <a:lnTo>
                    <a:pt x="86075" y="7975"/>
                  </a:lnTo>
                  <a:lnTo>
                    <a:pt x="85525" y="7700"/>
                  </a:lnTo>
                  <a:lnTo>
                    <a:pt x="84906" y="7425"/>
                  </a:lnTo>
                  <a:lnTo>
                    <a:pt x="84288" y="7219"/>
                  </a:lnTo>
                  <a:lnTo>
                    <a:pt x="83531" y="7013"/>
                  </a:lnTo>
                  <a:lnTo>
                    <a:pt x="82844" y="6944"/>
                  </a:lnTo>
                  <a:close/>
                  <a:moveTo>
                    <a:pt x="11688" y="0"/>
                  </a:moveTo>
                  <a:lnTo>
                    <a:pt x="10381" y="69"/>
                  </a:lnTo>
                  <a:lnTo>
                    <a:pt x="9213" y="275"/>
                  </a:lnTo>
                  <a:lnTo>
                    <a:pt x="8044" y="550"/>
                  </a:lnTo>
                  <a:lnTo>
                    <a:pt x="6944" y="963"/>
                  </a:lnTo>
                  <a:lnTo>
                    <a:pt x="5913" y="1513"/>
                  </a:lnTo>
                  <a:lnTo>
                    <a:pt x="4950" y="2200"/>
                  </a:lnTo>
                  <a:lnTo>
                    <a:pt x="4056" y="2956"/>
                  </a:lnTo>
                  <a:lnTo>
                    <a:pt x="3231" y="3919"/>
                  </a:lnTo>
                  <a:lnTo>
                    <a:pt x="2475" y="4881"/>
                  </a:lnTo>
                  <a:lnTo>
                    <a:pt x="1788" y="5981"/>
                  </a:lnTo>
                  <a:lnTo>
                    <a:pt x="1238" y="7081"/>
                  </a:lnTo>
                  <a:lnTo>
                    <a:pt x="756" y="8319"/>
                  </a:lnTo>
                  <a:lnTo>
                    <a:pt x="413" y="9556"/>
                  </a:lnTo>
                  <a:lnTo>
                    <a:pt x="206" y="10863"/>
                  </a:lnTo>
                  <a:lnTo>
                    <a:pt x="0" y="12238"/>
                  </a:lnTo>
                  <a:lnTo>
                    <a:pt x="0" y="13681"/>
                  </a:lnTo>
                  <a:lnTo>
                    <a:pt x="0" y="14025"/>
                  </a:lnTo>
                  <a:lnTo>
                    <a:pt x="0" y="15469"/>
                  </a:lnTo>
                  <a:lnTo>
                    <a:pt x="206" y="16844"/>
                  </a:lnTo>
                  <a:lnTo>
                    <a:pt x="413" y="18150"/>
                  </a:lnTo>
                  <a:lnTo>
                    <a:pt x="756" y="19388"/>
                  </a:lnTo>
                  <a:lnTo>
                    <a:pt x="1238" y="20625"/>
                  </a:lnTo>
                  <a:lnTo>
                    <a:pt x="1788" y="21725"/>
                  </a:lnTo>
                  <a:lnTo>
                    <a:pt x="2475" y="22825"/>
                  </a:lnTo>
                  <a:lnTo>
                    <a:pt x="3231" y="23788"/>
                  </a:lnTo>
                  <a:lnTo>
                    <a:pt x="4056" y="24681"/>
                  </a:lnTo>
                  <a:lnTo>
                    <a:pt x="4950" y="25506"/>
                  </a:lnTo>
                  <a:lnTo>
                    <a:pt x="5913" y="26194"/>
                  </a:lnTo>
                  <a:lnTo>
                    <a:pt x="6944" y="26744"/>
                  </a:lnTo>
                  <a:lnTo>
                    <a:pt x="8044" y="27156"/>
                  </a:lnTo>
                  <a:lnTo>
                    <a:pt x="9213" y="27431"/>
                  </a:lnTo>
                  <a:lnTo>
                    <a:pt x="10381" y="27638"/>
                  </a:lnTo>
                  <a:lnTo>
                    <a:pt x="11688" y="27706"/>
                  </a:lnTo>
                  <a:lnTo>
                    <a:pt x="12994" y="27638"/>
                  </a:lnTo>
                  <a:lnTo>
                    <a:pt x="14231" y="27431"/>
                  </a:lnTo>
                  <a:lnTo>
                    <a:pt x="15400" y="27156"/>
                  </a:lnTo>
                  <a:lnTo>
                    <a:pt x="16569" y="26744"/>
                  </a:lnTo>
                  <a:lnTo>
                    <a:pt x="17600" y="26194"/>
                  </a:lnTo>
                  <a:lnTo>
                    <a:pt x="18631" y="25506"/>
                  </a:lnTo>
                  <a:lnTo>
                    <a:pt x="19525" y="24681"/>
                  </a:lnTo>
                  <a:lnTo>
                    <a:pt x="20419" y="23788"/>
                  </a:lnTo>
                  <a:lnTo>
                    <a:pt x="21175" y="22825"/>
                  </a:lnTo>
                  <a:lnTo>
                    <a:pt x="21863" y="21725"/>
                  </a:lnTo>
                  <a:lnTo>
                    <a:pt x="22481" y="20625"/>
                  </a:lnTo>
                  <a:lnTo>
                    <a:pt x="22963" y="19388"/>
                  </a:lnTo>
                  <a:lnTo>
                    <a:pt x="23306" y="18150"/>
                  </a:lnTo>
                  <a:lnTo>
                    <a:pt x="23581" y="16844"/>
                  </a:lnTo>
                  <a:lnTo>
                    <a:pt x="23719" y="15469"/>
                  </a:lnTo>
                  <a:lnTo>
                    <a:pt x="23788" y="14025"/>
                  </a:lnTo>
                  <a:lnTo>
                    <a:pt x="23788" y="13681"/>
                  </a:lnTo>
                  <a:lnTo>
                    <a:pt x="23719" y="12238"/>
                  </a:lnTo>
                  <a:lnTo>
                    <a:pt x="23581" y="10863"/>
                  </a:lnTo>
                  <a:lnTo>
                    <a:pt x="23306" y="9556"/>
                  </a:lnTo>
                  <a:lnTo>
                    <a:pt x="22963" y="8319"/>
                  </a:lnTo>
                  <a:lnTo>
                    <a:pt x="22481" y="7081"/>
                  </a:lnTo>
                  <a:lnTo>
                    <a:pt x="21863" y="5981"/>
                  </a:lnTo>
                  <a:lnTo>
                    <a:pt x="21175" y="4881"/>
                  </a:lnTo>
                  <a:lnTo>
                    <a:pt x="20419" y="3919"/>
                  </a:lnTo>
                  <a:lnTo>
                    <a:pt x="19525" y="2956"/>
                  </a:lnTo>
                  <a:lnTo>
                    <a:pt x="18631" y="2200"/>
                  </a:lnTo>
                  <a:lnTo>
                    <a:pt x="17600" y="1513"/>
                  </a:lnTo>
                  <a:lnTo>
                    <a:pt x="16569" y="963"/>
                  </a:lnTo>
                  <a:lnTo>
                    <a:pt x="15400" y="550"/>
                  </a:lnTo>
                  <a:lnTo>
                    <a:pt x="14231" y="275"/>
                  </a:lnTo>
                  <a:lnTo>
                    <a:pt x="12994" y="69"/>
                  </a:lnTo>
                  <a:lnTo>
                    <a:pt x="11688" y="0"/>
                  </a:lnTo>
                  <a:close/>
                  <a:moveTo>
                    <a:pt x="57475" y="6944"/>
                  </a:moveTo>
                  <a:lnTo>
                    <a:pt x="56650" y="7081"/>
                  </a:lnTo>
                  <a:lnTo>
                    <a:pt x="55894" y="7356"/>
                  </a:lnTo>
                  <a:lnTo>
                    <a:pt x="55138" y="7631"/>
                  </a:lnTo>
                  <a:lnTo>
                    <a:pt x="54381" y="8044"/>
                  </a:lnTo>
                  <a:lnTo>
                    <a:pt x="53625" y="8525"/>
                  </a:lnTo>
                  <a:lnTo>
                    <a:pt x="53006" y="9075"/>
                  </a:lnTo>
                  <a:lnTo>
                    <a:pt x="52319" y="9763"/>
                  </a:lnTo>
                  <a:lnTo>
                    <a:pt x="51769" y="10519"/>
                  </a:lnTo>
                  <a:lnTo>
                    <a:pt x="51219" y="11275"/>
                  </a:lnTo>
                  <a:lnTo>
                    <a:pt x="50806" y="12100"/>
                  </a:lnTo>
                  <a:lnTo>
                    <a:pt x="50394" y="12925"/>
                  </a:lnTo>
                  <a:lnTo>
                    <a:pt x="50119" y="13888"/>
                  </a:lnTo>
                  <a:lnTo>
                    <a:pt x="49981" y="14850"/>
                  </a:lnTo>
                  <a:lnTo>
                    <a:pt x="49844" y="15813"/>
                  </a:lnTo>
                  <a:lnTo>
                    <a:pt x="49775" y="16844"/>
                  </a:lnTo>
                  <a:lnTo>
                    <a:pt x="49775" y="17669"/>
                  </a:lnTo>
                  <a:lnTo>
                    <a:pt x="49844" y="18769"/>
                  </a:lnTo>
                  <a:lnTo>
                    <a:pt x="49913" y="19800"/>
                  </a:lnTo>
                  <a:lnTo>
                    <a:pt x="50119" y="20763"/>
                  </a:lnTo>
                  <a:lnTo>
                    <a:pt x="50394" y="21725"/>
                  </a:lnTo>
                  <a:lnTo>
                    <a:pt x="50738" y="22550"/>
                  </a:lnTo>
                  <a:lnTo>
                    <a:pt x="51150" y="23375"/>
                  </a:lnTo>
                  <a:lnTo>
                    <a:pt x="51700" y="24200"/>
                  </a:lnTo>
                  <a:lnTo>
                    <a:pt x="52250" y="24888"/>
                  </a:lnTo>
                  <a:lnTo>
                    <a:pt x="52869" y="25575"/>
                  </a:lnTo>
                  <a:lnTo>
                    <a:pt x="53625" y="26125"/>
                  </a:lnTo>
                  <a:lnTo>
                    <a:pt x="54381" y="26606"/>
                  </a:lnTo>
                  <a:lnTo>
                    <a:pt x="55138" y="27019"/>
                  </a:lnTo>
                  <a:lnTo>
                    <a:pt x="56031" y="27294"/>
                  </a:lnTo>
                  <a:lnTo>
                    <a:pt x="56925" y="27500"/>
                  </a:lnTo>
                  <a:lnTo>
                    <a:pt x="57888" y="27638"/>
                  </a:lnTo>
                  <a:lnTo>
                    <a:pt x="58919" y="27706"/>
                  </a:lnTo>
                  <a:lnTo>
                    <a:pt x="60088" y="27638"/>
                  </a:lnTo>
                  <a:lnTo>
                    <a:pt x="61188" y="27500"/>
                  </a:lnTo>
                  <a:lnTo>
                    <a:pt x="62219" y="27294"/>
                  </a:lnTo>
                  <a:lnTo>
                    <a:pt x="63113" y="26950"/>
                  </a:lnTo>
                  <a:lnTo>
                    <a:pt x="64006" y="26606"/>
                  </a:lnTo>
                  <a:lnTo>
                    <a:pt x="64763" y="26194"/>
                  </a:lnTo>
                  <a:lnTo>
                    <a:pt x="65381" y="25713"/>
                  </a:lnTo>
                  <a:lnTo>
                    <a:pt x="66000" y="25231"/>
                  </a:lnTo>
                  <a:lnTo>
                    <a:pt x="64556" y="22825"/>
                  </a:lnTo>
                  <a:lnTo>
                    <a:pt x="64006" y="23306"/>
                  </a:lnTo>
                  <a:lnTo>
                    <a:pt x="63456" y="23650"/>
                  </a:lnTo>
                  <a:lnTo>
                    <a:pt x="62838" y="23994"/>
                  </a:lnTo>
                  <a:lnTo>
                    <a:pt x="62150" y="24338"/>
                  </a:lnTo>
                  <a:lnTo>
                    <a:pt x="61394" y="24544"/>
                  </a:lnTo>
                  <a:lnTo>
                    <a:pt x="60638" y="24681"/>
                  </a:lnTo>
                  <a:lnTo>
                    <a:pt x="59813" y="24819"/>
                  </a:lnTo>
                  <a:lnTo>
                    <a:pt x="58300" y="24819"/>
                  </a:lnTo>
                  <a:lnTo>
                    <a:pt x="57681" y="24750"/>
                  </a:lnTo>
                  <a:lnTo>
                    <a:pt x="57131" y="24544"/>
                  </a:lnTo>
                  <a:lnTo>
                    <a:pt x="56650" y="24338"/>
                  </a:lnTo>
                  <a:lnTo>
                    <a:pt x="56169" y="24131"/>
                  </a:lnTo>
                  <a:lnTo>
                    <a:pt x="55756" y="23788"/>
                  </a:lnTo>
                  <a:lnTo>
                    <a:pt x="55344" y="23444"/>
                  </a:lnTo>
                  <a:lnTo>
                    <a:pt x="54931" y="22963"/>
                  </a:lnTo>
                  <a:lnTo>
                    <a:pt x="54656" y="22481"/>
                  </a:lnTo>
                  <a:lnTo>
                    <a:pt x="54313" y="22000"/>
                  </a:lnTo>
                  <a:lnTo>
                    <a:pt x="54106" y="21450"/>
                  </a:lnTo>
                  <a:lnTo>
                    <a:pt x="53900" y="20831"/>
                  </a:lnTo>
                  <a:lnTo>
                    <a:pt x="53763" y="20281"/>
                  </a:lnTo>
                  <a:lnTo>
                    <a:pt x="53625" y="19594"/>
                  </a:lnTo>
                  <a:lnTo>
                    <a:pt x="53556" y="18975"/>
                  </a:lnTo>
                  <a:lnTo>
                    <a:pt x="53488" y="18219"/>
                  </a:lnTo>
                  <a:lnTo>
                    <a:pt x="53556" y="18150"/>
                  </a:lnTo>
                  <a:lnTo>
                    <a:pt x="66550" y="18150"/>
                  </a:lnTo>
                  <a:lnTo>
                    <a:pt x="66550" y="15881"/>
                  </a:lnTo>
                  <a:lnTo>
                    <a:pt x="66481" y="14850"/>
                  </a:lnTo>
                  <a:lnTo>
                    <a:pt x="66413" y="13956"/>
                  </a:lnTo>
                  <a:lnTo>
                    <a:pt x="66206" y="13063"/>
                  </a:lnTo>
                  <a:lnTo>
                    <a:pt x="66000" y="12238"/>
                  </a:lnTo>
                  <a:lnTo>
                    <a:pt x="65725" y="11413"/>
                  </a:lnTo>
                  <a:lnTo>
                    <a:pt x="65381" y="10656"/>
                  </a:lnTo>
                  <a:lnTo>
                    <a:pt x="64969" y="9969"/>
                  </a:lnTo>
                  <a:lnTo>
                    <a:pt x="64419" y="9350"/>
                  </a:lnTo>
                  <a:lnTo>
                    <a:pt x="63869" y="8800"/>
                  </a:lnTo>
                  <a:lnTo>
                    <a:pt x="63319" y="8319"/>
                  </a:lnTo>
                  <a:lnTo>
                    <a:pt x="62631" y="7906"/>
                  </a:lnTo>
                  <a:lnTo>
                    <a:pt x="61875" y="7563"/>
                  </a:lnTo>
                  <a:lnTo>
                    <a:pt x="61119" y="7288"/>
                  </a:lnTo>
                  <a:lnTo>
                    <a:pt x="60225" y="7081"/>
                  </a:lnTo>
                  <a:lnTo>
                    <a:pt x="59331" y="6944"/>
                  </a:lnTo>
                  <a:close/>
                  <a:moveTo>
                    <a:pt x="37744" y="6944"/>
                  </a:moveTo>
                  <a:lnTo>
                    <a:pt x="36850" y="7081"/>
                  </a:lnTo>
                  <a:lnTo>
                    <a:pt x="36025" y="7356"/>
                  </a:lnTo>
                  <a:lnTo>
                    <a:pt x="35338" y="7631"/>
                  </a:lnTo>
                  <a:lnTo>
                    <a:pt x="34650" y="8044"/>
                  </a:lnTo>
                  <a:lnTo>
                    <a:pt x="33963" y="8525"/>
                  </a:lnTo>
                  <a:lnTo>
                    <a:pt x="33413" y="9075"/>
                  </a:lnTo>
                  <a:lnTo>
                    <a:pt x="32863" y="9763"/>
                  </a:lnTo>
                  <a:lnTo>
                    <a:pt x="32519" y="7288"/>
                  </a:lnTo>
                  <a:lnTo>
                    <a:pt x="26400" y="7288"/>
                  </a:lnTo>
                  <a:lnTo>
                    <a:pt x="26400" y="9625"/>
                  </a:lnTo>
                  <a:lnTo>
                    <a:pt x="29425" y="10175"/>
                  </a:lnTo>
                  <a:lnTo>
                    <a:pt x="29425" y="32106"/>
                  </a:lnTo>
                  <a:lnTo>
                    <a:pt x="26400" y="32656"/>
                  </a:lnTo>
                  <a:lnTo>
                    <a:pt x="26400" y="34994"/>
                  </a:lnTo>
                  <a:lnTo>
                    <a:pt x="36094" y="34994"/>
                  </a:lnTo>
                  <a:lnTo>
                    <a:pt x="36094" y="32656"/>
                  </a:lnTo>
                  <a:lnTo>
                    <a:pt x="33069" y="32106"/>
                  </a:lnTo>
                  <a:lnTo>
                    <a:pt x="33069" y="25231"/>
                  </a:lnTo>
                  <a:lnTo>
                    <a:pt x="33550" y="25781"/>
                  </a:lnTo>
                  <a:lnTo>
                    <a:pt x="34169" y="26263"/>
                  </a:lnTo>
                  <a:lnTo>
                    <a:pt x="34788" y="26744"/>
                  </a:lnTo>
                  <a:lnTo>
                    <a:pt x="35475" y="27088"/>
                  </a:lnTo>
                  <a:lnTo>
                    <a:pt x="36163" y="27363"/>
                  </a:lnTo>
                  <a:lnTo>
                    <a:pt x="36919" y="27500"/>
                  </a:lnTo>
                  <a:lnTo>
                    <a:pt x="37813" y="27638"/>
                  </a:lnTo>
                  <a:lnTo>
                    <a:pt x="38706" y="27706"/>
                  </a:lnTo>
                  <a:lnTo>
                    <a:pt x="39600" y="27638"/>
                  </a:lnTo>
                  <a:lnTo>
                    <a:pt x="40425" y="27500"/>
                  </a:lnTo>
                  <a:lnTo>
                    <a:pt x="41181" y="27294"/>
                  </a:lnTo>
                  <a:lnTo>
                    <a:pt x="41938" y="27019"/>
                  </a:lnTo>
                  <a:lnTo>
                    <a:pt x="42625" y="26675"/>
                  </a:lnTo>
                  <a:lnTo>
                    <a:pt x="43244" y="26194"/>
                  </a:lnTo>
                  <a:lnTo>
                    <a:pt x="43863" y="25644"/>
                  </a:lnTo>
                  <a:lnTo>
                    <a:pt x="44413" y="25025"/>
                  </a:lnTo>
                  <a:lnTo>
                    <a:pt x="44894" y="24338"/>
                  </a:lnTo>
                  <a:lnTo>
                    <a:pt x="45306" y="23581"/>
                  </a:lnTo>
                  <a:lnTo>
                    <a:pt x="45650" y="22825"/>
                  </a:lnTo>
                  <a:lnTo>
                    <a:pt x="45925" y="21931"/>
                  </a:lnTo>
                  <a:lnTo>
                    <a:pt x="46200" y="21038"/>
                  </a:lnTo>
                  <a:lnTo>
                    <a:pt x="46338" y="20144"/>
                  </a:lnTo>
                  <a:lnTo>
                    <a:pt x="46406" y="19113"/>
                  </a:lnTo>
                  <a:lnTo>
                    <a:pt x="46475" y="18081"/>
                  </a:lnTo>
                  <a:lnTo>
                    <a:pt x="46475" y="17669"/>
                  </a:lnTo>
                  <a:lnTo>
                    <a:pt x="46406" y="16500"/>
                  </a:lnTo>
                  <a:lnTo>
                    <a:pt x="46338" y="15331"/>
                  </a:lnTo>
                  <a:lnTo>
                    <a:pt x="46200" y="14300"/>
                  </a:lnTo>
                  <a:lnTo>
                    <a:pt x="45925" y="13269"/>
                  </a:lnTo>
                  <a:lnTo>
                    <a:pt x="45650" y="12375"/>
                  </a:lnTo>
                  <a:lnTo>
                    <a:pt x="45306" y="11481"/>
                  </a:lnTo>
                  <a:lnTo>
                    <a:pt x="44894" y="10656"/>
                  </a:lnTo>
                  <a:lnTo>
                    <a:pt x="44413" y="9900"/>
                  </a:lnTo>
                  <a:lnTo>
                    <a:pt x="43863" y="9213"/>
                  </a:lnTo>
                  <a:lnTo>
                    <a:pt x="43244" y="8594"/>
                  </a:lnTo>
                  <a:lnTo>
                    <a:pt x="42625" y="8113"/>
                  </a:lnTo>
                  <a:lnTo>
                    <a:pt x="41938" y="7631"/>
                  </a:lnTo>
                  <a:lnTo>
                    <a:pt x="41181" y="7356"/>
                  </a:lnTo>
                  <a:lnTo>
                    <a:pt x="40356" y="7081"/>
                  </a:lnTo>
                  <a:lnTo>
                    <a:pt x="39531" y="6944"/>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33"/>
            <p:cNvSpPr/>
            <p:nvPr/>
          </p:nvSpPr>
          <p:spPr>
            <a:xfrm>
              <a:off x="4403825" y="4516075"/>
              <a:ext cx="556900" cy="508775"/>
            </a:xfrm>
            <a:custGeom>
              <a:rect b="b" l="l" r="r" t="t"/>
              <a:pathLst>
                <a:path extrusionOk="0" fill="none" h="20351" w="22276">
                  <a:moveTo>
                    <a:pt x="0" y="20351"/>
                  </a:moveTo>
                  <a:lnTo>
                    <a:pt x="9694" y="20351"/>
                  </a:lnTo>
                  <a:lnTo>
                    <a:pt x="9694" y="18013"/>
                  </a:lnTo>
                  <a:lnTo>
                    <a:pt x="6669" y="17532"/>
                  </a:lnTo>
                  <a:lnTo>
                    <a:pt x="6669" y="5776"/>
                  </a:lnTo>
                  <a:lnTo>
                    <a:pt x="6669" y="5776"/>
                  </a:lnTo>
                  <a:lnTo>
                    <a:pt x="7081" y="5157"/>
                  </a:lnTo>
                  <a:lnTo>
                    <a:pt x="7494" y="4607"/>
                  </a:lnTo>
                  <a:lnTo>
                    <a:pt x="8044" y="4126"/>
                  </a:lnTo>
                  <a:lnTo>
                    <a:pt x="8594" y="3713"/>
                  </a:lnTo>
                  <a:lnTo>
                    <a:pt x="8594" y="3713"/>
                  </a:lnTo>
                  <a:lnTo>
                    <a:pt x="9213" y="3370"/>
                  </a:lnTo>
                  <a:lnTo>
                    <a:pt x="9900" y="3163"/>
                  </a:lnTo>
                  <a:lnTo>
                    <a:pt x="10588" y="2957"/>
                  </a:lnTo>
                  <a:lnTo>
                    <a:pt x="11344" y="2957"/>
                  </a:lnTo>
                  <a:lnTo>
                    <a:pt x="11344" y="2957"/>
                  </a:lnTo>
                  <a:lnTo>
                    <a:pt x="12375" y="3026"/>
                  </a:lnTo>
                  <a:lnTo>
                    <a:pt x="12856" y="3095"/>
                  </a:lnTo>
                  <a:lnTo>
                    <a:pt x="13269" y="3232"/>
                  </a:lnTo>
                  <a:lnTo>
                    <a:pt x="13613" y="3370"/>
                  </a:lnTo>
                  <a:lnTo>
                    <a:pt x="13956" y="3576"/>
                  </a:lnTo>
                  <a:lnTo>
                    <a:pt x="14300" y="3782"/>
                  </a:lnTo>
                  <a:lnTo>
                    <a:pt x="14575" y="4057"/>
                  </a:lnTo>
                  <a:lnTo>
                    <a:pt x="14575" y="4057"/>
                  </a:lnTo>
                  <a:lnTo>
                    <a:pt x="14781" y="4332"/>
                  </a:lnTo>
                  <a:lnTo>
                    <a:pt x="14988" y="4676"/>
                  </a:lnTo>
                  <a:lnTo>
                    <a:pt x="15194" y="5088"/>
                  </a:lnTo>
                  <a:lnTo>
                    <a:pt x="15331" y="5570"/>
                  </a:lnTo>
                  <a:lnTo>
                    <a:pt x="15538" y="6601"/>
                  </a:lnTo>
                  <a:lnTo>
                    <a:pt x="15606" y="7770"/>
                  </a:lnTo>
                  <a:lnTo>
                    <a:pt x="15606" y="17532"/>
                  </a:lnTo>
                  <a:lnTo>
                    <a:pt x="12581" y="18013"/>
                  </a:lnTo>
                  <a:lnTo>
                    <a:pt x="12581" y="20351"/>
                  </a:lnTo>
                  <a:lnTo>
                    <a:pt x="22275" y="20351"/>
                  </a:lnTo>
                  <a:lnTo>
                    <a:pt x="22275" y="18013"/>
                  </a:lnTo>
                  <a:lnTo>
                    <a:pt x="19250" y="17532"/>
                  </a:lnTo>
                  <a:lnTo>
                    <a:pt x="19250" y="7701"/>
                  </a:lnTo>
                  <a:lnTo>
                    <a:pt x="19250" y="7701"/>
                  </a:lnTo>
                  <a:lnTo>
                    <a:pt x="19181" y="6738"/>
                  </a:lnTo>
                  <a:lnTo>
                    <a:pt x="19113" y="5913"/>
                  </a:lnTo>
                  <a:lnTo>
                    <a:pt x="18975" y="5020"/>
                  </a:lnTo>
                  <a:lnTo>
                    <a:pt x="18769" y="4263"/>
                  </a:lnTo>
                  <a:lnTo>
                    <a:pt x="18563" y="3576"/>
                  </a:lnTo>
                  <a:lnTo>
                    <a:pt x="18219" y="2957"/>
                  </a:lnTo>
                  <a:lnTo>
                    <a:pt x="17875" y="2407"/>
                  </a:lnTo>
                  <a:lnTo>
                    <a:pt x="17463" y="1857"/>
                  </a:lnTo>
                  <a:lnTo>
                    <a:pt x="17463" y="1857"/>
                  </a:lnTo>
                  <a:lnTo>
                    <a:pt x="16981" y="1445"/>
                  </a:lnTo>
                  <a:lnTo>
                    <a:pt x="16500" y="1032"/>
                  </a:lnTo>
                  <a:lnTo>
                    <a:pt x="15950" y="757"/>
                  </a:lnTo>
                  <a:lnTo>
                    <a:pt x="15331" y="482"/>
                  </a:lnTo>
                  <a:lnTo>
                    <a:pt x="14713" y="276"/>
                  </a:lnTo>
                  <a:lnTo>
                    <a:pt x="13956" y="70"/>
                  </a:lnTo>
                  <a:lnTo>
                    <a:pt x="13269" y="1"/>
                  </a:lnTo>
                  <a:lnTo>
                    <a:pt x="12444" y="1"/>
                  </a:lnTo>
                  <a:lnTo>
                    <a:pt x="12444" y="1"/>
                  </a:lnTo>
                  <a:lnTo>
                    <a:pt x="11550" y="70"/>
                  </a:lnTo>
                  <a:lnTo>
                    <a:pt x="10656" y="207"/>
                  </a:lnTo>
                  <a:lnTo>
                    <a:pt x="9831" y="482"/>
                  </a:lnTo>
                  <a:lnTo>
                    <a:pt x="9006" y="895"/>
                  </a:lnTo>
                  <a:lnTo>
                    <a:pt x="9006" y="895"/>
                  </a:lnTo>
                  <a:lnTo>
                    <a:pt x="8319" y="1376"/>
                  </a:lnTo>
                  <a:lnTo>
                    <a:pt x="7631" y="1926"/>
                  </a:lnTo>
                  <a:lnTo>
                    <a:pt x="7081" y="2613"/>
                  </a:lnTo>
                  <a:lnTo>
                    <a:pt x="6531" y="3301"/>
                  </a:lnTo>
                  <a:lnTo>
                    <a:pt x="6256" y="345"/>
                  </a:lnTo>
                  <a:lnTo>
                    <a:pt x="0" y="345"/>
                  </a:lnTo>
                  <a:lnTo>
                    <a:pt x="0" y="2682"/>
                  </a:lnTo>
                  <a:lnTo>
                    <a:pt x="3025" y="3232"/>
                  </a:lnTo>
                  <a:lnTo>
                    <a:pt x="3025" y="17532"/>
                  </a:lnTo>
                  <a:lnTo>
                    <a:pt x="0" y="18013"/>
                  </a:lnTo>
                  <a:lnTo>
                    <a:pt x="0" y="2035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33"/>
            <p:cNvSpPr/>
            <p:nvPr/>
          </p:nvSpPr>
          <p:spPr>
            <a:xfrm>
              <a:off x="4005075" y="4586550"/>
              <a:ext cx="232050" cy="139250"/>
            </a:xfrm>
            <a:custGeom>
              <a:rect b="b" l="l" r="r" t="t"/>
              <a:pathLst>
                <a:path extrusionOk="0" fill="none" h="5570" w="9282">
                  <a:moveTo>
                    <a:pt x="8113" y="1444"/>
                  </a:moveTo>
                  <a:lnTo>
                    <a:pt x="8113" y="1444"/>
                  </a:lnTo>
                  <a:lnTo>
                    <a:pt x="8388" y="1857"/>
                  </a:lnTo>
                  <a:lnTo>
                    <a:pt x="8594" y="2269"/>
                  </a:lnTo>
                  <a:lnTo>
                    <a:pt x="8800" y="2682"/>
                  </a:lnTo>
                  <a:lnTo>
                    <a:pt x="9006" y="3094"/>
                  </a:lnTo>
                  <a:lnTo>
                    <a:pt x="9213" y="4057"/>
                  </a:lnTo>
                  <a:lnTo>
                    <a:pt x="9281" y="5088"/>
                  </a:lnTo>
                  <a:lnTo>
                    <a:pt x="9281" y="5569"/>
                  </a:lnTo>
                  <a:lnTo>
                    <a:pt x="69" y="5569"/>
                  </a:lnTo>
                  <a:lnTo>
                    <a:pt x="0" y="5432"/>
                  </a:lnTo>
                  <a:lnTo>
                    <a:pt x="0" y="5432"/>
                  </a:lnTo>
                  <a:lnTo>
                    <a:pt x="206" y="4332"/>
                  </a:lnTo>
                  <a:lnTo>
                    <a:pt x="550" y="3301"/>
                  </a:lnTo>
                  <a:lnTo>
                    <a:pt x="1031" y="2407"/>
                  </a:lnTo>
                  <a:lnTo>
                    <a:pt x="1581" y="1582"/>
                  </a:lnTo>
                  <a:lnTo>
                    <a:pt x="1581" y="1582"/>
                  </a:lnTo>
                  <a:lnTo>
                    <a:pt x="1925" y="1238"/>
                  </a:lnTo>
                  <a:lnTo>
                    <a:pt x="2269" y="894"/>
                  </a:lnTo>
                  <a:lnTo>
                    <a:pt x="2613" y="619"/>
                  </a:lnTo>
                  <a:lnTo>
                    <a:pt x="3025" y="413"/>
                  </a:lnTo>
                  <a:lnTo>
                    <a:pt x="3438" y="276"/>
                  </a:lnTo>
                  <a:lnTo>
                    <a:pt x="3850" y="138"/>
                  </a:lnTo>
                  <a:lnTo>
                    <a:pt x="4263" y="69"/>
                  </a:lnTo>
                  <a:lnTo>
                    <a:pt x="4744" y="1"/>
                  </a:lnTo>
                  <a:lnTo>
                    <a:pt x="4744" y="1"/>
                  </a:lnTo>
                  <a:lnTo>
                    <a:pt x="5294" y="69"/>
                  </a:lnTo>
                  <a:lnTo>
                    <a:pt x="5775" y="138"/>
                  </a:lnTo>
                  <a:lnTo>
                    <a:pt x="6256" y="207"/>
                  </a:lnTo>
                  <a:lnTo>
                    <a:pt x="6669" y="413"/>
                  </a:lnTo>
                  <a:lnTo>
                    <a:pt x="7081" y="619"/>
                  </a:lnTo>
                  <a:lnTo>
                    <a:pt x="7494" y="826"/>
                  </a:lnTo>
                  <a:lnTo>
                    <a:pt x="7838" y="1101"/>
                  </a:lnTo>
                  <a:lnTo>
                    <a:pt x="8113" y="1444"/>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33"/>
            <p:cNvSpPr/>
            <p:nvPr/>
          </p:nvSpPr>
          <p:spPr>
            <a:xfrm>
              <a:off x="3908825" y="4516075"/>
              <a:ext cx="419400" cy="519100"/>
            </a:xfrm>
            <a:custGeom>
              <a:rect b="b" l="l" r="r" t="t"/>
              <a:pathLst>
                <a:path extrusionOk="0" fill="none" h="20764" w="16776">
                  <a:moveTo>
                    <a:pt x="13338" y="20007"/>
                  </a:moveTo>
                  <a:lnTo>
                    <a:pt x="13338" y="20007"/>
                  </a:lnTo>
                  <a:lnTo>
                    <a:pt x="14231" y="19663"/>
                  </a:lnTo>
                  <a:lnTo>
                    <a:pt x="14988" y="19251"/>
                  </a:lnTo>
                  <a:lnTo>
                    <a:pt x="15606" y="18770"/>
                  </a:lnTo>
                  <a:lnTo>
                    <a:pt x="16225" y="18288"/>
                  </a:lnTo>
                  <a:lnTo>
                    <a:pt x="14781" y="15882"/>
                  </a:lnTo>
                  <a:lnTo>
                    <a:pt x="14781" y="15882"/>
                  </a:lnTo>
                  <a:lnTo>
                    <a:pt x="14231" y="16363"/>
                  </a:lnTo>
                  <a:lnTo>
                    <a:pt x="13681" y="16707"/>
                  </a:lnTo>
                  <a:lnTo>
                    <a:pt x="13063" y="17051"/>
                  </a:lnTo>
                  <a:lnTo>
                    <a:pt x="12375" y="17395"/>
                  </a:lnTo>
                  <a:lnTo>
                    <a:pt x="12375" y="17395"/>
                  </a:lnTo>
                  <a:lnTo>
                    <a:pt x="11619" y="17601"/>
                  </a:lnTo>
                  <a:lnTo>
                    <a:pt x="10863" y="17738"/>
                  </a:lnTo>
                  <a:lnTo>
                    <a:pt x="10038" y="17876"/>
                  </a:lnTo>
                  <a:lnTo>
                    <a:pt x="9144" y="17876"/>
                  </a:lnTo>
                  <a:lnTo>
                    <a:pt x="9144" y="17876"/>
                  </a:lnTo>
                  <a:lnTo>
                    <a:pt x="8525" y="17876"/>
                  </a:lnTo>
                  <a:lnTo>
                    <a:pt x="7906" y="17807"/>
                  </a:lnTo>
                  <a:lnTo>
                    <a:pt x="7356" y="17601"/>
                  </a:lnTo>
                  <a:lnTo>
                    <a:pt x="6875" y="17395"/>
                  </a:lnTo>
                  <a:lnTo>
                    <a:pt x="6394" y="17188"/>
                  </a:lnTo>
                  <a:lnTo>
                    <a:pt x="5981" y="16845"/>
                  </a:lnTo>
                  <a:lnTo>
                    <a:pt x="5569" y="16501"/>
                  </a:lnTo>
                  <a:lnTo>
                    <a:pt x="5156" y="16020"/>
                  </a:lnTo>
                  <a:lnTo>
                    <a:pt x="5156" y="16020"/>
                  </a:lnTo>
                  <a:lnTo>
                    <a:pt x="4881" y="15538"/>
                  </a:lnTo>
                  <a:lnTo>
                    <a:pt x="4538" y="15057"/>
                  </a:lnTo>
                  <a:lnTo>
                    <a:pt x="4331" y="14507"/>
                  </a:lnTo>
                  <a:lnTo>
                    <a:pt x="4125" y="13888"/>
                  </a:lnTo>
                  <a:lnTo>
                    <a:pt x="3988" y="13338"/>
                  </a:lnTo>
                  <a:lnTo>
                    <a:pt x="3850" y="12651"/>
                  </a:lnTo>
                  <a:lnTo>
                    <a:pt x="3781" y="12032"/>
                  </a:lnTo>
                  <a:lnTo>
                    <a:pt x="3713" y="11276"/>
                  </a:lnTo>
                  <a:lnTo>
                    <a:pt x="3781" y="11207"/>
                  </a:lnTo>
                  <a:lnTo>
                    <a:pt x="16775" y="11207"/>
                  </a:lnTo>
                  <a:lnTo>
                    <a:pt x="16775" y="8938"/>
                  </a:lnTo>
                  <a:lnTo>
                    <a:pt x="16775" y="8938"/>
                  </a:lnTo>
                  <a:lnTo>
                    <a:pt x="16706" y="7907"/>
                  </a:lnTo>
                  <a:lnTo>
                    <a:pt x="16638" y="7013"/>
                  </a:lnTo>
                  <a:lnTo>
                    <a:pt x="16431" y="6120"/>
                  </a:lnTo>
                  <a:lnTo>
                    <a:pt x="16225" y="5295"/>
                  </a:lnTo>
                  <a:lnTo>
                    <a:pt x="15950" y="4470"/>
                  </a:lnTo>
                  <a:lnTo>
                    <a:pt x="15606" y="3713"/>
                  </a:lnTo>
                  <a:lnTo>
                    <a:pt x="15194" y="3026"/>
                  </a:lnTo>
                  <a:lnTo>
                    <a:pt x="14644" y="2407"/>
                  </a:lnTo>
                  <a:lnTo>
                    <a:pt x="14644" y="2407"/>
                  </a:lnTo>
                  <a:lnTo>
                    <a:pt x="14094" y="1857"/>
                  </a:lnTo>
                  <a:lnTo>
                    <a:pt x="13544" y="1376"/>
                  </a:lnTo>
                  <a:lnTo>
                    <a:pt x="12856" y="963"/>
                  </a:lnTo>
                  <a:lnTo>
                    <a:pt x="12100" y="620"/>
                  </a:lnTo>
                  <a:lnTo>
                    <a:pt x="11344" y="345"/>
                  </a:lnTo>
                  <a:lnTo>
                    <a:pt x="10450" y="138"/>
                  </a:lnTo>
                  <a:lnTo>
                    <a:pt x="9556" y="1"/>
                  </a:lnTo>
                  <a:lnTo>
                    <a:pt x="8594" y="1"/>
                  </a:lnTo>
                  <a:lnTo>
                    <a:pt x="8594" y="1"/>
                  </a:lnTo>
                  <a:lnTo>
                    <a:pt x="7700" y="1"/>
                  </a:lnTo>
                  <a:lnTo>
                    <a:pt x="6875" y="138"/>
                  </a:lnTo>
                  <a:lnTo>
                    <a:pt x="6119" y="413"/>
                  </a:lnTo>
                  <a:lnTo>
                    <a:pt x="5363" y="688"/>
                  </a:lnTo>
                  <a:lnTo>
                    <a:pt x="4606" y="1101"/>
                  </a:lnTo>
                  <a:lnTo>
                    <a:pt x="3850" y="1582"/>
                  </a:lnTo>
                  <a:lnTo>
                    <a:pt x="3231" y="2132"/>
                  </a:lnTo>
                  <a:lnTo>
                    <a:pt x="2544" y="2820"/>
                  </a:lnTo>
                  <a:lnTo>
                    <a:pt x="2544" y="2820"/>
                  </a:lnTo>
                  <a:lnTo>
                    <a:pt x="1994" y="3576"/>
                  </a:lnTo>
                  <a:lnTo>
                    <a:pt x="1444" y="4332"/>
                  </a:lnTo>
                  <a:lnTo>
                    <a:pt x="1031" y="5157"/>
                  </a:lnTo>
                  <a:lnTo>
                    <a:pt x="619" y="5982"/>
                  </a:lnTo>
                  <a:lnTo>
                    <a:pt x="344" y="6945"/>
                  </a:lnTo>
                  <a:lnTo>
                    <a:pt x="206" y="7907"/>
                  </a:lnTo>
                  <a:lnTo>
                    <a:pt x="69" y="8870"/>
                  </a:lnTo>
                  <a:lnTo>
                    <a:pt x="0" y="9901"/>
                  </a:lnTo>
                  <a:lnTo>
                    <a:pt x="0" y="10726"/>
                  </a:lnTo>
                  <a:lnTo>
                    <a:pt x="0" y="10726"/>
                  </a:lnTo>
                  <a:lnTo>
                    <a:pt x="69" y="11826"/>
                  </a:lnTo>
                  <a:lnTo>
                    <a:pt x="138" y="12857"/>
                  </a:lnTo>
                  <a:lnTo>
                    <a:pt x="344" y="13820"/>
                  </a:lnTo>
                  <a:lnTo>
                    <a:pt x="619" y="14782"/>
                  </a:lnTo>
                  <a:lnTo>
                    <a:pt x="963" y="15607"/>
                  </a:lnTo>
                  <a:lnTo>
                    <a:pt x="1375" y="16432"/>
                  </a:lnTo>
                  <a:lnTo>
                    <a:pt x="1925" y="17257"/>
                  </a:lnTo>
                  <a:lnTo>
                    <a:pt x="2475" y="17945"/>
                  </a:lnTo>
                  <a:lnTo>
                    <a:pt x="2475" y="17945"/>
                  </a:lnTo>
                  <a:lnTo>
                    <a:pt x="3094" y="18632"/>
                  </a:lnTo>
                  <a:lnTo>
                    <a:pt x="3850" y="19182"/>
                  </a:lnTo>
                  <a:lnTo>
                    <a:pt x="4606" y="19663"/>
                  </a:lnTo>
                  <a:lnTo>
                    <a:pt x="5363" y="20076"/>
                  </a:lnTo>
                  <a:lnTo>
                    <a:pt x="6256" y="20351"/>
                  </a:lnTo>
                  <a:lnTo>
                    <a:pt x="7150" y="20557"/>
                  </a:lnTo>
                  <a:lnTo>
                    <a:pt x="8113" y="20695"/>
                  </a:lnTo>
                  <a:lnTo>
                    <a:pt x="9144" y="20763"/>
                  </a:lnTo>
                  <a:lnTo>
                    <a:pt x="9144" y="20763"/>
                  </a:lnTo>
                  <a:lnTo>
                    <a:pt x="10313" y="20695"/>
                  </a:lnTo>
                  <a:lnTo>
                    <a:pt x="11413" y="20557"/>
                  </a:lnTo>
                  <a:lnTo>
                    <a:pt x="12444" y="20351"/>
                  </a:lnTo>
                  <a:lnTo>
                    <a:pt x="13338" y="20007"/>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33"/>
            <p:cNvSpPr/>
            <p:nvPr/>
          </p:nvSpPr>
          <p:spPr>
            <a:xfrm>
              <a:off x="3491150" y="4590000"/>
              <a:ext cx="244100" cy="372975"/>
            </a:xfrm>
            <a:custGeom>
              <a:rect b="b" l="l" r="r" t="t"/>
              <a:pathLst>
                <a:path extrusionOk="0" fill="none" h="14919" w="9764">
                  <a:moveTo>
                    <a:pt x="9763" y="8181"/>
                  </a:moveTo>
                  <a:lnTo>
                    <a:pt x="9763" y="8181"/>
                  </a:lnTo>
                  <a:lnTo>
                    <a:pt x="9695" y="8869"/>
                  </a:lnTo>
                  <a:lnTo>
                    <a:pt x="9626" y="9556"/>
                  </a:lnTo>
                  <a:lnTo>
                    <a:pt x="9557" y="10244"/>
                  </a:lnTo>
                  <a:lnTo>
                    <a:pt x="9420" y="10863"/>
                  </a:lnTo>
                  <a:lnTo>
                    <a:pt x="9213" y="11481"/>
                  </a:lnTo>
                  <a:lnTo>
                    <a:pt x="9007" y="12031"/>
                  </a:lnTo>
                  <a:lnTo>
                    <a:pt x="8732" y="12581"/>
                  </a:lnTo>
                  <a:lnTo>
                    <a:pt x="8388" y="13063"/>
                  </a:lnTo>
                  <a:lnTo>
                    <a:pt x="8388" y="13063"/>
                  </a:lnTo>
                  <a:lnTo>
                    <a:pt x="8045" y="13475"/>
                  </a:lnTo>
                  <a:lnTo>
                    <a:pt x="7632" y="13888"/>
                  </a:lnTo>
                  <a:lnTo>
                    <a:pt x="7220" y="14231"/>
                  </a:lnTo>
                  <a:lnTo>
                    <a:pt x="6738" y="14438"/>
                  </a:lnTo>
                  <a:lnTo>
                    <a:pt x="6257" y="14644"/>
                  </a:lnTo>
                  <a:lnTo>
                    <a:pt x="5707" y="14850"/>
                  </a:lnTo>
                  <a:lnTo>
                    <a:pt x="5088" y="14919"/>
                  </a:lnTo>
                  <a:lnTo>
                    <a:pt x="4470" y="14919"/>
                  </a:lnTo>
                  <a:lnTo>
                    <a:pt x="4470" y="14919"/>
                  </a:lnTo>
                  <a:lnTo>
                    <a:pt x="3713" y="14919"/>
                  </a:lnTo>
                  <a:lnTo>
                    <a:pt x="3026" y="14781"/>
                  </a:lnTo>
                  <a:lnTo>
                    <a:pt x="2338" y="14575"/>
                  </a:lnTo>
                  <a:lnTo>
                    <a:pt x="1788" y="14231"/>
                  </a:lnTo>
                  <a:lnTo>
                    <a:pt x="1788" y="14231"/>
                  </a:lnTo>
                  <a:lnTo>
                    <a:pt x="1238" y="13888"/>
                  </a:lnTo>
                  <a:lnTo>
                    <a:pt x="757" y="13475"/>
                  </a:lnTo>
                  <a:lnTo>
                    <a:pt x="345" y="12925"/>
                  </a:lnTo>
                  <a:lnTo>
                    <a:pt x="1" y="12375"/>
                  </a:lnTo>
                  <a:lnTo>
                    <a:pt x="1" y="2613"/>
                  </a:lnTo>
                  <a:lnTo>
                    <a:pt x="1" y="2613"/>
                  </a:lnTo>
                  <a:lnTo>
                    <a:pt x="345" y="2063"/>
                  </a:lnTo>
                  <a:lnTo>
                    <a:pt x="757" y="1513"/>
                  </a:lnTo>
                  <a:lnTo>
                    <a:pt x="1238" y="1100"/>
                  </a:lnTo>
                  <a:lnTo>
                    <a:pt x="1788" y="688"/>
                  </a:lnTo>
                  <a:lnTo>
                    <a:pt x="1788" y="688"/>
                  </a:lnTo>
                  <a:lnTo>
                    <a:pt x="2407" y="413"/>
                  </a:lnTo>
                  <a:lnTo>
                    <a:pt x="3026" y="138"/>
                  </a:lnTo>
                  <a:lnTo>
                    <a:pt x="3713" y="0"/>
                  </a:lnTo>
                  <a:lnTo>
                    <a:pt x="4470" y="0"/>
                  </a:lnTo>
                  <a:lnTo>
                    <a:pt x="4470" y="0"/>
                  </a:lnTo>
                  <a:lnTo>
                    <a:pt x="5088" y="0"/>
                  </a:lnTo>
                  <a:lnTo>
                    <a:pt x="5707" y="138"/>
                  </a:lnTo>
                  <a:lnTo>
                    <a:pt x="6257" y="275"/>
                  </a:lnTo>
                  <a:lnTo>
                    <a:pt x="6738" y="550"/>
                  </a:lnTo>
                  <a:lnTo>
                    <a:pt x="7220" y="825"/>
                  </a:lnTo>
                  <a:lnTo>
                    <a:pt x="7632" y="1238"/>
                  </a:lnTo>
                  <a:lnTo>
                    <a:pt x="8045" y="1650"/>
                  </a:lnTo>
                  <a:lnTo>
                    <a:pt x="8388" y="2131"/>
                  </a:lnTo>
                  <a:lnTo>
                    <a:pt x="8388" y="2131"/>
                  </a:lnTo>
                  <a:lnTo>
                    <a:pt x="8732" y="2750"/>
                  </a:lnTo>
                  <a:lnTo>
                    <a:pt x="9007" y="3300"/>
                  </a:lnTo>
                  <a:lnTo>
                    <a:pt x="9213" y="3988"/>
                  </a:lnTo>
                  <a:lnTo>
                    <a:pt x="9420" y="4675"/>
                  </a:lnTo>
                  <a:lnTo>
                    <a:pt x="9557" y="5363"/>
                  </a:lnTo>
                  <a:lnTo>
                    <a:pt x="9626" y="6119"/>
                  </a:lnTo>
                  <a:lnTo>
                    <a:pt x="9695" y="6944"/>
                  </a:lnTo>
                  <a:lnTo>
                    <a:pt x="9763" y="7769"/>
                  </a:lnTo>
                  <a:lnTo>
                    <a:pt x="9763" y="818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33"/>
            <p:cNvSpPr/>
            <p:nvPr/>
          </p:nvSpPr>
          <p:spPr>
            <a:xfrm>
              <a:off x="3324450" y="4516075"/>
              <a:ext cx="501900" cy="701275"/>
            </a:xfrm>
            <a:custGeom>
              <a:rect b="b" l="l" r="r" t="t"/>
              <a:pathLst>
                <a:path extrusionOk="0" fill="none" h="28051" w="20076">
                  <a:moveTo>
                    <a:pt x="0" y="28051"/>
                  </a:moveTo>
                  <a:lnTo>
                    <a:pt x="9694" y="28051"/>
                  </a:lnTo>
                  <a:lnTo>
                    <a:pt x="9694" y="25713"/>
                  </a:lnTo>
                  <a:lnTo>
                    <a:pt x="6669" y="25163"/>
                  </a:lnTo>
                  <a:lnTo>
                    <a:pt x="6669" y="18288"/>
                  </a:lnTo>
                  <a:lnTo>
                    <a:pt x="6669" y="18288"/>
                  </a:lnTo>
                  <a:lnTo>
                    <a:pt x="7150" y="18838"/>
                  </a:lnTo>
                  <a:lnTo>
                    <a:pt x="7769" y="19320"/>
                  </a:lnTo>
                  <a:lnTo>
                    <a:pt x="8388" y="19801"/>
                  </a:lnTo>
                  <a:lnTo>
                    <a:pt x="9075" y="20145"/>
                  </a:lnTo>
                  <a:lnTo>
                    <a:pt x="9075" y="20145"/>
                  </a:lnTo>
                  <a:lnTo>
                    <a:pt x="9763" y="20420"/>
                  </a:lnTo>
                  <a:lnTo>
                    <a:pt x="10519" y="20557"/>
                  </a:lnTo>
                  <a:lnTo>
                    <a:pt x="11413" y="20695"/>
                  </a:lnTo>
                  <a:lnTo>
                    <a:pt x="12306" y="20763"/>
                  </a:lnTo>
                  <a:lnTo>
                    <a:pt x="12306" y="20763"/>
                  </a:lnTo>
                  <a:lnTo>
                    <a:pt x="13200" y="20695"/>
                  </a:lnTo>
                  <a:lnTo>
                    <a:pt x="14025" y="20557"/>
                  </a:lnTo>
                  <a:lnTo>
                    <a:pt x="14781" y="20351"/>
                  </a:lnTo>
                  <a:lnTo>
                    <a:pt x="15538" y="20076"/>
                  </a:lnTo>
                  <a:lnTo>
                    <a:pt x="16225" y="19732"/>
                  </a:lnTo>
                  <a:lnTo>
                    <a:pt x="16844" y="19251"/>
                  </a:lnTo>
                  <a:lnTo>
                    <a:pt x="17463" y="18701"/>
                  </a:lnTo>
                  <a:lnTo>
                    <a:pt x="18013" y="18082"/>
                  </a:lnTo>
                  <a:lnTo>
                    <a:pt x="18013" y="18082"/>
                  </a:lnTo>
                  <a:lnTo>
                    <a:pt x="18494" y="17395"/>
                  </a:lnTo>
                  <a:lnTo>
                    <a:pt x="18906" y="16638"/>
                  </a:lnTo>
                  <a:lnTo>
                    <a:pt x="19250" y="15882"/>
                  </a:lnTo>
                  <a:lnTo>
                    <a:pt x="19525" y="14988"/>
                  </a:lnTo>
                  <a:lnTo>
                    <a:pt x="19800" y="14095"/>
                  </a:lnTo>
                  <a:lnTo>
                    <a:pt x="19938" y="13201"/>
                  </a:lnTo>
                  <a:lnTo>
                    <a:pt x="20006" y="12170"/>
                  </a:lnTo>
                  <a:lnTo>
                    <a:pt x="20075" y="11138"/>
                  </a:lnTo>
                  <a:lnTo>
                    <a:pt x="20075" y="10726"/>
                  </a:lnTo>
                  <a:lnTo>
                    <a:pt x="20075" y="10726"/>
                  </a:lnTo>
                  <a:lnTo>
                    <a:pt x="20006" y="9557"/>
                  </a:lnTo>
                  <a:lnTo>
                    <a:pt x="19938" y="8388"/>
                  </a:lnTo>
                  <a:lnTo>
                    <a:pt x="19800" y="7357"/>
                  </a:lnTo>
                  <a:lnTo>
                    <a:pt x="19525" y="6326"/>
                  </a:lnTo>
                  <a:lnTo>
                    <a:pt x="19250" y="5432"/>
                  </a:lnTo>
                  <a:lnTo>
                    <a:pt x="18906" y="4538"/>
                  </a:lnTo>
                  <a:lnTo>
                    <a:pt x="18494" y="3713"/>
                  </a:lnTo>
                  <a:lnTo>
                    <a:pt x="18013" y="2957"/>
                  </a:lnTo>
                  <a:lnTo>
                    <a:pt x="18013" y="2957"/>
                  </a:lnTo>
                  <a:lnTo>
                    <a:pt x="17463" y="2270"/>
                  </a:lnTo>
                  <a:lnTo>
                    <a:pt x="16844" y="1651"/>
                  </a:lnTo>
                  <a:lnTo>
                    <a:pt x="16225" y="1170"/>
                  </a:lnTo>
                  <a:lnTo>
                    <a:pt x="15538" y="688"/>
                  </a:lnTo>
                  <a:lnTo>
                    <a:pt x="14781" y="413"/>
                  </a:lnTo>
                  <a:lnTo>
                    <a:pt x="13956" y="138"/>
                  </a:lnTo>
                  <a:lnTo>
                    <a:pt x="13131" y="1"/>
                  </a:lnTo>
                  <a:lnTo>
                    <a:pt x="12238" y="1"/>
                  </a:lnTo>
                  <a:lnTo>
                    <a:pt x="12238" y="1"/>
                  </a:lnTo>
                  <a:lnTo>
                    <a:pt x="11344" y="1"/>
                  </a:lnTo>
                  <a:lnTo>
                    <a:pt x="10450" y="138"/>
                  </a:lnTo>
                  <a:lnTo>
                    <a:pt x="9625" y="413"/>
                  </a:lnTo>
                  <a:lnTo>
                    <a:pt x="8938" y="688"/>
                  </a:lnTo>
                  <a:lnTo>
                    <a:pt x="8938" y="688"/>
                  </a:lnTo>
                  <a:lnTo>
                    <a:pt x="8250" y="1101"/>
                  </a:lnTo>
                  <a:lnTo>
                    <a:pt x="7563" y="1582"/>
                  </a:lnTo>
                  <a:lnTo>
                    <a:pt x="7013" y="2132"/>
                  </a:lnTo>
                  <a:lnTo>
                    <a:pt x="6463" y="2820"/>
                  </a:lnTo>
                  <a:lnTo>
                    <a:pt x="6119" y="345"/>
                  </a:lnTo>
                  <a:lnTo>
                    <a:pt x="0" y="345"/>
                  </a:lnTo>
                  <a:lnTo>
                    <a:pt x="0" y="2682"/>
                  </a:lnTo>
                  <a:lnTo>
                    <a:pt x="3025" y="3232"/>
                  </a:lnTo>
                  <a:lnTo>
                    <a:pt x="3025" y="25163"/>
                  </a:lnTo>
                  <a:lnTo>
                    <a:pt x="0" y="25713"/>
                  </a:lnTo>
                  <a:lnTo>
                    <a:pt x="0" y="2805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33"/>
            <p:cNvSpPr/>
            <p:nvPr/>
          </p:nvSpPr>
          <p:spPr>
            <a:xfrm>
              <a:off x="2755525" y="4418125"/>
              <a:ext cx="412525" cy="541425"/>
            </a:xfrm>
            <a:custGeom>
              <a:rect b="b" l="l" r="r" t="t"/>
              <a:pathLst>
                <a:path extrusionOk="0" fill="none" h="21657" w="16501">
                  <a:moveTo>
                    <a:pt x="16501" y="11000"/>
                  </a:moveTo>
                  <a:lnTo>
                    <a:pt x="16501" y="11000"/>
                  </a:lnTo>
                  <a:lnTo>
                    <a:pt x="16501" y="12169"/>
                  </a:lnTo>
                  <a:lnTo>
                    <a:pt x="16363" y="13269"/>
                  </a:lnTo>
                  <a:lnTo>
                    <a:pt x="16226" y="14300"/>
                  </a:lnTo>
                  <a:lnTo>
                    <a:pt x="15951" y="15331"/>
                  </a:lnTo>
                  <a:lnTo>
                    <a:pt x="15607" y="16225"/>
                  </a:lnTo>
                  <a:lnTo>
                    <a:pt x="15263" y="17119"/>
                  </a:lnTo>
                  <a:lnTo>
                    <a:pt x="14782" y="17944"/>
                  </a:lnTo>
                  <a:lnTo>
                    <a:pt x="14301" y="18700"/>
                  </a:lnTo>
                  <a:lnTo>
                    <a:pt x="14301" y="18700"/>
                  </a:lnTo>
                  <a:lnTo>
                    <a:pt x="13682" y="19388"/>
                  </a:lnTo>
                  <a:lnTo>
                    <a:pt x="13063" y="20006"/>
                  </a:lnTo>
                  <a:lnTo>
                    <a:pt x="12376" y="20556"/>
                  </a:lnTo>
                  <a:lnTo>
                    <a:pt x="11620" y="20969"/>
                  </a:lnTo>
                  <a:lnTo>
                    <a:pt x="10795" y="21244"/>
                  </a:lnTo>
                  <a:lnTo>
                    <a:pt x="9970" y="21519"/>
                  </a:lnTo>
                  <a:lnTo>
                    <a:pt x="9007" y="21656"/>
                  </a:lnTo>
                  <a:lnTo>
                    <a:pt x="8045" y="21656"/>
                  </a:lnTo>
                  <a:lnTo>
                    <a:pt x="8045" y="21656"/>
                  </a:lnTo>
                  <a:lnTo>
                    <a:pt x="7151" y="21656"/>
                  </a:lnTo>
                  <a:lnTo>
                    <a:pt x="6257" y="21519"/>
                  </a:lnTo>
                  <a:lnTo>
                    <a:pt x="5432" y="21244"/>
                  </a:lnTo>
                  <a:lnTo>
                    <a:pt x="4676" y="20969"/>
                  </a:lnTo>
                  <a:lnTo>
                    <a:pt x="3920" y="20488"/>
                  </a:lnTo>
                  <a:lnTo>
                    <a:pt x="3301" y="20006"/>
                  </a:lnTo>
                  <a:lnTo>
                    <a:pt x="2682" y="19388"/>
                  </a:lnTo>
                  <a:lnTo>
                    <a:pt x="2132" y="18700"/>
                  </a:lnTo>
                  <a:lnTo>
                    <a:pt x="2132" y="18700"/>
                  </a:lnTo>
                  <a:lnTo>
                    <a:pt x="1582" y="17944"/>
                  </a:lnTo>
                  <a:lnTo>
                    <a:pt x="1170" y="17119"/>
                  </a:lnTo>
                  <a:lnTo>
                    <a:pt x="826" y="16225"/>
                  </a:lnTo>
                  <a:lnTo>
                    <a:pt x="482" y="15331"/>
                  </a:lnTo>
                  <a:lnTo>
                    <a:pt x="276" y="14300"/>
                  </a:lnTo>
                  <a:lnTo>
                    <a:pt x="70" y="13269"/>
                  </a:lnTo>
                  <a:lnTo>
                    <a:pt x="1" y="12169"/>
                  </a:lnTo>
                  <a:lnTo>
                    <a:pt x="1" y="11000"/>
                  </a:lnTo>
                  <a:lnTo>
                    <a:pt x="1" y="10588"/>
                  </a:lnTo>
                  <a:lnTo>
                    <a:pt x="1" y="10588"/>
                  </a:lnTo>
                  <a:lnTo>
                    <a:pt x="1" y="9419"/>
                  </a:lnTo>
                  <a:lnTo>
                    <a:pt x="70" y="8388"/>
                  </a:lnTo>
                  <a:lnTo>
                    <a:pt x="276" y="7356"/>
                  </a:lnTo>
                  <a:lnTo>
                    <a:pt x="482" y="6325"/>
                  </a:lnTo>
                  <a:lnTo>
                    <a:pt x="826" y="5431"/>
                  </a:lnTo>
                  <a:lnTo>
                    <a:pt x="1170" y="4538"/>
                  </a:lnTo>
                  <a:lnTo>
                    <a:pt x="1582" y="3713"/>
                  </a:lnTo>
                  <a:lnTo>
                    <a:pt x="2132" y="2956"/>
                  </a:lnTo>
                  <a:lnTo>
                    <a:pt x="2132" y="2956"/>
                  </a:lnTo>
                  <a:lnTo>
                    <a:pt x="2682" y="2269"/>
                  </a:lnTo>
                  <a:lnTo>
                    <a:pt x="3301" y="1650"/>
                  </a:lnTo>
                  <a:lnTo>
                    <a:pt x="3920" y="1100"/>
                  </a:lnTo>
                  <a:lnTo>
                    <a:pt x="4676" y="688"/>
                  </a:lnTo>
                  <a:lnTo>
                    <a:pt x="5432" y="413"/>
                  </a:lnTo>
                  <a:lnTo>
                    <a:pt x="6257" y="138"/>
                  </a:lnTo>
                  <a:lnTo>
                    <a:pt x="7151" y="0"/>
                  </a:lnTo>
                  <a:lnTo>
                    <a:pt x="8045" y="0"/>
                  </a:lnTo>
                  <a:lnTo>
                    <a:pt x="8045" y="0"/>
                  </a:lnTo>
                  <a:lnTo>
                    <a:pt x="9007" y="0"/>
                  </a:lnTo>
                  <a:lnTo>
                    <a:pt x="9901" y="138"/>
                  </a:lnTo>
                  <a:lnTo>
                    <a:pt x="10795" y="413"/>
                  </a:lnTo>
                  <a:lnTo>
                    <a:pt x="11551" y="688"/>
                  </a:lnTo>
                  <a:lnTo>
                    <a:pt x="12307" y="1100"/>
                  </a:lnTo>
                  <a:lnTo>
                    <a:pt x="13063" y="1650"/>
                  </a:lnTo>
                  <a:lnTo>
                    <a:pt x="13682" y="2269"/>
                  </a:lnTo>
                  <a:lnTo>
                    <a:pt x="14232" y="2956"/>
                  </a:lnTo>
                  <a:lnTo>
                    <a:pt x="14232" y="2956"/>
                  </a:lnTo>
                  <a:lnTo>
                    <a:pt x="14782" y="3713"/>
                  </a:lnTo>
                  <a:lnTo>
                    <a:pt x="15263" y="4538"/>
                  </a:lnTo>
                  <a:lnTo>
                    <a:pt x="15607" y="5431"/>
                  </a:lnTo>
                  <a:lnTo>
                    <a:pt x="15951" y="6325"/>
                  </a:lnTo>
                  <a:lnTo>
                    <a:pt x="16157" y="7288"/>
                  </a:lnTo>
                  <a:lnTo>
                    <a:pt x="16363" y="8388"/>
                  </a:lnTo>
                  <a:lnTo>
                    <a:pt x="16501" y="9419"/>
                  </a:lnTo>
                  <a:lnTo>
                    <a:pt x="16501" y="10588"/>
                  </a:lnTo>
                  <a:lnTo>
                    <a:pt x="16501" y="11000"/>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33"/>
            <p:cNvSpPr/>
            <p:nvPr/>
          </p:nvSpPr>
          <p:spPr>
            <a:xfrm>
              <a:off x="2664450" y="4342500"/>
              <a:ext cx="594700" cy="692675"/>
            </a:xfrm>
            <a:custGeom>
              <a:rect b="b" l="l" r="r" t="t"/>
              <a:pathLst>
                <a:path extrusionOk="0" fill="none" h="27707" w="23788">
                  <a:moveTo>
                    <a:pt x="23788" y="13681"/>
                  </a:moveTo>
                  <a:lnTo>
                    <a:pt x="23788" y="13681"/>
                  </a:lnTo>
                  <a:lnTo>
                    <a:pt x="23719" y="12238"/>
                  </a:lnTo>
                  <a:lnTo>
                    <a:pt x="23581" y="10863"/>
                  </a:lnTo>
                  <a:lnTo>
                    <a:pt x="23306" y="9556"/>
                  </a:lnTo>
                  <a:lnTo>
                    <a:pt x="22963" y="8319"/>
                  </a:lnTo>
                  <a:lnTo>
                    <a:pt x="22481" y="7081"/>
                  </a:lnTo>
                  <a:lnTo>
                    <a:pt x="21863" y="5981"/>
                  </a:lnTo>
                  <a:lnTo>
                    <a:pt x="21175" y="4881"/>
                  </a:lnTo>
                  <a:lnTo>
                    <a:pt x="20419" y="3919"/>
                  </a:lnTo>
                  <a:lnTo>
                    <a:pt x="20419" y="3919"/>
                  </a:lnTo>
                  <a:lnTo>
                    <a:pt x="19525" y="2956"/>
                  </a:lnTo>
                  <a:lnTo>
                    <a:pt x="18631" y="2200"/>
                  </a:lnTo>
                  <a:lnTo>
                    <a:pt x="17600" y="1513"/>
                  </a:lnTo>
                  <a:lnTo>
                    <a:pt x="16569" y="963"/>
                  </a:lnTo>
                  <a:lnTo>
                    <a:pt x="15400" y="550"/>
                  </a:lnTo>
                  <a:lnTo>
                    <a:pt x="14231" y="275"/>
                  </a:lnTo>
                  <a:lnTo>
                    <a:pt x="12994" y="69"/>
                  </a:lnTo>
                  <a:lnTo>
                    <a:pt x="11688" y="0"/>
                  </a:lnTo>
                  <a:lnTo>
                    <a:pt x="11688" y="0"/>
                  </a:lnTo>
                  <a:lnTo>
                    <a:pt x="10381" y="69"/>
                  </a:lnTo>
                  <a:lnTo>
                    <a:pt x="9213" y="275"/>
                  </a:lnTo>
                  <a:lnTo>
                    <a:pt x="8044" y="550"/>
                  </a:lnTo>
                  <a:lnTo>
                    <a:pt x="6944" y="963"/>
                  </a:lnTo>
                  <a:lnTo>
                    <a:pt x="5913" y="1513"/>
                  </a:lnTo>
                  <a:lnTo>
                    <a:pt x="4950" y="2200"/>
                  </a:lnTo>
                  <a:lnTo>
                    <a:pt x="4056" y="2956"/>
                  </a:lnTo>
                  <a:lnTo>
                    <a:pt x="3231" y="3919"/>
                  </a:lnTo>
                  <a:lnTo>
                    <a:pt x="3231" y="3919"/>
                  </a:lnTo>
                  <a:lnTo>
                    <a:pt x="2475" y="4881"/>
                  </a:lnTo>
                  <a:lnTo>
                    <a:pt x="1788" y="5981"/>
                  </a:lnTo>
                  <a:lnTo>
                    <a:pt x="1238" y="7081"/>
                  </a:lnTo>
                  <a:lnTo>
                    <a:pt x="756" y="8319"/>
                  </a:lnTo>
                  <a:lnTo>
                    <a:pt x="413" y="9556"/>
                  </a:lnTo>
                  <a:lnTo>
                    <a:pt x="206" y="10863"/>
                  </a:lnTo>
                  <a:lnTo>
                    <a:pt x="0" y="12238"/>
                  </a:lnTo>
                  <a:lnTo>
                    <a:pt x="0" y="13681"/>
                  </a:lnTo>
                  <a:lnTo>
                    <a:pt x="0" y="14025"/>
                  </a:lnTo>
                  <a:lnTo>
                    <a:pt x="0" y="14025"/>
                  </a:lnTo>
                  <a:lnTo>
                    <a:pt x="0" y="15469"/>
                  </a:lnTo>
                  <a:lnTo>
                    <a:pt x="206" y="16844"/>
                  </a:lnTo>
                  <a:lnTo>
                    <a:pt x="413" y="18150"/>
                  </a:lnTo>
                  <a:lnTo>
                    <a:pt x="756" y="19388"/>
                  </a:lnTo>
                  <a:lnTo>
                    <a:pt x="1238" y="20625"/>
                  </a:lnTo>
                  <a:lnTo>
                    <a:pt x="1788" y="21725"/>
                  </a:lnTo>
                  <a:lnTo>
                    <a:pt x="2475" y="22825"/>
                  </a:lnTo>
                  <a:lnTo>
                    <a:pt x="3231" y="23788"/>
                  </a:lnTo>
                  <a:lnTo>
                    <a:pt x="3231" y="23788"/>
                  </a:lnTo>
                  <a:lnTo>
                    <a:pt x="4056" y="24681"/>
                  </a:lnTo>
                  <a:lnTo>
                    <a:pt x="4950" y="25506"/>
                  </a:lnTo>
                  <a:lnTo>
                    <a:pt x="5913" y="26194"/>
                  </a:lnTo>
                  <a:lnTo>
                    <a:pt x="6944" y="26744"/>
                  </a:lnTo>
                  <a:lnTo>
                    <a:pt x="8044" y="27156"/>
                  </a:lnTo>
                  <a:lnTo>
                    <a:pt x="9213" y="27431"/>
                  </a:lnTo>
                  <a:lnTo>
                    <a:pt x="10381" y="27638"/>
                  </a:lnTo>
                  <a:lnTo>
                    <a:pt x="11688" y="27706"/>
                  </a:lnTo>
                  <a:lnTo>
                    <a:pt x="11688" y="27706"/>
                  </a:lnTo>
                  <a:lnTo>
                    <a:pt x="12994" y="27638"/>
                  </a:lnTo>
                  <a:lnTo>
                    <a:pt x="14231" y="27431"/>
                  </a:lnTo>
                  <a:lnTo>
                    <a:pt x="15400" y="27156"/>
                  </a:lnTo>
                  <a:lnTo>
                    <a:pt x="16569" y="26744"/>
                  </a:lnTo>
                  <a:lnTo>
                    <a:pt x="17600" y="26194"/>
                  </a:lnTo>
                  <a:lnTo>
                    <a:pt x="18631" y="25506"/>
                  </a:lnTo>
                  <a:lnTo>
                    <a:pt x="19525" y="24681"/>
                  </a:lnTo>
                  <a:lnTo>
                    <a:pt x="20419" y="23788"/>
                  </a:lnTo>
                  <a:lnTo>
                    <a:pt x="20419" y="23788"/>
                  </a:lnTo>
                  <a:lnTo>
                    <a:pt x="21175" y="22825"/>
                  </a:lnTo>
                  <a:lnTo>
                    <a:pt x="21863" y="21725"/>
                  </a:lnTo>
                  <a:lnTo>
                    <a:pt x="22481" y="20625"/>
                  </a:lnTo>
                  <a:lnTo>
                    <a:pt x="22963" y="19388"/>
                  </a:lnTo>
                  <a:lnTo>
                    <a:pt x="23306" y="18150"/>
                  </a:lnTo>
                  <a:lnTo>
                    <a:pt x="23581" y="16844"/>
                  </a:lnTo>
                  <a:lnTo>
                    <a:pt x="23719" y="15469"/>
                  </a:lnTo>
                  <a:lnTo>
                    <a:pt x="23788" y="14025"/>
                  </a:lnTo>
                  <a:lnTo>
                    <a:pt x="23788" y="1368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33"/>
            <p:cNvSpPr/>
            <p:nvPr/>
          </p:nvSpPr>
          <p:spPr>
            <a:xfrm>
              <a:off x="4883350" y="4430150"/>
              <a:ext cx="177050" cy="94550"/>
            </a:xfrm>
            <a:custGeom>
              <a:rect b="b" l="l" r="r" t="t"/>
              <a:pathLst>
                <a:path extrusionOk="0" h="3782" w="7082">
                  <a:moveTo>
                    <a:pt x="0" y="0"/>
                  </a:moveTo>
                  <a:lnTo>
                    <a:pt x="0" y="275"/>
                  </a:lnTo>
                  <a:lnTo>
                    <a:pt x="1307" y="275"/>
                  </a:lnTo>
                  <a:lnTo>
                    <a:pt x="1307" y="3782"/>
                  </a:lnTo>
                  <a:lnTo>
                    <a:pt x="1582" y="3782"/>
                  </a:lnTo>
                  <a:lnTo>
                    <a:pt x="1582" y="275"/>
                  </a:lnTo>
                  <a:lnTo>
                    <a:pt x="2888" y="275"/>
                  </a:lnTo>
                  <a:lnTo>
                    <a:pt x="2888" y="0"/>
                  </a:lnTo>
                  <a:close/>
                  <a:moveTo>
                    <a:pt x="3507" y="0"/>
                  </a:moveTo>
                  <a:lnTo>
                    <a:pt x="3507" y="3782"/>
                  </a:lnTo>
                  <a:lnTo>
                    <a:pt x="3782" y="3782"/>
                  </a:lnTo>
                  <a:lnTo>
                    <a:pt x="3782" y="2132"/>
                  </a:lnTo>
                  <a:lnTo>
                    <a:pt x="3782" y="482"/>
                  </a:lnTo>
                  <a:lnTo>
                    <a:pt x="5157" y="3782"/>
                  </a:lnTo>
                  <a:lnTo>
                    <a:pt x="5432" y="3782"/>
                  </a:lnTo>
                  <a:lnTo>
                    <a:pt x="6807" y="482"/>
                  </a:lnTo>
                  <a:lnTo>
                    <a:pt x="6807" y="2132"/>
                  </a:lnTo>
                  <a:lnTo>
                    <a:pt x="6807" y="3782"/>
                  </a:lnTo>
                  <a:lnTo>
                    <a:pt x="7082" y="3782"/>
                  </a:lnTo>
                  <a:lnTo>
                    <a:pt x="7082" y="0"/>
                  </a:lnTo>
                  <a:lnTo>
                    <a:pt x="6669" y="0"/>
                  </a:lnTo>
                  <a:lnTo>
                    <a:pt x="5294" y="3300"/>
                  </a:lnTo>
                  <a:lnTo>
                    <a:pt x="3919"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8" name="Google Shape;358;p33"/>
          <p:cNvGrpSpPr/>
          <p:nvPr/>
        </p:nvGrpSpPr>
        <p:grpSpPr>
          <a:xfrm>
            <a:off x="749631" y="1049086"/>
            <a:ext cx="608219" cy="608219"/>
            <a:chOff x="1190625" y="238125"/>
            <a:chExt cx="5238750" cy="5238750"/>
          </a:xfrm>
        </p:grpSpPr>
        <p:sp>
          <p:nvSpPr>
            <p:cNvPr id="359" name="Google Shape;359;p33"/>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rgbClr val="CB22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33"/>
            <p:cNvSpPr/>
            <p:nvPr/>
          </p:nvSpPr>
          <p:spPr>
            <a:xfrm>
              <a:off x="3288550" y="2633150"/>
              <a:ext cx="1048975" cy="964100"/>
            </a:xfrm>
            <a:custGeom>
              <a:rect b="b" l="l" r="r" t="t"/>
              <a:pathLst>
                <a:path extrusionOk="0" h="38564" w="41959">
                  <a:moveTo>
                    <a:pt x="0" y="0"/>
                  </a:moveTo>
                  <a:lnTo>
                    <a:pt x="12491" y="19282"/>
                  </a:lnTo>
                  <a:lnTo>
                    <a:pt x="0" y="38563"/>
                  </a:lnTo>
                  <a:lnTo>
                    <a:pt x="15644" y="38563"/>
                  </a:lnTo>
                  <a:lnTo>
                    <a:pt x="19888" y="30560"/>
                  </a:lnTo>
                  <a:lnTo>
                    <a:pt x="20494" y="29104"/>
                  </a:lnTo>
                  <a:lnTo>
                    <a:pt x="20858" y="28256"/>
                  </a:lnTo>
                  <a:lnTo>
                    <a:pt x="20979" y="28256"/>
                  </a:lnTo>
                  <a:lnTo>
                    <a:pt x="21343" y="29104"/>
                  </a:lnTo>
                  <a:lnTo>
                    <a:pt x="22071" y="30560"/>
                  </a:lnTo>
                  <a:lnTo>
                    <a:pt x="26315" y="38563"/>
                  </a:lnTo>
                  <a:lnTo>
                    <a:pt x="41959" y="38563"/>
                  </a:lnTo>
                  <a:lnTo>
                    <a:pt x="29468" y="19282"/>
                  </a:lnTo>
                  <a:lnTo>
                    <a:pt x="41959" y="0"/>
                  </a:lnTo>
                  <a:lnTo>
                    <a:pt x="26073" y="0"/>
                  </a:lnTo>
                  <a:lnTo>
                    <a:pt x="22313" y="6912"/>
                  </a:lnTo>
                  <a:lnTo>
                    <a:pt x="21464" y="8489"/>
                  </a:lnTo>
                  <a:lnTo>
                    <a:pt x="20979" y="9217"/>
                  </a:lnTo>
                  <a:lnTo>
                    <a:pt x="20858" y="9217"/>
                  </a:lnTo>
                  <a:lnTo>
                    <a:pt x="19524" y="6912"/>
                  </a:lnTo>
                  <a:lnTo>
                    <a:pt x="1588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33"/>
            <p:cNvSpPr/>
            <p:nvPr/>
          </p:nvSpPr>
          <p:spPr>
            <a:xfrm>
              <a:off x="1966725"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802"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618" y="40261"/>
                  </a:lnTo>
                  <a:lnTo>
                    <a:pt x="26679" y="41231"/>
                  </a:lnTo>
                  <a:lnTo>
                    <a:pt x="28498" y="42322"/>
                  </a:lnTo>
                  <a:lnTo>
                    <a:pt x="30075" y="43293"/>
                  </a:lnTo>
                  <a:lnTo>
                    <a:pt x="30681" y="43899"/>
                  </a:lnTo>
                  <a:lnTo>
                    <a:pt x="31166" y="44505"/>
                  </a:lnTo>
                  <a:lnTo>
                    <a:pt x="31651" y="45112"/>
                  </a:lnTo>
                  <a:lnTo>
                    <a:pt x="32015" y="45718"/>
                  </a:lnTo>
                  <a:lnTo>
                    <a:pt x="32136" y="46324"/>
                  </a:lnTo>
                  <a:lnTo>
                    <a:pt x="32258" y="47052"/>
                  </a:lnTo>
                  <a:lnTo>
                    <a:pt x="32258"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493" y="46082"/>
                  </a:lnTo>
                  <a:lnTo>
                    <a:pt x="16493" y="44748"/>
                  </a:lnTo>
                  <a:lnTo>
                    <a:pt x="16735" y="43535"/>
                  </a:lnTo>
                  <a:lnTo>
                    <a:pt x="17099" y="42444"/>
                  </a:lnTo>
                  <a:lnTo>
                    <a:pt x="17584" y="41352"/>
                  </a:lnTo>
                  <a:lnTo>
                    <a:pt x="18191" y="40382"/>
                  </a:lnTo>
                  <a:lnTo>
                    <a:pt x="18676" y="39533"/>
                  </a:lnTo>
                  <a:lnTo>
                    <a:pt x="19888" y="38078"/>
                  </a:lnTo>
                  <a:close/>
                  <a:moveTo>
                    <a:pt x="25224" y="0"/>
                  </a:moveTo>
                  <a:lnTo>
                    <a:pt x="22435" y="121"/>
                  </a:lnTo>
                  <a:lnTo>
                    <a:pt x="19767" y="485"/>
                  </a:lnTo>
                  <a:lnTo>
                    <a:pt x="17463" y="970"/>
                  </a:lnTo>
                  <a:lnTo>
                    <a:pt x="15280" y="1577"/>
                  </a:lnTo>
                  <a:lnTo>
                    <a:pt x="13219" y="2425"/>
                  </a:lnTo>
                  <a:lnTo>
                    <a:pt x="11400"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4" y="24617"/>
                  </a:lnTo>
                  <a:lnTo>
                    <a:pt x="4851" y="26194"/>
                  </a:lnTo>
                  <a:lnTo>
                    <a:pt x="5700" y="27649"/>
                  </a:lnTo>
                  <a:lnTo>
                    <a:pt x="6670" y="29104"/>
                  </a:lnTo>
                  <a:lnTo>
                    <a:pt x="7883" y="30317"/>
                  </a:lnTo>
                  <a:lnTo>
                    <a:pt x="9096" y="31530"/>
                  </a:lnTo>
                  <a:lnTo>
                    <a:pt x="8125" y="32257"/>
                  </a:lnTo>
                  <a:lnTo>
                    <a:pt x="6791" y="33470"/>
                  </a:lnTo>
                  <a:lnTo>
                    <a:pt x="5336" y="35046"/>
                  </a:lnTo>
                  <a:lnTo>
                    <a:pt x="3760" y="36865"/>
                  </a:lnTo>
                  <a:lnTo>
                    <a:pt x="3032" y="37957"/>
                  </a:lnTo>
                  <a:lnTo>
                    <a:pt x="2305" y="39170"/>
                  </a:lnTo>
                  <a:lnTo>
                    <a:pt x="1698" y="40382"/>
                  </a:lnTo>
                  <a:lnTo>
                    <a:pt x="1092" y="41595"/>
                  </a:lnTo>
                  <a:lnTo>
                    <a:pt x="728" y="43050"/>
                  </a:lnTo>
                  <a:lnTo>
                    <a:pt x="364"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2" y="62938"/>
                  </a:lnTo>
                  <a:lnTo>
                    <a:pt x="9581"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30" y="65242"/>
                  </a:lnTo>
                  <a:lnTo>
                    <a:pt x="39170" y="64151"/>
                  </a:lnTo>
                  <a:lnTo>
                    <a:pt x="40989" y="62938"/>
                  </a:lnTo>
                  <a:lnTo>
                    <a:pt x="42565" y="61604"/>
                  </a:lnTo>
                  <a:lnTo>
                    <a:pt x="44021" y="60149"/>
                  </a:lnTo>
                  <a:lnTo>
                    <a:pt x="45233" y="58572"/>
                  </a:lnTo>
                  <a:lnTo>
                    <a:pt x="46325" y="56875"/>
                  </a:lnTo>
                  <a:lnTo>
                    <a:pt x="47173" y="55177"/>
                  </a:lnTo>
                  <a:lnTo>
                    <a:pt x="47780" y="53479"/>
                  </a:lnTo>
                  <a:lnTo>
                    <a:pt x="48265" y="51539"/>
                  </a:lnTo>
                  <a:lnTo>
                    <a:pt x="48629" y="49720"/>
                  </a:lnTo>
                  <a:lnTo>
                    <a:pt x="48629" y="47901"/>
                  </a:lnTo>
                  <a:lnTo>
                    <a:pt x="48629" y="46688"/>
                  </a:lnTo>
                  <a:lnTo>
                    <a:pt x="48507" y="45475"/>
                  </a:lnTo>
                  <a:lnTo>
                    <a:pt x="48386" y="44384"/>
                  </a:lnTo>
                  <a:lnTo>
                    <a:pt x="48144" y="43293"/>
                  </a:lnTo>
                  <a:lnTo>
                    <a:pt x="47780" y="42322"/>
                  </a:lnTo>
                  <a:lnTo>
                    <a:pt x="47416" y="41352"/>
                  </a:lnTo>
                  <a:lnTo>
                    <a:pt x="46446" y="39533"/>
                  </a:lnTo>
                  <a:lnTo>
                    <a:pt x="45354" y="37957"/>
                  </a:lnTo>
                  <a:lnTo>
                    <a:pt x="44021"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5" y="12733"/>
                  </a:lnTo>
                  <a:lnTo>
                    <a:pt x="45597" y="10914"/>
                  </a:lnTo>
                  <a:lnTo>
                    <a:pt x="44748" y="9216"/>
                  </a:lnTo>
                  <a:lnTo>
                    <a:pt x="43535" y="7640"/>
                  </a:lnTo>
                  <a:lnTo>
                    <a:pt x="42323" y="6185"/>
                  </a:lnTo>
                  <a:lnTo>
                    <a:pt x="40868" y="4972"/>
                  </a:lnTo>
                  <a:lnTo>
                    <a:pt x="39291" y="3759"/>
                  </a:lnTo>
                  <a:lnTo>
                    <a:pt x="37593" y="2789"/>
                  </a:lnTo>
                  <a:lnTo>
                    <a:pt x="35774" y="1940"/>
                  </a:lnTo>
                  <a:lnTo>
                    <a:pt x="33834" y="1213"/>
                  </a:lnTo>
                  <a:lnTo>
                    <a:pt x="31772" y="728"/>
                  </a:lnTo>
                  <a:lnTo>
                    <a:pt x="29590" y="364"/>
                  </a:lnTo>
                  <a:lnTo>
                    <a:pt x="27407" y="121"/>
                  </a:lnTo>
                  <a:lnTo>
                    <a:pt x="2522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33"/>
            <p:cNvSpPr/>
            <p:nvPr/>
          </p:nvSpPr>
          <p:spPr>
            <a:xfrm>
              <a:off x="4437550"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681"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496" y="40261"/>
                  </a:lnTo>
                  <a:lnTo>
                    <a:pt x="26679" y="41231"/>
                  </a:lnTo>
                  <a:lnTo>
                    <a:pt x="28498" y="42322"/>
                  </a:lnTo>
                  <a:lnTo>
                    <a:pt x="30075" y="43293"/>
                  </a:lnTo>
                  <a:lnTo>
                    <a:pt x="30681" y="43899"/>
                  </a:lnTo>
                  <a:lnTo>
                    <a:pt x="31166" y="44505"/>
                  </a:lnTo>
                  <a:lnTo>
                    <a:pt x="31651" y="45112"/>
                  </a:lnTo>
                  <a:lnTo>
                    <a:pt x="32015" y="45718"/>
                  </a:lnTo>
                  <a:lnTo>
                    <a:pt x="32136" y="46324"/>
                  </a:lnTo>
                  <a:lnTo>
                    <a:pt x="32257" y="47052"/>
                  </a:lnTo>
                  <a:lnTo>
                    <a:pt x="32136"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371" y="46082"/>
                  </a:lnTo>
                  <a:lnTo>
                    <a:pt x="16493" y="44748"/>
                  </a:lnTo>
                  <a:lnTo>
                    <a:pt x="16735" y="43535"/>
                  </a:lnTo>
                  <a:lnTo>
                    <a:pt x="17099" y="42444"/>
                  </a:lnTo>
                  <a:lnTo>
                    <a:pt x="17584" y="41352"/>
                  </a:lnTo>
                  <a:lnTo>
                    <a:pt x="18190" y="40382"/>
                  </a:lnTo>
                  <a:lnTo>
                    <a:pt x="18676" y="39533"/>
                  </a:lnTo>
                  <a:lnTo>
                    <a:pt x="19888" y="38078"/>
                  </a:lnTo>
                  <a:close/>
                  <a:moveTo>
                    <a:pt x="25103" y="0"/>
                  </a:moveTo>
                  <a:lnTo>
                    <a:pt x="22435" y="121"/>
                  </a:lnTo>
                  <a:lnTo>
                    <a:pt x="19767" y="485"/>
                  </a:lnTo>
                  <a:lnTo>
                    <a:pt x="17463" y="970"/>
                  </a:lnTo>
                  <a:lnTo>
                    <a:pt x="15280" y="1577"/>
                  </a:lnTo>
                  <a:lnTo>
                    <a:pt x="13218" y="2425"/>
                  </a:lnTo>
                  <a:lnTo>
                    <a:pt x="11399"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3" y="24617"/>
                  </a:lnTo>
                  <a:lnTo>
                    <a:pt x="4851" y="26194"/>
                  </a:lnTo>
                  <a:lnTo>
                    <a:pt x="5700" y="27649"/>
                  </a:lnTo>
                  <a:lnTo>
                    <a:pt x="6670" y="29104"/>
                  </a:lnTo>
                  <a:lnTo>
                    <a:pt x="7883" y="30317"/>
                  </a:lnTo>
                  <a:lnTo>
                    <a:pt x="9095" y="31530"/>
                  </a:lnTo>
                  <a:lnTo>
                    <a:pt x="8125" y="32257"/>
                  </a:lnTo>
                  <a:lnTo>
                    <a:pt x="6791" y="33470"/>
                  </a:lnTo>
                  <a:lnTo>
                    <a:pt x="5336" y="35046"/>
                  </a:lnTo>
                  <a:lnTo>
                    <a:pt x="3760" y="36865"/>
                  </a:lnTo>
                  <a:lnTo>
                    <a:pt x="3032" y="37957"/>
                  </a:lnTo>
                  <a:lnTo>
                    <a:pt x="2304" y="39170"/>
                  </a:lnTo>
                  <a:lnTo>
                    <a:pt x="1698" y="40382"/>
                  </a:lnTo>
                  <a:lnTo>
                    <a:pt x="1092" y="41595"/>
                  </a:lnTo>
                  <a:lnTo>
                    <a:pt x="607" y="43050"/>
                  </a:lnTo>
                  <a:lnTo>
                    <a:pt x="243"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1" y="62938"/>
                  </a:lnTo>
                  <a:lnTo>
                    <a:pt x="9580"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29" y="65242"/>
                  </a:lnTo>
                  <a:lnTo>
                    <a:pt x="39170" y="64151"/>
                  </a:lnTo>
                  <a:lnTo>
                    <a:pt x="40989" y="62938"/>
                  </a:lnTo>
                  <a:lnTo>
                    <a:pt x="42565" y="61604"/>
                  </a:lnTo>
                  <a:lnTo>
                    <a:pt x="44020" y="60149"/>
                  </a:lnTo>
                  <a:lnTo>
                    <a:pt x="45233" y="58572"/>
                  </a:lnTo>
                  <a:lnTo>
                    <a:pt x="46324" y="56875"/>
                  </a:lnTo>
                  <a:lnTo>
                    <a:pt x="47173" y="55177"/>
                  </a:lnTo>
                  <a:lnTo>
                    <a:pt x="47780" y="53479"/>
                  </a:lnTo>
                  <a:lnTo>
                    <a:pt x="48265" y="51539"/>
                  </a:lnTo>
                  <a:lnTo>
                    <a:pt x="48629" y="49720"/>
                  </a:lnTo>
                  <a:lnTo>
                    <a:pt x="48629" y="47901"/>
                  </a:lnTo>
                  <a:lnTo>
                    <a:pt x="48629" y="46688"/>
                  </a:lnTo>
                  <a:lnTo>
                    <a:pt x="48507" y="45475"/>
                  </a:lnTo>
                  <a:lnTo>
                    <a:pt x="48386" y="44384"/>
                  </a:lnTo>
                  <a:lnTo>
                    <a:pt x="48022" y="43293"/>
                  </a:lnTo>
                  <a:lnTo>
                    <a:pt x="47780" y="42322"/>
                  </a:lnTo>
                  <a:lnTo>
                    <a:pt x="47416" y="41352"/>
                  </a:lnTo>
                  <a:lnTo>
                    <a:pt x="46446" y="39533"/>
                  </a:lnTo>
                  <a:lnTo>
                    <a:pt x="45354" y="37957"/>
                  </a:lnTo>
                  <a:lnTo>
                    <a:pt x="44020"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4" y="12733"/>
                  </a:lnTo>
                  <a:lnTo>
                    <a:pt x="45597" y="10914"/>
                  </a:lnTo>
                  <a:lnTo>
                    <a:pt x="44627" y="9216"/>
                  </a:lnTo>
                  <a:lnTo>
                    <a:pt x="43535" y="7640"/>
                  </a:lnTo>
                  <a:lnTo>
                    <a:pt x="42323" y="6185"/>
                  </a:lnTo>
                  <a:lnTo>
                    <a:pt x="40867" y="4972"/>
                  </a:lnTo>
                  <a:lnTo>
                    <a:pt x="39291" y="3759"/>
                  </a:lnTo>
                  <a:lnTo>
                    <a:pt x="37593" y="2789"/>
                  </a:lnTo>
                  <a:lnTo>
                    <a:pt x="35774" y="1940"/>
                  </a:lnTo>
                  <a:lnTo>
                    <a:pt x="33834" y="1213"/>
                  </a:lnTo>
                  <a:lnTo>
                    <a:pt x="31772" y="728"/>
                  </a:lnTo>
                  <a:lnTo>
                    <a:pt x="29590" y="364"/>
                  </a:lnTo>
                  <a:lnTo>
                    <a:pt x="27407" y="121"/>
                  </a:lnTo>
                  <a:lnTo>
                    <a:pt x="2510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 Cover Slide 2 " showMasterSp="0">
  <p:cSld name="Cover Slide Option 1_1_1">
    <p:bg>
      <p:bgPr>
        <a:noFill/>
      </p:bgPr>
    </p:bg>
    <p:spTree>
      <p:nvGrpSpPr>
        <p:cNvPr id="363" name="Shape 363"/>
        <p:cNvGrpSpPr/>
        <p:nvPr/>
      </p:nvGrpSpPr>
      <p:grpSpPr>
        <a:xfrm>
          <a:off x="0" y="0"/>
          <a:ext cx="0" cy="0"/>
          <a:chOff x="0" y="0"/>
          <a:chExt cx="0" cy="0"/>
        </a:xfrm>
      </p:grpSpPr>
      <p:pic>
        <p:nvPicPr>
          <p:cNvPr id="364" name="Google Shape;364;p34"/>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365" name="Google Shape;365;p34"/>
          <p:cNvSpPr txBox="1"/>
          <p:nvPr>
            <p:ph type="title"/>
          </p:nvPr>
        </p:nvSpPr>
        <p:spPr>
          <a:xfrm>
            <a:off x="694944" y="1828800"/>
            <a:ext cx="7543800" cy="12384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rgbClr val="FFFFFF"/>
              </a:buClr>
              <a:buSzPts val="4800"/>
              <a:buNone/>
              <a:defRPr sz="4800">
                <a:solidFill>
                  <a:srgbClr val="FFFFFF"/>
                </a:solidFill>
              </a:defRPr>
            </a:lvl1pPr>
            <a:lvl2pPr lvl="1"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2pPr>
            <a:lvl3pPr lvl="2"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3pPr>
            <a:lvl4pPr lvl="3"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4pPr>
            <a:lvl5pPr lvl="4"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5pPr>
            <a:lvl6pPr lvl="5"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6pPr>
            <a:lvl7pPr lvl="6"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7pPr>
            <a:lvl8pPr lvl="7"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8pPr>
            <a:lvl9pPr lvl="8"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9pPr>
          </a:lstStyle>
          <a:p/>
        </p:txBody>
      </p:sp>
      <p:sp>
        <p:nvSpPr>
          <p:cNvPr id="366" name="Google Shape;366;p34"/>
          <p:cNvSpPr txBox="1"/>
          <p:nvPr>
            <p:ph idx="1" type="subTitle"/>
          </p:nvPr>
        </p:nvSpPr>
        <p:spPr>
          <a:xfrm>
            <a:off x="694944" y="3255264"/>
            <a:ext cx="7528800" cy="2307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None/>
              <a:defRPr sz="1600">
                <a:solidFill>
                  <a:srgbClr val="FFFFFF"/>
                </a:solidFill>
                <a:latin typeface="Roboto Light"/>
                <a:ea typeface="Roboto Light"/>
                <a:cs typeface="Roboto Light"/>
                <a:sym typeface="Roboto Light"/>
              </a:defRPr>
            </a:lvl1pPr>
            <a:lvl2pPr lvl="1" rtl="0">
              <a:lnSpc>
                <a:spcPct val="100000"/>
              </a:lnSpc>
              <a:spcBef>
                <a:spcPts val="600"/>
              </a:spcBef>
              <a:spcAft>
                <a:spcPts val="0"/>
              </a:spcAft>
              <a:buNone/>
              <a:defRPr>
                <a:solidFill>
                  <a:srgbClr val="FFFFFF"/>
                </a:solidFill>
              </a:defRPr>
            </a:lvl2pPr>
            <a:lvl3pPr lvl="2" rtl="0">
              <a:lnSpc>
                <a:spcPct val="100000"/>
              </a:lnSpc>
              <a:spcBef>
                <a:spcPts val="600"/>
              </a:spcBef>
              <a:spcAft>
                <a:spcPts val="0"/>
              </a:spcAft>
              <a:buNone/>
              <a:defRPr>
                <a:solidFill>
                  <a:srgbClr val="FFFFFF"/>
                </a:solidFill>
              </a:defRPr>
            </a:lvl3pPr>
            <a:lvl4pPr lvl="3" rtl="0">
              <a:lnSpc>
                <a:spcPct val="100000"/>
              </a:lnSpc>
              <a:spcBef>
                <a:spcPts val="600"/>
              </a:spcBef>
              <a:spcAft>
                <a:spcPts val="0"/>
              </a:spcAft>
              <a:buNone/>
              <a:defRPr>
                <a:solidFill>
                  <a:srgbClr val="FFFFFF"/>
                </a:solidFill>
              </a:defRPr>
            </a:lvl4pPr>
            <a:lvl5pPr lvl="4" rtl="0">
              <a:lnSpc>
                <a:spcPct val="100000"/>
              </a:lnSpc>
              <a:spcBef>
                <a:spcPts val="600"/>
              </a:spcBef>
              <a:spcAft>
                <a:spcPts val="0"/>
              </a:spcAft>
              <a:buNone/>
              <a:defRPr>
                <a:solidFill>
                  <a:srgbClr val="FFFFFF"/>
                </a:solidFill>
              </a:defRPr>
            </a:lvl5pPr>
            <a:lvl6pPr lvl="5" rtl="0">
              <a:lnSpc>
                <a:spcPct val="100000"/>
              </a:lnSpc>
              <a:spcBef>
                <a:spcPts val="600"/>
              </a:spcBef>
              <a:spcAft>
                <a:spcPts val="0"/>
              </a:spcAft>
              <a:buNone/>
              <a:defRPr>
                <a:solidFill>
                  <a:srgbClr val="FFFFFF"/>
                </a:solidFill>
              </a:defRPr>
            </a:lvl6pPr>
            <a:lvl7pPr lvl="6" rtl="0">
              <a:lnSpc>
                <a:spcPct val="100000"/>
              </a:lnSpc>
              <a:spcBef>
                <a:spcPts val="600"/>
              </a:spcBef>
              <a:spcAft>
                <a:spcPts val="0"/>
              </a:spcAft>
              <a:buNone/>
              <a:defRPr>
                <a:solidFill>
                  <a:srgbClr val="FFFFFF"/>
                </a:solidFill>
              </a:defRPr>
            </a:lvl7pPr>
            <a:lvl8pPr lvl="7" rtl="0">
              <a:lnSpc>
                <a:spcPct val="100000"/>
              </a:lnSpc>
              <a:spcBef>
                <a:spcPts val="600"/>
              </a:spcBef>
              <a:spcAft>
                <a:spcPts val="0"/>
              </a:spcAft>
              <a:buNone/>
              <a:defRPr>
                <a:solidFill>
                  <a:srgbClr val="FFFFFF"/>
                </a:solidFill>
              </a:defRPr>
            </a:lvl8pPr>
            <a:lvl9pPr lvl="8" rtl="0">
              <a:lnSpc>
                <a:spcPct val="100000"/>
              </a:lnSpc>
              <a:spcBef>
                <a:spcPts val="600"/>
              </a:spcBef>
              <a:spcAft>
                <a:spcPts val="600"/>
              </a:spcAft>
              <a:buNone/>
              <a:defRPr>
                <a:solidFill>
                  <a:srgbClr val="FFFFFF"/>
                </a:solidFill>
              </a:defRPr>
            </a:lvl9pPr>
          </a:lstStyle>
          <a:p/>
        </p:txBody>
      </p:sp>
      <p:sp>
        <p:nvSpPr>
          <p:cNvPr id="367" name="Google Shape;367;p34"/>
          <p:cNvSpPr txBox="1"/>
          <p:nvPr/>
        </p:nvSpPr>
        <p:spPr>
          <a:xfrm>
            <a:off x="4906500" y="4870500"/>
            <a:ext cx="3780300" cy="196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500">
                <a:solidFill>
                  <a:srgbClr val="FFFFFF"/>
                </a:solidFill>
                <a:latin typeface="Roboto Light"/>
                <a:ea typeface="Roboto Light"/>
                <a:cs typeface="Roboto Light"/>
                <a:sym typeface="Roboto Light"/>
              </a:rPr>
              <a:t>© 8x8, Inc. All Rights Reserved.</a:t>
            </a:r>
            <a:endParaRPr sz="500">
              <a:solidFill>
                <a:srgbClr val="FFFFFF"/>
              </a:solidFill>
              <a:latin typeface="Roboto Light"/>
              <a:ea typeface="Roboto Light"/>
              <a:cs typeface="Roboto Light"/>
              <a:sym typeface="Roboto Light"/>
            </a:endParaRPr>
          </a:p>
        </p:txBody>
      </p:sp>
      <p:grpSp>
        <p:nvGrpSpPr>
          <p:cNvPr id="368" name="Google Shape;368;p34"/>
          <p:cNvGrpSpPr/>
          <p:nvPr/>
        </p:nvGrpSpPr>
        <p:grpSpPr>
          <a:xfrm>
            <a:off x="749631" y="1049086"/>
            <a:ext cx="608219" cy="608219"/>
            <a:chOff x="1190625" y="238125"/>
            <a:chExt cx="5238750" cy="5238750"/>
          </a:xfrm>
        </p:grpSpPr>
        <p:sp>
          <p:nvSpPr>
            <p:cNvPr id="369" name="Google Shape;369;p34"/>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rgbClr val="CB22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34"/>
            <p:cNvSpPr/>
            <p:nvPr/>
          </p:nvSpPr>
          <p:spPr>
            <a:xfrm>
              <a:off x="3288550" y="2633150"/>
              <a:ext cx="1048975" cy="964100"/>
            </a:xfrm>
            <a:custGeom>
              <a:rect b="b" l="l" r="r" t="t"/>
              <a:pathLst>
                <a:path extrusionOk="0" h="38564" w="41959">
                  <a:moveTo>
                    <a:pt x="0" y="0"/>
                  </a:moveTo>
                  <a:lnTo>
                    <a:pt x="12491" y="19282"/>
                  </a:lnTo>
                  <a:lnTo>
                    <a:pt x="0" y="38563"/>
                  </a:lnTo>
                  <a:lnTo>
                    <a:pt x="15644" y="38563"/>
                  </a:lnTo>
                  <a:lnTo>
                    <a:pt x="19888" y="30560"/>
                  </a:lnTo>
                  <a:lnTo>
                    <a:pt x="20494" y="29104"/>
                  </a:lnTo>
                  <a:lnTo>
                    <a:pt x="20858" y="28256"/>
                  </a:lnTo>
                  <a:lnTo>
                    <a:pt x="20979" y="28256"/>
                  </a:lnTo>
                  <a:lnTo>
                    <a:pt x="21343" y="29104"/>
                  </a:lnTo>
                  <a:lnTo>
                    <a:pt x="22071" y="30560"/>
                  </a:lnTo>
                  <a:lnTo>
                    <a:pt x="26315" y="38563"/>
                  </a:lnTo>
                  <a:lnTo>
                    <a:pt x="41959" y="38563"/>
                  </a:lnTo>
                  <a:lnTo>
                    <a:pt x="29468" y="19282"/>
                  </a:lnTo>
                  <a:lnTo>
                    <a:pt x="41959" y="0"/>
                  </a:lnTo>
                  <a:lnTo>
                    <a:pt x="26073" y="0"/>
                  </a:lnTo>
                  <a:lnTo>
                    <a:pt x="22313" y="6912"/>
                  </a:lnTo>
                  <a:lnTo>
                    <a:pt x="21464" y="8489"/>
                  </a:lnTo>
                  <a:lnTo>
                    <a:pt x="20979" y="9217"/>
                  </a:lnTo>
                  <a:lnTo>
                    <a:pt x="20858" y="9217"/>
                  </a:lnTo>
                  <a:lnTo>
                    <a:pt x="19524" y="6912"/>
                  </a:lnTo>
                  <a:lnTo>
                    <a:pt x="1588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34"/>
            <p:cNvSpPr/>
            <p:nvPr/>
          </p:nvSpPr>
          <p:spPr>
            <a:xfrm>
              <a:off x="1966725"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802"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618" y="40261"/>
                  </a:lnTo>
                  <a:lnTo>
                    <a:pt x="26679" y="41231"/>
                  </a:lnTo>
                  <a:lnTo>
                    <a:pt x="28498" y="42322"/>
                  </a:lnTo>
                  <a:lnTo>
                    <a:pt x="30075" y="43293"/>
                  </a:lnTo>
                  <a:lnTo>
                    <a:pt x="30681" y="43899"/>
                  </a:lnTo>
                  <a:lnTo>
                    <a:pt x="31166" y="44505"/>
                  </a:lnTo>
                  <a:lnTo>
                    <a:pt x="31651" y="45112"/>
                  </a:lnTo>
                  <a:lnTo>
                    <a:pt x="32015" y="45718"/>
                  </a:lnTo>
                  <a:lnTo>
                    <a:pt x="32136" y="46324"/>
                  </a:lnTo>
                  <a:lnTo>
                    <a:pt x="32258" y="47052"/>
                  </a:lnTo>
                  <a:lnTo>
                    <a:pt x="32258"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493" y="46082"/>
                  </a:lnTo>
                  <a:lnTo>
                    <a:pt x="16493" y="44748"/>
                  </a:lnTo>
                  <a:lnTo>
                    <a:pt x="16735" y="43535"/>
                  </a:lnTo>
                  <a:lnTo>
                    <a:pt x="17099" y="42444"/>
                  </a:lnTo>
                  <a:lnTo>
                    <a:pt x="17584" y="41352"/>
                  </a:lnTo>
                  <a:lnTo>
                    <a:pt x="18191" y="40382"/>
                  </a:lnTo>
                  <a:lnTo>
                    <a:pt x="18676" y="39533"/>
                  </a:lnTo>
                  <a:lnTo>
                    <a:pt x="19888" y="38078"/>
                  </a:lnTo>
                  <a:close/>
                  <a:moveTo>
                    <a:pt x="25224" y="0"/>
                  </a:moveTo>
                  <a:lnTo>
                    <a:pt x="22435" y="121"/>
                  </a:lnTo>
                  <a:lnTo>
                    <a:pt x="19767" y="485"/>
                  </a:lnTo>
                  <a:lnTo>
                    <a:pt x="17463" y="970"/>
                  </a:lnTo>
                  <a:lnTo>
                    <a:pt x="15280" y="1577"/>
                  </a:lnTo>
                  <a:lnTo>
                    <a:pt x="13219" y="2425"/>
                  </a:lnTo>
                  <a:lnTo>
                    <a:pt x="11400"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4" y="24617"/>
                  </a:lnTo>
                  <a:lnTo>
                    <a:pt x="4851" y="26194"/>
                  </a:lnTo>
                  <a:lnTo>
                    <a:pt x="5700" y="27649"/>
                  </a:lnTo>
                  <a:lnTo>
                    <a:pt x="6670" y="29104"/>
                  </a:lnTo>
                  <a:lnTo>
                    <a:pt x="7883" y="30317"/>
                  </a:lnTo>
                  <a:lnTo>
                    <a:pt x="9096" y="31530"/>
                  </a:lnTo>
                  <a:lnTo>
                    <a:pt x="8125" y="32257"/>
                  </a:lnTo>
                  <a:lnTo>
                    <a:pt x="6791" y="33470"/>
                  </a:lnTo>
                  <a:lnTo>
                    <a:pt x="5336" y="35046"/>
                  </a:lnTo>
                  <a:lnTo>
                    <a:pt x="3760" y="36865"/>
                  </a:lnTo>
                  <a:lnTo>
                    <a:pt x="3032" y="37957"/>
                  </a:lnTo>
                  <a:lnTo>
                    <a:pt x="2305" y="39170"/>
                  </a:lnTo>
                  <a:lnTo>
                    <a:pt x="1698" y="40382"/>
                  </a:lnTo>
                  <a:lnTo>
                    <a:pt x="1092" y="41595"/>
                  </a:lnTo>
                  <a:lnTo>
                    <a:pt x="728" y="43050"/>
                  </a:lnTo>
                  <a:lnTo>
                    <a:pt x="364"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2" y="62938"/>
                  </a:lnTo>
                  <a:lnTo>
                    <a:pt x="9581"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30" y="65242"/>
                  </a:lnTo>
                  <a:lnTo>
                    <a:pt x="39170" y="64151"/>
                  </a:lnTo>
                  <a:lnTo>
                    <a:pt x="40989" y="62938"/>
                  </a:lnTo>
                  <a:lnTo>
                    <a:pt x="42565" y="61604"/>
                  </a:lnTo>
                  <a:lnTo>
                    <a:pt x="44021" y="60149"/>
                  </a:lnTo>
                  <a:lnTo>
                    <a:pt x="45233" y="58572"/>
                  </a:lnTo>
                  <a:lnTo>
                    <a:pt x="46325" y="56875"/>
                  </a:lnTo>
                  <a:lnTo>
                    <a:pt x="47173" y="55177"/>
                  </a:lnTo>
                  <a:lnTo>
                    <a:pt x="47780" y="53479"/>
                  </a:lnTo>
                  <a:lnTo>
                    <a:pt x="48265" y="51539"/>
                  </a:lnTo>
                  <a:lnTo>
                    <a:pt x="48629" y="49720"/>
                  </a:lnTo>
                  <a:lnTo>
                    <a:pt x="48629" y="47901"/>
                  </a:lnTo>
                  <a:lnTo>
                    <a:pt x="48629" y="46688"/>
                  </a:lnTo>
                  <a:lnTo>
                    <a:pt x="48507" y="45475"/>
                  </a:lnTo>
                  <a:lnTo>
                    <a:pt x="48386" y="44384"/>
                  </a:lnTo>
                  <a:lnTo>
                    <a:pt x="48144" y="43293"/>
                  </a:lnTo>
                  <a:lnTo>
                    <a:pt x="47780" y="42322"/>
                  </a:lnTo>
                  <a:lnTo>
                    <a:pt x="47416" y="41352"/>
                  </a:lnTo>
                  <a:lnTo>
                    <a:pt x="46446" y="39533"/>
                  </a:lnTo>
                  <a:lnTo>
                    <a:pt x="45354" y="37957"/>
                  </a:lnTo>
                  <a:lnTo>
                    <a:pt x="44021"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5" y="12733"/>
                  </a:lnTo>
                  <a:lnTo>
                    <a:pt x="45597" y="10914"/>
                  </a:lnTo>
                  <a:lnTo>
                    <a:pt x="44748" y="9216"/>
                  </a:lnTo>
                  <a:lnTo>
                    <a:pt x="43535" y="7640"/>
                  </a:lnTo>
                  <a:lnTo>
                    <a:pt x="42323" y="6185"/>
                  </a:lnTo>
                  <a:lnTo>
                    <a:pt x="40868" y="4972"/>
                  </a:lnTo>
                  <a:lnTo>
                    <a:pt x="39291" y="3759"/>
                  </a:lnTo>
                  <a:lnTo>
                    <a:pt x="37593" y="2789"/>
                  </a:lnTo>
                  <a:lnTo>
                    <a:pt x="35774" y="1940"/>
                  </a:lnTo>
                  <a:lnTo>
                    <a:pt x="33834" y="1213"/>
                  </a:lnTo>
                  <a:lnTo>
                    <a:pt x="31772" y="728"/>
                  </a:lnTo>
                  <a:lnTo>
                    <a:pt x="29590" y="364"/>
                  </a:lnTo>
                  <a:lnTo>
                    <a:pt x="27407" y="121"/>
                  </a:lnTo>
                  <a:lnTo>
                    <a:pt x="2522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34"/>
            <p:cNvSpPr/>
            <p:nvPr/>
          </p:nvSpPr>
          <p:spPr>
            <a:xfrm>
              <a:off x="4437550"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681"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496" y="40261"/>
                  </a:lnTo>
                  <a:lnTo>
                    <a:pt x="26679" y="41231"/>
                  </a:lnTo>
                  <a:lnTo>
                    <a:pt x="28498" y="42322"/>
                  </a:lnTo>
                  <a:lnTo>
                    <a:pt x="30075" y="43293"/>
                  </a:lnTo>
                  <a:lnTo>
                    <a:pt x="30681" y="43899"/>
                  </a:lnTo>
                  <a:lnTo>
                    <a:pt x="31166" y="44505"/>
                  </a:lnTo>
                  <a:lnTo>
                    <a:pt x="31651" y="45112"/>
                  </a:lnTo>
                  <a:lnTo>
                    <a:pt x="32015" y="45718"/>
                  </a:lnTo>
                  <a:lnTo>
                    <a:pt x="32136" y="46324"/>
                  </a:lnTo>
                  <a:lnTo>
                    <a:pt x="32257" y="47052"/>
                  </a:lnTo>
                  <a:lnTo>
                    <a:pt x="32136"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371" y="46082"/>
                  </a:lnTo>
                  <a:lnTo>
                    <a:pt x="16493" y="44748"/>
                  </a:lnTo>
                  <a:lnTo>
                    <a:pt x="16735" y="43535"/>
                  </a:lnTo>
                  <a:lnTo>
                    <a:pt x="17099" y="42444"/>
                  </a:lnTo>
                  <a:lnTo>
                    <a:pt x="17584" y="41352"/>
                  </a:lnTo>
                  <a:lnTo>
                    <a:pt x="18190" y="40382"/>
                  </a:lnTo>
                  <a:lnTo>
                    <a:pt x="18676" y="39533"/>
                  </a:lnTo>
                  <a:lnTo>
                    <a:pt x="19888" y="38078"/>
                  </a:lnTo>
                  <a:close/>
                  <a:moveTo>
                    <a:pt x="25103" y="0"/>
                  </a:moveTo>
                  <a:lnTo>
                    <a:pt x="22435" y="121"/>
                  </a:lnTo>
                  <a:lnTo>
                    <a:pt x="19767" y="485"/>
                  </a:lnTo>
                  <a:lnTo>
                    <a:pt x="17463" y="970"/>
                  </a:lnTo>
                  <a:lnTo>
                    <a:pt x="15280" y="1577"/>
                  </a:lnTo>
                  <a:lnTo>
                    <a:pt x="13218" y="2425"/>
                  </a:lnTo>
                  <a:lnTo>
                    <a:pt x="11399"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3" y="24617"/>
                  </a:lnTo>
                  <a:lnTo>
                    <a:pt x="4851" y="26194"/>
                  </a:lnTo>
                  <a:lnTo>
                    <a:pt x="5700" y="27649"/>
                  </a:lnTo>
                  <a:lnTo>
                    <a:pt x="6670" y="29104"/>
                  </a:lnTo>
                  <a:lnTo>
                    <a:pt x="7883" y="30317"/>
                  </a:lnTo>
                  <a:lnTo>
                    <a:pt x="9095" y="31530"/>
                  </a:lnTo>
                  <a:lnTo>
                    <a:pt x="8125" y="32257"/>
                  </a:lnTo>
                  <a:lnTo>
                    <a:pt x="6791" y="33470"/>
                  </a:lnTo>
                  <a:lnTo>
                    <a:pt x="5336" y="35046"/>
                  </a:lnTo>
                  <a:lnTo>
                    <a:pt x="3760" y="36865"/>
                  </a:lnTo>
                  <a:lnTo>
                    <a:pt x="3032" y="37957"/>
                  </a:lnTo>
                  <a:lnTo>
                    <a:pt x="2304" y="39170"/>
                  </a:lnTo>
                  <a:lnTo>
                    <a:pt x="1698" y="40382"/>
                  </a:lnTo>
                  <a:lnTo>
                    <a:pt x="1092" y="41595"/>
                  </a:lnTo>
                  <a:lnTo>
                    <a:pt x="607" y="43050"/>
                  </a:lnTo>
                  <a:lnTo>
                    <a:pt x="243"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1" y="62938"/>
                  </a:lnTo>
                  <a:lnTo>
                    <a:pt x="9580"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29" y="65242"/>
                  </a:lnTo>
                  <a:lnTo>
                    <a:pt x="39170" y="64151"/>
                  </a:lnTo>
                  <a:lnTo>
                    <a:pt x="40989" y="62938"/>
                  </a:lnTo>
                  <a:lnTo>
                    <a:pt x="42565" y="61604"/>
                  </a:lnTo>
                  <a:lnTo>
                    <a:pt x="44020" y="60149"/>
                  </a:lnTo>
                  <a:lnTo>
                    <a:pt x="45233" y="58572"/>
                  </a:lnTo>
                  <a:lnTo>
                    <a:pt x="46324" y="56875"/>
                  </a:lnTo>
                  <a:lnTo>
                    <a:pt x="47173" y="55177"/>
                  </a:lnTo>
                  <a:lnTo>
                    <a:pt x="47780" y="53479"/>
                  </a:lnTo>
                  <a:lnTo>
                    <a:pt x="48265" y="51539"/>
                  </a:lnTo>
                  <a:lnTo>
                    <a:pt x="48629" y="49720"/>
                  </a:lnTo>
                  <a:lnTo>
                    <a:pt x="48629" y="47901"/>
                  </a:lnTo>
                  <a:lnTo>
                    <a:pt x="48629" y="46688"/>
                  </a:lnTo>
                  <a:lnTo>
                    <a:pt x="48507" y="45475"/>
                  </a:lnTo>
                  <a:lnTo>
                    <a:pt x="48386" y="44384"/>
                  </a:lnTo>
                  <a:lnTo>
                    <a:pt x="48022" y="43293"/>
                  </a:lnTo>
                  <a:lnTo>
                    <a:pt x="47780" y="42322"/>
                  </a:lnTo>
                  <a:lnTo>
                    <a:pt x="47416" y="41352"/>
                  </a:lnTo>
                  <a:lnTo>
                    <a:pt x="46446" y="39533"/>
                  </a:lnTo>
                  <a:lnTo>
                    <a:pt x="45354" y="37957"/>
                  </a:lnTo>
                  <a:lnTo>
                    <a:pt x="44020"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4" y="12733"/>
                  </a:lnTo>
                  <a:lnTo>
                    <a:pt x="45597" y="10914"/>
                  </a:lnTo>
                  <a:lnTo>
                    <a:pt x="44627" y="9216"/>
                  </a:lnTo>
                  <a:lnTo>
                    <a:pt x="43535" y="7640"/>
                  </a:lnTo>
                  <a:lnTo>
                    <a:pt x="42323" y="6185"/>
                  </a:lnTo>
                  <a:lnTo>
                    <a:pt x="40867" y="4972"/>
                  </a:lnTo>
                  <a:lnTo>
                    <a:pt x="39291" y="3759"/>
                  </a:lnTo>
                  <a:lnTo>
                    <a:pt x="37593" y="2789"/>
                  </a:lnTo>
                  <a:lnTo>
                    <a:pt x="35774" y="1940"/>
                  </a:lnTo>
                  <a:lnTo>
                    <a:pt x="33834" y="1213"/>
                  </a:lnTo>
                  <a:lnTo>
                    <a:pt x="31772" y="728"/>
                  </a:lnTo>
                  <a:lnTo>
                    <a:pt x="29590" y="364"/>
                  </a:lnTo>
                  <a:lnTo>
                    <a:pt x="27407" y="121"/>
                  </a:lnTo>
                  <a:lnTo>
                    <a:pt x="2510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 Cover Slide 2: Open Brand" showMasterSp="0">
  <p:cSld name="Cover Slide Option 1_1_1_2">
    <p:bg>
      <p:bgPr>
        <a:noFill/>
      </p:bgPr>
    </p:bg>
    <p:spTree>
      <p:nvGrpSpPr>
        <p:cNvPr id="373" name="Shape 373"/>
        <p:cNvGrpSpPr/>
        <p:nvPr/>
      </p:nvGrpSpPr>
      <p:grpSpPr>
        <a:xfrm>
          <a:off x="0" y="0"/>
          <a:ext cx="0" cy="0"/>
          <a:chOff x="0" y="0"/>
          <a:chExt cx="0" cy="0"/>
        </a:xfrm>
      </p:grpSpPr>
      <p:pic>
        <p:nvPicPr>
          <p:cNvPr id="374" name="Google Shape;374;p35"/>
          <p:cNvPicPr preferRelativeResize="0"/>
          <p:nvPr/>
        </p:nvPicPr>
        <p:blipFill rotWithShape="1">
          <a:blip r:embed="rId2">
            <a:alphaModFix/>
          </a:blip>
          <a:srcRect b="0" l="0" r="0" t="0"/>
          <a:stretch/>
        </p:blipFill>
        <p:spPr>
          <a:xfrm>
            <a:off x="0" y="0"/>
            <a:ext cx="9144000" cy="5143500"/>
          </a:xfrm>
          <a:prstGeom prst="rect">
            <a:avLst/>
          </a:prstGeom>
          <a:noFill/>
          <a:ln>
            <a:noFill/>
          </a:ln>
        </p:spPr>
      </p:pic>
      <p:grpSp>
        <p:nvGrpSpPr>
          <p:cNvPr id="375" name="Google Shape;375;p35"/>
          <p:cNvGrpSpPr/>
          <p:nvPr/>
        </p:nvGrpSpPr>
        <p:grpSpPr>
          <a:xfrm>
            <a:off x="2346320" y="342891"/>
            <a:ext cx="4451366" cy="4451366"/>
            <a:chOff x="1190625" y="238125"/>
            <a:chExt cx="5238750" cy="5238750"/>
          </a:xfrm>
        </p:grpSpPr>
        <p:sp>
          <p:nvSpPr>
            <p:cNvPr id="376" name="Google Shape;376;p35"/>
            <p:cNvSpPr/>
            <p:nvPr/>
          </p:nvSpPr>
          <p:spPr>
            <a:xfrm>
              <a:off x="1190625" y="238125"/>
              <a:ext cx="5238750" cy="5238750"/>
            </a:xfrm>
            <a:custGeom>
              <a:rect b="b" l="l" r="r" t="t"/>
              <a:pathLst>
                <a:path extrusionOk="0" h="209550" w="209550">
                  <a:moveTo>
                    <a:pt x="104775" y="17553"/>
                  </a:moveTo>
                  <a:lnTo>
                    <a:pt x="107049" y="17644"/>
                  </a:lnTo>
                  <a:lnTo>
                    <a:pt x="109323" y="17735"/>
                  </a:lnTo>
                  <a:lnTo>
                    <a:pt x="111505" y="17826"/>
                  </a:lnTo>
                  <a:lnTo>
                    <a:pt x="113688" y="18008"/>
                  </a:lnTo>
                  <a:lnTo>
                    <a:pt x="115871" y="18281"/>
                  </a:lnTo>
                  <a:lnTo>
                    <a:pt x="118054" y="18554"/>
                  </a:lnTo>
                  <a:lnTo>
                    <a:pt x="120237" y="18918"/>
                  </a:lnTo>
                  <a:lnTo>
                    <a:pt x="122328" y="19372"/>
                  </a:lnTo>
                  <a:lnTo>
                    <a:pt x="126603" y="20282"/>
                  </a:lnTo>
                  <a:lnTo>
                    <a:pt x="130696" y="21464"/>
                  </a:lnTo>
                  <a:lnTo>
                    <a:pt x="134789" y="22829"/>
                  </a:lnTo>
                  <a:lnTo>
                    <a:pt x="138700" y="24466"/>
                  </a:lnTo>
                  <a:lnTo>
                    <a:pt x="142610" y="26194"/>
                  </a:lnTo>
                  <a:lnTo>
                    <a:pt x="146339" y="28104"/>
                  </a:lnTo>
                  <a:lnTo>
                    <a:pt x="149977" y="30196"/>
                  </a:lnTo>
                  <a:lnTo>
                    <a:pt x="153524" y="32469"/>
                  </a:lnTo>
                  <a:lnTo>
                    <a:pt x="156981" y="34925"/>
                  </a:lnTo>
                  <a:lnTo>
                    <a:pt x="160255" y="37472"/>
                  </a:lnTo>
                  <a:lnTo>
                    <a:pt x="163438" y="40200"/>
                  </a:lnTo>
                  <a:lnTo>
                    <a:pt x="166439" y="43111"/>
                  </a:lnTo>
                  <a:lnTo>
                    <a:pt x="169350" y="46112"/>
                  </a:lnTo>
                  <a:lnTo>
                    <a:pt x="172078" y="49295"/>
                  </a:lnTo>
                  <a:lnTo>
                    <a:pt x="174716" y="52660"/>
                  </a:lnTo>
                  <a:lnTo>
                    <a:pt x="177081" y="56026"/>
                  </a:lnTo>
                  <a:lnTo>
                    <a:pt x="179354" y="59573"/>
                  </a:lnTo>
                  <a:lnTo>
                    <a:pt x="181446" y="63211"/>
                  </a:lnTo>
                  <a:lnTo>
                    <a:pt x="183447" y="67031"/>
                  </a:lnTo>
                  <a:lnTo>
                    <a:pt x="185175" y="70850"/>
                  </a:lnTo>
                  <a:lnTo>
                    <a:pt x="186721" y="74852"/>
                  </a:lnTo>
                  <a:lnTo>
                    <a:pt x="188086" y="78854"/>
                  </a:lnTo>
                  <a:lnTo>
                    <a:pt x="189268" y="83038"/>
                  </a:lnTo>
                  <a:lnTo>
                    <a:pt x="190268" y="87222"/>
                  </a:lnTo>
                  <a:lnTo>
                    <a:pt x="190632" y="89404"/>
                  </a:lnTo>
                  <a:lnTo>
                    <a:pt x="190996" y="91496"/>
                  </a:lnTo>
                  <a:lnTo>
                    <a:pt x="191360" y="93679"/>
                  </a:lnTo>
                  <a:lnTo>
                    <a:pt x="191542" y="95862"/>
                  </a:lnTo>
                  <a:lnTo>
                    <a:pt x="191724" y="98136"/>
                  </a:lnTo>
                  <a:lnTo>
                    <a:pt x="191906" y="100318"/>
                  </a:lnTo>
                  <a:lnTo>
                    <a:pt x="191997" y="102592"/>
                  </a:lnTo>
                  <a:lnTo>
                    <a:pt x="191997" y="104775"/>
                  </a:lnTo>
                  <a:lnTo>
                    <a:pt x="191997" y="107049"/>
                  </a:lnTo>
                  <a:lnTo>
                    <a:pt x="191906" y="109323"/>
                  </a:lnTo>
                  <a:lnTo>
                    <a:pt x="191724" y="111505"/>
                  </a:lnTo>
                  <a:lnTo>
                    <a:pt x="191542" y="113688"/>
                  </a:lnTo>
                  <a:lnTo>
                    <a:pt x="191360" y="115871"/>
                  </a:lnTo>
                  <a:lnTo>
                    <a:pt x="190996" y="118054"/>
                  </a:lnTo>
                  <a:lnTo>
                    <a:pt x="190632" y="120237"/>
                  </a:lnTo>
                  <a:lnTo>
                    <a:pt x="190268" y="122419"/>
                  </a:lnTo>
                  <a:lnTo>
                    <a:pt x="189268" y="126603"/>
                  </a:lnTo>
                  <a:lnTo>
                    <a:pt x="188086" y="130787"/>
                  </a:lnTo>
                  <a:lnTo>
                    <a:pt x="186721" y="134789"/>
                  </a:lnTo>
                  <a:lnTo>
                    <a:pt x="185175" y="138791"/>
                  </a:lnTo>
                  <a:lnTo>
                    <a:pt x="183447" y="142610"/>
                  </a:lnTo>
                  <a:lnTo>
                    <a:pt x="181446" y="146339"/>
                  </a:lnTo>
                  <a:lnTo>
                    <a:pt x="179354" y="150068"/>
                  </a:lnTo>
                  <a:lnTo>
                    <a:pt x="177081" y="153615"/>
                  </a:lnTo>
                  <a:lnTo>
                    <a:pt x="174716" y="156981"/>
                  </a:lnTo>
                  <a:lnTo>
                    <a:pt x="172078" y="160255"/>
                  </a:lnTo>
                  <a:lnTo>
                    <a:pt x="169350" y="163438"/>
                  </a:lnTo>
                  <a:lnTo>
                    <a:pt x="166439" y="166439"/>
                  </a:lnTo>
                  <a:lnTo>
                    <a:pt x="163438" y="169350"/>
                  </a:lnTo>
                  <a:lnTo>
                    <a:pt x="160255" y="172078"/>
                  </a:lnTo>
                  <a:lnTo>
                    <a:pt x="156981" y="174716"/>
                  </a:lnTo>
                  <a:lnTo>
                    <a:pt x="153524" y="177172"/>
                  </a:lnTo>
                  <a:lnTo>
                    <a:pt x="149977" y="179445"/>
                  </a:lnTo>
                  <a:lnTo>
                    <a:pt x="146339" y="181537"/>
                  </a:lnTo>
                  <a:lnTo>
                    <a:pt x="142610" y="183447"/>
                  </a:lnTo>
                  <a:lnTo>
                    <a:pt x="138700" y="185175"/>
                  </a:lnTo>
                  <a:lnTo>
                    <a:pt x="134789" y="186721"/>
                  </a:lnTo>
                  <a:lnTo>
                    <a:pt x="130696" y="188086"/>
                  </a:lnTo>
                  <a:lnTo>
                    <a:pt x="126603" y="189268"/>
                  </a:lnTo>
                  <a:lnTo>
                    <a:pt x="122328" y="190268"/>
                  </a:lnTo>
                  <a:lnTo>
                    <a:pt x="120237" y="190632"/>
                  </a:lnTo>
                  <a:lnTo>
                    <a:pt x="118054" y="190996"/>
                  </a:lnTo>
                  <a:lnTo>
                    <a:pt x="115871" y="191360"/>
                  </a:lnTo>
                  <a:lnTo>
                    <a:pt x="113688" y="191542"/>
                  </a:lnTo>
                  <a:lnTo>
                    <a:pt x="111505" y="191815"/>
                  </a:lnTo>
                  <a:lnTo>
                    <a:pt x="109323" y="191906"/>
                  </a:lnTo>
                  <a:lnTo>
                    <a:pt x="107049" y="191997"/>
                  </a:lnTo>
                  <a:lnTo>
                    <a:pt x="102501" y="191997"/>
                  </a:lnTo>
                  <a:lnTo>
                    <a:pt x="100318" y="191906"/>
                  </a:lnTo>
                  <a:lnTo>
                    <a:pt x="98045" y="191815"/>
                  </a:lnTo>
                  <a:lnTo>
                    <a:pt x="95862" y="191542"/>
                  </a:lnTo>
                  <a:lnTo>
                    <a:pt x="93679" y="191360"/>
                  </a:lnTo>
                  <a:lnTo>
                    <a:pt x="91496" y="190996"/>
                  </a:lnTo>
                  <a:lnTo>
                    <a:pt x="89313" y="190632"/>
                  </a:lnTo>
                  <a:lnTo>
                    <a:pt x="87222" y="190268"/>
                  </a:lnTo>
                  <a:lnTo>
                    <a:pt x="83038" y="189268"/>
                  </a:lnTo>
                  <a:lnTo>
                    <a:pt x="78854" y="188086"/>
                  </a:lnTo>
                  <a:lnTo>
                    <a:pt x="74761" y="186721"/>
                  </a:lnTo>
                  <a:lnTo>
                    <a:pt x="70850" y="185175"/>
                  </a:lnTo>
                  <a:lnTo>
                    <a:pt x="66940" y="183447"/>
                  </a:lnTo>
                  <a:lnTo>
                    <a:pt x="63211" y="181537"/>
                  </a:lnTo>
                  <a:lnTo>
                    <a:pt x="59573" y="179445"/>
                  </a:lnTo>
                  <a:lnTo>
                    <a:pt x="56026" y="177172"/>
                  </a:lnTo>
                  <a:lnTo>
                    <a:pt x="52569" y="174716"/>
                  </a:lnTo>
                  <a:lnTo>
                    <a:pt x="49295" y="172078"/>
                  </a:lnTo>
                  <a:lnTo>
                    <a:pt x="46112" y="169350"/>
                  </a:lnTo>
                  <a:lnTo>
                    <a:pt x="43111" y="166439"/>
                  </a:lnTo>
                  <a:lnTo>
                    <a:pt x="40200" y="163438"/>
                  </a:lnTo>
                  <a:lnTo>
                    <a:pt x="37472" y="160255"/>
                  </a:lnTo>
                  <a:lnTo>
                    <a:pt x="34925" y="156981"/>
                  </a:lnTo>
                  <a:lnTo>
                    <a:pt x="32469" y="153615"/>
                  </a:lnTo>
                  <a:lnTo>
                    <a:pt x="30196" y="150068"/>
                  </a:lnTo>
                  <a:lnTo>
                    <a:pt x="28104" y="146339"/>
                  </a:lnTo>
                  <a:lnTo>
                    <a:pt x="26194" y="142610"/>
                  </a:lnTo>
                  <a:lnTo>
                    <a:pt x="24466" y="138791"/>
                  </a:lnTo>
                  <a:lnTo>
                    <a:pt x="22829" y="134789"/>
                  </a:lnTo>
                  <a:lnTo>
                    <a:pt x="21464" y="130787"/>
                  </a:lnTo>
                  <a:lnTo>
                    <a:pt x="20282" y="126603"/>
                  </a:lnTo>
                  <a:lnTo>
                    <a:pt x="19372" y="122419"/>
                  </a:lnTo>
                  <a:lnTo>
                    <a:pt x="18918" y="120237"/>
                  </a:lnTo>
                  <a:lnTo>
                    <a:pt x="18554" y="118054"/>
                  </a:lnTo>
                  <a:lnTo>
                    <a:pt x="18281" y="115871"/>
                  </a:lnTo>
                  <a:lnTo>
                    <a:pt x="18008" y="113688"/>
                  </a:lnTo>
                  <a:lnTo>
                    <a:pt x="17826" y="111505"/>
                  </a:lnTo>
                  <a:lnTo>
                    <a:pt x="17644" y="109323"/>
                  </a:lnTo>
                  <a:lnTo>
                    <a:pt x="17553" y="107049"/>
                  </a:lnTo>
                  <a:lnTo>
                    <a:pt x="17553" y="104775"/>
                  </a:lnTo>
                  <a:lnTo>
                    <a:pt x="17553" y="102592"/>
                  </a:lnTo>
                  <a:lnTo>
                    <a:pt x="17644" y="100318"/>
                  </a:lnTo>
                  <a:lnTo>
                    <a:pt x="17826" y="98136"/>
                  </a:lnTo>
                  <a:lnTo>
                    <a:pt x="18008" y="95862"/>
                  </a:lnTo>
                  <a:lnTo>
                    <a:pt x="18281" y="93679"/>
                  </a:lnTo>
                  <a:lnTo>
                    <a:pt x="18554" y="91496"/>
                  </a:lnTo>
                  <a:lnTo>
                    <a:pt x="18918" y="89404"/>
                  </a:lnTo>
                  <a:lnTo>
                    <a:pt x="19372" y="87222"/>
                  </a:lnTo>
                  <a:lnTo>
                    <a:pt x="20282" y="83038"/>
                  </a:lnTo>
                  <a:lnTo>
                    <a:pt x="21464" y="78854"/>
                  </a:lnTo>
                  <a:lnTo>
                    <a:pt x="22829" y="74852"/>
                  </a:lnTo>
                  <a:lnTo>
                    <a:pt x="24466" y="70850"/>
                  </a:lnTo>
                  <a:lnTo>
                    <a:pt x="26194" y="67031"/>
                  </a:lnTo>
                  <a:lnTo>
                    <a:pt x="28104" y="63211"/>
                  </a:lnTo>
                  <a:lnTo>
                    <a:pt x="30196" y="59573"/>
                  </a:lnTo>
                  <a:lnTo>
                    <a:pt x="32469" y="56026"/>
                  </a:lnTo>
                  <a:lnTo>
                    <a:pt x="34925" y="52660"/>
                  </a:lnTo>
                  <a:lnTo>
                    <a:pt x="37472" y="49295"/>
                  </a:lnTo>
                  <a:lnTo>
                    <a:pt x="40200" y="46112"/>
                  </a:lnTo>
                  <a:lnTo>
                    <a:pt x="43111" y="43111"/>
                  </a:lnTo>
                  <a:lnTo>
                    <a:pt x="46112" y="40200"/>
                  </a:lnTo>
                  <a:lnTo>
                    <a:pt x="49295" y="37472"/>
                  </a:lnTo>
                  <a:lnTo>
                    <a:pt x="52569" y="34925"/>
                  </a:lnTo>
                  <a:lnTo>
                    <a:pt x="56026" y="32469"/>
                  </a:lnTo>
                  <a:lnTo>
                    <a:pt x="59573" y="30196"/>
                  </a:lnTo>
                  <a:lnTo>
                    <a:pt x="63211" y="28104"/>
                  </a:lnTo>
                  <a:lnTo>
                    <a:pt x="66940" y="26194"/>
                  </a:lnTo>
                  <a:lnTo>
                    <a:pt x="70850" y="24466"/>
                  </a:lnTo>
                  <a:lnTo>
                    <a:pt x="74761" y="22829"/>
                  </a:lnTo>
                  <a:lnTo>
                    <a:pt x="78854" y="21464"/>
                  </a:lnTo>
                  <a:lnTo>
                    <a:pt x="83038" y="20282"/>
                  </a:lnTo>
                  <a:lnTo>
                    <a:pt x="87222" y="19372"/>
                  </a:lnTo>
                  <a:lnTo>
                    <a:pt x="89313" y="18918"/>
                  </a:lnTo>
                  <a:lnTo>
                    <a:pt x="91496" y="18554"/>
                  </a:lnTo>
                  <a:lnTo>
                    <a:pt x="93679" y="18281"/>
                  </a:lnTo>
                  <a:lnTo>
                    <a:pt x="95862" y="18008"/>
                  </a:lnTo>
                  <a:lnTo>
                    <a:pt x="98045" y="17826"/>
                  </a:lnTo>
                  <a:lnTo>
                    <a:pt x="100318" y="17735"/>
                  </a:lnTo>
                  <a:lnTo>
                    <a:pt x="102501" y="17644"/>
                  </a:lnTo>
                  <a:lnTo>
                    <a:pt x="104775" y="17553"/>
                  </a:lnTo>
                  <a:close/>
                  <a:moveTo>
                    <a:pt x="104775" y="0"/>
                  </a:moveTo>
                  <a:lnTo>
                    <a:pt x="102046" y="91"/>
                  </a:lnTo>
                  <a:lnTo>
                    <a:pt x="99409" y="182"/>
                  </a:lnTo>
                  <a:lnTo>
                    <a:pt x="96771" y="364"/>
                  </a:lnTo>
                  <a:lnTo>
                    <a:pt x="94043" y="546"/>
                  </a:lnTo>
                  <a:lnTo>
                    <a:pt x="91405" y="910"/>
                  </a:lnTo>
                  <a:lnTo>
                    <a:pt x="88859" y="1273"/>
                  </a:lnTo>
                  <a:lnTo>
                    <a:pt x="86221" y="1637"/>
                  </a:lnTo>
                  <a:lnTo>
                    <a:pt x="83674" y="2183"/>
                  </a:lnTo>
                  <a:lnTo>
                    <a:pt x="81128" y="2729"/>
                  </a:lnTo>
                  <a:lnTo>
                    <a:pt x="78581" y="3365"/>
                  </a:lnTo>
                  <a:lnTo>
                    <a:pt x="76126" y="4002"/>
                  </a:lnTo>
                  <a:lnTo>
                    <a:pt x="73670" y="4729"/>
                  </a:lnTo>
                  <a:lnTo>
                    <a:pt x="71214" y="5548"/>
                  </a:lnTo>
                  <a:lnTo>
                    <a:pt x="68759" y="6367"/>
                  </a:lnTo>
                  <a:lnTo>
                    <a:pt x="66394" y="7276"/>
                  </a:lnTo>
                  <a:lnTo>
                    <a:pt x="64029" y="8276"/>
                  </a:lnTo>
                  <a:lnTo>
                    <a:pt x="61664" y="9277"/>
                  </a:lnTo>
                  <a:lnTo>
                    <a:pt x="59391" y="10368"/>
                  </a:lnTo>
                  <a:lnTo>
                    <a:pt x="57117" y="11460"/>
                  </a:lnTo>
                  <a:lnTo>
                    <a:pt x="54843" y="12642"/>
                  </a:lnTo>
                  <a:lnTo>
                    <a:pt x="52660" y="13915"/>
                  </a:lnTo>
                  <a:lnTo>
                    <a:pt x="50478" y="15189"/>
                  </a:lnTo>
                  <a:lnTo>
                    <a:pt x="48295" y="16553"/>
                  </a:lnTo>
                  <a:lnTo>
                    <a:pt x="46203" y="17917"/>
                  </a:lnTo>
                  <a:lnTo>
                    <a:pt x="44111" y="19372"/>
                  </a:lnTo>
                  <a:lnTo>
                    <a:pt x="42110" y="20828"/>
                  </a:lnTo>
                  <a:lnTo>
                    <a:pt x="40109" y="22374"/>
                  </a:lnTo>
                  <a:lnTo>
                    <a:pt x="38108" y="23920"/>
                  </a:lnTo>
                  <a:lnTo>
                    <a:pt x="36198" y="25557"/>
                  </a:lnTo>
                  <a:lnTo>
                    <a:pt x="34379" y="27285"/>
                  </a:lnTo>
                  <a:lnTo>
                    <a:pt x="32469" y="28922"/>
                  </a:lnTo>
                  <a:lnTo>
                    <a:pt x="30741" y="30741"/>
                  </a:lnTo>
                  <a:lnTo>
                    <a:pt x="28922" y="32560"/>
                  </a:lnTo>
                  <a:lnTo>
                    <a:pt x="27194" y="34379"/>
                  </a:lnTo>
                  <a:lnTo>
                    <a:pt x="25557" y="36198"/>
                  </a:lnTo>
                  <a:lnTo>
                    <a:pt x="23920" y="38199"/>
                  </a:lnTo>
                  <a:lnTo>
                    <a:pt x="22374" y="40109"/>
                  </a:lnTo>
                  <a:lnTo>
                    <a:pt x="20828" y="42110"/>
                  </a:lnTo>
                  <a:lnTo>
                    <a:pt x="19372" y="44111"/>
                  </a:lnTo>
                  <a:lnTo>
                    <a:pt x="17917" y="46203"/>
                  </a:lnTo>
                  <a:lnTo>
                    <a:pt x="16553" y="48295"/>
                  </a:lnTo>
                  <a:lnTo>
                    <a:pt x="15189" y="50478"/>
                  </a:lnTo>
                  <a:lnTo>
                    <a:pt x="13915" y="52660"/>
                  </a:lnTo>
                  <a:lnTo>
                    <a:pt x="12642" y="54843"/>
                  </a:lnTo>
                  <a:lnTo>
                    <a:pt x="11460" y="57117"/>
                  </a:lnTo>
                  <a:lnTo>
                    <a:pt x="10368" y="59391"/>
                  </a:lnTo>
                  <a:lnTo>
                    <a:pt x="9277" y="61664"/>
                  </a:lnTo>
                  <a:lnTo>
                    <a:pt x="8276" y="64029"/>
                  </a:lnTo>
                  <a:lnTo>
                    <a:pt x="7276" y="66394"/>
                  </a:lnTo>
                  <a:lnTo>
                    <a:pt x="6367" y="68759"/>
                  </a:lnTo>
                  <a:lnTo>
                    <a:pt x="5548" y="71214"/>
                  </a:lnTo>
                  <a:lnTo>
                    <a:pt x="4729" y="73670"/>
                  </a:lnTo>
                  <a:lnTo>
                    <a:pt x="4002" y="76126"/>
                  </a:lnTo>
                  <a:lnTo>
                    <a:pt x="3274" y="78581"/>
                  </a:lnTo>
                  <a:lnTo>
                    <a:pt x="2729" y="81128"/>
                  </a:lnTo>
                  <a:lnTo>
                    <a:pt x="2183" y="83674"/>
                  </a:lnTo>
                  <a:lnTo>
                    <a:pt x="1637" y="86221"/>
                  </a:lnTo>
                  <a:lnTo>
                    <a:pt x="1182" y="88859"/>
                  </a:lnTo>
                  <a:lnTo>
                    <a:pt x="819" y="91496"/>
                  </a:lnTo>
                  <a:lnTo>
                    <a:pt x="546" y="94134"/>
                  </a:lnTo>
                  <a:lnTo>
                    <a:pt x="364" y="96771"/>
                  </a:lnTo>
                  <a:lnTo>
                    <a:pt x="182" y="99409"/>
                  </a:lnTo>
                  <a:lnTo>
                    <a:pt x="91" y="102137"/>
                  </a:lnTo>
                  <a:lnTo>
                    <a:pt x="0" y="104775"/>
                  </a:lnTo>
                  <a:lnTo>
                    <a:pt x="91" y="107504"/>
                  </a:lnTo>
                  <a:lnTo>
                    <a:pt x="182" y="110232"/>
                  </a:lnTo>
                  <a:lnTo>
                    <a:pt x="364" y="112870"/>
                  </a:lnTo>
                  <a:lnTo>
                    <a:pt x="546" y="115507"/>
                  </a:lnTo>
                  <a:lnTo>
                    <a:pt x="819" y="118145"/>
                  </a:lnTo>
                  <a:lnTo>
                    <a:pt x="1182" y="120782"/>
                  </a:lnTo>
                  <a:lnTo>
                    <a:pt x="1637" y="123329"/>
                  </a:lnTo>
                  <a:lnTo>
                    <a:pt x="2183" y="125966"/>
                  </a:lnTo>
                  <a:lnTo>
                    <a:pt x="2729" y="128422"/>
                  </a:lnTo>
                  <a:lnTo>
                    <a:pt x="3274" y="130969"/>
                  </a:lnTo>
                  <a:lnTo>
                    <a:pt x="4002" y="133515"/>
                  </a:lnTo>
                  <a:lnTo>
                    <a:pt x="4729" y="135971"/>
                  </a:lnTo>
                  <a:lnTo>
                    <a:pt x="5548" y="138427"/>
                  </a:lnTo>
                  <a:lnTo>
                    <a:pt x="6367" y="140791"/>
                  </a:lnTo>
                  <a:lnTo>
                    <a:pt x="7276" y="143247"/>
                  </a:lnTo>
                  <a:lnTo>
                    <a:pt x="8276" y="145612"/>
                  </a:lnTo>
                  <a:lnTo>
                    <a:pt x="9277" y="147886"/>
                  </a:lnTo>
                  <a:lnTo>
                    <a:pt x="10368" y="150250"/>
                  </a:lnTo>
                  <a:lnTo>
                    <a:pt x="11460" y="152524"/>
                  </a:lnTo>
                  <a:lnTo>
                    <a:pt x="12642" y="154707"/>
                  </a:lnTo>
                  <a:lnTo>
                    <a:pt x="13915" y="156981"/>
                  </a:lnTo>
                  <a:lnTo>
                    <a:pt x="15189" y="159163"/>
                  </a:lnTo>
                  <a:lnTo>
                    <a:pt x="16553" y="161255"/>
                  </a:lnTo>
                  <a:lnTo>
                    <a:pt x="17917" y="163347"/>
                  </a:lnTo>
                  <a:lnTo>
                    <a:pt x="19372" y="165439"/>
                  </a:lnTo>
                  <a:lnTo>
                    <a:pt x="20828" y="167531"/>
                  </a:lnTo>
                  <a:lnTo>
                    <a:pt x="22374" y="169532"/>
                  </a:lnTo>
                  <a:lnTo>
                    <a:pt x="23920" y="171442"/>
                  </a:lnTo>
                  <a:lnTo>
                    <a:pt x="25557" y="173352"/>
                  </a:lnTo>
                  <a:lnTo>
                    <a:pt x="27194" y="175262"/>
                  </a:lnTo>
                  <a:lnTo>
                    <a:pt x="28922" y="177081"/>
                  </a:lnTo>
                  <a:lnTo>
                    <a:pt x="30741" y="178900"/>
                  </a:lnTo>
                  <a:lnTo>
                    <a:pt x="32469" y="180628"/>
                  </a:lnTo>
                  <a:lnTo>
                    <a:pt x="34379" y="182356"/>
                  </a:lnTo>
                  <a:lnTo>
                    <a:pt x="36198" y="183993"/>
                  </a:lnTo>
                  <a:lnTo>
                    <a:pt x="38108" y="185630"/>
                  </a:lnTo>
                  <a:lnTo>
                    <a:pt x="40109" y="187267"/>
                  </a:lnTo>
                  <a:lnTo>
                    <a:pt x="42110" y="188722"/>
                  </a:lnTo>
                  <a:lnTo>
                    <a:pt x="44111" y="190268"/>
                  </a:lnTo>
                  <a:lnTo>
                    <a:pt x="46203" y="191724"/>
                  </a:lnTo>
                  <a:lnTo>
                    <a:pt x="48295" y="193088"/>
                  </a:lnTo>
                  <a:lnTo>
                    <a:pt x="50478" y="194452"/>
                  </a:lnTo>
                  <a:lnTo>
                    <a:pt x="52660" y="195726"/>
                  </a:lnTo>
                  <a:lnTo>
                    <a:pt x="54843" y="196908"/>
                  </a:lnTo>
                  <a:lnTo>
                    <a:pt x="57117" y="198090"/>
                  </a:lnTo>
                  <a:lnTo>
                    <a:pt x="59391" y="199273"/>
                  </a:lnTo>
                  <a:lnTo>
                    <a:pt x="61664" y="200364"/>
                  </a:lnTo>
                  <a:lnTo>
                    <a:pt x="64029" y="201364"/>
                  </a:lnTo>
                  <a:lnTo>
                    <a:pt x="66394" y="202274"/>
                  </a:lnTo>
                  <a:lnTo>
                    <a:pt x="68759" y="203183"/>
                  </a:lnTo>
                  <a:lnTo>
                    <a:pt x="71214" y="204093"/>
                  </a:lnTo>
                  <a:lnTo>
                    <a:pt x="73670" y="204912"/>
                  </a:lnTo>
                  <a:lnTo>
                    <a:pt x="76126" y="205639"/>
                  </a:lnTo>
                  <a:lnTo>
                    <a:pt x="78581" y="206276"/>
                  </a:lnTo>
                  <a:lnTo>
                    <a:pt x="81128" y="206912"/>
                  </a:lnTo>
                  <a:lnTo>
                    <a:pt x="83674" y="207458"/>
                  </a:lnTo>
                  <a:lnTo>
                    <a:pt x="86221" y="207913"/>
                  </a:lnTo>
                  <a:lnTo>
                    <a:pt x="88859" y="208368"/>
                  </a:lnTo>
                  <a:lnTo>
                    <a:pt x="91405" y="208731"/>
                  </a:lnTo>
                  <a:lnTo>
                    <a:pt x="94043" y="209004"/>
                  </a:lnTo>
                  <a:lnTo>
                    <a:pt x="96771" y="209277"/>
                  </a:lnTo>
                  <a:lnTo>
                    <a:pt x="99409" y="209459"/>
                  </a:lnTo>
                  <a:lnTo>
                    <a:pt x="102046" y="209550"/>
                  </a:lnTo>
                  <a:lnTo>
                    <a:pt x="107504" y="209550"/>
                  </a:lnTo>
                  <a:lnTo>
                    <a:pt x="110141" y="209459"/>
                  </a:lnTo>
                  <a:lnTo>
                    <a:pt x="112870" y="209277"/>
                  </a:lnTo>
                  <a:lnTo>
                    <a:pt x="115507" y="209004"/>
                  </a:lnTo>
                  <a:lnTo>
                    <a:pt x="118145" y="208731"/>
                  </a:lnTo>
                  <a:lnTo>
                    <a:pt x="120782" y="208368"/>
                  </a:lnTo>
                  <a:lnTo>
                    <a:pt x="123329" y="207913"/>
                  </a:lnTo>
                  <a:lnTo>
                    <a:pt x="125876" y="207458"/>
                  </a:lnTo>
                  <a:lnTo>
                    <a:pt x="128422" y="206912"/>
                  </a:lnTo>
                  <a:lnTo>
                    <a:pt x="130969" y="206276"/>
                  </a:lnTo>
                  <a:lnTo>
                    <a:pt x="133515" y="205639"/>
                  </a:lnTo>
                  <a:lnTo>
                    <a:pt x="135971" y="204912"/>
                  </a:lnTo>
                  <a:lnTo>
                    <a:pt x="138427" y="204093"/>
                  </a:lnTo>
                  <a:lnTo>
                    <a:pt x="140791" y="203183"/>
                  </a:lnTo>
                  <a:lnTo>
                    <a:pt x="143247" y="202274"/>
                  </a:lnTo>
                  <a:lnTo>
                    <a:pt x="145612" y="201364"/>
                  </a:lnTo>
                  <a:lnTo>
                    <a:pt x="147886" y="200364"/>
                  </a:lnTo>
                  <a:lnTo>
                    <a:pt x="150250" y="199273"/>
                  </a:lnTo>
                  <a:lnTo>
                    <a:pt x="152524" y="198090"/>
                  </a:lnTo>
                  <a:lnTo>
                    <a:pt x="154707" y="196908"/>
                  </a:lnTo>
                  <a:lnTo>
                    <a:pt x="156981" y="195726"/>
                  </a:lnTo>
                  <a:lnTo>
                    <a:pt x="159163" y="194452"/>
                  </a:lnTo>
                  <a:lnTo>
                    <a:pt x="161255" y="193088"/>
                  </a:lnTo>
                  <a:lnTo>
                    <a:pt x="163347" y="191724"/>
                  </a:lnTo>
                  <a:lnTo>
                    <a:pt x="165439" y="190268"/>
                  </a:lnTo>
                  <a:lnTo>
                    <a:pt x="167440" y="188722"/>
                  </a:lnTo>
                  <a:lnTo>
                    <a:pt x="169441" y="187267"/>
                  </a:lnTo>
                  <a:lnTo>
                    <a:pt x="171442" y="185630"/>
                  </a:lnTo>
                  <a:lnTo>
                    <a:pt x="173352" y="183993"/>
                  </a:lnTo>
                  <a:lnTo>
                    <a:pt x="175262" y="182356"/>
                  </a:lnTo>
                  <a:lnTo>
                    <a:pt x="177081" y="180628"/>
                  </a:lnTo>
                  <a:lnTo>
                    <a:pt x="178900" y="178900"/>
                  </a:lnTo>
                  <a:lnTo>
                    <a:pt x="180628" y="177081"/>
                  </a:lnTo>
                  <a:lnTo>
                    <a:pt x="182356" y="175262"/>
                  </a:lnTo>
                  <a:lnTo>
                    <a:pt x="183993" y="173352"/>
                  </a:lnTo>
                  <a:lnTo>
                    <a:pt x="185630" y="171442"/>
                  </a:lnTo>
                  <a:lnTo>
                    <a:pt x="187176" y="169532"/>
                  </a:lnTo>
                  <a:lnTo>
                    <a:pt x="188722" y="167531"/>
                  </a:lnTo>
                  <a:lnTo>
                    <a:pt x="190268" y="165439"/>
                  </a:lnTo>
                  <a:lnTo>
                    <a:pt x="191633" y="163347"/>
                  </a:lnTo>
                  <a:lnTo>
                    <a:pt x="193088" y="161255"/>
                  </a:lnTo>
                  <a:lnTo>
                    <a:pt x="194361" y="159163"/>
                  </a:lnTo>
                  <a:lnTo>
                    <a:pt x="195726" y="156981"/>
                  </a:lnTo>
                  <a:lnTo>
                    <a:pt x="196908" y="154707"/>
                  </a:lnTo>
                  <a:lnTo>
                    <a:pt x="198090" y="152524"/>
                  </a:lnTo>
                  <a:lnTo>
                    <a:pt x="199273" y="150250"/>
                  </a:lnTo>
                  <a:lnTo>
                    <a:pt x="200273" y="147886"/>
                  </a:lnTo>
                  <a:lnTo>
                    <a:pt x="201364" y="145612"/>
                  </a:lnTo>
                  <a:lnTo>
                    <a:pt x="202274" y="143247"/>
                  </a:lnTo>
                  <a:lnTo>
                    <a:pt x="203183" y="140791"/>
                  </a:lnTo>
                  <a:lnTo>
                    <a:pt x="204093" y="138427"/>
                  </a:lnTo>
                  <a:lnTo>
                    <a:pt x="204821" y="135971"/>
                  </a:lnTo>
                  <a:lnTo>
                    <a:pt x="205548" y="133515"/>
                  </a:lnTo>
                  <a:lnTo>
                    <a:pt x="206276" y="130969"/>
                  </a:lnTo>
                  <a:lnTo>
                    <a:pt x="206912" y="128422"/>
                  </a:lnTo>
                  <a:lnTo>
                    <a:pt x="207458" y="125966"/>
                  </a:lnTo>
                  <a:lnTo>
                    <a:pt x="207913" y="123329"/>
                  </a:lnTo>
                  <a:lnTo>
                    <a:pt x="208368" y="120782"/>
                  </a:lnTo>
                  <a:lnTo>
                    <a:pt x="208731" y="118145"/>
                  </a:lnTo>
                  <a:lnTo>
                    <a:pt x="209004" y="115507"/>
                  </a:lnTo>
                  <a:lnTo>
                    <a:pt x="209277" y="112870"/>
                  </a:lnTo>
                  <a:lnTo>
                    <a:pt x="209459" y="110232"/>
                  </a:lnTo>
                  <a:lnTo>
                    <a:pt x="209550" y="107504"/>
                  </a:lnTo>
                  <a:lnTo>
                    <a:pt x="209550" y="104775"/>
                  </a:lnTo>
                  <a:lnTo>
                    <a:pt x="209550" y="102137"/>
                  </a:lnTo>
                  <a:lnTo>
                    <a:pt x="209459" y="99409"/>
                  </a:lnTo>
                  <a:lnTo>
                    <a:pt x="209277" y="96771"/>
                  </a:lnTo>
                  <a:lnTo>
                    <a:pt x="209004" y="94134"/>
                  </a:lnTo>
                  <a:lnTo>
                    <a:pt x="208731" y="91496"/>
                  </a:lnTo>
                  <a:lnTo>
                    <a:pt x="208368" y="88859"/>
                  </a:lnTo>
                  <a:lnTo>
                    <a:pt x="207913" y="86221"/>
                  </a:lnTo>
                  <a:lnTo>
                    <a:pt x="207458" y="83674"/>
                  </a:lnTo>
                  <a:lnTo>
                    <a:pt x="206912" y="81128"/>
                  </a:lnTo>
                  <a:lnTo>
                    <a:pt x="206276" y="78581"/>
                  </a:lnTo>
                  <a:lnTo>
                    <a:pt x="205548" y="76126"/>
                  </a:lnTo>
                  <a:lnTo>
                    <a:pt x="204821" y="73670"/>
                  </a:lnTo>
                  <a:lnTo>
                    <a:pt x="204093" y="71214"/>
                  </a:lnTo>
                  <a:lnTo>
                    <a:pt x="203183" y="68759"/>
                  </a:lnTo>
                  <a:lnTo>
                    <a:pt x="202274" y="66394"/>
                  </a:lnTo>
                  <a:lnTo>
                    <a:pt x="201364" y="64029"/>
                  </a:lnTo>
                  <a:lnTo>
                    <a:pt x="200273" y="61664"/>
                  </a:lnTo>
                  <a:lnTo>
                    <a:pt x="199273" y="59391"/>
                  </a:lnTo>
                  <a:lnTo>
                    <a:pt x="198090" y="57117"/>
                  </a:lnTo>
                  <a:lnTo>
                    <a:pt x="196908" y="54843"/>
                  </a:lnTo>
                  <a:lnTo>
                    <a:pt x="195726" y="52660"/>
                  </a:lnTo>
                  <a:lnTo>
                    <a:pt x="194361" y="50478"/>
                  </a:lnTo>
                  <a:lnTo>
                    <a:pt x="193088" y="48295"/>
                  </a:lnTo>
                  <a:lnTo>
                    <a:pt x="191633" y="46203"/>
                  </a:lnTo>
                  <a:lnTo>
                    <a:pt x="190268" y="44111"/>
                  </a:lnTo>
                  <a:lnTo>
                    <a:pt x="188722" y="42110"/>
                  </a:lnTo>
                  <a:lnTo>
                    <a:pt x="187176" y="40109"/>
                  </a:lnTo>
                  <a:lnTo>
                    <a:pt x="185630" y="38199"/>
                  </a:lnTo>
                  <a:lnTo>
                    <a:pt x="183993" y="36198"/>
                  </a:lnTo>
                  <a:lnTo>
                    <a:pt x="182356" y="34379"/>
                  </a:lnTo>
                  <a:lnTo>
                    <a:pt x="180628" y="32560"/>
                  </a:lnTo>
                  <a:lnTo>
                    <a:pt x="178900" y="30741"/>
                  </a:lnTo>
                  <a:lnTo>
                    <a:pt x="177081" y="28922"/>
                  </a:lnTo>
                  <a:lnTo>
                    <a:pt x="175262" y="27285"/>
                  </a:lnTo>
                  <a:lnTo>
                    <a:pt x="173352" y="25557"/>
                  </a:lnTo>
                  <a:lnTo>
                    <a:pt x="171442" y="23920"/>
                  </a:lnTo>
                  <a:lnTo>
                    <a:pt x="169441" y="22374"/>
                  </a:lnTo>
                  <a:lnTo>
                    <a:pt x="167440" y="20828"/>
                  </a:lnTo>
                  <a:lnTo>
                    <a:pt x="165439" y="19372"/>
                  </a:lnTo>
                  <a:lnTo>
                    <a:pt x="163347" y="17917"/>
                  </a:lnTo>
                  <a:lnTo>
                    <a:pt x="161255" y="16553"/>
                  </a:lnTo>
                  <a:lnTo>
                    <a:pt x="159163" y="15189"/>
                  </a:lnTo>
                  <a:lnTo>
                    <a:pt x="156981" y="13915"/>
                  </a:lnTo>
                  <a:lnTo>
                    <a:pt x="154707" y="12642"/>
                  </a:lnTo>
                  <a:lnTo>
                    <a:pt x="152524" y="11460"/>
                  </a:lnTo>
                  <a:lnTo>
                    <a:pt x="150250" y="10368"/>
                  </a:lnTo>
                  <a:lnTo>
                    <a:pt x="147886" y="9277"/>
                  </a:lnTo>
                  <a:lnTo>
                    <a:pt x="145612" y="8276"/>
                  </a:lnTo>
                  <a:lnTo>
                    <a:pt x="143247" y="7276"/>
                  </a:lnTo>
                  <a:lnTo>
                    <a:pt x="140791" y="6367"/>
                  </a:lnTo>
                  <a:lnTo>
                    <a:pt x="138427" y="5548"/>
                  </a:lnTo>
                  <a:lnTo>
                    <a:pt x="135971" y="4729"/>
                  </a:lnTo>
                  <a:lnTo>
                    <a:pt x="133515" y="4002"/>
                  </a:lnTo>
                  <a:lnTo>
                    <a:pt x="130969" y="3365"/>
                  </a:lnTo>
                  <a:lnTo>
                    <a:pt x="128422" y="2729"/>
                  </a:lnTo>
                  <a:lnTo>
                    <a:pt x="125876" y="2183"/>
                  </a:lnTo>
                  <a:lnTo>
                    <a:pt x="123329" y="1637"/>
                  </a:lnTo>
                  <a:lnTo>
                    <a:pt x="120782" y="1273"/>
                  </a:lnTo>
                  <a:lnTo>
                    <a:pt x="118145" y="910"/>
                  </a:lnTo>
                  <a:lnTo>
                    <a:pt x="115507" y="546"/>
                  </a:lnTo>
                  <a:lnTo>
                    <a:pt x="112870" y="364"/>
                  </a:lnTo>
                  <a:lnTo>
                    <a:pt x="110141" y="182"/>
                  </a:lnTo>
                  <a:lnTo>
                    <a:pt x="107504" y="91"/>
                  </a:lnTo>
                  <a:lnTo>
                    <a:pt x="104775" y="0"/>
                  </a:lnTo>
                  <a:close/>
                </a:path>
              </a:pathLst>
            </a:custGeom>
            <a:solidFill>
              <a:srgbClr val="CB2233">
                <a:alpha val="65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35"/>
            <p:cNvSpPr/>
            <p:nvPr/>
          </p:nvSpPr>
          <p:spPr>
            <a:xfrm>
              <a:off x="1629450" y="676950"/>
              <a:ext cx="4361100" cy="4361100"/>
            </a:xfrm>
            <a:custGeom>
              <a:rect b="b" l="l" r="r" t="t"/>
              <a:pathLst>
                <a:path extrusionOk="0" fill="none" h="174444" w="174444">
                  <a:moveTo>
                    <a:pt x="87222" y="0"/>
                  </a:moveTo>
                  <a:lnTo>
                    <a:pt x="87222" y="0"/>
                  </a:lnTo>
                  <a:lnTo>
                    <a:pt x="84948" y="91"/>
                  </a:lnTo>
                  <a:lnTo>
                    <a:pt x="82765" y="182"/>
                  </a:lnTo>
                  <a:lnTo>
                    <a:pt x="80492" y="273"/>
                  </a:lnTo>
                  <a:lnTo>
                    <a:pt x="78309" y="455"/>
                  </a:lnTo>
                  <a:lnTo>
                    <a:pt x="76126" y="728"/>
                  </a:lnTo>
                  <a:lnTo>
                    <a:pt x="73943" y="1001"/>
                  </a:lnTo>
                  <a:lnTo>
                    <a:pt x="71760" y="1365"/>
                  </a:lnTo>
                  <a:lnTo>
                    <a:pt x="69669" y="1819"/>
                  </a:lnTo>
                  <a:lnTo>
                    <a:pt x="65485" y="2729"/>
                  </a:lnTo>
                  <a:lnTo>
                    <a:pt x="61301" y="3911"/>
                  </a:lnTo>
                  <a:lnTo>
                    <a:pt x="57208" y="5276"/>
                  </a:lnTo>
                  <a:lnTo>
                    <a:pt x="53297" y="6913"/>
                  </a:lnTo>
                  <a:lnTo>
                    <a:pt x="49387" y="8641"/>
                  </a:lnTo>
                  <a:lnTo>
                    <a:pt x="45658" y="10551"/>
                  </a:lnTo>
                  <a:lnTo>
                    <a:pt x="42020" y="12643"/>
                  </a:lnTo>
                  <a:lnTo>
                    <a:pt x="38473" y="14916"/>
                  </a:lnTo>
                  <a:lnTo>
                    <a:pt x="35016" y="17372"/>
                  </a:lnTo>
                  <a:lnTo>
                    <a:pt x="31742" y="19919"/>
                  </a:lnTo>
                  <a:lnTo>
                    <a:pt x="28559" y="22647"/>
                  </a:lnTo>
                  <a:lnTo>
                    <a:pt x="25558" y="25558"/>
                  </a:lnTo>
                  <a:lnTo>
                    <a:pt x="22647" y="28559"/>
                  </a:lnTo>
                  <a:lnTo>
                    <a:pt x="19919" y="31742"/>
                  </a:lnTo>
                  <a:lnTo>
                    <a:pt x="17372" y="35107"/>
                  </a:lnTo>
                  <a:lnTo>
                    <a:pt x="14916" y="38473"/>
                  </a:lnTo>
                  <a:lnTo>
                    <a:pt x="12643" y="42020"/>
                  </a:lnTo>
                  <a:lnTo>
                    <a:pt x="10551" y="45658"/>
                  </a:lnTo>
                  <a:lnTo>
                    <a:pt x="8641" y="49478"/>
                  </a:lnTo>
                  <a:lnTo>
                    <a:pt x="6913" y="53297"/>
                  </a:lnTo>
                  <a:lnTo>
                    <a:pt x="5276" y="57299"/>
                  </a:lnTo>
                  <a:lnTo>
                    <a:pt x="3911" y="61301"/>
                  </a:lnTo>
                  <a:lnTo>
                    <a:pt x="2729" y="65485"/>
                  </a:lnTo>
                  <a:lnTo>
                    <a:pt x="1819" y="69669"/>
                  </a:lnTo>
                  <a:lnTo>
                    <a:pt x="1365" y="71851"/>
                  </a:lnTo>
                  <a:lnTo>
                    <a:pt x="1001" y="73943"/>
                  </a:lnTo>
                  <a:lnTo>
                    <a:pt x="728" y="76126"/>
                  </a:lnTo>
                  <a:lnTo>
                    <a:pt x="455" y="78309"/>
                  </a:lnTo>
                  <a:lnTo>
                    <a:pt x="273" y="80583"/>
                  </a:lnTo>
                  <a:lnTo>
                    <a:pt x="91" y="82765"/>
                  </a:lnTo>
                  <a:lnTo>
                    <a:pt x="0" y="85039"/>
                  </a:lnTo>
                  <a:lnTo>
                    <a:pt x="0" y="87222"/>
                  </a:lnTo>
                  <a:lnTo>
                    <a:pt x="0" y="87222"/>
                  </a:lnTo>
                  <a:lnTo>
                    <a:pt x="0" y="89496"/>
                  </a:lnTo>
                  <a:lnTo>
                    <a:pt x="91" y="91770"/>
                  </a:lnTo>
                  <a:lnTo>
                    <a:pt x="273" y="93952"/>
                  </a:lnTo>
                  <a:lnTo>
                    <a:pt x="455" y="96135"/>
                  </a:lnTo>
                  <a:lnTo>
                    <a:pt x="728" y="98318"/>
                  </a:lnTo>
                  <a:lnTo>
                    <a:pt x="1001" y="100501"/>
                  </a:lnTo>
                  <a:lnTo>
                    <a:pt x="1365" y="102684"/>
                  </a:lnTo>
                  <a:lnTo>
                    <a:pt x="1819" y="104866"/>
                  </a:lnTo>
                  <a:lnTo>
                    <a:pt x="2729" y="109050"/>
                  </a:lnTo>
                  <a:lnTo>
                    <a:pt x="3911" y="113234"/>
                  </a:lnTo>
                  <a:lnTo>
                    <a:pt x="5276" y="117236"/>
                  </a:lnTo>
                  <a:lnTo>
                    <a:pt x="6913" y="121238"/>
                  </a:lnTo>
                  <a:lnTo>
                    <a:pt x="8641" y="125057"/>
                  </a:lnTo>
                  <a:lnTo>
                    <a:pt x="10551" y="128786"/>
                  </a:lnTo>
                  <a:lnTo>
                    <a:pt x="12643" y="132515"/>
                  </a:lnTo>
                  <a:lnTo>
                    <a:pt x="14916" y="136062"/>
                  </a:lnTo>
                  <a:lnTo>
                    <a:pt x="17372" y="139428"/>
                  </a:lnTo>
                  <a:lnTo>
                    <a:pt x="19919" y="142702"/>
                  </a:lnTo>
                  <a:lnTo>
                    <a:pt x="22647" y="145885"/>
                  </a:lnTo>
                  <a:lnTo>
                    <a:pt x="25558" y="148886"/>
                  </a:lnTo>
                  <a:lnTo>
                    <a:pt x="28559" y="151797"/>
                  </a:lnTo>
                  <a:lnTo>
                    <a:pt x="31742" y="154525"/>
                  </a:lnTo>
                  <a:lnTo>
                    <a:pt x="35016" y="157163"/>
                  </a:lnTo>
                  <a:lnTo>
                    <a:pt x="38473" y="159619"/>
                  </a:lnTo>
                  <a:lnTo>
                    <a:pt x="42020" y="161892"/>
                  </a:lnTo>
                  <a:lnTo>
                    <a:pt x="45658" y="163984"/>
                  </a:lnTo>
                  <a:lnTo>
                    <a:pt x="49387" y="165894"/>
                  </a:lnTo>
                  <a:lnTo>
                    <a:pt x="53297" y="167622"/>
                  </a:lnTo>
                  <a:lnTo>
                    <a:pt x="57208" y="169168"/>
                  </a:lnTo>
                  <a:lnTo>
                    <a:pt x="61301" y="170533"/>
                  </a:lnTo>
                  <a:lnTo>
                    <a:pt x="65485" y="171715"/>
                  </a:lnTo>
                  <a:lnTo>
                    <a:pt x="69669" y="172715"/>
                  </a:lnTo>
                  <a:lnTo>
                    <a:pt x="71760" y="173079"/>
                  </a:lnTo>
                  <a:lnTo>
                    <a:pt x="73943" y="173443"/>
                  </a:lnTo>
                  <a:lnTo>
                    <a:pt x="76126" y="173807"/>
                  </a:lnTo>
                  <a:lnTo>
                    <a:pt x="78309" y="173989"/>
                  </a:lnTo>
                  <a:lnTo>
                    <a:pt x="80492" y="174262"/>
                  </a:lnTo>
                  <a:lnTo>
                    <a:pt x="82765" y="174353"/>
                  </a:lnTo>
                  <a:lnTo>
                    <a:pt x="84948" y="174444"/>
                  </a:lnTo>
                  <a:lnTo>
                    <a:pt x="87222" y="174444"/>
                  </a:lnTo>
                  <a:lnTo>
                    <a:pt x="87222" y="174444"/>
                  </a:lnTo>
                  <a:lnTo>
                    <a:pt x="89496" y="174444"/>
                  </a:lnTo>
                  <a:lnTo>
                    <a:pt x="91770" y="174353"/>
                  </a:lnTo>
                  <a:lnTo>
                    <a:pt x="93952" y="174262"/>
                  </a:lnTo>
                  <a:lnTo>
                    <a:pt x="96135" y="173989"/>
                  </a:lnTo>
                  <a:lnTo>
                    <a:pt x="98318" y="173807"/>
                  </a:lnTo>
                  <a:lnTo>
                    <a:pt x="100501" y="173443"/>
                  </a:lnTo>
                  <a:lnTo>
                    <a:pt x="102684" y="173079"/>
                  </a:lnTo>
                  <a:lnTo>
                    <a:pt x="104775" y="172715"/>
                  </a:lnTo>
                  <a:lnTo>
                    <a:pt x="109050" y="171715"/>
                  </a:lnTo>
                  <a:lnTo>
                    <a:pt x="113143" y="170533"/>
                  </a:lnTo>
                  <a:lnTo>
                    <a:pt x="117236" y="169168"/>
                  </a:lnTo>
                  <a:lnTo>
                    <a:pt x="121147" y="167622"/>
                  </a:lnTo>
                  <a:lnTo>
                    <a:pt x="125057" y="165894"/>
                  </a:lnTo>
                  <a:lnTo>
                    <a:pt x="128786" y="163984"/>
                  </a:lnTo>
                  <a:lnTo>
                    <a:pt x="132424" y="161892"/>
                  </a:lnTo>
                  <a:lnTo>
                    <a:pt x="135971" y="159619"/>
                  </a:lnTo>
                  <a:lnTo>
                    <a:pt x="139428" y="157163"/>
                  </a:lnTo>
                  <a:lnTo>
                    <a:pt x="142702" y="154525"/>
                  </a:lnTo>
                  <a:lnTo>
                    <a:pt x="145885" y="151797"/>
                  </a:lnTo>
                  <a:lnTo>
                    <a:pt x="148886" y="148886"/>
                  </a:lnTo>
                  <a:lnTo>
                    <a:pt x="151797" y="145885"/>
                  </a:lnTo>
                  <a:lnTo>
                    <a:pt x="154525" y="142702"/>
                  </a:lnTo>
                  <a:lnTo>
                    <a:pt x="157163" y="139428"/>
                  </a:lnTo>
                  <a:lnTo>
                    <a:pt x="159528" y="136062"/>
                  </a:lnTo>
                  <a:lnTo>
                    <a:pt x="161801" y="132515"/>
                  </a:lnTo>
                  <a:lnTo>
                    <a:pt x="163893" y="128786"/>
                  </a:lnTo>
                  <a:lnTo>
                    <a:pt x="165894" y="125057"/>
                  </a:lnTo>
                  <a:lnTo>
                    <a:pt x="167622" y="121238"/>
                  </a:lnTo>
                  <a:lnTo>
                    <a:pt x="169168" y="117236"/>
                  </a:lnTo>
                  <a:lnTo>
                    <a:pt x="170533" y="113234"/>
                  </a:lnTo>
                  <a:lnTo>
                    <a:pt x="171715" y="109050"/>
                  </a:lnTo>
                  <a:lnTo>
                    <a:pt x="172715" y="104866"/>
                  </a:lnTo>
                  <a:lnTo>
                    <a:pt x="173079" y="102684"/>
                  </a:lnTo>
                  <a:lnTo>
                    <a:pt x="173443" y="100501"/>
                  </a:lnTo>
                  <a:lnTo>
                    <a:pt x="173807" y="98318"/>
                  </a:lnTo>
                  <a:lnTo>
                    <a:pt x="173989" y="96135"/>
                  </a:lnTo>
                  <a:lnTo>
                    <a:pt x="174171" y="93952"/>
                  </a:lnTo>
                  <a:lnTo>
                    <a:pt x="174353" y="91770"/>
                  </a:lnTo>
                  <a:lnTo>
                    <a:pt x="174444" y="89496"/>
                  </a:lnTo>
                  <a:lnTo>
                    <a:pt x="174444" y="87222"/>
                  </a:lnTo>
                  <a:lnTo>
                    <a:pt x="174444" y="87222"/>
                  </a:lnTo>
                  <a:lnTo>
                    <a:pt x="174444" y="85039"/>
                  </a:lnTo>
                  <a:lnTo>
                    <a:pt x="174353" y="82765"/>
                  </a:lnTo>
                  <a:lnTo>
                    <a:pt x="174171" y="80583"/>
                  </a:lnTo>
                  <a:lnTo>
                    <a:pt x="173989" y="78309"/>
                  </a:lnTo>
                  <a:lnTo>
                    <a:pt x="173807" y="76126"/>
                  </a:lnTo>
                  <a:lnTo>
                    <a:pt x="173443" y="73943"/>
                  </a:lnTo>
                  <a:lnTo>
                    <a:pt x="173079" y="71851"/>
                  </a:lnTo>
                  <a:lnTo>
                    <a:pt x="172715" y="69669"/>
                  </a:lnTo>
                  <a:lnTo>
                    <a:pt x="171715" y="65485"/>
                  </a:lnTo>
                  <a:lnTo>
                    <a:pt x="170533" y="61301"/>
                  </a:lnTo>
                  <a:lnTo>
                    <a:pt x="169168" y="57299"/>
                  </a:lnTo>
                  <a:lnTo>
                    <a:pt x="167622" y="53297"/>
                  </a:lnTo>
                  <a:lnTo>
                    <a:pt x="165894" y="49478"/>
                  </a:lnTo>
                  <a:lnTo>
                    <a:pt x="163893" y="45658"/>
                  </a:lnTo>
                  <a:lnTo>
                    <a:pt x="161801" y="42020"/>
                  </a:lnTo>
                  <a:lnTo>
                    <a:pt x="159528" y="38473"/>
                  </a:lnTo>
                  <a:lnTo>
                    <a:pt x="157163" y="35107"/>
                  </a:lnTo>
                  <a:lnTo>
                    <a:pt x="154525" y="31742"/>
                  </a:lnTo>
                  <a:lnTo>
                    <a:pt x="151797" y="28559"/>
                  </a:lnTo>
                  <a:lnTo>
                    <a:pt x="148886" y="25558"/>
                  </a:lnTo>
                  <a:lnTo>
                    <a:pt x="145885" y="22647"/>
                  </a:lnTo>
                  <a:lnTo>
                    <a:pt x="142702" y="19919"/>
                  </a:lnTo>
                  <a:lnTo>
                    <a:pt x="139428" y="17372"/>
                  </a:lnTo>
                  <a:lnTo>
                    <a:pt x="135971" y="14916"/>
                  </a:lnTo>
                  <a:lnTo>
                    <a:pt x="132424" y="12643"/>
                  </a:lnTo>
                  <a:lnTo>
                    <a:pt x="128786" y="10551"/>
                  </a:lnTo>
                  <a:lnTo>
                    <a:pt x="125057" y="8641"/>
                  </a:lnTo>
                  <a:lnTo>
                    <a:pt x="121147" y="6913"/>
                  </a:lnTo>
                  <a:lnTo>
                    <a:pt x="117236" y="5276"/>
                  </a:lnTo>
                  <a:lnTo>
                    <a:pt x="113143" y="3911"/>
                  </a:lnTo>
                  <a:lnTo>
                    <a:pt x="109050" y="2729"/>
                  </a:lnTo>
                  <a:lnTo>
                    <a:pt x="104775" y="1819"/>
                  </a:lnTo>
                  <a:lnTo>
                    <a:pt x="102684" y="1365"/>
                  </a:lnTo>
                  <a:lnTo>
                    <a:pt x="100501" y="1001"/>
                  </a:lnTo>
                  <a:lnTo>
                    <a:pt x="98318" y="728"/>
                  </a:lnTo>
                  <a:lnTo>
                    <a:pt x="96135" y="455"/>
                  </a:lnTo>
                  <a:lnTo>
                    <a:pt x="93952" y="273"/>
                  </a:lnTo>
                  <a:lnTo>
                    <a:pt x="91770" y="182"/>
                  </a:lnTo>
                  <a:lnTo>
                    <a:pt x="89496" y="91"/>
                  </a:lnTo>
                  <a:lnTo>
                    <a:pt x="87222" y="0"/>
                  </a:lnTo>
                </a:path>
              </a:pathLst>
            </a:custGeom>
            <a:solidFill>
              <a:srgbClr val="CB2233">
                <a:alpha val="65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35"/>
            <p:cNvSpPr/>
            <p:nvPr/>
          </p:nvSpPr>
          <p:spPr>
            <a:xfrm>
              <a:off x="1190625" y="238125"/>
              <a:ext cx="5238750" cy="5238750"/>
            </a:xfrm>
            <a:custGeom>
              <a:rect b="b" l="l" r="r" t="t"/>
              <a:pathLst>
                <a:path extrusionOk="0" fill="none" h="209550" w="209550">
                  <a:moveTo>
                    <a:pt x="209550" y="104775"/>
                  </a:moveTo>
                  <a:lnTo>
                    <a:pt x="209550" y="104775"/>
                  </a:lnTo>
                  <a:lnTo>
                    <a:pt x="209550" y="107504"/>
                  </a:lnTo>
                  <a:lnTo>
                    <a:pt x="209459" y="110232"/>
                  </a:lnTo>
                  <a:lnTo>
                    <a:pt x="209277" y="112870"/>
                  </a:lnTo>
                  <a:lnTo>
                    <a:pt x="209004" y="115507"/>
                  </a:lnTo>
                  <a:lnTo>
                    <a:pt x="208731" y="118145"/>
                  </a:lnTo>
                  <a:lnTo>
                    <a:pt x="208368" y="120782"/>
                  </a:lnTo>
                  <a:lnTo>
                    <a:pt x="207913" y="123329"/>
                  </a:lnTo>
                  <a:lnTo>
                    <a:pt x="207458" y="125966"/>
                  </a:lnTo>
                  <a:lnTo>
                    <a:pt x="206912" y="128422"/>
                  </a:lnTo>
                  <a:lnTo>
                    <a:pt x="206276" y="130969"/>
                  </a:lnTo>
                  <a:lnTo>
                    <a:pt x="205548" y="133515"/>
                  </a:lnTo>
                  <a:lnTo>
                    <a:pt x="204821" y="135971"/>
                  </a:lnTo>
                  <a:lnTo>
                    <a:pt x="204093" y="138427"/>
                  </a:lnTo>
                  <a:lnTo>
                    <a:pt x="203183" y="140791"/>
                  </a:lnTo>
                  <a:lnTo>
                    <a:pt x="202274" y="143247"/>
                  </a:lnTo>
                  <a:lnTo>
                    <a:pt x="201364" y="145612"/>
                  </a:lnTo>
                  <a:lnTo>
                    <a:pt x="200273" y="147886"/>
                  </a:lnTo>
                  <a:lnTo>
                    <a:pt x="199273" y="150250"/>
                  </a:lnTo>
                  <a:lnTo>
                    <a:pt x="198090" y="152524"/>
                  </a:lnTo>
                  <a:lnTo>
                    <a:pt x="196908" y="154707"/>
                  </a:lnTo>
                  <a:lnTo>
                    <a:pt x="195726" y="156981"/>
                  </a:lnTo>
                  <a:lnTo>
                    <a:pt x="194361" y="159163"/>
                  </a:lnTo>
                  <a:lnTo>
                    <a:pt x="193088" y="161255"/>
                  </a:lnTo>
                  <a:lnTo>
                    <a:pt x="191633" y="163347"/>
                  </a:lnTo>
                  <a:lnTo>
                    <a:pt x="190268" y="165439"/>
                  </a:lnTo>
                  <a:lnTo>
                    <a:pt x="188722" y="167531"/>
                  </a:lnTo>
                  <a:lnTo>
                    <a:pt x="187176" y="169532"/>
                  </a:lnTo>
                  <a:lnTo>
                    <a:pt x="185630" y="171442"/>
                  </a:lnTo>
                  <a:lnTo>
                    <a:pt x="183993" y="173352"/>
                  </a:lnTo>
                  <a:lnTo>
                    <a:pt x="182356" y="175262"/>
                  </a:lnTo>
                  <a:lnTo>
                    <a:pt x="180628" y="177081"/>
                  </a:lnTo>
                  <a:lnTo>
                    <a:pt x="178900" y="178900"/>
                  </a:lnTo>
                  <a:lnTo>
                    <a:pt x="177081" y="180628"/>
                  </a:lnTo>
                  <a:lnTo>
                    <a:pt x="175262" y="182356"/>
                  </a:lnTo>
                  <a:lnTo>
                    <a:pt x="173352" y="183993"/>
                  </a:lnTo>
                  <a:lnTo>
                    <a:pt x="171442" y="185630"/>
                  </a:lnTo>
                  <a:lnTo>
                    <a:pt x="169441" y="187267"/>
                  </a:lnTo>
                  <a:lnTo>
                    <a:pt x="167440" y="188722"/>
                  </a:lnTo>
                  <a:lnTo>
                    <a:pt x="165439" y="190268"/>
                  </a:lnTo>
                  <a:lnTo>
                    <a:pt x="163347" y="191724"/>
                  </a:lnTo>
                  <a:lnTo>
                    <a:pt x="161255" y="193088"/>
                  </a:lnTo>
                  <a:lnTo>
                    <a:pt x="159163" y="194452"/>
                  </a:lnTo>
                  <a:lnTo>
                    <a:pt x="156981" y="195726"/>
                  </a:lnTo>
                  <a:lnTo>
                    <a:pt x="154707" y="196908"/>
                  </a:lnTo>
                  <a:lnTo>
                    <a:pt x="152524" y="198090"/>
                  </a:lnTo>
                  <a:lnTo>
                    <a:pt x="150250" y="199273"/>
                  </a:lnTo>
                  <a:lnTo>
                    <a:pt x="147886" y="200364"/>
                  </a:lnTo>
                  <a:lnTo>
                    <a:pt x="145612" y="201364"/>
                  </a:lnTo>
                  <a:lnTo>
                    <a:pt x="143247" y="202274"/>
                  </a:lnTo>
                  <a:lnTo>
                    <a:pt x="140791" y="203183"/>
                  </a:lnTo>
                  <a:lnTo>
                    <a:pt x="138427" y="204093"/>
                  </a:lnTo>
                  <a:lnTo>
                    <a:pt x="135971" y="204912"/>
                  </a:lnTo>
                  <a:lnTo>
                    <a:pt x="133515" y="205639"/>
                  </a:lnTo>
                  <a:lnTo>
                    <a:pt x="130969" y="206276"/>
                  </a:lnTo>
                  <a:lnTo>
                    <a:pt x="128422" y="206912"/>
                  </a:lnTo>
                  <a:lnTo>
                    <a:pt x="125876" y="207458"/>
                  </a:lnTo>
                  <a:lnTo>
                    <a:pt x="123329" y="207913"/>
                  </a:lnTo>
                  <a:lnTo>
                    <a:pt x="120782" y="208368"/>
                  </a:lnTo>
                  <a:lnTo>
                    <a:pt x="118145" y="208731"/>
                  </a:lnTo>
                  <a:lnTo>
                    <a:pt x="115507" y="209004"/>
                  </a:lnTo>
                  <a:lnTo>
                    <a:pt x="112870" y="209277"/>
                  </a:lnTo>
                  <a:lnTo>
                    <a:pt x="110141" y="209459"/>
                  </a:lnTo>
                  <a:lnTo>
                    <a:pt x="107504" y="209550"/>
                  </a:lnTo>
                  <a:lnTo>
                    <a:pt x="104775" y="209550"/>
                  </a:lnTo>
                  <a:lnTo>
                    <a:pt x="104775" y="209550"/>
                  </a:lnTo>
                  <a:lnTo>
                    <a:pt x="102046" y="209550"/>
                  </a:lnTo>
                  <a:lnTo>
                    <a:pt x="99409" y="209459"/>
                  </a:lnTo>
                  <a:lnTo>
                    <a:pt x="96771" y="209277"/>
                  </a:lnTo>
                  <a:lnTo>
                    <a:pt x="94043" y="209004"/>
                  </a:lnTo>
                  <a:lnTo>
                    <a:pt x="91405" y="208731"/>
                  </a:lnTo>
                  <a:lnTo>
                    <a:pt x="88859" y="208368"/>
                  </a:lnTo>
                  <a:lnTo>
                    <a:pt x="86221" y="207913"/>
                  </a:lnTo>
                  <a:lnTo>
                    <a:pt x="83674" y="207458"/>
                  </a:lnTo>
                  <a:lnTo>
                    <a:pt x="81128" y="206912"/>
                  </a:lnTo>
                  <a:lnTo>
                    <a:pt x="78581" y="206276"/>
                  </a:lnTo>
                  <a:lnTo>
                    <a:pt x="76126" y="205639"/>
                  </a:lnTo>
                  <a:lnTo>
                    <a:pt x="73670" y="204912"/>
                  </a:lnTo>
                  <a:lnTo>
                    <a:pt x="71214" y="204093"/>
                  </a:lnTo>
                  <a:lnTo>
                    <a:pt x="68759" y="203183"/>
                  </a:lnTo>
                  <a:lnTo>
                    <a:pt x="66394" y="202274"/>
                  </a:lnTo>
                  <a:lnTo>
                    <a:pt x="64029" y="201364"/>
                  </a:lnTo>
                  <a:lnTo>
                    <a:pt x="61664" y="200364"/>
                  </a:lnTo>
                  <a:lnTo>
                    <a:pt x="59391" y="199273"/>
                  </a:lnTo>
                  <a:lnTo>
                    <a:pt x="57117" y="198090"/>
                  </a:lnTo>
                  <a:lnTo>
                    <a:pt x="54843" y="196908"/>
                  </a:lnTo>
                  <a:lnTo>
                    <a:pt x="52660" y="195726"/>
                  </a:lnTo>
                  <a:lnTo>
                    <a:pt x="50478" y="194452"/>
                  </a:lnTo>
                  <a:lnTo>
                    <a:pt x="48295" y="193088"/>
                  </a:lnTo>
                  <a:lnTo>
                    <a:pt x="46203" y="191724"/>
                  </a:lnTo>
                  <a:lnTo>
                    <a:pt x="44111" y="190268"/>
                  </a:lnTo>
                  <a:lnTo>
                    <a:pt x="42110" y="188722"/>
                  </a:lnTo>
                  <a:lnTo>
                    <a:pt x="40109" y="187267"/>
                  </a:lnTo>
                  <a:lnTo>
                    <a:pt x="38108" y="185630"/>
                  </a:lnTo>
                  <a:lnTo>
                    <a:pt x="36198" y="183993"/>
                  </a:lnTo>
                  <a:lnTo>
                    <a:pt x="34379" y="182356"/>
                  </a:lnTo>
                  <a:lnTo>
                    <a:pt x="32469" y="180628"/>
                  </a:lnTo>
                  <a:lnTo>
                    <a:pt x="30741" y="178900"/>
                  </a:lnTo>
                  <a:lnTo>
                    <a:pt x="28922" y="177081"/>
                  </a:lnTo>
                  <a:lnTo>
                    <a:pt x="27194" y="175262"/>
                  </a:lnTo>
                  <a:lnTo>
                    <a:pt x="25557" y="173352"/>
                  </a:lnTo>
                  <a:lnTo>
                    <a:pt x="23920" y="171442"/>
                  </a:lnTo>
                  <a:lnTo>
                    <a:pt x="22374" y="169532"/>
                  </a:lnTo>
                  <a:lnTo>
                    <a:pt x="20828" y="167531"/>
                  </a:lnTo>
                  <a:lnTo>
                    <a:pt x="19372" y="165439"/>
                  </a:lnTo>
                  <a:lnTo>
                    <a:pt x="17917" y="163347"/>
                  </a:lnTo>
                  <a:lnTo>
                    <a:pt x="16553" y="161255"/>
                  </a:lnTo>
                  <a:lnTo>
                    <a:pt x="15189" y="159163"/>
                  </a:lnTo>
                  <a:lnTo>
                    <a:pt x="13915" y="156981"/>
                  </a:lnTo>
                  <a:lnTo>
                    <a:pt x="12642" y="154707"/>
                  </a:lnTo>
                  <a:lnTo>
                    <a:pt x="11460" y="152524"/>
                  </a:lnTo>
                  <a:lnTo>
                    <a:pt x="10368" y="150250"/>
                  </a:lnTo>
                  <a:lnTo>
                    <a:pt x="9277" y="147886"/>
                  </a:lnTo>
                  <a:lnTo>
                    <a:pt x="8276" y="145612"/>
                  </a:lnTo>
                  <a:lnTo>
                    <a:pt x="7276" y="143247"/>
                  </a:lnTo>
                  <a:lnTo>
                    <a:pt x="6367" y="140791"/>
                  </a:lnTo>
                  <a:lnTo>
                    <a:pt x="5548" y="138427"/>
                  </a:lnTo>
                  <a:lnTo>
                    <a:pt x="4729" y="135971"/>
                  </a:lnTo>
                  <a:lnTo>
                    <a:pt x="4002" y="133515"/>
                  </a:lnTo>
                  <a:lnTo>
                    <a:pt x="3274" y="130969"/>
                  </a:lnTo>
                  <a:lnTo>
                    <a:pt x="2729" y="128422"/>
                  </a:lnTo>
                  <a:lnTo>
                    <a:pt x="2183" y="125966"/>
                  </a:lnTo>
                  <a:lnTo>
                    <a:pt x="1637" y="123329"/>
                  </a:lnTo>
                  <a:lnTo>
                    <a:pt x="1182" y="120782"/>
                  </a:lnTo>
                  <a:lnTo>
                    <a:pt x="819" y="118145"/>
                  </a:lnTo>
                  <a:lnTo>
                    <a:pt x="546" y="115507"/>
                  </a:lnTo>
                  <a:lnTo>
                    <a:pt x="364" y="112870"/>
                  </a:lnTo>
                  <a:lnTo>
                    <a:pt x="182" y="110232"/>
                  </a:lnTo>
                  <a:lnTo>
                    <a:pt x="91" y="107504"/>
                  </a:lnTo>
                  <a:lnTo>
                    <a:pt x="0" y="104775"/>
                  </a:lnTo>
                  <a:lnTo>
                    <a:pt x="0" y="104775"/>
                  </a:lnTo>
                  <a:lnTo>
                    <a:pt x="91" y="102137"/>
                  </a:lnTo>
                  <a:lnTo>
                    <a:pt x="182" y="99409"/>
                  </a:lnTo>
                  <a:lnTo>
                    <a:pt x="364" y="96771"/>
                  </a:lnTo>
                  <a:lnTo>
                    <a:pt x="546" y="94134"/>
                  </a:lnTo>
                  <a:lnTo>
                    <a:pt x="819" y="91496"/>
                  </a:lnTo>
                  <a:lnTo>
                    <a:pt x="1182" y="88859"/>
                  </a:lnTo>
                  <a:lnTo>
                    <a:pt x="1637" y="86221"/>
                  </a:lnTo>
                  <a:lnTo>
                    <a:pt x="2183" y="83674"/>
                  </a:lnTo>
                  <a:lnTo>
                    <a:pt x="2729" y="81128"/>
                  </a:lnTo>
                  <a:lnTo>
                    <a:pt x="3274" y="78581"/>
                  </a:lnTo>
                  <a:lnTo>
                    <a:pt x="4002" y="76126"/>
                  </a:lnTo>
                  <a:lnTo>
                    <a:pt x="4729" y="73670"/>
                  </a:lnTo>
                  <a:lnTo>
                    <a:pt x="5548" y="71214"/>
                  </a:lnTo>
                  <a:lnTo>
                    <a:pt x="6367" y="68759"/>
                  </a:lnTo>
                  <a:lnTo>
                    <a:pt x="7276" y="66394"/>
                  </a:lnTo>
                  <a:lnTo>
                    <a:pt x="8276" y="64029"/>
                  </a:lnTo>
                  <a:lnTo>
                    <a:pt x="9277" y="61664"/>
                  </a:lnTo>
                  <a:lnTo>
                    <a:pt x="10368" y="59391"/>
                  </a:lnTo>
                  <a:lnTo>
                    <a:pt x="11460" y="57117"/>
                  </a:lnTo>
                  <a:lnTo>
                    <a:pt x="12642" y="54843"/>
                  </a:lnTo>
                  <a:lnTo>
                    <a:pt x="13915" y="52660"/>
                  </a:lnTo>
                  <a:lnTo>
                    <a:pt x="15189" y="50478"/>
                  </a:lnTo>
                  <a:lnTo>
                    <a:pt x="16553" y="48295"/>
                  </a:lnTo>
                  <a:lnTo>
                    <a:pt x="17917" y="46203"/>
                  </a:lnTo>
                  <a:lnTo>
                    <a:pt x="19372" y="44111"/>
                  </a:lnTo>
                  <a:lnTo>
                    <a:pt x="20828" y="42110"/>
                  </a:lnTo>
                  <a:lnTo>
                    <a:pt x="22374" y="40109"/>
                  </a:lnTo>
                  <a:lnTo>
                    <a:pt x="23920" y="38199"/>
                  </a:lnTo>
                  <a:lnTo>
                    <a:pt x="25557" y="36198"/>
                  </a:lnTo>
                  <a:lnTo>
                    <a:pt x="27194" y="34379"/>
                  </a:lnTo>
                  <a:lnTo>
                    <a:pt x="28922" y="32560"/>
                  </a:lnTo>
                  <a:lnTo>
                    <a:pt x="30741" y="30741"/>
                  </a:lnTo>
                  <a:lnTo>
                    <a:pt x="32469" y="28922"/>
                  </a:lnTo>
                  <a:lnTo>
                    <a:pt x="34379" y="27285"/>
                  </a:lnTo>
                  <a:lnTo>
                    <a:pt x="36198" y="25557"/>
                  </a:lnTo>
                  <a:lnTo>
                    <a:pt x="38108" y="23920"/>
                  </a:lnTo>
                  <a:lnTo>
                    <a:pt x="40109" y="22374"/>
                  </a:lnTo>
                  <a:lnTo>
                    <a:pt x="42110" y="20828"/>
                  </a:lnTo>
                  <a:lnTo>
                    <a:pt x="44111" y="19372"/>
                  </a:lnTo>
                  <a:lnTo>
                    <a:pt x="46203" y="17917"/>
                  </a:lnTo>
                  <a:lnTo>
                    <a:pt x="48295" y="16553"/>
                  </a:lnTo>
                  <a:lnTo>
                    <a:pt x="50478" y="15189"/>
                  </a:lnTo>
                  <a:lnTo>
                    <a:pt x="52660" y="13915"/>
                  </a:lnTo>
                  <a:lnTo>
                    <a:pt x="54843" y="12642"/>
                  </a:lnTo>
                  <a:lnTo>
                    <a:pt x="57117" y="11460"/>
                  </a:lnTo>
                  <a:lnTo>
                    <a:pt x="59391" y="10368"/>
                  </a:lnTo>
                  <a:lnTo>
                    <a:pt x="61664" y="9277"/>
                  </a:lnTo>
                  <a:lnTo>
                    <a:pt x="64029" y="8276"/>
                  </a:lnTo>
                  <a:lnTo>
                    <a:pt x="66394" y="7276"/>
                  </a:lnTo>
                  <a:lnTo>
                    <a:pt x="68759" y="6367"/>
                  </a:lnTo>
                  <a:lnTo>
                    <a:pt x="71214" y="5548"/>
                  </a:lnTo>
                  <a:lnTo>
                    <a:pt x="73670" y="4729"/>
                  </a:lnTo>
                  <a:lnTo>
                    <a:pt x="76126" y="4002"/>
                  </a:lnTo>
                  <a:lnTo>
                    <a:pt x="78581" y="3365"/>
                  </a:lnTo>
                  <a:lnTo>
                    <a:pt x="81128" y="2729"/>
                  </a:lnTo>
                  <a:lnTo>
                    <a:pt x="83674" y="2183"/>
                  </a:lnTo>
                  <a:lnTo>
                    <a:pt x="86221" y="1637"/>
                  </a:lnTo>
                  <a:lnTo>
                    <a:pt x="88859" y="1273"/>
                  </a:lnTo>
                  <a:lnTo>
                    <a:pt x="91405" y="910"/>
                  </a:lnTo>
                  <a:lnTo>
                    <a:pt x="94043" y="546"/>
                  </a:lnTo>
                  <a:lnTo>
                    <a:pt x="96771" y="364"/>
                  </a:lnTo>
                  <a:lnTo>
                    <a:pt x="99409" y="182"/>
                  </a:lnTo>
                  <a:lnTo>
                    <a:pt x="102046" y="91"/>
                  </a:lnTo>
                  <a:lnTo>
                    <a:pt x="104775" y="0"/>
                  </a:lnTo>
                  <a:lnTo>
                    <a:pt x="104775" y="0"/>
                  </a:lnTo>
                  <a:lnTo>
                    <a:pt x="107504" y="91"/>
                  </a:lnTo>
                  <a:lnTo>
                    <a:pt x="110141" y="182"/>
                  </a:lnTo>
                  <a:lnTo>
                    <a:pt x="112870" y="364"/>
                  </a:lnTo>
                  <a:lnTo>
                    <a:pt x="115507" y="546"/>
                  </a:lnTo>
                  <a:lnTo>
                    <a:pt x="118145" y="910"/>
                  </a:lnTo>
                  <a:lnTo>
                    <a:pt x="120782" y="1273"/>
                  </a:lnTo>
                  <a:lnTo>
                    <a:pt x="123329" y="1637"/>
                  </a:lnTo>
                  <a:lnTo>
                    <a:pt x="125876" y="2183"/>
                  </a:lnTo>
                  <a:lnTo>
                    <a:pt x="128422" y="2729"/>
                  </a:lnTo>
                  <a:lnTo>
                    <a:pt x="130969" y="3365"/>
                  </a:lnTo>
                  <a:lnTo>
                    <a:pt x="133515" y="4002"/>
                  </a:lnTo>
                  <a:lnTo>
                    <a:pt x="135971" y="4729"/>
                  </a:lnTo>
                  <a:lnTo>
                    <a:pt x="138427" y="5548"/>
                  </a:lnTo>
                  <a:lnTo>
                    <a:pt x="140791" y="6367"/>
                  </a:lnTo>
                  <a:lnTo>
                    <a:pt x="143247" y="7276"/>
                  </a:lnTo>
                  <a:lnTo>
                    <a:pt x="145612" y="8276"/>
                  </a:lnTo>
                  <a:lnTo>
                    <a:pt x="147886" y="9277"/>
                  </a:lnTo>
                  <a:lnTo>
                    <a:pt x="150250" y="10368"/>
                  </a:lnTo>
                  <a:lnTo>
                    <a:pt x="152524" y="11460"/>
                  </a:lnTo>
                  <a:lnTo>
                    <a:pt x="154707" y="12642"/>
                  </a:lnTo>
                  <a:lnTo>
                    <a:pt x="156981" y="13915"/>
                  </a:lnTo>
                  <a:lnTo>
                    <a:pt x="159163" y="15189"/>
                  </a:lnTo>
                  <a:lnTo>
                    <a:pt x="161255" y="16553"/>
                  </a:lnTo>
                  <a:lnTo>
                    <a:pt x="163347" y="17917"/>
                  </a:lnTo>
                  <a:lnTo>
                    <a:pt x="165439" y="19372"/>
                  </a:lnTo>
                  <a:lnTo>
                    <a:pt x="167440" y="20828"/>
                  </a:lnTo>
                  <a:lnTo>
                    <a:pt x="169441" y="22374"/>
                  </a:lnTo>
                  <a:lnTo>
                    <a:pt x="171442" y="23920"/>
                  </a:lnTo>
                  <a:lnTo>
                    <a:pt x="173352" y="25557"/>
                  </a:lnTo>
                  <a:lnTo>
                    <a:pt x="175262" y="27285"/>
                  </a:lnTo>
                  <a:lnTo>
                    <a:pt x="177081" y="28922"/>
                  </a:lnTo>
                  <a:lnTo>
                    <a:pt x="178900" y="30741"/>
                  </a:lnTo>
                  <a:lnTo>
                    <a:pt x="180628" y="32560"/>
                  </a:lnTo>
                  <a:lnTo>
                    <a:pt x="182356" y="34379"/>
                  </a:lnTo>
                  <a:lnTo>
                    <a:pt x="183993" y="36198"/>
                  </a:lnTo>
                  <a:lnTo>
                    <a:pt x="185630" y="38199"/>
                  </a:lnTo>
                  <a:lnTo>
                    <a:pt x="187176" y="40109"/>
                  </a:lnTo>
                  <a:lnTo>
                    <a:pt x="188722" y="42110"/>
                  </a:lnTo>
                  <a:lnTo>
                    <a:pt x="190268" y="44111"/>
                  </a:lnTo>
                  <a:lnTo>
                    <a:pt x="191633" y="46203"/>
                  </a:lnTo>
                  <a:lnTo>
                    <a:pt x="193088" y="48295"/>
                  </a:lnTo>
                  <a:lnTo>
                    <a:pt x="194361" y="50478"/>
                  </a:lnTo>
                  <a:lnTo>
                    <a:pt x="195726" y="52660"/>
                  </a:lnTo>
                  <a:lnTo>
                    <a:pt x="196908" y="54843"/>
                  </a:lnTo>
                  <a:lnTo>
                    <a:pt x="198090" y="57117"/>
                  </a:lnTo>
                  <a:lnTo>
                    <a:pt x="199273" y="59391"/>
                  </a:lnTo>
                  <a:lnTo>
                    <a:pt x="200273" y="61664"/>
                  </a:lnTo>
                  <a:lnTo>
                    <a:pt x="201364" y="64029"/>
                  </a:lnTo>
                  <a:lnTo>
                    <a:pt x="202274" y="66394"/>
                  </a:lnTo>
                  <a:lnTo>
                    <a:pt x="203183" y="68759"/>
                  </a:lnTo>
                  <a:lnTo>
                    <a:pt x="204093" y="71214"/>
                  </a:lnTo>
                  <a:lnTo>
                    <a:pt x="204821" y="73670"/>
                  </a:lnTo>
                  <a:lnTo>
                    <a:pt x="205548" y="76126"/>
                  </a:lnTo>
                  <a:lnTo>
                    <a:pt x="206276" y="78581"/>
                  </a:lnTo>
                  <a:lnTo>
                    <a:pt x="206912" y="81128"/>
                  </a:lnTo>
                  <a:lnTo>
                    <a:pt x="207458" y="83674"/>
                  </a:lnTo>
                  <a:lnTo>
                    <a:pt x="207913" y="86221"/>
                  </a:lnTo>
                  <a:lnTo>
                    <a:pt x="208368" y="88859"/>
                  </a:lnTo>
                  <a:lnTo>
                    <a:pt x="208731" y="91496"/>
                  </a:lnTo>
                  <a:lnTo>
                    <a:pt x="209004" y="94134"/>
                  </a:lnTo>
                  <a:lnTo>
                    <a:pt x="209277" y="96771"/>
                  </a:lnTo>
                  <a:lnTo>
                    <a:pt x="209459" y="99409"/>
                  </a:lnTo>
                  <a:lnTo>
                    <a:pt x="209550" y="102137"/>
                  </a:lnTo>
                  <a:lnTo>
                    <a:pt x="209550" y="104775"/>
                  </a:lnTo>
                </a:path>
              </a:pathLst>
            </a:custGeom>
            <a:solidFill>
              <a:srgbClr val="CB2233">
                <a:alpha val="65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9" name="Google Shape;379;p35"/>
          <p:cNvSpPr txBox="1"/>
          <p:nvPr/>
        </p:nvSpPr>
        <p:spPr>
          <a:xfrm>
            <a:off x="4906500" y="4870500"/>
            <a:ext cx="3780300" cy="196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500">
                <a:solidFill>
                  <a:srgbClr val="FFFFFF"/>
                </a:solidFill>
                <a:latin typeface="Roboto Light"/>
                <a:ea typeface="Roboto Light"/>
                <a:cs typeface="Roboto Light"/>
                <a:sym typeface="Roboto Light"/>
              </a:rPr>
              <a:t>© 8x8, Inc. All Rights Reserved.</a:t>
            </a:r>
            <a:endParaRPr sz="500">
              <a:solidFill>
                <a:srgbClr val="FFFFFF"/>
              </a:solidFill>
              <a:latin typeface="Roboto Light"/>
              <a:ea typeface="Roboto Light"/>
              <a:cs typeface="Roboto Light"/>
              <a:sym typeface="Roboto Light"/>
            </a:endParaRPr>
          </a:p>
        </p:txBody>
      </p:sp>
      <p:sp>
        <p:nvSpPr>
          <p:cNvPr id="380" name="Google Shape;380;p35"/>
          <p:cNvSpPr txBox="1"/>
          <p:nvPr>
            <p:ph type="title"/>
          </p:nvPr>
        </p:nvSpPr>
        <p:spPr>
          <a:xfrm>
            <a:off x="694944" y="1828800"/>
            <a:ext cx="7543800" cy="1238400"/>
          </a:xfrm>
          <a:prstGeom prst="rect">
            <a:avLst/>
          </a:prstGeom>
          <a:noFill/>
          <a:ln>
            <a:noFill/>
          </a:ln>
        </p:spPr>
        <p:txBody>
          <a:bodyPr anchorCtr="0" anchor="t" bIns="0" lIns="0" spcFirstLastPara="1" rIns="0" wrap="square" tIns="0">
            <a:noAutofit/>
          </a:bodyPr>
          <a:lstStyle>
            <a:lvl1pPr lvl="0" rtl="0">
              <a:lnSpc>
                <a:spcPct val="90000"/>
              </a:lnSpc>
              <a:spcBef>
                <a:spcPts val="0"/>
              </a:spcBef>
              <a:spcAft>
                <a:spcPts val="0"/>
              </a:spcAft>
              <a:buClr>
                <a:srgbClr val="FFFFFF"/>
              </a:buClr>
              <a:buSzPts val="4800"/>
              <a:buNone/>
              <a:defRPr sz="4800">
                <a:solidFill>
                  <a:srgbClr val="FFFFFF"/>
                </a:solidFill>
              </a:defRPr>
            </a:lvl1pPr>
            <a:lvl2pPr lvl="1"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2pPr>
            <a:lvl3pPr lvl="2"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3pPr>
            <a:lvl4pPr lvl="3"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4pPr>
            <a:lvl5pPr lvl="4"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5pPr>
            <a:lvl6pPr lvl="5"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6pPr>
            <a:lvl7pPr lvl="6"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7pPr>
            <a:lvl8pPr lvl="7"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8pPr>
            <a:lvl9pPr lvl="8"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9pPr>
          </a:lstStyle>
          <a:p/>
        </p:txBody>
      </p:sp>
      <p:sp>
        <p:nvSpPr>
          <p:cNvPr id="381" name="Google Shape;381;p35"/>
          <p:cNvSpPr txBox="1"/>
          <p:nvPr>
            <p:ph idx="1" type="subTitle"/>
          </p:nvPr>
        </p:nvSpPr>
        <p:spPr>
          <a:xfrm>
            <a:off x="694944" y="3255264"/>
            <a:ext cx="7528800" cy="2307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None/>
              <a:defRPr sz="1600">
                <a:solidFill>
                  <a:srgbClr val="FFFFFF"/>
                </a:solidFill>
                <a:latin typeface="Roboto Light"/>
                <a:ea typeface="Roboto Light"/>
                <a:cs typeface="Roboto Light"/>
                <a:sym typeface="Roboto Light"/>
              </a:defRPr>
            </a:lvl1pPr>
            <a:lvl2pPr lvl="1" rtl="0">
              <a:spcBef>
                <a:spcPts val="600"/>
              </a:spcBef>
              <a:spcAft>
                <a:spcPts val="0"/>
              </a:spcAft>
              <a:buNone/>
              <a:defRPr sz="1800">
                <a:solidFill>
                  <a:srgbClr val="FFFFFF"/>
                </a:solidFill>
              </a:defRPr>
            </a:lvl2pPr>
            <a:lvl3pPr lvl="2" rtl="0">
              <a:spcBef>
                <a:spcPts val="600"/>
              </a:spcBef>
              <a:spcAft>
                <a:spcPts val="0"/>
              </a:spcAft>
              <a:buNone/>
              <a:defRPr sz="1800">
                <a:solidFill>
                  <a:srgbClr val="FFFFFF"/>
                </a:solidFill>
              </a:defRPr>
            </a:lvl3pPr>
            <a:lvl4pPr lvl="3" rtl="0">
              <a:spcBef>
                <a:spcPts val="600"/>
              </a:spcBef>
              <a:spcAft>
                <a:spcPts val="0"/>
              </a:spcAft>
              <a:buNone/>
              <a:defRPr sz="1800">
                <a:solidFill>
                  <a:srgbClr val="FFFFFF"/>
                </a:solidFill>
              </a:defRPr>
            </a:lvl4pPr>
            <a:lvl5pPr lvl="4" rtl="0">
              <a:spcBef>
                <a:spcPts val="600"/>
              </a:spcBef>
              <a:spcAft>
                <a:spcPts val="0"/>
              </a:spcAft>
              <a:buNone/>
              <a:defRPr sz="1800">
                <a:solidFill>
                  <a:srgbClr val="FFFFFF"/>
                </a:solidFill>
              </a:defRPr>
            </a:lvl5pPr>
            <a:lvl6pPr lvl="5" rtl="0">
              <a:spcBef>
                <a:spcPts val="600"/>
              </a:spcBef>
              <a:spcAft>
                <a:spcPts val="0"/>
              </a:spcAft>
              <a:buNone/>
              <a:defRPr sz="1800">
                <a:solidFill>
                  <a:srgbClr val="FFFFFF"/>
                </a:solidFill>
              </a:defRPr>
            </a:lvl6pPr>
            <a:lvl7pPr lvl="6" rtl="0">
              <a:spcBef>
                <a:spcPts val="600"/>
              </a:spcBef>
              <a:spcAft>
                <a:spcPts val="0"/>
              </a:spcAft>
              <a:buNone/>
              <a:defRPr sz="1800">
                <a:solidFill>
                  <a:srgbClr val="FFFFFF"/>
                </a:solidFill>
              </a:defRPr>
            </a:lvl7pPr>
            <a:lvl8pPr lvl="7" rtl="0">
              <a:spcBef>
                <a:spcPts val="600"/>
              </a:spcBef>
              <a:spcAft>
                <a:spcPts val="0"/>
              </a:spcAft>
              <a:buNone/>
              <a:defRPr sz="1800">
                <a:solidFill>
                  <a:srgbClr val="FFFFFF"/>
                </a:solidFill>
              </a:defRPr>
            </a:lvl8pPr>
            <a:lvl9pPr lvl="8" rtl="0">
              <a:spcBef>
                <a:spcPts val="600"/>
              </a:spcBef>
              <a:spcAft>
                <a:spcPts val="600"/>
              </a:spcAft>
              <a:buNone/>
              <a:defRPr sz="1800">
                <a:solidFill>
                  <a:srgbClr val="FFFFFF"/>
                </a:solidFill>
              </a:defRPr>
            </a:lvl9pPr>
          </a:lstStyle>
          <a:p/>
        </p:txBody>
      </p:sp>
      <p:grpSp>
        <p:nvGrpSpPr>
          <p:cNvPr id="382" name="Google Shape;382;p35"/>
          <p:cNvGrpSpPr/>
          <p:nvPr/>
        </p:nvGrpSpPr>
        <p:grpSpPr>
          <a:xfrm>
            <a:off x="749631" y="1049086"/>
            <a:ext cx="608219" cy="608219"/>
            <a:chOff x="1190625" y="238125"/>
            <a:chExt cx="5238750" cy="5238750"/>
          </a:xfrm>
        </p:grpSpPr>
        <p:sp>
          <p:nvSpPr>
            <p:cNvPr id="383" name="Google Shape;383;p35"/>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rgbClr val="CB22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35"/>
            <p:cNvSpPr/>
            <p:nvPr/>
          </p:nvSpPr>
          <p:spPr>
            <a:xfrm>
              <a:off x="3288550" y="2633150"/>
              <a:ext cx="1048975" cy="964100"/>
            </a:xfrm>
            <a:custGeom>
              <a:rect b="b" l="l" r="r" t="t"/>
              <a:pathLst>
                <a:path extrusionOk="0" h="38564" w="41959">
                  <a:moveTo>
                    <a:pt x="0" y="0"/>
                  </a:moveTo>
                  <a:lnTo>
                    <a:pt x="12491" y="19282"/>
                  </a:lnTo>
                  <a:lnTo>
                    <a:pt x="0" y="38563"/>
                  </a:lnTo>
                  <a:lnTo>
                    <a:pt x="15644" y="38563"/>
                  </a:lnTo>
                  <a:lnTo>
                    <a:pt x="19888" y="30560"/>
                  </a:lnTo>
                  <a:lnTo>
                    <a:pt x="20494" y="29104"/>
                  </a:lnTo>
                  <a:lnTo>
                    <a:pt x="20858" y="28256"/>
                  </a:lnTo>
                  <a:lnTo>
                    <a:pt x="20979" y="28256"/>
                  </a:lnTo>
                  <a:lnTo>
                    <a:pt x="21343" y="29104"/>
                  </a:lnTo>
                  <a:lnTo>
                    <a:pt x="22071" y="30560"/>
                  </a:lnTo>
                  <a:lnTo>
                    <a:pt x="26315" y="38563"/>
                  </a:lnTo>
                  <a:lnTo>
                    <a:pt x="41959" y="38563"/>
                  </a:lnTo>
                  <a:lnTo>
                    <a:pt x="29468" y="19282"/>
                  </a:lnTo>
                  <a:lnTo>
                    <a:pt x="41959" y="0"/>
                  </a:lnTo>
                  <a:lnTo>
                    <a:pt x="26073" y="0"/>
                  </a:lnTo>
                  <a:lnTo>
                    <a:pt x="22313" y="6912"/>
                  </a:lnTo>
                  <a:lnTo>
                    <a:pt x="21464" y="8489"/>
                  </a:lnTo>
                  <a:lnTo>
                    <a:pt x="20979" y="9217"/>
                  </a:lnTo>
                  <a:lnTo>
                    <a:pt x="20858" y="9217"/>
                  </a:lnTo>
                  <a:lnTo>
                    <a:pt x="19524" y="6912"/>
                  </a:lnTo>
                  <a:lnTo>
                    <a:pt x="1588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35"/>
            <p:cNvSpPr/>
            <p:nvPr/>
          </p:nvSpPr>
          <p:spPr>
            <a:xfrm>
              <a:off x="1966725"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802"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618" y="40261"/>
                  </a:lnTo>
                  <a:lnTo>
                    <a:pt x="26679" y="41231"/>
                  </a:lnTo>
                  <a:lnTo>
                    <a:pt x="28498" y="42322"/>
                  </a:lnTo>
                  <a:lnTo>
                    <a:pt x="30075" y="43293"/>
                  </a:lnTo>
                  <a:lnTo>
                    <a:pt x="30681" y="43899"/>
                  </a:lnTo>
                  <a:lnTo>
                    <a:pt x="31166" y="44505"/>
                  </a:lnTo>
                  <a:lnTo>
                    <a:pt x="31651" y="45112"/>
                  </a:lnTo>
                  <a:lnTo>
                    <a:pt x="32015" y="45718"/>
                  </a:lnTo>
                  <a:lnTo>
                    <a:pt x="32136" y="46324"/>
                  </a:lnTo>
                  <a:lnTo>
                    <a:pt x="32258" y="47052"/>
                  </a:lnTo>
                  <a:lnTo>
                    <a:pt x="32258"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493" y="46082"/>
                  </a:lnTo>
                  <a:lnTo>
                    <a:pt x="16493" y="44748"/>
                  </a:lnTo>
                  <a:lnTo>
                    <a:pt x="16735" y="43535"/>
                  </a:lnTo>
                  <a:lnTo>
                    <a:pt x="17099" y="42444"/>
                  </a:lnTo>
                  <a:lnTo>
                    <a:pt x="17584" y="41352"/>
                  </a:lnTo>
                  <a:lnTo>
                    <a:pt x="18191" y="40382"/>
                  </a:lnTo>
                  <a:lnTo>
                    <a:pt x="18676" y="39533"/>
                  </a:lnTo>
                  <a:lnTo>
                    <a:pt x="19888" y="38078"/>
                  </a:lnTo>
                  <a:close/>
                  <a:moveTo>
                    <a:pt x="25224" y="0"/>
                  </a:moveTo>
                  <a:lnTo>
                    <a:pt x="22435" y="121"/>
                  </a:lnTo>
                  <a:lnTo>
                    <a:pt x="19767" y="485"/>
                  </a:lnTo>
                  <a:lnTo>
                    <a:pt x="17463" y="970"/>
                  </a:lnTo>
                  <a:lnTo>
                    <a:pt x="15280" y="1577"/>
                  </a:lnTo>
                  <a:lnTo>
                    <a:pt x="13219" y="2425"/>
                  </a:lnTo>
                  <a:lnTo>
                    <a:pt x="11400"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4" y="24617"/>
                  </a:lnTo>
                  <a:lnTo>
                    <a:pt x="4851" y="26194"/>
                  </a:lnTo>
                  <a:lnTo>
                    <a:pt x="5700" y="27649"/>
                  </a:lnTo>
                  <a:lnTo>
                    <a:pt x="6670" y="29104"/>
                  </a:lnTo>
                  <a:lnTo>
                    <a:pt x="7883" y="30317"/>
                  </a:lnTo>
                  <a:lnTo>
                    <a:pt x="9096" y="31530"/>
                  </a:lnTo>
                  <a:lnTo>
                    <a:pt x="8125" y="32257"/>
                  </a:lnTo>
                  <a:lnTo>
                    <a:pt x="6791" y="33470"/>
                  </a:lnTo>
                  <a:lnTo>
                    <a:pt x="5336" y="35046"/>
                  </a:lnTo>
                  <a:lnTo>
                    <a:pt x="3760" y="36865"/>
                  </a:lnTo>
                  <a:lnTo>
                    <a:pt x="3032" y="37957"/>
                  </a:lnTo>
                  <a:lnTo>
                    <a:pt x="2305" y="39170"/>
                  </a:lnTo>
                  <a:lnTo>
                    <a:pt x="1698" y="40382"/>
                  </a:lnTo>
                  <a:lnTo>
                    <a:pt x="1092" y="41595"/>
                  </a:lnTo>
                  <a:lnTo>
                    <a:pt x="728" y="43050"/>
                  </a:lnTo>
                  <a:lnTo>
                    <a:pt x="364"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2" y="62938"/>
                  </a:lnTo>
                  <a:lnTo>
                    <a:pt x="9581"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30" y="65242"/>
                  </a:lnTo>
                  <a:lnTo>
                    <a:pt x="39170" y="64151"/>
                  </a:lnTo>
                  <a:lnTo>
                    <a:pt x="40989" y="62938"/>
                  </a:lnTo>
                  <a:lnTo>
                    <a:pt x="42565" y="61604"/>
                  </a:lnTo>
                  <a:lnTo>
                    <a:pt x="44021" y="60149"/>
                  </a:lnTo>
                  <a:lnTo>
                    <a:pt x="45233" y="58572"/>
                  </a:lnTo>
                  <a:lnTo>
                    <a:pt x="46325" y="56875"/>
                  </a:lnTo>
                  <a:lnTo>
                    <a:pt x="47173" y="55177"/>
                  </a:lnTo>
                  <a:lnTo>
                    <a:pt x="47780" y="53479"/>
                  </a:lnTo>
                  <a:lnTo>
                    <a:pt x="48265" y="51539"/>
                  </a:lnTo>
                  <a:lnTo>
                    <a:pt x="48629" y="49720"/>
                  </a:lnTo>
                  <a:lnTo>
                    <a:pt x="48629" y="47901"/>
                  </a:lnTo>
                  <a:lnTo>
                    <a:pt x="48629" y="46688"/>
                  </a:lnTo>
                  <a:lnTo>
                    <a:pt x="48507" y="45475"/>
                  </a:lnTo>
                  <a:lnTo>
                    <a:pt x="48386" y="44384"/>
                  </a:lnTo>
                  <a:lnTo>
                    <a:pt x="48144" y="43293"/>
                  </a:lnTo>
                  <a:lnTo>
                    <a:pt x="47780" y="42322"/>
                  </a:lnTo>
                  <a:lnTo>
                    <a:pt x="47416" y="41352"/>
                  </a:lnTo>
                  <a:lnTo>
                    <a:pt x="46446" y="39533"/>
                  </a:lnTo>
                  <a:lnTo>
                    <a:pt x="45354" y="37957"/>
                  </a:lnTo>
                  <a:lnTo>
                    <a:pt x="44021"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5" y="12733"/>
                  </a:lnTo>
                  <a:lnTo>
                    <a:pt x="45597" y="10914"/>
                  </a:lnTo>
                  <a:lnTo>
                    <a:pt x="44748" y="9216"/>
                  </a:lnTo>
                  <a:lnTo>
                    <a:pt x="43535" y="7640"/>
                  </a:lnTo>
                  <a:lnTo>
                    <a:pt x="42323" y="6185"/>
                  </a:lnTo>
                  <a:lnTo>
                    <a:pt x="40868" y="4972"/>
                  </a:lnTo>
                  <a:lnTo>
                    <a:pt x="39291" y="3759"/>
                  </a:lnTo>
                  <a:lnTo>
                    <a:pt x="37593" y="2789"/>
                  </a:lnTo>
                  <a:lnTo>
                    <a:pt x="35774" y="1940"/>
                  </a:lnTo>
                  <a:lnTo>
                    <a:pt x="33834" y="1213"/>
                  </a:lnTo>
                  <a:lnTo>
                    <a:pt x="31772" y="728"/>
                  </a:lnTo>
                  <a:lnTo>
                    <a:pt x="29590" y="364"/>
                  </a:lnTo>
                  <a:lnTo>
                    <a:pt x="27407" y="121"/>
                  </a:lnTo>
                  <a:lnTo>
                    <a:pt x="2522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35"/>
            <p:cNvSpPr/>
            <p:nvPr/>
          </p:nvSpPr>
          <p:spPr>
            <a:xfrm>
              <a:off x="4437550"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681"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496" y="40261"/>
                  </a:lnTo>
                  <a:lnTo>
                    <a:pt x="26679" y="41231"/>
                  </a:lnTo>
                  <a:lnTo>
                    <a:pt x="28498" y="42322"/>
                  </a:lnTo>
                  <a:lnTo>
                    <a:pt x="30075" y="43293"/>
                  </a:lnTo>
                  <a:lnTo>
                    <a:pt x="30681" y="43899"/>
                  </a:lnTo>
                  <a:lnTo>
                    <a:pt x="31166" y="44505"/>
                  </a:lnTo>
                  <a:lnTo>
                    <a:pt x="31651" y="45112"/>
                  </a:lnTo>
                  <a:lnTo>
                    <a:pt x="32015" y="45718"/>
                  </a:lnTo>
                  <a:lnTo>
                    <a:pt x="32136" y="46324"/>
                  </a:lnTo>
                  <a:lnTo>
                    <a:pt x="32257" y="47052"/>
                  </a:lnTo>
                  <a:lnTo>
                    <a:pt x="32136"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371" y="46082"/>
                  </a:lnTo>
                  <a:lnTo>
                    <a:pt x="16493" y="44748"/>
                  </a:lnTo>
                  <a:lnTo>
                    <a:pt x="16735" y="43535"/>
                  </a:lnTo>
                  <a:lnTo>
                    <a:pt x="17099" y="42444"/>
                  </a:lnTo>
                  <a:lnTo>
                    <a:pt x="17584" y="41352"/>
                  </a:lnTo>
                  <a:lnTo>
                    <a:pt x="18190" y="40382"/>
                  </a:lnTo>
                  <a:lnTo>
                    <a:pt x="18676" y="39533"/>
                  </a:lnTo>
                  <a:lnTo>
                    <a:pt x="19888" y="38078"/>
                  </a:lnTo>
                  <a:close/>
                  <a:moveTo>
                    <a:pt x="25103" y="0"/>
                  </a:moveTo>
                  <a:lnTo>
                    <a:pt x="22435" y="121"/>
                  </a:lnTo>
                  <a:lnTo>
                    <a:pt x="19767" y="485"/>
                  </a:lnTo>
                  <a:lnTo>
                    <a:pt x="17463" y="970"/>
                  </a:lnTo>
                  <a:lnTo>
                    <a:pt x="15280" y="1577"/>
                  </a:lnTo>
                  <a:lnTo>
                    <a:pt x="13218" y="2425"/>
                  </a:lnTo>
                  <a:lnTo>
                    <a:pt x="11399"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3" y="24617"/>
                  </a:lnTo>
                  <a:lnTo>
                    <a:pt x="4851" y="26194"/>
                  </a:lnTo>
                  <a:lnTo>
                    <a:pt x="5700" y="27649"/>
                  </a:lnTo>
                  <a:lnTo>
                    <a:pt x="6670" y="29104"/>
                  </a:lnTo>
                  <a:lnTo>
                    <a:pt x="7883" y="30317"/>
                  </a:lnTo>
                  <a:lnTo>
                    <a:pt x="9095" y="31530"/>
                  </a:lnTo>
                  <a:lnTo>
                    <a:pt x="8125" y="32257"/>
                  </a:lnTo>
                  <a:lnTo>
                    <a:pt x="6791" y="33470"/>
                  </a:lnTo>
                  <a:lnTo>
                    <a:pt x="5336" y="35046"/>
                  </a:lnTo>
                  <a:lnTo>
                    <a:pt x="3760" y="36865"/>
                  </a:lnTo>
                  <a:lnTo>
                    <a:pt x="3032" y="37957"/>
                  </a:lnTo>
                  <a:lnTo>
                    <a:pt x="2304" y="39170"/>
                  </a:lnTo>
                  <a:lnTo>
                    <a:pt x="1698" y="40382"/>
                  </a:lnTo>
                  <a:lnTo>
                    <a:pt x="1092" y="41595"/>
                  </a:lnTo>
                  <a:lnTo>
                    <a:pt x="607" y="43050"/>
                  </a:lnTo>
                  <a:lnTo>
                    <a:pt x="243"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1" y="62938"/>
                  </a:lnTo>
                  <a:lnTo>
                    <a:pt x="9580"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29" y="65242"/>
                  </a:lnTo>
                  <a:lnTo>
                    <a:pt x="39170" y="64151"/>
                  </a:lnTo>
                  <a:lnTo>
                    <a:pt x="40989" y="62938"/>
                  </a:lnTo>
                  <a:lnTo>
                    <a:pt x="42565" y="61604"/>
                  </a:lnTo>
                  <a:lnTo>
                    <a:pt x="44020" y="60149"/>
                  </a:lnTo>
                  <a:lnTo>
                    <a:pt x="45233" y="58572"/>
                  </a:lnTo>
                  <a:lnTo>
                    <a:pt x="46324" y="56875"/>
                  </a:lnTo>
                  <a:lnTo>
                    <a:pt x="47173" y="55177"/>
                  </a:lnTo>
                  <a:lnTo>
                    <a:pt x="47780" y="53479"/>
                  </a:lnTo>
                  <a:lnTo>
                    <a:pt x="48265" y="51539"/>
                  </a:lnTo>
                  <a:lnTo>
                    <a:pt x="48629" y="49720"/>
                  </a:lnTo>
                  <a:lnTo>
                    <a:pt x="48629" y="47901"/>
                  </a:lnTo>
                  <a:lnTo>
                    <a:pt x="48629" y="46688"/>
                  </a:lnTo>
                  <a:lnTo>
                    <a:pt x="48507" y="45475"/>
                  </a:lnTo>
                  <a:lnTo>
                    <a:pt x="48386" y="44384"/>
                  </a:lnTo>
                  <a:lnTo>
                    <a:pt x="48022" y="43293"/>
                  </a:lnTo>
                  <a:lnTo>
                    <a:pt x="47780" y="42322"/>
                  </a:lnTo>
                  <a:lnTo>
                    <a:pt x="47416" y="41352"/>
                  </a:lnTo>
                  <a:lnTo>
                    <a:pt x="46446" y="39533"/>
                  </a:lnTo>
                  <a:lnTo>
                    <a:pt x="45354" y="37957"/>
                  </a:lnTo>
                  <a:lnTo>
                    <a:pt x="44020"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4" y="12733"/>
                  </a:lnTo>
                  <a:lnTo>
                    <a:pt x="45597" y="10914"/>
                  </a:lnTo>
                  <a:lnTo>
                    <a:pt x="44627" y="9216"/>
                  </a:lnTo>
                  <a:lnTo>
                    <a:pt x="43535" y="7640"/>
                  </a:lnTo>
                  <a:lnTo>
                    <a:pt x="42323" y="6185"/>
                  </a:lnTo>
                  <a:lnTo>
                    <a:pt x="40867" y="4972"/>
                  </a:lnTo>
                  <a:lnTo>
                    <a:pt x="39291" y="3759"/>
                  </a:lnTo>
                  <a:lnTo>
                    <a:pt x="37593" y="2789"/>
                  </a:lnTo>
                  <a:lnTo>
                    <a:pt x="35774" y="1940"/>
                  </a:lnTo>
                  <a:lnTo>
                    <a:pt x="33834" y="1213"/>
                  </a:lnTo>
                  <a:lnTo>
                    <a:pt x="31772" y="728"/>
                  </a:lnTo>
                  <a:lnTo>
                    <a:pt x="29590" y="364"/>
                  </a:lnTo>
                  <a:lnTo>
                    <a:pt x="27407" y="121"/>
                  </a:lnTo>
                  <a:lnTo>
                    <a:pt x="2510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 Cover Slide 2: Open Brand w/Open Logo" showMasterSp="0">
  <p:cSld name="Cover Slide Option 1_1_1_2_1">
    <p:bg>
      <p:bgPr>
        <a:noFill/>
      </p:bgPr>
    </p:bg>
    <p:spTree>
      <p:nvGrpSpPr>
        <p:cNvPr id="387" name="Shape 387"/>
        <p:cNvGrpSpPr/>
        <p:nvPr/>
      </p:nvGrpSpPr>
      <p:grpSpPr>
        <a:xfrm>
          <a:off x="0" y="0"/>
          <a:ext cx="0" cy="0"/>
          <a:chOff x="0" y="0"/>
          <a:chExt cx="0" cy="0"/>
        </a:xfrm>
      </p:grpSpPr>
      <p:pic>
        <p:nvPicPr>
          <p:cNvPr id="388" name="Google Shape;388;p36"/>
          <p:cNvPicPr preferRelativeResize="0"/>
          <p:nvPr/>
        </p:nvPicPr>
        <p:blipFill rotWithShape="1">
          <a:blip r:embed="rId2">
            <a:alphaModFix/>
          </a:blip>
          <a:srcRect b="0" l="0" r="0" t="0"/>
          <a:stretch/>
        </p:blipFill>
        <p:spPr>
          <a:xfrm>
            <a:off x="0" y="0"/>
            <a:ext cx="9144000" cy="5143500"/>
          </a:xfrm>
          <a:prstGeom prst="rect">
            <a:avLst/>
          </a:prstGeom>
          <a:noFill/>
          <a:ln>
            <a:noFill/>
          </a:ln>
        </p:spPr>
      </p:pic>
      <p:grpSp>
        <p:nvGrpSpPr>
          <p:cNvPr id="389" name="Google Shape;389;p36"/>
          <p:cNvGrpSpPr/>
          <p:nvPr/>
        </p:nvGrpSpPr>
        <p:grpSpPr>
          <a:xfrm>
            <a:off x="2346320" y="342891"/>
            <a:ext cx="4451366" cy="4451366"/>
            <a:chOff x="1190625" y="238125"/>
            <a:chExt cx="5238750" cy="5238750"/>
          </a:xfrm>
        </p:grpSpPr>
        <p:sp>
          <p:nvSpPr>
            <p:cNvPr id="390" name="Google Shape;390;p36"/>
            <p:cNvSpPr/>
            <p:nvPr/>
          </p:nvSpPr>
          <p:spPr>
            <a:xfrm>
              <a:off x="1190625" y="238125"/>
              <a:ext cx="5238750" cy="5238750"/>
            </a:xfrm>
            <a:custGeom>
              <a:rect b="b" l="l" r="r" t="t"/>
              <a:pathLst>
                <a:path extrusionOk="0" h="209550" w="209550">
                  <a:moveTo>
                    <a:pt x="104775" y="17553"/>
                  </a:moveTo>
                  <a:lnTo>
                    <a:pt x="107049" y="17644"/>
                  </a:lnTo>
                  <a:lnTo>
                    <a:pt x="109323" y="17735"/>
                  </a:lnTo>
                  <a:lnTo>
                    <a:pt x="111505" y="17826"/>
                  </a:lnTo>
                  <a:lnTo>
                    <a:pt x="113688" y="18008"/>
                  </a:lnTo>
                  <a:lnTo>
                    <a:pt x="115871" y="18281"/>
                  </a:lnTo>
                  <a:lnTo>
                    <a:pt x="118054" y="18554"/>
                  </a:lnTo>
                  <a:lnTo>
                    <a:pt x="120237" y="18918"/>
                  </a:lnTo>
                  <a:lnTo>
                    <a:pt x="122328" y="19372"/>
                  </a:lnTo>
                  <a:lnTo>
                    <a:pt x="126603" y="20282"/>
                  </a:lnTo>
                  <a:lnTo>
                    <a:pt x="130696" y="21464"/>
                  </a:lnTo>
                  <a:lnTo>
                    <a:pt x="134789" y="22829"/>
                  </a:lnTo>
                  <a:lnTo>
                    <a:pt x="138700" y="24466"/>
                  </a:lnTo>
                  <a:lnTo>
                    <a:pt x="142610" y="26194"/>
                  </a:lnTo>
                  <a:lnTo>
                    <a:pt x="146339" y="28104"/>
                  </a:lnTo>
                  <a:lnTo>
                    <a:pt x="149977" y="30196"/>
                  </a:lnTo>
                  <a:lnTo>
                    <a:pt x="153524" y="32469"/>
                  </a:lnTo>
                  <a:lnTo>
                    <a:pt x="156981" y="34925"/>
                  </a:lnTo>
                  <a:lnTo>
                    <a:pt x="160255" y="37472"/>
                  </a:lnTo>
                  <a:lnTo>
                    <a:pt x="163438" y="40200"/>
                  </a:lnTo>
                  <a:lnTo>
                    <a:pt x="166439" y="43111"/>
                  </a:lnTo>
                  <a:lnTo>
                    <a:pt x="169350" y="46112"/>
                  </a:lnTo>
                  <a:lnTo>
                    <a:pt x="172078" y="49295"/>
                  </a:lnTo>
                  <a:lnTo>
                    <a:pt x="174716" y="52660"/>
                  </a:lnTo>
                  <a:lnTo>
                    <a:pt x="177081" y="56026"/>
                  </a:lnTo>
                  <a:lnTo>
                    <a:pt x="179354" y="59573"/>
                  </a:lnTo>
                  <a:lnTo>
                    <a:pt x="181446" y="63211"/>
                  </a:lnTo>
                  <a:lnTo>
                    <a:pt x="183447" y="67031"/>
                  </a:lnTo>
                  <a:lnTo>
                    <a:pt x="185175" y="70850"/>
                  </a:lnTo>
                  <a:lnTo>
                    <a:pt x="186721" y="74852"/>
                  </a:lnTo>
                  <a:lnTo>
                    <a:pt x="188086" y="78854"/>
                  </a:lnTo>
                  <a:lnTo>
                    <a:pt x="189268" y="83038"/>
                  </a:lnTo>
                  <a:lnTo>
                    <a:pt x="190268" y="87222"/>
                  </a:lnTo>
                  <a:lnTo>
                    <a:pt x="190632" y="89404"/>
                  </a:lnTo>
                  <a:lnTo>
                    <a:pt x="190996" y="91496"/>
                  </a:lnTo>
                  <a:lnTo>
                    <a:pt x="191360" y="93679"/>
                  </a:lnTo>
                  <a:lnTo>
                    <a:pt x="191542" y="95862"/>
                  </a:lnTo>
                  <a:lnTo>
                    <a:pt x="191724" y="98136"/>
                  </a:lnTo>
                  <a:lnTo>
                    <a:pt x="191906" y="100318"/>
                  </a:lnTo>
                  <a:lnTo>
                    <a:pt x="191997" y="102592"/>
                  </a:lnTo>
                  <a:lnTo>
                    <a:pt x="191997" y="104775"/>
                  </a:lnTo>
                  <a:lnTo>
                    <a:pt x="191997" y="107049"/>
                  </a:lnTo>
                  <a:lnTo>
                    <a:pt x="191906" y="109323"/>
                  </a:lnTo>
                  <a:lnTo>
                    <a:pt x="191724" y="111505"/>
                  </a:lnTo>
                  <a:lnTo>
                    <a:pt x="191542" y="113688"/>
                  </a:lnTo>
                  <a:lnTo>
                    <a:pt x="191360" y="115871"/>
                  </a:lnTo>
                  <a:lnTo>
                    <a:pt x="190996" y="118054"/>
                  </a:lnTo>
                  <a:lnTo>
                    <a:pt x="190632" y="120237"/>
                  </a:lnTo>
                  <a:lnTo>
                    <a:pt x="190268" y="122419"/>
                  </a:lnTo>
                  <a:lnTo>
                    <a:pt x="189268" y="126603"/>
                  </a:lnTo>
                  <a:lnTo>
                    <a:pt x="188086" y="130787"/>
                  </a:lnTo>
                  <a:lnTo>
                    <a:pt x="186721" y="134789"/>
                  </a:lnTo>
                  <a:lnTo>
                    <a:pt x="185175" y="138791"/>
                  </a:lnTo>
                  <a:lnTo>
                    <a:pt x="183447" y="142610"/>
                  </a:lnTo>
                  <a:lnTo>
                    <a:pt x="181446" y="146339"/>
                  </a:lnTo>
                  <a:lnTo>
                    <a:pt x="179354" y="150068"/>
                  </a:lnTo>
                  <a:lnTo>
                    <a:pt x="177081" y="153615"/>
                  </a:lnTo>
                  <a:lnTo>
                    <a:pt x="174716" y="156981"/>
                  </a:lnTo>
                  <a:lnTo>
                    <a:pt x="172078" y="160255"/>
                  </a:lnTo>
                  <a:lnTo>
                    <a:pt x="169350" y="163438"/>
                  </a:lnTo>
                  <a:lnTo>
                    <a:pt x="166439" y="166439"/>
                  </a:lnTo>
                  <a:lnTo>
                    <a:pt x="163438" y="169350"/>
                  </a:lnTo>
                  <a:lnTo>
                    <a:pt x="160255" y="172078"/>
                  </a:lnTo>
                  <a:lnTo>
                    <a:pt x="156981" y="174716"/>
                  </a:lnTo>
                  <a:lnTo>
                    <a:pt x="153524" y="177172"/>
                  </a:lnTo>
                  <a:lnTo>
                    <a:pt x="149977" y="179445"/>
                  </a:lnTo>
                  <a:lnTo>
                    <a:pt x="146339" y="181537"/>
                  </a:lnTo>
                  <a:lnTo>
                    <a:pt x="142610" y="183447"/>
                  </a:lnTo>
                  <a:lnTo>
                    <a:pt x="138700" y="185175"/>
                  </a:lnTo>
                  <a:lnTo>
                    <a:pt x="134789" y="186721"/>
                  </a:lnTo>
                  <a:lnTo>
                    <a:pt x="130696" y="188086"/>
                  </a:lnTo>
                  <a:lnTo>
                    <a:pt x="126603" y="189268"/>
                  </a:lnTo>
                  <a:lnTo>
                    <a:pt x="122328" y="190268"/>
                  </a:lnTo>
                  <a:lnTo>
                    <a:pt x="120237" y="190632"/>
                  </a:lnTo>
                  <a:lnTo>
                    <a:pt x="118054" y="190996"/>
                  </a:lnTo>
                  <a:lnTo>
                    <a:pt x="115871" y="191360"/>
                  </a:lnTo>
                  <a:lnTo>
                    <a:pt x="113688" y="191542"/>
                  </a:lnTo>
                  <a:lnTo>
                    <a:pt x="111505" y="191815"/>
                  </a:lnTo>
                  <a:lnTo>
                    <a:pt x="109323" y="191906"/>
                  </a:lnTo>
                  <a:lnTo>
                    <a:pt x="107049" y="191997"/>
                  </a:lnTo>
                  <a:lnTo>
                    <a:pt x="102501" y="191997"/>
                  </a:lnTo>
                  <a:lnTo>
                    <a:pt x="100318" y="191906"/>
                  </a:lnTo>
                  <a:lnTo>
                    <a:pt x="98045" y="191815"/>
                  </a:lnTo>
                  <a:lnTo>
                    <a:pt x="95862" y="191542"/>
                  </a:lnTo>
                  <a:lnTo>
                    <a:pt x="93679" y="191360"/>
                  </a:lnTo>
                  <a:lnTo>
                    <a:pt x="91496" y="190996"/>
                  </a:lnTo>
                  <a:lnTo>
                    <a:pt x="89313" y="190632"/>
                  </a:lnTo>
                  <a:lnTo>
                    <a:pt x="87222" y="190268"/>
                  </a:lnTo>
                  <a:lnTo>
                    <a:pt x="83038" y="189268"/>
                  </a:lnTo>
                  <a:lnTo>
                    <a:pt x="78854" y="188086"/>
                  </a:lnTo>
                  <a:lnTo>
                    <a:pt x="74761" y="186721"/>
                  </a:lnTo>
                  <a:lnTo>
                    <a:pt x="70850" y="185175"/>
                  </a:lnTo>
                  <a:lnTo>
                    <a:pt x="66940" y="183447"/>
                  </a:lnTo>
                  <a:lnTo>
                    <a:pt x="63211" y="181537"/>
                  </a:lnTo>
                  <a:lnTo>
                    <a:pt x="59573" y="179445"/>
                  </a:lnTo>
                  <a:lnTo>
                    <a:pt x="56026" y="177172"/>
                  </a:lnTo>
                  <a:lnTo>
                    <a:pt x="52569" y="174716"/>
                  </a:lnTo>
                  <a:lnTo>
                    <a:pt x="49295" y="172078"/>
                  </a:lnTo>
                  <a:lnTo>
                    <a:pt x="46112" y="169350"/>
                  </a:lnTo>
                  <a:lnTo>
                    <a:pt x="43111" y="166439"/>
                  </a:lnTo>
                  <a:lnTo>
                    <a:pt x="40200" y="163438"/>
                  </a:lnTo>
                  <a:lnTo>
                    <a:pt x="37472" y="160255"/>
                  </a:lnTo>
                  <a:lnTo>
                    <a:pt x="34925" y="156981"/>
                  </a:lnTo>
                  <a:lnTo>
                    <a:pt x="32469" y="153615"/>
                  </a:lnTo>
                  <a:lnTo>
                    <a:pt x="30196" y="150068"/>
                  </a:lnTo>
                  <a:lnTo>
                    <a:pt x="28104" y="146339"/>
                  </a:lnTo>
                  <a:lnTo>
                    <a:pt x="26194" y="142610"/>
                  </a:lnTo>
                  <a:lnTo>
                    <a:pt x="24466" y="138791"/>
                  </a:lnTo>
                  <a:lnTo>
                    <a:pt x="22829" y="134789"/>
                  </a:lnTo>
                  <a:lnTo>
                    <a:pt x="21464" y="130787"/>
                  </a:lnTo>
                  <a:lnTo>
                    <a:pt x="20282" y="126603"/>
                  </a:lnTo>
                  <a:lnTo>
                    <a:pt x="19372" y="122419"/>
                  </a:lnTo>
                  <a:lnTo>
                    <a:pt x="18918" y="120237"/>
                  </a:lnTo>
                  <a:lnTo>
                    <a:pt x="18554" y="118054"/>
                  </a:lnTo>
                  <a:lnTo>
                    <a:pt x="18281" y="115871"/>
                  </a:lnTo>
                  <a:lnTo>
                    <a:pt x="18008" y="113688"/>
                  </a:lnTo>
                  <a:lnTo>
                    <a:pt x="17826" y="111505"/>
                  </a:lnTo>
                  <a:lnTo>
                    <a:pt x="17644" y="109323"/>
                  </a:lnTo>
                  <a:lnTo>
                    <a:pt x="17553" y="107049"/>
                  </a:lnTo>
                  <a:lnTo>
                    <a:pt x="17553" y="104775"/>
                  </a:lnTo>
                  <a:lnTo>
                    <a:pt x="17553" y="102592"/>
                  </a:lnTo>
                  <a:lnTo>
                    <a:pt x="17644" y="100318"/>
                  </a:lnTo>
                  <a:lnTo>
                    <a:pt x="17826" y="98136"/>
                  </a:lnTo>
                  <a:lnTo>
                    <a:pt x="18008" y="95862"/>
                  </a:lnTo>
                  <a:lnTo>
                    <a:pt x="18281" y="93679"/>
                  </a:lnTo>
                  <a:lnTo>
                    <a:pt x="18554" y="91496"/>
                  </a:lnTo>
                  <a:lnTo>
                    <a:pt x="18918" y="89404"/>
                  </a:lnTo>
                  <a:lnTo>
                    <a:pt x="19372" y="87222"/>
                  </a:lnTo>
                  <a:lnTo>
                    <a:pt x="20282" y="83038"/>
                  </a:lnTo>
                  <a:lnTo>
                    <a:pt x="21464" y="78854"/>
                  </a:lnTo>
                  <a:lnTo>
                    <a:pt x="22829" y="74852"/>
                  </a:lnTo>
                  <a:lnTo>
                    <a:pt x="24466" y="70850"/>
                  </a:lnTo>
                  <a:lnTo>
                    <a:pt x="26194" y="67031"/>
                  </a:lnTo>
                  <a:lnTo>
                    <a:pt x="28104" y="63211"/>
                  </a:lnTo>
                  <a:lnTo>
                    <a:pt x="30196" y="59573"/>
                  </a:lnTo>
                  <a:lnTo>
                    <a:pt x="32469" y="56026"/>
                  </a:lnTo>
                  <a:lnTo>
                    <a:pt x="34925" y="52660"/>
                  </a:lnTo>
                  <a:lnTo>
                    <a:pt x="37472" y="49295"/>
                  </a:lnTo>
                  <a:lnTo>
                    <a:pt x="40200" y="46112"/>
                  </a:lnTo>
                  <a:lnTo>
                    <a:pt x="43111" y="43111"/>
                  </a:lnTo>
                  <a:lnTo>
                    <a:pt x="46112" y="40200"/>
                  </a:lnTo>
                  <a:lnTo>
                    <a:pt x="49295" y="37472"/>
                  </a:lnTo>
                  <a:lnTo>
                    <a:pt x="52569" y="34925"/>
                  </a:lnTo>
                  <a:lnTo>
                    <a:pt x="56026" y="32469"/>
                  </a:lnTo>
                  <a:lnTo>
                    <a:pt x="59573" y="30196"/>
                  </a:lnTo>
                  <a:lnTo>
                    <a:pt x="63211" y="28104"/>
                  </a:lnTo>
                  <a:lnTo>
                    <a:pt x="66940" y="26194"/>
                  </a:lnTo>
                  <a:lnTo>
                    <a:pt x="70850" y="24466"/>
                  </a:lnTo>
                  <a:lnTo>
                    <a:pt x="74761" y="22829"/>
                  </a:lnTo>
                  <a:lnTo>
                    <a:pt x="78854" y="21464"/>
                  </a:lnTo>
                  <a:lnTo>
                    <a:pt x="83038" y="20282"/>
                  </a:lnTo>
                  <a:lnTo>
                    <a:pt x="87222" y="19372"/>
                  </a:lnTo>
                  <a:lnTo>
                    <a:pt x="89313" y="18918"/>
                  </a:lnTo>
                  <a:lnTo>
                    <a:pt x="91496" y="18554"/>
                  </a:lnTo>
                  <a:lnTo>
                    <a:pt x="93679" y="18281"/>
                  </a:lnTo>
                  <a:lnTo>
                    <a:pt x="95862" y="18008"/>
                  </a:lnTo>
                  <a:lnTo>
                    <a:pt x="98045" y="17826"/>
                  </a:lnTo>
                  <a:lnTo>
                    <a:pt x="100318" y="17735"/>
                  </a:lnTo>
                  <a:lnTo>
                    <a:pt x="102501" y="17644"/>
                  </a:lnTo>
                  <a:lnTo>
                    <a:pt x="104775" y="17553"/>
                  </a:lnTo>
                  <a:close/>
                  <a:moveTo>
                    <a:pt x="104775" y="0"/>
                  </a:moveTo>
                  <a:lnTo>
                    <a:pt x="102046" y="91"/>
                  </a:lnTo>
                  <a:lnTo>
                    <a:pt x="99409" y="182"/>
                  </a:lnTo>
                  <a:lnTo>
                    <a:pt x="96771" y="364"/>
                  </a:lnTo>
                  <a:lnTo>
                    <a:pt x="94043" y="546"/>
                  </a:lnTo>
                  <a:lnTo>
                    <a:pt x="91405" y="910"/>
                  </a:lnTo>
                  <a:lnTo>
                    <a:pt x="88859" y="1273"/>
                  </a:lnTo>
                  <a:lnTo>
                    <a:pt x="86221" y="1637"/>
                  </a:lnTo>
                  <a:lnTo>
                    <a:pt x="83674" y="2183"/>
                  </a:lnTo>
                  <a:lnTo>
                    <a:pt x="81128" y="2729"/>
                  </a:lnTo>
                  <a:lnTo>
                    <a:pt x="78581" y="3365"/>
                  </a:lnTo>
                  <a:lnTo>
                    <a:pt x="76126" y="4002"/>
                  </a:lnTo>
                  <a:lnTo>
                    <a:pt x="73670" y="4729"/>
                  </a:lnTo>
                  <a:lnTo>
                    <a:pt x="71214" y="5548"/>
                  </a:lnTo>
                  <a:lnTo>
                    <a:pt x="68759" y="6367"/>
                  </a:lnTo>
                  <a:lnTo>
                    <a:pt x="66394" y="7276"/>
                  </a:lnTo>
                  <a:lnTo>
                    <a:pt x="64029" y="8276"/>
                  </a:lnTo>
                  <a:lnTo>
                    <a:pt x="61664" y="9277"/>
                  </a:lnTo>
                  <a:lnTo>
                    <a:pt x="59391" y="10368"/>
                  </a:lnTo>
                  <a:lnTo>
                    <a:pt x="57117" y="11460"/>
                  </a:lnTo>
                  <a:lnTo>
                    <a:pt x="54843" y="12642"/>
                  </a:lnTo>
                  <a:lnTo>
                    <a:pt x="52660" y="13915"/>
                  </a:lnTo>
                  <a:lnTo>
                    <a:pt x="50478" y="15189"/>
                  </a:lnTo>
                  <a:lnTo>
                    <a:pt x="48295" y="16553"/>
                  </a:lnTo>
                  <a:lnTo>
                    <a:pt x="46203" y="17917"/>
                  </a:lnTo>
                  <a:lnTo>
                    <a:pt x="44111" y="19372"/>
                  </a:lnTo>
                  <a:lnTo>
                    <a:pt x="42110" y="20828"/>
                  </a:lnTo>
                  <a:lnTo>
                    <a:pt x="40109" y="22374"/>
                  </a:lnTo>
                  <a:lnTo>
                    <a:pt x="38108" y="23920"/>
                  </a:lnTo>
                  <a:lnTo>
                    <a:pt x="36198" y="25557"/>
                  </a:lnTo>
                  <a:lnTo>
                    <a:pt x="34379" y="27285"/>
                  </a:lnTo>
                  <a:lnTo>
                    <a:pt x="32469" y="28922"/>
                  </a:lnTo>
                  <a:lnTo>
                    <a:pt x="30741" y="30741"/>
                  </a:lnTo>
                  <a:lnTo>
                    <a:pt x="28922" y="32560"/>
                  </a:lnTo>
                  <a:lnTo>
                    <a:pt x="27194" y="34379"/>
                  </a:lnTo>
                  <a:lnTo>
                    <a:pt x="25557" y="36198"/>
                  </a:lnTo>
                  <a:lnTo>
                    <a:pt x="23920" y="38199"/>
                  </a:lnTo>
                  <a:lnTo>
                    <a:pt x="22374" y="40109"/>
                  </a:lnTo>
                  <a:lnTo>
                    <a:pt x="20828" y="42110"/>
                  </a:lnTo>
                  <a:lnTo>
                    <a:pt x="19372" y="44111"/>
                  </a:lnTo>
                  <a:lnTo>
                    <a:pt x="17917" y="46203"/>
                  </a:lnTo>
                  <a:lnTo>
                    <a:pt x="16553" y="48295"/>
                  </a:lnTo>
                  <a:lnTo>
                    <a:pt x="15189" y="50478"/>
                  </a:lnTo>
                  <a:lnTo>
                    <a:pt x="13915" y="52660"/>
                  </a:lnTo>
                  <a:lnTo>
                    <a:pt x="12642" y="54843"/>
                  </a:lnTo>
                  <a:lnTo>
                    <a:pt x="11460" y="57117"/>
                  </a:lnTo>
                  <a:lnTo>
                    <a:pt x="10368" y="59391"/>
                  </a:lnTo>
                  <a:lnTo>
                    <a:pt x="9277" y="61664"/>
                  </a:lnTo>
                  <a:lnTo>
                    <a:pt x="8276" y="64029"/>
                  </a:lnTo>
                  <a:lnTo>
                    <a:pt x="7276" y="66394"/>
                  </a:lnTo>
                  <a:lnTo>
                    <a:pt x="6367" y="68759"/>
                  </a:lnTo>
                  <a:lnTo>
                    <a:pt x="5548" y="71214"/>
                  </a:lnTo>
                  <a:lnTo>
                    <a:pt x="4729" y="73670"/>
                  </a:lnTo>
                  <a:lnTo>
                    <a:pt x="4002" y="76126"/>
                  </a:lnTo>
                  <a:lnTo>
                    <a:pt x="3274" y="78581"/>
                  </a:lnTo>
                  <a:lnTo>
                    <a:pt x="2729" y="81128"/>
                  </a:lnTo>
                  <a:lnTo>
                    <a:pt x="2183" y="83674"/>
                  </a:lnTo>
                  <a:lnTo>
                    <a:pt x="1637" y="86221"/>
                  </a:lnTo>
                  <a:lnTo>
                    <a:pt x="1182" y="88859"/>
                  </a:lnTo>
                  <a:lnTo>
                    <a:pt x="819" y="91496"/>
                  </a:lnTo>
                  <a:lnTo>
                    <a:pt x="546" y="94134"/>
                  </a:lnTo>
                  <a:lnTo>
                    <a:pt x="364" y="96771"/>
                  </a:lnTo>
                  <a:lnTo>
                    <a:pt x="182" y="99409"/>
                  </a:lnTo>
                  <a:lnTo>
                    <a:pt x="91" y="102137"/>
                  </a:lnTo>
                  <a:lnTo>
                    <a:pt x="0" y="104775"/>
                  </a:lnTo>
                  <a:lnTo>
                    <a:pt x="91" y="107504"/>
                  </a:lnTo>
                  <a:lnTo>
                    <a:pt x="182" y="110232"/>
                  </a:lnTo>
                  <a:lnTo>
                    <a:pt x="364" y="112870"/>
                  </a:lnTo>
                  <a:lnTo>
                    <a:pt x="546" y="115507"/>
                  </a:lnTo>
                  <a:lnTo>
                    <a:pt x="819" y="118145"/>
                  </a:lnTo>
                  <a:lnTo>
                    <a:pt x="1182" y="120782"/>
                  </a:lnTo>
                  <a:lnTo>
                    <a:pt x="1637" y="123329"/>
                  </a:lnTo>
                  <a:lnTo>
                    <a:pt x="2183" y="125966"/>
                  </a:lnTo>
                  <a:lnTo>
                    <a:pt x="2729" y="128422"/>
                  </a:lnTo>
                  <a:lnTo>
                    <a:pt x="3274" y="130969"/>
                  </a:lnTo>
                  <a:lnTo>
                    <a:pt x="4002" y="133515"/>
                  </a:lnTo>
                  <a:lnTo>
                    <a:pt x="4729" y="135971"/>
                  </a:lnTo>
                  <a:lnTo>
                    <a:pt x="5548" y="138427"/>
                  </a:lnTo>
                  <a:lnTo>
                    <a:pt x="6367" y="140791"/>
                  </a:lnTo>
                  <a:lnTo>
                    <a:pt x="7276" y="143247"/>
                  </a:lnTo>
                  <a:lnTo>
                    <a:pt x="8276" y="145612"/>
                  </a:lnTo>
                  <a:lnTo>
                    <a:pt x="9277" y="147886"/>
                  </a:lnTo>
                  <a:lnTo>
                    <a:pt x="10368" y="150250"/>
                  </a:lnTo>
                  <a:lnTo>
                    <a:pt x="11460" y="152524"/>
                  </a:lnTo>
                  <a:lnTo>
                    <a:pt x="12642" y="154707"/>
                  </a:lnTo>
                  <a:lnTo>
                    <a:pt x="13915" y="156981"/>
                  </a:lnTo>
                  <a:lnTo>
                    <a:pt x="15189" y="159163"/>
                  </a:lnTo>
                  <a:lnTo>
                    <a:pt x="16553" y="161255"/>
                  </a:lnTo>
                  <a:lnTo>
                    <a:pt x="17917" y="163347"/>
                  </a:lnTo>
                  <a:lnTo>
                    <a:pt x="19372" y="165439"/>
                  </a:lnTo>
                  <a:lnTo>
                    <a:pt x="20828" y="167531"/>
                  </a:lnTo>
                  <a:lnTo>
                    <a:pt x="22374" y="169532"/>
                  </a:lnTo>
                  <a:lnTo>
                    <a:pt x="23920" y="171442"/>
                  </a:lnTo>
                  <a:lnTo>
                    <a:pt x="25557" y="173352"/>
                  </a:lnTo>
                  <a:lnTo>
                    <a:pt x="27194" y="175262"/>
                  </a:lnTo>
                  <a:lnTo>
                    <a:pt x="28922" y="177081"/>
                  </a:lnTo>
                  <a:lnTo>
                    <a:pt x="30741" y="178900"/>
                  </a:lnTo>
                  <a:lnTo>
                    <a:pt x="32469" y="180628"/>
                  </a:lnTo>
                  <a:lnTo>
                    <a:pt x="34379" y="182356"/>
                  </a:lnTo>
                  <a:lnTo>
                    <a:pt x="36198" y="183993"/>
                  </a:lnTo>
                  <a:lnTo>
                    <a:pt x="38108" y="185630"/>
                  </a:lnTo>
                  <a:lnTo>
                    <a:pt x="40109" y="187267"/>
                  </a:lnTo>
                  <a:lnTo>
                    <a:pt x="42110" y="188722"/>
                  </a:lnTo>
                  <a:lnTo>
                    <a:pt x="44111" y="190268"/>
                  </a:lnTo>
                  <a:lnTo>
                    <a:pt x="46203" y="191724"/>
                  </a:lnTo>
                  <a:lnTo>
                    <a:pt x="48295" y="193088"/>
                  </a:lnTo>
                  <a:lnTo>
                    <a:pt x="50478" y="194452"/>
                  </a:lnTo>
                  <a:lnTo>
                    <a:pt x="52660" y="195726"/>
                  </a:lnTo>
                  <a:lnTo>
                    <a:pt x="54843" y="196908"/>
                  </a:lnTo>
                  <a:lnTo>
                    <a:pt x="57117" y="198090"/>
                  </a:lnTo>
                  <a:lnTo>
                    <a:pt x="59391" y="199273"/>
                  </a:lnTo>
                  <a:lnTo>
                    <a:pt x="61664" y="200364"/>
                  </a:lnTo>
                  <a:lnTo>
                    <a:pt x="64029" y="201364"/>
                  </a:lnTo>
                  <a:lnTo>
                    <a:pt x="66394" y="202274"/>
                  </a:lnTo>
                  <a:lnTo>
                    <a:pt x="68759" y="203183"/>
                  </a:lnTo>
                  <a:lnTo>
                    <a:pt x="71214" y="204093"/>
                  </a:lnTo>
                  <a:lnTo>
                    <a:pt x="73670" y="204912"/>
                  </a:lnTo>
                  <a:lnTo>
                    <a:pt x="76126" y="205639"/>
                  </a:lnTo>
                  <a:lnTo>
                    <a:pt x="78581" y="206276"/>
                  </a:lnTo>
                  <a:lnTo>
                    <a:pt x="81128" y="206912"/>
                  </a:lnTo>
                  <a:lnTo>
                    <a:pt x="83674" y="207458"/>
                  </a:lnTo>
                  <a:lnTo>
                    <a:pt x="86221" y="207913"/>
                  </a:lnTo>
                  <a:lnTo>
                    <a:pt x="88859" y="208368"/>
                  </a:lnTo>
                  <a:lnTo>
                    <a:pt x="91405" y="208731"/>
                  </a:lnTo>
                  <a:lnTo>
                    <a:pt x="94043" y="209004"/>
                  </a:lnTo>
                  <a:lnTo>
                    <a:pt x="96771" y="209277"/>
                  </a:lnTo>
                  <a:lnTo>
                    <a:pt x="99409" y="209459"/>
                  </a:lnTo>
                  <a:lnTo>
                    <a:pt x="102046" y="209550"/>
                  </a:lnTo>
                  <a:lnTo>
                    <a:pt x="107504" y="209550"/>
                  </a:lnTo>
                  <a:lnTo>
                    <a:pt x="110141" y="209459"/>
                  </a:lnTo>
                  <a:lnTo>
                    <a:pt x="112870" y="209277"/>
                  </a:lnTo>
                  <a:lnTo>
                    <a:pt x="115507" y="209004"/>
                  </a:lnTo>
                  <a:lnTo>
                    <a:pt x="118145" y="208731"/>
                  </a:lnTo>
                  <a:lnTo>
                    <a:pt x="120782" y="208368"/>
                  </a:lnTo>
                  <a:lnTo>
                    <a:pt x="123329" y="207913"/>
                  </a:lnTo>
                  <a:lnTo>
                    <a:pt x="125876" y="207458"/>
                  </a:lnTo>
                  <a:lnTo>
                    <a:pt x="128422" y="206912"/>
                  </a:lnTo>
                  <a:lnTo>
                    <a:pt x="130969" y="206276"/>
                  </a:lnTo>
                  <a:lnTo>
                    <a:pt x="133515" y="205639"/>
                  </a:lnTo>
                  <a:lnTo>
                    <a:pt x="135971" y="204912"/>
                  </a:lnTo>
                  <a:lnTo>
                    <a:pt x="138427" y="204093"/>
                  </a:lnTo>
                  <a:lnTo>
                    <a:pt x="140791" y="203183"/>
                  </a:lnTo>
                  <a:lnTo>
                    <a:pt x="143247" y="202274"/>
                  </a:lnTo>
                  <a:lnTo>
                    <a:pt x="145612" y="201364"/>
                  </a:lnTo>
                  <a:lnTo>
                    <a:pt x="147886" y="200364"/>
                  </a:lnTo>
                  <a:lnTo>
                    <a:pt x="150250" y="199273"/>
                  </a:lnTo>
                  <a:lnTo>
                    <a:pt x="152524" y="198090"/>
                  </a:lnTo>
                  <a:lnTo>
                    <a:pt x="154707" y="196908"/>
                  </a:lnTo>
                  <a:lnTo>
                    <a:pt x="156981" y="195726"/>
                  </a:lnTo>
                  <a:lnTo>
                    <a:pt x="159163" y="194452"/>
                  </a:lnTo>
                  <a:lnTo>
                    <a:pt x="161255" y="193088"/>
                  </a:lnTo>
                  <a:lnTo>
                    <a:pt x="163347" y="191724"/>
                  </a:lnTo>
                  <a:lnTo>
                    <a:pt x="165439" y="190268"/>
                  </a:lnTo>
                  <a:lnTo>
                    <a:pt x="167440" y="188722"/>
                  </a:lnTo>
                  <a:lnTo>
                    <a:pt x="169441" y="187267"/>
                  </a:lnTo>
                  <a:lnTo>
                    <a:pt x="171442" y="185630"/>
                  </a:lnTo>
                  <a:lnTo>
                    <a:pt x="173352" y="183993"/>
                  </a:lnTo>
                  <a:lnTo>
                    <a:pt x="175262" y="182356"/>
                  </a:lnTo>
                  <a:lnTo>
                    <a:pt x="177081" y="180628"/>
                  </a:lnTo>
                  <a:lnTo>
                    <a:pt x="178900" y="178900"/>
                  </a:lnTo>
                  <a:lnTo>
                    <a:pt x="180628" y="177081"/>
                  </a:lnTo>
                  <a:lnTo>
                    <a:pt x="182356" y="175262"/>
                  </a:lnTo>
                  <a:lnTo>
                    <a:pt x="183993" y="173352"/>
                  </a:lnTo>
                  <a:lnTo>
                    <a:pt x="185630" y="171442"/>
                  </a:lnTo>
                  <a:lnTo>
                    <a:pt x="187176" y="169532"/>
                  </a:lnTo>
                  <a:lnTo>
                    <a:pt x="188722" y="167531"/>
                  </a:lnTo>
                  <a:lnTo>
                    <a:pt x="190268" y="165439"/>
                  </a:lnTo>
                  <a:lnTo>
                    <a:pt x="191633" y="163347"/>
                  </a:lnTo>
                  <a:lnTo>
                    <a:pt x="193088" y="161255"/>
                  </a:lnTo>
                  <a:lnTo>
                    <a:pt x="194361" y="159163"/>
                  </a:lnTo>
                  <a:lnTo>
                    <a:pt x="195726" y="156981"/>
                  </a:lnTo>
                  <a:lnTo>
                    <a:pt x="196908" y="154707"/>
                  </a:lnTo>
                  <a:lnTo>
                    <a:pt x="198090" y="152524"/>
                  </a:lnTo>
                  <a:lnTo>
                    <a:pt x="199273" y="150250"/>
                  </a:lnTo>
                  <a:lnTo>
                    <a:pt x="200273" y="147886"/>
                  </a:lnTo>
                  <a:lnTo>
                    <a:pt x="201364" y="145612"/>
                  </a:lnTo>
                  <a:lnTo>
                    <a:pt x="202274" y="143247"/>
                  </a:lnTo>
                  <a:lnTo>
                    <a:pt x="203183" y="140791"/>
                  </a:lnTo>
                  <a:lnTo>
                    <a:pt x="204093" y="138427"/>
                  </a:lnTo>
                  <a:lnTo>
                    <a:pt x="204821" y="135971"/>
                  </a:lnTo>
                  <a:lnTo>
                    <a:pt x="205548" y="133515"/>
                  </a:lnTo>
                  <a:lnTo>
                    <a:pt x="206276" y="130969"/>
                  </a:lnTo>
                  <a:lnTo>
                    <a:pt x="206912" y="128422"/>
                  </a:lnTo>
                  <a:lnTo>
                    <a:pt x="207458" y="125966"/>
                  </a:lnTo>
                  <a:lnTo>
                    <a:pt x="207913" y="123329"/>
                  </a:lnTo>
                  <a:lnTo>
                    <a:pt x="208368" y="120782"/>
                  </a:lnTo>
                  <a:lnTo>
                    <a:pt x="208731" y="118145"/>
                  </a:lnTo>
                  <a:lnTo>
                    <a:pt x="209004" y="115507"/>
                  </a:lnTo>
                  <a:lnTo>
                    <a:pt x="209277" y="112870"/>
                  </a:lnTo>
                  <a:lnTo>
                    <a:pt x="209459" y="110232"/>
                  </a:lnTo>
                  <a:lnTo>
                    <a:pt x="209550" y="107504"/>
                  </a:lnTo>
                  <a:lnTo>
                    <a:pt x="209550" y="104775"/>
                  </a:lnTo>
                  <a:lnTo>
                    <a:pt x="209550" y="102137"/>
                  </a:lnTo>
                  <a:lnTo>
                    <a:pt x="209459" y="99409"/>
                  </a:lnTo>
                  <a:lnTo>
                    <a:pt x="209277" y="96771"/>
                  </a:lnTo>
                  <a:lnTo>
                    <a:pt x="209004" y="94134"/>
                  </a:lnTo>
                  <a:lnTo>
                    <a:pt x="208731" y="91496"/>
                  </a:lnTo>
                  <a:lnTo>
                    <a:pt x="208368" y="88859"/>
                  </a:lnTo>
                  <a:lnTo>
                    <a:pt x="207913" y="86221"/>
                  </a:lnTo>
                  <a:lnTo>
                    <a:pt x="207458" y="83674"/>
                  </a:lnTo>
                  <a:lnTo>
                    <a:pt x="206912" y="81128"/>
                  </a:lnTo>
                  <a:lnTo>
                    <a:pt x="206276" y="78581"/>
                  </a:lnTo>
                  <a:lnTo>
                    <a:pt x="205548" y="76126"/>
                  </a:lnTo>
                  <a:lnTo>
                    <a:pt x="204821" y="73670"/>
                  </a:lnTo>
                  <a:lnTo>
                    <a:pt x="204093" y="71214"/>
                  </a:lnTo>
                  <a:lnTo>
                    <a:pt x="203183" y="68759"/>
                  </a:lnTo>
                  <a:lnTo>
                    <a:pt x="202274" y="66394"/>
                  </a:lnTo>
                  <a:lnTo>
                    <a:pt x="201364" y="64029"/>
                  </a:lnTo>
                  <a:lnTo>
                    <a:pt x="200273" y="61664"/>
                  </a:lnTo>
                  <a:lnTo>
                    <a:pt x="199273" y="59391"/>
                  </a:lnTo>
                  <a:lnTo>
                    <a:pt x="198090" y="57117"/>
                  </a:lnTo>
                  <a:lnTo>
                    <a:pt x="196908" y="54843"/>
                  </a:lnTo>
                  <a:lnTo>
                    <a:pt x="195726" y="52660"/>
                  </a:lnTo>
                  <a:lnTo>
                    <a:pt x="194361" y="50478"/>
                  </a:lnTo>
                  <a:lnTo>
                    <a:pt x="193088" y="48295"/>
                  </a:lnTo>
                  <a:lnTo>
                    <a:pt x="191633" y="46203"/>
                  </a:lnTo>
                  <a:lnTo>
                    <a:pt x="190268" y="44111"/>
                  </a:lnTo>
                  <a:lnTo>
                    <a:pt x="188722" y="42110"/>
                  </a:lnTo>
                  <a:lnTo>
                    <a:pt x="187176" y="40109"/>
                  </a:lnTo>
                  <a:lnTo>
                    <a:pt x="185630" y="38199"/>
                  </a:lnTo>
                  <a:lnTo>
                    <a:pt x="183993" y="36198"/>
                  </a:lnTo>
                  <a:lnTo>
                    <a:pt x="182356" y="34379"/>
                  </a:lnTo>
                  <a:lnTo>
                    <a:pt x="180628" y="32560"/>
                  </a:lnTo>
                  <a:lnTo>
                    <a:pt x="178900" y="30741"/>
                  </a:lnTo>
                  <a:lnTo>
                    <a:pt x="177081" y="28922"/>
                  </a:lnTo>
                  <a:lnTo>
                    <a:pt x="175262" y="27285"/>
                  </a:lnTo>
                  <a:lnTo>
                    <a:pt x="173352" y="25557"/>
                  </a:lnTo>
                  <a:lnTo>
                    <a:pt x="171442" y="23920"/>
                  </a:lnTo>
                  <a:lnTo>
                    <a:pt x="169441" y="22374"/>
                  </a:lnTo>
                  <a:lnTo>
                    <a:pt x="167440" y="20828"/>
                  </a:lnTo>
                  <a:lnTo>
                    <a:pt x="165439" y="19372"/>
                  </a:lnTo>
                  <a:lnTo>
                    <a:pt x="163347" y="17917"/>
                  </a:lnTo>
                  <a:lnTo>
                    <a:pt x="161255" y="16553"/>
                  </a:lnTo>
                  <a:lnTo>
                    <a:pt x="159163" y="15189"/>
                  </a:lnTo>
                  <a:lnTo>
                    <a:pt x="156981" y="13915"/>
                  </a:lnTo>
                  <a:lnTo>
                    <a:pt x="154707" y="12642"/>
                  </a:lnTo>
                  <a:lnTo>
                    <a:pt x="152524" y="11460"/>
                  </a:lnTo>
                  <a:lnTo>
                    <a:pt x="150250" y="10368"/>
                  </a:lnTo>
                  <a:lnTo>
                    <a:pt x="147886" y="9277"/>
                  </a:lnTo>
                  <a:lnTo>
                    <a:pt x="145612" y="8276"/>
                  </a:lnTo>
                  <a:lnTo>
                    <a:pt x="143247" y="7276"/>
                  </a:lnTo>
                  <a:lnTo>
                    <a:pt x="140791" y="6367"/>
                  </a:lnTo>
                  <a:lnTo>
                    <a:pt x="138427" y="5548"/>
                  </a:lnTo>
                  <a:lnTo>
                    <a:pt x="135971" y="4729"/>
                  </a:lnTo>
                  <a:lnTo>
                    <a:pt x="133515" y="4002"/>
                  </a:lnTo>
                  <a:lnTo>
                    <a:pt x="130969" y="3365"/>
                  </a:lnTo>
                  <a:lnTo>
                    <a:pt x="128422" y="2729"/>
                  </a:lnTo>
                  <a:lnTo>
                    <a:pt x="125876" y="2183"/>
                  </a:lnTo>
                  <a:lnTo>
                    <a:pt x="123329" y="1637"/>
                  </a:lnTo>
                  <a:lnTo>
                    <a:pt x="120782" y="1273"/>
                  </a:lnTo>
                  <a:lnTo>
                    <a:pt x="118145" y="910"/>
                  </a:lnTo>
                  <a:lnTo>
                    <a:pt x="115507" y="546"/>
                  </a:lnTo>
                  <a:lnTo>
                    <a:pt x="112870" y="364"/>
                  </a:lnTo>
                  <a:lnTo>
                    <a:pt x="110141" y="182"/>
                  </a:lnTo>
                  <a:lnTo>
                    <a:pt x="107504" y="91"/>
                  </a:lnTo>
                  <a:lnTo>
                    <a:pt x="104775" y="0"/>
                  </a:lnTo>
                  <a:close/>
                </a:path>
              </a:pathLst>
            </a:custGeom>
            <a:solidFill>
              <a:srgbClr val="CB2233">
                <a:alpha val="65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36"/>
            <p:cNvSpPr/>
            <p:nvPr/>
          </p:nvSpPr>
          <p:spPr>
            <a:xfrm>
              <a:off x="1629450" y="676950"/>
              <a:ext cx="4361100" cy="4361100"/>
            </a:xfrm>
            <a:custGeom>
              <a:rect b="b" l="l" r="r" t="t"/>
              <a:pathLst>
                <a:path extrusionOk="0" fill="none" h="174444" w="174444">
                  <a:moveTo>
                    <a:pt x="87222" y="0"/>
                  </a:moveTo>
                  <a:lnTo>
                    <a:pt x="87222" y="0"/>
                  </a:lnTo>
                  <a:lnTo>
                    <a:pt x="84948" y="91"/>
                  </a:lnTo>
                  <a:lnTo>
                    <a:pt x="82765" y="182"/>
                  </a:lnTo>
                  <a:lnTo>
                    <a:pt x="80492" y="273"/>
                  </a:lnTo>
                  <a:lnTo>
                    <a:pt x="78309" y="455"/>
                  </a:lnTo>
                  <a:lnTo>
                    <a:pt x="76126" y="728"/>
                  </a:lnTo>
                  <a:lnTo>
                    <a:pt x="73943" y="1001"/>
                  </a:lnTo>
                  <a:lnTo>
                    <a:pt x="71760" y="1365"/>
                  </a:lnTo>
                  <a:lnTo>
                    <a:pt x="69669" y="1819"/>
                  </a:lnTo>
                  <a:lnTo>
                    <a:pt x="65485" y="2729"/>
                  </a:lnTo>
                  <a:lnTo>
                    <a:pt x="61301" y="3911"/>
                  </a:lnTo>
                  <a:lnTo>
                    <a:pt x="57208" y="5276"/>
                  </a:lnTo>
                  <a:lnTo>
                    <a:pt x="53297" y="6913"/>
                  </a:lnTo>
                  <a:lnTo>
                    <a:pt x="49387" y="8641"/>
                  </a:lnTo>
                  <a:lnTo>
                    <a:pt x="45658" y="10551"/>
                  </a:lnTo>
                  <a:lnTo>
                    <a:pt x="42020" y="12643"/>
                  </a:lnTo>
                  <a:lnTo>
                    <a:pt x="38473" y="14916"/>
                  </a:lnTo>
                  <a:lnTo>
                    <a:pt x="35016" y="17372"/>
                  </a:lnTo>
                  <a:lnTo>
                    <a:pt x="31742" y="19919"/>
                  </a:lnTo>
                  <a:lnTo>
                    <a:pt x="28559" y="22647"/>
                  </a:lnTo>
                  <a:lnTo>
                    <a:pt x="25558" y="25558"/>
                  </a:lnTo>
                  <a:lnTo>
                    <a:pt x="22647" y="28559"/>
                  </a:lnTo>
                  <a:lnTo>
                    <a:pt x="19919" y="31742"/>
                  </a:lnTo>
                  <a:lnTo>
                    <a:pt x="17372" y="35107"/>
                  </a:lnTo>
                  <a:lnTo>
                    <a:pt x="14916" y="38473"/>
                  </a:lnTo>
                  <a:lnTo>
                    <a:pt x="12643" y="42020"/>
                  </a:lnTo>
                  <a:lnTo>
                    <a:pt x="10551" y="45658"/>
                  </a:lnTo>
                  <a:lnTo>
                    <a:pt x="8641" y="49478"/>
                  </a:lnTo>
                  <a:lnTo>
                    <a:pt x="6913" y="53297"/>
                  </a:lnTo>
                  <a:lnTo>
                    <a:pt x="5276" y="57299"/>
                  </a:lnTo>
                  <a:lnTo>
                    <a:pt x="3911" y="61301"/>
                  </a:lnTo>
                  <a:lnTo>
                    <a:pt x="2729" y="65485"/>
                  </a:lnTo>
                  <a:lnTo>
                    <a:pt x="1819" y="69669"/>
                  </a:lnTo>
                  <a:lnTo>
                    <a:pt x="1365" y="71851"/>
                  </a:lnTo>
                  <a:lnTo>
                    <a:pt x="1001" y="73943"/>
                  </a:lnTo>
                  <a:lnTo>
                    <a:pt x="728" y="76126"/>
                  </a:lnTo>
                  <a:lnTo>
                    <a:pt x="455" y="78309"/>
                  </a:lnTo>
                  <a:lnTo>
                    <a:pt x="273" y="80583"/>
                  </a:lnTo>
                  <a:lnTo>
                    <a:pt x="91" y="82765"/>
                  </a:lnTo>
                  <a:lnTo>
                    <a:pt x="0" y="85039"/>
                  </a:lnTo>
                  <a:lnTo>
                    <a:pt x="0" y="87222"/>
                  </a:lnTo>
                  <a:lnTo>
                    <a:pt x="0" y="87222"/>
                  </a:lnTo>
                  <a:lnTo>
                    <a:pt x="0" y="89496"/>
                  </a:lnTo>
                  <a:lnTo>
                    <a:pt x="91" y="91770"/>
                  </a:lnTo>
                  <a:lnTo>
                    <a:pt x="273" y="93952"/>
                  </a:lnTo>
                  <a:lnTo>
                    <a:pt x="455" y="96135"/>
                  </a:lnTo>
                  <a:lnTo>
                    <a:pt x="728" y="98318"/>
                  </a:lnTo>
                  <a:lnTo>
                    <a:pt x="1001" y="100501"/>
                  </a:lnTo>
                  <a:lnTo>
                    <a:pt x="1365" y="102684"/>
                  </a:lnTo>
                  <a:lnTo>
                    <a:pt x="1819" y="104866"/>
                  </a:lnTo>
                  <a:lnTo>
                    <a:pt x="2729" y="109050"/>
                  </a:lnTo>
                  <a:lnTo>
                    <a:pt x="3911" y="113234"/>
                  </a:lnTo>
                  <a:lnTo>
                    <a:pt x="5276" y="117236"/>
                  </a:lnTo>
                  <a:lnTo>
                    <a:pt x="6913" y="121238"/>
                  </a:lnTo>
                  <a:lnTo>
                    <a:pt x="8641" y="125057"/>
                  </a:lnTo>
                  <a:lnTo>
                    <a:pt x="10551" y="128786"/>
                  </a:lnTo>
                  <a:lnTo>
                    <a:pt x="12643" y="132515"/>
                  </a:lnTo>
                  <a:lnTo>
                    <a:pt x="14916" y="136062"/>
                  </a:lnTo>
                  <a:lnTo>
                    <a:pt x="17372" y="139428"/>
                  </a:lnTo>
                  <a:lnTo>
                    <a:pt x="19919" y="142702"/>
                  </a:lnTo>
                  <a:lnTo>
                    <a:pt x="22647" y="145885"/>
                  </a:lnTo>
                  <a:lnTo>
                    <a:pt x="25558" y="148886"/>
                  </a:lnTo>
                  <a:lnTo>
                    <a:pt x="28559" y="151797"/>
                  </a:lnTo>
                  <a:lnTo>
                    <a:pt x="31742" y="154525"/>
                  </a:lnTo>
                  <a:lnTo>
                    <a:pt x="35016" y="157163"/>
                  </a:lnTo>
                  <a:lnTo>
                    <a:pt x="38473" y="159619"/>
                  </a:lnTo>
                  <a:lnTo>
                    <a:pt x="42020" y="161892"/>
                  </a:lnTo>
                  <a:lnTo>
                    <a:pt x="45658" y="163984"/>
                  </a:lnTo>
                  <a:lnTo>
                    <a:pt x="49387" y="165894"/>
                  </a:lnTo>
                  <a:lnTo>
                    <a:pt x="53297" y="167622"/>
                  </a:lnTo>
                  <a:lnTo>
                    <a:pt x="57208" y="169168"/>
                  </a:lnTo>
                  <a:lnTo>
                    <a:pt x="61301" y="170533"/>
                  </a:lnTo>
                  <a:lnTo>
                    <a:pt x="65485" y="171715"/>
                  </a:lnTo>
                  <a:lnTo>
                    <a:pt x="69669" y="172715"/>
                  </a:lnTo>
                  <a:lnTo>
                    <a:pt x="71760" y="173079"/>
                  </a:lnTo>
                  <a:lnTo>
                    <a:pt x="73943" y="173443"/>
                  </a:lnTo>
                  <a:lnTo>
                    <a:pt x="76126" y="173807"/>
                  </a:lnTo>
                  <a:lnTo>
                    <a:pt x="78309" y="173989"/>
                  </a:lnTo>
                  <a:lnTo>
                    <a:pt x="80492" y="174262"/>
                  </a:lnTo>
                  <a:lnTo>
                    <a:pt x="82765" y="174353"/>
                  </a:lnTo>
                  <a:lnTo>
                    <a:pt x="84948" y="174444"/>
                  </a:lnTo>
                  <a:lnTo>
                    <a:pt x="87222" y="174444"/>
                  </a:lnTo>
                  <a:lnTo>
                    <a:pt x="87222" y="174444"/>
                  </a:lnTo>
                  <a:lnTo>
                    <a:pt x="89496" y="174444"/>
                  </a:lnTo>
                  <a:lnTo>
                    <a:pt x="91770" y="174353"/>
                  </a:lnTo>
                  <a:lnTo>
                    <a:pt x="93952" y="174262"/>
                  </a:lnTo>
                  <a:lnTo>
                    <a:pt x="96135" y="173989"/>
                  </a:lnTo>
                  <a:lnTo>
                    <a:pt x="98318" y="173807"/>
                  </a:lnTo>
                  <a:lnTo>
                    <a:pt x="100501" y="173443"/>
                  </a:lnTo>
                  <a:lnTo>
                    <a:pt x="102684" y="173079"/>
                  </a:lnTo>
                  <a:lnTo>
                    <a:pt x="104775" y="172715"/>
                  </a:lnTo>
                  <a:lnTo>
                    <a:pt x="109050" y="171715"/>
                  </a:lnTo>
                  <a:lnTo>
                    <a:pt x="113143" y="170533"/>
                  </a:lnTo>
                  <a:lnTo>
                    <a:pt x="117236" y="169168"/>
                  </a:lnTo>
                  <a:lnTo>
                    <a:pt x="121147" y="167622"/>
                  </a:lnTo>
                  <a:lnTo>
                    <a:pt x="125057" y="165894"/>
                  </a:lnTo>
                  <a:lnTo>
                    <a:pt x="128786" y="163984"/>
                  </a:lnTo>
                  <a:lnTo>
                    <a:pt x="132424" y="161892"/>
                  </a:lnTo>
                  <a:lnTo>
                    <a:pt x="135971" y="159619"/>
                  </a:lnTo>
                  <a:lnTo>
                    <a:pt x="139428" y="157163"/>
                  </a:lnTo>
                  <a:lnTo>
                    <a:pt x="142702" y="154525"/>
                  </a:lnTo>
                  <a:lnTo>
                    <a:pt x="145885" y="151797"/>
                  </a:lnTo>
                  <a:lnTo>
                    <a:pt x="148886" y="148886"/>
                  </a:lnTo>
                  <a:lnTo>
                    <a:pt x="151797" y="145885"/>
                  </a:lnTo>
                  <a:lnTo>
                    <a:pt x="154525" y="142702"/>
                  </a:lnTo>
                  <a:lnTo>
                    <a:pt x="157163" y="139428"/>
                  </a:lnTo>
                  <a:lnTo>
                    <a:pt x="159528" y="136062"/>
                  </a:lnTo>
                  <a:lnTo>
                    <a:pt x="161801" y="132515"/>
                  </a:lnTo>
                  <a:lnTo>
                    <a:pt x="163893" y="128786"/>
                  </a:lnTo>
                  <a:lnTo>
                    <a:pt x="165894" y="125057"/>
                  </a:lnTo>
                  <a:lnTo>
                    <a:pt x="167622" y="121238"/>
                  </a:lnTo>
                  <a:lnTo>
                    <a:pt x="169168" y="117236"/>
                  </a:lnTo>
                  <a:lnTo>
                    <a:pt x="170533" y="113234"/>
                  </a:lnTo>
                  <a:lnTo>
                    <a:pt x="171715" y="109050"/>
                  </a:lnTo>
                  <a:lnTo>
                    <a:pt x="172715" y="104866"/>
                  </a:lnTo>
                  <a:lnTo>
                    <a:pt x="173079" y="102684"/>
                  </a:lnTo>
                  <a:lnTo>
                    <a:pt x="173443" y="100501"/>
                  </a:lnTo>
                  <a:lnTo>
                    <a:pt x="173807" y="98318"/>
                  </a:lnTo>
                  <a:lnTo>
                    <a:pt x="173989" y="96135"/>
                  </a:lnTo>
                  <a:lnTo>
                    <a:pt x="174171" y="93952"/>
                  </a:lnTo>
                  <a:lnTo>
                    <a:pt x="174353" y="91770"/>
                  </a:lnTo>
                  <a:lnTo>
                    <a:pt x="174444" y="89496"/>
                  </a:lnTo>
                  <a:lnTo>
                    <a:pt x="174444" y="87222"/>
                  </a:lnTo>
                  <a:lnTo>
                    <a:pt x="174444" y="87222"/>
                  </a:lnTo>
                  <a:lnTo>
                    <a:pt x="174444" y="85039"/>
                  </a:lnTo>
                  <a:lnTo>
                    <a:pt x="174353" y="82765"/>
                  </a:lnTo>
                  <a:lnTo>
                    <a:pt x="174171" y="80583"/>
                  </a:lnTo>
                  <a:lnTo>
                    <a:pt x="173989" y="78309"/>
                  </a:lnTo>
                  <a:lnTo>
                    <a:pt x="173807" y="76126"/>
                  </a:lnTo>
                  <a:lnTo>
                    <a:pt x="173443" y="73943"/>
                  </a:lnTo>
                  <a:lnTo>
                    <a:pt x="173079" y="71851"/>
                  </a:lnTo>
                  <a:lnTo>
                    <a:pt x="172715" y="69669"/>
                  </a:lnTo>
                  <a:lnTo>
                    <a:pt x="171715" y="65485"/>
                  </a:lnTo>
                  <a:lnTo>
                    <a:pt x="170533" y="61301"/>
                  </a:lnTo>
                  <a:lnTo>
                    <a:pt x="169168" y="57299"/>
                  </a:lnTo>
                  <a:lnTo>
                    <a:pt x="167622" y="53297"/>
                  </a:lnTo>
                  <a:lnTo>
                    <a:pt x="165894" y="49478"/>
                  </a:lnTo>
                  <a:lnTo>
                    <a:pt x="163893" y="45658"/>
                  </a:lnTo>
                  <a:lnTo>
                    <a:pt x="161801" y="42020"/>
                  </a:lnTo>
                  <a:lnTo>
                    <a:pt x="159528" y="38473"/>
                  </a:lnTo>
                  <a:lnTo>
                    <a:pt x="157163" y="35107"/>
                  </a:lnTo>
                  <a:lnTo>
                    <a:pt x="154525" y="31742"/>
                  </a:lnTo>
                  <a:lnTo>
                    <a:pt x="151797" y="28559"/>
                  </a:lnTo>
                  <a:lnTo>
                    <a:pt x="148886" y="25558"/>
                  </a:lnTo>
                  <a:lnTo>
                    <a:pt x="145885" y="22647"/>
                  </a:lnTo>
                  <a:lnTo>
                    <a:pt x="142702" y="19919"/>
                  </a:lnTo>
                  <a:lnTo>
                    <a:pt x="139428" y="17372"/>
                  </a:lnTo>
                  <a:lnTo>
                    <a:pt x="135971" y="14916"/>
                  </a:lnTo>
                  <a:lnTo>
                    <a:pt x="132424" y="12643"/>
                  </a:lnTo>
                  <a:lnTo>
                    <a:pt x="128786" y="10551"/>
                  </a:lnTo>
                  <a:lnTo>
                    <a:pt x="125057" y="8641"/>
                  </a:lnTo>
                  <a:lnTo>
                    <a:pt x="121147" y="6913"/>
                  </a:lnTo>
                  <a:lnTo>
                    <a:pt x="117236" y="5276"/>
                  </a:lnTo>
                  <a:lnTo>
                    <a:pt x="113143" y="3911"/>
                  </a:lnTo>
                  <a:lnTo>
                    <a:pt x="109050" y="2729"/>
                  </a:lnTo>
                  <a:lnTo>
                    <a:pt x="104775" y="1819"/>
                  </a:lnTo>
                  <a:lnTo>
                    <a:pt x="102684" y="1365"/>
                  </a:lnTo>
                  <a:lnTo>
                    <a:pt x="100501" y="1001"/>
                  </a:lnTo>
                  <a:lnTo>
                    <a:pt x="98318" y="728"/>
                  </a:lnTo>
                  <a:lnTo>
                    <a:pt x="96135" y="455"/>
                  </a:lnTo>
                  <a:lnTo>
                    <a:pt x="93952" y="273"/>
                  </a:lnTo>
                  <a:lnTo>
                    <a:pt x="91770" y="182"/>
                  </a:lnTo>
                  <a:lnTo>
                    <a:pt x="89496" y="91"/>
                  </a:lnTo>
                  <a:lnTo>
                    <a:pt x="87222" y="0"/>
                  </a:lnTo>
                </a:path>
              </a:pathLst>
            </a:custGeom>
            <a:solidFill>
              <a:srgbClr val="CB2233">
                <a:alpha val="65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36"/>
            <p:cNvSpPr/>
            <p:nvPr/>
          </p:nvSpPr>
          <p:spPr>
            <a:xfrm>
              <a:off x="1190625" y="238125"/>
              <a:ext cx="5238750" cy="5238750"/>
            </a:xfrm>
            <a:custGeom>
              <a:rect b="b" l="l" r="r" t="t"/>
              <a:pathLst>
                <a:path extrusionOk="0" fill="none" h="209550" w="209550">
                  <a:moveTo>
                    <a:pt x="209550" y="104775"/>
                  </a:moveTo>
                  <a:lnTo>
                    <a:pt x="209550" y="104775"/>
                  </a:lnTo>
                  <a:lnTo>
                    <a:pt x="209550" y="107504"/>
                  </a:lnTo>
                  <a:lnTo>
                    <a:pt x="209459" y="110232"/>
                  </a:lnTo>
                  <a:lnTo>
                    <a:pt x="209277" y="112870"/>
                  </a:lnTo>
                  <a:lnTo>
                    <a:pt x="209004" y="115507"/>
                  </a:lnTo>
                  <a:lnTo>
                    <a:pt x="208731" y="118145"/>
                  </a:lnTo>
                  <a:lnTo>
                    <a:pt x="208368" y="120782"/>
                  </a:lnTo>
                  <a:lnTo>
                    <a:pt x="207913" y="123329"/>
                  </a:lnTo>
                  <a:lnTo>
                    <a:pt x="207458" y="125966"/>
                  </a:lnTo>
                  <a:lnTo>
                    <a:pt x="206912" y="128422"/>
                  </a:lnTo>
                  <a:lnTo>
                    <a:pt x="206276" y="130969"/>
                  </a:lnTo>
                  <a:lnTo>
                    <a:pt x="205548" y="133515"/>
                  </a:lnTo>
                  <a:lnTo>
                    <a:pt x="204821" y="135971"/>
                  </a:lnTo>
                  <a:lnTo>
                    <a:pt x="204093" y="138427"/>
                  </a:lnTo>
                  <a:lnTo>
                    <a:pt x="203183" y="140791"/>
                  </a:lnTo>
                  <a:lnTo>
                    <a:pt x="202274" y="143247"/>
                  </a:lnTo>
                  <a:lnTo>
                    <a:pt x="201364" y="145612"/>
                  </a:lnTo>
                  <a:lnTo>
                    <a:pt x="200273" y="147886"/>
                  </a:lnTo>
                  <a:lnTo>
                    <a:pt x="199273" y="150250"/>
                  </a:lnTo>
                  <a:lnTo>
                    <a:pt x="198090" y="152524"/>
                  </a:lnTo>
                  <a:lnTo>
                    <a:pt x="196908" y="154707"/>
                  </a:lnTo>
                  <a:lnTo>
                    <a:pt x="195726" y="156981"/>
                  </a:lnTo>
                  <a:lnTo>
                    <a:pt x="194361" y="159163"/>
                  </a:lnTo>
                  <a:lnTo>
                    <a:pt x="193088" y="161255"/>
                  </a:lnTo>
                  <a:lnTo>
                    <a:pt x="191633" y="163347"/>
                  </a:lnTo>
                  <a:lnTo>
                    <a:pt x="190268" y="165439"/>
                  </a:lnTo>
                  <a:lnTo>
                    <a:pt x="188722" y="167531"/>
                  </a:lnTo>
                  <a:lnTo>
                    <a:pt x="187176" y="169532"/>
                  </a:lnTo>
                  <a:lnTo>
                    <a:pt x="185630" y="171442"/>
                  </a:lnTo>
                  <a:lnTo>
                    <a:pt x="183993" y="173352"/>
                  </a:lnTo>
                  <a:lnTo>
                    <a:pt x="182356" y="175262"/>
                  </a:lnTo>
                  <a:lnTo>
                    <a:pt x="180628" y="177081"/>
                  </a:lnTo>
                  <a:lnTo>
                    <a:pt x="178900" y="178900"/>
                  </a:lnTo>
                  <a:lnTo>
                    <a:pt x="177081" y="180628"/>
                  </a:lnTo>
                  <a:lnTo>
                    <a:pt x="175262" y="182356"/>
                  </a:lnTo>
                  <a:lnTo>
                    <a:pt x="173352" y="183993"/>
                  </a:lnTo>
                  <a:lnTo>
                    <a:pt x="171442" y="185630"/>
                  </a:lnTo>
                  <a:lnTo>
                    <a:pt x="169441" y="187267"/>
                  </a:lnTo>
                  <a:lnTo>
                    <a:pt x="167440" y="188722"/>
                  </a:lnTo>
                  <a:lnTo>
                    <a:pt x="165439" y="190268"/>
                  </a:lnTo>
                  <a:lnTo>
                    <a:pt x="163347" y="191724"/>
                  </a:lnTo>
                  <a:lnTo>
                    <a:pt x="161255" y="193088"/>
                  </a:lnTo>
                  <a:lnTo>
                    <a:pt x="159163" y="194452"/>
                  </a:lnTo>
                  <a:lnTo>
                    <a:pt x="156981" y="195726"/>
                  </a:lnTo>
                  <a:lnTo>
                    <a:pt x="154707" y="196908"/>
                  </a:lnTo>
                  <a:lnTo>
                    <a:pt x="152524" y="198090"/>
                  </a:lnTo>
                  <a:lnTo>
                    <a:pt x="150250" y="199273"/>
                  </a:lnTo>
                  <a:lnTo>
                    <a:pt x="147886" y="200364"/>
                  </a:lnTo>
                  <a:lnTo>
                    <a:pt x="145612" y="201364"/>
                  </a:lnTo>
                  <a:lnTo>
                    <a:pt x="143247" y="202274"/>
                  </a:lnTo>
                  <a:lnTo>
                    <a:pt x="140791" y="203183"/>
                  </a:lnTo>
                  <a:lnTo>
                    <a:pt x="138427" y="204093"/>
                  </a:lnTo>
                  <a:lnTo>
                    <a:pt x="135971" y="204912"/>
                  </a:lnTo>
                  <a:lnTo>
                    <a:pt x="133515" y="205639"/>
                  </a:lnTo>
                  <a:lnTo>
                    <a:pt x="130969" y="206276"/>
                  </a:lnTo>
                  <a:lnTo>
                    <a:pt x="128422" y="206912"/>
                  </a:lnTo>
                  <a:lnTo>
                    <a:pt x="125876" y="207458"/>
                  </a:lnTo>
                  <a:lnTo>
                    <a:pt x="123329" y="207913"/>
                  </a:lnTo>
                  <a:lnTo>
                    <a:pt x="120782" y="208368"/>
                  </a:lnTo>
                  <a:lnTo>
                    <a:pt x="118145" y="208731"/>
                  </a:lnTo>
                  <a:lnTo>
                    <a:pt x="115507" y="209004"/>
                  </a:lnTo>
                  <a:lnTo>
                    <a:pt x="112870" y="209277"/>
                  </a:lnTo>
                  <a:lnTo>
                    <a:pt x="110141" y="209459"/>
                  </a:lnTo>
                  <a:lnTo>
                    <a:pt x="107504" y="209550"/>
                  </a:lnTo>
                  <a:lnTo>
                    <a:pt x="104775" y="209550"/>
                  </a:lnTo>
                  <a:lnTo>
                    <a:pt x="104775" y="209550"/>
                  </a:lnTo>
                  <a:lnTo>
                    <a:pt x="102046" y="209550"/>
                  </a:lnTo>
                  <a:lnTo>
                    <a:pt x="99409" y="209459"/>
                  </a:lnTo>
                  <a:lnTo>
                    <a:pt x="96771" y="209277"/>
                  </a:lnTo>
                  <a:lnTo>
                    <a:pt x="94043" y="209004"/>
                  </a:lnTo>
                  <a:lnTo>
                    <a:pt x="91405" y="208731"/>
                  </a:lnTo>
                  <a:lnTo>
                    <a:pt x="88859" y="208368"/>
                  </a:lnTo>
                  <a:lnTo>
                    <a:pt x="86221" y="207913"/>
                  </a:lnTo>
                  <a:lnTo>
                    <a:pt x="83674" y="207458"/>
                  </a:lnTo>
                  <a:lnTo>
                    <a:pt x="81128" y="206912"/>
                  </a:lnTo>
                  <a:lnTo>
                    <a:pt x="78581" y="206276"/>
                  </a:lnTo>
                  <a:lnTo>
                    <a:pt x="76126" y="205639"/>
                  </a:lnTo>
                  <a:lnTo>
                    <a:pt x="73670" y="204912"/>
                  </a:lnTo>
                  <a:lnTo>
                    <a:pt x="71214" y="204093"/>
                  </a:lnTo>
                  <a:lnTo>
                    <a:pt x="68759" y="203183"/>
                  </a:lnTo>
                  <a:lnTo>
                    <a:pt x="66394" y="202274"/>
                  </a:lnTo>
                  <a:lnTo>
                    <a:pt x="64029" y="201364"/>
                  </a:lnTo>
                  <a:lnTo>
                    <a:pt x="61664" y="200364"/>
                  </a:lnTo>
                  <a:lnTo>
                    <a:pt x="59391" y="199273"/>
                  </a:lnTo>
                  <a:lnTo>
                    <a:pt x="57117" y="198090"/>
                  </a:lnTo>
                  <a:lnTo>
                    <a:pt x="54843" y="196908"/>
                  </a:lnTo>
                  <a:lnTo>
                    <a:pt x="52660" y="195726"/>
                  </a:lnTo>
                  <a:lnTo>
                    <a:pt x="50478" y="194452"/>
                  </a:lnTo>
                  <a:lnTo>
                    <a:pt x="48295" y="193088"/>
                  </a:lnTo>
                  <a:lnTo>
                    <a:pt x="46203" y="191724"/>
                  </a:lnTo>
                  <a:lnTo>
                    <a:pt x="44111" y="190268"/>
                  </a:lnTo>
                  <a:lnTo>
                    <a:pt x="42110" y="188722"/>
                  </a:lnTo>
                  <a:lnTo>
                    <a:pt x="40109" y="187267"/>
                  </a:lnTo>
                  <a:lnTo>
                    <a:pt x="38108" y="185630"/>
                  </a:lnTo>
                  <a:lnTo>
                    <a:pt x="36198" y="183993"/>
                  </a:lnTo>
                  <a:lnTo>
                    <a:pt x="34379" y="182356"/>
                  </a:lnTo>
                  <a:lnTo>
                    <a:pt x="32469" y="180628"/>
                  </a:lnTo>
                  <a:lnTo>
                    <a:pt x="30741" y="178900"/>
                  </a:lnTo>
                  <a:lnTo>
                    <a:pt x="28922" y="177081"/>
                  </a:lnTo>
                  <a:lnTo>
                    <a:pt x="27194" y="175262"/>
                  </a:lnTo>
                  <a:lnTo>
                    <a:pt x="25557" y="173352"/>
                  </a:lnTo>
                  <a:lnTo>
                    <a:pt x="23920" y="171442"/>
                  </a:lnTo>
                  <a:lnTo>
                    <a:pt x="22374" y="169532"/>
                  </a:lnTo>
                  <a:lnTo>
                    <a:pt x="20828" y="167531"/>
                  </a:lnTo>
                  <a:lnTo>
                    <a:pt x="19372" y="165439"/>
                  </a:lnTo>
                  <a:lnTo>
                    <a:pt x="17917" y="163347"/>
                  </a:lnTo>
                  <a:lnTo>
                    <a:pt x="16553" y="161255"/>
                  </a:lnTo>
                  <a:lnTo>
                    <a:pt x="15189" y="159163"/>
                  </a:lnTo>
                  <a:lnTo>
                    <a:pt x="13915" y="156981"/>
                  </a:lnTo>
                  <a:lnTo>
                    <a:pt x="12642" y="154707"/>
                  </a:lnTo>
                  <a:lnTo>
                    <a:pt x="11460" y="152524"/>
                  </a:lnTo>
                  <a:lnTo>
                    <a:pt x="10368" y="150250"/>
                  </a:lnTo>
                  <a:lnTo>
                    <a:pt x="9277" y="147886"/>
                  </a:lnTo>
                  <a:lnTo>
                    <a:pt x="8276" y="145612"/>
                  </a:lnTo>
                  <a:lnTo>
                    <a:pt x="7276" y="143247"/>
                  </a:lnTo>
                  <a:lnTo>
                    <a:pt x="6367" y="140791"/>
                  </a:lnTo>
                  <a:lnTo>
                    <a:pt x="5548" y="138427"/>
                  </a:lnTo>
                  <a:lnTo>
                    <a:pt x="4729" y="135971"/>
                  </a:lnTo>
                  <a:lnTo>
                    <a:pt x="4002" y="133515"/>
                  </a:lnTo>
                  <a:lnTo>
                    <a:pt x="3274" y="130969"/>
                  </a:lnTo>
                  <a:lnTo>
                    <a:pt x="2729" y="128422"/>
                  </a:lnTo>
                  <a:lnTo>
                    <a:pt x="2183" y="125966"/>
                  </a:lnTo>
                  <a:lnTo>
                    <a:pt x="1637" y="123329"/>
                  </a:lnTo>
                  <a:lnTo>
                    <a:pt x="1182" y="120782"/>
                  </a:lnTo>
                  <a:lnTo>
                    <a:pt x="819" y="118145"/>
                  </a:lnTo>
                  <a:lnTo>
                    <a:pt x="546" y="115507"/>
                  </a:lnTo>
                  <a:lnTo>
                    <a:pt x="364" y="112870"/>
                  </a:lnTo>
                  <a:lnTo>
                    <a:pt x="182" y="110232"/>
                  </a:lnTo>
                  <a:lnTo>
                    <a:pt x="91" y="107504"/>
                  </a:lnTo>
                  <a:lnTo>
                    <a:pt x="0" y="104775"/>
                  </a:lnTo>
                  <a:lnTo>
                    <a:pt x="0" y="104775"/>
                  </a:lnTo>
                  <a:lnTo>
                    <a:pt x="91" y="102137"/>
                  </a:lnTo>
                  <a:lnTo>
                    <a:pt x="182" y="99409"/>
                  </a:lnTo>
                  <a:lnTo>
                    <a:pt x="364" y="96771"/>
                  </a:lnTo>
                  <a:lnTo>
                    <a:pt x="546" y="94134"/>
                  </a:lnTo>
                  <a:lnTo>
                    <a:pt x="819" y="91496"/>
                  </a:lnTo>
                  <a:lnTo>
                    <a:pt x="1182" y="88859"/>
                  </a:lnTo>
                  <a:lnTo>
                    <a:pt x="1637" y="86221"/>
                  </a:lnTo>
                  <a:lnTo>
                    <a:pt x="2183" y="83674"/>
                  </a:lnTo>
                  <a:lnTo>
                    <a:pt x="2729" y="81128"/>
                  </a:lnTo>
                  <a:lnTo>
                    <a:pt x="3274" y="78581"/>
                  </a:lnTo>
                  <a:lnTo>
                    <a:pt x="4002" y="76126"/>
                  </a:lnTo>
                  <a:lnTo>
                    <a:pt x="4729" y="73670"/>
                  </a:lnTo>
                  <a:lnTo>
                    <a:pt x="5548" y="71214"/>
                  </a:lnTo>
                  <a:lnTo>
                    <a:pt x="6367" y="68759"/>
                  </a:lnTo>
                  <a:lnTo>
                    <a:pt x="7276" y="66394"/>
                  </a:lnTo>
                  <a:lnTo>
                    <a:pt x="8276" y="64029"/>
                  </a:lnTo>
                  <a:lnTo>
                    <a:pt x="9277" y="61664"/>
                  </a:lnTo>
                  <a:lnTo>
                    <a:pt x="10368" y="59391"/>
                  </a:lnTo>
                  <a:lnTo>
                    <a:pt x="11460" y="57117"/>
                  </a:lnTo>
                  <a:lnTo>
                    <a:pt x="12642" y="54843"/>
                  </a:lnTo>
                  <a:lnTo>
                    <a:pt x="13915" y="52660"/>
                  </a:lnTo>
                  <a:lnTo>
                    <a:pt x="15189" y="50478"/>
                  </a:lnTo>
                  <a:lnTo>
                    <a:pt x="16553" y="48295"/>
                  </a:lnTo>
                  <a:lnTo>
                    <a:pt x="17917" y="46203"/>
                  </a:lnTo>
                  <a:lnTo>
                    <a:pt x="19372" y="44111"/>
                  </a:lnTo>
                  <a:lnTo>
                    <a:pt x="20828" y="42110"/>
                  </a:lnTo>
                  <a:lnTo>
                    <a:pt x="22374" y="40109"/>
                  </a:lnTo>
                  <a:lnTo>
                    <a:pt x="23920" y="38199"/>
                  </a:lnTo>
                  <a:lnTo>
                    <a:pt x="25557" y="36198"/>
                  </a:lnTo>
                  <a:lnTo>
                    <a:pt x="27194" y="34379"/>
                  </a:lnTo>
                  <a:lnTo>
                    <a:pt x="28922" y="32560"/>
                  </a:lnTo>
                  <a:lnTo>
                    <a:pt x="30741" y="30741"/>
                  </a:lnTo>
                  <a:lnTo>
                    <a:pt x="32469" y="28922"/>
                  </a:lnTo>
                  <a:lnTo>
                    <a:pt x="34379" y="27285"/>
                  </a:lnTo>
                  <a:lnTo>
                    <a:pt x="36198" y="25557"/>
                  </a:lnTo>
                  <a:lnTo>
                    <a:pt x="38108" y="23920"/>
                  </a:lnTo>
                  <a:lnTo>
                    <a:pt x="40109" y="22374"/>
                  </a:lnTo>
                  <a:lnTo>
                    <a:pt x="42110" y="20828"/>
                  </a:lnTo>
                  <a:lnTo>
                    <a:pt x="44111" y="19372"/>
                  </a:lnTo>
                  <a:lnTo>
                    <a:pt x="46203" y="17917"/>
                  </a:lnTo>
                  <a:lnTo>
                    <a:pt x="48295" y="16553"/>
                  </a:lnTo>
                  <a:lnTo>
                    <a:pt x="50478" y="15189"/>
                  </a:lnTo>
                  <a:lnTo>
                    <a:pt x="52660" y="13915"/>
                  </a:lnTo>
                  <a:lnTo>
                    <a:pt x="54843" y="12642"/>
                  </a:lnTo>
                  <a:lnTo>
                    <a:pt x="57117" y="11460"/>
                  </a:lnTo>
                  <a:lnTo>
                    <a:pt x="59391" y="10368"/>
                  </a:lnTo>
                  <a:lnTo>
                    <a:pt x="61664" y="9277"/>
                  </a:lnTo>
                  <a:lnTo>
                    <a:pt x="64029" y="8276"/>
                  </a:lnTo>
                  <a:lnTo>
                    <a:pt x="66394" y="7276"/>
                  </a:lnTo>
                  <a:lnTo>
                    <a:pt x="68759" y="6367"/>
                  </a:lnTo>
                  <a:lnTo>
                    <a:pt x="71214" y="5548"/>
                  </a:lnTo>
                  <a:lnTo>
                    <a:pt x="73670" y="4729"/>
                  </a:lnTo>
                  <a:lnTo>
                    <a:pt x="76126" y="4002"/>
                  </a:lnTo>
                  <a:lnTo>
                    <a:pt x="78581" y="3365"/>
                  </a:lnTo>
                  <a:lnTo>
                    <a:pt x="81128" y="2729"/>
                  </a:lnTo>
                  <a:lnTo>
                    <a:pt x="83674" y="2183"/>
                  </a:lnTo>
                  <a:lnTo>
                    <a:pt x="86221" y="1637"/>
                  </a:lnTo>
                  <a:lnTo>
                    <a:pt x="88859" y="1273"/>
                  </a:lnTo>
                  <a:lnTo>
                    <a:pt x="91405" y="910"/>
                  </a:lnTo>
                  <a:lnTo>
                    <a:pt x="94043" y="546"/>
                  </a:lnTo>
                  <a:lnTo>
                    <a:pt x="96771" y="364"/>
                  </a:lnTo>
                  <a:lnTo>
                    <a:pt x="99409" y="182"/>
                  </a:lnTo>
                  <a:lnTo>
                    <a:pt x="102046" y="91"/>
                  </a:lnTo>
                  <a:lnTo>
                    <a:pt x="104775" y="0"/>
                  </a:lnTo>
                  <a:lnTo>
                    <a:pt x="104775" y="0"/>
                  </a:lnTo>
                  <a:lnTo>
                    <a:pt x="107504" y="91"/>
                  </a:lnTo>
                  <a:lnTo>
                    <a:pt x="110141" y="182"/>
                  </a:lnTo>
                  <a:lnTo>
                    <a:pt x="112870" y="364"/>
                  </a:lnTo>
                  <a:lnTo>
                    <a:pt x="115507" y="546"/>
                  </a:lnTo>
                  <a:lnTo>
                    <a:pt x="118145" y="910"/>
                  </a:lnTo>
                  <a:lnTo>
                    <a:pt x="120782" y="1273"/>
                  </a:lnTo>
                  <a:lnTo>
                    <a:pt x="123329" y="1637"/>
                  </a:lnTo>
                  <a:lnTo>
                    <a:pt x="125876" y="2183"/>
                  </a:lnTo>
                  <a:lnTo>
                    <a:pt x="128422" y="2729"/>
                  </a:lnTo>
                  <a:lnTo>
                    <a:pt x="130969" y="3365"/>
                  </a:lnTo>
                  <a:lnTo>
                    <a:pt x="133515" y="4002"/>
                  </a:lnTo>
                  <a:lnTo>
                    <a:pt x="135971" y="4729"/>
                  </a:lnTo>
                  <a:lnTo>
                    <a:pt x="138427" y="5548"/>
                  </a:lnTo>
                  <a:lnTo>
                    <a:pt x="140791" y="6367"/>
                  </a:lnTo>
                  <a:lnTo>
                    <a:pt x="143247" y="7276"/>
                  </a:lnTo>
                  <a:lnTo>
                    <a:pt x="145612" y="8276"/>
                  </a:lnTo>
                  <a:lnTo>
                    <a:pt x="147886" y="9277"/>
                  </a:lnTo>
                  <a:lnTo>
                    <a:pt x="150250" y="10368"/>
                  </a:lnTo>
                  <a:lnTo>
                    <a:pt x="152524" y="11460"/>
                  </a:lnTo>
                  <a:lnTo>
                    <a:pt x="154707" y="12642"/>
                  </a:lnTo>
                  <a:lnTo>
                    <a:pt x="156981" y="13915"/>
                  </a:lnTo>
                  <a:lnTo>
                    <a:pt x="159163" y="15189"/>
                  </a:lnTo>
                  <a:lnTo>
                    <a:pt x="161255" y="16553"/>
                  </a:lnTo>
                  <a:lnTo>
                    <a:pt x="163347" y="17917"/>
                  </a:lnTo>
                  <a:lnTo>
                    <a:pt x="165439" y="19372"/>
                  </a:lnTo>
                  <a:lnTo>
                    <a:pt x="167440" y="20828"/>
                  </a:lnTo>
                  <a:lnTo>
                    <a:pt x="169441" y="22374"/>
                  </a:lnTo>
                  <a:lnTo>
                    <a:pt x="171442" y="23920"/>
                  </a:lnTo>
                  <a:lnTo>
                    <a:pt x="173352" y="25557"/>
                  </a:lnTo>
                  <a:lnTo>
                    <a:pt x="175262" y="27285"/>
                  </a:lnTo>
                  <a:lnTo>
                    <a:pt x="177081" y="28922"/>
                  </a:lnTo>
                  <a:lnTo>
                    <a:pt x="178900" y="30741"/>
                  </a:lnTo>
                  <a:lnTo>
                    <a:pt x="180628" y="32560"/>
                  </a:lnTo>
                  <a:lnTo>
                    <a:pt x="182356" y="34379"/>
                  </a:lnTo>
                  <a:lnTo>
                    <a:pt x="183993" y="36198"/>
                  </a:lnTo>
                  <a:lnTo>
                    <a:pt x="185630" y="38199"/>
                  </a:lnTo>
                  <a:lnTo>
                    <a:pt x="187176" y="40109"/>
                  </a:lnTo>
                  <a:lnTo>
                    <a:pt x="188722" y="42110"/>
                  </a:lnTo>
                  <a:lnTo>
                    <a:pt x="190268" y="44111"/>
                  </a:lnTo>
                  <a:lnTo>
                    <a:pt x="191633" y="46203"/>
                  </a:lnTo>
                  <a:lnTo>
                    <a:pt x="193088" y="48295"/>
                  </a:lnTo>
                  <a:lnTo>
                    <a:pt x="194361" y="50478"/>
                  </a:lnTo>
                  <a:lnTo>
                    <a:pt x="195726" y="52660"/>
                  </a:lnTo>
                  <a:lnTo>
                    <a:pt x="196908" y="54843"/>
                  </a:lnTo>
                  <a:lnTo>
                    <a:pt x="198090" y="57117"/>
                  </a:lnTo>
                  <a:lnTo>
                    <a:pt x="199273" y="59391"/>
                  </a:lnTo>
                  <a:lnTo>
                    <a:pt x="200273" y="61664"/>
                  </a:lnTo>
                  <a:lnTo>
                    <a:pt x="201364" y="64029"/>
                  </a:lnTo>
                  <a:lnTo>
                    <a:pt x="202274" y="66394"/>
                  </a:lnTo>
                  <a:lnTo>
                    <a:pt x="203183" y="68759"/>
                  </a:lnTo>
                  <a:lnTo>
                    <a:pt x="204093" y="71214"/>
                  </a:lnTo>
                  <a:lnTo>
                    <a:pt x="204821" y="73670"/>
                  </a:lnTo>
                  <a:lnTo>
                    <a:pt x="205548" y="76126"/>
                  </a:lnTo>
                  <a:lnTo>
                    <a:pt x="206276" y="78581"/>
                  </a:lnTo>
                  <a:lnTo>
                    <a:pt x="206912" y="81128"/>
                  </a:lnTo>
                  <a:lnTo>
                    <a:pt x="207458" y="83674"/>
                  </a:lnTo>
                  <a:lnTo>
                    <a:pt x="207913" y="86221"/>
                  </a:lnTo>
                  <a:lnTo>
                    <a:pt x="208368" y="88859"/>
                  </a:lnTo>
                  <a:lnTo>
                    <a:pt x="208731" y="91496"/>
                  </a:lnTo>
                  <a:lnTo>
                    <a:pt x="209004" y="94134"/>
                  </a:lnTo>
                  <a:lnTo>
                    <a:pt x="209277" y="96771"/>
                  </a:lnTo>
                  <a:lnTo>
                    <a:pt x="209459" y="99409"/>
                  </a:lnTo>
                  <a:lnTo>
                    <a:pt x="209550" y="102137"/>
                  </a:lnTo>
                  <a:lnTo>
                    <a:pt x="209550" y="104775"/>
                  </a:lnTo>
                </a:path>
              </a:pathLst>
            </a:custGeom>
            <a:solidFill>
              <a:srgbClr val="CB2233">
                <a:alpha val="65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3" name="Google Shape;393;p36"/>
          <p:cNvSpPr txBox="1"/>
          <p:nvPr/>
        </p:nvSpPr>
        <p:spPr>
          <a:xfrm>
            <a:off x="4906500" y="4870500"/>
            <a:ext cx="3780300" cy="196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500">
                <a:solidFill>
                  <a:srgbClr val="FFFFFF"/>
                </a:solidFill>
                <a:latin typeface="Roboto Light"/>
                <a:ea typeface="Roboto Light"/>
                <a:cs typeface="Roboto Light"/>
                <a:sym typeface="Roboto Light"/>
              </a:rPr>
              <a:t>© 8x8, Inc. All Rights Reserved.</a:t>
            </a:r>
            <a:endParaRPr sz="500">
              <a:solidFill>
                <a:srgbClr val="FFFFFF"/>
              </a:solidFill>
              <a:latin typeface="Roboto Light"/>
              <a:ea typeface="Roboto Light"/>
              <a:cs typeface="Roboto Light"/>
              <a:sym typeface="Roboto Light"/>
            </a:endParaRPr>
          </a:p>
        </p:txBody>
      </p:sp>
      <p:sp>
        <p:nvSpPr>
          <p:cNvPr id="394" name="Google Shape;394;p36"/>
          <p:cNvSpPr txBox="1"/>
          <p:nvPr>
            <p:ph type="title"/>
          </p:nvPr>
        </p:nvSpPr>
        <p:spPr>
          <a:xfrm>
            <a:off x="694944" y="1828800"/>
            <a:ext cx="7543800" cy="12384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rgbClr val="FFFFFF"/>
              </a:buClr>
              <a:buSzPts val="4800"/>
              <a:buNone/>
              <a:defRPr sz="4800">
                <a:solidFill>
                  <a:srgbClr val="FFFFFF"/>
                </a:solidFill>
              </a:defRPr>
            </a:lvl1pPr>
            <a:lvl2pPr lvl="1"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2pPr>
            <a:lvl3pPr lvl="2"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3pPr>
            <a:lvl4pPr lvl="3"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4pPr>
            <a:lvl5pPr lvl="4"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5pPr>
            <a:lvl6pPr lvl="5"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6pPr>
            <a:lvl7pPr lvl="6"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7pPr>
            <a:lvl8pPr lvl="7"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8pPr>
            <a:lvl9pPr lvl="8"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9pPr>
          </a:lstStyle>
          <a:p/>
        </p:txBody>
      </p:sp>
      <p:sp>
        <p:nvSpPr>
          <p:cNvPr id="395" name="Google Shape;395;p36"/>
          <p:cNvSpPr txBox="1"/>
          <p:nvPr>
            <p:ph idx="1" type="subTitle"/>
          </p:nvPr>
        </p:nvSpPr>
        <p:spPr>
          <a:xfrm>
            <a:off x="694944" y="3255264"/>
            <a:ext cx="7528800" cy="2307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None/>
              <a:defRPr sz="1600">
                <a:solidFill>
                  <a:srgbClr val="FFFFFF"/>
                </a:solidFill>
                <a:latin typeface="Roboto Light"/>
                <a:ea typeface="Roboto Light"/>
                <a:cs typeface="Roboto Light"/>
                <a:sym typeface="Roboto Light"/>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600"/>
              </a:spcAft>
              <a:buNone/>
              <a:defRPr>
                <a:solidFill>
                  <a:srgbClr val="FFFFFF"/>
                </a:solidFill>
              </a:defRPr>
            </a:lvl9pPr>
          </a:lstStyle>
          <a:p/>
        </p:txBody>
      </p:sp>
      <p:grpSp>
        <p:nvGrpSpPr>
          <p:cNvPr id="396" name="Google Shape;396;p36"/>
          <p:cNvGrpSpPr/>
          <p:nvPr/>
        </p:nvGrpSpPr>
        <p:grpSpPr>
          <a:xfrm>
            <a:off x="8244939" y="138151"/>
            <a:ext cx="695041" cy="903684"/>
            <a:chOff x="1793050" y="238125"/>
            <a:chExt cx="4033900" cy="5238750"/>
          </a:xfrm>
        </p:grpSpPr>
        <p:sp>
          <p:nvSpPr>
            <p:cNvPr id="397" name="Google Shape;397;p36"/>
            <p:cNvSpPr/>
            <p:nvPr/>
          </p:nvSpPr>
          <p:spPr>
            <a:xfrm>
              <a:off x="1793050" y="238125"/>
              <a:ext cx="4033900" cy="4033925"/>
            </a:xfrm>
            <a:custGeom>
              <a:rect b="b" l="l" r="r" t="t"/>
              <a:pathLst>
                <a:path extrusionOk="0" h="161357" w="161356">
                  <a:moveTo>
                    <a:pt x="80712" y="18219"/>
                  </a:moveTo>
                  <a:lnTo>
                    <a:pt x="83944" y="18288"/>
                  </a:lnTo>
                  <a:lnTo>
                    <a:pt x="87106" y="18494"/>
                  </a:lnTo>
                  <a:lnTo>
                    <a:pt x="90200" y="18906"/>
                  </a:lnTo>
                  <a:lnTo>
                    <a:pt x="93294" y="19456"/>
                  </a:lnTo>
                  <a:lnTo>
                    <a:pt x="96319" y="20144"/>
                  </a:lnTo>
                  <a:lnTo>
                    <a:pt x="99275" y="20969"/>
                  </a:lnTo>
                  <a:lnTo>
                    <a:pt x="102162" y="22000"/>
                  </a:lnTo>
                  <a:lnTo>
                    <a:pt x="105050" y="23100"/>
                  </a:lnTo>
                  <a:lnTo>
                    <a:pt x="107800" y="24338"/>
                  </a:lnTo>
                  <a:lnTo>
                    <a:pt x="110481" y="25713"/>
                  </a:lnTo>
                  <a:lnTo>
                    <a:pt x="113094" y="27225"/>
                  </a:lnTo>
                  <a:lnTo>
                    <a:pt x="115637" y="28875"/>
                  </a:lnTo>
                  <a:lnTo>
                    <a:pt x="118112" y="30594"/>
                  </a:lnTo>
                  <a:lnTo>
                    <a:pt x="120450" y="32450"/>
                  </a:lnTo>
                  <a:lnTo>
                    <a:pt x="122719" y="34444"/>
                  </a:lnTo>
                  <a:lnTo>
                    <a:pt x="124850" y="36506"/>
                  </a:lnTo>
                  <a:lnTo>
                    <a:pt x="126981" y="38638"/>
                  </a:lnTo>
                  <a:lnTo>
                    <a:pt x="128906" y="40906"/>
                  </a:lnTo>
                  <a:lnTo>
                    <a:pt x="130762" y="43313"/>
                  </a:lnTo>
                  <a:lnTo>
                    <a:pt x="132481" y="45719"/>
                  </a:lnTo>
                  <a:lnTo>
                    <a:pt x="134131" y="48263"/>
                  </a:lnTo>
                  <a:lnTo>
                    <a:pt x="135644" y="50875"/>
                  </a:lnTo>
                  <a:lnTo>
                    <a:pt x="137019" y="53556"/>
                  </a:lnTo>
                  <a:lnTo>
                    <a:pt x="138256" y="56375"/>
                  </a:lnTo>
                  <a:lnTo>
                    <a:pt x="139356" y="59194"/>
                  </a:lnTo>
                  <a:lnTo>
                    <a:pt x="140387" y="62081"/>
                  </a:lnTo>
                  <a:lnTo>
                    <a:pt x="141212" y="65038"/>
                  </a:lnTo>
                  <a:lnTo>
                    <a:pt x="141900" y="68063"/>
                  </a:lnTo>
                  <a:lnTo>
                    <a:pt x="142450" y="71156"/>
                  </a:lnTo>
                  <a:lnTo>
                    <a:pt x="142862" y="74250"/>
                  </a:lnTo>
                  <a:lnTo>
                    <a:pt x="143069" y="77413"/>
                  </a:lnTo>
                  <a:lnTo>
                    <a:pt x="143206" y="80644"/>
                  </a:lnTo>
                  <a:lnTo>
                    <a:pt x="143069" y="83875"/>
                  </a:lnTo>
                  <a:lnTo>
                    <a:pt x="142862" y="87038"/>
                  </a:lnTo>
                  <a:lnTo>
                    <a:pt x="142450" y="90200"/>
                  </a:lnTo>
                  <a:lnTo>
                    <a:pt x="141900" y="93225"/>
                  </a:lnTo>
                  <a:lnTo>
                    <a:pt x="141212" y="96250"/>
                  </a:lnTo>
                  <a:lnTo>
                    <a:pt x="140387" y="99206"/>
                  </a:lnTo>
                  <a:lnTo>
                    <a:pt x="139356" y="102163"/>
                  </a:lnTo>
                  <a:lnTo>
                    <a:pt x="138256" y="104981"/>
                  </a:lnTo>
                  <a:lnTo>
                    <a:pt x="137019" y="107731"/>
                  </a:lnTo>
                  <a:lnTo>
                    <a:pt x="135644" y="110413"/>
                  </a:lnTo>
                  <a:lnTo>
                    <a:pt x="134131" y="113025"/>
                  </a:lnTo>
                  <a:lnTo>
                    <a:pt x="132481" y="115569"/>
                  </a:lnTo>
                  <a:lnTo>
                    <a:pt x="130762" y="118044"/>
                  </a:lnTo>
                  <a:lnTo>
                    <a:pt x="128906" y="120381"/>
                  </a:lnTo>
                  <a:lnTo>
                    <a:pt x="126981" y="122650"/>
                  </a:lnTo>
                  <a:lnTo>
                    <a:pt x="124850" y="124850"/>
                  </a:lnTo>
                  <a:lnTo>
                    <a:pt x="122719" y="126913"/>
                  </a:lnTo>
                  <a:lnTo>
                    <a:pt x="120450" y="128838"/>
                  </a:lnTo>
                  <a:lnTo>
                    <a:pt x="118112" y="130694"/>
                  </a:lnTo>
                  <a:lnTo>
                    <a:pt x="115637" y="132481"/>
                  </a:lnTo>
                  <a:lnTo>
                    <a:pt x="113094" y="134063"/>
                  </a:lnTo>
                  <a:lnTo>
                    <a:pt x="110481" y="135575"/>
                  </a:lnTo>
                  <a:lnTo>
                    <a:pt x="107800" y="136950"/>
                  </a:lnTo>
                  <a:lnTo>
                    <a:pt x="105050" y="138256"/>
                  </a:lnTo>
                  <a:lnTo>
                    <a:pt x="102162" y="139356"/>
                  </a:lnTo>
                  <a:lnTo>
                    <a:pt x="99275" y="140319"/>
                  </a:lnTo>
                  <a:lnTo>
                    <a:pt x="96319" y="141144"/>
                  </a:lnTo>
                  <a:lnTo>
                    <a:pt x="93294" y="141831"/>
                  </a:lnTo>
                  <a:lnTo>
                    <a:pt x="90200" y="142381"/>
                  </a:lnTo>
                  <a:lnTo>
                    <a:pt x="87106" y="142794"/>
                  </a:lnTo>
                  <a:lnTo>
                    <a:pt x="83944" y="143069"/>
                  </a:lnTo>
                  <a:lnTo>
                    <a:pt x="80712" y="143138"/>
                  </a:lnTo>
                  <a:lnTo>
                    <a:pt x="77481" y="143069"/>
                  </a:lnTo>
                  <a:lnTo>
                    <a:pt x="74319" y="142794"/>
                  </a:lnTo>
                  <a:lnTo>
                    <a:pt x="71225" y="142381"/>
                  </a:lnTo>
                  <a:lnTo>
                    <a:pt x="68131" y="141831"/>
                  </a:lnTo>
                  <a:lnTo>
                    <a:pt x="65106" y="141144"/>
                  </a:lnTo>
                  <a:lnTo>
                    <a:pt x="62150" y="140319"/>
                  </a:lnTo>
                  <a:lnTo>
                    <a:pt x="59194" y="139356"/>
                  </a:lnTo>
                  <a:lnTo>
                    <a:pt x="56375" y="138256"/>
                  </a:lnTo>
                  <a:lnTo>
                    <a:pt x="53625" y="136950"/>
                  </a:lnTo>
                  <a:lnTo>
                    <a:pt x="50944" y="135575"/>
                  </a:lnTo>
                  <a:lnTo>
                    <a:pt x="48331" y="134063"/>
                  </a:lnTo>
                  <a:lnTo>
                    <a:pt x="45787" y="132481"/>
                  </a:lnTo>
                  <a:lnTo>
                    <a:pt x="43312" y="130694"/>
                  </a:lnTo>
                  <a:lnTo>
                    <a:pt x="40975" y="128838"/>
                  </a:lnTo>
                  <a:lnTo>
                    <a:pt x="38706" y="126913"/>
                  </a:lnTo>
                  <a:lnTo>
                    <a:pt x="36506" y="124850"/>
                  </a:lnTo>
                  <a:lnTo>
                    <a:pt x="34444" y="122650"/>
                  </a:lnTo>
                  <a:lnTo>
                    <a:pt x="32519" y="120381"/>
                  </a:lnTo>
                  <a:lnTo>
                    <a:pt x="30662" y="118044"/>
                  </a:lnTo>
                  <a:lnTo>
                    <a:pt x="28875" y="115569"/>
                  </a:lnTo>
                  <a:lnTo>
                    <a:pt x="27294" y="113025"/>
                  </a:lnTo>
                  <a:lnTo>
                    <a:pt x="25781" y="110413"/>
                  </a:lnTo>
                  <a:lnTo>
                    <a:pt x="24406" y="107731"/>
                  </a:lnTo>
                  <a:lnTo>
                    <a:pt x="23169" y="104981"/>
                  </a:lnTo>
                  <a:lnTo>
                    <a:pt x="22000" y="102163"/>
                  </a:lnTo>
                  <a:lnTo>
                    <a:pt x="21037" y="99206"/>
                  </a:lnTo>
                  <a:lnTo>
                    <a:pt x="20212" y="96250"/>
                  </a:lnTo>
                  <a:lnTo>
                    <a:pt x="19525" y="93225"/>
                  </a:lnTo>
                  <a:lnTo>
                    <a:pt x="18975" y="90200"/>
                  </a:lnTo>
                  <a:lnTo>
                    <a:pt x="18562" y="87038"/>
                  </a:lnTo>
                  <a:lnTo>
                    <a:pt x="18287" y="83875"/>
                  </a:lnTo>
                  <a:lnTo>
                    <a:pt x="18219" y="80644"/>
                  </a:lnTo>
                  <a:lnTo>
                    <a:pt x="18287" y="77413"/>
                  </a:lnTo>
                  <a:lnTo>
                    <a:pt x="18562" y="74250"/>
                  </a:lnTo>
                  <a:lnTo>
                    <a:pt x="18975" y="71156"/>
                  </a:lnTo>
                  <a:lnTo>
                    <a:pt x="19525" y="68063"/>
                  </a:lnTo>
                  <a:lnTo>
                    <a:pt x="20212" y="65038"/>
                  </a:lnTo>
                  <a:lnTo>
                    <a:pt x="21037" y="62081"/>
                  </a:lnTo>
                  <a:lnTo>
                    <a:pt x="22000" y="59194"/>
                  </a:lnTo>
                  <a:lnTo>
                    <a:pt x="23169" y="56375"/>
                  </a:lnTo>
                  <a:lnTo>
                    <a:pt x="24406" y="53556"/>
                  </a:lnTo>
                  <a:lnTo>
                    <a:pt x="25781" y="50875"/>
                  </a:lnTo>
                  <a:lnTo>
                    <a:pt x="27294" y="48263"/>
                  </a:lnTo>
                  <a:lnTo>
                    <a:pt x="28875" y="45719"/>
                  </a:lnTo>
                  <a:lnTo>
                    <a:pt x="30662" y="43313"/>
                  </a:lnTo>
                  <a:lnTo>
                    <a:pt x="32519" y="40906"/>
                  </a:lnTo>
                  <a:lnTo>
                    <a:pt x="34444" y="38638"/>
                  </a:lnTo>
                  <a:lnTo>
                    <a:pt x="36506" y="36506"/>
                  </a:lnTo>
                  <a:lnTo>
                    <a:pt x="38706" y="34444"/>
                  </a:lnTo>
                  <a:lnTo>
                    <a:pt x="40975" y="32450"/>
                  </a:lnTo>
                  <a:lnTo>
                    <a:pt x="43312" y="30594"/>
                  </a:lnTo>
                  <a:lnTo>
                    <a:pt x="45787" y="28875"/>
                  </a:lnTo>
                  <a:lnTo>
                    <a:pt x="48331" y="27225"/>
                  </a:lnTo>
                  <a:lnTo>
                    <a:pt x="50944" y="25713"/>
                  </a:lnTo>
                  <a:lnTo>
                    <a:pt x="53625" y="24338"/>
                  </a:lnTo>
                  <a:lnTo>
                    <a:pt x="56375" y="23100"/>
                  </a:lnTo>
                  <a:lnTo>
                    <a:pt x="59194" y="22000"/>
                  </a:lnTo>
                  <a:lnTo>
                    <a:pt x="62150" y="20969"/>
                  </a:lnTo>
                  <a:lnTo>
                    <a:pt x="65106" y="20144"/>
                  </a:lnTo>
                  <a:lnTo>
                    <a:pt x="68131" y="19456"/>
                  </a:lnTo>
                  <a:lnTo>
                    <a:pt x="71225" y="18906"/>
                  </a:lnTo>
                  <a:lnTo>
                    <a:pt x="74319" y="18494"/>
                  </a:lnTo>
                  <a:lnTo>
                    <a:pt x="77481" y="18288"/>
                  </a:lnTo>
                  <a:lnTo>
                    <a:pt x="80712" y="18219"/>
                  </a:lnTo>
                  <a:close/>
                  <a:moveTo>
                    <a:pt x="78650" y="0"/>
                  </a:moveTo>
                  <a:lnTo>
                    <a:pt x="76587" y="69"/>
                  </a:lnTo>
                  <a:lnTo>
                    <a:pt x="74525" y="206"/>
                  </a:lnTo>
                  <a:lnTo>
                    <a:pt x="72462" y="413"/>
                  </a:lnTo>
                  <a:lnTo>
                    <a:pt x="70400" y="619"/>
                  </a:lnTo>
                  <a:lnTo>
                    <a:pt x="68406" y="894"/>
                  </a:lnTo>
                  <a:lnTo>
                    <a:pt x="66412" y="1238"/>
                  </a:lnTo>
                  <a:lnTo>
                    <a:pt x="64419" y="1650"/>
                  </a:lnTo>
                  <a:lnTo>
                    <a:pt x="62494" y="2063"/>
                  </a:lnTo>
                  <a:lnTo>
                    <a:pt x="60569" y="2544"/>
                  </a:lnTo>
                  <a:lnTo>
                    <a:pt x="58644" y="3025"/>
                  </a:lnTo>
                  <a:lnTo>
                    <a:pt x="56719" y="3644"/>
                  </a:lnTo>
                  <a:lnTo>
                    <a:pt x="54862" y="4194"/>
                  </a:lnTo>
                  <a:lnTo>
                    <a:pt x="52937" y="4881"/>
                  </a:lnTo>
                  <a:lnTo>
                    <a:pt x="51150" y="5569"/>
                  </a:lnTo>
                  <a:lnTo>
                    <a:pt x="49294" y="6325"/>
                  </a:lnTo>
                  <a:lnTo>
                    <a:pt x="47506" y="7081"/>
                  </a:lnTo>
                  <a:lnTo>
                    <a:pt x="45719" y="7975"/>
                  </a:lnTo>
                  <a:lnTo>
                    <a:pt x="44000" y="8800"/>
                  </a:lnTo>
                  <a:lnTo>
                    <a:pt x="42281" y="9694"/>
                  </a:lnTo>
                  <a:lnTo>
                    <a:pt x="40562" y="10656"/>
                  </a:lnTo>
                  <a:lnTo>
                    <a:pt x="38844" y="11688"/>
                  </a:lnTo>
                  <a:lnTo>
                    <a:pt x="37194" y="12719"/>
                  </a:lnTo>
                  <a:lnTo>
                    <a:pt x="35612" y="13750"/>
                  </a:lnTo>
                  <a:lnTo>
                    <a:pt x="34031" y="14850"/>
                  </a:lnTo>
                  <a:lnTo>
                    <a:pt x="32450" y="16019"/>
                  </a:lnTo>
                  <a:lnTo>
                    <a:pt x="30869" y="17188"/>
                  </a:lnTo>
                  <a:lnTo>
                    <a:pt x="29425" y="18425"/>
                  </a:lnTo>
                  <a:lnTo>
                    <a:pt x="27912" y="19663"/>
                  </a:lnTo>
                  <a:lnTo>
                    <a:pt x="26469" y="20969"/>
                  </a:lnTo>
                  <a:lnTo>
                    <a:pt x="25025" y="22275"/>
                  </a:lnTo>
                  <a:lnTo>
                    <a:pt x="23650" y="23581"/>
                  </a:lnTo>
                  <a:lnTo>
                    <a:pt x="22344" y="25025"/>
                  </a:lnTo>
                  <a:lnTo>
                    <a:pt x="20969" y="26400"/>
                  </a:lnTo>
                  <a:lnTo>
                    <a:pt x="19731" y="27844"/>
                  </a:lnTo>
                  <a:lnTo>
                    <a:pt x="18425" y="29356"/>
                  </a:lnTo>
                  <a:lnTo>
                    <a:pt x="17256" y="30869"/>
                  </a:lnTo>
                  <a:lnTo>
                    <a:pt x="16087" y="32381"/>
                  </a:lnTo>
                  <a:lnTo>
                    <a:pt x="14919" y="33963"/>
                  </a:lnTo>
                  <a:lnTo>
                    <a:pt x="13819" y="35544"/>
                  </a:lnTo>
                  <a:lnTo>
                    <a:pt x="12719" y="37194"/>
                  </a:lnTo>
                  <a:lnTo>
                    <a:pt x="11687" y="38844"/>
                  </a:lnTo>
                  <a:lnTo>
                    <a:pt x="10725" y="40494"/>
                  </a:lnTo>
                  <a:lnTo>
                    <a:pt x="9762" y="42213"/>
                  </a:lnTo>
                  <a:lnTo>
                    <a:pt x="8869" y="43931"/>
                  </a:lnTo>
                  <a:lnTo>
                    <a:pt x="7975" y="45650"/>
                  </a:lnTo>
                  <a:lnTo>
                    <a:pt x="7150" y="47438"/>
                  </a:lnTo>
                  <a:lnTo>
                    <a:pt x="6394" y="49225"/>
                  </a:lnTo>
                  <a:lnTo>
                    <a:pt x="5637" y="51081"/>
                  </a:lnTo>
                  <a:lnTo>
                    <a:pt x="4950" y="52938"/>
                  </a:lnTo>
                  <a:lnTo>
                    <a:pt x="4262" y="54794"/>
                  </a:lnTo>
                  <a:lnTo>
                    <a:pt x="3644" y="56650"/>
                  </a:lnTo>
                  <a:lnTo>
                    <a:pt x="3094" y="58575"/>
                  </a:lnTo>
                  <a:lnTo>
                    <a:pt x="2544" y="60500"/>
                  </a:lnTo>
                  <a:lnTo>
                    <a:pt x="2131" y="62425"/>
                  </a:lnTo>
                  <a:lnTo>
                    <a:pt x="1650" y="64419"/>
                  </a:lnTo>
                  <a:lnTo>
                    <a:pt x="1306" y="66344"/>
                  </a:lnTo>
                  <a:lnTo>
                    <a:pt x="963" y="68406"/>
                  </a:lnTo>
                  <a:lnTo>
                    <a:pt x="688" y="70400"/>
                  </a:lnTo>
                  <a:lnTo>
                    <a:pt x="481" y="72394"/>
                  </a:lnTo>
                  <a:lnTo>
                    <a:pt x="275" y="74456"/>
                  </a:lnTo>
                  <a:lnTo>
                    <a:pt x="138" y="76519"/>
                  </a:lnTo>
                  <a:lnTo>
                    <a:pt x="69" y="78581"/>
                  </a:lnTo>
                  <a:lnTo>
                    <a:pt x="0" y="80644"/>
                  </a:lnTo>
                  <a:lnTo>
                    <a:pt x="69" y="82706"/>
                  </a:lnTo>
                  <a:lnTo>
                    <a:pt x="138" y="84838"/>
                  </a:lnTo>
                  <a:lnTo>
                    <a:pt x="275" y="86831"/>
                  </a:lnTo>
                  <a:lnTo>
                    <a:pt x="481" y="88894"/>
                  </a:lnTo>
                  <a:lnTo>
                    <a:pt x="688" y="90956"/>
                  </a:lnTo>
                  <a:lnTo>
                    <a:pt x="963" y="92950"/>
                  </a:lnTo>
                  <a:lnTo>
                    <a:pt x="1306" y="94944"/>
                  </a:lnTo>
                  <a:lnTo>
                    <a:pt x="1650" y="96938"/>
                  </a:lnTo>
                  <a:lnTo>
                    <a:pt x="2131" y="98863"/>
                  </a:lnTo>
                  <a:lnTo>
                    <a:pt x="2544" y="100788"/>
                  </a:lnTo>
                  <a:lnTo>
                    <a:pt x="3094" y="102713"/>
                  </a:lnTo>
                  <a:lnTo>
                    <a:pt x="3644" y="104638"/>
                  </a:lnTo>
                  <a:lnTo>
                    <a:pt x="4262" y="106563"/>
                  </a:lnTo>
                  <a:lnTo>
                    <a:pt x="4950" y="108419"/>
                  </a:lnTo>
                  <a:lnTo>
                    <a:pt x="5637" y="110206"/>
                  </a:lnTo>
                  <a:lnTo>
                    <a:pt x="6394" y="112063"/>
                  </a:lnTo>
                  <a:lnTo>
                    <a:pt x="7150" y="113850"/>
                  </a:lnTo>
                  <a:lnTo>
                    <a:pt x="7975" y="115638"/>
                  </a:lnTo>
                  <a:lnTo>
                    <a:pt x="8869" y="117356"/>
                  </a:lnTo>
                  <a:lnTo>
                    <a:pt x="9762" y="119144"/>
                  </a:lnTo>
                  <a:lnTo>
                    <a:pt x="10725" y="120794"/>
                  </a:lnTo>
                  <a:lnTo>
                    <a:pt x="11687" y="122513"/>
                  </a:lnTo>
                  <a:lnTo>
                    <a:pt x="12719" y="124163"/>
                  </a:lnTo>
                  <a:lnTo>
                    <a:pt x="13819" y="125744"/>
                  </a:lnTo>
                  <a:lnTo>
                    <a:pt x="14919" y="127325"/>
                  </a:lnTo>
                  <a:lnTo>
                    <a:pt x="16087" y="128906"/>
                  </a:lnTo>
                  <a:lnTo>
                    <a:pt x="17256" y="130488"/>
                  </a:lnTo>
                  <a:lnTo>
                    <a:pt x="18425" y="132000"/>
                  </a:lnTo>
                  <a:lnTo>
                    <a:pt x="19731" y="133444"/>
                  </a:lnTo>
                  <a:lnTo>
                    <a:pt x="20969" y="134888"/>
                  </a:lnTo>
                  <a:lnTo>
                    <a:pt x="22344" y="136331"/>
                  </a:lnTo>
                  <a:lnTo>
                    <a:pt x="23650" y="137706"/>
                  </a:lnTo>
                  <a:lnTo>
                    <a:pt x="25025" y="139081"/>
                  </a:lnTo>
                  <a:lnTo>
                    <a:pt x="26469" y="140388"/>
                  </a:lnTo>
                  <a:lnTo>
                    <a:pt x="27912" y="141625"/>
                  </a:lnTo>
                  <a:lnTo>
                    <a:pt x="29425" y="142931"/>
                  </a:lnTo>
                  <a:lnTo>
                    <a:pt x="30869" y="144100"/>
                  </a:lnTo>
                  <a:lnTo>
                    <a:pt x="32450" y="145338"/>
                  </a:lnTo>
                  <a:lnTo>
                    <a:pt x="34031" y="146438"/>
                  </a:lnTo>
                  <a:lnTo>
                    <a:pt x="35612" y="147538"/>
                  </a:lnTo>
                  <a:lnTo>
                    <a:pt x="37194" y="148638"/>
                  </a:lnTo>
                  <a:lnTo>
                    <a:pt x="38844" y="149669"/>
                  </a:lnTo>
                  <a:lnTo>
                    <a:pt x="40562" y="150631"/>
                  </a:lnTo>
                  <a:lnTo>
                    <a:pt x="42281" y="151594"/>
                  </a:lnTo>
                  <a:lnTo>
                    <a:pt x="44000" y="152488"/>
                  </a:lnTo>
                  <a:lnTo>
                    <a:pt x="45719" y="153381"/>
                  </a:lnTo>
                  <a:lnTo>
                    <a:pt x="47506" y="154206"/>
                  </a:lnTo>
                  <a:lnTo>
                    <a:pt x="49294" y="154963"/>
                  </a:lnTo>
                  <a:lnTo>
                    <a:pt x="51150" y="155719"/>
                  </a:lnTo>
                  <a:lnTo>
                    <a:pt x="52937" y="156406"/>
                  </a:lnTo>
                  <a:lnTo>
                    <a:pt x="54862" y="157094"/>
                  </a:lnTo>
                  <a:lnTo>
                    <a:pt x="56719" y="157713"/>
                  </a:lnTo>
                  <a:lnTo>
                    <a:pt x="58644" y="158263"/>
                  </a:lnTo>
                  <a:lnTo>
                    <a:pt x="60569" y="158813"/>
                  </a:lnTo>
                  <a:lnTo>
                    <a:pt x="62494" y="159294"/>
                  </a:lnTo>
                  <a:lnTo>
                    <a:pt x="64419" y="159706"/>
                  </a:lnTo>
                  <a:lnTo>
                    <a:pt x="66412" y="160050"/>
                  </a:lnTo>
                  <a:lnTo>
                    <a:pt x="68406" y="160394"/>
                  </a:lnTo>
                  <a:lnTo>
                    <a:pt x="70400" y="160669"/>
                  </a:lnTo>
                  <a:lnTo>
                    <a:pt x="72462" y="160944"/>
                  </a:lnTo>
                  <a:lnTo>
                    <a:pt x="74525" y="161081"/>
                  </a:lnTo>
                  <a:lnTo>
                    <a:pt x="76587" y="161219"/>
                  </a:lnTo>
                  <a:lnTo>
                    <a:pt x="78650" y="161288"/>
                  </a:lnTo>
                  <a:lnTo>
                    <a:pt x="80712" y="161356"/>
                  </a:lnTo>
                  <a:lnTo>
                    <a:pt x="82775" y="161288"/>
                  </a:lnTo>
                  <a:lnTo>
                    <a:pt x="84837" y="161219"/>
                  </a:lnTo>
                  <a:lnTo>
                    <a:pt x="86900" y="161081"/>
                  </a:lnTo>
                  <a:lnTo>
                    <a:pt x="88962" y="160944"/>
                  </a:lnTo>
                  <a:lnTo>
                    <a:pt x="90956" y="160669"/>
                  </a:lnTo>
                  <a:lnTo>
                    <a:pt x="93019" y="160394"/>
                  </a:lnTo>
                  <a:lnTo>
                    <a:pt x="95012" y="160050"/>
                  </a:lnTo>
                  <a:lnTo>
                    <a:pt x="96937" y="159706"/>
                  </a:lnTo>
                  <a:lnTo>
                    <a:pt x="98931" y="159294"/>
                  </a:lnTo>
                  <a:lnTo>
                    <a:pt x="100856" y="158813"/>
                  </a:lnTo>
                  <a:lnTo>
                    <a:pt x="102781" y="158263"/>
                  </a:lnTo>
                  <a:lnTo>
                    <a:pt x="104706" y="157713"/>
                  </a:lnTo>
                  <a:lnTo>
                    <a:pt x="106562" y="157094"/>
                  </a:lnTo>
                  <a:lnTo>
                    <a:pt x="108419" y="156406"/>
                  </a:lnTo>
                  <a:lnTo>
                    <a:pt x="110275" y="155719"/>
                  </a:lnTo>
                  <a:lnTo>
                    <a:pt x="112131" y="154963"/>
                  </a:lnTo>
                  <a:lnTo>
                    <a:pt x="113919" y="154206"/>
                  </a:lnTo>
                  <a:lnTo>
                    <a:pt x="115706" y="153381"/>
                  </a:lnTo>
                  <a:lnTo>
                    <a:pt x="117425" y="152488"/>
                  </a:lnTo>
                  <a:lnTo>
                    <a:pt x="119144" y="151594"/>
                  </a:lnTo>
                  <a:lnTo>
                    <a:pt x="120862" y="150631"/>
                  </a:lnTo>
                  <a:lnTo>
                    <a:pt x="122512" y="149669"/>
                  </a:lnTo>
                  <a:lnTo>
                    <a:pt x="124162" y="148638"/>
                  </a:lnTo>
                  <a:lnTo>
                    <a:pt x="125812" y="147538"/>
                  </a:lnTo>
                  <a:lnTo>
                    <a:pt x="127394" y="146438"/>
                  </a:lnTo>
                  <a:lnTo>
                    <a:pt x="128975" y="145338"/>
                  </a:lnTo>
                  <a:lnTo>
                    <a:pt x="130487" y="144100"/>
                  </a:lnTo>
                  <a:lnTo>
                    <a:pt x="132000" y="142931"/>
                  </a:lnTo>
                  <a:lnTo>
                    <a:pt x="133512" y="141625"/>
                  </a:lnTo>
                  <a:lnTo>
                    <a:pt x="134956" y="140388"/>
                  </a:lnTo>
                  <a:lnTo>
                    <a:pt x="136400" y="139081"/>
                  </a:lnTo>
                  <a:lnTo>
                    <a:pt x="137775" y="137706"/>
                  </a:lnTo>
                  <a:lnTo>
                    <a:pt x="139081" y="136331"/>
                  </a:lnTo>
                  <a:lnTo>
                    <a:pt x="140387" y="134888"/>
                  </a:lnTo>
                  <a:lnTo>
                    <a:pt x="141694" y="133444"/>
                  </a:lnTo>
                  <a:lnTo>
                    <a:pt x="142931" y="132000"/>
                  </a:lnTo>
                  <a:lnTo>
                    <a:pt x="144169" y="130488"/>
                  </a:lnTo>
                  <a:lnTo>
                    <a:pt x="145337" y="128906"/>
                  </a:lnTo>
                  <a:lnTo>
                    <a:pt x="146506" y="127325"/>
                  </a:lnTo>
                  <a:lnTo>
                    <a:pt x="147606" y="125744"/>
                  </a:lnTo>
                  <a:lnTo>
                    <a:pt x="148637" y="124163"/>
                  </a:lnTo>
                  <a:lnTo>
                    <a:pt x="149669" y="122513"/>
                  </a:lnTo>
                  <a:lnTo>
                    <a:pt x="150700" y="120794"/>
                  </a:lnTo>
                  <a:lnTo>
                    <a:pt x="151662" y="119144"/>
                  </a:lnTo>
                  <a:lnTo>
                    <a:pt x="152556" y="117356"/>
                  </a:lnTo>
                  <a:lnTo>
                    <a:pt x="153450" y="115638"/>
                  </a:lnTo>
                  <a:lnTo>
                    <a:pt x="154275" y="113850"/>
                  </a:lnTo>
                  <a:lnTo>
                    <a:pt x="155031" y="112063"/>
                  </a:lnTo>
                  <a:lnTo>
                    <a:pt x="155787" y="110206"/>
                  </a:lnTo>
                  <a:lnTo>
                    <a:pt x="156475" y="108419"/>
                  </a:lnTo>
                  <a:lnTo>
                    <a:pt x="157162" y="106563"/>
                  </a:lnTo>
                  <a:lnTo>
                    <a:pt x="157781" y="104638"/>
                  </a:lnTo>
                  <a:lnTo>
                    <a:pt x="158331" y="102713"/>
                  </a:lnTo>
                  <a:lnTo>
                    <a:pt x="158812" y="100788"/>
                  </a:lnTo>
                  <a:lnTo>
                    <a:pt x="159294" y="98863"/>
                  </a:lnTo>
                  <a:lnTo>
                    <a:pt x="159706" y="96938"/>
                  </a:lnTo>
                  <a:lnTo>
                    <a:pt x="160119" y="94944"/>
                  </a:lnTo>
                  <a:lnTo>
                    <a:pt x="160462" y="92950"/>
                  </a:lnTo>
                  <a:lnTo>
                    <a:pt x="160737" y="90956"/>
                  </a:lnTo>
                  <a:lnTo>
                    <a:pt x="160944" y="88894"/>
                  </a:lnTo>
                  <a:lnTo>
                    <a:pt x="161150" y="86831"/>
                  </a:lnTo>
                  <a:lnTo>
                    <a:pt x="161287" y="84838"/>
                  </a:lnTo>
                  <a:lnTo>
                    <a:pt x="161356" y="82706"/>
                  </a:lnTo>
                  <a:lnTo>
                    <a:pt x="161356" y="80644"/>
                  </a:lnTo>
                  <a:lnTo>
                    <a:pt x="161356" y="78581"/>
                  </a:lnTo>
                  <a:lnTo>
                    <a:pt x="161287" y="76519"/>
                  </a:lnTo>
                  <a:lnTo>
                    <a:pt x="161150" y="74456"/>
                  </a:lnTo>
                  <a:lnTo>
                    <a:pt x="160944" y="72394"/>
                  </a:lnTo>
                  <a:lnTo>
                    <a:pt x="160737" y="70400"/>
                  </a:lnTo>
                  <a:lnTo>
                    <a:pt x="160462" y="68406"/>
                  </a:lnTo>
                  <a:lnTo>
                    <a:pt x="160119" y="66344"/>
                  </a:lnTo>
                  <a:lnTo>
                    <a:pt x="159706" y="64419"/>
                  </a:lnTo>
                  <a:lnTo>
                    <a:pt x="159294" y="62425"/>
                  </a:lnTo>
                  <a:lnTo>
                    <a:pt x="158812" y="60500"/>
                  </a:lnTo>
                  <a:lnTo>
                    <a:pt x="158331" y="58575"/>
                  </a:lnTo>
                  <a:lnTo>
                    <a:pt x="157781" y="56650"/>
                  </a:lnTo>
                  <a:lnTo>
                    <a:pt x="157162" y="54794"/>
                  </a:lnTo>
                  <a:lnTo>
                    <a:pt x="156475" y="52938"/>
                  </a:lnTo>
                  <a:lnTo>
                    <a:pt x="155787" y="51081"/>
                  </a:lnTo>
                  <a:lnTo>
                    <a:pt x="155031" y="49225"/>
                  </a:lnTo>
                  <a:lnTo>
                    <a:pt x="154275" y="47438"/>
                  </a:lnTo>
                  <a:lnTo>
                    <a:pt x="153450" y="45650"/>
                  </a:lnTo>
                  <a:lnTo>
                    <a:pt x="152556" y="43931"/>
                  </a:lnTo>
                  <a:lnTo>
                    <a:pt x="151662" y="42213"/>
                  </a:lnTo>
                  <a:lnTo>
                    <a:pt x="150700" y="40494"/>
                  </a:lnTo>
                  <a:lnTo>
                    <a:pt x="149669" y="38844"/>
                  </a:lnTo>
                  <a:lnTo>
                    <a:pt x="148637" y="37194"/>
                  </a:lnTo>
                  <a:lnTo>
                    <a:pt x="147606" y="35544"/>
                  </a:lnTo>
                  <a:lnTo>
                    <a:pt x="146506" y="33963"/>
                  </a:lnTo>
                  <a:lnTo>
                    <a:pt x="145337" y="32381"/>
                  </a:lnTo>
                  <a:lnTo>
                    <a:pt x="144169" y="30869"/>
                  </a:lnTo>
                  <a:lnTo>
                    <a:pt x="142931" y="29356"/>
                  </a:lnTo>
                  <a:lnTo>
                    <a:pt x="141694" y="27844"/>
                  </a:lnTo>
                  <a:lnTo>
                    <a:pt x="140387" y="26400"/>
                  </a:lnTo>
                  <a:lnTo>
                    <a:pt x="139081" y="25025"/>
                  </a:lnTo>
                  <a:lnTo>
                    <a:pt x="137775" y="23581"/>
                  </a:lnTo>
                  <a:lnTo>
                    <a:pt x="136400" y="22275"/>
                  </a:lnTo>
                  <a:lnTo>
                    <a:pt x="134956" y="20969"/>
                  </a:lnTo>
                  <a:lnTo>
                    <a:pt x="133512" y="19663"/>
                  </a:lnTo>
                  <a:lnTo>
                    <a:pt x="132000" y="18425"/>
                  </a:lnTo>
                  <a:lnTo>
                    <a:pt x="130487" y="17188"/>
                  </a:lnTo>
                  <a:lnTo>
                    <a:pt x="128975" y="16019"/>
                  </a:lnTo>
                  <a:lnTo>
                    <a:pt x="127394" y="14850"/>
                  </a:lnTo>
                  <a:lnTo>
                    <a:pt x="125812" y="13750"/>
                  </a:lnTo>
                  <a:lnTo>
                    <a:pt x="124162" y="12719"/>
                  </a:lnTo>
                  <a:lnTo>
                    <a:pt x="122512" y="11688"/>
                  </a:lnTo>
                  <a:lnTo>
                    <a:pt x="120862" y="10656"/>
                  </a:lnTo>
                  <a:lnTo>
                    <a:pt x="119144" y="9694"/>
                  </a:lnTo>
                  <a:lnTo>
                    <a:pt x="117425" y="8800"/>
                  </a:lnTo>
                  <a:lnTo>
                    <a:pt x="115706" y="7975"/>
                  </a:lnTo>
                  <a:lnTo>
                    <a:pt x="113919" y="7081"/>
                  </a:lnTo>
                  <a:lnTo>
                    <a:pt x="112131" y="6325"/>
                  </a:lnTo>
                  <a:lnTo>
                    <a:pt x="110275" y="5569"/>
                  </a:lnTo>
                  <a:lnTo>
                    <a:pt x="108419" y="4881"/>
                  </a:lnTo>
                  <a:lnTo>
                    <a:pt x="106562" y="4194"/>
                  </a:lnTo>
                  <a:lnTo>
                    <a:pt x="104706" y="3644"/>
                  </a:lnTo>
                  <a:lnTo>
                    <a:pt x="102781" y="3025"/>
                  </a:lnTo>
                  <a:lnTo>
                    <a:pt x="100856" y="2544"/>
                  </a:lnTo>
                  <a:lnTo>
                    <a:pt x="98931" y="2063"/>
                  </a:lnTo>
                  <a:lnTo>
                    <a:pt x="96937" y="1650"/>
                  </a:lnTo>
                  <a:lnTo>
                    <a:pt x="95012" y="1238"/>
                  </a:lnTo>
                  <a:lnTo>
                    <a:pt x="93019" y="894"/>
                  </a:lnTo>
                  <a:lnTo>
                    <a:pt x="90956" y="619"/>
                  </a:lnTo>
                  <a:lnTo>
                    <a:pt x="88962" y="413"/>
                  </a:lnTo>
                  <a:lnTo>
                    <a:pt x="86900" y="206"/>
                  </a:lnTo>
                  <a:lnTo>
                    <a:pt x="84837" y="69"/>
                  </a:lnTo>
                  <a:lnTo>
                    <a:pt x="8277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36"/>
            <p:cNvSpPr/>
            <p:nvPr/>
          </p:nvSpPr>
          <p:spPr>
            <a:xfrm>
              <a:off x="2248500" y="693575"/>
              <a:ext cx="3124725" cy="3123000"/>
            </a:xfrm>
            <a:custGeom>
              <a:rect b="b" l="l" r="r" t="t"/>
              <a:pathLst>
                <a:path extrusionOk="0" fill="none" h="124920" w="124989">
                  <a:moveTo>
                    <a:pt x="62494" y="1"/>
                  </a:moveTo>
                  <a:lnTo>
                    <a:pt x="62494" y="1"/>
                  </a:lnTo>
                  <a:lnTo>
                    <a:pt x="59263" y="70"/>
                  </a:lnTo>
                  <a:lnTo>
                    <a:pt x="56101" y="276"/>
                  </a:lnTo>
                  <a:lnTo>
                    <a:pt x="53007" y="688"/>
                  </a:lnTo>
                  <a:lnTo>
                    <a:pt x="49913" y="1238"/>
                  </a:lnTo>
                  <a:lnTo>
                    <a:pt x="46888" y="1926"/>
                  </a:lnTo>
                  <a:lnTo>
                    <a:pt x="43932" y="2751"/>
                  </a:lnTo>
                  <a:lnTo>
                    <a:pt x="40976" y="3782"/>
                  </a:lnTo>
                  <a:lnTo>
                    <a:pt x="38157" y="4882"/>
                  </a:lnTo>
                  <a:lnTo>
                    <a:pt x="35407" y="6120"/>
                  </a:lnTo>
                  <a:lnTo>
                    <a:pt x="32726" y="7495"/>
                  </a:lnTo>
                  <a:lnTo>
                    <a:pt x="30113" y="9007"/>
                  </a:lnTo>
                  <a:lnTo>
                    <a:pt x="27569" y="10657"/>
                  </a:lnTo>
                  <a:lnTo>
                    <a:pt x="25094" y="12376"/>
                  </a:lnTo>
                  <a:lnTo>
                    <a:pt x="22757" y="14232"/>
                  </a:lnTo>
                  <a:lnTo>
                    <a:pt x="20488" y="16226"/>
                  </a:lnTo>
                  <a:lnTo>
                    <a:pt x="18288" y="18288"/>
                  </a:lnTo>
                  <a:lnTo>
                    <a:pt x="16226" y="20420"/>
                  </a:lnTo>
                  <a:lnTo>
                    <a:pt x="14301" y="22688"/>
                  </a:lnTo>
                  <a:lnTo>
                    <a:pt x="12444" y="25095"/>
                  </a:lnTo>
                  <a:lnTo>
                    <a:pt x="10657" y="27501"/>
                  </a:lnTo>
                  <a:lnTo>
                    <a:pt x="9076" y="30045"/>
                  </a:lnTo>
                  <a:lnTo>
                    <a:pt x="7563" y="32657"/>
                  </a:lnTo>
                  <a:lnTo>
                    <a:pt x="6188" y="35338"/>
                  </a:lnTo>
                  <a:lnTo>
                    <a:pt x="4951" y="38157"/>
                  </a:lnTo>
                  <a:lnTo>
                    <a:pt x="3782" y="40976"/>
                  </a:lnTo>
                  <a:lnTo>
                    <a:pt x="2819" y="43863"/>
                  </a:lnTo>
                  <a:lnTo>
                    <a:pt x="1994" y="46820"/>
                  </a:lnTo>
                  <a:lnTo>
                    <a:pt x="1307" y="49845"/>
                  </a:lnTo>
                  <a:lnTo>
                    <a:pt x="757" y="52938"/>
                  </a:lnTo>
                  <a:lnTo>
                    <a:pt x="344" y="56032"/>
                  </a:lnTo>
                  <a:lnTo>
                    <a:pt x="69" y="59195"/>
                  </a:lnTo>
                  <a:lnTo>
                    <a:pt x="1" y="62426"/>
                  </a:lnTo>
                  <a:lnTo>
                    <a:pt x="1" y="62426"/>
                  </a:lnTo>
                  <a:lnTo>
                    <a:pt x="69" y="65657"/>
                  </a:lnTo>
                  <a:lnTo>
                    <a:pt x="344" y="68820"/>
                  </a:lnTo>
                  <a:lnTo>
                    <a:pt x="757" y="71982"/>
                  </a:lnTo>
                  <a:lnTo>
                    <a:pt x="1307" y="75007"/>
                  </a:lnTo>
                  <a:lnTo>
                    <a:pt x="1994" y="78032"/>
                  </a:lnTo>
                  <a:lnTo>
                    <a:pt x="2819" y="80988"/>
                  </a:lnTo>
                  <a:lnTo>
                    <a:pt x="3782" y="83945"/>
                  </a:lnTo>
                  <a:lnTo>
                    <a:pt x="4951" y="86763"/>
                  </a:lnTo>
                  <a:lnTo>
                    <a:pt x="6188" y="89513"/>
                  </a:lnTo>
                  <a:lnTo>
                    <a:pt x="7563" y="92195"/>
                  </a:lnTo>
                  <a:lnTo>
                    <a:pt x="9076" y="94807"/>
                  </a:lnTo>
                  <a:lnTo>
                    <a:pt x="10657" y="97351"/>
                  </a:lnTo>
                  <a:lnTo>
                    <a:pt x="12444" y="99826"/>
                  </a:lnTo>
                  <a:lnTo>
                    <a:pt x="14301" y="102163"/>
                  </a:lnTo>
                  <a:lnTo>
                    <a:pt x="16226" y="104432"/>
                  </a:lnTo>
                  <a:lnTo>
                    <a:pt x="18288" y="106632"/>
                  </a:lnTo>
                  <a:lnTo>
                    <a:pt x="20488" y="108695"/>
                  </a:lnTo>
                  <a:lnTo>
                    <a:pt x="22757" y="110620"/>
                  </a:lnTo>
                  <a:lnTo>
                    <a:pt x="25094" y="112476"/>
                  </a:lnTo>
                  <a:lnTo>
                    <a:pt x="27569" y="114263"/>
                  </a:lnTo>
                  <a:lnTo>
                    <a:pt x="30113" y="115845"/>
                  </a:lnTo>
                  <a:lnTo>
                    <a:pt x="32726" y="117357"/>
                  </a:lnTo>
                  <a:lnTo>
                    <a:pt x="35407" y="118732"/>
                  </a:lnTo>
                  <a:lnTo>
                    <a:pt x="38157" y="120038"/>
                  </a:lnTo>
                  <a:lnTo>
                    <a:pt x="40976" y="121138"/>
                  </a:lnTo>
                  <a:lnTo>
                    <a:pt x="43932" y="122101"/>
                  </a:lnTo>
                  <a:lnTo>
                    <a:pt x="46888" y="122926"/>
                  </a:lnTo>
                  <a:lnTo>
                    <a:pt x="49913" y="123613"/>
                  </a:lnTo>
                  <a:lnTo>
                    <a:pt x="53007" y="124163"/>
                  </a:lnTo>
                  <a:lnTo>
                    <a:pt x="56101" y="124576"/>
                  </a:lnTo>
                  <a:lnTo>
                    <a:pt x="59263" y="124851"/>
                  </a:lnTo>
                  <a:lnTo>
                    <a:pt x="62494" y="124920"/>
                  </a:lnTo>
                  <a:lnTo>
                    <a:pt x="62494" y="124920"/>
                  </a:lnTo>
                  <a:lnTo>
                    <a:pt x="65726" y="124851"/>
                  </a:lnTo>
                  <a:lnTo>
                    <a:pt x="68888" y="124576"/>
                  </a:lnTo>
                  <a:lnTo>
                    <a:pt x="71982" y="124163"/>
                  </a:lnTo>
                  <a:lnTo>
                    <a:pt x="75076" y="123613"/>
                  </a:lnTo>
                  <a:lnTo>
                    <a:pt x="78101" y="122926"/>
                  </a:lnTo>
                  <a:lnTo>
                    <a:pt x="81057" y="122101"/>
                  </a:lnTo>
                  <a:lnTo>
                    <a:pt x="83944" y="121138"/>
                  </a:lnTo>
                  <a:lnTo>
                    <a:pt x="86832" y="120038"/>
                  </a:lnTo>
                  <a:lnTo>
                    <a:pt x="89582" y="118732"/>
                  </a:lnTo>
                  <a:lnTo>
                    <a:pt x="92263" y="117357"/>
                  </a:lnTo>
                  <a:lnTo>
                    <a:pt x="94876" y="115845"/>
                  </a:lnTo>
                  <a:lnTo>
                    <a:pt x="97419" y="114263"/>
                  </a:lnTo>
                  <a:lnTo>
                    <a:pt x="99894" y="112476"/>
                  </a:lnTo>
                  <a:lnTo>
                    <a:pt x="102232" y="110620"/>
                  </a:lnTo>
                  <a:lnTo>
                    <a:pt x="104501" y="108695"/>
                  </a:lnTo>
                  <a:lnTo>
                    <a:pt x="106632" y="106632"/>
                  </a:lnTo>
                  <a:lnTo>
                    <a:pt x="108763" y="104432"/>
                  </a:lnTo>
                  <a:lnTo>
                    <a:pt x="110688" y="102163"/>
                  </a:lnTo>
                  <a:lnTo>
                    <a:pt x="112544" y="99826"/>
                  </a:lnTo>
                  <a:lnTo>
                    <a:pt x="114263" y="97351"/>
                  </a:lnTo>
                  <a:lnTo>
                    <a:pt x="115913" y="94807"/>
                  </a:lnTo>
                  <a:lnTo>
                    <a:pt x="117426" y="92195"/>
                  </a:lnTo>
                  <a:lnTo>
                    <a:pt x="118801" y="89513"/>
                  </a:lnTo>
                  <a:lnTo>
                    <a:pt x="120038" y="86763"/>
                  </a:lnTo>
                  <a:lnTo>
                    <a:pt x="121138" y="83945"/>
                  </a:lnTo>
                  <a:lnTo>
                    <a:pt x="122169" y="80988"/>
                  </a:lnTo>
                  <a:lnTo>
                    <a:pt x="122994" y="78032"/>
                  </a:lnTo>
                  <a:lnTo>
                    <a:pt x="123682" y="75007"/>
                  </a:lnTo>
                  <a:lnTo>
                    <a:pt x="124232" y="71982"/>
                  </a:lnTo>
                  <a:lnTo>
                    <a:pt x="124644" y="68820"/>
                  </a:lnTo>
                  <a:lnTo>
                    <a:pt x="124851" y="65657"/>
                  </a:lnTo>
                  <a:lnTo>
                    <a:pt x="124988" y="62426"/>
                  </a:lnTo>
                  <a:lnTo>
                    <a:pt x="124988" y="62426"/>
                  </a:lnTo>
                  <a:lnTo>
                    <a:pt x="124851" y="59195"/>
                  </a:lnTo>
                  <a:lnTo>
                    <a:pt x="124644" y="56032"/>
                  </a:lnTo>
                  <a:lnTo>
                    <a:pt x="124232" y="52938"/>
                  </a:lnTo>
                  <a:lnTo>
                    <a:pt x="123682" y="49845"/>
                  </a:lnTo>
                  <a:lnTo>
                    <a:pt x="122994" y="46820"/>
                  </a:lnTo>
                  <a:lnTo>
                    <a:pt x="122169" y="43863"/>
                  </a:lnTo>
                  <a:lnTo>
                    <a:pt x="121138" y="40976"/>
                  </a:lnTo>
                  <a:lnTo>
                    <a:pt x="120038" y="38157"/>
                  </a:lnTo>
                  <a:lnTo>
                    <a:pt x="118801" y="35338"/>
                  </a:lnTo>
                  <a:lnTo>
                    <a:pt x="117426" y="32657"/>
                  </a:lnTo>
                  <a:lnTo>
                    <a:pt x="115913" y="30045"/>
                  </a:lnTo>
                  <a:lnTo>
                    <a:pt x="114263" y="27501"/>
                  </a:lnTo>
                  <a:lnTo>
                    <a:pt x="112544" y="25095"/>
                  </a:lnTo>
                  <a:lnTo>
                    <a:pt x="110688" y="22688"/>
                  </a:lnTo>
                  <a:lnTo>
                    <a:pt x="108763" y="20420"/>
                  </a:lnTo>
                  <a:lnTo>
                    <a:pt x="106632" y="18288"/>
                  </a:lnTo>
                  <a:lnTo>
                    <a:pt x="104501" y="16226"/>
                  </a:lnTo>
                  <a:lnTo>
                    <a:pt x="102232" y="14232"/>
                  </a:lnTo>
                  <a:lnTo>
                    <a:pt x="99894" y="12376"/>
                  </a:lnTo>
                  <a:lnTo>
                    <a:pt x="97419" y="10657"/>
                  </a:lnTo>
                  <a:lnTo>
                    <a:pt x="94876" y="9007"/>
                  </a:lnTo>
                  <a:lnTo>
                    <a:pt x="92263" y="7495"/>
                  </a:lnTo>
                  <a:lnTo>
                    <a:pt x="89582" y="6120"/>
                  </a:lnTo>
                  <a:lnTo>
                    <a:pt x="86832" y="4882"/>
                  </a:lnTo>
                  <a:lnTo>
                    <a:pt x="83944" y="3782"/>
                  </a:lnTo>
                  <a:lnTo>
                    <a:pt x="81057" y="2751"/>
                  </a:lnTo>
                  <a:lnTo>
                    <a:pt x="78101" y="1926"/>
                  </a:lnTo>
                  <a:lnTo>
                    <a:pt x="75076" y="1238"/>
                  </a:lnTo>
                  <a:lnTo>
                    <a:pt x="71982" y="688"/>
                  </a:lnTo>
                  <a:lnTo>
                    <a:pt x="68888" y="276"/>
                  </a:lnTo>
                  <a:lnTo>
                    <a:pt x="65726" y="70"/>
                  </a:lnTo>
                  <a:lnTo>
                    <a:pt x="62494"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36"/>
            <p:cNvSpPr/>
            <p:nvPr/>
          </p:nvSpPr>
          <p:spPr>
            <a:xfrm>
              <a:off x="1793050" y="238125"/>
              <a:ext cx="4033900" cy="4033925"/>
            </a:xfrm>
            <a:custGeom>
              <a:rect b="b" l="l" r="r" t="t"/>
              <a:pathLst>
                <a:path extrusionOk="0" fill="none" h="161357" w="161356">
                  <a:moveTo>
                    <a:pt x="161356" y="80644"/>
                  </a:moveTo>
                  <a:lnTo>
                    <a:pt x="161356" y="80644"/>
                  </a:lnTo>
                  <a:lnTo>
                    <a:pt x="161356" y="82706"/>
                  </a:lnTo>
                  <a:lnTo>
                    <a:pt x="161287" y="84838"/>
                  </a:lnTo>
                  <a:lnTo>
                    <a:pt x="161150" y="86831"/>
                  </a:lnTo>
                  <a:lnTo>
                    <a:pt x="160944" y="88894"/>
                  </a:lnTo>
                  <a:lnTo>
                    <a:pt x="160737" y="90956"/>
                  </a:lnTo>
                  <a:lnTo>
                    <a:pt x="160462" y="92950"/>
                  </a:lnTo>
                  <a:lnTo>
                    <a:pt x="160119" y="94944"/>
                  </a:lnTo>
                  <a:lnTo>
                    <a:pt x="159706" y="96938"/>
                  </a:lnTo>
                  <a:lnTo>
                    <a:pt x="159294" y="98863"/>
                  </a:lnTo>
                  <a:lnTo>
                    <a:pt x="158812" y="100788"/>
                  </a:lnTo>
                  <a:lnTo>
                    <a:pt x="158331" y="102713"/>
                  </a:lnTo>
                  <a:lnTo>
                    <a:pt x="157781" y="104638"/>
                  </a:lnTo>
                  <a:lnTo>
                    <a:pt x="157162" y="106563"/>
                  </a:lnTo>
                  <a:lnTo>
                    <a:pt x="156475" y="108419"/>
                  </a:lnTo>
                  <a:lnTo>
                    <a:pt x="155787" y="110206"/>
                  </a:lnTo>
                  <a:lnTo>
                    <a:pt x="155031" y="112063"/>
                  </a:lnTo>
                  <a:lnTo>
                    <a:pt x="154275" y="113850"/>
                  </a:lnTo>
                  <a:lnTo>
                    <a:pt x="153450" y="115638"/>
                  </a:lnTo>
                  <a:lnTo>
                    <a:pt x="152556" y="117356"/>
                  </a:lnTo>
                  <a:lnTo>
                    <a:pt x="151662" y="119144"/>
                  </a:lnTo>
                  <a:lnTo>
                    <a:pt x="150700" y="120794"/>
                  </a:lnTo>
                  <a:lnTo>
                    <a:pt x="149669" y="122513"/>
                  </a:lnTo>
                  <a:lnTo>
                    <a:pt x="148637" y="124163"/>
                  </a:lnTo>
                  <a:lnTo>
                    <a:pt x="147606" y="125744"/>
                  </a:lnTo>
                  <a:lnTo>
                    <a:pt x="146506" y="127325"/>
                  </a:lnTo>
                  <a:lnTo>
                    <a:pt x="145337" y="128906"/>
                  </a:lnTo>
                  <a:lnTo>
                    <a:pt x="144169" y="130488"/>
                  </a:lnTo>
                  <a:lnTo>
                    <a:pt x="142931" y="132000"/>
                  </a:lnTo>
                  <a:lnTo>
                    <a:pt x="141694" y="133444"/>
                  </a:lnTo>
                  <a:lnTo>
                    <a:pt x="140387" y="134888"/>
                  </a:lnTo>
                  <a:lnTo>
                    <a:pt x="139081" y="136331"/>
                  </a:lnTo>
                  <a:lnTo>
                    <a:pt x="137775" y="137706"/>
                  </a:lnTo>
                  <a:lnTo>
                    <a:pt x="136400" y="139081"/>
                  </a:lnTo>
                  <a:lnTo>
                    <a:pt x="134956" y="140388"/>
                  </a:lnTo>
                  <a:lnTo>
                    <a:pt x="133512" y="141625"/>
                  </a:lnTo>
                  <a:lnTo>
                    <a:pt x="132000" y="142931"/>
                  </a:lnTo>
                  <a:lnTo>
                    <a:pt x="130487" y="144100"/>
                  </a:lnTo>
                  <a:lnTo>
                    <a:pt x="128975" y="145338"/>
                  </a:lnTo>
                  <a:lnTo>
                    <a:pt x="127394" y="146438"/>
                  </a:lnTo>
                  <a:lnTo>
                    <a:pt x="125812" y="147538"/>
                  </a:lnTo>
                  <a:lnTo>
                    <a:pt x="124162" y="148638"/>
                  </a:lnTo>
                  <a:lnTo>
                    <a:pt x="122512" y="149669"/>
                  </a:lnTo>
                  <a:lnTo>
                    <a:pt x="120862" y="150631"/>
                  </a:lnTo>
                  <a:lnTo>
                    <a:pt x="119144" y="151594"/>
                  </a:lnTo>
                  <a:lnTo>
                    <a:pt x="117425" y="152488"/>
                  </a:lnTo>
                  <a:lnTo>
                    <a:pt x="115706" y="153381"/>
                  </a:lnTo>
                  <a:lnTo>
                    <a:pt x="113919" y="154206"/>
                  </a:lnTo>
                  <a:lnTo>
                    <a:pt x="112131" y="154963"/>
                  </a:lnTo>
                  <a:lnTo>
                    <a:pt x="110275" y="155719"/>
                  </a:lnTo>
                  <a:lnTo>
                    <a:pt x="108419" y="156406"/>
                  </a:lnTo>
                  <a:lnTo>
                    <a:pt x="106562" y="157094"/>
                  </a:lnTo>
                  <a:lnTo>
                    <a:pt x="104706" y="157713"/>
                  </a:lnTo>
                  <a:lnTo>
                    <a:pt x="102781" y="158263"/>
                  </a:lnTo>
                  <a:lnTo>
                    <a:pt x="100856" y="158813"/>
                  </a:lnTo>
                  <a:lnTo>
                    <a:pt x="98931" y="159294"/>
                  </a:lnTo>
                  <a:lnTo>
                    <a:pt x="96937" y="159706"/>
                  </a:lnTo>
                  <a:lnTo>
                    <a:pt x="95012" y="160050"/>
                  </a:lnTo>
                  <a:lnTo>
                    <a:pt x="93019" y="160394"/>
                  </a:lnTo>
                  <a:lnTo>
                    <a:pt x="90956" y="160669"/>
                  </a:lnTo>
                  <a:lnTo>
                    <a:pt x="88962" y="160944"/>
                  </a:lnTo>
                  <a:lnTo>
                    <a:pt x="86900" y="161081"/>
                  </a:lnTo>
                  <a:lnTo>
                    <a:pt x="84837" y="161219"/>
                  </a:lnTo>
                  <a:lnTo>
                    <a:pt x="82775" y="161288"/>
                  </a:lnTo>
                  <a:lnTo>
                    <a:pt x="80712" y="161356"/>
                  </a:lnTo>
                  <a:lnTo>
                    <a:pt x="80712" y="161356"/>
                  </a:lnTo>
                  <a:lnTo>
                    <a:pt x="78650" y="161288"/>
                  </a:lnTo>
                  <a:lnTo>
                    <a:pt x="76587" y="161219"/>
                  </a:lnTo>
                  <a:lnTo>
                    <a:pt x="74525" y="161081"/>
                  </a:lnTo>
                  <a:lnTo>
                    <a:pt x="72462" y="160944"/>
                  </a:lnTo>
                  <a:lnTo>
                    <a:pt x="70400" y="160669"/>
                  </a:lnTo>
                  <a:lnTo>
                    <a:pt x="68406" y="160394"/>
                  </a:lnTo>
                  <a:lnTo>
                    <a:pt x="66412" y="160050"/>
                  </a:lnTo>
                  <a:lnTo>
                    <a:pt x="64419" y="159706"/>
                  </a:lnTo>
                  <a:lnTo>
                    <a:pt x="62494" y="159294"/>
                  </a:lnTo>
                  <a:lnTo>
                    <a:pt x="60569" y="158813"/>
                  </a:lnTo>
                  <a:lnTo>
                    <a:pt x="58644" y="158263"/>
                  </a:lnTo>
                  <a:lnTo>
                    <a:pt x="56719" y="157713"/>
                  </a:lnTo>
                  <a:lnTo>
                    <a:pt x="54862" y="157094"/>
                  </a:lnTo>
                  <a:lnTo>
                    <a:pt x="52937" y="156406"/>
                  </a:lnTo>
                  <a:lnTo>
                    <a:pt x="51150" y="155719"/>
                  </a:lnTo>
                  <a:lnTo>
                    <a:pt x="49294" y="154963"/>
                  </a:lnTo>
                  <a:lnTo>
                    <a:pt x="47506" y="154206"/>
                  </a:lnTo>
                  <a:lnTo>
                    <a:pt x="45719" y="153381"/>
                  </a:lnTo>
                  <a:lnTo>
                    <a:pt x="44000" y="152488"/>
                  </a:lnTo>
                  <a:lnTo>
                    <a:pt x="42281" y="151594"/>
                  </a:lnTo>
                  <a:lnTo>
                    <a:pt x="40562" y="150631"/>
                  </a:lnTo>
                  <a:lnTo>
                    <a:pt x="38844" y="149669"/>
                  </a:lnTo>
                  <a:lnTo>
                    <a:pt x="37194" y="148638"/>
                  </a:lnTo>
                  <a:lnTo>
                    <a:pt x="35612" y="147538"/>
                  </a:lnTo>
                  <a:lnTo>
                    <a:pt x="34031" y="146438"/>
                  </a:lnTo>
                  <a:lnTo>
                    <a:pt x="32450" y="145338"/>
                  </a:lnTo>
                  <a:lnTo>
                    <a:pt x="30869" y="144100"/>
                  </a:lnTo>
                  <a:lnTo>
                    <a:pt x="29425" y="142931"/>
                  </a:lnTo>
                  <a:lnTo>
                    <a:pt x="27912" y="141625"/>
                  </a:lnTo>
                  <a:lnTo>
                    <a:pt x="26469" y="140388"/>
                  </a:lnTo>
                  <a:lnTo>
                    <a:pt x="25025" y="139081"/>
                  </a:lnTo>
                  <a:lnTo>
                    <a:pt x="23650" y="137706"/>
                  </a:lnTo>
                  <a:lnTo>
                    <a:pt x="22344" y="136331"/>
                  </a:lnTo>
                  <a:lnTo>
                    <a:pt x="20969" y="134888"/>
                  </a:lnTo>
                  <a:lnTo>
                    <a:pt x="19731" y="133444"/>
                  </a:lnTo>
                  <a:lnTo>
                    <a:pt x="18425" y="132000"/>
                  </a:lnTo>
                  <a:lnTo>
                    <a:pt x="17256" y="130488"/>
                  </a:lnTo>
                  <a:lnTo>
                    <a:pt x="16087" y="128906"/>
                  </a:lnTo>
                  <a:lnTo>
                    <a:pt x="14919" y="127325"/>
                  </a:lnTo>
                  <a:lnTo>
                    <a:pt x="13819" y="125744"/>
                  </a:lnTo>
                  <a:lnTo>
                    <a:pt x="12719" y="124163"/>
                  </a:lnTo>
                  <a:lnTo>
                    <a:pt x="11687" y="122513"/>
                  </a:lnTo>
                  <a:lnTo>
                    <a:pt x="10725" y="120794"/>
                  </a:lnTo>
                  <a:lnTo>
                    <a:pt x="9762" y="119144"/>
                  </a:lnTo>
                  <a:lnTo>
                    <a:pt x="8869" y="117356"/>
                  </a:lnTo>
                  <a:lnTo>
                    <a:pt x="7975" y="115638"/>
                  </a:lnTo>
                  <a:lnTo>
                    <a:pt x="7150" y="113850"/>
                  </a:lnTo>
                  <a:lnTo>
                    <a:pt x="6394" y="112063"/>
                  </a:lnTo>
                  <a:lnTo>
                    <a:pt x="5637" y="110206"/>
                  </a:lnTo>
                  <a:lnTo>
                    <a:pt x="4950" y="108419"/>
                  </a:lnTo>
                  <a:lnTo>
                    <a:pt x="4262" y="106563"/>
                  </a:lnTo>
                  <a:lnTo>
                    <a:pt x="3644" y="104638"/>
                  </a:lnTo>
                  <a:lnTo>
                    <a:pt x="3094" y="102713"/>
                  </a:lnTo>
                  <a:lnTo>
                    <a:pt x="2544" y="100788"/>
                  </a:lnTo>
                  <a:lnTo>
                    <a:pt x="2131" y="98863"/>
                  </a:lnTo>
                  <a:lnTo>
                    <a:pt x="1650" y="96938"/>
                  </a:lnTo>
                  <a:lnTo>
                    <a:pt x="1306" y="94944"/>
                  </a:lnTo>
                  <a:lnTo>
                    <a:pt x="963" y="92950"/>
                  </a:lnTo>
                  <a:lnTo>
                    <a:pt x="688" y="90956"/>
                  </a:lnTo>
                  <a:lnTo>
                    <a:pt x="481" y="88894"/>
                  </a:lnTo>
                  <a:lnTo>
                    <a:pt x="275" y="86831"/>
                  </a:lnTo>
                  <a:lnTo>
                    <a:pt x="138" y="84838"/>
                  </a:lnTo>
                  <a:lnTo>
                    <a:pt x="69" y="82706"/>
                  </a:lnTo>
                  <a:lnTo>
                    <a:pt x="0" y="80644"/>
                  </a:lnTo>
                  <a:lnTo>
                    <a:pt x="0" y="80644"/>
                  </a:lnTo>
                  <a:lnTo>
                    <a:pt x="69" y="78581"/>
                  </a:lnTo>
                  <a:lnTo>
                    <a:pt x="138" y="76519"/>
                  </a:lnTo>
                  <a:lnTo>
                    <a:pt x="275" y="74456"/>
                  </a:lnTo>
                  <a:lnTo>
                    <a:pt x="481" y="72394"/>
                  </a:lnTo>
                  <a:lnTo>
                    <a:pt x="688" y="70400"/>
                  </a:lnTo>
                  <a:lnTo>
                    <a:pt x="963" y="68406"/>
                  </a:lnTo>
                  <a:lnTo>
                    <a:pt x="1306" y="66344"/>
                  </a:lnTo>
                  <a:lnTo>
                    <a:pt x="1650" y="64419"/>
                  </a:lnTo>
                  <a:lnTo>
                    <a:pt x="2131" y="62425"/>
                  </a:lnTo>
                  <a:lnTo>
                    <a:pt x="2544" y="60500"/>
                  </a:lnTo>
                  <a:lnTo>
                    <a:pt x="3094" y="58575"/>
                  </a:lnTo>
                  <a:lnTo>
                    <a:pt x="3644" y="56650"/>
                  </a:lnTo>
                  <a:lnTo>
                    <a:pt x="4262" y="54794"/>
                  </a:lnTo>
                  <a:lnTo>
                    <a:pt x="4950" y="52938"/>
                  </a:lnTo>
                  <a:lnTo>
                    <a:pt x="5637" y="51081"/>
                  </a:lnTo>
                  <a:lnTo>
                    <a:pt x="6394" y="49225"/>
                  </a:lnTo>
                  <a:lnTo>
                    <a:pt x="7150" y="47438"/>
                  </a:lnTo>
                  <a:lnTo>
                    <a:pt x="7975" y="45650"/>
                  </a:lnTo>
                  <a:lnTo>
                    <a:pt x="8869" y="43931"/>
                  </a:lnTo>
                  <a:lnTo>
                    <a:pt x="9762" y="42213"/>
                  </a:lnTo>
                  <a:lnTo>
                    <a:pt x="10725" y="40494"/>
                  </a:lnTo>
                  <a:lnTo>
                    <a:pt x="11687" y="38844"/>
                  </a:lnTo>
                  <a:lnTo>
                    <a:pt x="12719" y="37194"/>
                  </a:lnTo>
                  <a:lnTo>
                    <a:pt x="13819" y="35544"/>
                  </a:lnTo>
                  <a:lnTo>
                    <a:pt x="14919" y="33963"/>
                  </a:lnTo>
                  <a:lnTo>
                    <a:pt x="16087" y="32381"/>
                  </a:lnTo>
                  <a:lnTo>
                    <a:pt x="17256" y="30869"/>
                  </a:lnTo>
                  <a:lnTo>
                    <a:pt x="18425" y="29356"/>
                  </a:lnTo>
                  <a:lnTo>
                    <a:pt x="19731" y="27844"/>
                  </a:lnTo>
                  <a:lnTo>
                    <a:pt x="20969" y="26400"/>
                  </a:lnTo>
                  <a:lnTo>
                    <a:pt x="22344" y="25025"/>
                  </a:lnTo>
                  <a:lnTo>
                    <a:pt x="23650" y="23581"/>
                  </a:lnTo>
                  <a:lnTo>
                    <a:pt x="25025" y="22275"/>
                  </a:lnTo>
                  <a:lnTo>
                    <a:pt x="26469" y="20969"/>
                  </a:lnTo>
                  <a:lnTo>
                    <a:pt x="27912" y="19663"/>
                  </a:lnTo>
                  <a:lnTo>
                    <a:pt x="29425" y="18425"/>
                  </a:lnTo>
                  <a:lnTo>
                    <a:pt x="30869" y="17188"/>
                  </a:lnTo>
                  <a:lnTo>
                    <a:pt x="32450" y="16019"/>
                  </a:lnTo>
                  <a:lnTo>
                    <a:pt x="34031" y="14850"/>
                  </a:lnTo>
                  <a:lnTo>
                    <a:pt x="35612" y="13750"/>
                  </a:lnTo>
                  <a:lnTo>
                    <a:pt x="37194" y="12719"/>
                  </a:lnTo>
                  <a:lnTo>
                    <a:pt x="38844" y="11688"/>
                  </a:lnTo>
                  <a:lnTo>
                    <a:pt x="40562" y="10656"/>
                  </a:lnTo>
                  <a:lnTo>
                    <a:pt x="42281" y="9694"/>
                  </a:lnTo>
                  <a:lnTo>
                    <a:pt x="44000" y="8800"/>
                  </a:lnTo>
                  <a:lnTo>
                    <a:pt x="45719" y="7975"/>
                  </a:lnTo>
                  <a:lnTo>
                    <a:pt x="47506" y="7081"/>
                  </a:lnTo>
                  <a:lnTo>
                    <a:pt x="49294" y="6325"/>
                  </a:lnTo>
                  <a:lnTo>
                    <a:pt x="51150" y="5569"/>
                  </a:lnTo>
                  <a:lnTo>
                    <a:pt x="52937" y="4881"/>
                  </a:lnTo>
                  <a:lnTo>
                    <a:pt x="54862" y="4194"/>
                  </a:lnTo>
                  <a:lnTo>
                    <a:pt x="56719" y="3644"/>
                  </a:lnTo>
                  <a:lnTo>
                    <a:pt x="58644" y="3025"/>
                  </a:lnTo>
                  <a:lnTo>
                    <a:pt x="60569" y="2544"/>
                  </a:lnTo>
                  <a:lnTo>
                    <a:pt x="62494" y="2063"/>
                  </a:lnTo>
                  <a:lnTo>
                    <a:pt x="64419" y="1650"/>
                  </a:lnTo>
                  <a:lnTo>
                    <a:pt x="66412" y="1238"/>
                  </a:lnTo>
                  <a:lnTo>
                    <a:pt x="68406" y="894"/>
                  </a:lnTo>
                  <a:lnTo>
                    <a:pt x="70400" y="619"/>
                  </a:lnTo>
                  <a:lnTo>
                    <a:pt x="72462" y="413"/>
                  </a:lnTo>
                  <a:lnTo>
                    <a:pt x="74525" y="206"/>
                  </a:lnTo>
                  <a:lnTo>
                    <a:pt x="76587" y="69"/>
                  </a:lnTo>
                  <a:lnTo>
                    <a:pt x="78650" y="0"/>
                  </a:lnTo>
                  <a:lnTo>
                    <a:pt x="80712" y="0"/>
                  </a:lnTo>
                  <a:lnTo>
                    <a:pt x="80712" y="0"/>
                  </a:lnTo>
                  <a:lnTo>
                    <a:pt x="82775" y="0"/>
                  </a:lnTo>
                  <a:lnTo>
                    <a:pt x="84837" y="69"/>
                  </a:lnTo>
                  <a:lnTo>
                    <a:pt x="86900" y="206"/>
                  </a:lnTo>
                  <a:lnTo>
                    <a:pt x="88962" y="413"/>
                  </a:lnTo>
                  <a:lnTo>
                    <a:pt x="90956" y="619"/>
                  </a:lnTo>
                  <a:lnTo>
                    <a:pt x="93019" y="894"/>
                  </a:lnTo>
                  <a:lnTo>
                    <a:pt x="95012" y="1238"/>
                  </a:lnTo>
                  <a:lnTo>
                    <a:pt x="96937" y="1650"/>
                  </a:lnTo>
                  <a:lnTo>
                    <a:pt x="98931" y="2063"/>
                  </a:lnTo>
                  <a:lnTo>
                    <a:pt x="100856" y="2544"/>
                  </a:lnTo>
                  <a:lnTo>
                    <a:pt x="102781" y="3025"/>
                  </a:lnTo>
                  <a:lnTo>
                    <a:pt x="104706" y="3644"/>
                  </a:lnTo>
                  <a:lnTo>
                    <a:pt x="106562" y="4194"/>
                  </a:lnTo>
                  <a:lnTo>
                    <a:pt x="108419" y="4881"/>
                  </a:lnTo>
                  <a:lnTo>
                    <a:pt x="110275" y="5569"/>
                  </a:lnTo>
                  <a:lnTo>
                    <a:pt x="112131" y="6325"/>
                  </a:lnTo>
                  <a:lnTo>
                    <a:pt x="113919" y="7081"/>
                  </a:lnTo>
                  <a:lnTo>
                    <a:pt x="115706" y="7975"/>
                  </a:lnTo>
                  <a:lnTo>
                    <a:pt x="117425" y="8800"/>
                  </a:lnTo>
                  <a:lnTo>
                    <a:pt x="119144" y="9694"/>
                  </a:lnTo>
                  <a:lnTo>
                    <a:pt x="120862" y="10656"/>
                  </a:lnTo>
                  <a:lnTo>
                    <a:pt x="122512" y="11688"/>
                  </a:lnTo>
                  <a:lnTo>
                    <a:pt x="124162" y="12719"/>
                  </a:lnTo>
                  <a:lnTo>
                    <a:pt x="125812" y="13750"/>
                  </a:lnTo>
                  <a:lnTo>
                    <a:pt x="127394" y="14850"/>
                  </a:lnTo>
                  <a:lnTo>
                    <a:pt x="128975" y="16019"/>
                  </a:lnTo>
                  <a:lnTo>
                    <a:pt x="130487" y="17188"/>
                  </a:lnTo>
                  <a:lnTo>
                    <a:pt x="132000" y="18425"/>
                  </a:lnTo>
                  <a:lnTo>
                    <a:pt x="133512" y="19663"/>
                  </a:lnTo>
                  <a:lnTo>
                    <a:pt x="134956" y="20969"/>
                  </a:lnTo>
                  <a:lnTo>
                    <a:pt x="136400" y="22275"/>
                  </a:lnTo>
                  <a:lnTo>
                    <a:pt x="137775" y="23581"/>
                  </a:lnTo>
                  <a:lnTo>
                    <a:pt x="139081" y="25025"/>
                  </a:lnTo>
                  <a:lnTo>
                    <a:pt x="140387" y="26400"/>
                  </a:lnTo>
                  <a:lnTo>
                    <a:pt x="141694" y="27844"/>
                  </a:lnTo>
                  <a:lnTo>
                    <a:pt x="142931" y="29356"/>
                  </a:lnTo>
                  <a:lnTo>
                    <a:pt x="144169" y="30869"/>
                  </a:lnTo>
                  <a:lnTo>
                    <a:pt x="145337" y="32381"/>
                  </a:lnTo>
                  <a:lnTo>
                    <a:pt x="146506" y="33963"/>
                  </a:lnTo>
                  <a:lnTo>
                    <a:pt x="147606" y="35544"/>
                  </a:lnTo>
                  <a:lnTo>
                    <a:pt x="148637" y="37194"/>
                  </a:lnTo>
                  <a:lnTo>
                    <a:pt x="149669" y="38844"/>
                  </a:lnTo>
                  <a:lnTo>
                    <a:pt x="150700" y="40494"/>
                  </a:lnTo>
                  <a:lnTo>
                    <a:pt x="151662" y="42213"/>
                  </a:lnTo>
                  <a:lnTo>
                    <a:pt x="152556" y="43931"/>
                  </a:lnTo>
                  <a:lnTo>
                    <a:pt x="153450" y="45650"/>
                  </a:lnTo>
                  <a:lnTo>
                    <a:pt x="154275" y="47438"/>
                  </a:lnTo>
                  <a:lnTo>
                    <a:pt x="155031" y="49225"/>
                  </a:lnTo>
                  <a:lnTo>
                    <a:pt x="155787" y="51081"/>
                  </a:lnTo>
                  <a:lnTo>
                    <a:pt x="156475" y="52938"/>
                  </a:lnTo>
                  <a:lnTo>
                    <a:pt x="157162" y="54794"/>
                  </a:lnTo>
                  <a:lnTo>
                    <a:pt x="157781" y="56650"/>
                  </a:lnTo>
                  <a:lnTo>
                    <a:pt x="158331" y="58575"/>
                  </a:lnTo>
                  <a:lnTo>
                    <a:pt x="158812" y="60500"/>
                  </a:lnTo>
                  <a:lnTo>
                    <a:pt x="159294" y="62425"/>
                  </a:lnTo>
                  <a:lnTo>
                    <a:pt x="159706" y="64419"/>
                  </a:lnTo>
                  <a:lnTo>
                    <a:pt x="160119" y="66344"/>
                  </a:lnTo>
                  <a:lnTo>
                    <a:pt x="160462" y="68406"/>
                  </a:lnTo>
                  <a:lnTo>
                    <a:pt x="160737" y="70400"/>
                  </a:lnTo>
                  <a:lnTo>
                    <a:pt x="160944" y="72394"/>
                  </a:lnTo>
                  <a:lnTo>
                    <a:pt x="161150" y="74456"/>
                  </a:lnTo>
                  <a:lnTo>
                    <a:pt x="161287" y="76519"/>
                  </a:lnTo>
                  <a:lnTo>
                    <a:pt x="161356" y="78581"/>
                  </a:lnTo>
                  <a:lnTo>
                    <a:pt x="161356" y="80644"/>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36"/>
            <p:cNvSpPr/>
            <p:nvPr/>
          </p:nvSpPr>
          <p:spPr>
            <a:xfrm>
              <a:off x="4097875" y="5170925"/>
              <a:ext cx="855975" cy="305950"/>
            </a:xfrm>
            <a:custGeom>
              <a:rect b="b" l="l" r="r" t="t"/>
              <a:pathLst>
                <a:path extrusionOk="0" h="12238" w="34239">
                  <a:moveTo>
                    <a:pt x="12719" y="1238"/>
                  </a:moveTo>
                  <a:lnTo>
                    <a:pt x="13132" y="1307"/>
                  </a:lnTo>
                  <a:lnTo>
                    <a:pt x="13476" y="1376"/>
                  </a:lnTo>
                  <a:lnTo>
                    <a:pt x="13819" y="1582"/>
                  </a:lnTo>
                  <a:lnTo>
                    <a:pt x="14094" y="1788"/>
                  </a:lnTo>
                  <a:lnTo>
                    <a:pt x="14369" y="2132"/>
                  </a:lnTo>
                  <a:lnTo>
                    <a:pt x="14576" y="2476"/>
                  </a:lnTo>
                  <a:lnTo>
                    <a:pt x="14644" y="2888"/>
                  </a:lnTo>
                  <a:lnTo>
                    <a:pt x="14713" y="3301"/>
                  </a:lnTo>
                  <a:lnTo>
                    <a:pt x="14644" y="3713"/>
                  </a:lnTo>
                  <a:lnTo>
                    <a:pt x="14576" y="4126"/>
                  </a:lnTo>
                  <a:lnTo>
                    <a:pt x="14369" y="4469"/>
                  </a:lnTo>
                  <a:lnTo>
                    <a:pt x="14163" y="4744"/>
                  </a:lnTo>
                  <a:lnTo>
                    <a:pt x="13819" y="5019"/>
                  </a:lnTo>
                  <a:lnTo>
                    <a:pt x="13476" y="5226"/>
                  </a:lnTo>
                  <a:lnTo>
                    <a:pt x="13132" y="5294"/>
                  </a:lnTo>
                  <a:lnTo>
                    <a:pt x="12719" y="5363"/>
                  </a:lnTo>
                  <a:lnTo>
                    <a:pt x="12238" y="5294"/>
                  </a:lnTo>
                  <a:lnTo>
                    <a:pt x="11894" y="5226"/>
                  </a:lnTo>
                  <a:lnTo>
                    <a:pt x="11551" y="5019"/>
                  </a:lnTo>
                  <a:lnTo>
                    <a:pt x="11207" y="4744"/>
                  </a:lnTo>
                  <a:lnTo>
                    <a:pt x="11001" y="4469"/>
                  </a:lnTo>
                  <a:lnTo>
                    <a:pt x="10794" y="4126"/>
                  </a:lnTo>
                  <a:lnTo>
                    <a:pt x="10726" y="3713"/>
                  </a:lnTo>
                  <a:lnTo>
                    <a:pt x="10657" y="3301"/>
                  </a:lnTo>
                  <a:lnTo>
                    <a:pt x="10726" y="2819"/>
                  </a:lnTo>
                  <a:lnTo>
                    <a:pt x="10794" y="2476"/>
                  </a:lnTo>
                  <a:lnTo>
                    <a:pt x="11001" y="2132"/>
                  </a:lnTo>
                  <a:lnTo>
                    <a:pt x="11276" y="1788"/>
                  </a:lnTo>
                  <a:lnTo>
                    <a:pt x="11551" y="1582"/>
                  </a:lnTo>
                  <a:lnTo>
                    <a:pt x="11894" y="1376"/>
                  </a:lnTo>
                  <a:lnTo>
                    <a:pt x="12238" y="1307"/>
                  </a:lnTo>
                  <a:lnTo>
                    <a:pt x="12719" y="1238"/>
                  </a:lnTo>
                  <a:close/>
                  <a:moveTo>
                    <a:pt x="30457" y="1238"/>
                  </a:moveTo>
                  <a:lnTo>
                    <a:pt x="30869" y="1307"/>
                  </a:lnTo>
                  <a:lnTo>
                    <a:pt x="31213" y="1376"/>
                  </a:lnTo>
                  <a:lnTo>
                    <a:pt x="31557" y="1582"/>
                  </a:lnTo>
                  <a:lnTo>
                    <a:pt x="31832" y="1788"/>
                  </a:lnTo>
                  <a:lnTo>
                    <a:pt x="32107" y="2132"/>
                  </a:lnTo>
                  <a:lnTo>
                    <a:pt x="32313" y="2476"/>
                  </a:lnTo>
                  <a:lnTo>
                    <a:pt x="32382" y="2888"/>
                  </a:lnTo>
                  <a:lnTo>
                    <a:pt x="32451" y="3301"/>
                  </a:lnTo>
                  <a:lnTo>
                    <a:pt x="32382" y="3713"/>
                  </a:lnTo>
                  <a:lnTo>
                    <a:pt x="32313" y="4126"/>
                  </a:lnTo>
                  <a:lnTo>
                    <a:pt x="32107" y="4469"/>
                  </a:lnTo>
                  <a:lnTo>
                    <a:pt x="31901" y="4744"/>
                  </a:lnTo>
                  <a:lnTo>
                    <a:pt x="31557" y="5019"/>
                  </a:lnTo>
                  <a:lnTo>
                    <a:pt x="31213" y="5226"/>
                  </a:lnTo>
                  <a:lnTo>
                    <a:pt x="30869" y="5294"/>
                  </a:lnTo>
                  <a:lnTo>
                    <a:pt x="30457" y="5363"/>
                  </a:lnTo>
                  <a:lnTo>
                    <a:pt x="29976" y="5294"/>
                  </a:lnTo>
                  <a:lnTo>
                    <a:pt x="29632" y="5226"/>
                  </a:lnTo>
                  <a:lnTo>
                    <a:pt x="29288" y="5019"/>
                  </a:lnTo>
                  <a:lnTo>
                    <a:pt x="28944" y="4744"/>
                  </a:lnTo>
                  <a:lnTo>
                    <a:pt x="28738" y="4469"/>
                  </a:lnTo>
                  <a:lnTo>
                    <a:pt x="28532" y="4126"/>
                  </a:lnTo>
                  <a:lnTo>
                    <a:pt x="28463" y="3713"/>
                  </a:lnTo>
                  <a:lnTo>
                    <a:pt x="28463" y="3301"/>
                  </a:lnTo>
                  <a:lnTo>
                    <a:pt x="28463" y="2819"/>
                  </a:lnTo>
                  <a:lnTo>
                    <a:pt x="28601" y="2476"/>
                  </a:lnTo>
                  <a:lnTo>
                    <a:pt x="28738" y="2132"/>
                  </a:lnTo>
                  <a:lnTo>
                    <a:pt x="29013" y="1788"/>
                  </a:lnTo>
                  <a:lnTo>
                    <a:pt x="29288" y="1582"/>
                  </a:lnTo>
                  <a:lnTo>
                    <a:pt x="29632" y="1376"/>
                  </a:lnTo>
                  <a:lnTo>
                    <a:pt x="29976" y="1307"/>
                  </a:lnTo>
                  <a:lnTo>
                    <a:pt x="30457" y="1238"/>
                  </a:lnTo>
                  <a:close/>
                  <a:moveTo>
                    <a:pt x="13132" y="6601"/>
                  </a:moveTo>
                  <a:lnTo>
                    <a:pt x="13613" y="6738"/>
                  </a:lnTo>
                  <a:lnTo>
                    <a:pt x="13957" y="6944"/>
                  </a:lnTo>
                  <a:lnTo>
                    <a:pt x="14301" y="7219"/>
                  </a:lnTo>
                  <a:lnTo>
                    <a:pt x="14576" y="7563"/>
                  </a:lnTo>
                  <a:lnTo>
                    <a:pt x="14782" y="7907"/>
                  </a:lnTo>
                  <a:lnTo>
                    <a:pt x="14919" y="8388"/>
                  </a:lnTo>
                  <a:lnTo>
                    <a:pt x="14988" y="8869"/>
                  </a:lnTo>
                  <a:lnTo>
                    <a:pt x="14919" y="9351"/>
                  </a:lnTo>
                  <a:lnTo>
                    <a:pt x="14782" y="9763"/>
                  </a:lnTo>
                  <a:lnTo>
                    <a:pt x="14644" y="10107"/>
                  </a:lnTo>
                  <a:lnTo>
                    <a:pt x="14369" y="10451"/>
                  </a:lnTo>
                  <a:lnTo>
                    <a:pt x="14026" y="10726"/>
                  </a:lnTo>
                  <a:lnTo>
                    <a:pt x="13613" y="10863"/>
                  </a:lnTo>
                  <a:lnTo>
                    <a:pt x="13201" y="11001"/>
                  </a:lnTo>
                  <a:lnTo>
                    <a:pt x="12169" y="11001"/>
                  </a:lnTo>
                  <a:lnTo>
                    <a:pt x="11757" y="10863"/>
                  </a:lnTo>
                  <a:lnTo>
                    <a:pt x="11344" y="10726"/>
                  </a:lnTo>
                  <a:lnTo>
                    <a:pt x="11001" y="10451"/>
                  </a:lnTo>
                  <a:lnTo>
                    <a:pt x="10726" y="10107"/>
                  </a:lnTo>
                  <a:lnTo>
                    <a:pt x="10588" y="9763"/>
                  </a:lnTo>
                  <a:lnTo>
                    <a:pt x="10451" y="9351"/>
                  </a:lnTo>
                  <a:lnTo>
                    <a:pt x="10382" y="8869"/>
                  </a:lnTo>
                  <a:lnTo>
                    <a:pt x="10451" y="8388"/>
                  </a:lnTo>
                  <a:lnTo>
                    <a:pt x="10588" y="7907"/>
                  </a:lnTo>
                  <a:lnTo>
                    <a:pt x="10726" y="7563"/>
                  </a:lnTo>
                  <a:lnTo>
                    <a:pt x="11001" y="7219"/>
                  </a:lnTo>
                  <a:lnTo>
                    <a:pt x="11344" y="6944"/>
                  </a:lnTo>
                  <a:lnTo>
                    <a:pt x="11757" y="6738"/>
                  </a:lnTo>
                  <a:lnTo>
                    <a:pt x="12169" y="6601"/>
                  </a:lnTo>
                  <a:close/>
                  <a:moveTo>
                    <a:pt x="30869" y="6601"/>
                  </a:moveTo>
                  <a:lnTo>
                    <a:pt x="31351" y="6738"/>
                  </a:lnTo>
                  <a:lnTo>
                    <a:pt x="31763" y="6944"/>
                  </a:lnTo>
                  <a:lnTo>
                    <a:pt x="32038" y="7219"/>
                  </a:lnTo>
                  <a:lnTo>
                    <a:pt x="32382" y="7563"/>
                  </a:lnTo>
                  <a:lnTo>
                    <a:pt x="32519" y="7907"/>
                  </a:lnTo>
                  <a:lnTo>
                    <a:pt x="32657" y="8388"/>
                  </a:lnTo>
                  <a:lnTo>
                    <a:pt x="32726" y="8869"/>
                  </a:lnTo>
                  <a:lnTo>
                    <a:pt x="32657" y="9351"/>
                  </a:lnTo>
                  <a:lnTo>
                    <a:pt x="32588" y="9763"/>
                  </a:lnTo>
                  <a:lnTo>
                    <a:pt x="32382" y="10107"/>
                  </a:lnTo>
                  <a:lnTo>
                    <a:pt x="32107" y="10451"/>
                  </a:lnTo>
                  <a:lnTo>
                    <a:pt x="31763" y="10726"/>
                  </a:lnTo>
                  <a:lnTo>
                    <a:pt x="31351" y="10863"/>
                  </a:lnTo>
                  <a:lnTo>
                    <a:pt x="30938" y="11001"/>
                  </a:lnTo>
                  <a:lnTo>
                    <a:pt x="29907" y="11001"/>
                  </a:lnTo>
                  <a:lnTo>
                    <a:pt x="29494" y="10863"/>
                  </a:lnTo>
                  <a:lnTo>
                    <a:pt x="29082" y="10726"/>
                  </a:lnTo>
                  <a:lnTo>
                    <a:pt x="28738" y="10451"/>
                  </a:lnTo>
                  <a:lnTo>
                    <a:pt x="28463" y="10107"/>
                  </a:lnTo>
                  <a:lnTo>
                    <a:pt x="28326" y="9763"/>
                  </a:lnTo>
                  <a:lnTo>
                    <a:pt x="28188" y="9351"/>
                  </a:lnTo>
                  <a:lnTo>
                    <a:pt x="28119" y="8869"/>
                  </a:lnTo>
                  <a:lnTo>
                    <a:pt x="28188" y="8388"/>
                  </a:lnTo>
                  <a:lnTo>
                    <a:pt x="28326" y="7907"/>
                  </a:lnTo>
                  <a:lnTo>
                    <a:pt x="28532" y="7563"/>
                  </a:lnTo>
                  <a:lnTo>
                    <a:pt x="28738" y="7219"/>
                  </a:lnTo>
                  <a:lnTo>
                    <a:pt x="29082" y="6944"/>
                  </a:lnTo>
                  <a:lnTo>
                    <a:pt x="29494" y="6738"/>
                  </a:lnTo>
                  <a:lnTo>
                    <a:pt x="29907" y="6601"/>
                  </a:lnTo>
                  <a:close/>
                  <a:moveTo>
                    <a:pt x="69" y="3232"/>
                  </a:moveTo>
                  <a:lnTo>
                    <a:pt x="2957" y="7632"/>
                  </a:lnTo>
                  <a:lnTo>
                    <a:pt x="1" y="12101"/>
                  </a:lnTo>
                  <a:lnTo>
                    <a:pt x="1788" y="12101"/>
                  </a:lnTo>
                  <a:lnTo>
                    <a:pt x="3782" y="8801"/>
                  </a:lnTo>
                  <a:lnTo>
                    <a:pt x="5844" y="12101"/>
                  </a:lnTo>
                  <a:lnTo>
                    <a:pt x="7632" y="12101"/>
                  </a:lnTo>
                  <a:lnTo>
                    <a:pt x="4607" y="7632"/>
                  </a:lnTo>
                  <a:lnTo>
                    <a:pt x="7494" y="3232"/>
                  </a:lnTo>
                  <a:lnTo>
                    <a:pt x="5776" y="3232"/>
                  </a:lnTo>
                  <a:lnTo>
                    <a:pt x="3782" y="6463"/>
                  </a:lnTo>
                  <a:lnTo>
                    <a:pt x="1857" y="3232"/>
                  </a:lnTo>
                  <a:close/>
                  <a:moveTo>
                    <a:pt x="17807" y="3232"/>
                  </a:moveTo>
                  <a:lnTo>
                    <a:pt x="20694" y="7632"/>
                  </a:lnTo>
                  <a:lnTo>
                    <a:pt x="17738" y="12101"/>
                  </a:lnTo>
                  <a:lnTo>
                    <a:pt x="19526" y="12101"/>
                  </a:lnTo>
                  <a:lnTo>
                    <a:pt x="21519" y="8801"/>
                  </a:lnTo>
                  <a:lnTo>
                    <a:pt x="23582" y="12101"/>
                  </a:lnTo>
                  <a:lnTo>
                    <a:pt x="25369" y="12101"/>
                  </a:lnTo>
                  <a:lnTo>
                    <a:pt x="22344" y="7632"/>
                  </a:lnTo>
                  <a:lnTo>
                    <a:pt x="25232" y="3232"/>
                  </a:lnTo>
                  <a:lnTo>
                    <a:pt x="23513" y="3232"/>
                  </a:lnTo>
                  <a:lnTo>
                    <a:pt x="21519" y="6463"/>
                  </a:lnTo>
                  <a:lnTo>
                    <a:pt x="19594" y="3232"/>
                  </a:lnTo>
                  <a:close/>
                  <a:moveTo>
                    <a:pt x="12719" y="1"/>
                  </a:moveTo>
                  <a:lnTo>
                    <a:pt x="11963" y="69"/>
                  </a:lnTo>
                  <a:lnTo>
                    <a:pt x="11276" y="207"/>
                  </a:lnTo>
                  <a:lnTo>
                    <a:pt x="10657" y="482"/>
                  </a:lnTo>
                  <a:lnTo>
                    <a:pt x="10107" y="894"/>
                  </a:lnTo>
                  <a:lnTo>
                    <a:pt x="9694" y="1376"/>
                  </a:lnTo>
                  <a:lnTo>
                    <a:pt x="9419" y="1926"/>
                  </a:lnTo>
                  <a:lnTo>
                    <a:pt x="9213" y="2544"/>
                  </a:lnTo>
                  <a:lnTo>
                    <a:pt x="9144" y="3301"/>
                  </a:lnTo>
                  <a:lnTo>
                    <a:pt x="9213" y="3713"/>
                  </a:lnTo>
                  <a:lnTo>
                    <a:pt x="9282" y="4126"/>
                  </a:lnTo>
                  <a:lnTo>
                    <a:pt x="9419" y="4469"/>
                  </a:lnTo>
                  <a:lnTo>
                    <a:pt x="9626" y="4882"/>
                  </a:lnTo>
                  <a:lnTo>
                    <a:pt x="9901" y="5157"/>
                  </a:lnTo>
                  <a:lnTo>
                    <a:pt x="10176" y="5501"/>
                  </a:lnTo>
                  <a:lnTo>
                    <a:pt x="10519" y="5707"/>
                  </a:lnTo>
                  <a:lnTo>
                    <a:pt x="10863" y="5982"/>
                  </a:lnTo>
                  <a:lnTo>
                    <a:pt x="10451" y="6188"/>
                  </a:lnTo>
                  <a:lnTo>
                    <a:pt x="10038" y="6463"/>
                  </a:lnTo>
                  <a:lnTo>
                    <a:pt x="9694" y="6738"/>
                  </a:lnTo>
                  <a:lnTo>
                    <a:pt x="9419" y="7151"/>
                  </a:lnTo>
                  <a:lnTo>
                    <a:pt x="9213" y="7563"/>
                  </a:lnTo>
                  <a:lnTo>
                    <a:pt x="9007" y="7976"/>
                  </a:lnTo>
                  <a:lnTo>
                    <a:pt x="8938" y="8388"/>
                  </a:lnTo>
                  <a:lnTo>
                    <a:pt x="8869" y="8869"/>
                  </a:lnTo>
                  <a:lnTo>
                    <a:pt x="8938" y="9626"/>
                  </a:lnTo>
                  <a:lnTo>
                    <a:pt x="9144" y="10244"/>
                  </a:lnTo>
                  <a:lnTo>
                    <a:pt x="9488" y="10863"/>
                  </a:lnTo>
                  <a:lnTo>
                    <a:pt x="9901" y="11344"/>
                  </a:lnTo>
                  <a:lnTo>
                    <a:pt x="10519" y="11757"/>
                  </a:lnTo>
                  <a:lnTo>
                    <a:pt x="11138" y="12032"/>
                  </a:lnTo>
                  <a:lnTo>
                    <a:pt x="11894" y="12169"/>
                  </a:lnTo>
                  <a:lnTo>
                    <a:pt x="12719" y="12238"/>
                  </a:lnTo>
                  <a:lnTo>
                    <a:pt x="13476" y="12169"/>
                  </a:lnTo>
                  <a:lnTo>
                    <a:pt x="14232" y="12032"/>
                  </a:lnTo>
                  <a:lnTo>
                    <a:pt x="14851" y="11757"/>
                  </a:lnTo>
                  <a:lnTo>
                    <a:pt x="15469" y="11344"/>
                  </a:lnTo>
                  <a:lnTo>
                    <a:pt x="15882" y="10863"/>
                  </a:lnTo>
                  <a:lnTo>
                    <a:pt x="16226" y="10244"/>
                  </a:lnTo>
                  <a:lnTo>
                    <a:pt x="16432" y="9626"/>
                  </a:lnTo>
                  <a:lnTo>
                    <a:pt x="16501" y="8869"/>
                  </a:lnTo>
                  <a:lnTo>
                    <a:pt x="16432" y="8388"/>
                  </a:lnTo>
                  <a:lnTo>
                    <a:pt x="16363" y="7976"/>
                  </a:lnTo>
                  <a:lnTo>
                    <a:pt x="16157" y="7494"/>
                  </a:lnTo>
                  <a:lnTo>
                    <a:pt x="15951" y="7151"/>
                  </a:lnTo>
                  <a:lnTo>
                    <a:pt x="15607" y="6738"/>
                  </a:lnTo>
                  <a:lnTo>
                    <a:pt x="15263" y="6463"/>
                  </a:lnTo>
                  <a:lnTo>
                    <a:pt x="14919" y="6188"/>
                  </a:lnTo>
                  <a:lnTo>
                    <a:pt x="14438" y="5982"/>
                  </a:lnTo>
                  <a:lnTo>
                    <a:pt x="14851" y="5776"/>
                  </a:lnTo>
                  <a:lnTo>
                    <a:pt x="15194" y="5501"/>
                  </a:lnTo>
                  <a:lnTo>
                    <a:pt x="15469" y="5226"/>
                  </a:lnTo>
                  <a:lnTo>
                    <a:pt x="15744" y="4882"/>
                  </a:lnTo>
                  <a:lnTo>
                    <a:pt x="15951" y="4538"/>
                  </a:lnTo>
                  <a:lnTo>
                    <a:pt x="16088" y="4126"/>
                  </a:lnTo>
                  <a:lnTo>
                    <a:pt x="16157" y="3713"/>
                  </a:lnTo>
                  <a:lnTo>
                    <a:pt x="16226" y="3301"/>
                  </a:lnTo>
                  <a:lnTo>
                    <a:pt x="16157" y="2544"/>
                  </a:lnTo>
                  <a:lnTo>
                    <a:pt x="15951" y="1926"/>
                  </a:lnTo>
                  <a:lnTo>
                    <a:pt x="15676" y="1376"/>
                  </a:lnTo>
                  <a:lnTo>
                    <a:pt x="15263" y="894"/>
                  </a:lnTo>
                  <a:lnTo>
                    <a:pt x="14713" y="482"/>
                  </a:lnTo>
                  <a:lnTo>
                    <a:pt x="14094" y="207"/>
                  </a:lnTo>
                  <a:lnTo>
                    <a:pt x="13407" y="69"/>
                  </a:lnTo>
                  <a:lnTo>
                    <a:pt x="12719" y="1"/>
                  </a:lnTo>
                  <a:close/>
                  <a:moveTo>
                    <a:pt x="30457" y="1"/>
                  </a:moveTo>
                  <a:lnTo>
                    <a:pt x="29701" y="69"/>
                  </a:lnTo>
                  <a:lnTo>
                    <a:pt x="29013" y="207"/>
                  </a:lnTo>
                  <a:lnTo>
                    <a:pt x="28394" y="482"/>
                  </a:lnTo>
                  <a:lnTo>
                    <a:pt x="27913" y="894"/>
                  </a:lnTo>
                  <a:lnTo>
                    <a:pt x="27432" y="1376"/>
                  </a:lnTo>
                  <a:lnTo>
                    <a:pt x="27157" y="1926"/>
                  </a:lnTo>
                  <a:lnTo>
                    <a:pt x="26951" y="2544"/>
                  </a:lnTo>
                  <a:lnTo>
                    <a:pt x="26882" y="3301"/>
                  </a:lnTo>
                  <a:lnTo>
                    <a:pt x="26951" y="3713"/>
                  </a:lnTo>
                  <a:lnTo>
                    <a:pt x="27019" y="4126"/>
                  </a:lnTo>
                  <a:lnTo>
                    <a:pt x="27157" y="4469"/>
                  </a:lnTo>
                  <a:lnTo>
                    <a:pt x="27363" y="4882"/>
                  </a:lnTo>
                  <a:lnTo>
                    <a:pt x="27638" y="5157"/>
                  </a:lnTo>
                  <a:lnTo>
                    <a:pt x="27913" y="5501"/>
                  </a:lnTo>
                  <a:lnTo>
                    <a:pt x="28257" y="5707"/>
                  </a:lnTo>
                  <a:lnTo>
                    <a:pt x="28601" y="5982"/>
                  </a:lnTo>
                  <a:lnTo>
                    <a:pt x="28188" y="6188"/>
                  </a:lnTo>
                  <a:lnTo>
                    <a:pt x="27776" y="6463"/>
                  </a:lnTo>
                  <a:lnTo>
                    <a:pt x="27432" y="6738"/>
                  </a:lnTo>
                  <a:lnTo>
                    <a:pt x="27157" y="7151"/>
                  </a:lnTo>
                  <a:lnTo>
                    <a:pt x="26951" y="7563"/>
                  </a:lnTo>
                  <a:lnTo>
                    <a:pt x="26744" y="7976"/>
                  </a:lnTo>
                  <a:lnTo>
                    <a:pt x="26676" y="8388"/>
                  </a:lnTo>
                  <a:lnTo>
                    <a:pt x="26607" y="8869"/>
                  </a:lnTo>
                  <a:lnTo>
                    <a:pt x="26676" y="9626"/>
                  </a:lnTo>
                  <a:lnTo>
                    <a:pt x="26882" y="10244"/>
                  </a:lnTo>
                  <a:lnTo>
                    <a:pt x="27226" y="10863"/>
                  </a:lnTo>
                  <a:lnTo>
                    <a:pt x="27638" y="11344"/>
                  </a:lnTo>
                  <a:lnTo>
                    <a:pt x="28257" y="11757"/>
                  </a:lnTo>
                  <a:lnTo>
                    <a:pt x="28876" y="12032"/>
                  </a:lnTo>
                  <a:lnTo>
                    <a:pt x="29632" y="12169"/>
                  </a:lnTo>
                  <a:lnTo>
                    <a:pt x="30457" y="12238"/>
                  </a:lnTo>
                  <a:lnTo>
                    <a:pt x="31213" y="12169"/>
                  </a:lnTo>
                  <a:lnTo>
                    <a:pt x="31969" y="12032"/>
                  </a:lnTo>
                  <a:lnTo>
                    <a:pt x="32588" y="11757"/>
                  </a:lnTo>
                  <a:lnTo>
                    <a:pt x="33207" y="11344"/>
                  </a:lnTo>
                  <a:lnTo>
                    <a:pt x="33619" y="10863"/>
                  </a:lnTo>
                  <a:lnTo>
                    <a:pt x="33963" y="10244"/>
                  </a:lnTo>
                  <a:lnTo>
                    <a:pt x="34169" y="9626"/>
                  </a:lnTo>
                  <a:lnTo>
                    <a:pt x="34238" y="8869"/>
                  </a:lnTo>
                  <a:lnTo>
                    <a:pt x="34169" y="8388"/>
                  </a:lnTo>
                  <a:lnTo>
                    <a:pt x="34101" y="7976"/>
                  </a:lnTo>
                  <a:lnTo>
                    <a:pt x="33894" y="7494"/>
                  </a:lnTo>
                  <a:lnTo>
                    <a:pt x="33688" y="7151"/>
                  </a:lnTo>
                  <a:lnTo>
                    <a:pt x="33413" y="6738"/>
                  </a:lnTo>
                  <a:lnTo>
                    <a:pt x="33001" y="6463"/>
                  </a:lnTo>
                  <a:lnTo>
                    <a:pt x="32657" y="6188"/>
                  </a:lnTo>
                  <a:lnTo>
                    <a:pt x="32176" y="5982"/>
                  </a:lnTo>
                  <a:lnTo>
                    <a:pt x="32588" y="5776"/>
                  </a:lnTo>
                  <a:lnTo>
                    <a:pt x="32932" y="5501"/>
                  </a:lnTo>
                  <a:lnTo>
                    <a:pt x="33207" y="5226"/>
                  </a:lnTo>
                  <a:lnTo>
                    <a:pt x="33482" y="4882"/>
                  </a:lnTo>
                  <a:lnTo>
                    <a:pt x="33688" y="4538"/>
                  </a:lnTo>
                  <a:lnTo>
                    <a:pt x="33826" y="4126"/>
                  </a:lnTo>
                  <a:lnTo>
                    <a:pt x="33894" y="3713"/>
                  </a:lnTo>
                  <a:lnTo>
                    <a:pt x="33963" y="3301"/>
                  </a:lnTo>
                  <a:lnTo>
                    <a:pt x="33894" y="2544"/>
                  </a:lnTo>
                  <a:lnTo>
                    <a:pt x="33688" y="1926"/>
                  </a:lnTo>
                  <a:lnTo>
                    <a:pt x="33413" y="1376"/>
                  </a:lnTo>
                  <a:lnTo>
                    <a:pt x="33001" y="894"/>
                  </a:lnTo>
                  <a:lnTo>
                    <a:pt x="32451" y="482"/>
                  </a:lnTo>
                  <a:lnTo>
                    <a:pt x="31832" y="207"/>
                  </a:lnTo>
                  <a:lnTo>
                    <a:pt x="31144" y="69"/>
                  </a:lnTo>
                  <a:lnTo>
                    <a:pt x="30457"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36"/>
            <p:cNvSpPr/>
            <p:nvPr/>
          </p:nvSpPr>
          <p:spPr>
            <a:xfrm>
              <a:off x="4809450" y="5201875"/>
              <a:ext cx="99700" cy="103125"/>
            </a:xfrm>
            <a:custGeom>
              <a:rect b="b" l="l" r="r" t="t"/>
              <a:pathLst>
                <a:path extrusionOk="0" fill="none" h="4125" w="3988">
                  <a:moveTo>
                    <a:pt x="3369" y="550"/>
                  </a:moveTo>
                  <a:lnTo>
                    <a:pt x="3369" y="550"/>
                  </a:lnTo>
                  <a:lnTo>
                    <a:pt x="3644" y="894"/>
                  </a:lnTo>
                  <a:lnTo>
                    <a:pt x="3850" y="1238"/>
                  </a:lnTo>
                  <a:lnTo>
                    <a:pt x="3919" y="1650"/>
                  </a:lnTo>
                  <a:lnTo>
                    <a:pt x="3988" y="2063"/>
                  </a:lnTo>
                  <a:lnTo>
                    <a:pt x="3988" y="2063"/>
                  </a:lnTo>
                  <a:lnTo>
                    <a:pt x="3919" y="2475"/>
                  </a:lnTo>
                  <a:lnTo>
                    <a:pt x="3850" y="2888"/>
                  </a:lnTo>
                  <a:lnTo>
                    <a:pt x="3644" y="3231"/>
                  </a:lnTo>
                  <a:lnTo>
                    <a:pt x="3438" y="3506"/>
                  </a:lnTo>
                  <a:lnTo>
                    <a:pt x="3438" y="3506"/>
                  </a:lnTo>
                  <a:lnTo>
                    <a:pt x="3094" y="3781"/>
                  </a:lnTo>
                  <a:lnTo>
                    <a:pt x="2750" y="3988"/>
                  </a:lnTo>
                  <a:lnTo>
                    <a:pt x="2406" y="4056"/>
                  </a:lnTo>
                  <a:lnTo>
                    <a:pt x="1994" y="4125"/>
                  </a:lnTo>
                  <a:lnTo>
                    <a:pt x="1994" y="4125"/>
                  </a:lnTo>
                  <a:lnTo>
                    <a:pt x="1513" y="4056"/>
                  </a:lnTo>
                  <a:lnTo>
                    <a:pt x="1169" y="3988"/>
                  </a:lnTo>
                  <a:lnTo>
                    <a:pt x="825" y="3781"/>
                  </a:lnTo>
                  <a:lnTo>
                    <a:pt x="481" y="3506"/>
                  </a:lnTo>
                  <a:lnTo>
                    <a:pt x="481" y="3506"/>
                  </a:lnTo>
                  <a:lnTo>
                    <a:pt x="275" y="3231"/>
                  </a:lnTo>
                  <a:lnTo>
                    <a:pt x="69" y="2888"/>
                  </a:lnTo>
                  <a:lnTo>
                    <a:pt x="0" y="2475"/>
                  </a:lnTo>
                  <a:lnTo>
                    <a:pt x="0" y="2063"/>
                  </a:lnTo>
                  <a:lnTo>
                    <a:pt x="0" y="2063"/>
                  </a:lnTo>
                  <a:lnTo>
                    <a:pt x="0" y="1581"/>
                  </a:lnTo>
                  <a:lnTo>
                    <a:pt x="138" y="1238"/>
                  </a:lnTo>
                  <a:lnTo>
                    <a:pt x="275" y="894"/>
                  </a:lnTo>
                  <a:lnTo>
                    <a:pt x="550" y="550"/>
                  </a:lnTo>
                  <a:lnTo>
                    <a:pt x="550" y="550"/>
                  </a:lnTo>
                  <a:lnTo>
                    <a:pt x="825" y="344"/>
                  </a:lnTo>
                  <a:lnTo>
                    <a:pt x="1169" y="138"/>
                  </a:lnTo>
                  <a:lnTo>
                    <a:pt x="1513" y="69"/>
                  </a:lnTo>
                  <a:lnTo>
                    <a:pt x="1994" y="0"/>
                  </a:lnTo>
                  <a:lnTo>
                    <a:pt x="1994" y="0"/>
                  </a:lnTo>
                  <a:lnTo>
                    <a:pt x="2406" y="69"/>
                  </a:lnTo>
                  <a:lnTo>
                    <a:pt x="2750" y="138"/>
                  </a:lnTo>
                  <a:lnTo>
                    <a:pt x="3094" y="344"/>
                  </a:lnTo>
                  <a:lnTo>
                    <a:pt x="3369" y="550"/>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36"/>
            <p:cNvSpPr/>
            <p:nvPr/>
          </p:nvSpPr>
          <p:spPr>
            <a:xfrm>
              <a:off x="4800850" y="5335925"/>
              <a:ext cx="115175" cy="110025"/>
            </a:xfrm>
            <a:custGeom>
              <a:rect b="b" l="l" r="r" t="t"/>
              <a:pathLst>
                <a:path extrusionOk="0" fill="none" h="4401" w="4607">
                  <a:moveTo>
                    <a:pt x="3988" y="3851"/>
                  </a:moveTo>
                  <a:lnTo>
                    <a:pt x="3988" y="3851"/>
                  </a:lnTo>
                  <a:lnTo>
                    <a:pt x="3644" y="4126"/>
                  </a:lnTo>
                  <a:lnTo>
                    <a:pt x="3232" y="4263"/>
                  </a:lnTo>
                  <a:lnTo>
                    <a:pt x="2819" y="4401"/>
                  </a:lnTo>
                  <a:lnTo>
                    <a:pt x="2338" y="4401"/>
                  </a:lnTo>
                  <a:lnTo>
                    <a:pt x="2338" y="4401"/>
                  </a:lnTo>
                  <a:lnTo>
                    <a:pt x="1788" y="4401"/>
                  </a:lnTo>
                  <a:lnTo>
                    <a:pt x="1375" y="4263"/>
                  </a:lnTo>
                  <a:lnTo>
                    <a:pt x="963" y="4126"/>
                  </a:lnTo>
                  <a:lnTo>
                    <a:pt x="619" y="3851"/>
                  </a:lnTo>
                  <a:lnTo>
                    <a:pt x="619" y="3851"/>
                  </a:lnTo>
                  <a:lnTo>
                    <a:pt x="344" y="3507"/>
                  </a:lnTo>
                  <a:lnTo>
                    <a:pt x="207" y="3163"/>
                  </a:lnTo>
                  <a:lnTo>
                    <a:pt x="69" y="2751"/>
                  </a:lnTo>
                  <a:lnTo>
                    <a:pt x="0" y="2269"/>
                  </a:lnTo>
                  <a:lnTo>
                    <a:pt x="0" y="2269"/>
                  </a:lnTo>
                  <a:lnTo>
                    <a:pt x="69" y="1788"/>
                  </a:lnTo>
                  <a:lnTo>
                    <a:pt x="207" y="1307"/>
                  </a:lnTo>
                  <a:lnTo>
                    <a:pt x="413" y="963"/>
                  </a:lnTo>
                  <a:lnTo>
                    <a:pt x="619" y="619"/>
                  </a:lnTo>
                  <a:lnTo>
                    <a:pt x="619" y="619"/>
                  </a:lnTo>
                  <a:lnTo>
                    <a:pt x="963" y="344"/>
                  </a:lnTo>
                  <a:lnTo>
                    <a:pt x="1375" y="138"/>
                  </a:lnTo>
                  <a:lnTo>
                    <a:pt x="1788" y="1"/>
                  </a:lnTo>
                  <a:lnTo>
                    <a:pt x="2269" y="1"/>
                  </a:lnTo>
                  <a:lnTo>
                    <a:pt x="2269" y="1"/>
                  </a:lnTo>
                  <a:lnTo>
                    <a:pt x="2750" y="1"/>
                  </a:lnTo>
                  <a:lnTo>
                    <a:pt x="3232" y="138"/>
                  </a:lnTo>
                  <a:lnTo>
                    <a:pt x="3644" y="344"/>
                  </a:lnTo>
                  <a:lnTo>
                    <a:pt x="3919" y="619"/>
                  </a:lnTo>
                  <a:lnTo>
                    <a:pt x="3919" y="619"/>
                  </a:lnTo>
                  <a:lnTo>
                    <a:pt x="4263" y="963"/>
                  </a:lnTo>
                  <a:lnTo>
                    <a:pt x="4400" y="1307"/>
                  </a:lnTo>
                  <a:lnTo>
                    <a:pt x="4538" y="1788"/>
                  </a:lnTo>
                  <a:lnTo>
                    <a:pt x="4607" y="2269"/>
                  </a:lnTo>
                  <a:lnTo>
                    <a:pt x="4607" y="2269"/>
                  </a:lnTo>
                  <a:lnTo>
                    <a:pt x="4538" y="2751"/>
                  </a:lnTo>
                  <a:lnTo>
                    <a:pt x="4469" y="3163"/>
                  </a:lnTo>
                  <a:lnTo>
                    <a:pt x="4263" y="3507"/>
                  </a:lnTo>
                  <a:lnTo>
                    <a:pt x="3988" y="385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36"/>
            <p:cNvSpPr/>
            <p:nvPr/>
          </p:nvSpPr>
          <p:spPr>
            <a:xfrm>
              <a:off x="4763025" y="5170925"/>
              <a:ext cx="190825" cy="305950"/>
            </a:xfrm>
            <a:custGeom>
              <a:rect b="b" l="l" r="r" t="t"/>
              <a:pathLst>
                <a:path extrusionOk="0" fill="none" h="12238" w="7633">
                  <a:moveTo>
                    <a:pt x="6395" y="894"/>
                  </a:moveTo>
                  <a:lnTo>
                    <a:pt x="6395" y="894"/>
                  </a:lnTo>
                  <a:lnTo>
                    <a:pt x="5845" y="482"/>
                  </a:lnTo>
                  <a:lnTo>
                    <a:pt x="5226" y="207"/>
                  </a:lnTo>
                  <a:lnTo>
                    <a:pt x="4538" y="69"/>
                  </a:lnTo>
                  <a:lnTo>
                    <a:pt x="3851" y="1"/>
                  </a:lnTo>
                  <a:lnTo>
                    <a:pt x="3851" y="1"/>
                  </a:lnTo>
                  <a:lnTo>
                    <a:pt x="3095" y="69"/>
                  </a:lnTo>
                  <a:lnTo>
                    <a:pt x="2407" y="207"/>
                  </a:lnTo>
                  <a:lnTo>
                    <a:pt x="1788" y="482"/>
                  </a:lnTo>
                  <a:lnTo>
                    <a:pt x="1307" y="894"/>
                  </a:lnTo>
                  <a:lnTo>
                    <a:pt x="1307" y="894"/>
                  </a:lnTo>
                  <a:lnTo>
                    <a:pt x="826" y="1376"/>
                  </a:lnTo>
                  <a:lnTo>
                    <a:pt x="551" y="1926"/>
                  </a:lnTo>
                  <a:lnTo>
                    <a:pt x="345" y="2544"/>
                  </a:lnTo>
                  <a:lnTo>
                    <a:pt x="276" y="3301"/>
                  </a:lnTo>
                  <a:lnTo>
                    <a:pt x="276" y="3301"/>
                  </a:lnTo>
                  <a:lnTo>
                    <a:pt x="345" y="3713"/>
                  </a:lnTo>
                  <a:lnTo>
                    <a:pt x="413" y="4126"/>
                  </a:lnTo>
                  <a:lnTo>
                    <a:pt x="551" y="4469"/>
                  </a:lnTo>
                  <a:lnTo>
                    <a:pt x="757" y="4882"/>
                  </a:lnTo>
                  <a:lnTo>
                    <a:pt x="757" y="4882"/>
                  </a:lnTo>
                  <a:lnTo>
                    <a:pt x="1032" y="5157"/>
                  </a:lnTo>
                  <a:lnTo>
                    <a:pt x="1307" y="5501"/>
                  </a:lnTo>
                  <a:lnTo>
                    <a:pt x="1651" y="5707"/>
                  </a:lnTo>
                  <a:lnTo>
                    <a:pt x="1995" y="5982"/>
                  </a:lnTo>
                  <a:lnTo>
                    <a:pt x="1995" y="5982"/>
                  </a:lnTo>
                  <a:lnTo>
                    <a:pt x="1582" y="6188"/>
                  </a:lnTo>
                  <a:lnTo>
                    <a:pt x="1170" y="6463"/>
                  </a:lnTo>
                  <a:lnTo>
                    <a:pt x="826" y="6738"/>
                  </a:lnTo>
                  <a:lnTo>
                    <a:pt x="551" y="7151"/>
                  </a:lnTo>
                  <a:lnTo>
                    <a:pt x="551" y="7151"/>
                  </a:lnTo>
                  <a:lnTo>
                    <a:pt x="345" y="7563"/>
                  </a:lnTo>
                  <a:lnTo>
                    <a:pt x="138" y="7976"/>
                  </a:lnTo>
                  <a:lnTo>
                    <a:pt x="70" y="8388"/>
                  </a:lnTo>
                  <a:lnTo>
                    <a:pt x="1" y="8869"/>
                  </a:lnTo>
                  <a:lnTo>
                    <a:pt x="1" y="8869"/>
                  </a:lnTo>
                  <a:lnTo>
                    <a:pt x="70" y="9626"/>
                  </a:lnTo>
                  <a:lnTo>
                    <a:pt x="276" y="10244"/>
                  </a:lnTo>
                  <a:lnTo>
                    <a:pt x="620" y="10863"/>
                  </a:lnTo>
                  <a:lnTo>
                    <a:pt x="1032" y="11344"/>
                  </a:lnTo>
                  <a:lnTo>
                    <a:pt x="1032" y="11344"/>
                  </a:lnTo>
                  <a:lnTo>
                    <a:pt x="1651" y="11757"/>
                  </a:lnTo>
                  <a:lnTo>
                    <a:pt x="2270" y="12032"/>
                  </a:lnTo>
                  <a:lnTo>
                    <a:pt x="3026" y="12169"/>
                  </a:lnTo>
                  <a:lnTo>
                    <a:pt x="3851" y="12238"/>
                  </a:lnTo>
                  <a:lnTo>
                    <a:pt x="3851" y="12238"/>
                  </a:lnTo>
                  <a:lnTo>
                    <a:pt x="4607" y="12169"/>
                  </a:lnTo>
                  <a:lnTo>
                    <a:pt x="5363" y="12032"/>
                  </a:lnTo>
                  <a:lnTo>
                    <a:pt x="5982" y="11757"/>
                  </a:lnTo>
                  <a:lnTo>
                    <a:pt x="6601" y="11344"/>
                  </a:lnTo>
                  <a:lnTo>
                    <a:pt x="6601" y="11344"/>
                  </a:lnTo>
                  <a:lnTo>
                    <a:pt x="7013" y="10863"/>
                  </a:lnTo>
                  <a:lnTo>
                    <a:pt x="7357" y="10244"/>
                  </a:lnTo>
                  <a:lnTo>
                    <a:pt x="7563" y="9626"/>
                  </a:lnTo>
                  <a:lnTo>
                    <a:pt x="7632" y="8869"/>
                  </a:lnTo>
                  <a:lnTo>
                    <a:pt x="7632" y="8869"/>
                  </a:lnTo>
                  <a:lnTo>
                    <a:pt x="7563" y="8388"/>
                  </a:lnTo>
                  <a:lnTo>
                    <a:pt x="7495" y="7976"/>
                  </a:lnTo>
                  <a:lnTo>
                    <a:pt x="7288" y="7494"/>
                  </a:lnTo>
                  <a:lnTo>
                    <a:pt x="7082" y="7151"/>
                  </a:lnTo>
                  <a:lnTo>
                    <a:pt x="7082" y="7151"/>
                  </a:lnTo>
                  <a:lnTo>
                    <a:pt x="6807" y="6738"/>
                  </a:lnTo>
                  <a:lnTo>
                    <a:pt x="6395" y="6463"/>
                  </a:lnTo>
                  <a:lnTo>
                    <a:pt x="6051" y="6188"/>
                  </a:lnTo>
                  <a:lnTo>
                    <a:pt x="5570" y="5982"/>
                  </a:lnTo>
                  <a:lnTo>
                    <a:pt x="5570" y="5982"/>
                  </a:lnTo>
                  <a:lnTo>
                    <a:pt x="5982" y="5776"/>
                  </a:lnTo>
                  <a:lnTo>
                    <a:pt x="6326" y="5501"/>
                  </a:lnTo>
                  <a:lnTo>
                    <a:pt x="6601" y="5226"/>
                  </a:lnTo>
                  <a:lnTo>
                    <a:pt x="6876" y="4882"/>
                  </a:lnTo>
                  <a:lnTo>
                    <a:pt x="6876" y="4882"/>
                  </a:lnTo>
                  <a:lnTo>
                    <a:pt x="7082" y="4538"/>
                  </a:lnTo>
                  <a:lnTo>
                    <a:pt x="7220" y="4126"/>
                  </a:lnTo>
                  <a:lnTo>
                    <a:pt x="7288" y="3713"/>
                  </a:lnTo>
                  <a:lnTo>
                    <a:pt x="7357" y="3301"/>
                  </a:lnTo>
                  <a:lnTo>
                    <a:pt x="7357" y="3301"/>
                  </a:lnTo>
                  <a:lnTo>
                    <a:pt x="7288" y="2544"/>
                  </a:lnTo>
                  <a:lnTo>
                    <a:pt x="7082" y="1926"/>
                  </a:lnTo>
                  <a:lnTo>
                    <a:pt x="6807" y="1376"/>
                  </a:lnTo>
                  <a:lnTo>
                    <a:pt x="6395" y="894"/>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36"/>
            <p:cNvSpPr/>
            <p:nvPr/>
          </p:nvSpPr>
          <p:spPr>
            <a:xfrm>
              <a:off x="4541325" y="5251700"/>
              <a:ext cx="190800" cy="221750"/>
            </a:xfrm>
            <a:custGeom>
              <a:rect b="b" l="l" r="r" t="t"/>
              <a:pathLst>
                <a:path extrusionOk="0" fill="none" h="8870" w="7632">
                  <a:moveTo>
                    <a:pt x="1856" y="1"/>
                  </a:moveTo>
                  <a:lnTo>
                    <a:pt x="69" y="1"/>
                  </a:lnTo>
                  <a:lnTo>
                    <a:pt x="2956" y="4401"/>
                  </a:lnTo>
                  <a:lnTo>
                    <a:pt x="0" y="8870"/>
                  </a:lnTo>
                  <a:lnTo>
                    <a:pt x="1788" y="8870"/>
                  </a:lnTo>
                  <a:lnTo>
                    <a:pt x="3781" y="5570"/>
                  </a:lnTo>
                  <a:lnTo>
                    <a:pt x="5844" y="8870"/>
                  </a:lnTo>
                  <a:lnTo>
                    <a:pt x="7631" y="8870"/>
                  </a:lnTo>
                  <a:lnTo>
                    <a:pt x="4606" y="4401"/>
                  </a:lnTo>
                  <a:lnTo>
                    <a:pt x="7494" y="1"/>
                  </a:lnTo>
                  <a:lnTo>
                    <a:pt x="5775" y="1"/>
                  </a:lnTo>
                  <a:lnTo>
                    <a:pt x="3781" y="3232"/>
                  </a:lnTo>
                  <a:lnTo>
                    <a:pt x="1856"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36"/>
            <p:cNvSpPr/>
            <p:nvPr/>
          </p:nvSpPr>
          <p:spPr>
            <a:xfrm>
              <a:off x="4364275" y="5201875"/>
              <a:ext cx="101450" cy="103125"/>
            </a:xfrm>
            <a:custGeom>
              <a:rect b="b" l="l" r="r" t="t"/>
              <a:pathLst>
                <a:path extrusionOk="0" fill="none" h="4125" w="4058">
                  <a:moveTo>
                    <a:pt x="3438" y="550"/>
                  </a:moveTo>
                  <a:lnTo>
                    <a:pt x="3438" y="550"/>
                  </a:lnTo>
                  <a:lnTo>
                    <a:pt x="3713" y="894"/>
                  </a:lnTo>
                  <a:lnTo>
                    <a:pt x="3920" y="1238"/>
                  </a:lnTo>
                  <a:lnTo>
                    <a:pt x="3988" y="1650"/>
                  </a:lnTo>
                  <a:lnTo>
                    <a:pt x="4057" y="2063"/>
                  </a:lnTo>
                  <a:lnTo>
                    <a:pt x="4057" y="2063"/>
                  </a:lnTo>
                  <a:lnTo>
                    <a:pt x="3988" y="2475"/>
                  </a:lnTo>
                  <a:lnTo>
                    <a:pt x="3920" y="2888"/>
                  </a:lnTo>
                  <a:lnTo>
                    <a:pt x="3713" y="3231"/>
                  </a:lnTo>
                  <a:lnTo>
                    <a:pt x="3507" y="3506"/>
                  </a:lnTo>
                  <a:lnTo>
                    <a:pt x="3507" y="3506"/>
                  </a:lnTo>
                  <a:lnTo>
                    <a:pt x="3163" y="3781"/>
                  </a:lnTo>
                  <a:lnTo>
                    <a:pt x="2820" y="3988"/>
                  </a:lnTo>
                  <a:lnTo>
                    <a:pt x="2476" y="4056"/>
                  </a:lnTo>
                  <a:lnTo>
                    <a:pt x="2063" y="4125"/>
                  </a:lnTo>
                  <a:lnTo>
                    <a:pt x="2063" y="4125"/>
                  </a:lnTo>
                  <a:lnTo>
                    <a:pt x="1582" y="4056"/>
                  </a:lnTo>
                  <a:lnTo>
                    <a:pt x="1238" y="3988"/>
                  </a:lnTo>
                  <a:lnTo>
                    <a:pt x="895" y="3781"/>
                  </a:lnTo>
                  <a:lnTo>
                    <a:pt x="551" y="3506"/>
                  </a:lnTo>
                  <a:lnTo>
                    <a:pt x="551" y="3506"/>
                  </a:lnTo>
                  <a:lnTo>
                    <a:pt x="345" y="3231"/>
                  </a:lnTo>
                  <a:lnTo>
                    <a:pt x="138" y="2888"/>
                  </a:lnTo>
                  <a:lnTo>
                    <a:pt x="70" y="2475"/>
                  </a:lnTo>
                  <a:lnTo>
                    <a:pt x="1" y="2063"/>
                  </a:lnTo>
                  <a:lnTo>
                    <a:pt x="1" y="2063"/>
                  </a:lnTo>
                  <a:lnTo>
                    <a:pt x="70" y="1581"/>
                  </a:lnTo>
                  <a:lnTo>
                    <a:pt x="138" y="1238"/>
                  </a:lnTo>
                  <a:lnTo>
                    <a:pt x="345" y="894"/>
                  </a:lnTo>
                  <a:lnTo>
                    <a:pt x="620" y="550"/>
                  </a:lnTo>
                  <a:lnTo>
                    <a:pt x="620" y="550"/>
                  </a:lnTo>
                  <a:lnTo>
                    <a:pt x="895" y="344"/>
                  </a:lnTo>
                  <a:lnTo>
                    <a:pt x="1238" y="138"/>
                  </a:lnTo>
                  <a:lnTo>
                    <a:pt x="1582" y="69"/>
                  </a:lnTo>
                  <a:lnTo>
                    <a:pt x="2063" y="0"/>
                  </a:lnTo>
                  <a:lnTo>
                    <a:pt x="2063" y="0"/>
                  </a:lnTo>
                  <a:lnTo>
                    <a:pt x="2476" y="69"/>
                  </a:lnTo>
                  <a:lnTo>
                    <a:pt x="2820" y="138"/>
                  </a:lnTo>
                  <a:lnTo>
                    <a:pt x="3163" y="344"/>
                  </a:lnTo>
                  <a:lnTo>
                    <a:pt x="3438" y="550"/>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36"/>
            <p:cNvSpPr/>
            <p:nvPr/>
          </p:nvSpPr>
          <p:spPr>
            <a:xfrm>
              <a:off x="4357400" y="5335925"/>
              <a:ext cx="115200" cy="110025"/>
            </a:xfrm>
            <a:custGeom>
              <a:rect b="b" l="l" r="r" t="t"/>
              <a:pathLst>
                <a:path extrusionOk="0" fill="none" h="4401" w="4608">
                  <a:moveTo>
                    <a:pt x="3988" y="3851"/>
                  </a:moveTo>
                  <a:lnTo>
                    <a:pt x="3988" y="3851"/>
                  </a:lnTo>
                  <a:lnTo>
                    <a:pt x="3645" y="4126"/>
                  </a:lnTo>
                  <a:lnTo>
                    <a:pt x="3232" y="4263"/>
                  </a:lnTo>
                  <a:lnTo>
                    <a:pt x="2820" y="4401"/>
                  </a:lnTo>
                  <a:lnTo>
                    <a:pt x="2338" y="4401"/>
                  </a:lnTo>
                  <a:lnTo>
                    <a:pt x="2338" y="4401"/>
                  </a:lnTo>
                  <a:lnTo>
                    <a:pt x="1788" y="4401"/>
                  </a:lnTo>
                  <a:lnTo>
                    <a:pt x="1376" y="4263"/>
                  </a:lnTo>
                  <a:lnTo>
                    <a:pt x="963" y="4126"/>
                  </a:lnTo>
                  <a:lnTo>
                    <a:pt x="620" y="3851"/>
                  </a:lnTo>
                  <a:lnTo>
                    <a:pt x="620" y="3851"/>
                  </a:lnTo>
                  <a:lnTo>
                    <a:pt x="345" y="3507"/>
                  </a:lnTo>
                  <a:lnTo>
                    <a:pt x="207" y="3163"/>
                  </a:lnTo>
                  <a:lnTo>
                    <a:pt x="70" y="2751"/>
                  </a:lnTo>
                  <a:lnTo>
                    <a:pt x="1" y="2269"/>
                  </a:lnTo>
                  <a:lnTo>
                    <a:pt x="1" y="2269"/>
                  </a:lnTo>
                  <a:lnTo>
                    <a:pt x="70" y="1788"/>
                  </a:lnTo>
                  <a:lnTo>
                    <a:pt x="207" y="1307"/>
                  </a:lnTo>
                  <a:lnTo>
                    <a:pt x="345" y="963"/>
                  </a:lnTo>
                  <a:lnTo>
                    <a:pt x="620" y="619"/>
                  </a:lnTo>
                  <a:lnTo>
                    <a:pt x="620" y="619"/>
                  </a:lnTo>
                  <a:lnTo>
                    <a:pt x="963" y="344"/>
                  </a:lnTo>
                  <a:lnTo>
                    <a:pt x="1376" y="138"/>
                  </a:lnTo>
                  <a:lnTo>
                    <a:pt x="1788" y="1"/>
                  </a:lnTo>
                  <a:lnTo>
                    <a:pt x="2270" y="1"/>
                  </a:lnTo>
                  <a:lnTo>
                    <a:pt x="2270" y="1"/>
                  </a:lnTo>
                  <a:lnTo>
                    <a:pt x="2751" y="1"/>
                  </a:lnTo>
                  <a:lnTo>
                    <a:pt x="3232" y="138"/>
                  </a:lnTo>
                  <a:lnTo>
                    <a:pt x="3576" y="344"/>
                  </a:lnTo>
                  <a:lnTo>
                    <a:pt x="3920" y="619"/>
                  </a:lnTo>
                  <a:lnTo>
                    <a:pt x="3920" y="619"/>
                  </a:lnTo>
                  <a:lnTo>
                    <a:pt x="4195" y="963"/>
                  </a:lnTo>
                  <a:lnTo>
                    <a:pt x="4401" y="1307"/>
                  </a:lnTo>
                  <a:lnTo>
                    <a:pt x="4538" y="1788"/>
                  </a:lnTo>
                  <a:lnTo>
                    <a:pt x="4607" y="2269"/>
                  </a:lnTo>
                  <a:lnTo>
                    <a:pt x="4607" y="2269"/>
                  </a:lnTo>
                  <a:lnTo>
                    <a:pt x="4538" y="2751"/>
                  </a:lnTo>
                  <a:lnTo>
                    <a:pt x="4401" y="3163"/>
                  </a:lnTo>
                  <a:lnTo>
                    <a:pt x="4263" y="3507"/>
                  </a:lnTo>
                  <a:lnTo>
                    <a:pt x="3988" y="385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36"/>
            <p:cNvSpPr/>
            <p:nvPr/>
          </p:nvSpPr>
          <p:spPr>
            <a:xfrm>
              <a:off x="4319600" y="5170925"/>
              <a:ext cx="190800" cy="305950"/>
            </a:xfrm>
            <a:custGeom>
              <a:rect b="b" l="l" r="r" t="t"/>
              <a:pathLst>
                <a:path extrusionOk="0" fill="none" h="12238" w="7632">
                  <a:moveTo>
                    <a:pt x="6394" y="894"/>
                  </a:moveTo>
                  <a:lnTo>
                    <a:pt x="6394" y="894"/>
                  </a:lnTo>
                  <a:lnTo>
                    <a:pt x="5844" y="482"/>
                  </a:lnTo>
                  <a:lnTo>
                    <a:pt x="5225" y="207"/>
                  </a:lnTo>
                  <a:lnTo>
                    <a:pt x="4538" y="69"/>
                  </a:lnTo>
                  <a:lnTo>
                    <a:pt x="3850" y="1"/>
                  </a:lnTo>
                  <a:lnTo>
                    <a:pt x="3850" y="1"/>
                  </a:lnTo>
                  <a:lnTo>
                    <a:pt x="3094" y="69"/>
                  </a:lnTo>
                  <a:lnTo>
                    <a:pt x="2407" y="207"/>
                  </a:lnTo>
                  <a:lnTo>
                    <a:pt x="1788" y="482"/>
                  </a:lnTo>
                  <a:lnTo>
                    <a:pt x="1238" y="894"/>
                  </a:lnTo>
                  <a:lnTo>
                    <a:pt x="1238" y="894"/>
                  </a:lnTo>
                  <a:lnTo>
                    <a:pt x="825" y="1376"/>
                  </a:lnTo>
                  <a:lnTo>
                    <a:pt x="550" y="1926"/>
                  </a:lnTo>
                  <a:lnTo>
                    <a:pt x="344" y="2544"/>
                  </a:lnTo>
                  <a:lnTo>
                    <a:pt x="275" y="3301"/>
                  </a:lnTo>
                  <a:lnTo>
                    <a:pt x="275" y="3301"/>
                  </a:lnTo>
                  <a:lnTo>
                    <a:pt x="344" y="3713"/>
                  </a:lnTo>
                  <a:lnTo>
                    <a:pt x="413" y="4126"/>
                  </a:lnTo>
                  <a:lnTo>
                    <a:pt x="550" y="4469"/>
                  </a:lnTo>
                  <a:lnTo>
                    <a:pt x="757" y="4882"/>
                  </a:lnTo>
                  <a:lnTo>
                    <a:pt x="757" y="4882"/>
                  </a:lnTo>
                  <a:lnTo>
                    <a:pt x="1032" y="5157"/>
                  </a:lnTo>
                  <a:lnTo>
                    <a:pt x="1307" y="5501"/>
                  </a:lnTo>
                  <a:lnTo>
                    <a:pt x="1650" y="5707"/>
                  </a:lnTo>
                  <a:lnTo>
                    <a:pt x="1994" y="5982"/>
                  </a:lnTo>
                  <a:lnTo>
                    <a:pt x="1994" y="5982"/>
                  </a:lnTo>
                  <a:lnTo>
                    <a:pt x="1582" y="6188"/>
                  </a:lnTo>
                  <a:lnTo>
                    <a:pt x="1169" y="6463"/>
                  </a:lnTo>
                  <a:lnTo>
                    <a:pt x="825" y="6738"/>
                  </a:lnTo>
                  <a:lnTo>
                    <a:pt x="550" y="7151"/>
                  </a:lnTo>
                  <a:lnTo>
                    <a:pt x="550" y="7151"/>
                  </a:lnTo>
                  <a:lnTo>
                    <a:pt x="344" y="7563"/>
                  </a:lnTo>
                  <a:lnTo>
                    <a:pt x="138" y="7976"/>
                  </a:lnTo>
                  <a:lnTo>
                    <a:pt x="69" y="8388"/>
                  </a:lnTo>
                  <a:lnTo>
                    <a:pt x="0" y="8869"/>
                  </a:lnTo>
                  <a:lnTo>
                    <a:pt x="0" y="8869"/>
                  </a:lnTo>
                  <a:lnTo>
                    <a:pt x="69" y="9626"/>
                  </a:lnTo>
                  <a:lnTo>
                    <a:pt x="275" y="10244"/>
                  </a:lnTo>
                  <a:lnTo>
                    <a:pt x="619" y="10863"/>
                  </a:lnTo>
                  <a:lnTo>
                    <a:pt x="1032" y="11344"/>
                  </a:lnTo>
                  <a:lnTo>
                    <a:pt x="1032" y="11344"/>
                  </a:lnTo>
                  <a:lnTo>
                    <a:pt x="1650" y="11757"/>
                  </a:lnTo>
                  <a:lnTo>
                    <a:pt x="2269" y="12032"/>
                  </a:lnTo>
                  <a:lnTo>
                    <a:pt x="3025" y="12169"/>
                  </a:lnTo>
                  <a:lnTo>
                    <a:pt x="3850" y="12238"/>
                  </a:lnTo>
                  <a:lnTo>
                    <a:pt x="3850" y="12238"/>
                  </a:lnTo>
                  <a:lnTo>
                    <a:pt x="4607" y="12169"/>
                  </a:lnTo>
                  <a:lnTo>
                    <a:pt x="5363" y="12032"/>
                  </a:lnTo>
                  <a:lnTo>
                    <a:pt x="5982" y="11757"/>
                  </a:lnTo>
                  <a:lnTo>
                    <a:pt x="6600" y="11344"/>
                  </a:lnTo>
                  <a:lnTo>
                    <a:pt x="6600" y="11344"/>
                  </a:lnTo>
                  <a:lnTo>
                    <a:pt x="7013" y="10863"/>
                  </a:lnTo>
                  <a:lnTo>
                    <a:pt x="7357" y="10244"/>
                  </a:lnTo>
                  <a:lnTo>
                    <a:pt x="7563" y="9626"/>
                  </a:lnTo>
                  <a:lnTo>
                    <a:pt x="7632" y="8869"/>
                  </a:lnTo>
                  <a:lnTo>
                    <a:pt x="7632" y="8869"/>
                  </a:lnTo>
                  <a:lnTo>
                    <a:pt x="7563" y="8388"/>
                  </a:lnTo>
                  <a:lnTo>
                    <a:pt x="7494" y="7976"/>
                  </a:lnTo>
                  <a:lnTo>
                    <a:pt x="7288" y="7494"/>
                  </a:lnTo>
                  <a:lnTo>
                    <a:pt x="7082" y="7151"/>
                  </a:lnTo>
                  <a:lnTo>
                    <a:pt x="7082" y="7151"/>
                  </a:lnTo>
                  <a:lnTo>
                    <a:pt x="6738" y="6738"/>
                  </a:lnTo>
                  <a:lnTo>
                    <a:pt x="6394" y="6463"/>
                  </a:lnTo>
                  <a:lnTo>
                    <a:pt x="6050" y="6188"/>
                  </a:lnTo>
                  <a:lnTo>
                    <a:pt x="5569" y="5982"/>
                  </a:lnTo>
                  <a:lnTo>
                    <a:pt x="5569" y="5982"/>
                  </a:lnTo>
                  <a:lnTo>
                    <a:pt x="5982" y="5776"/>
                  </a:lnTo>
                  <a:lnTo>
                    <a:pt x="6325" y="5501"/>
                  </a:lnTo>
                  <a:lnTo>
                    <a:pt x="6600" y="5226"/>
                  </a:lnTo>
                  <a:lnTo>
                    <a:pt x="6875" y="4882"/>
                  </a:lnTo>
                  <a:lnTo>
                    <a:pt x="6875" y="4882"/>
                  </a:lnTo>
                  <a:lnTo>
                    <a:pt x="7082" y="4538"/>
                  </a:lnTo>
                  <a:lnTo>
                    <a:pt x="7219" y="4126"/>
                  </a:lnTo>
                  <a:lnTo>
                    <a:pt x="7288" y="3713"/>
                  </a:lnTo>
                  <a:lnTo>
                    <a:pt x="7357" y="3301"/>
                  </a:lnTo>
                  <a:lnTo>
                    <a:pt x="7357" y="3301"/>
                  </a:lnTo>
                  <a:lnTo>
                    <a:pt x="7288" y="2544"/>
                  </a:lnTo>
                  <a:lnTo>
                    <a:pt x="7082" y="1926"/>
                  </a:lnTo>
                  <a:lnTo>
                    <a:pt x="6807" y="1376"/>
                  </a:lnTo>
                  <a:lnTo>
                    <a:pt x="6394" y="894"/>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36"/>
            <p:cNvSpPr/>
            <p:nvPr/>
          </p:nvSpPr>
          <p:spPr>
            <a:xfrm>
              <a:off x="4097875" y="5251700"/>
              <a:ext cx="190800" cy="221750"/>
            </a:xfrm>
            <a:custGeom>
              <a:rect b="b" l="l" r="r" t="t"/>
              <a:pathLst>
                <a:path extrusionOk="0" fill="none" h="8870" w="7632">
                  <a:moveTo>
                    <a:pt x="1857" y="1"/>
                  </a:moveTo>
                  <a:lnTo>
                    <a:pt x="69" y="1"/>
                  </a:lnTo>
                  <a:lnTo>
                    <a:pt x="2957" y="4401"/>
                  </a:lnTo>
                  <a:lnTo>
                    <a:pt x="1" y="8870"/>
                  </a:lnTo>
                  <a:lnTo>
                    <a:pt x="1788" y="8870"/>
                  </a:lnTo>
                  <a:lnTo>
                    <a:pt x="3782" y="5570"/>
                  </a:lnTo>
                  <a:lnTo>
                    <a:pt x="5844" y="8870"/>
                  </a:lnTo>
                  <a:lnTo>
                    <a:pt x="7632" y="8870"/>
                  </a:lnTo>
                  <a:lnTo>
                    <a:pt x="4607" y="4401"/>
                  </a:lnTo>
                  <a:lnTo>
                    <a:pt x="7494" y="1"/>
                  </a:lnTo>
                  <a:lnTo>
                    <a:pt x="5776" y="1"/>
                  </a:lnTo>
                  <a:lnTo>
                    <a:pt x="3782" y="3232"/>
                  </a:lnTo>
                  <a:lnTo>
                    <a:pt x="1857"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36"/>
            <p:cNvSpPr/>
            <p:nvPr/>
          </p:nvSpPr>
          <p:spPr>
            <a:xfrm>
              <a:off x="2664450" y="4342500"/>
              <a:ext cx="2296275" cy="874850"/>
            </a:xfrm>
            <a:custGeom>
              <a:rect b="b" l="l" r="r" t="t"/>
              <a:pathLst>
                <a:path extrusionOk="0" h="34994" w="91851">
                  <a:moveTo>
                    <a:pt x="58369" y="9763"/>
                  </a:moveTo>
                  <a:lnTo>
                    <a:pt x="58919" y="9831"/>
                  </a:lnTo>
                  <a:lnTo>
                    <a:pt x="59400" y="9900"/>
                  </a:lnTo>
                  <a:lnTo>
                    <a:pt x="59881" y="9969"/>
                  </a:lnTo>
                  <a:lnTo>
                    <a:pt x="60294" y="10175"/>
                  </a:lnTo>
                  <a:lnTo>
                    <a:pt x="60706" y="10381"/>
                  </a:lnTo>
                  <a:lnTo>
                    <a:pt x="61119" y="10588"/>
                  </a:lnTo>
                  <a:lnTo>
                    <a:pt x="61463" y="10863"/>
                  </a:lnTo>
                  <a:lnTo>
                    <a:pt x="61738" y="11206"/>
                  </a:lnTo>
                  <a:lnTo>
                    <a:pt x="62013" y="11619"/>
                  </a:lnTo>
                  <a:lnTo>
                    <a:pt x="62219" y="12031"/>
                  </a:lnTo>
                  <a:lnTo>
                    <a:pt x="62425" y="12444"/>
                  </a:lnTo>
                  <a:lnTo>
                    <a:pt x="62631" y="12856"/>
                  </a:lnTo>
                  <a:lnTo>
                    <a:pt x="62838" y="13819"/>
                  </a:lnTo>
                  <a:lnTo>
                    <a:pt x="62906" y="14850"/>
                  </a:lnTo>
                  <a:lnTo>
                    <a:pt x="62906" y="15331"/>
                  </a:lnTo>
                  <a:lnTo>
                    <a:pt x="53694" y="15331"/>
                  </a:lnTo>
                  <a:lnTo>
                    <a:pt x="53625" y="15194"/>
                  </a:lnTo>
                  <a:lnTo>
                    <a:pt x="53831" y="14094"/>
                  </a:lnTo>
                  <a:lnTo>
                    <a:pt x="54175" y="13063"/>
                  </a:lnTo>
                  <a:lnTo>
                    <a:pt x="54656" y="12169"/>
                  </a:lnTo>
                  <a:lnTo>
                    <a:pt x="55206" y="11344"/>
                  </a:lnTo>
                  <a:lnTo>
                    <a:pt x="55550" y="11000"/>
                  </a:lnTo>
                  <a:lnTo>
                    <a:pt x="55894" y="10656"/>
                  </a:lnTo>
                  <a:lnTo>
                    <a:pt x="56238" y="10381"/>
                  </a:lnTo>
                  <a:lnTo>
                    <a:pt x="56650" y="10175"/>
                  </a:lnTo>
                  <a:lnTo>
                    <a:pt x="57063" y="10038"/>
                  </a:lnTo>
                  <a:lnTo>
                    <a:pt x="57475" y="9900"/>
                  </a:lnTo>
                  <a:lnTo>
                    <a:pt x="57888" y="9831"/>
                  </a:lnTo>
                  <a:lnTo>
                    <a:pt x="58369" y="9763"/>
                  </a:lnTo>
                  <a:close/>
                  <a:moveTo>
                    <a:pt x="12650" y="3025"/>
                  </a:moveTo>
                  <a:lnTo>
                    <a:pt x="13544" y="3163"/>
                  </a:lnTo>
                  <a:lnTo>
                    <a:pt x="14438" y="3438"/>
                  </a:lnTo>
                  <a:lnTo>
                    <a:pt x="15194" y="3713"/>
                  </a:lnTo>
                  <a:lnTo>
                    <a:pt x="15950" y="4125"/>
                  </a:lnTo>
                  <a:lnTo>
                    <a:pt x="16706" y="4675"/>
                  </a:lnTo>
                  <a:lnTo>
                    <a:pt x="17325" y="5294"/>
                  </a:lnTo>
                  <a:lnTo>
                    <a:pt x="17875" y="5981"/>
                  </a:lnTo>
                  <a:lnTo>
                    <a:pt x="18425" y="6738"/>
                  </a:lnTo>
                  <a:lnTo>
                    <a:pt x="18906" y="7563"/>
                  </a:lnTo>
                  <a:lnTo>
                    <a:pt x="19250" y="8456"/>
                  </a:lnTo>
                  <a:lnTo>
                    <a:pt x="19594" y="9350"/>
                  </a:lnTo>
                  <a:lnTo>
                    <a:pt x="19800" y="10313"/>
                  </a:lnTo>
                  <a:lnTo>
                    <a:pt x="20006" y="11413"/>
                  </a:lnTo>
                  <a:lnTo>
                    <a:pt x="20144" y="12444"/>
                  </a:lnTo>
                  <a:lnTo>
                    <a:pt x="20144" y="13613"/>
                  </a:lnTo>
                  <a:lnTo>
                    <a:pt x="20144" y="14025"/>
                  </a:lnTo>
                  <a:lnTo>
                    <a:pt x="20144" y="15194"/>
                  </a:lnTo>
                  <a:lnTo>
                    <a:pt x="20006" y="16294"/>
                  </a:lnTo>
                  <a:lnTo>
                    <a:pt x="19869" y="17325"/>
                  </a:lnTo>
                  <a:lnTo>
                    <a:pt x="19594" y="18356"/>
                  </a:lnTo>
                  <a:lnTo>
                    <a:pt x="19250" y="19250"/>
                  </a:lnTo>
                  <a:lnTo>
                    <a:pt x="18906" y="20144"/>
                  </a:lnTo>
                  <a:lnTo>
                    <a:pt x="18425" y="20969"/>
                  </a:lnTo>
                  <a:lnTo>
                    <a:pt x="17944" y="21725"/>
                  </a:lnTo>
                  <a:lnTo>
                    <a:pt x="17325" y="22413"/>
                  </a:lnTo>
                  <a:lnTo>
                    <a:pt x="16706" y="23031"/>
                  </a:lnTo>
                  <a:lnTo>
                    <a:pt x="16019" y="23581"/>
                  </a:lnTo>
                  <a:lnTo>
                    <a:pt x="15263" y="23994"/>
                  </a:lnTo>
                  <a:lnTo>
                    <a:pt x="14438" y="24269"/>
                  </a:lnTo>
                  <a:lnTo>
                    <a:pt x="13613" y="24544"/>
                  </a:lnTo>
                  <a:lnTo>
                    <a:pt x="12650" y="24681"/>
                  </a:lnTo>
                  <a:lnTo>
                    <a:pt x="10794" y="24681"/>
                  </a:lnTo>
                  <a:lnTo>
                    <a:pt x="9900" y="24544"/>
                  </a:lnTo>
                  <a:lnTo>
                    <a:pt x="9075" y="24269"/>
                  </a:lnTo>
                  <a:lnTo>
                    <a:pt x="8319" y="23994"/>
                  </a:lnTo>
                  <a:lnTo>
                    <a:pt x="7563" y="23513"/>
                  </a:lnTo>
                  <a:lnTo>
                    <a:pt x="6944" y="23031"/>
                  </a:lnTo>
                  <a:lnTo>
                    <a:pt x="6325" y="22413"/>
                  </a:lnTo>
                  <a:lnTo>
                    <a:pt x="5775" y="21725"/>
                  </a:lnTo>
                  <a:lnTo>
                    <a:pt x="5225" y="20969"/>
                  </a:lnTo>
                  <a:lnTo>
                    <a:pt x="4813" y="20144"/>
                  </a:lnTo>
                  <a:lnTo>
                    <a:pt x="4469" y="19250"/>
                  </a:lnTo>
                  <a:lnTo>
                    <a:pt x="4125" y="18356"/>
                  </a:lnTo>
                  <a:lnTo>
                    <a:pt x="3919" y="17325"/>
                  </a:lnTo>
                  <a:lnTo>
                    <a:pt x="3713" y="16294"/>
                  </a:lnTo>
                  <a:lnTo>
                    <a:pt x="3644" y="15194"/>
                  </a:lnTo>
                  <a:lnTo>
                    <a:pt x="3644" y="14025"/>
                  </a:lnTo>
                  <a:lnTo>
                    <a:pt x="3644" y="13613"/>
                  </a:lnTo>
                  <a:lnTo>
                    <a:pt x="3644" y="12444"/>
                  </a:lnTo>
                  <a:lnTo>
                    <a:pt x="3713" y="11413"/>
                  </a:lnTo>
                  <a:lnTo>
                    <a:pt x="3919" y="10381"/>
                  </a:lnTo>
                  <a:lnTo>
                    <a:pt x="4125" y="9350"/>
                  </a:lnTo>
                  <a:lnTo>
                    <a:pt x="4469" y="8456"/>
                  </a:lnTo>
                  <a:lnTo>
                    <a:pt x="4813" y="7563"/>
                  </a:lnTo>
                  <a:lnTo>
                    <a:pt x="5225" y="6738"/>
                  </a:lnTo>
                  <a:lnTo>
                    <a:pt x="5775" y="5981"/>
                  </a:lnTo>
                  <a:lnTo>
                    <a:pt x="6325" y="5294"/>
                  </a:lnTo>
                  <a:lnTo>
                    <a:pt x="6944" y="4675"/>
                  </a:lnTo>
                  <a:lnTo>
                    <a:pt x="7563" y="4125"/>
                  </a:lnTo>
                  <a:lnTo>
                    <a:pt x="8319" y="3713"/>
                  </a:lnTo>
                  <a:lnTo>
                    <a:pt x="9075" y="3438"/>
                  </a:lnTo>
                  <a:lnTo>
                    <a:pt x="9900" y="3163"/>
                  </a:lnTo>
                  <a:lnTo>
                    <a:pt x="10794" y="3025"/>
                  </a:lnTo>
                  <a:close/>
                  <a:moveTo>
                    <a:pt x="38156" y="9900"/>
                  </a:moveTo>
                  <a:lnTo>
                    <a:pt x="38775" y="10038"/>
                  </a:lnTo>
                  <a:lnTo>
                    <a:pt x="39325" y="10175"/>
                  </a:lnTo>
                  <a:lnTo>
                    <a:pt x="39806" y="10450"/>
                  </a:lnTo>
                  <a:lnTo>
                    <a:pt x="40288" y="10725"/>
                  </a:lnTo>
                  <a:lnTo>
                    <a:pt x="40700" y="11138"/>
                  </a:lnTo>
                  <a:lnTo>
                    <a:pt x="41113" y="11550"/>
                  </a:lnTo>
                  <a:lnTo>
                    <a:pt x="41456" y="12031"/>
                  </a:lnTo>
                  <a:lnTo>
                    <a:pt x="41800" y="12650"/>
                  </a:lnTo>
                  <a:lnTo>
                    <a:pt x="42075" y="13200"/>
                  </a:lnTo>
                  <a:lnTo>
                    <a:pt x="42281" y="13888"/>
                  </a:lnTo>
                  <a:lnTo>
                    <a:pt x="42488" y="14575"/>
                  </a:lnTo>
                  <a:lnTo>
                    <a:pt x="42625" y="15263"/>
                  </a:lnTo>
                  <a:lnTo>
                    <a:pt x="42694" y="16019"/>
                  </a:lnTo>
                  <a:lnTo>
                    <a:pt x="42763" y="16844"/>
                  </a:lnTo>
                  <a:lnTo>
                    <a:pt x="42831" y="17669"/>
                  </a:lnTo>
                  <a:lnTo>
                    <a:pt x="42831" y="18081"/>
                  </a:lnTo>
                  <a:lnTo>
                    <a:pt x="42763" y="18769"/>
                  </a:lnTo>
                  <a:lnTo>
                    <a:pt x="42694" y="19456"/>
                  </a:lnTo>
                  <a:lnTo>
                    <a:pt x="42625" y="20144"/>
                  </a:lnTo>
                  <a:lnTo>
                    <a:pt x="42488" y="20763"/>
                  </a:lnTo>
                  <a:lnTo>
                    <a:pt x="42281" y="21381"/>
                  </a:lnTo>
                  <a:lnTo>
                    <a:pt x="42075" y="21931"/>
                  </a:lnTo>
                  <a:lnTo>
                    <a:pt x="41800" y="22481"/>
                  </a:lnTo>
                  <a:lnTo>
                    <a:pt x="41456" y="22963"/>
                  </a:lnTo>
                  <a:lnTo>
                    <a:pt x="41113" y="23375"/>
                  </a:lnTo>
                  <a:lnTo>
                    <a:pt x="40700" y="23788"/>
                  </a:lnTo>
                  <a:lnTo>
                    <a:pt x="40288" y="24131"/>
                  </a:lnTo>
                  <a:lnTo>
                    <a:pt x="39806" y="24338"/>
                  </a:lnTo>
                  <a:lnTo>
                    <a:pt x="39325" y="24544"/>
                  </a:lnTo>
                  <a:lnTo>
                    <a:pt x="38775" y="24750"/>
                  </a:lnTo>
                  <a:lnTo>
                    <a:pt x="38156" y="24819"/>
                  </a:lnTo>
                  <a:lnTo>
                    <a:pt x="36781" y="24819"/>
                  </a:lnTo>
                  <a:lnTo>
                    <a:pt x="36094" y="24681"/>
                  </a:lnTo>
                  <a:lnTo>
                    <a:pt x="35406" y="24475"/>
                  </a:lnTo>
                  <a:lnTo>
                    <a:pt x="34856" y="24131"/>
                  </a:lnTo>
                  <a:lnTo>
                    <a:pt x="34306" y="23788"/>
                  </a:lnTo>
                  <a:lnTo>
                    <a:pt x="33825" y="23375"/>
                  </a:lnTo>
                  <a:lnTo>
                    <a:pt x="33413" y="22825"/>
                  </a:lnTo>
                  <a:lnTo>
                    <a:pt x="33069" y="22275"/>
                  </a:lnTo>
                  <a:lnTo>
                    <a:pt x="33069" y="12513"/>
                  </a:lnTo>
                  <a:lnTo>
                    <a:pt x="33413" y="11963"/>
                  </a:lnTo>
                  <a:lnTo>
                    <a:pt x="33825" y="11413"/>
                  </a:lnTo>
                  <a:lnTo>
                    <a:pt x="34306" y="11000"/>
                  </a:lnTo>
                  <a:lnTo>
                    <a:pt x="34856" y="10588"/>
                  </a:lnTo>
                  <a:lnTo>
                    <a:pt x="35475" y="10313"/>
                  </a:lnTo>
                  <a:lnTo>
                    <a:pt x="36094" y="10038"/>
                  </a:lnTo>
                  <a:lnTo>
                    <a:pt x="36781" y="9900"/>
                  </a:lnTo>
                  <a:close/>
                  <a:moveTo>
                    <a:pt x="82019" y="6944"/>
                  </a:moveTo>
                  <a:lnTo>
                    <a:pt x="81125" y="7013"/>
                  </a:lnTo>
                  <a:lnTo>
                    <a:pt x="80231" y="7150"/>
                  </a:lnTo>
                  <a:lnTo>
                    <a:pt x="79406" y="7425"/>
                  </a:lnTo>
                  <a:lnTo>
                    <a:pt x="78581" y="7838"/>
                  </a:lnTo>
                  <a:lnTo>
                    <a:pt x="77894" y="8319"/>
                  </a:lnTo>
                  <a:lnTo>
                    <a:pt x="77206" y="8869"/>
                  </a:lnTo>
                  <a:lnTo>
                    <a:pt x="76656" y="9556"/>
                  </a:lnTo>
                  <a:lnTo>
                    <a:pt x="76106" y="10244"/>
                  </a:lnTo>
                  <a:lnTo>
                    <a:pt x="75831" y="7288"/>
                  </a:lnTo>
                  <a:lnTo>
                    <a:pt x="69575" y="7288"/>
                  </a:lnTo>
                  <a:lnTo>
                    <a:pt x="69575" y="9625"/>
                  </a:lnTo>
                  <a:lnTo>
                    <a:pt x="72600" y="10175"/>
                  </a:lnTo>
                  <a:lnTo>
                    <a:pt x="72600" y="24475"/>
                  </a:lnTo>
                  <a:lnTo>
                    <a:pt x="69575" y="24956"/>
                  </a:lnTo>
                  <a:lnTo>
                    <a:pt x="69575" y="27294"/>
                  </a:lnTo>
                  <a:lnTo>
                    <a:pt x="79269" y="27294"/>
                  </a:lnTo>
                  <a:lnTo>
                    <a:pt x="79269" y="24956"/>
                  </a:lnTo>
                  <a:lnTo>
                    <a:pt x="76244" y="24475"/>
                  </a:lnTo>
                  <a:lnTo>
                    <a:pt x="76244" y="12719"/>
                  </a:lnTo>
                  <a:lnTo>
                    <a:pt x="76656" y="12100"/>
                  </a:lnTo>
                  <a:lnTo>
                    <a:pt x="77069" y="11550"/>
                  </a:lnTo>
                  <a:lnTo>
                    <a:pt x="77619" y="11069"/>
                  </a:lnTo>
                  <a:lnTo>
                    <a:pt x="78169" y="10656"/>
                  </a:lnTo>
                  <a:lnTo>
                    <a:pt x="78788" y="10313"/>
                  </a:lnTo>
                  <a:lnTo>
                    <a:pt x="79475" y="10106"/>
                  </a:lnTo>
                  <a:lnTo>
                    <a:pt x="80163" y="9900"/>
                  </a:lnTo>
                  <a:lnTo>
                    <a:pt x="80919" y="9900"/>
                  </a:lnTo>
                  <a:lnTo>
                    <a:pt x="81950" y="9969"/>
                  </a:lnTo>
                  <a:lnTo>
                    <a:pt x="82431" y="10038"/>
                  </a:lnTo>
                  <a:lnTo>
                    <a:pt x="82844" y="10175"/>
                  </a:lnTo>
                  <a:lnTo>
                    <a:pt x="83188" y="10313"/>
                  </a:lnTo>
                  <a:lnTo>
                    <a:pt x="83531" y="10519"/>
                  </a:lnTo>
                  <a:lnTo>
                    <a:pt x="83875" y="10725"/>
                  </a:lnTo>
                  <a:lnTo>
                    <a:pt x="84150" y="11000"/>
                  </a:lnTo>
                  <a:lnTo>
                    <a:pt x="84356" y="11275"/>
                  </a:lnTo>
                  <a:lnTo>
                    <a:pt x="84563" y="11619"/>
                  </a:lnTo>
                  <a:lnTo>
                    <a:pt x="84769" y="12031"/>
                  </a:lnTo>
                  <a:lnTo>
                    <a:pt x="84906" y="12513"/>
                  </a:lnTo>
                  <a:lnTo>
                    <a:pt x="85113" y="13544"/>
                  </a:lnTo>
                  <a:lnTo>
                    <a:pt x="85181" y="14713"/>
                  </a:lnTo>
                  <a:lnTo>
                    <a:pt x="85181" y="24475"/>
                  </a:lnTo>
                  <a:lnTo>
                    <a:pt x="82156" y="24956"/>
                  </a:lnTo>
                  <a:lnTo>
                    <a:pt x="82156" y="27294"/>
                  </a:lnTo>
                  <a:lnTo>
                    <a:pt x="91850" y="27294"/>
                  </a:lnTo>
                  <a:lnTo>
                    <a:pt x="91850" y="24956"/>
                  </a:lnTo>
                  <a:lnTo>
                    <a:pt x="88825" y="24475"/>
                  </a:lnTo>
                  <a:lnTo>
                    <a:pt x="88825" y="14644"/>
                  </a:lnTo>
                  <a:lnTo>
                    <a:pt x="88756" y="13681"/>
                  </a:lnTo>
                  <a:lnTo>
                    <a:pt x="88688" y="12856"/>
                  </a:lnTo>
                  <a:lnTo>
                    <a:pt x="88550" y="11963"/>
                  </a:lnTo>
                  <a:lnTo>
                    <a:pt x="88344" y="11206"/>
                  </a:lnTo>
                  <a:lnTo>
                    <a:pt x="88138" y="10519"/>
                  </a:lnTo>
                  <a:lnTo>
                    <a:pt x="87794" y="9900"/>
                  </a:lnTo>
                  <a:lnTo>
                    <a:pt x="87450" y="9350"/>
                  </a:lnTo>
                  <a:lnTo>
                    <a:pt x="87038" y="8800"/>
                  </a:lnTo>
                  <a:lnTo>
                    <a:pt x="86556" y="8388"/>
                  </a:lnTo>
                  <a:lnTo>
                    <a:pt x="86075" y="7975"/>
                  </a:lnTo>
                  <a:lnTo>
                    <a:pt x="85525" y="7700"/>
                  </a:lnTo>
                  <a:lnTo>
                    <a:pt x="84906" y="7425"/>
                  </a:lnTo>
                  <a:lnTo>
                    <a:pt x="84288" y="7219"/>
                  </a:lnTo>
                  <a:lnTo>
                    <a:pt x="83531" y="7013"/>
                  </a:lnTo>
                  <a:lnTo>
                    <a:pt x="82844" y="6944"/>
                  </a:lnTo>
                  <a:close/>
                  <a:moveTo>
                    <a:pt x="11688" y="0"/>
                  </a:moveTo>
                  <a:lnTo>
                    <a:pt x="10381" y="69"/>
                  </a:lnTo>
                  <a:lnTo>
                    <a:pt x="9213" y="275"/>
                  </a:lnTo>
                  <a:lnTo>
                    <a:pt x="8044" y="550"/>
                  </a:lnTo>
                  <a:lnTo>
                    <a:pt x="6944" y="963"/>
                  </a:lnTo>
                  <a:lnTo>
                    <a:pt x="5913" y="1513"/>
                  </a:lnTo>
                  <a:lnTo>
                    <a:pt x="4950" y="2200"/>
                  </a:lnTo>
                  <a:lnTo>
                    <a:pt x="4056" y="2956"/>
                  </a:lnTo>
                  <a:lnTo>
                    <a:pt x="3231" y="3919"/>
                  </a:lnTo>
                  <a:lnTo>
                    <a:pt x="2475" y="4881"/>
                  </a:lnTo>
                  <a:lnTo>
                    <a:pt x="1788" y="5981"/>
                  </a:lnTo>
                  <a:lnTo>
                    <a:pt x="1238" y="7081"/>
                  </a:lnTo>
                  <a:lnTo>
                    <a:pt x="756" y="8319"/>
                  </a:lnTo>
                  <a:lnTo>
                    <a:pt x="413" y="9556"/>
                  </a:lnTo>
                  <a:lnTo>
                    <a:pt x="206" y="10863"/>
                  </a:lnTo>
                  <a:lnTo>
                    <a:pt x="0" y="12238"/>
                  </a:lnTo>
                  <a:lnTo>
                    <a:pt x="0" y="13681"/>
                  </a:lnTo>
                  <a:lnTo>
                    <a:pt x="0" y="14025"/>
                  </a:lnTo>
                  <a:lnTo>
                    <a:pt x="0" y="15469"/>
                  </a:lnTo>
                  <a:lnTo>
                    <a:pt x="206" y="16844"/>
                  </a:lnTo>
                  <a:lnTo>
                    <a:pt x="413" y="18150"/>
                  </a:lnTo>
                  <a:lnTo>
                    <a:pt x="756" y="19388"/>
                  </a:lnTo>
                  <a:lnTo>
                    <a:pt x="1238" y="20625"/>
                  </a:lnTo>
                  <a:lnTo>
                    <a:pt x="1788" y="21725"/>
                  </a:lnTo>
                  <a:lnTo>
                    <a:pt x="2475" y="22825"/>
                  </a:lnTo>
                  <a:lnTo>
                    <a:pt x="3231" y="23788"/>
                  </a:lnTo>
                  <a:lnTo>
                    <a:pt x="4056" y="24681"/>
                  </a:lnTo>
                  <a:lnTo>
                    <a:pt x="4950" y="25506"/>
                  </a:lnTo>
                  <a:lnTo>
                    <a:pt x="5913" y="26194"/>
                  </a:lnTo>
                  <a:lnTo>
                    <a:pt x="6944" y="26744"/>
                  </a:lnTo>
                  <a:lnTo>
                    <a:pt x="8044" y="27156"/>
                  </a:lnTo>
                  <a:lnTo>
                    <a:pt x="9213" y="27431"/>
                  </a:lnTo>
                  <a:lnTo>
                    <a:pt x="10381" y="27638"/>
                  </a:lnTo>
                  <a:lnTo>
                    <a:pt x="11688" y="27706"/>
                  </a:lnTo>
                  <a:lnTo>
                    <a:pt x="12994" y="27638"/>
                  </a:lnTo>
                  <a:lnTo>
                    <a:pt x="14231" y="27431"/>
                  </a:lnTo>
                  <a:lnTo>
                    <a:pt x="15400" y="27156"/>
                  </a:lnTo>
                  <a:lnTo>
                    <a:pt x="16569" y="26744"/>
                  </a:lnTo>
                  <a:lnTo>
                    <a:pt x="17600" y="26194"/>
                  </a:lnTo>
                  <a:lnTo>
                    <a:pt x="18631" y="25506"/>
                  </a:lnTo>
                  <a:lnTo>
                    <a:pt x="19525" y="24681"/>
                  </a:lnTo>
                  <a:lnTo>
                    <a:pt x="20419" y="23788"/>
                  </a:lnTo>
                  <a:lnTo>
                    <a:pt x="21175" y="22825"/>
                  </a:lnTo>
                  <a:lnTo>
                    <a:pt x="21863" y="21725"/>
                  </a:lnTo>
                  <a:lnTo>
                    <a:pt x="22481" y="20625"/>
                  </a:lnTo>
                  <a:lnTo>
                    <a:pt x="22963" y="19388"/>
                  </a:lnTo>
                  <a:lnTo>
                    <a:pt x="23306" y="18150"/>
                  </a:lnTo>
                  <a:lnTo>
                    <a:pt x="23581" y="16844"/>
                  </a:lnTo>
                  <a:lnTo>
                    <a:pt x="23719" y="15469"/>
                  </a:lnTo>
                  <a:lnTo>
                    <a:pt x="23788" y="14025"/>
                  </a:lnTo>
                  <a:lnTo>
                    <a:pt x="23788" y="13681"/>
                  </a:lnTo>
                  <a:lnTo>
                    <a:pt x="23719" y="12238"/>
                  </a:lnTo>
                  <a:lnTo>
                    <a:pt x="23581" y="10863"/>
                  </a:lnTo>
                  <a:lnTo>
                    <a:pt x="23306" y="9556"/>
                  </a:lnTo>
                  <a:lnTo>
                    <a:pt x="22963" y="8319"/>
                  </a:lnTo>
                  <a:lnTo>
                    <a:pt x="22481" y="7081"/>
                  </a:lnTo>
                  <a:lnTo>
                    <a:pt x="21863" y="5981"/>
                  </a:lnTo>
                  <a:lnTo>
                    <a:pt x="21175" y="4881"/>
                  </a:lnTo>
                  <a:lnTo>
                    <a:pt x="20419" y="3919"/>
                  </a:lnTo>
                  <a:lnTo>
                    <a:pt x="19525" y="2956"/>
                  </a:lnTo>
                  <a:lnTo>
                    <a:pt x="18631" y="2200"/>
                  </a:lnTo>
                  <a:lnTo>
                    <a:pt x="17600" y="1513"/>
                  </a:lnTo>
                  <a:lnTo>
                    <a:pt x="16569" y="963"/>
                  </a:lnTo>
                  <a:lnTo>
                    <a:pt x="15400" y="550"/>
                  </a:lnTo>
                  <a:lnTo>
                    <a:pt x="14231" y="275"/>
                  </a:lnTo>
                  <a:lnTo>
                    <a:pt x="12994" y="69"/>
                  </a:lnTo>
                  <a:lnTo>
                    <a:pt x="11688" y="0"/>
                  </a:lnTo>
                  <a:close/>
                  <a:moveTo>
                    <a:pt x="57475" y="6944"/>
                  </a:moveTo>
                  <a:lnTo>
                    <a:pt x="56650" y="7081"/>
                  </a:lnTo>
                  <a:lnTo>
                    <a:pt x="55894" y="7356"/>
                  </a:lnTo>
                  <a:lnTo>
                    <a:pt x="55138" y="7631"/>
                  </a:lnTo>
                  <a:lnTo>
                    <a:pt x="54381" y="8044"/>
                  </a:lnTo>
                  <a:lnTo>
                    <a:pt x="53625" y="8525"/>
                  </a:lnTo>
                  <a:lnTo>
                    <a:pt x="53006" y="9075"/>
                  </a:lnTo>
                  <a:lnTo>
                    <a:pt x="52319" y="9763"/>
                  </a:lnTo>
                  <a:lnTo>
                    <a:pt x="51769" y="10519"/>
                  </a:lnTo>
                  <a:lnTo>
                    <a:pt x="51219" y="11275"/>
                  </a:lnTo>
                  <a:lnTo>
                    <a:pt x="50806" y="12100"/>
                  </a:lnTo>
                  <a:lnTo>
                    <a:pt x="50394" y="12925"/>
                  </a:lnTo>
                  <a:lnTo>
                    <a:pt x="50119" y="13888"/>
                  </a:lnTo>
                  <a:lnTo>
                    <a:pt x="49981" y="14850"/>
                  </a:lnTo>
                  <a:lnTo>
                    <a:pt x="49844" y="15813"/>
                  </a:lnTo>
                  <a:lnTo>
                    <a:pt x="49775" y="16844"/>
                  </a:lnTo>
                  <a:lnTo>
                    <a:pt x="49775" y="17669"/>
                  </a:lnTo>
                  <a:lnTo>
                    <a:pt x="49844" y="18769"/>
                  </a:lnTo>
                  <a:lnTo>
                    <a:pt x="49913" y="19800"/>
                  </a:lnTo>
                  <a:lnTo>
                    <a:pt x="50119" y="20763"/>
                  </a:lnTo>
                  <a:lnTo>
                    <a:pt x="50394" y="21725"/>
                  </a:lnTo>
                  <a:lnTo>
                    <a:pt x="50738" y="22550"/>
                  </a:lnTo>
                  <a:lnTo>
                    <a:pt x="51150" y="23375"/>
                  </a:lnTo>
                  <a:lnTo>
                    <a:pt x="51700" y="24200"/>
                  </a:lnTo>
                  <a:lnTo>
                    <a:pt x="52250" y="24888"/>
                  </a:lnTo>
                  <a:lnTo>
                    <a:pt x="52869" y="25575"/>
                  </a:lnTo>
                  <a:lnTo>
                    <a:pt x="53625" y="26125"/>
                  </a:lnTo>
                  <a:lnTo>
                    <a:pt x="54381" y="26606"/>
                  </a:lnTo>
                  <a:lnTo>
                    <a:pt x="55138" y="27019"/>
                  </a:lnTo>
                  <a:lnTo>
                    <a:pt x="56031" y="27294"/>
                  </a:lnTo>
                  <a:lnTo>
                    <a:pt x="56925" y="27500"/>
                  </a:lnTo>
                  <a:lnTo>
                    <a:pt x="57888" y="27638"/>
                  </a:lnTo>
                  <a:lnTo>
                    <a:pt x="58919" y="27706"/>
                  </a:lnTo>
                  <a:lnTo>
                    <a:pt x="60088" y="27638"/>
                  </a:lnTo>
                  <a:lnTo>
                    <a:pt x="61188" y="27500"/>
                  </a:lnTo>
                  <a:lnTo>
                    <a:pt x="62219" y="27294"/>
                  </a:lnTo>
                  <a:lnTo>
                    <a:pt x="63113" y="26950"/>
                  </a:lnTo>
                  <a:lnTo>
                    <a:pt x="64006" y="26606"/>
                  </a:lnTo>
                  <a:lnTo>
                    <a:pt x="64763" y="26194"/>
                  </a:lnTo>
                  <a:lnTo>
                    <a:pt x="65381" y="25713"/>
                  </a:lnTo>
                  <a:lnTo>
                    <a:pt x="66000" y="25231"/>
                  </a:lnTo>
                  <a:lnTo>
                    <a:pt x="64556" y="22825"/>
                  </a:lnTo>
                  <a:lnTo>
                    <a:pt x="64006" y="23306"/>
                  </a:lnTo>
                  <a:lnTo>
                    <a:pt x="63456" y="23650"/>
                  </a:lnTo>
                  <a:lnTo>
                    <a:pt x="62838" y="23994"/>
                  </a:lnTo>
                  <a:lnTo>
                    <a:pt x="62150" y="24338"/>
                  </a:lnTo>
                  <a:lnTo>
                    <a:pt x="61394" y="24544"/>
                  </a:lnTo>
                  <a:lnTo>
                    <a:pt x="60638" y="24681"/>
                  </a:lnTo>
                  <a:lnTo>
                    <a:pt x="59813" y="24819"/>
                  </a:lnTo>
                  <a:lnTo>
                    <a:pt x="58300" y="24819"/>
                  </a:lnTo>
                  <a:lnTo>
                    <a:pt x="57681" y="24750"/>
                  </a:lnTo>
                  <a:lnTo>
                    <a:pt x="57131" y="24544"/>
                  </a:lnTo>
                  <a:lnTo>
                    <a:pt x="56650" y="24338"/>
                  </a:lnTo>
                  <a:lnTo>
                    <a:pt x="56169" y="24131"/>
                  </a:lnTo>
                  <a:lnTo>
                    <a:pt x="55756" y="23788"/>
                  </a:lnTo>
                  <a:lnTo>
                    <a:pt x="55344" y="23444"/>
                  </a:lnTo>
                  <a:lnTo>
                    <a:pt x="54931" y="22963"/>
                  </a:lnTo>
                  <a:lnTo>
                    <a:pt x="54656" y="22481"/>
                  </a:lnTo>
                  <a:lnTo>
                    <a:pt x="54313" y="22000"/>
                  </a:lnTo>
                  <a:lnTo>
                    <a:pt x="54106" y="21450"/>
                  </a:lnTo>
                  <a:lnTo>
                    <a:pt x="53900" y="20831"/>
                  </a:lnTo>
                  <a:lnTo>
                    <a:pt x="53763" y="20281"/>
                  </a:lnTo>
                  <a:lnTo>
                    <a:pt x="53625" y="19594"/>
                  </a:lnTo>
                  <a:lnTo>
                    <a:pt x="53556" y="18975"/>
                  </a:lnTo>
                  <a:lnTo>
                    <a:pt x="53488" y="18219"/>
                  </a:lnTo>
                  <a:lnTo>
                    <a:pt x="53556" y="18150"/>
                  </a:lnTo>
                  <a:lnTo>
                    <a:pt x="66550" y="18150"/>
                  </a:lnTo>
                  <a:lnTo>
                    <a:pt x="66550" y="15881"/>
                  </a:lnTo>
                  <a:lnTo>
                    <a:pt x="66481" y="14850"/>
                  </a:lnTo>
                  <a:lnTo>
                    <a:pt x="66413" y="13956"/>
                  </a:lnTo>
                  <a:lnTo>
                    <a:pt x="66206" y="13063"/>
                  </a:lnTo>
                  <a:lnTo>
                    <a:pt x="66000" y="12238"/>
                  </a:lnTo>
                  <a:lnTo>
                    <a:pt x="65725" y="11413"/>
                  </a:lnTo>
                  <a:lnTo>
                    <a:pt x="65381" y="10656"/>
                  </a:lnTo>
                  <a:lnTo>
                    <a:pt x="64969" y="9969"/>
                  </a:lnTo>
                  <a:lnTo>
                    <a:pt x="64419" y="9350"/>
                  </a:lnTo>
                  <a:lnTo>
                    <a:pt x="63869" y="8800"/>
                  </a:lnTo>
                  <a:lnTo>
                    <a:pt x="63319" y="8319"/>
                  </a:lnTo>
                  <a:lnTo>
                    <a:pt x="62631" y="7906"/>
                  </a:lnTo>
                  <a:lnTo>
                    <a:pt x="61875" y="7563"/>
                  </a:lnTo>
                  <a:lnTo>
                    <a:pt x="61119" y="7288"/>
                  </a:lnTo>
                  <a:lnTo>
                    <a:pt x="60225" y="7081"/>
                  </a:lnTo>
                  <a:lnTo>
                    <a:pt x="59331" y="6944"/>
                  </a:lnTo>
                  <a:close/>
                  <a:moveTo>
                    <a:pt x="37744" y="6944"/>
                  </a:moveTo>
                  <a:lnTo>
                    <a:pt x="36850" y="7081"/>
                  </a:lnTo>
                  <a:lnTo>
                    <a:pt x="36025" y="7356"/>
                  </a:lnTo>
                  <a:lnTo>
                    <a:pt x="35338" y="7631"/>
                  </a:lnTo>
                  <a:lnTo>
                    <a:pt x="34650" y="8044"/>
                  </a:lnTo>
                  <a:lnTo>
                    <a:pt x="33963" y="8525"/>
                  </a:lnTo>
                  <a:lnTo>
                    <a:pt x="33413" y="9075"/>
                  </a:lnTo>
                  <a:lnTo>
                    <a:pt x="32863" y="9763"/>
                  </a:lnTo>
                  <a:lnTo>
                    <a:pt x="32519" y="7288"/>
                  </a:lnTo>
                  <a:lnTo>
                    <a:pt x="26400" y="7288"/>
                  </a:lnTo>
                  <a:lnTo>
                    <a:pt x="26400" y="9625"/>
                  </a:lnTo>
                  <a:lnTo>
                    <a:pt x="29425" y="10175"/>
                  </a:lnTo>
                  <a:lnTo>
                    <a:pt x="29425" y="32106"/>
                  </a:lnTo>
                  <a:lnTo>
                    <a:pt x="26400" y="32656"/>
                  </a:lnTo>
                  <a:lnTo>
                    <a:pt x="26400" y="34994"/>
                  </a:lnTo>
                  <a:lnTo>
                    <a:pt x="36094" y="34994"/>
                  </a:lnTo>
                  <a:lnTo>
                    <a:pt x="36094" y="32656"/>
                  </a:lnTo>
                  <a:lnTo>
                    <a:pt x="33069" y="32106"/>
                  </a:lnTo>
                  <a:lnTo>
                    <a:pt x="33069" y="25231"/>
                  </a:lnTo>
                  <a:lnTo>
                    <a:pt x="33550" y="25781"/>
                  </a:lnTo>
                  <a:lnTo>
                    <a:pt x="34169" y="26263"/>
                  </a:lnTo>
                  <a:lnTo>
                    <a:pt x="34788" y="26744"/>
                  </a:lnTo>
                  <a:lnTo>
                    <a:pt x="35475" y="27088"/>
                  </a:lnTo>
                  <a:lnTo>
                    <a:pt x="36163" y="27363"/>
                  </a:lnTo>
                  <a:lnTo>
                    <a:pt x="36919" y="27500"/>
                  </a:lnTo>
                  <a:lnTo>
                    <a:pt x="37813" y="27638"/>
                  </a:lnTo>
                  <a:lnTo>
                    <a:pt x="38706" y="27706"/>
                  </a:lnTo>
                  <a:lnTo>
                    <a:pt x="39600" y="27638"/>
                  </a:lnTo>
                  <a:lnTo>
                    <a:pt x="40425" y="27500"/>
                  </a:lnTo>
                  <a:lnTo>
                    <a:pt x="41181" y="27294"/>
                  </a:lnTo>
                  <a:lnTo>
                    <a:pt x="41938" y="27019"/>
                  </a:lnTo>
                  <a:lnTo>
                    <a:pt x="42625" y="26675"/>
                  </a:lnTo>
                  <a:lnTo>
                    <a:pt x="43244" y="26194"/>
                  </a:lnTo>
                  <a:lnTo>
                    <a:pt x="43863" y="25644"/>
                  </a:lnTo>
                  <a:lnTo>
                    <a:pt x="44413" y="25025"/>
                  </a:lnTo>
                  <a:lnTo>
                    <a:pt x="44894" y="24338"/>
                  </a:lnTo>
                  <a:lnTo>
                    <a:pt x="45306" y="23581"/>
                  </a:lnTo>
                  <a:lnTo>
                    <a:pt x="45650" y="22825"/>
                  </a:lnTo>
                  <a:lnTo>
                    <a:pt x="45925" y="21931"/>
                  </a:lnTo>
                  <a:lnTo>
                    <a:pt x="46200" y="21038"/>
                  </a:lnTo>
                  <a:lnTo>
                    <a:pt x="46338" y="20144"/>
                  </a:lnTo>
                  <a:lnTo>
                    <a:pt x="46406" y="19113"/>
                  </a:lnTo>
                  <a:lnTo>
                    <a:pt x="46475" y="18081"/>
                  </a:lnTo>
                  <a:lnTo>
                    <a:pt x="46475" y="17669"/>
                  </a:lnTo>
                  <a:lnTo>
                    <a:pt x="46406" y="16500"/>
                  </a:lnTo>
                  <a:lnTo>
                    <a:pt x="46338" y="15331"/>
                  </a:lnTo>
                  <a:lnTo>
                    <a:pt x="46200" y="14300"/>
                  </a:lnTo>
                  <a:lnTo>
                    <a:pt x="45925" y="13269"/>
                  </a:lnTo>
                  <a:lnTo>
                    <a:pt x="45650" y="12375"/>
                  </a:lnTo>
                  <a:lnTo>
                    <a:pt x="45306" y="11481"/>
                  </a:lnTo>
                  <a:lnTo>
                    <a:pt x="44894" y="10656"/>
                  </a:lnTo>
                  <a:lnTo>
                    <a:pt x="44413" y="9900"/>
                  </a:lnTo>
                  <a:lnTo>
                    <a:pt x="43863" y="9213"/>
                  </a:lnTo>
                  <a:lnTo>
                    <a:pt x="43244" y="8594"/>
                  </a:lnTo>
                  <a:lnTo>
                    <a:pt x="42625" y="8113"/>
                  </a:lnTo>
                  <a:lnTo>
                    <a:pt x="41938" y="7631"/>
                  </a:lnTo>
                  <a:lnTo>
                    <a:pt x="41181" y="7356"/>
                  </a:lnTo>
                  <a:lnTo>
                    <a:pt x="40356" y="7081"/>
                  </a:lnTo>
                  <a:lnTo>
                    <a:pt x="39531" y="6944"/>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36"/>
            <p:cNvSpPr/>
            <p:nvPr/>
          </p:nvSpPr>
          <p:spPr>
            <a:xfrm>
              <a:off x="4403825" y="4516075"/>
              <a:ext cx="556900" cy="508775"/>
            </a:xfrm>
            <a:custGeom>
              <a:rect b="b" l="l" r="r" t="t"/>
              <a:pathLst>
                <a:path extrusionOk="0" fill="none" h="20351" w="22276">
                  <a:moveTo>
                    <a:pt x="0" y="20351"/>
                  </a:moveTo>
                  <a:lnTo>
                    <a:pt x="9694" y="20351"/>
                  </a:lnTo>
                  <a:lnTo>
                    <a:pt x="9694" y="18013"/>
                  </a:lnTo>
                  <a:lnTo>
                    <a:pt x="6669" y="17532"/>
                  </a:lnTo>
                  <a:lnTo>
                    <a:pt x="6669" y="5776"/>
                  </a:lnTo>
                  <a:lnTo>
                    <a:pt x="6669" y="5776"/>
                  </a:lnTo>
                  <a:lnTo>
                    <a:pt x="7081" y="5157"/>
                  </a:lnTo>
                  <a:lnTo>
                    <a:pt x="7494" y="4607"/>
                  </a:lnTo>
                  <a:lnTo>
                    <a:pt x="8044" y="4126"/>
                  </a:lnTo>
                  <a:lnTo>
                    <a:pt x="8594" y="3713"/>
                  </a:lnTo>
                  <a:lnTo>
                    <a:pt x="8594" y="3713"/>
                  </a:lnTo>
                  <a:lnTo>
                    <a:pt x="9213" y="3370"/>
                  </a:lnTo>
                  <a:lnTo>
                    <a:pt x="9900" y="3163"/>
                  </a:lnTo>
                  <a:lnTo>
                    <a:pt x="10588" y="2957"/>
                  </a:lnTo>
                  <a:lnTo>
                    <a:pt x="11344" y="2957"/>
                  </a:lnTo>
                  <a:lnTo>
                    <a:pt x="11344" y="2957"/>
                  </a:lnTo>
                  <a:lnTo>
                    <a:pt x="12375" y="3026"/>
                  </a:lnTo>
                  <a:lnTo>
                    <a:pt x="12856" y="3095"/>
                  </a:lnTo>
                  <a:lnTo>
                    <a:pt x="13269" y="3232"/>
                  </a:lnTo>
                  <a:lnTo>
                    <a:pt x="13613" y="3370"/>
                  </a:lnTo>
                  <a:lnTo>
                    <a:pt x="13956" y="3576"/>
                  </a:lnTo>
                  <a:lnTo>
                    <a:pt x="14300" y="3782"/>
                  </a:lnTo>
                  <a:lnTo>
                    <a:pt x="14575" y="4057"/>
                  </a:lnTo>
                  <a:lnTo>
                    <a:pt x="14575" y="4057"/>
                  </a:lnTo>
                  <a:lnTo>
                    <a:pt x="14781" y="4332"/>
                  </a:lnTo>
                  <a:lnTo>
                    <a:pt x="14988" y="4676"/>
                  </a:lnTo>
                  <a:lnTo>
                    <a:pt x="15194" y="5088"/>
                  </a:lnTo>
                  <a:lnTo>
                    <a:pt x="15331" y="5570"/>
                  </a:lnTo>
                  <a:lnTo>
                    <a:pt x="15538" y="6601"/>
                  </a:lnTo>
                  <a:lnTo>
                    <a:pt x="15606" y="7770"/>
                  </a:lnTo>
                  <a:lnTo>
                    <a:pt x="15606" y="17532"/>
                  </a:lnTo>
                  <a:lnTo>
                    <a:pt x="12581" y="18013"/>
                  </a:lnTo>
                  <a:lnTo>
                    <a:pt x="12581" y="20351"/>
                  </a:lnTo>
                  <a:lnTo>
                    <a:pt x="22275" y="20351"/>
                  </a:lnTo>
                  <a:lnTo>
                    <a:pt x="22275" y="18013"/>
                  </a:lnTo>
                  <a:lnTo>
                    <a:pt x="19250" y="17532"/>
                  </a:lnTo>
                  <a:lnTo>
                    <a:pt x="19250" y="7701"/>
                  </a:lnTo>
                  <a:lnTo>
                    <a:pt x="19250" y="7701"/>
                  </a:lnTo>
                  <a:lnTo>
                    <a:pt x="19181" y="6738"/>
                  </a:lnTo>
                  <a:lnTo>
                    <a:pt x="19113" y="5913"/>
                  </a:lnTo>
                  <a:lnTo>
                    <a:pt x="18975" y="5020"/>
                  </a:lnTo>
                  <a:lnTo>
                    <a:pt x="18769" y="4263"/>
                  </a:lnTo>
                  <a:lnTo>
                    <a:pt x="18563" y="3576"/>
                  </a:lnTo>
                  <a:lnTo>
                    <a:pt x="18219" y="2957"/>
                  </a:lnTo>
                  <a:lnTo>
                    <a:pt x="17875" y="2407"/>
                  </a:lnTo>
                  <a:lnTo>
                    <a:pt x="17463" y="1857"/>
                  </a:lnTo>
                  <a:lnTo>
                    <a:pt x="17463" y="1857"/>
                  </a:lnTo>
                  <a:lnTo>
                    <a:pt x="16981" y="1445"/>
                  </a:lnTo>
                  <a:lnTo>
                    <a:pt x="16500" y="1032"/>
                  </a:lnTo>
                  <a:lnTo>
                    <a:pt x="15950" y="757"/>
                  </a:lnTo>
                  <a:lnTo>
                    <a:pt x="15331" y="482"/>
                  </a:lnTo>
                  <a:lnTo>
                    <a:pt x="14713" y="276"/>
                  </a:lnTo>
                  <a:lnTo>
                    <a:pt x="13956" y="70"/>
                  </a:lnTo>
                  <a:lnTo>
                    <a:pt x="13269" y="1"/>
                  </a:lnTo>
                  <a:lnTo>
                    <a:pt x="12444" y="1"/>
                  </a:lnTo>
                  <a:lnTo>
                    <a:pt x="12444" y="1"/>
                  </a:lnTo>
                  <a:lnTo>
                    <a:pt x="11550" y="70"/>
                  </a:lnTo>
                  <a:lnTo>
                    <a:pt x="10656" y="207"/>
                  </a:lnTo>
                  <a:lnTo>
                    <a:pt x="9831" y="482"/>
                  </a:lnTo>
                  <a:lnTo>
                    <a:pt x="9006" y="895"/>
                  </a:lnTo>
                  <a:lnTo>
                    <a:pt x="9006" y="895"/>
                  </a:lnTo>
                  <a:lnTo>
                    <a:pt x="8319" y="1376"/>
                  </a:lnTo>
                  <a:lnTo>
                    <a:pt x="7631" y="1926"/>
                  </a:lnTo>
                  <a:lnTo>
                    <a:pt x="7081" y="2613"/>
                  </a:lnTo>
                  <a:lnTo>
                    <a:pt x="6531" y="3301"/>
                  </a:lnTo>
                  <a:lnTo>
                    <a:pt x="6256" y="345"/>
                  </a:lnTo>
                  <a:lnTo>
                    <a:pt x="0" y="345"/>
                  </a:lnTo>
                  <a:lnTo>
                    <a:pt x="0" y="2682"/>
                  </a:lnTo>
                  <a:lnTo>
                    <a:pt x="3025" y="3232"/>
                  </a:lnTo>
                  <a:lnTo>
                    <a:pt x="3025" y="17532"/>
                  </a:lnTo>
                  <a:lnTo>
                    <a:pt x="0" y="18013"/>
                  </a:lnTo>
                  <a:lnTo>
                    <a:pt x="0" y="2035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36"/>
            <p:cNvSpPr/>
            <p:nvPr/>
          </p:nvSpPr>
          <p:spPr>
            <a:xfrm>
              <a:off x="4005075" y="4586550"/>
              <a:ext cx="232050" cy="139250"/>
            </a:xfrm>
            <a:custGeom>
              <a:rect b="b" l="l" r="r" t="t"/>
              <a:pathLst>
                <a:path extrusionOk="0" fill="none" h="5570" w="9282">
                  <a:moveTo>
                    <a:pt x="8113" y="1444"/>
                  </a:moveTo>
                  <a:lnTo>
                    <a:pt x="8113" y="1444"/>
                  </a:lnTo>
                  <a:lnTo>
                    <a:pt x="8388" y="1857"/>
                  </a:lnTo>
                  <a:lnTo>
                    <a:pt x="8594" y="2269"/>
                  </a:lnTo>
                  <a:lnTo>
                    <a:pt x="8800" y="2682"/>
                  </a:lnTo>
                  <a:lnTo>
                    <a:pt x="9006" y="3094"/>
                  </a:lnTo>
                  <a:lnTo>
                    <a:pt x="9213" y="4057"/>
                  </a:lnTo>
                  <a:lnTo>
                    <a:pt x="9281" y="5088"/>
                  </a:lnTo>
                  <a:lnTo>
                    <a:pt x="9281" y="5569"/>
                  </a:lnTo>
                  <a:lnTo>
                    <a:pt x="69" y="5569"/>
                  </a:lnTo>
                  <a:lnTo>
                    <a:pt x="0" y="5432"/>
                  </a:lnTo>
                  <a:lnTo>
                    <a:pt x="0" y="5432"/>
                  </a:lnTo>
                  <a:lnTo>
                    <a:pt x="206" y="4332"/>
                  </a:lnTo>
                  <a:lnTo>
                    <a:pt x="550" y="3301"/>
                  </a:lnTo>
                  <a:lnTo>
                    <a:pt x="1031" y="2407"/>
                  </a:lnTo>
                  <a:lnTo>
                    <a:pt x="1581" y="1582"/>
                  </a:lnTo>
                  <a:lnTo>
                    <a:pt x="1581" y="1582"/>
                  </a:lnTo>
                  <a:lnTo>
                    <a:pt x="1925" y="1238"/>
                  </a:lnTo>
                  <a:lnTo>
                    <a:pt x="2269" y="894"/>
                  </a:lnTo>
                  <a:lnTo>
                    <a:pt x="2613" y="619"/>
                  </a:lnTo>
                  <a:lnTo>
                    <a:pt x="3025" y="413"/>
                  </a:lnTo>
                  <a:lnTo>
                    <a:pt x="3438" y="276"/>
                  </a:lnTo>
                  <a:lnTo>
                    <a:pt x="3850" y="138"/>
                  </a:lnTo>
                  <a:lnTo>
                    <a:pt x="4263" y="69"/>
                  </a:lnTo>
                  <a:lnTo>
                    <a:pt x="4744" y="1"/>
                  </a:lnTo>
                  <a:lnTo>
                    <a:pt x="4744" y="1"/>
                  </a:lnTo>
                  <a:lnTo>
                    <a:pt x="5294" y="69"/>
                  </a:lnTo>
                  <a:lnTo>
                    <a:pt x="5775" y="138"/>
                  </a:lnTo>
                  <a:lnTo>
                    <a:pt x="6256" y="207"/>
                  </a:lnTo>
                  <a:lnTo>
                    <a:pt x="6669" y="413"/>
                  </a:lnTo>
                  <a:lnTo>
                    <a:pt x="7081" y="619"/>
                  </a:lnTo>
                  <a:lnTo>
                    <a:pt x="7494" y="826"/>
                  </a:lnTo>
                  <a:lnTo>
                    <a:pt x="7838" y="1101"/>
                  </a:lnTo>
                  <a:lnTo>
                    <a:pt x="8113" y="1444"/>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36"/>
            <p:cNvSpPr/>
            <p:nvPr/>
          </p:nvSpPr>
          <p:spPr>
            <a:xfrm>
              <a:off x="3908825" y="4516075"/>
              <a:ext cx="419400" cy="519100"/>
            </a:xfrm>
            <a:custGeom>
              <a:rect b="b" l="l" r="r" t="t"/>
              <a:pathLst>
                <a:path extrusionOk="0" fill="none" h="20764" w="16776">
                  <a:moveTo>
                    <a:pt x="13338" y="20007"/>
                  </a:moveTo>
                  <a:lnTo>
                    <a:pt x="13338" y="20007"/>
                  </a:lnTo>
                  <a:lnTo>
                    <a:pt x="14231" y="19663"/>
                  </a:lnTo>
                  <a:lnTo>
                    <a:pt x="14988" y="19251"/>
                  </a:lnTo>
                  <a:lnTo>
                    <a:pt x="15606" y="18770"/>
                  </a:lnTo>
                  <a:lnTo>
                    <a:pt x="16225" y="18288"/>
                  </a:lnTo>
                  <a:lnTo>
                    <a:pt x="14781" y="15882"/>
                  </a:lnTo>
                  <a:lnTo>
                    <a:pt x="14781" y="15882"/>
                  </a:lnTo>
                  <a:lnTo>
                    <a:pt x="14231" y="16363"/>
                  </a:lnTo>
                  <a:lnTo>
                    <a:pt x="13681" y="16707"/>
                  </a:lnTo>
                  <a:lnTo>
                    <a:pt x="13063" y="17051"/>
                  </a:lnTo>
                  <a:lnTo>
                    <a:pt x="12375" y="17395"/>
                  </a:lnTo>
                  <a:lnTo>
                    <a:pt x="12375" y="17395"/>
                  </a:lnTo>
                  <a:lnTo>
                    <a:pt x="11619" y="17601"/>
                  </a:lnTo>
                  <a:lnTo>
                    <a:pt x="10863" y="17738"/>
                  </a:lnTo>
                  <a:lnTo>
                    <a:pt x="10038" y="17876"/>
                  </a:lnTo>
                  <a:lnTo>
                    <a:pt x="9144" y="17876"/>
                  </a:lnTo>
                  <a:lnTo>
                    <a:pt x="9144" y="17876"/>
                  </a:lnTo>
                  <a:lnTo>
                    <a:pt x="8525" y="17876"/>
                  </a:lnTo>
                  <a:lnTo>
                    <a:pt x="7906" y="17807"/>
                  </a:lnTo>
                  <a:lnTo>
                    <a:pt x="7356" y="17601"/>
                  </a:lnTo>
                  <a:lnTo>
                    <a:pt x="6875" y="17395"/>
                  </a:lnTo>
                  <a:lnTo>
                    <a:pt x="6394" y="17188"/>
                  </a:lnTo>
                  <a:lnTo>
                    <a:pt x="5981" y="16845"/>
                  </a:lnTo>
                  <a:lnTo>
                    <a:pt x="5569" y="16501"/>
                  </a:lnTo>
                  <a:lnTo>
                    <a:pt x="5156" y="16020"/>
                  </a:lnTo>
                  <a:lnTo>
                    <a:pt x="5156" y="16020"/>
                  </a:lnTo>
                  <a:lnTo>
                    <a:pt x="4881" y="15538"/>
                  </a:lnTo>
                  <a:lnTo>
                    <a:pt x="4538" y="15057"/>
                  </a:lnTo>
                  <a:lnTo>
                    <a:pt x="4331" y="14507"/>
                  </a:lnTo>
                  <a:lnTo>
                    <a:pt x="4125" y="13888"/>
                  </a:lnTo>
                  <a:lnTo>
                    <a:pt x="3988" y="13338"/>
                  </a:lnTo>
                  <a:lnTo>
                    <a:pt x="3850" y="12651"/>
                  </a:lnTo>
                  <a:lnTo>
                    <a:pt x="3781" y="12032"/>
                  </a:lnTo>
                  <a:lnTo>
                    <a:pt x="3713" y="11276"/>
                  </a:lnTo>
                  <a:lnTo>
                    <a:pt x="3781" y="11207"/>
                  </a:lnTo>
                  <a:lnTo>
                    <a:pt x="16775" y="11207"/>
                  </a:lnTo>
                  <a:lnTo>
                    <a:pt x="16775" y="8938"/>
                  </a:lnTo>
                  <a:lnTo>
                    <a:pt x="16775" y="8938"/>
                  </a:lnTo>
                  <a:lnTo>
                    <a:pt x="16706" y="7907"/>
                  </a:lnTo>
                  <a:lnTo>
                    <a:pt x="16638" y="7013"/>
                  </a:lnTo>
                  <a:lnTo>
                    <a:pt x="16431" y="6120"/>
                  </a:lnTo>
                  <a:lnTo>
                    <a:pt x="16225" y="5295"/>
                  </a:lnTo>
                  <a:lnTo>
                    <a:pt x="15950" y="4470"/>
                  </a:lnTo>
                  <a:lnTo>
                    <a:pt x="15606" y="3713"/>
                  </a:lnTo>
                  <a:lnTo>
                    <a:pt x="15194" y="3026"/>
                  </a:lnTo>
                  <a:lnTo>
                    <a:pt x="14644" y="2407"/>
                  </a:lnTo>
                  <a:lnTo>
                    <a:pt x="14644" y="2407"/>
                  </a:lnTo>
                  <a:lnTo>
                    <a:pt x="14094" y="1857"/>
                  </a:lnTo>
                  <a:lnTo>
                    <a:pt x="13544" y="1376"/>
                  </a:lnTo>
                  <a:lnTo>
                    <a:pt x="12856" y="963"/>
                  </a:lnTo>
                  <a:lnTo>
                    <a:pt x="12100" y="620"/>
                  </a:lnTo>
                  <a:lnTo>
                    <a:pt x="11344" y="345"/>
                  </a:lnTo>
                  <a:lnTo>
                    <a:pt x="10450" y="138"/>
                  </a:lnTo>
                  <a:lnTo>
                    <a:pt x="9556" y="1"/>
                  </a:lnTo>
                  <a:lnTo>
                    <a:pt x="8594" y="1"/>
                  </a:lnTo>
                  <a:lnTo>
                    <a:pt x="8594" y="1"/>
                  </a:lnTo>
                  <a:lnTo>
                    <a:pt x="7700" y="1"/>
                  </a:lnTo>
                  <a:lnTo>
                    <a:pt x="6875" y="138"/>
                  </a:lnTo>
                  <a:lnTo>
                    <a:pt x="6119" y="413"/>
                  </a:lnTo>
                  <a:lnTo>
                    <a:pt x="5363" y="688"/>
                  </a:lnTo>
                  <a:lnTo>
                    <a:pt x="4606" y="1101"/>
                  </a:lnTo>
                  <a:lnTo>
                    <a:pt x="3850" y="1582"/>
                  </a:lnTo>
                  <a:lnTo>
                    <a:pt x="3231" y="2132"/>
                  </a:lnTo>
                  <a:lnTo>
                    <a:pt x="2544" y="2820"/>
                  </a:lnTo>
                  <a:lnTo>
                    <a:pt x="2544" y="2820"/>
                  </a:lnTo>
                  <a:lnTo>
                    <a:pt x="1994" y="3576"/>
                  </a:lnTo>
                  <a:lnTo>
                    <a:pt x="1444" y="4332"/>
                  </a:lnTo>
                  <a:lnTo>
                    <a:pt x="1031" y="5157"/>
                  </a:lnTo>
                  <a:lnTo>
                    <a:pt x="619" y="5982"/>
                  </a:lnTo>
                  <a:lnTo>
                    <a:pt x="344" y="6945"/>
                  </a:lnTo>
                  <a:lnTo>
                    <a:pt x="206" y="7907"/>
                  </a:lnTo>
                  <a:lnTo>
                    <a:pt x="69" y="8870"/>
                  </a:lnTo>
                  <a:lnTo>
                    <a:pt x="0" y="9901"/>
                  </a:lnTo>
                  <a:lnTo>
                    <a:pt x="0" y="10726"/>
                  </a:lnTo>
                  <a:lnTo>
                    <a:pt x="0" y="10726"/>
                  </a:lnTo>
                  <a:lnTo>
                    <a:pt x="69" y="11826"/>
                  </a:lnTo>
                  <a:lnTo>
                    <a:pt x="138" y="12857"/>
                  </a:lnTo>
                  <a:lnTo>
                    <a:pt x="344" y="13820"/>
                  </a:lnTo>
                  <a:lnTo>
                    <a:pt x="619" y="14782"/>
                  </a:lnTo>
                  <a:lnTo>
                    <a:pt x="963" y="15607"/>
                  </a:lnTo>
                  <a:lnTo>
                    <a:pt x="1375" y="16432"/>
                  </a:lnTo>
                  <a:lnTo>
                    <a:pt x="1925" y="17257"/>
                  </a:lnTo>
                  <a:lnTo>
                    <a:pt x="2475" y="17945"/>
                  </a:lnTo>
                  <a:lnTo>
                    <a:pt x="2475" y="17945"/>
                  </a:lnTo>
                  <a:lnTo>
                    <a:pt x="3094" y="18632"/>
                  </a:lnTo>
                  <a:lnTo>
                    <a:pt x="3850" y="19182"/>
                  </a:lnTo>
                  <a:lnTo>
                    <a:pt x="4606" y="19663"/>
                  </a:lnTo>
                  <a:lnTo>
                    <a:pt x="5363" y="20076"/>
                  </a:lnTo>
                  <a:lnTo>
                    <a:pt x="6256" y="20351"/>
                  </a:lnTo>
                  <a:lnTo>
                    <a:pt x="7150" y="20557"/>
                  </a:lnTo>
                  <a:lnTo>
                    <a:pt x="8113" y="20695"/>
                  </a:lnTo>
                  <a:lnTo>
                    <a:pt x="9144" y="20763"/>
                  </a:lnTo>
                  <a:lnTo>
                    <a:pt x="9144" y="20763"/>
                  </a:lnTo>
                  <a:lnTo>
                    <a:pt x="10313" y="20695"/>
                  </a:lnTo>
                  <a:lnTo>
                    <a:pt x="11413" y="20557"/>
                  </a:lnTo>
                  <a:lnTo>
                    <a:pt x="12444" y="20351"/>
                  </a:lnTo>
                  <a:lnTo>
                    <a:pt x="13338" y="20007"/>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36"/>
            <p:cNvSpPr/>
            <p:nvPr/>
          </p:nvSpPr>
          <p:spPr>
            <a:xfrm>
              <a:off x="3491150" y="4590000"/>
              <a:ext cx="244100" cy="372975"/>
            </a:xfrm>
            <a:custGeom>
              <a:rect b="b" l="l" r="r" t="t"/>
              <a:pathLst>
                <a:path extrusionOk="0" fill="none" h="14919" w="9764">
                  <a:moveTo>
                    <a:pt x="9763" y="8181"/>
                  </a:moveTo>
                  <a:lnTo>
                    <a:pt x="9763" y="8181"/>
                  </a:lnTo>
                  <a:lnTo>
                    <a:pt x="9695" y="8869"/>
                  </a:lnTo>
                  <a:lnTo>
                    <a:pt x="9626" y="9556"/>
                  </a:lnTo>
                  <a:lnTo>
                    <a:pt x="9557" y="10244"/>
                  </a:lnTo>
                  <a:lnTo>
                    <a:pt x="9420" y="10863"/>
                  </a:lnTo>
                  <a:lnTo>
                    <a:pt x="9213" y="11481"/>
                  </a:lnTo>
                  <a:lnTo>
                    <a:pt x="9007" y="12031"/>
                  </a:lnTo>
                  <a:lnTo>
                    <a:pt x="8732" y="12581"/>
                  </a:lnTo>
                  <a:lnTo>
                    <a:pt x="8388" y="13063"/>
                  </a:lnTo>
                  <a:lnTo>
                    <a:pt x="8388" y="13063"/>
                  </a:lnTo>
                  <a:lnTo>
                    <a:pt x="8045" y="13475"/>
                  </a:lnTo>
                  <a:lnTo>
                    <a:pt x="7632" y="13888"/>
                  </a:lnTo>
                  <a:lnTo>
                    <a:pt x="7220" y="14231"/>
                  </a:lnTo>
                  <a:lnTo>
                    <a:pt x="6738" y="14438"/>
                  </a:lnTo>
                  <a:lnTo>
                    <a:pt x="6257" y="14644"/>
                  </a:lnTo>
                  <a:lnTo>
                    <a:pt x="5707" y="14850"/>
                  </a:lnTo>
                  <a:lnTo>
                    <a:pt x="5088" y="14919"/>
                  </a:lnTo>
                  <a:lnTo>
                    <a:pt x="4470" y="14919"/>
                  </a:lnTo>
                  <a:lnTo>
                    <a:pt x="4470" y="14919"/>
                  </a:lnTo>
                  <a:lnTo>
                    <a:pt x="3713" y="14919"/>
                  </a:lnTo>
                  <a:lnTo>
                    <a:pt x="3026" y="14781"/>
                  </a:lnTo>
                  <a:lnTo>
                    <a:pt x="2338" y="14575"/>
                  </a:lnTo>
                  <a:lnTo>
                    <a:pt x="1788" y="14231"/>
                  </a:lnTo>
                  <a:lnTo>
                    <a:pt x="1788" y="14231"/>
                  </a:lnTo>
                  <a:lnTo>
                    <a:pt x="1238" y="13888"/>
                  </a:lnTo>
                  <a:lnTo>
                    <a:pt x="757" y="13475"/>
                  </a:lnTo>
                  <a:lnTo>
                    <a:pt x="345" y="12925"/>
                  </a:lnTo>
                  <a:lnTo>
                    <a:pt x="1" y="12375"/>
                  </a:lnTo>
                  <a:lnTo>
                    <a:pt x="1" y="2613"/>
                  </a:lnTo>
                  <a:lnTo>
                    <a:pt x="1" y="2613"/>
                  </a:lnTo>
                  <a:lnTo>
                    <a:pt x="345" y="2063"/>
                  </a:lnTo>
                  <a:lnTo>
                    <a:pt x="757" y="1513"/>
                  </a:lnTo>
                  <a:lnTo>
                    <a:pt x="1238" y="1100"/>
                  </a:lnTo>
                  <a:lnTo>
                    <a:pt x="1788" y="688"/>
                  </a:lnTo>
                  <a:lnTo>
                    <a:pt x="1788" y="688"/>
                  </a:lnTo>
                  <a:lnTo>
                    <a:pt x="2407" y="413"/>
                  </a:lnTo>
                  <a:lnTo>
                    <a:pt x="3026" y="138"/>
                  </a:lnTo>
                  <a:lnTo>
                    <a:pt x="3713" y="0"/>
                  </a:lnTo>
                  <a:lnTo>
                    <a:pt x="4470" y="0"/>
                  </a:lnTo>
                  <a:lnTo>
                    <a:pt x="4470" y="0"/>
                  </a:lnTo>
                  <a:lnTo>
                    <a:pt x="5088" y="0"/>
                  </a:lnTo>
                  <a:lnTo>
                    <a:pt x="5707" y="138"/>
                  </a:lnTo>
                  <a:lnTo>
                    <a:pt x="6257" y="275"/>
                  </a:lnTo>
                  <a:lnTo>
                    <a:pt x="6738" y="550"/>
                  </a:lnTo>
                  <a:lnTo>
                    <a:pt x="7220" y="825"/>
                  </a:lnTo>
                  <a:lnTo>
                    <a:pt x="7632" y="1238"/>
                  </a:lnTo>
                  <a:lnTo>
                    <a:pt x="8045" y="1650"/>
                  </a:lnTo>
                  <a:lnTo>
                    <a:pt x="8388" y="2131"/>
                  </a:lnTo>
                  <a:lnTo>
                    <a:pt x="8388" y="2131"/>
                  </a:lnTo>
                  <a:lnTo>
                    <a:pt x="8732" y="2750"/>
                  </a:lnTo>
                  <a:lnTo>
                    <a:pt x="9007" y="3300"/>
                  </a:lnTo>
                  <a:lnTo>
                    <a:pt x="9213" y="3988"/>
                  </a:lnTo>
                  <a:lnTo>
                    <a:pt x="9420" y="4675"/>
                  </a:lnTo>
                  <a:lnTo>
                    <a:pt x="9557" y="5363"/>
                  </a:lnTo>
                  <a:lnTo>
                    <a:pt x="9626" y="6119"/>
                  </a:lnTo>
                  <a:lnTo>
                    <a:pt x="9695" y="6944"/>
                  </a:lnTo>
                  <a:lnTo>
                    <a:pt x="9763" y="7769"/>
                  </a:lnTo>
                  <a:lnTo>
                    <a:pt x="9763" y="818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36"/>
            <p:cNvSpPr/>
            <p:nvPr/>
          </p:nvSpPr>
          <p:spPr>
            <a:xfrm>
              <a:off x="3324450" y="4516075"/>
              <a:ext cx="501900" cy="701275"/>
            </a:xfrm>
            <a:custGeom>
              <a:rect b="b" l="l" r="r" t="t"/>
              <a:pathLst>
                <a:path extrusionOk="0" fill="none" h="28051" w="20076">
                  <a:moveTo>
                    <a:pt x="0" y="28051"/>
                  </a:moveTo>
                  <a:lnTo>
                    <a:pt x="9694" y="28051"/>
                  </a:lnTo>
                  <a:lnTo>
                    <a:pt x="9694" y="25713"/>
                  </a:lnTo>
                  <a:lnTo>
                    <a:pt x="6669" y="25163"/>
                  </a:lnTo>
                  <a:lnTo>
                    <a:pt x="6669" y="18288"/>
                  </a:lnTo>
                  <a:lnTo>
                    <a:pt x="6669" y="18288"/>
                  </a:lnTo>
                  <a:lnTo>
                    <a:pt x="7150" y="18838"/>
                  </a:lnTo>
                  <a:lnTo>
                    <a:pt x="7769" y="19320"/>
                  </a:lnTo>
                  <a:lnTo>
                    <a:pt x="8388" y="19801"/>
                  </a:lnTo>
                  <a:lnTo>
                    <a:pt x="9075" y="20145"/>
                  </a:lnTo>
                  <a:lnTo>
                    <a:pt x="9075" y="20145"/>
                  </a:lnTo>
                  <a:lnTo>
                    <a:pt x="9763" y="20420"/>
                  </a:lnTo>
                  <a:lnTo>
                    <a:pt x="10519" y="20557"/>
                  </a:lnTo>
                  <a:lnTo>
                    <a:pt x="11413" y="20695"/>
                  </a:lnTo>
                  <a:lnTo>
                    <a:pt x="12306" y="20763"/>
                  </a:lnTo>
                  <a:lnTo>
                    <a:pt x="12306" y="20763"/>
                  </a:lnTo>
                  <a:lnTo>
                    <a:pt x="13200" y="20695"/>
                  </a:lnTo>
                  <a:lnTo>
                    <a:pt x="14025" y="20557"/>
                  </a:lnTo>
                  <a:lnTo>
                    <a:pt x="14781" y="20351"/>
                  </a:lnTo>
                  <a:lnTo>
                    <a:pt x="15538" y="20076"/>
                  </a:lnTo>
                  <a:lnTo>
                    <a:pt x="16225" y="19732"/>
                  </a:lnTo>
                  <a:lnTo>
                    <a:pt x="16844" y="19251"/>
                  </a:lnTo>
                  <a:lnTo>
                    <a:pt x="17463" y="18701"/>
                  </a:lnTo>
                  <a:lnTo>
                    <a:pt x="18013" y="18082"/>
                  </a:lnTo>
                  <a:lnTo>
                    <a:pt x="18013" y="18082"/>
                  </a:lnTo>
                  <a:lnTo>
                    <a:pt x="18494" y="17395"/>
                  </a:lnTo>
                  <a:lnTo>
                    <a:pt x="18906" y="16638"/>
                  </a:lnTo>
                  <a:lnTo>
                    <a:pt x="19250" y="15882"/>
                  </a:lnTo>
                  <a:lnTo>
                    <a:pt x="19525" y="14988"/>
                  </a:lnTo>
                  <a:lnTo>
                    <a:pt x="19800" y="14095"/>
                  </a:lnTo>
                  <a:lnTo>
                    <a:pt x="19938" y="13201"/>
                  </a:lnTo>
                  <a:lnTo>
                    <a:pt x="20006" y="12170"/>
                  </a:lnTo>
                  <a:lnTo>
                    <a:pt x="20075" y="11138"/>
                  </a:lnTo>
                  <a:lnTo>
                    <a:pt x="20075" y="10726"/>
                  </a:lnTo>
                  <a:lnTo>
                    <a:pt x="20075" y="10726"/>
                  </a:lnTo>
                  <a:lnTo>
                    <a:pt x="20006" y="9557"/>
                  </a:lnTo>
                  <a:lnTo>
                    <a:pt x="19938" y="8388"/>
                  </a:lnTo>
                  <a:lnTo>
                    <a:pt x="19800" y="7357"/>
                  </a:lnTo>
                  <a:lnTo>
                    <a:pt x="19525" y="6326"/>
                  </a:lnTo>
                  <a:lnTo>
                    <a:pt x="19250" y="5432"/>
                  </a:lnTo>
                  <a:lnTo>
                    <a:pt x="18906" y="4538"/>
                  </a:lnTo>
                  <a:lnTo>
                    <a:pt x="18494" y="3713"/>
                  </a:lnTo>
                  <a:lnTo>
                    <a:pt x="18013" y="2957"/>
                  </a:lnTo>
                  <a:lnTo>
                    <a:pt x="18013" y="2957"/>
                  </a:lnTo>
                  <a:lnTo>
                    <a:pt x="17463" y="2270"/>
                  </a:lnTo>
                  <a:lnTo>
                    <a:pt x="16844" y="1651"/>
                  </a:lnTo>
                  <a:lnTo>
                    <a:pt x="16225" y="1170"/>
                  </a:lnTo>
                  <a:lnTo>
                    <a:pt x="15538" y="688"/>
                  </a:lnTo>
                  <a:lnTo>
                    <a:pt x="14781" y="413"/>
                  </a:lnTo>
                  <a:lnTo>
                    <a:pt x="13956" y="138"/>
                  </a:lnTo>
                  <a:lnTo>
                    <a:pt x="13131" y="1"/>
                  </a:lnTo>
                  <a:lnTo>
                    <a:pt x="12238" y="1"/>
                  </a:lnTo>
                  <a:lnTo>
                    <a:pt x="12238" y="1"/>
                  </a:lnTo>
                  <a:lnTo>
                    <a:pt x="11344" y="1"/>
                  </a:lnTo>
                  <a:lnTo>
                    <a:pt x="10450" y="138"/>
                  </a:lnTo>
                  <a:lnTo>
                    <a:pt x="9625" y="413"/>
                  </a:lnTo>
                  <a:lnTo>
                    <a:pt x="8938" y="688"/>
                  </a:lnTo>
                  <a:lnTo>
                    <a:pt x="8938" y="688"/>
                  </a:lnTo>
                  <a:lnTo>
                    <a:pt x="8250" y="1101"/>
                  </a:lnTo>
                  <a:lnTo>
                    <a:pt x="7563" y="1582"/>
                  </a:lnTo>
                  <a:lnTo>
                    <a:pt x="7013" y="2132"/>
                  </a:lnTo>
                  <a:lnTo>
                    <a:pt x="6463" y="2820"/>
                  </a:lnTo>
                  <a:lnTo>
                    <a:pt x="6119" y="345"/>
                  </a:lnTo>
                  <a:lnTo>
                    <a:pt x="0" y="345"/>
                  </a:lnTo>
                  <a:lnTo>
                    <a:pt x="0" y="2682"/>
                  </a:lnTo>
                  <a:lnTo>
                    <a:pt x="3025" y="3232"/>
                  </a:lnTo>
                  <a:lnTo>
                    <a:pt x="3025" y="25163"/>
                  </a:lnTo>
                  <a:lnTo>
                    <a:pt x="0" y="25713"/>
                  </a:lnTo>
                  <a:lnTo>
                    <a:pt x="0" y="2805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36"/>
            <p:cNvSpPr/>
            <p:nvPr/>
          </p:nvSpPr>
          <p:spPr>
            <a:xfrm>
              <a:off x="2755525" y="4418125"/>
              <a:ext cx="412525" cy="541425"/>
            </a:xfrm>
            <a:custGeom>
              <a:rect b="b" l="l" r="r" t="t"/>
              <a:pathLst>
                <a:path extrusionOk="0" fill="none" h="21657" w="16501">
                  <a:moveTo>
                    <a:pt x="16501" y="11000"/>
                  </a:moveTo>
                  <a:lnTo>
                    <a:pt x="16501" y="11000"/>
                  </a:lnTo>
                  <a:lnTo>
                    <a:pt x="16501" y="12169"/>
                  </a:lnTo>
                  <a:lnTo>
                    <a:pt x="16363" y="13269"/>
                  </a:lnTo>
                  <a:lnTo>
                    <a:pt x="16226" y="14300"/>
                  </a:lnTo>
                  <a:lnTo>
                    <a:pt x="15951" y="15331"/>
                  </a:lnTo>
                  <a:lnTo>
                    <a:pt x="15607" y="16225"/>
                  </a:lnTo>
                  <a:lnTo>
                    <a:pt x="15263" y="17119"/>
                  </a:lnTo>
                  <a:lnTo>
                    <a:pt x="14782" y="17944"/>
                  </a:lnTo>
                  <a:lnTo>
                    <a:pt x="14301" y="18700"/>
                  </a:lnTo>
                  <a:lnTo>
                    <a:pt x="14301" y="18700"/>
                  </a:lnTo>
                  <a:lnTo>
                    <a:pt x="13682" y="19388"/>
                  </a:lnTo>
                  <a:lnTo>
                    <a:pt x="13063" y="20006"/>
                  </a:lnTo>
                  <a:lnTo>
                    <a:pt x="12376" y="20556"/>
                  </a:lnTo>
                  <a:lnTo>
                    <a:pt x="11620" y="20969"/>
                  </a:lnTo>
                  <a:lnTo>
                    <a:pt x="10795" y="21244"/>
                  </a:lnTo>
                  <a:lnTo>
                    <a:pt x="9970" y="21519"/>
                  </a:lnTo>
                  <a:lnTo>
                    <a:pt x="9007" y="21656"/>
                  </a:lnTo>
                  <a:lnTo>
                    <a:pt x="8045" y="21656"/>
                  </a:lnTo>
                  <a:lnTo>
                    <a:pt x="8045" y="21656"/>
                  </a:lnTo>
                  <a:lnTo>
                    <a:pt x="7151" y="21656"/>
                  </a:lnTo>
                  <a:lnTo>
                    <a:pt x="6257" y="21519"/>
                  </a:lnTo>
                  <a:lnTo>
                    <a:pt x="5432" y="21244"/>
                  </a:lnTo>
                  <a:lnTo>
                    <a:pt x="4676" y="20969"/>
                  </a:lnTo>
                  <a:lnTo>
                    <a:pt x="3920" y="20488"/>
                  </a:lnTo>
                  <a:lnTo>
                    <a:pt x="3301" y="20006"/>
                  </a:lnTo>
                  <a:lnTo>
                    <a:pt x="2682" y="19388"/>
                  </a:lnTo>
                  <a:lnTo>
                    <a:pt x="2132" y="18700"/>
                  </a:lnTo>
                  <a:lnTo>
                    <a:pt x="2132" y="18700"/>
                  </a:lnTo>
                  <a:lnTo>
                    <a:pt x="1582" y="17944"/>
                  </a:lnTo>
                  <a:lnTo>
                    <a:pt x="1170" y="17119"/>
                  </a:lnTo>
                  <a:lnTo>
                    <a:pt x="826" y="16225"/>
                  </a:lnTo>
                  <a:lnTo>
                    <a:pt x="482" y="15331"/>
                  </a:lnTo>
                  <a:lnTo>
                    <a:pt x="276" y="14300"/>
                  </a:lnTo>
                  <a:lnTo>
                    <a:pt x="70" y="13269"/>
                  </a:lnTo>
                  <a:lnTo>
                    <a:pt x="1" y="12169"/>
                  </a:lnTo>
                  <a:lnTo>
                    <a:pt x="1" y="11000"/>
                  </a:lnTo>
                  <a:lnTo>
                    <a:pt x="1" y="10588"/>
                  </a:lnTo>
                  <a:lnTo>
                    <a:pt x="1" y="10588"/>
                  </a:lnTo>
                  <a:lnTo>
                    <a:pt x="1" y="9419"/>
                  </a:lnTo>
                  <a:lnTo>
                    <a:pt x="70" y="8388"/>
                  </a:lnTo>
                  <a:lnTo>
                    <a:pt x="276" y="7356"/>
                  </a:lnTo>
                  <a:lnTo>
                    <a:pt x="482" y="6325"/>
                  </a:lnTo>
                  <a:lnTo>
                    <a:pt x="826" y="5431"/>
                  </a:lnTo>
                  <a:lnTo>
                    <a:pt x="1170" y="4538"/>
                  </a:lnTo>
                  <a:lnTo>
                    <a:pt x="1582" y="3713"/>
                  </a:lnTo>
                  <a:lnTo>
                    <a:pt x="2132" y="2956"/>
                  </a:lnTo>
                  <a:lnTo>
                    <a:pt x="2132" y="2956"/>
                  </a:lnTo>
                  <a:lnTo>
                    <a:pt x="2682" y="2269"/>
                  </a:lnTo>
                  <a:lnTo>
                    <a:pt x="3301" y="1650"/>
                  </a:lnTo>
                  <a:lnTo>
                    <a:pt x="3920" y="1100"/>
                  </a:lnTo>
                  <a:lnTo>
                    <a:pt x="4676" y="688"/>
                  </a:lnTo>
                  <a:lnTo>
                    <a:pt x="5432" y="413"/>
                  </a:lnTo>
                  <a:lnTo>
                    <a:pt x="6257" y="138"/>
                  </a:lnTo>
                  <a:lnTo>
                    <a:pt x="7151" y="0"/>
                  </a:lnTo>
                  <a:lnTo>
                    <a:pt x="8045" y="0"/>
                  </a:lnTo>
                  <a:lnTo>
                    <a:pt x="8045" y="0"/>
                  </a:lnTo>
                  <a:lnTo>
                    <a:pt x="9007" y="0"/>
                  </a:lnTo>
                  <a:lnTo>
                    <a:pt x="9901" y="138"/>
                  </a:lnTo>
                  <a:lnTo>
                    <a:pt x="10795" y="413"/>
                  </a:lnTo>
                  <a:lnTo>
                    <a:pt x="11551" y="688"/>
                  </a:lnTo>
                  <a:lnTo>
                    <a:pt x="12307" y="1100"/>
                  </a:lnTo>
                  <a:lnTo>
                    <a:pt x="13063" y="1650"/>
                  </a:lnTo>
                  <a:lnTo>
                    <a:pt x="13682" y="2269"/>
                  </a:lnTo>
                  <a:lnTo>
                    <a:pt x="14232" y="2956"/>
                  </a:lnTo>
                  <a:lnTo>
                    <a:pt x="14232" y="2956"/>
                  </a:lnTo>
                  <a:lnTo>
                    <a:pt x="14782" y="3713"/>
                  </a:lnTo>
                  <a:lnTo>
                    <a:pt x="15263" y="4538"/>
                  </a:lnTo>
                  <a:lnTo>
                    <a:pt x="15607" y="5431"/>
                  </a:lnTo>
                  <a:lnTo>
                    <a:pt x="15951" y="6325"/>
                  </a:lnTo>
                  <a:lnTo>
                    <a:pt x="16157" y="7288"/>
                  </a:lnTo>
                  <a:lnTo>
                    <a:pt x="16363" y="8388"/>
                  </a:lnTo>
                  <a:lnTo>
                    <a:pt x="16501" y="9419"/>
                  </a:lnTo>
                  <a:lnTo>
                    <a:pt x="16501" y="10588"/>
                  </a:lnTo>
                  <a:lnTo>
                    <a:pt x="16501" y="11000"/>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36"/>
            <p:cNvSpPr/>
            <p:nvPr/>
          </p:nvSpPr>
          <p:spPr>
            <a:xfrm>
              <a:off x="2664450" y="4342500"/>
              <a:ext cx="594700" cy="692675"/>
            </a:xfrm>
            <a:custGeom>
              <a:rect b="b" l="l" r="r" t="t"/>
              <a:pathLst>
                <a:path extrusionOk="0" fill="none" h="27707" w="23788">
                  <a:moveTo>
                    <a:pt x="23788" y="13681"/>
                  </a:moveTo>
                  <a:lnTo>
                    <a:pt x="23788" y="13681"/>
                  </a:lnTo>
                  <a:lnTo>
                    <a:pt x="23719" y="12238"/>
                  </a:lnTo>
                  <a:lnTo>
                    <a:pt x="23581" y="10863"/>
                  </a:lnTo>
                  <a:lnTo>
                    <a:pt x="23306" y="9556"/>
                  </a:lnTo>
                  <a:lnTo>
                    <a:pt x="22963" y="8319"/>
                  </a:lnTo>
                  <a:lnTo>
                    <a:pt x="22481" y="7081"/>
                  </a:lnTo>
                  <a:lnTo>
                    <a:pt x="21863" y="5981"/>
                  </a:lnTo>
                  <a:lnTo>
                    <a:pt x="21175" y="4881"/>
                  </a:lnTo>
                  <a:lnTo>
                    <a:pt x="20419" y="3919"/>
                  </a:lnTo>
                  <a:lnTo>
                    <a:pt x="20419" y="3919"/>
                  </a:lnTo>
                  <a:lnTo>
                    <a:pt x="19525" y="2956"/>
                  </a:lnTo>
                  <a:lnTo>
                    <a:pt x="18631" y="2200"/>
                  </a:lnTo>
                  <a:lnTo>
                    <a:pt x="17600" y="1513"/>
                  </a:lnTo>
                  <a:lnTo>
                    <a:pt x="16569" y="963"/>
                  </a:lnTo>
                  <a:lnTo>
                    <a:pt x="15400" y="550"/>
                  </a:lnTo>
                  <a:lnTo>
                    <a:pt x="14231" y="275"/>
                  </a:lnTo>
                  <a:lnTo>
                    <a:pt x="12994" y="69"/>
                  </a:lnTo>
                  <a:lnTo>
                    <a:pt x="11688" y="0"/>
                  </a:lnTo>
                  <a:lnTo>
                    <a:pt x="11688" y="0"/>
                  </a:lnTo>
                  <a:lnTo>
                    <a:pt x="10381" y="69"/>
                  </a:lnTo>
                  <a:lnTo>
                    <a:pt x="9213" y="275"/>
                  </a:lnTo>
                  <a:lnTo>
                    <a:pt x="8044" y="550"/>
                  </a:lnTo>
                  <a:lnTo>
                    <a:pt x="6944" y="963"/>
                  </a:lnTo>
                  <a:lnTo>
                    <a:pt x="5913" y="1513"/>
                  </a:lnTo>
                  <a:lnTo>
                    <a:pt x="4950" y="2200"/>
                  </a:lnTo>
                  <a:lnTo>
                    <a:pt x="4056" y="2956"/>
                  </a:lnTo>
                  <a:lnTo>
                    <a:pt x="3231" y="3919"/>
                  </a:lnTo>
                  <a:lnTo>
                    <a:pt x="3231" y="3919"/>
                  </a:lnTo>
                  <a:lnTo>
                    <a:pt x="2475" y="4881"/>
                  </a:lnTo>
                  <a:lnTo>
                    <a:pt x="1788" y="5981"/>
                  </a:lnTo>
                  <a:lnTo>
                    <a:pt x="1238" y="7081"/>
                  </a:lnTo>
                  <a:lnTo>
                    <a:pt x="756" y="8319"/>
                  </a:lnTo>
                  <a:lnTo>
                    <a:pt x="413" y="9556"/>
                  </a:lnTo>
                  <a:lnTo>
                    <a:pt x="206" y="10863"/>
                  </a:lnTo>
                  <a:lnTo>
                    <a:pt x="0" y="12238"/>
                  </a:lnTo>
                  <a:lnTo>
                    <a:pt x="0" y="13681"/>
                  </a:lnTo>
                  <a:lnTo>
                    <a:pt x="0" y="14025"/>
                  </a:lnTo>
                  <a:lnTo>
                    <a:pt x="0" y="14025"/>
                  </a:lnTo>
                  <a:lnTo>
                    <a:pt x="0" y="15469"/>
                  </a:lnTo>
                  <a:lnTo>
                    <a:pt x="206" y="16844"/>
                  </a:lnTo>
                  <a:lnTo>
                    <a:pt x="413" y="18150"/>
                  </a:lnTo>
                  <a:lnTo>
                    <a:pt x="756" y="19388"/>
                  </a:lnTo>
                  <a:lnTo>
                    <a:pt x="1238" y="20625"/>
                  </a:lnTo>
                  <a:lnTo>
                    <a:pt x="1788" y="21725"/>
                  </a:lnTo>
                  <a:lnTo>
                    <a:pt x="2475" y="22825"/>
                  </a:lnTo>
                  <a:lnTo>
                    <a:pt x="3231" y="23788"/>
                  </a:lnTo>
                  <a:lnTo>
                    <a:pt x="3231" y="23788"/>
                  </a:lnTo>
                  <a:lnTo>
                    <a:pt x="4056" y="24681"/>
                  </a:lnTo>
                  <a:lnTo>
                    <a:pt x="4950" y="25506"/>
                  </a:lnTo>
                  <a:lnTo>
                    <a:pt x="5913" y="26194"/>
                  </a:lnTo>
                  <a:lnTo>
                    <a:pt x="6944" y="26744"/>
                  </a:lnTo>
                  <a:lnTo>
                    <a:pt x="8044" y="27156"/>
                  </a:lnTo>
                  <a:lnTo>
                    <a:pt x="9213" y="27431"/>
                  </a:lnTo>
                  <a:lnTo>
                    <a:pt x="10381" y="27638"/>
                  </a:lnTo>
                  <a:lnTo>
                    <a:pt x="11688" y="27706"/>
                  </a:lnTo>
                  <a:lnTo>
                    <a:pt x="11688" y="27706"/>
                  </a:lnTo>
                  <a:lnTo>
                    <a:pt x="12994" y="27638"/>
                  </a:lnTo>
                  <a:lnTo>
                    <a:pt x="14231" y="27431"/>
                  </a:lnTo>
                  <a:lnTo>
                    <a:pt x="15400" y="27156"/>
                  </a:lnTo>
                  <a:lnTo>
                    <a:pt x="16569" y="26744"/>
                  </a:lnTo>
                  <a:lnTo>
                    <a:pt x="17600" y="26194"/>
                  </a:lnTo>
                  <a:lnTo>
                    <a:pt x="18631" y="25506"/>
                  </a:lnTo>
                  <a:lnTo>
                    <a:pt x="19525" y="24681"/>
                  </a:lnTo>
                  <a:lnTo>
                    <a:pt x="20419" y="23788"/>
                  </a:lnTo>
                  <a:lnTo>
                    <a:pt x="20419" y="23788"/>
                  </a:lnTo>
                  <a:lnTo>
                    <a:pt x="21175" y="22825"/>
                  </a:lnTo>
                  <a:lnTo>
                    <a:pt x="21863" y="21725"/>
                  </a:lnTo>
                  <a:lnTo>
                    <a:pt x="22481" y="20625"/>
                  </a:lnTo>
                  <a:lnTo>
                    <a:pt x="22963" y="19388"/>
                  </a:lnTo>
                  <a:lnTo>
                    <a:pt x="23306" y="18150"/>
                  </a:lnTo>
                  <a:lnTo>
                    <a:pt x="23581" y="16844"/>
                  </a:lnTo>
                  <a:lnTo>
                    <a:pt x="23719" y="15469"/>
                  </a:lnTo>
                  <a:lnTo>
                    <a:pt x="23788" y="14025"/>
                  </a:lnTo>
                  <a:lnTo>
                    <a:pt x="23788" y="1368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36"/>
            <p:cNvSpPr/>
            <p:nvPr/>
          </p:nvSpPr>
          <p:spPr>
            <a:xfrm>
              <a:off x="4883350" y="4430150"/>
              <a:ext cx="177050" cy="94550"/>
            </a:xfrm>
            <a:custGeom>
              <a:rect b="b" l="l" r="r" t="t"/>
              <a:pathLst>
                <a:path extrusionOk="0" h="3782" w="7082">
                  <a:moveTo>
                    <a:pt x="0" y="0"/>
                  </a:moveTo>
                  <a:lnTo>
                    <a:pt x="0" y="275"/>
                  </a:lnTo>
                  <a:lnTo>
                    <a:pt x="1307" y="275"/>
                  </a:lnTo>
                  <a:lnTo>
                    <a:pt x="1307" y="3782"/>
                  </a:lnTo>
                  <a:lnTo>
                    <a:pt x="1582" y="3782"/>
                  </a:lnTo>
                  <a:lnTo>
                    <a:pt x="1582" y="275"/>
                  </a:lnTo>
                  <a:lnTo>
                    <a:pt x="2888" y="275"/>
                  </a:lnTo>
                  <a:lnTo>
                    <a:pt x="2888" y="0"/>
                  </a:lnTo>
                  <a:close/>
                  <a:moveTo>
                    <a:pt x="3507" y="0"/>
                  </a:moveTo>
                  <a:lnTo>
                    <a:pt x="3507" y="3782"/>
                  </a:lnTo>
                  <a:lnTo>
                    <a:pt x="3782" y="3782"/>
                  </a:lnTo>
                  <a:lnTo>
                    <a:pt x="3782" y="2132"/>
                  </a:lnTo>
                  <a:lnTo>
                    <a:pt x="3782" y="482"/>
                  </a:lnTo>
                  <a:lnTo>
                    <a:pt x="5157" y="3782"/>
                  </a:lnTo>
                  <a:lnTo>
                    <a:pt x="5432" y="3782"/>
                  </a:lnTo>
                  <a:lnTo>
                    <a:pt x="6807" y="482"/>
                  </a:lnTo>
                  <a:lnTo>
                    <a:pt x="6807" y="2132"/>
                  </a:lnTo>
                  <a:lnTo>
                    <a:pt x="6807" y="3782"/>
                  </a:lnTo>
                  <a:lnTo>
                    <a:pt x="7082" y="3782"/>
                  </a:lnTo>
                  <a:lnTo>
                    <a:pt x="7082" y="0"/>
                  </a:lnTo>
                  <a:lnTo>
                    <a:pt x="6669" y="0"/>
                  </a:lnTo>
                  <a:lnTo>
                    <a:pt x="5294" y="3300"/>
                  </a:lnTo>
                  <a:lnTo>
                    <a:pt x="3919"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18" name="Google Shape;418;p36"/>
          <p:cNvGrpSpPr/>
          <p:nvPr/>
        </p:nvGrpSpPr>
        <p:grpSpPr>
          <a:xfrm>
            <a:off x="749631" y="1049086"/>
            <a:ext cx="608219" cy="608219"/>
            <a:chOff x="1190625" y="238125"/>
            <a:chExt cx="5238750" cy="5238750"/>
          </a:xfrm>
        </p:grpSpPr>
        <p:sp>
          <p:nvSpPr>
            <p:cNvPr id="419" name="Google Shape;419;p36"/>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rgbClr val="CB22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36"/>
            <p:cNvSpPr/>
            <p:nvPr/>
          </p:nvSpPr>
          <p:spPr>
            <a:xfrm>
              <a:off x="3288550" y="2633150"/>
              <a:ext cx="1048975" cy="964100"/>
            </a:xfrm>
            <a:custGeom>
              <a:rect b="b" l="l" r="r" t="t"/>
              <a:pathLst>
                <a:path extrusionOk="0" h="38564" w="41959">
                  <a:moveTo>
                    <a:pt x="0" y="0"/>
                  </a:moveTo>
                  <a:lnTo>
                    <a:pt x="12491" y="19282"/>
                  </a:lnTo>
                  <a:lnTo>
                    <a:pt x="0" y="38563"/>
                  </a:lnTo>
                  <a:lnTo>
                    <a:pt x="15644" y="38563"/>
                  </a:lnTo>
                  <a:lnTo>
                    <a:pt x="19888" y="30560"/>
                  </a:lnTo>
                  <a:lnTo>
                    <a:pt x="20494" y="29104"/>
                  </a:lnTo>
                  <a:lnTo>
                    <a:pt x="20858" y="28256"/>
                  </a:lnTo>
                  <a:lnTo>
                    <a:pt x="20979" y="28256"/>
                  </a:lnTo>
                  <a:lnTo>
                    <a:pt x="21343" y="29104"/>
                  </a:lnTo>
                  <a:lnTo>
                    <a:pt x="22071" y="30560"/>
                  </a:lnTo>
                  <a:lnTo>
                    <a:pt x="26315" y="38563"/>
                  </a:lnTo>
                  <a:lnTo>
                    <a:pt x="41959" y="38563"/>
                  </a:lnTo>
                  <a:lnTo>
                    <a:pt x="29468" y="19282"/>
                  </a:lnTo>
                  <a:lnTo>
                    <a:pt x="41959" y="0"/>
                  </a:lnTo>
                  <a:lnTo>
                    <a:pt x="26073" y="0"/>
                  </a:lnTo>
                  <a:lnTo>
                    <a:pt x="22313" y="6912"/>
                  </a:lnTo>
                  <a:lnTo>
                    <a:pt x="21464" y="8489"/>
                  </a:lnTo>
                  <a:lnTo>
                    <a:pt x="20979" y="9217"/>
                  </a:lnTo>
                  <a:lnTo>
                    <a:pt x="20858" y="9217"/>
                  </a:lnTo>
                  <a:lnTo>
                    <a:pt x="19524" y="6912"/>
                  </a:lnTo>
                  <a:lnTo>
                    <a:pt x="1588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36"/>
            <p:cNvSpPr/>
            <p:nvPr/>
          </p:nvSpPr>
          <p:spPr>
            <a:xfrm>
              <a:off x="1966725"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802"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618" y="40261"/>
                  </a:lnTo>
                  <a:lnTo>
                    <a:pt x="26679" y="41231"/>
                  </a:lnTo>
                  <a:lnTo>
                    <a:pt x="28498" y="42322"/>
                  </a:lnTo>
                  <a:lnTo>
                    <a:pt x="30075" y="43293"/>
                  </a:lnTo>
                  <a:lnTo>
                    <a:pt x="30681" y="43899"/>
                  </a:lnTo>
                  <a:lnTo>
                    <a:pt x="31166" y="44505"/>
                  </a:lnTo>
                  <a:lnTo>
                    <a:pt x="31651" y="45112"/>
                  </a:lnTo>
                  <a:lnTo>
                    <a:pt x="32015" y="45718"/>
                  </a:lnTo>
                  <a:lnTo>
                    <a:pt x="32136" y="46324"/>
                  </a:lnTo>
                  <a:lnTo>
                    <a:pt x="32258" y="47052"/>
                  </a:lnTo>
                  <a:lnTo>
                    <a:pt x="32258"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493" y="46082"/>
                  </a:lnTo>
                  <a:lnTo>
                    <a:pt x="16493" y="44748"/>
                  </a:lnTo>
                  <a:lnTo>
                    <a:pt x="16735" y="43535"/>
                  </a:lnTo>
                  <a:lnTo>
                    <a:pt x="17099" y="42444"/>
                  </a:lnTo>
                  <a:lnTo>
                    <a:pt x="17584" y="41352"/>
                  </a:lnTo>
                  <a:lnTo>
                    <a:pt x="18191" y="40382"/>
                  </a:lnTo>
                  <a:lnTo>
                    <a:pt x="18676" y="39533"/>
                  </a:lnTo>
                  <a:lnTo>
                    <a:pt x="19888" y="38078"/>
                  </a:lnTo>
                  <a:close/>
                  <a:moveTo>
                    <a:pt x="25224" y="0"/>
                  </a:moveTo>
                  <a:lnTo>
                    <a:pt x="22435" y="121"/>
                  </a:lnTo>
                  <a:lnTo>
                    <a:pt x="19767" y="485"/>
                  </a:lnTo>
                  <a:lnTo>
                    <a:pt x="17463" y="970"/>
                  </a:lnTo>
                  <a:lnTo>
                    <a:pt x="15280" y="1577"/>
                  </a:lnTo>
                  <a:lnTo>
                    <a:pt x="13219" y="2425"/>
                  </a:lnTo>
                  <a:lnTo>
                    <a:pt x="11400"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4" y="24617"/>
                  </a:lnTo>
                  <a:lnTo>
                    <a:pt x="4851" y="26194"/>
                  </a:lnTo>
                  <a:lnTo>
                    <a:pt x="5700" y="27649"/>
                  </a:lnTo>
                  <a:lnTo>
                    <a:pt x="6670" y="29104"/>
                  </a:lnTo>
                  <a:lnTo>
                    <a:pt x="7883" y="30317"/>
                  </a:lnTo>
                  <a:lnTo>
                    <a:pt x="9096" y="31530"/>
                  </a:lnTo>
                  <a:lnTo>
                    <a:pt x="8125" y="32257"/>
                  </a:lnTo>
                  <a:lnTo>
                    <a:pt x="6791" y="33470"/>
                  </a:lnTo>
                  <a:lnTo>
                    <a:pt x="5336" y="35046"/>
                  </a:lnTo>
                  <a:lnTo>
                    <a:pt x="3760" y="36865"/>
                  </a:lnTo>
                  <a:lnTo>
                    <a:pt x="3032" y="37957"/>
                  </a:lnTo>
                  <a:lnTo>
                    <a:pt x="2305" y="39170"/>
                  </a:lnTo>
                  <a:lnTo>
                    <a:pt x="1698" y="40382"/>
                  </a:lnTo>
                  <a:lnTo>
                    <a:pt x="1092" y="41595"/>
                  </a:lnTo>
                  <a:lnTo>
                    <a:pt x="728" y="43050"/>
                  </a:lnTo>
                  <a:lnTo>
                    <a:pt x="364"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2" y="62938"/>
                  </a:lnTo>
                  <a:lnTo>
                    <a:pt x="9581"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30" y="65242"/>
                  </a:lnTo>
                  <a:lnTo>
                    <a:pt x="39170" y="64151"/>
                  </a:lnTo>
                  <a:lnTo>
                    <a:pt x="40989" y="62938"/>
                  </a:lnTo>
                  <a:lnTo>
                    <a:pt x="42565" y="61604"/>
                  </a:lnTo>
                  <a:lnTo>
                    <a:pt x="44021" y="60149"/>
                  </a:lnTo>
                  <a:lnTo>
                    <a:pt x="45233" y="58572"/>
                  </a:lnTo>
                  <a:lnTo>
                    <a:pt x="46325" y="56875"/>
                  </a:lnTo>
                  <a:lnTo>
                    <a:pt x="47173" y="55177"/>
                  </a:lnTo>
                  <a:lnTo>
                    <a:pt x="47780" y="53479"/>
                  </a:lnTo>
                  <a:lnTo>
                    <a:pt x="48265" y="51539"/>
                  </a:lnTo>
                  <a:lnTo>
                    <a:pt x="48629" y="49720"/>
                  </a:lnTo>
                  <a:lnTo>
                    <a:pt x="48629" y="47901"/>
                  </a:lnTo>
                  <a:lnTo>
                    <a:pt x="48629" y="46688"/>
                  </a:lnTo>
                  <a:lnTo>
                    <a:pt x="48507" y="45475"/>
                  </a:lnTo>
                  <a:lnTo>
                    <a:pt x="48386" y="44384"/>
                  </a:lnTo>
                  <a:lnTo>
                    <a:pt x="48144" y="43293"/>
                  </a:lnTo>
                  <a:lnTo>
                    <a:pt x="47780" y="42322"/>
                  </a:lnTo>
                  <a:lnTo>
                    <a:pt x="47416" y="41352"/>
                  </a:lnTo>
                  <a:lnTo>
                    <a:pt x="46446" y="39533"/>
                  </a:lnTo>
                  <a:lnTo>
                    <a:pt x="45354" y="37957"/>
                  </a:lnTo>
                  <a:lnTo>
                    <a:pt x="44021"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5" y="12733"/>
                  </a:lnTo>
                  <a:lnTo>
                    <a:pt x="45597" y="10914"/>
                  </a:lnTo>
                  <a:lnTo>
                    <a:pt x="44748" y="9216"/>
                  </a:lnTo>
                  <a:lnTo>
                    <a:pt x="43535" y="7640"/>
                  </a:lnTo>
                  <a:lnTo>
                    <a:pt x="42323" y="6185"/>
                  </a:lnTo>
                  <a:lnTo>
                    <a:pt x="40868" y="4972"/>
                  </a:lnTo>
                  <a:lnTo>
                    <a:pt x="39291" y="3759"/>
                  </a:lnTo>
                  <a:lnTo>
                    <a:pt x="37593" y="2789"/>
                  </a:lnTo>
                  <a:lnTo>
                    <a:pt x="35774" y="1940"/>
                  </a:lnTo>
                  <a:lnTo>
                    <a:pt x="33834" y="1213"/>
                  </a:lnTo>
                  <a:lnTo>
                    <a:pt x="31772" y="728"/>
                  </a:lnTo>
                  <a:lnTo>
                    <a:pt x="29590" y="364"/>
                  </a:lnTo>
                  <a:lnTo>
                    <a:pt x="27407" y="121"/>
                  </a:lnTo>
                  <a:lnTo>
                    <a:pt x="2522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36"/>
            <p:cNvSpPr/>
            <p:nvPr/>
          </p:nvSpPr>
          <p:spPr>
            <a:xfrm>
              <a:off x="4437550"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681"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496" y="40261"/>
                  </a:lnTo>
                  <a:lnTo>
                    <a:pt x="26679" y="41231"/>
                  </a:lnTo>
                  <a:lnTo>
                    <a:pt x="28498" y="42322"/>
                  </a:lnTo>
                  <a:lnTo>
                    <a:pt x="30075" y="43293"/>
                  </a:lnTo>
                  <a:lnTo>
                    <a:pt x="30681" y="43899"/>
                  </a:lnTo>
                  <a:lnTo>
                    <a:pt x="31166" y="44505"/>
                  </a:lnTo>
                  <a:lnTo>
                    <a:pt x="31651" y="45112"/>
                  </a:lnTo>
                  <a:lnTo>
                    <a:pt x="32015" y="45718"/>
                  </a:lnTo>
                  <a:lnTo>
                    <a:pt x="32136" y="46324"/>
                  </a:lnTo>
                  <a:lnTo>
                    <a:pt x="32257" y="47052"/>
                  </a:lnTo>
                  <a:lnTo>
                    <a:pt x="32136"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371" y="46082"/>
                  </a:lnTo>
                  <a:lnTo>
                    <a:pt x="16493" y="44748"/>
                  </a:lnTo>
                  <a:lnTo>
                    <a:pt x="16735" y="43535"/>
                  </a:lnTo>
                  <a:lnTo>
                    <a:pt x="17099" y="42444"/>
                  </a:lnTo>
                  <a:lnTo>
                    <a:pt x="17584" y="41352"/>
                  </a:lnTo>
                  <a:lnTo>
                    <a:pt x="18190" y="40382"/>
                  </a:lnTo>
                  <a:lnTo>
                    <a:pt x="18676" y="39533"/>
                  </a:lnTo>
                  <a:lnTo>
                    <a:pt x="19888" y="38078"/>
                  </a:lnTo>
                  <a:close/>
                  <a:moveTo>
                    <a:pt x="25103" y="0"/>
                  </a:moveTo>
                  <a:lnTo>
                    <a:pt x="22435" y="121"/>
                  </a:lnTo>
                  <a:lnTo>
                    <a:pt x="19767" y="485"/>
                  </a:lnTo>
                  <a:lnTo>
                    <a:pt x="17463" y="970"/>
                  </a:lnTo>
                  <a:lnTo>
                    <a:pt x="15280" y="1577"/>
                  </a:lnTo>
                  <a:lnTo>
                    <a:pt x="13218" y="2425"/>
                  </a:lnTo>
                  <a:lnTo>
                    <a:pt x="11399"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3" y="24617"/>
                  </a:lnTo>
                  <a:lnTo>
                    <a:pt x="4851" y="26194"/>
                  </a:lnTo>
                  <a:lnTo>
                    <a:pt x="5700" y="27649"/>
                  </a:lnTo>
                  <a:lnTo>
                    <a:pt x="6670" y="29104"/>
                  </a:lnTo>
                  <a:lnTo>
                    <a:pt x="7883" y="30317"/>
                  </a:lnTo>
                  <a:lnTo>
                    <a:pt x="9095" y="31530"/>
                  </a:lnTo>
                  <a:lnTo>
                    <a:pt x="8125" y="32257"/>
                  </a:lnTo>
                  <a:lnTo>
                    <a:pt x="6791" y="33470"/>
                  </a:lnTo>
                  <a:lnTo>
                    <a:pt x="5336" y="35046"/>
                  </a:lnTo>
                  <a:lnTo>
                    <a:pt x="3760" y="36865"/>
                  </a:lnTo>
                  <a:lnTo>
                    <a:pt x="3032" y="37957"/>
                  </a:lnTo>
                  <a:lnTo>
                    <a:pt x="2304" y="39170"/>
                  </a:lnTo>
                  <a:lnTo>
                    <a:pt x="1698" y="40382"/>
                  </a:lnTo>
                  <a:lnTo>
                    <a:pt x="1092" y="41595"/>
                  </a:lnTo>
                  <a:lnTo>
                    <a:pt x="607" y="43050"/>
                  </a:lnTo>
                  <a:lnTo>
                    <a:pt x="243"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1" y="62938"/>
                  </a:lnTo>
                  <a:lnTo>
                    <a:pt x="9580"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29" y="65242"/>
                  </a:lnTo>
                  <a:lnTo>
                    <a:pt x="39170" y="64151"/>
                  </a:lnTo>
                  <a:lnTo>
                    <a:pt x="40989" y="62938"/>
                  </a:lnTo>
                  <a:lnTo>
                    <a:pt x="42565" y="61604"/>
                  </a:lnTo>
                  <a:lnTo>
                    <a:pt x="44020" y="60149"/>
                  </a:lnTo>
                  <a:lnTo>
                    <a:pt x="45233" y="58572"/>
                  </a:lnTo>
                  <a:lnTo>
                    <a:pt x="46324" y="56875"/>
                  </a:lnTo>
                  <a:lnTo>
                    <a:pt x="47173" y="55177"/>
                  </a:lnTo>
                  <a:lnTo>
                    <a:pt x="47780" y="53479"/>
                  </a:lnTo>
                  <a:lnTo>
                    <a:pt x="48265" y="51539"/>
                  </a:lnTo>
                  <a:lnTo>
                    <a:pt x="48629" y="49720"/>
                  </a:lnTo>
                  <a:lnTo>
                    <a:pt x="48629" y="47901"/>
                  </a:lnTo>
                  <a:lnTo>
                    <a:pt x="48629" y="46688"/>
                  </a:lnTo>
                  <a:lnTo>
                    <a:pt x="48507" y="45475"/>
                  </a:lnTo>
                  <a:lnTo>
                    <a:pt x="48386" y="44384"/>
                  </a:lnTo>
                  <a:lnTo>
                    <a:pt x="48022" y="43293"/>
                  </a:lnTo>
                  <a:lnTo>
                    <a:pt x="47780" y="42322"/>
                  </a:lnTo>
                  <a:lnTo>
                    <a:pt x="47416" y="41352"/>
                  </a:lnTo>
                  <a:lnTo>
                    <a:pt x="46446" y="39533"/>
                  </a:lnTo>
                  <a:lnTo>
                    <a:pt x="45354" y="37957"/>
                  </a:lnTo>
                  <a:lnTo>
                    <a:pt x="44020"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4" y="12733"/>
                  </a:lnTo>
                  <a:lnTo>
                    <a:pt x="45597" y="10914"/>
                  </a:lnTo>
                  <a:lnTo>
                    <a:pt x="44627" y="9216"/>
                  </a:lnTo>
                  <a:lnTo>
                    <a:pt x="43535" y="7640"/>
                  </a:lnTo>
                  <a:lnTo>
                    <a:pt x="42323" y="6185"/>
                  </a:lnTo>
                  <a:lnTo>
                    <a:pt x="40867" y="4972"/>
                  </a:lnTo>
                  <a:lnTo>
                    <a:pt x="39291" y="3759"/>
                  </a:lnTo>
                  <a:lnTo>
                    <a:pt x="37593" y="2789"/>
                  </a:lnTo>
                  <a:lnTo>
                    <a:pt x="35774" y="1940"/>
                  </a:lnTo>
                  <a:lnTo>
                    <a:pt x="33834" y="1213"/>
                  </a:lnTo>
                  <a:lnTo>
                    <a:pt x="31772" y="728"/>
                  </a:lnTo>
                  <a:lnTo>
                    <a:pt x="29590" y="364"/>
                  </a:lnTo>
                  <a:lnTo>
                    <a:pt x="27407" y="121"/>
                  </a:lnTo>
                  <a:lnTo>
                    <a:pt x="2510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ver Slide 2" showMasterSp="0">
  <p:cSld name="Cover Slide Option 1_1_1_1">
    <p:bg>
      <p:bgPr>
        <a:noFill/>
      </p:bgPr>
    </p:bg>
    <p:spTree>
      <p:nvGrpSpPr>
        <p:cNvPr id="423" name="Shape 423"/>
        <p:cNvGrpSpPr/>
        <p:nvPr/>
      </p:nvGrpSpPr>
      <p:grpSpPr>
        <a:xfrm>
          <a:off x="0" y="0"/>
          <a:ext cx="0" cy="0"/>
          <a:chOff x="0" y="0"/>
          <a:chExt cx="0" cy="0"/>
        </a:xfrm>
      </p:grpSpPr>
      <p:pic>
        <p:nvPicPr>
          <p:cNvPr id="424" name="Google Shape;424;p37"/>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425" name="Google Shape;425;p37"/>
          <p:cNvSpPr txBox="1"/>
          <p:nvPr>
            <p:ph type="title"/>
          </p:nvPr>
        </p:nvSpPr>
        <p:spPr>
          <a:xfrm>
            <a:off x="694944" y="1828800"/>
            <a:ext cx="7543800" cy="12384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rgbClr val="FFFFFF"/>
              </a:buClr>
              <a:buSzPts val="4800"/>
              <a:buNone/>
              <a:defRPr sz="4800">
                <a:solidFill>
                  <a:srgbClr val="FFFFFF"/>
                </a:solidFill>
              </a:defRPr>
            </a:lvl1pPr>
            <a:lvl2pPr lvl="1"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2pPr>
            <a:lvl3pPr lvl="2"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3pPr>
            <a:lvl4pPr lvl="3"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4pPr>
            <a:lvl5pPr lvl="4"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5pPr>
            <a:lvl6pPr lvl="5"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6pPr>
            <a:lvl7pPr lvl="6"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7pPr>
            <a:lvl8pPr lvl="7"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8pPr>
            <a:lvl9pPr lvl="8"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9pPr>
          </a:lstStyle>
          <a:p/>
        </p:txBody>
      </p:sp>
      <p:sp>
        <p:nvSpPr>
          <p:cNvPr id="426" name="Google Shape;426;p37"/>
          <p:cNvSpPr txBox="1"/>
          <p:nvPr>
            <p:ph idx="1" type="subTitle"/>
          </p:nvPr>
        </p:nvSpPr>
        <p:spPr>
          <a:xfrm>
            <a:off x="694944" y="3255264"/>
            <a:ext cx="7528800" cy="2307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None/>
              <a:defRPr sz="1600">
                <a:solidFill>
                  <a:srgbClr val="FFFFFF"/>
                </a:solidFill>
                <a:latin typeface="Roboto Light"/>
                <a:ea typeface="Roboto Light"/>
                <a:cs typeface="Roboto Light"/>
                <a:sym typeface="Roboto Light"/>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600"/>
              </a:spcAft>
              <a:buNone/>
              <a:defRPr>
                <a:solidFill>
                  <a:srgbClr val="FFFFFF"/>
                </a:solidFill>
              </a:defRPr>
            </a:lvl9pPr>
          </a:lstStyle>
          <a:p/>
        </p:txBody>
      </p:sp>
      <p:sp>
        <p:nvSpPr>
          <p:cNvPr id="427" name="Google Shape;427;p37"/>
          <p:cNvSpPr txBox="1"/>
          <p:nvPr/>
        </p:nvSpPr>
        <p:spPr>
          <a:xfrm>
            <a:off x="4906500" y="4870500"/>
            <a:ext cx="3780300" cy="196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500">
                <a:solidFill>
                  <a:srgbClr val="FFFFFF"/>
                </a:solidFill>
                <a:latin typeface="Roboto Light"/>
                <a:ea typeface="Roboto Light"/>
                <a:cs typeface="Roboto Light"/>
                <a:sym typeface="Roboto Light"/>
              </a:rPr>
              <a:t>© 8x8, Inc. All Rights Reserved.</a:t>
            </a:r>
            <a:endParaRPr sz="500">
              <a:solidFill>
                <a:srgbClr val="FFFFFF"/>
              </a:solidFill>
              <a:latin typeface="Roboto Light"/>
              <a:ea typeface="Roboto Light"/>
              <a:cs typeface="Roboto Light"/>
              <a:sym typeface="Roboto Light"/>
            </a:endParaRPr>
          </a:p>
        </p:txBody>
      </p:sp>
      <p:grpSp>
        <p:nvGrpSpPr>
          <p:cNvPr id="428" name="Google Shape;428;p37"/>
          <p:cNvGrpSpPr/>
          <p:nvPr/>
        </p:nvGrpSpPr>
        <p:grpSpPr>
          <a:xfrm>
            <a:off x="749631" y="1049086"/>
            <a:ext cx="608219" cy="608219"/>
            <a:chOff x="1190625" y="238125"/>
            <a:chExt cx="5238750" cy="5238750"/>
          </a:xfrm>
        </p:grpSpPr>
        <p:sp>
          <p:nvSpPr>
            <p:cNvPr id="429" name="Google Shape;429;p37"/>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rgbClr val="CB22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37"/>
            <p:cNvSpPr/>
            <p:nvPr/>
          </p:nvSpPr>
          <p:spPr>
            <a:xfrm>
              <a:off x="3288550" y="2633150"/>
              <a:ext cx="1048975" cy="964100"/>
            </a:xfrm>
            <a:custGeom>
              <a:rect b="b" l="l" r="r" t="t"/>
              <a:pathLst>
                <a:path extrusionOk="0" h="38564" w="41959">
                  <a:moveTo>
                    <a:pt x="0" y="0"/>
                  </a:moveTo>
                  <a:lnTo>
                    <a:pt x="12491" y="19282"/>
                  </a:lnTo>
                  <a:lnTo>
                    <a:pt x="0" y="38563"/>
                  </a:lnTo>
                  <a:lnTo>
                    <a:pt x="15644" y="38563"/>
                  </a:lnTo>
                  <a:lnTo>
                    <a:pt x="19888" y="30560"/>
                  </a:lnTo>
                  <a:lnTo>
                    <a:pt x="20494" y="29104"/>
                  </a:lnTo>
                  <a:lnTo>
                    <a:pt x="20858" y="28256"/>
                  </a:lnTo>
                  <a:lnTo>
                    <a:pt x="20979" y="28256"/>
                  </a:lnTo>
                  <a:lnTo>
                    <a:pt x="21343" y="29104"/>
                  </a:lnTo>
                  <a:lnTo>
                    <a:pt x="22071" y="30560"/>
                  </a:lnTo>
                  <a:lnTo>
                    <a:pt x="26315" y="38563"/>
                  </a:lnTo>
                  <a:lnTo>
                    <a:pt x="41959" y="38563"/>
                  </a:lnTo>
                  <a:lnTo>
                    <a:pt x="29468" y="19282"/>
                  </a:lnTo>
                  <a:lnTo>
                    <a:pt x="41959" y="0"/>
                  </a:lnTo>
                  <a:lnTo>
                    <a:pt x="26073" y="0"/>
                  </a:lnTo>
                  <a:lnTo>
                    <a:pt x="22313" y="6912"/>
                  </a:lnTo>
                  <a:lnTo>
                    <a:pt x="21464" y="8489"/>
                  </a:lnTo>
                  <a:lnTo>
                    <a:pt x="20979" y="9217"/>
                  </a:lnTo>
                  <a:lnTo>
                    <a:pt x="20858" y="9217"/>
                  </a:lnTo>
                  <a:lnTo>
                    <a:pt x="19524" y="6912"/>
                  </a:lnTo>
                  <a:lnTo>
                    <a:pt x="1588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37"/>
            <p:cNvSpPr/>
            <p:nvPr/>
          </p:nvSpPr>
          <p:spPr>
            <a:xfrm>
              <a:off x="1966725"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802"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618" y="40261"/>
                  </a:lnTo>
                  <a:lnTo>
                    <a:pt x="26679" y="41231"/>
                  </a:lnTo>
                  <a:lnTo>
                    <a:pt x="28498" y="42322"/>
                  </a:lnTo>
                  <a:lnTo>
                    <a:pt x="30075" y="43293"/>
                  </a:lnTo>
                  <a:lnTo>
                    <a:pt x="30681" y="43899"/>
                  </a:lnTo>
                  <a:lnTo>
                    <a:pt x="31166" y="44505"/>
                  </a:lnTo>
                  <a:lnTo>
                    <a:pt x="31651" y="45112"/>
                  </a:lnTo>
                  <a:lnTo>
                    <a:pt x="32015" y="45718"/>
                  </a:lnTo>
                  <a:lnTo>
                    <a:pt x="32136" y="46324"/>
                  </a:lnTo>
                  <a:lnTo>
                    <a:pt x="32258" y="47052"/>
                  </a:lnTo>
                  <a:lnTo>
                    <a:pt x="32258"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493" y="46082"/>
                  </a:lnTo>
                  <a:lnTo>
                    <a:pt x="16493" y="44748"/>
                  </a:lnTo>
                  <a:lnTo>
                    <a:pt x="16735" y="43535"/>
                  </a:lnTo>
                  <a:lnTo>
                    <a:pt x="17099" y="42444"/>
                  </a:lnTo>
                  <a:lnTo>
                    <a:pt x="17584" y="41352"/>
                  </a:lnTo>
                  <a:lnTo>
                    <a:pt x="18191" y="40382"/>
                  </a:lnTo>
                  <a:lnTo>
                    <a:pt x="18676" y="39533"/>
                  </a:lnTo>
                  <a:lnTo>
                    <a:pt x="19888" y="38078"/>
                  </a:lnTo>
                  <a:close/>
                  <a:moveTo>
                    <a:pt x="25224" y="0"/>
                  </a:moveTo>
                  <a:lnTo>
                    <a:pt x="22435" y="121"/>
                  </a:lnTo>
                  <a:lnTo>
                    <a:pt x="19767" y="485"/>
                  </a:lnTo>
                  <a:lnTo>
                    <a:pt x="17463" y="970"/>
                  </a:lnTo>
                  <a:lnTo>
                    <a:pt x="15280" y="1577"/>
                  </a:lnTo>
                  <a:lnTo>
                    <a:pt x="13219" y="2425"/>
                  </a:lnTo>
                  <a:lnTo>
                    <a:pt x="11400"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4" y="24617"/>
                  </a:lnTo>
                  <a:lnTo>
                    <a:pt x="4851" y="26194"/>
                  </a:lnTo>
                  <a:lnTo>
                    <a:pt x="5700" y="27649"/>
                  </a:lnTo>
                  <a:lnTo>
                    <a:pt x="6670" y="29104"/>
                  </a:lnTo>
                  <a:lnTo>
                    <a:pt x="7883" y="30317"/>
                  </a:lnTo>
                  <a:lnTo>
                    <a:pt x="9096" y="31530"/>
                  </a:lnTo>
                  <a:lnTo>
                    <a:pt x="8125" y="32257"/>
                  </a:lnTo>
                  <a:lnTo>
                    <a:pt x="6791" y="33470"/>
                  </a:lnTo>
                  <a:lnTo>
                    <a:pt x="5336" y="35046"/>
                  </a:lnTo>
                  <a:lnTo>
                    <a:pt x="3760" y="36865"/>
                  </a:lnTo>
                  <a:lnTo>
                    <a:pt x="3032" y="37957"/>
                  </a:lnTo>
                  <a:lnTo>
                    <a:pt x="2305" y="39170"/>
                  </a:lnTo>
                  <a:lnTo>
                    <a:pt x="1698" y="40382"/>
                  </a:lnTo>
                  <a:lnTo>
                    <a:pt x="1092" y="41595"/>
                  </a:lnTo>
                  <a:lnTo>
                    <a:pt x="728" y="43050"/>
                  </a:lnTo>
                  <a:lnTo>
                    <a:pt x="364"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2" y="62938"/>
                  </a:lnTo>
                  <a:lnTo>
                    <a:pt x="9581"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30" y="65242"/>
                  </a:lnTo>
                  <a:lnTo>
                    <a:pt x="39170" y="64151"/>
                  </a:lnTo>
                  <a:lnTo>
                    <a:pt x="40989" y="62938"/>
                  </a:lnTo>
                  <a:lnTo>
                    <a:pt x="42565" y="61604"/>
                  </a:lnTo>
                  <a:lnTo>
                    <a:pt x="44021" y="60149"/>
                  </a:lnTo>
                  <a:lnTo>
                    <a:pt x="45233" y="58572"/>
                  </a:lnTo>
                  <a:lnTo>
                    <a:pt x="46325" y="56875"/>
                  </a:lnTo>
                  <a:lnTo>
                    <a:pt x="47173" y="55177"/>
                  </a:lnTo>
                  <a:lnTo>
                    <a:pt x="47780" y="53479"/>
                  </a:lnTo>
                  <a:lnTo>
                    <a:pt x="48265" y="51539"/>
                  </a:lnTo>
                  <a:lnTo>
                    <a:pt x="48629" y="49720"/>
                  </a:lnTo>
                  <a:lnTo>
                    <a:pt x="48629" y="47901"/>
                  </a:lnTo>
                  <a:lnTo>
                    <a:pt x="48629" y="46688"/>
                  </a:lnTo>
                  <a:lnTo>
                    <a:pt x="48507" y="45475"/>
                  </a:lnTo>
                  <a:lnTo>
                    <a:pt x="48386" y="44384"/>
                  </a:lnTo>
                  <a:lnTo>
                    <a:pt x="48144" y="43293"/>
                  </a:lnTo>
                  <a:lnTo>
                    <a:pt x="47780" y="42322"/>
                  </a:lnTo>
                  <a:lnTo>
                    <a:pt x="47416" y="41352"/>
                  </a:lnTo>
                  <a:lnTo>
                    <a:pt x="46446" y="39533"/>
                  </a:lnTo>
                  <a:lnTo>
                    <a:pt x="45354" y="37957"/>
                  </a:lnTo>
                  <a:lnTo>
                    <a:pt x="44021"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5" y="12733"/>
                  </a:lnTo>
                  <a:lnTo>
                    <a:pt x="45597" y="10914"/>
                  </a:lnTo>
                  <a:lnTo>
                    <a:pt x="44748" y="9216"/>
                  </a:lnTo>
                  <a:lnTo>
                    <a:pt x="43535" y="7640"/>
                  </a:lnTo>
                  <a:lnTo>
                    <a:pt x="42323" y="6185"/>
                  </a:lnTo>
                  <a:lnTo>
                    <a:pt x="40868" y="4972"/>
                  </a:lnTo>
                  <a:lnTo>
                    <a:pt x="39291" y="3759"/>
                  </a:lnTo>
                  <a:lnTo>
                    <a:pt x="37593" y="2789"/>
                  </a:lnTo>
                  <a:lnTo>
                    <a:pt x="35774" y="1940"/>
                  </a:lnTo>
                  <a:lnTo>
                    <a:pt x="33834" y="1213"/>
                  </a:lnTo>
                  <a:lnTo>
                    <a:pt x="31772" y="728"/>
                  </a:lnTo>
                  <a:lnTo>
                    <a:pt x="29590" y="364"/>
                  </a:lnTo>
                  <a:lnTo>
                    <a:pt x="27407" y="121"/>
                  </a:lnTo>
                  <a:lnTo>
                    <a:pt x="2522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37"/>
            <p:cNvSpPr/>
            <p:nvPr/>
          </p:nvSpPr>
          <p:spPr>
            <a:xfrm>
              <a:off x="4437550"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681"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496" y="40261"/>
                  </a:lnTo>
                  <a:lnTo>
                    <a:pt x="26679" y="41231"/>
                  </a:lnTo>
                  <a:lnTo>
                    <a:pt x="28498" y="42322"/>
                  </a:lnTo>
                  <a:lnTo>
                    <a:pt x="30075" y="43293"/>
                  </a:lnTo>
                  <a:lnTo>
                    <a:pt x="30681" y="43899"/>
                  </a:lnTo>
                  <a:lnTo>
                    <a:pt x="31166" y="44505"/>
                  </a:lnTo>
                  <a:lnTo>
                    <a:pt x="31651" y="45112"/>
                  </a:lnTo>
                  <a:lnTo>
                    <a:pt x="32015" y="45718"/>
                  </a:lnTo>
                  <a:lnTo>
                    <a:pt x="32136" y="46324"/>
                  </a:lnTo>
                  <a:lnTo>
                    <a:pt x="32257" y="47052"/>
                  </a:lnTo>
                  <a:lnTo>
                    <a:pt x="32136"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371" y="46082"/>
                  </a:lnTo>
                  <a:lnTo>
                    <a:pt x="16493" y="44748"/>
                  </a:lnTo>
                  <a:lnTo>
                    <a:pt x="16735" y="43535"/>
                  </a:lnTo>
                  <a:lnTo>
                    <a:pt x="17099" y="42444"/>
                  </a:lnTo>
                  <a:lnTo>
                    <a:pt x="17584" y="41352"/>
                  </a:lnTo>
                  <a:lnTo>
                    <a:pt x="18190" y="40382"/>
                  </a:lnTo>
                  <a:lnTo>
                    <a:pt x="18676" y="39533"/>
                  </a:lnTo>
                  <a:lnTo>
                    <a:pt x="19888" y="38078"/>
                  </a:lnTo>
                  <a:close/>
                  <a:moveTo>
                    <a:pt x="25103" y="0"/>
                  </a:moveTo>
                  <a:lnTo>
                    <a:pt x="22435" y="121"/>
                  </a:lnTo>
                  <a:lnTo>
                    <a:pt x="19767" y="485"/>
                  </a:lnTo>
                  <a:lnTo>
                    <a:pt x="17463" y="970"/>
                  </a:lnTo>
                  <a:lnTo>
                    <a:pt x="15280" y="1577"/>
                  </a:lnTo>
                  <a:lnTo>
                    <a:pt x="13218" y="2425"/>
                  </a:lnTo>
                  <a:lnTo>
                    <a:pt x="11399"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3" y="24617"/>
                  </a:lnTo>
                  <a:lnTo>
                    <a:pt x="4851" y="26194"/>
                  </a:lnTo>
                  <a:lnTo>
                    <a:pt x="5700" y="27649"/>
                  </a:lnTo>
                  <a:lnTo>
                    <a:pt x="6670" y="29104"/>
                  </a:lnTo>
                  <a:lnTo>
                    <a:pt x="7883" y="30317"/>
                  </a:lnTo>
                  <a:lnTo>
                    <a:pt x="9095" y="31530"/>
                  </a:lnTo>
                  <a:lnTo>
                    <a:pt x="8125" y="32257"/>
                  </a:lnTo>
                  <a:lnTo>
                    <a:pt x="6791" y="33470"/>
                  </a:lnTo>
                  <a:lnTo>
                    <a:pt x="5336" y="35046"/>
                  </a:lnTo>
                  <a:lnTo>
                    <a:pt x="3760" y="36865"/>
                  </a:lnTo>
                  <a:lnTo>
                    <a:pt x="3032" y="37957"/>
                  </a:lnTo>
                  <a:lnTo>
                    <a:pt x="2304" y="39170"/>
                  </a:lnTo>
                  <a:lnTo>
                    <a:pt x="1698" y="40382"/>
                  </a:lnTo>
                  <a:lnTo>
                    <a:pt x="1092" y="41595"/>
                  </a:lnTo>
                  <a:lnTo>
                    <a:pt x="607" y="43050"/>
                  </a:lnTo>
                  <a:lnTo>
                    <a:pt x="243"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1" y="62938"/>
                  </a:lnTo>
                  <a:lnTo>
                    <a:pt x="9580"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29" y="65242"/>
                  </a:lnTo>
                  <a:lnTo>
                    <a:pt x="39170" y="64151"/>
                  </a:lnTo>
                  <a:lnTo>
                    <a:pt x="40989" y="62938"/>
                  </a:lnTo>
                  <a:lnTo>
                    <a:pt x="42565" y="61604"/>
                  </a:lnTo>
                  <a:lnTo>
                    <a:pt x="44020" y="60149"/>
                  </a:lnTo>
                  <a:lnTo>
                    <a:pt x="45233" y="58572"/>
                  </a:lnTo>
                  <a:lnTo>
                    <a:pt x="46324" y="56875"/>
                  </a:lnTo>
                  <a:lnTo>
                    <a:pt x="47173" y="55177"/>
                  </a:lnTo>
                  <a:lnTo>
                    <a:pt x="47780" y="53479"/>
                  </a:lnTo>
                  <a:lnTo>
                    <a:pt x="48265" y="51539"/>
                  </a:lnTo>
                  <a:lnTo>
                    <a:pt x="48629" y="49720"/>
                  </a:lnTo>
                  <a:lnTo>
                    <a:pt x="48629" y="47901"/>
                  </a:lnTo>
                  <a:lnTo>
                    <a:pt x="48629" y="46688"/>
                  </a:lnTo>
                  <a:lnTo>
                    <a:pt x="48507" y="45475"/>
                  </a:lnTo>
                  <a:lnTo>
                    <a:pt x="48386" y="44384"/>
                  </a:lnTo>
                  <a:lnTo>
                    <a:pt x="48022" y="43293"/>
                  </a:lnTo>
                  <a:lnTo>
                    <a:pt x="47780" y="42322"/>
                  </a:lnTo>
                  <a:lnTo>
                    <a:pt x="47416" y="41352"/>
                  </a:lnTo>
                  <a:lnTo>
                    <a:pt x="46446" y="39533"/>
                  </a:lnTo>
                  <a:lnTo>
                    <a:pt x="45354" y="37957"/>
                  </a:lnTo>
                  <a:lnTo>
                    <a:pt x="44020"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4" y="12733"/>
                  </a:lnTo>
                  <a:lnTo>
                    <a:pt x="45597" y="10914"/>
                  </a:lnTo>
                  <a:lnTo>
                    <a:pt x="44627" y="9216"/>
                  </a:lnTo>
                  <a:lnTo>
                    <a:pt x="43535" y="7640"/>
                  </a:lnTo>
                  <a:lnTo>
                    <a:pt x="42323" y="6185"/>
                  </a:lnTo>
                  <a:lnTo>
                    <a:pt x="40867" y="4972"/>
                  </a:lnTo>
                  <a:lnTo>
                    <a:pt x="39291" y="3759"/>
                  </a:lnTo>
                  <a:lnTo>
                    <a:pt x="37593" y="2789"/>
                  </a:lnTo>
                  <a:lnTo>
                    <a:pt x="35774" y="1940"/>
                  </a:lnTo>
                  <a:lnTo>
                    <a:pt x="33834" y="1213"/>
                  </a:lnTo>
                  <a:lnTo>
                    <a:pt x="31772" y="728"/>
                  </a:lnTo>
                  <a:lnTo>
                    <a:pt x="29590" y="364"/>
                  </a:lnTo>
                  <a:lnTo>
                    <a:pt x="27407" y="121"/>
                  </a:lnTo>
                  <a:lnTo>
                    <a:pt x="2510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ver Slide 2: Open Brand" showMasterSp="0">
  <p:cSld name="Cover Slide Option 1_1_1_1_3">
    <p:bg>
      <p:bgPr>
        <a:noFill/>
      </p:bgPr>
    </p:bg>
    <p:spTree>
      <p:nvGrpSpPr>
        <p:cNvPr id="433" name="Shape 433"/>
        <p:cNvGrpSpPr/>
        <p:nvPr/>
      </p:nvGrpSpPr>
      <p:grpSpPr>
        <a:xfrm>
          <a:off x="0" y="0"/>
          <a:ext cx="0" cy="0"/>
          <a:chOff x="0" y="0"/>
          <a:chExt cx="0" cy="0"/>
        </a:xfrm>
      </p:grpSpPr>
      <p:pic>
        <p:nvPicPr>
          <p:cNvPr id="434" name="Google Shape;434;p38"/>
          <p:cNvPicPr preferRelativeResize="0"/>
          <p:nvPr/>
        </p:nvPicPr>
        <p:blipFill rotWithShape="1">
          <a:blip r:embed="rId2">
            <a:alphaModFix/>
          </a:blip>
          <a:srcRect b="0" l="0" r="0" t="0"/>
          <a:stretch/>
        </p:blipFill>
        <p:spPr>
          <a:xfrm>
            <a:off x="0" y="0"/>
            <a:ext cx="9144000" cy="5143500"/>
          </a:xfrm>
          <a:prstGeom prst="rect">
            <a:avLst/>
          </a:prstGeom>
          <a:noFill/>
          <a:ln>
            <a:noFill/>
          </a:ln>
        </p:spPr>
      </p:pic>
      <p:grpSp>
        <p:nvGrpSpPr>
          <p:cNvPr id="435" name="Google Shape;435;p38"/>
          <p:cNvGrpSpPr/>
          <p:nvPr/>
        </p:nvGrpSpPr>
        <p:grpSpPr>
          <a:xfrm>
            <a:off x="2346320" y="342891"/>
            <a:ext cx="4451366" cy="4451366"/>
            <a:chOff x="1190625" y="238125"/>
            <a:chExt cx="5238750" cy="5238750"/>
          </a:xfrm>
        </p:grpSpPr>
        <p:sp>
          <p:nvSpPr>
            <p:cNvPr id="436" name="Google Shape;436;p38"/>
            <p:cNvSpPr/>
            <p:nvPr/>
          </p:nvSpPr>
          <p:spPr>
            <a:xfrm>
              <a:off x="1190625" y="238125"/>
              <a:ext cx="5238750" cy="5238750"/>
            </a:xfrm>
            <a:custGeom>
              <a:rect b="b" l="l" r="r" t="t"/>
              <a:pathLst>
                <a:path extrusionOk="0" h="209550" w="209550">
                  <a:moveTo>
                    <a:pt x="104775" y="17553"/>
                  </a:moveTo>
                  <a:lnTo>
                    <a:pt x="107049" y="17644"/>
                  </a:lnTo>
                  <a:lnTo>
                    <a:pt x="109323" y="17735"/>
                  </a:lnTo>
                  <a:lnTo>
                    <a:pt x="111505" y="17826"/>
                  </a:lnTo>
                  <a:lnTo>
                    <a:pt x="113688" y="18008"/>
                  </a:lnTo>
                  <a:lnTo>
                    <a:pt x="115871" y="18281"/>
                  </a:lnTo>
                  <a:lnTo>
                    <a:pt x="118054" y="18554"/>
                  </a:lnTo>
                  <a:lnTo>
                    <a:pt x="120237" y="18918"/>
                  </a:lnTo>
                  <a:lnTo>
                    <a:pt x="122328" y="19372"/>
                  </a:lnTo>
                  <a:lnTo>
                    <a:pt x="126603" y="20282"/>
                  </a:lnTo>
                  <a:lnTo>
                    <a:pt x="130696" y="21464"/>
                  </a:lnTo>
                  <a:lnTo>
                    <a:pt x="134789" y="22829"/>
                  </a:lnTo>
                  <a:lnTo>
                    <a:pt x="138700" y="24466"/>
                  </a:lnTo>
                  <a:lnTo>
                    <a:pt x="142610" y="26194"/>
                  </a:lnTo>
                  <a:lnTo>
                    <a:pt x="146339" y="28104"/>
                  </a:lnTo>
                  <a:lnTo>
                    <a:pt x="149977" y="30196"/>
                  </a:lnTo>
                  <a:lnTo>
                    <a:pt x="153524" y="32469"/>
                  </a:lnTo>
                  <a:lnTo>
                    <a:pt x="156981" y="34925"/>
                  </a:lnTo>
                  <a:lnTo>
                    <a:pt x="160255" y="37472"/>
                  </a:lnTo>
                  <a:lnTo>
                    <a:pt x="163438" y="40200"/>
                  </a:lnTo>
                  <a:lnTo>
                    <a:pt x="166439" y="43111"/>
                  </a:lnTo>
                  <a:lnTo>
                    <a:pt x="169350" y="46112"/>
                  </a:lnTo>
                  <a:lnTo>
                    <a:pt x="172078" y="49295"/>
                  </a:lnTo>
                  <a:lnTo>
                    <a:pt x="174716" y="52660"/>
                  </a:lnTo>
                  <a:lnTo>
                    <a:pt x="177081" y="56026"/>
                  </a:lnTo>
                  <a:lnTo>
                    <a:pt x="179354" y="59573"/>
                  </a:lnTo>
                  <a:lnTo>
                    <a:pt x="181446" y="63211"/>
                  </a:lnTo>
                  <a:lnTo>
                    <a:pt x="183447" y="67031"/>
                  </a:lnTo>
                  <a:lnTo>
                    <a:pt x="185175" y="70850"/>
                  </a:lnTo>
                  <a:lnTo>
                    <a:pt x="186721" y="74852"/>
                  </a:lnTo>
                  <a:lnTo>
                    <a:pt x="188086" y="78854"/>
                  </a:lnTo>
                  <a:lnTo>
                    <a:pt x="189268" y="83038"/>
                  </a:lnTo>
                  <a:lnTo>
                    <a:pt x="190268" y="87222"/>
                  </a:lnTo>
                  <a:lnTo>
                    <a:pt x="190632" y="89404"/>
                  </a:lnTo>
                  <a:lnTo>
                    <a:pt x="190996" y="91496"/>
                  </a:lnTo>
                  <a:lnTo>
                    <a:pt x="191360" y="93679"/>
                  </a:lnTo>
                  <a:lnTo>
                    <a:pt x="191542" y="95862"/>
                  </a:lnTo>
                  <a:lnTo>
                    <a:pt x="191724" y="98136"/>
                  </a:lnTo>
                  <a:lnTo>
                    <a:pt x="191906" y="100318"/>
                  </a:lnTo>
                  <a:lnTo>
                    <a:pt x="191997" y="102592"/>
                  </a:lnTo>
                  <a:lnTo>
                    <a:pt x="191997" y="104775"/>
                  </a:lnTo>
                  <a:lnTo>
                    <a:pt x="191997" y="107049"/>
                  </a:lnTo>
                  <a:lnTo>
                    <a:pt x="191906" y="109323"/>
                  </a:lnTo>
                  <a:lnTo>
                    <a:pt x="191724" y="111505"/>
                  </a:lnTo>
                  <a:lnTo>
                    <a:pt x="191542" y="113688"/>
                  </a:lnTo>
                  <a:lnTo>
                    <a:pt x="191360" y="115871"/>
                  </a:lnTo>
                  <a:lnTo>
                    <a:pt x="190996" y="118054"/>
                  </a:lnTo>
                  <a:lnTo>
                    <a:pt x="190632" y="120237"/>
                  </a:lnTo>
                  <a:lnTo>
                    <a:pt x="190268" y="122419"/>
                  </a:lnTo>
                  <a:lnTo>
                    <a:pt x="189268" y="126603"/>
                  </a:lnTo>
                  <a:lnTo>
                    <a:pt x="188086" y="130787"/>
                  </a:lnTo>
                  <a:lnTo>
                    <a:pt x="186721" y="134789"/>
                  </a:lnTo>
                  <a:lnTo>
                    <a:pt x="185175" y="138791"/>
                  </a:lnTo>
                  <a:lnTo>
                    <a:pt x="183447" y="142610"/>
                  </a:lnTo>
                  <a:lnTo>
                    <a:pt x="181446" y="146339"/>
                  </a:lnTo>
                  <a:lnTo>
                    <a:pt x="179354" y="150068"/>
                  </a:lnTo>
                  <a:lnTo>
                    <a:pt x="177081" y="153615"/>
                  </a:lnTo>
                  <a:lnTo>
                    <a:pt x="174716" y="156981"/>
                  </a:lnTo>
                  <a:lnTo>
                    <a:pt x="172078" y="160255"/>
                  </a:lnTo>
                  <a:lnTo>
                    <a:pt x="169350" y="163438"/>
                  </a:lnTo>
                  <a:lnTo>
                    <a:pt x="166439" y="166439"/>
                  </a:lnTo>
                  <a:lnTo>
                    <a:pt x="163438" y="169350"/>
                  </a:lnTo>
                  <a:lnTo>
                    <a:pt x="160255" y="172078"/>
                  </a:lnTo>
                  <a:lnTo>
                    <a:pt x="156981" y="174716"/>
                  </a:lnTo>
                  <a:lnTo>
                    <a:pt x="153524" y="177172"/>
                  </a:lnTo>
                  <a:lnTo>
                    <a:pt x="149977" y="179445"/>
                  </a:lnTo>
                  <a:lnTo>
                    <a:pt x="146339" y="181537"/>
                  </a:lnTo>
                  <a:lnTo>
                    <a:pt x="142610" y="183447"/>
                  </a:lnTo>
                  <a:lnTo>
                    <a:pt x="138700" y="185175"/>
                  </a:lnTo>
                  <a:lnTo>
                    <a:pt x="134789" y="186721"/>
                  </a:lnTo>
                  <a:lnTo>
                    <a:pt x="130696" y="188086"/>
                  </a:lnTo>
                  <a:lnTo>
                    <a:pt x="126603" y="189268"/>
                  </a:lnTo>
                  <a:lnTo>
                    <a:pt x="122328" y="190268"/>
                  </a:lnTo>
                  <a:lnTo>
                    <a:pt x="120237" y="190632"/>
                  </a:lnTo>
                  <a:lnTo>
                    <a:pt x="118054" y="190996"/>
                  </a:lnTo>
                  <a:lnTo>
                    <a:pt x="115871" y="191360"/>
                  </a:lnTo>
                  <a:lnTo>
                    <a:pt x="113688" y="191542"/>
                  </a:lnTo>
                  <a:lnTo>
                    <a:pt x="111505" y="191815"/>
                  </a:lnTo>
                  <a:lnTo>
                    <a:pt x="109323" y="191906"/>
                  </a:lnTo>
                  <a:lnTo>
                    <a:pt x="107049" y="191997"/>
                  </a:lnTo>
                  <a:lnTo>
                    <a:pt x="102501" y="191997"/>
                  </a:lnTo>
                  <a:lnTo>
                    <a:pt x="100318" y="191906"/>
                  </a:lnTo>
                  <a:lnTo>
                    <a:pt x="98045" y="191815"/>
                  </a:lnTo>
                  <a:lnTo>
                    <a:pt x="95862" y="191542"/>
                  </a:lnTo>
                  <a:lnTo>
                    <a:pt x="93679" y="191360"/>
                  </a:lnTo>
                  <a:lnTo>
                    <a:pt x="91496" y="190996"/>
                  </a:lnTo>
                  <a:lnTo>
                    <a:pt x="89313" y="190632"/>
                  </a:lnTo>
                  <a:lnTo>
                    <a:pt x="87222" y="190268"/>
                  </a:lnTo>
                  <a:lnTo>
                    <a:pt x="83038" y="189268"/>
                  </a:lnTo>
                  <a:lnTo>
                    <a:pt x="78854" y="188086"/>
                  </a:lnTo>
                  <a:lnTo>
                    <a:pt x="74761" y="186721"/>
                  </a:lnTo>
                  <a:lnTo>
                    <a:pt x="70850" y="185175"/>
                  </a:lnTo>
                  <a:lnTo>
                    <a:pt x="66940" y="183447"/>
                  </a:lnTo>
                  <a:lnTo>
                    <a:pt x="63211" y="181537"/>
                  </a:lnTo>
                  <a:lnTo>
                    <a:pt x="59573" y="179445"/>
                  </a:lnTo>
                  <a:lnTo>
                    <a:pt x="56026" y="177172"/>
                  </a:lnTo>
                  <a:lnTo>
                    <a:pt x="52569" y="174716"/>
                  </a:lnTo>
                  <a:lnTo>
                    <a:pt x="49295" y="172078"/>
                  </a:lnTo>
                  <a:lnTo>
                    <a:pt x="46112" y="169350"/>
                  </a:lnTo>
                  <a:lnTo>
                    <a:pt x="43111" y="166439"/>
                  </a:lnTo>
                  <a:lnTo>
                    <a:pt x="40200" y="163438"/>
                  </a:lnTo>
                  <a:lnTo>
                    <a:pt x="37472" y="160255"/>
                  </a:lnTo>
                  <a:lnTo>
                    <a:pt x="34925" y="156981"/>
                  </a:lnTo>
                  <a:lnTo>
                    <a:pt x="32469" y="153615"/>
                  </a:lnTo>
                  <a:lnTo>
                    <a:pt x="30196" y="150068"/>
                  </a:lnTo>
                  <a:lnTo>
                    <a:pt x="28104" y="146339"/>
                  </a:lnTo>
                  <a:lnTo>
                    <a:pt x="26194" y="142610"/>
                  </a:lnTo>
                  <a:lnTo>
                    <a:pt x="24466" y="138791"/>
                  </a:lnTo>
                  <a:lnTo>
                    <a:pt x="22829" y="134789"/>
                  </a:lnTo>
                  <a:lnTo>
                    <a:pt x="21464" y="130787"/>
                  </a:lnTo>
                  <a:lnTo>
                    <a:pt x="20282" y="126603"/>
                  </a:lnTo>
                  <a:lnTo>
                    <a:pt x="19372" y="122419"/>
                  </a:lnTo>
                  <a:lnTo>
                    <a:pt x="18918" y="120237"/>
                  </a:lnTo>
                  <a:lnTo>
                    <a:pt x="18554" y="118054"/>
                  </a:lnTo>
                  <a:lnTo>
                    <a:pt x="18281" y="115871"/>
                  </a:lnTo>
                  <a:lnTo>
                    <a:pt x="18008" y="113688"/>
                  </a:lnTo>
                  <a:lnTo>
                    <a:pt x="17826" y="111505"/>
                  </a:lnTo>
                  <a:lnTo>
                    <a:pt x="17644" y="109323"/>
                  </a:lnTo>
                  <a:lnTo>
                    <a:pt x="17553" y="107049"/>
                  </a:lnTo>
                  <a:lnTo>
                    <a:pt x="17553" y="104775"/>
                  </a:lnTo>
                  <a:lnTo>
                    <a:pt x="17553" y="102592"/>
                  </a:lnTo>
                  <a:lnTo>
                    <a:pt x="17644" y="100318"/>
                  </a:lnTo>
                  <a:lnTo>
                    <a:pt x="17826" y="98136"/>
                  </a:lnTo>
                  <a:lnTo>
                    <a:pt x="18008" y="95862"/>
                  </a:lnTo>
                  <a:lnTo>
                    <a:pt x="18281" y="93679"/>
                  </a:lnTo>
                  <a:lnTo>
                    <a:pt x="18554" y="91496"/>
                  </a:lnTo>
                  <a:lnTo>
                    <a:pt x="18918" y="89404"/>
                  </a:lnTo>
                  <a:lnTo>
                    <a:pt x="19372" y="87222"/>
                  </a:lnTo>
                  <a:lnTo>
                    <a:pt x="20282" y="83038"/>
                  </a:lnTo>
                  <a:lnTo>
                    <a:pt x="21464" y="78854"/>
                  </a:lnTo>
                  <a:lnTo>
                    <a:pt x="22829" y="74852"/>
                  </a:lnTo>
                  <a:lnTo>
                    <a:pt x="24466" y="70850"/>
                  </a:lnTo>
                  <a:lnTo>
                    <a:pt x="26194" y="67031"/>
                  </a:lnTo>
                  <a:lnTo>
                    <a:pt x="28104" y="63211"/>
                  </a:lnTo>
                  <a:lnTo>
                    <a:pt x="30196" y="59573"/>
                  </a:lnTo>
                  <a:lnTo>
                    <a:pt x="32469" y="56026"/>
                  </a:lnTo>
                  <a:lnTo>
                    <a:pt x="34925" y="52660"/>
                  </a:lnTo>
                  <a:lnTo>
                    <a:pt x="37472" y="49295"/>
                  </a:lnTo>
                  <a:lnTo>
                    <a:pt x="40200" y="46112"/>
                  </a:lnTo>
                  <a:lnTo>
                    <a:pt x="43111" y="43111"/>
                  </a:lnTo>
                  <a:lnTo>
                    <a:pt x="46112" y="40200"/>
                  </a:lnTo>
                  <a:lnTo>
                    <a:pt x="49295" y="37472"/>
                  </a:lnTo>
                  <a:lnTo>
                    <a:pt x="52569" y="34925"/>
                  </a:lnTo>
                  <a:lnTo>
                    <a:pt x="56026" y="32469"/>
                  </a:lnTo>
                  <a:lnTo>
                    <a:pt x="59573" y="30196"/>
                  </a:lnTo>
                  <a:lnTo>
                    <a:pt x="63211" y="28104"/>
                  </a:lnTo>
                  <a:lnTo>
                    <a:pt x="66940" y="26194"/>
                  </a:lnTo>
                  <a:lnTo>
                    <a:pt x="70850" y="24466"/>
                  </a:lnTo>
                  <a:lnTo>
                    <a:pt x="74761" y="22829"/>
                  </a:lnTo>
                  <a:lnTo>
                    <a:pt x="78854" y="21464"/>
                  </a:lnTo>
                  <a:lnTo>
                    <a:pt x="83038" y="20282"/>
                  </a:lnTo>
                  <a:lnTo>
                    <a:pt x="87222" y="19372"/>
                  </a:lnTo>
                  <a:lnTo>
                    <a:pt x="89313" y="18918"/>
                  </a:lnTo>
                  <a:lnTo>
                    <a:pt x="91496" y="18554"/>
                  </a:lnTo>
                  <a:lnTo>
                    <a:pt x="93679" y="18281"/>
                  </a:lnTo>
                  <a:lnTo>
                    <a:pt x="95862" y="18008"/>
                  </a:lnTo>
                  <a:lnTo>
                    <a:pt x="98045" y="17826"/>
                  </a:lnTo>
                  <a:lnTo>
                    <a:pt x="100318" y="17735"/>
                  </a:lnTo>
                  <a:lnTo>
                    <a:pt x="102501" y="17644"/>
                  </a:lnTo>
                  <a:lnTo>
                    <a:pt x="104775" y="17553"/>
                  </a:lnTo>
                  <a:close/>
                  <a:moveTo>
                    <a:pt x="104775" y="0"/>
                  </a:moveTo>
                  <a:lnTo>
                    <a:pt x="102046" y="91"/>
                  </a:lnTo>
                  <a:lnTo>
                    <a:pt x="99409" y="182"/>
                  </a:lnTo>
                  <a:lnTo>
                    <a:pt x="96771" y="364"/>
                  </a:lnTo>
                  <a:lnTo>
                    <a:pt x="94043" y="546"/>
                  </a:lnTo>
                  <a:lnTo>
                    <a:pt x="91405" y="910"/>
                  </a:lnTo>
                  <a:lnTo>
                    <a:pt x="88859" y="1273"/>
                  </a:lnTo>
                  <a:lnTo>
                    <a:pt x="86221" y="1637"/>
                  </a:lnTo>
                  <a:lnTo>
                    <a:pt x="83674" y="2183"/>
                  </a:lnTo>
                  <a:lnTo>
                    <a:pt x="81128" y="2729"/>
                  </a:lnTo>
                  <a:lnTo>
                    <a:pt x="78581" y="3365"/>
                  </a:lnTo>
                  <a:lnTo>
                    <a:pt x="76126" y="4002"/>
                  </a:lnTo>
                  <a:lnTo>
                    <a:pt x="73670" y="4729"/>
                  </a:lnTo>
                  <a:lnTo>
                    <a:pt x="71214" y="5548"/>
                  </a:lnTo>
                  <a:lnTo>
                    <a:pt x="68759" y="6367"/>
                  </a:lnTo>
                  <a:lnTo>
                    <a:pt x="66394" y="7276"/>
                  </a:lnTo>
                  <a:lnTo>
                    <a:pt x="64029" y="8276"/>
                  </a:lnTo>
                  <a:lnTo>
                    <a:pt x="61664" y="9277"/>
                  </a:lnTo>
                  <a:lnTo>
                    <a:pt x="59391" y="10368"/>
                  </a:lnTo>
                  <a:lnTo>
                    <a:pt x="57117" y="11460"/>
                  </a:lnTo>
                  <a:lnTo>
                    <a:pt x="54843" y="12642"/>
                  </a:lnTo>
                  <a:lnTo>
                    <a:pt x="52660" y="13915"/>
                  </a:lnTo>
                  <a:lnTo>
                    <a:pt x="50478" y="15189"/>
                  </a:lnTo>
                  <a:lnTo>
                    <a:pt x="48295" y="16553"/>
                  </a:lnTo>
                  <a:lnTo>
                    <a:pt x="46203" y="17917"/>
                  </a:lnTo>
                  <a:lnTo>
                    <a:pt x="44111" y="19372"/>
                  </a:lnTo>
                  <a:lnTo>
                    <a:pt x="42110" y="20828"/>
                  </a:lnTo>
                  <a:lnTo>
                    <a:pt x="40109" y="22374"/>
                  </a:lnTo>
                  <a:lnTo>
                    <a:pt x="38108" y="23920"/>
                  </a:lnTo>
                  <a:lnTo>
                    <a:pt x="36198" y="25557"/>
                  </a:lnTo>
                  <a:lnTo>
                    <a:pt x="34379" y="27285"/>
                  </a:lnTo>
                  <a:lnTo>
                    <a:pt x="32469" y="28922"/>
                  </a:lnTo>
                  <a:lnTo>
                    <a:pt x="30741" y="30741"/>
                  </a:lnTo>
                  <a:lnTo>
                    <a:pt x="28922" y="32560"/>
                  </a:lnTo>
                  <a:lnTo>
                    <a:pt x="27194" y="34379"/>
                  </a:lnTo>
                  <a:lnTo>
                    <a:pt x="25557" y="36198"/>
                  </a:lnTo>
                  <a:lnTo>
                    <a:pt x="23920" y="38199"/>
                  </a:lnTo>
                  <a:lnTo>
                    <a:pt x="22374" y="40109"/>
                  </a:lnTo>
                  <a:lnTo>
                    <a:pt x="20828" y="42110"/>
                  </a:lnTo>
                  <a:lnTo>
                    <a:pt x="19372" y="44111"/>
                  </a:lnTo>
                  <a:lnTo>
                    <a:pt x="17917" y="46203"/>
                  </a:lnTo>
                  <a:lnTo>
                    <a:pt x="16553" y="48295"/>
                  </a:lnTo>
                  <a:lnTo>
                    <a:pt x="15189" y="50478"/>
                  </a:lnTo>
                  <a:lnTo>
                    <a:pt x="13915" y="52660"/>
                  </a:lnTo>
                  <a:lnTo>
                    <a:pt x="12642" y="54843"/>
                  </a:lnTo>
                  <a:lnTo>
                    <a:pt x="11460" y="57117"/>
                  </a:lnTo>
                  <a:lnTo>
                    <a:pt x="10368" y="59391"/>
                  </a:lnTo>
                  <a:lnTo>
                    <a:pt x="9277" y="61664"/>
                  </a:lnTo>
                  <a:lnTo>
                    <a:pt x="8276" y="64029"/>
                  </a:lnTo>
                  <a:lnTo>
                    <a:pt x="7276" y="66394"/>
                  </a:lnTo>
                  <a:lnTo>
                    <a:pt x="6367" y="68759"/>
                  </a:lnTo>
                  <a:lnTo>
                    <a:pt x="5548" y="71214"/>
                  </a:lnTo>
                  <a:lnTo>
                    <a:pt x="4729" y="73670"/>
                  </a:lnTo>
                  <a:lnTo>
                    <a:pt x="4002" y="76126"/>
                  </a:lnTo>
                  <a:lnTo>
                    <a:pt x="3274" y="78581"/>
                  </a:lnTo>
                  <a:lnTo>
                    <a:pt x="2729" y="81128"/>
                  </a:lnTo>
                  <a:lnTo>
                    <a:pt x="2183" y="83674"/>
                  </a:lnTo>
                  <a:lnTo>
                    <a:pt x="1637" y="86221"/>
                  </a:lnTo>
                  <a:lnTo>
                    <a:pt x="1182" y="88859"/>
                  </a:lnTo>
                  <a:lnTo>
                    <a:pt x="819" y="91496"/>
                  </a:lnTo>
                  <a:lnTo>
                    <a:pt x="546" y="94134"/>
                  </a:lnTo>
                  <a:lnTo>
                    <a:pt x="364" y="96771"/>
                  </a:lnTo>
                  <a:lnTo>
                    <a:pt x="182" y="99409"/>
                  </a:lnTo>
                  <a:lnTo>
                    <a:pt x="91" y="102137"/>
                  </a:lnTo>
                  <a:lnTo>
                    <a:pt x="0" y="104775"/>
                  </a:lnTo>
                  <a:lnTo>
                    <a:pt x="91" y="107504"/>
                  </a:lnTo>
                  <a:lnTo>
                    <a:pt x="182" y="110232"/>
                  </a:lnTo>
                  <a:lnTo>
                    <a:pt x="364" y="112870"/>
                  </a:lnTo>
                  <a:lnTo>
                    <a:pt x="546" y="115507"/>
                  </a:lnTo>
                  <a:lnTo>
                    <a:pt x="819" y="118145"/>
                  </a:lnTo>
                  <a:lnTo>
                    <a:pt x="1182" y="120782"/>
                  </a:lnTo>
                  <a:lnTo>
                    <a:pt x="1637" y="123329"/>
                  </a:lnTo>
                  <a:lnTo>
                    <a:pt x="2183" y="125966"/>
                  </a:lnTo>
                  <a:lnTo>
                    <a:pt x="2729" y="128422"/>
                  </a:lnTo>
                  <a:lnTo>
                    <a:pt x="3274" y="130969"/>
                  </a:lnTo>
                  <a:lnTo>
                    <a:pt x="4002" y="133515"/>
                  </a:lnTo>
                  <a:lnTo>
                    <a:pt x="4729" y="135971"/>
                  </a:lnTo>
                  <a:lnTo>
                    <a:pt x="5548" y="138427"/>
                  </a:lnTo>
                  <a:lnTo>
                    <a:pt x="6367" y="140791"/>
                  </a:lnTo>
                  <a:lnTo>
                    <a:pt x="7276" y="143247"/>
                  </a:lnTo>
                  <a:lnTo>
                    <a:pt x="8276" y="145612"/>
                  </a:lnTo>
                  <a:lnTo>
                    <a:pt x="9277" y="147886"/>
                  </a:lnTo>
                  <a:lnTo>
                    <a:pt x="10368" y="150250"/>
                  </a:lnTo>
                  <a:lnTo>
                    <a:pt x="11460" y="152524"/>
                  </a:lnTo>
                  <a:lnTo>
                    <a:pt x="12642" y="154707"/>
                  </a:lnTo>
                  <a:lnTo>
                    <a:pt x="13915" y="156981"/>
                  </a:lnTo>
                  <a:lnTo>
                    <a:pt x="15189" y="159163"/>
                  </a:lnTo>
                  <a:lnTo>
                    <a:pt x="16553" y="161255"/>
                  </a:lnTo>
                  <a:lnTo>
                    <a:pt x="17917" y="163347"/>
                  </a:lnTo>
                  <a:lnTo>
                    <a:pt x="19372" y="165439"/>
                  </a:lnTo>
                  <a:lnTo>
                    <a:pt x="20828" y="167531"/>
                  </a:lnTo>
                  <a:lnTo>
                    <a:pt x="22374" y="169532"/>
                  </a:lnTo>
                  <a:lnTo>
                    <a:pt x="23920" y="171442"/>
                  </a:lnTo>
                  <a:lnTo>
                    <a:pt x="25557" y="173352"/>
                  </a:lnTo>
                  <a:lnTo>
                    <a:pt x="27194" y="175262"/>
                  </a:lnTo>
                  <a:lnTo>
                    <a:pt x="28922" y="177081"/>
                  </a:lnTo>
                  <a:lnTo>
                    <a:pt x="30741" y="178900"/>
                  </a:lnTo>
                  <a:lnTo>
                    <a:pt x="32469" y="180628"/>
                  </a:lnTo>
                  <a:lnTo>
                    <a:pt x="34379" y="182356"/>
                  </a:lnTo>
                  <a:lnTo>
                    <a:pt x="36198" y="183993"/>
                  </a:lnTo>
                  <a:lnTo>
                    <a:pt x="38108" y="185630"/>
                  </a:lnTo>
                  <a:lnTo>
                    <a:pt x="40109" y="187267"/>
                  </a:lnTo>
                  <a:lnTo>
                    <a:pt x="42110" y="188722"/>
                  </a:lnTo>
                  <a:lnTo>
                    <a:pt x="44111" y="190268"/>
                  </a:lnTo>
                  <a:lnTo>
                    <a:pt x="46203" y="191724"/>
                  </a:lnTo>
                  <a:lnTo>
                    <a:pt x="48295" y="193088"/>
                  </a:lnTo>
                  <a:lnTo>
                    <a:pt x="50478" y="194452"/>
                  </a:lnTo>
                  <a:lnTo>
                    <a:pt x="52660" y="195726"/>
                  </a:lnTo>
                  <a:lnTo>
                    <a:pt x="54843" y="196908"/>
                  </a:lnTo>
                  <a:lnTo>
                    <a:pt x="57117" y="198090"/>
                  </a:lnTo>
                  <a:lnTo>
                    <a:pt x="59391" y="199273"/>
                  </a:lnTo>
                  <a:lnTo>
                    <a:pt x="61664" y="200364"/>
                  </a:lnTo>
                  <a:lnTo>
                    <a:pt x="64029" y="201364"/>
                  </a:lnTo>
                  <a:lnTo>
                    <a:pt x="66394" y="202274"/>
                  </a:lnTo>
                  <a:lnTo>
                    <a:pt x="68759" y="203183"/>
                  </a:lnTo>
                  <a:lnTo>
                    <a:pt x="71214" y="204093"/>
                  </a:lnTo>
                  <a:lnTo>
                    <a:pt x="73670" y="204912"/>
                  </a:lnTo>
                  <a:lnTo>
                    <a:pt x="76126" y="205639"/>
                  </a:lnTo>
                  <a:lnTo>
                    <a:pt x="78581" y="206276"/>
                  </a:lnTo>
                  <a:lnTo>
                    <a:pt x="81128" y="206912"/>
                  </a:lnTo>
                  <a:lnTo>
                    <a:pt x="83674" y="207458"/>
                  </a:lnTo>
                  <a:lnTo>
                    <a:pt x="86221" y="207913"/>
                  </a:lnTo>
                  <a:lnTo>
                    <a:pt x="88859" y="208368"/>
                  </a:lnTo>
                  <a:lnTo>
                    <a:pt x="91405" y="208731"/>
                  </a:lnTo>
                  <a:lnTo>
                    <a:pt x="94043" y="209004"/>
                  </a:lnTo>
                  <a:lnTo>
                    <a:pt x="96771" y="209277"/>
                  </a:lnTo>
                  <a:lnTo>
                    <a:pt x="99409" y="209459"/>
                  </a:lnTo>
                  <a:lnTo>
                    <a:pt x="102046" y="209550"/>
                  </a:lnTo>
                  <a:lnTo>
                    <a:pt x="107504" y="209550"/>
                  </a:lnTo>
                  <a:lnTo>
                    <a:pt x="110141" y="209459"/>
                  </a:lnTo>
                  <a:lnTo>
                    <a:pt x="112870" y="209277"/>
                  </a:lnTo>
                  <a:lnTo>
                    <a:pt x="115507" y="209004"/>
                  </a:lnTo>
                  <a:lnTo>
                    <a:pt x="118145" y="208731"/>
                  </a:lnTo>
                  <a:lnTo>
                    <a:pt x="120782" y="208368"/>
                  </a:lnTo>
                  <a:lnTo>
                    <a:pt x="123329" y="207913"/>
                  </a:lnTo>
                  <a:lnTo>
                    <a:pt x="125876" y="207458"/>
                  </a:lnTo>
                  <a:lnTo>
                    <a:pt x="128422" y="206912"/>
                  </a:lnTo>
                  <a:lnTo>
                    <a:pt x="130969" y="206276"/>
                  </a:lnTo>
                  <a:lnTo>
                    <a:pt x="133515" y="205639"/>
                  </a:lnTo>
                  <a:lnTo>
                    <a:pt x="135971" y="204912"/>
                  </a:lnTo>
                  <a:lnTo>
                    <a:pt x="138427" y="204093"/>
                  </a:lnTo>
                  <a:lnTo>
                    <a:pt x="140791" y="203183"/>
                  </a:lnTo>
                  <a:lnTo>
                    <a:pt x="143247" y="202274"/>
                  </a:lnTo>
                  <a:lnTo>
                    <a:pt x="145612" y="201364"/>
                  </a:lnTo>
                  <a:lnTo>
                    <a:pt x="147886" y="200364"/>
                  </a:lnTo>
                  <a:lnTo>
                    <a:pt x="150250" y="199273"/>
                  </a:lnTo>
                  <a:lnTo>
                    <a:pt x="152524" y="198090"/>
                  </a:lnTo>
                  <a:lnTo>
                    <a:pt x="154707" y="196908"/>
                  </a:lnTo>
                  <a:lnTo>
                    <a:pt x="156981" y="195726"/>
                  </a:lnTo>
                  <a:lnTo>
                    <a:pt x="159163" y="194452"/>
                  </a:lnTo>
                  <a:lnTo>
                    <a:pt x="161255" y="193088"/>
                  </a:lnTo>
                  <a:lnTo>
                    <a:pt x="163347" y="191724"/>
                  </a:lnTo>
                  <a:lnTo>
                    <a:pt x="165439" y="190268"/>
                  </a:lnTo>
                  <a:lnTo>
                    <a:pt x="167440" y="188722"/>
                  </a:lnTo>
                  <a:lnTo>
                    <a:pt x="169441" y="187267"/>
                  </a:lnTo>
                  <a:lnTo>
                    <a:pt x="171442" y="185630"/>
                  </a:lnTo>
                  <a:lnTo>
                    <a:pt x="173352" y="183993"/>
                  </a:lnTo>
                  <a:lnTo>
                    <a:pt x="175262" y="182356"/>
                  </a:lnTo>
                  <a:lnTo>
                    <a:pt x="177081" y="180628"/>
                  </a:lnTo>
                  <a:lnTo>
                    <a:pt x="178900" y="178900"/>
                  </a:lnTo>
                  <a:lnTo>
                    <a:pt x="180628" y="177081"/>
                  </a:lnTo>
                  <a:lnTo>
                    <a:pt x="182356" y="175262"/>
                  </a:lnTo>
                  <a:lnTo>
                    <a:pt x="183993" y="173352"/>
                  </a:lnTo>
                  <a:lnTo>
                    <a:pt x="185630" y="171442"/>
                  </a:lnTo>
                  <a:lnTo>
                    <a:pt x="187176" y="169532"/>
                  </a:lnTo>
                  <a:lnTo>
                    <a:pt x="188722" y="167531"/>
                  </a:lnTo>
                  <a:lnTo>
                    <a:pt x="190268" y="165439"/>
                  </a:lnTo>
                  <a:lnTo>
                    <a:pt x="191633" y="163347"/>
                  </a:lnTo>
                  <a:lnTo>
                    <a:pt x="193088" y="161255"/>
                  </a:lnTo>
                  <a:lnTo>
                    <a:pt x="194361" y="159163"/>
                  </a:lnTo>
                  <a:lnTo>
                    <a:pt x="195726" y="156981"/>
                  </a:lnTo>
                  <a:lnTo>
                    <a:pt x="196908" y="154707"/>
                  </a:lnTo>
                  <a:lnTo>
                    <a:pt x="198090" y="152524"/>
                  </a:lnTo>
                  <a:lnTo>
                    <a:pt x="199273" y="150250"/>
                  </a:lnTo>
                  <a:lnTo>
                    <a:pt x="200273" y="147886"/>
                  </a:lnTo>
                  <a:lnTo>
                    <a:pt x="201364" y="145612"/>
                  </a:lnTo>
                  <a:lnTo>
                    <a:pt x="202274" y="143247"/>
                  </a:lnTo>
                  <a:lnTo>
                    <a:pt x="203183" y="140791"/>
                  </a:lnTo>
                  <a:lnTo>
                    <a:pt x="204093" y="138427"/>
                  </a:lnTo>
                  <a:lnTo>
                    <a:pt x="204821" y="135971"/>
                  </a:lnTo>
                  <a:lnTo>
                    <a:pt x="205548" y="133515"/>
                  </a:lnTo>
                  <a:lnTo>
                    <a:pt x="206276" y="130969"/>
                  </a:lnTo>
                  <a:lnTo>
                    <a:pt x="206912" y="128422"/>
                  </a:lnTo>
                  <a:lnTo>
                    <a:pt x="207458" y="125966"/>
                  </a:lnTo>
                  <a:lnTo>
                    <a:pt x="207913" y="123329"/>
                  </a:lnTo>
                  <a:lnTo>
                    <a:pt x="208368" y="120782"/>
                  </a:lnTo>
                  <a:lnTo>
                    <a:pt x="208731" y="118145"/>
                  </a:lnTo>
                  <a:lnTo>
                    <a:pt x="209004" y="115507"/>
                  </a:lnTo>
                  <a:lnTo>
                    <a:pt x="209277" y="112870"/>
                  </a:lnTo>
                  <a:lnTo>
                    <a:pt x="209459" y="110232"/>
                  </a:lnTo>
                  <a:lnTo>
                    <a:pt x="209550" y="107504"/>
                  </a:lnTo>
                  <a:lnTo>
                    <a:pt x="209550" y="104775"/>
                  </a:lnTo>
                  <a:lnTo>
                    <a:pt x="209550" y="102137"/>
                  </a:lnTo>
                  <a:lnTo>
                    <a:pt x="209459" y="99409"/>
                  </a:lnTo>
                  <a:lnTo>
                    <a:pt x="209277" y="96771"/>
                  </a:lnTo>
                  <a:lnTo>
                    <a:pt x="209004" y="94134"/>
                  </a:lnTo>
                  <a:lnTo>
                    <a:pt x="208731" y="91496"/>
                  </a:lnTo>
                  <a:lnTo>
                    <a:pt x="208368" y="88859"/>
                  </a:lnTo>
                  <a:lnTo>
                    <a:pt x="207913" y="86221"/>
                  </a:lnTo>
                  <a:lnTo>
                    <a:pt x="207458" y="83674"/>
                  </a:lnTo>
                  <a:lnTo>
                    <a:pt x="206912" y="81128"/>
                  </a:lnTo>
                  <a:lnTo>
                    <a:pt x="206276" y="78581"/>
                  </a:lnTo>
                  <a:lnTo>
                    <a:pt x="205548" y="76126"/>
                  </a:lnTo>
                  <a:lnTo>
                    <a:pt x="204821" y="73670"/>
                  </a:lnTo>
                  <a:lnTo>
                    <a:pt x="204093" y="71214"/>
                  </a:lnTo>
                  <a:lnTo>
                    <a:pt x="203183" y="68759"/>
                  </a:lnTo>
                  <a:lnTo>
                    <a:pt x="202274" y="66394"/>
                  </a:lnTo>
                  <a:lnTo>
                    <a:pt x="201364" y="64029"/>
                  </a:lnTo>
                  <a:lnTo>
                    <a:pt x="200273" y="61664"/>
                  </a:lnTo>
                  <a:lnTo>
                    <a:pt x="199273" y="59391"/>
                  </a:lnTo>
                  <a:lnTo>
                    <a:pt x="198090" y="57117"/>
                  </a:lnTo>
                  <a:lnTo>
                    <a:pt x="196908" y="54843"/>
                  </a:lnTo>
                  <a:lnTo>
                    <a:pt x="195726" y="52660"/>
                  </a:lnTo>
                  <a:lnTo>
                    <a:pt x="194361" y="50478"/>
                  </a:lnTo>
                  <a:lnTo>
                    <a:pt x="193088" y="48295"/>
                  </a:lnTo>
                  <a:lnTo>
                    <a:pt x="191633" y="46203"/>
                  </a:lnTo>
                  <a:lnTo>
                    <a:pt x="190268" y="44111"/>
                  </a:lnTo>
                  <a:lnTo>
                    <a:pt x="188722" y="42110"/>
                  </a:lnTo>
                  <a:lnTo>
                    <a:pt x="187176" y="40109"/>
                  </a:lnTo>
                  <a:lnTo>
                    <a:pt x="185630" y="38199"/>
                  </a:lnTo>
                  <a:lnTo>
                    <a:pt x="183993" y="36198"/>
                  </a:lnTo>
                  <a:lnTo>
                    <a:pt x="182356" y="34379"/>
                  </a:lnTo>
                  <a:lnTo>
                    <a:pt x="180628" y="32560"/>
                  </a:lnTo>
                  <a:lnTo>
                    <a:pt x="178900" y="30741"/>
                  </a:lnTo>
                  <a:lnTo>
                    <a:pt x="177081" y="28922"/>
                  </a:lnTo>
                  <a:lnTo>
                    <a:pt x="175262" y="27285"/>
                  </a:lnTo>
                  <a:lnTo>
                    <a:pt x="173352" y="25557"/>
                  </a:lnTo>
                  <a:lnTo>
                    <a:pt x="171442" y="23920"/>
                  </a:lnTo>
                  <a:lnTo>
                    <a:pt x="169441" y="22374"/>
                  </a:lnTo>
                  <a:lnTo>
                    <a:pt x="167440" y="20828"/>
                  </a:lnTo>
                  <a:lnTo>
                    <a:pt x="165439" y="19372"/>
                  </a:lnTo>
                  <a:lnTo>
                    <a:pt x="163347" y="17917"/>
                  </a:lnTo>
                  <a:lnTo>
                    <a:pt x="161255" y="16553"/>
                  </a:lnTo>
                  <a:lnTo>
                    <a:pt x="159163" y="15189"/>
                  </a:lnTo>
                  <a:lnTo>
                    <a:pt x="156981" y="13915"/>
                  </a:lnTo>
                  <a:lnTo>
                    <a:pt x="154707" y="12642"/>
                  </a:lnTo>
                  <a:lnTo>
                    <a:pt x="152524" y="11460"/>
                  </a:lnTo>
                  <a:lnTo>
                    <a:pt x="150250" y="10368"/>
                  </a:lnTo>
                  <a:lnTo>
                    <a:pt x="147886" y="9277"/>
                  </a:lnTo>
                  <a:lnTo>
                    <a:pt x="145612" y="8276"/>
                  </a:lnTo>
                  <a:lnTo>
                    <a:pt x="143247" y="7276"/>
                  </a:lnTo>
                  <a:lnTo>
                    <a:pt x="140791" y="6367"/>
                  </a:lnTo>
                  <a:lnTo>
                    <a:pt x="138427" y="5548"/>
                  </a:lnTo>
                  <a:lnTo>
                    <a:pt x="135971" y="4729"/>
                  </a:lnTo>
                  <a:lnTo>
                    <a:pt x="133515" y="4002"/>
                  </a:lnTo>
                  <a:lnTo>
                    <a:pt x="130969" y="3365"/>
                  </a:lnTo>
                  <a:lnTo>
                    <a:pt x="128422" y="2729"/>
                  </a:lnTo>
                  <a:lnTo>
                    <a:pt x="125876" y="2183"/>
                  </a:lnTo>
                  <a:lnTo>
                    <a:pt x="123329" y="1637"/>
                  </a:lnTo>
                  <a:lnTo>
                    <a:pt x="120782" y="1273"/>
                  </a:lnTo>
                  <a:lnTo>
                    <a:pt x="118145" y="910"/>
                  </a:lnTo>
                  <a:lnTo>
                    <a:pt x="115507" y="546"/>
                  </a:lnTo>
                  <a:lnTo>
                    <a:pt x="112870" y="364"/>
                  </a:lnTo>
                  <a:lnTo>
                    <a:pt x="110141" y="182"/>
                  </a:lnTo>
                  <a:lnTo>
                    <a:pt x="107504" y="91"/>
                  </a:lnTo>
                  <a:lnTo>
                    <a:pt x="104775" y="0"/>
                  </a:lnTo>
                  <a:close/>
                </a:path>
              </a:pathLst>
            </a:custGeom>
            <a:solidFill>
              <a:srgbClr val="CB2233">
                <a:alpha val="65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38"/>
            <p:cNvSpPr/>
            <p:nvPr/>
          </p:nvSpPr>
          <p:spPr>
            <a:xfrm>
              <a:off x="1629450" y="676950"/>
              <a:ext cx="4361100" cy="4361100"/>
            </a:xfrm>
            <a:custGeom>
              <a:rect b="b" l="l" r="r" t="t"/>
              <a:pathLst>
                <a:path extrusionOk="0" fill="none" h="174444" w="174444">
                  <a:moveTo>
                    <a:pt x="87222" y="0"/>
                  </a:moveTo>
                  <a:lnTo>
                    <a:pt x="87222" y="0"/>
                  </a:lnTo>
                  <a:lnTo>
                    <a:pt x="84948" y="91"/>
                  </a:lnTo>
                  <a:lnTo>
                    <a:pt x="82765" y="182"/>
                  </a:lnTo>
                  <a:lnTo>
                    <a:pt x="80492" y="273"/>
                  </a:lnTo>
                  <a:lnTo>
                    <a:pt x="78309" y="455"/>
                  </a:lnTo>
                  <a:lnTo>
                    <a:pt x="76126" y="728"/>
                  </a:lnTo>
                  <a:lnTo>
                    <a:pt x="73943" y="1001"/>
                  </a:lnTo>
                  <a:lnTo>
                    <a:pt x="71760" y="1365"/>
                  </a:lnTo>
                  <a:lnTo>
                    <a:pt x="69669" y="1819"/>
                  </a:lnTo>
                  <a:lnTo>
                    <a:pt x="65485" y="2729"/>
                  </a:lnTo>
                  <a:lnTo>
                    <a:pt x="61301" y="3911"/>
                  </a:lnTo>
                  <a:lnTo>
                    <a:pt x="57208" y="5276"/>
                  </a:lnTo>
                  <a:lnTo>
                    <a:pt x="53297" y="6913"/>
                  </a:lnTo>
                  <a:lnTo>
                    <a:pt x="49387" y="8641"/>
                  </a:lnTo>
                  <a:lnTo>
                    <a:pt x="45658" y="10551"/>
                  </a:lnTo>
                  <a:lnTo>
                    <a:pt x="42020" y="12643"/>
                  </a:lnTo>
                  <a:lnTo>
                    <a:pt x="38473" y="14916"/>
                  </a:lnTo>
                  <a:lnTo>
                    <a:pt x="35016" y="17372"/>
                  </a:lnTo>
                  <a:lnTo>
                    <a:pt x="31742" y="19919"/>
                  </a:lnTo>
                  <a:lnTo>
                    <a:pt x="28559" y="22647"/>
                  </a:lnTo>
                  <a:lnTo>
                    <a:pt x="25558" y="25558"/>
                  </a:lnTo>
                  <a:lnTo>
                    <a:pt x="22647" y="28559"/>
                  </a:lnTo>
                  <a:lnTo>
                    <a:pt x="19919" y="31742"/>
                  </a:lnTo>
                  <a:lnTo>
                    <a:pt x="17372" y="35107"/>
                  </a:lnTo>
                  <a:lnTo>
                    <a:pt x="14916" y="38473"/>
                  </a:lnTo>
                  <a:lnTo>
                    <a:pt x="12643" y="42020"/>
                  </a:lnTo>
                  <a:lnTo>
                    <a:pt x="10551" y="45658"/>
                  </a:lnTo>
                  <a:lnTo>
                    <a:pt x="8641" y="49478"/>
                  </a:lnTo>
                  <a:lnTo>
                    <a:pt x="6913" y="53297"/>
                  </a:lnTo>
                  <a:lnTo>
                    <a:pt x="5276" y="57299"/>
                  </a:lnTo>
                  <a:lnTo>
                    <a:pt x="3911" y="61301"/>
                  </a:lnTo>
                  <a:lnTo>
                    <a:pt x="2729" y="65485"/>
                  </a:lnTo>
                  <a:lnTo>
                    <a:pt x="1819" y="69669"/>
                  </a:lnTo>
                  <a:lnTo>
                    <a:pt x="1365" y="71851"/>
                  </a:lnTo>
                  <a:lnTo>
                    <a:pt x="1001" y="73943"/>
                  </a:lnTo>
                  <a:lnTo>
                    <a:pt x="728" y="76126"/>
                  </a:lnTo>
                  <a:lnTo>
                    <a:pt x="455" y="78309"/>
                  </a:lnTo>
                  <a:lnTo>
                    <a:pt x="273" y="80583"/>
                  </a:lnTo>
                  <a:lnTo>
                    <a:pt x="91" y="82765"/>
                  </a:lnTo>
                  <a:lnTo>
                    <a:pt x="0" y="85039"/>
                  </a:lnTo>
                  <a:lnTo>
                    <a:pt x="0" y="87222"/>
                  </a:lnTo>
                  <a:lnTo>
                    <a:pt x="0" y="87222"/>
                  </a:lnTo>
                  <a:lnTo>
                    <a:pt x="0" y="89496"/>
                  </a:lnTo>
                  <a:lnTo>
                    <a:pt x="91" y="91770"/>
                  </a:lnTo>
                  <a:lnTo>
                    <a:pt x="273" y="93952"/>
                  </a:lnTo>
                  <a:lnTo>
                    <a:pt x="455" y="96135"/>
                  </a:lnTo>
                  <a:lnTo>
                    <a:pt x="728" y="98318"/>
                  </a:lnTo>
                  <a:lnTo>
                    <a:pt x="1001" y="100501"/>
                  </a:lnTo>
                  <a:lnTo>
                    <a:pt x="1365" y="102684"/>
                  </a:lnTo>
                  <a:lnTo>
                    <a:pt x="1819" y="104866"/>
                  </a:lnTo>
                  <a:lnTo>
                    <a:pt x="2729" y="109050"/>
                  </a:lnTo>
                  <a:lnTo>
                    <a:pt x="3911" y="113234"/>
                  </a:lnTo>
                  <a:lnTo>
                    <a:pt x="5276" y="117236"/>
                  </a:lnTo>
                  <a:lnTo>
                    <a:pt x="6913" y="121238"/>
                  </a:lnTo>
                  <a:lnTo>
                    <a:pt x="8641" y="125057"/>
                  </a:lnTo>
                  <a:lnTo>
                    <a:pt x="10551" y="128786"/>
                  </a:lnTo>
                  <a:lnTo>
                    <a:pt x="12643" y="132515"/>
                  </a:lnTo>
                  <a:lnTo>
                    <a:pt x="14916" y="136062"/>
                  </a:lnTo>
                  <a:lnTo>
                    <a:pt x="17372" y="139428"/>
                  </a:lnTo>
                  <a:lnTo>
                    <a:pt x="19919" y="142702"/>
                  </a:lnTo>
                  <a:lnTo>
                    <a:pt x="22647" y="145885"/>
                  </a:lnTo>
                  <a:lnTo>
                    <a:pt x="25558" y="148886"/>
                  </a:lnTo>
                  <a:lnTo>
                    <a:pt x="28559" y="151797"/>
                  </a:lnTo>
                  <a:lnTo>
                    <a:pt x="31742" y="154525"/>
                  </a:lnTo>
                  <a:lnTo>
                    <a:pt x="35016" y="157163"/>
                  </a:lnTo>
                  <a:lnTo>
                    <a:pt x="38473" y="159619"/>
                  </a:lnTo>
                  <a:lnTo>
                    <a:pt x="42020" y="161892"/>
                  </a:lnTo>
                  <a:lnTo>
                    <a:pt x="45658" y="163984"/>
                  </a:lnTo>
                  <a:lnTo>
                    <a:pt x="49387" y="165894"/>
                  </a:lnTo>
                  <a:lnTo>
                    <a:pt x="53297" y="167622"/>
                  </a:lnTo>
                  <a:lnTo>
                    <a:pt x="57208" y="169168"/>
                  </a:lnTo>
                  <a:lnTo>
                    <a:pt x="61301" y="170533"/>
                  </a:lnTo>
                  <a:lnTo>
                    <a:pt x="65485" y="171715"/>
                  </a:lnTo>
                  <a:lnTo>
                    <a:pt x="69669" y="172715"/>
                  </a:lnTo>
                  <a:lnTo>
                    <a:pt x="71760" y="173079"/>
                  </a:lnTo>
                  <a:lnTo>
                    <a:pt x="73943" y="173443"/>
                  </a:lnTo>
                  <a:lnTo>
                    <a:pt x="76126" y="173807"/>
                  </a:lnTo>
                  <a:lnTo>
                    <a:pt x="78309" y="173989"/>
                  </a:lnTo>
                  <a:lnTo>
                    <a:pt x="80492" y="174262"/>
                  </a:lnTo>
                  <a:lnTo>
                    <a:pt x="82765" y="174353"/>
                  </a:lnTo>
                  <a:lnTo>
                    <a:pt x="84948" y="174444"/>
                  </a:lnTo>
                  <a:lnTo>
                    <a:pt x="87222" y="174444"/>
                  </a:lnTo>
                  <a:lnTo>
                    <a:pt x="87222" y="174444"/>
                  </a:lnTo>
                  <a:lnTo>
                    <a:pt x="89496" y="174444"/>
                  </a:lnTo>
                  <a:lnTo>
                    <a:pt x="91770" y="174353"/>
                  </a:lnTo>
                  <a:lnTo>
                    <a:pt x="93952" y="174262"/>
                  </a:lnTo>
                  <a:lnTo>
                    <a:pt x="96135" y="173989"/>
                  </a:lnTo>
                  <a:lnTo>
                    <a:pt x="98318" y="173807"/>
                  </a:lnTo>
                  <a:lnTo>
                    <a:pt x="100501" y="173443"/>
                  </a:lnTo>
                  <a:lnTo>
                    <a:pt x="102684" y="173079"/>
                  </a:lnTo>
                  <a:lnTo>
                    <a:pt x="104775" y="172715"/>
                  </a:lnTo>
                  <a:lnTo>
                    <a:pt x="109050" y="171715"/>
                  </a:lnTo>
                  <a:lnTo>
                    <a:pt x="113143" y="170533"/>
                  </a:lnTo>
                  <a:lnTo>
                    <a:pt x="117236" y="169168"/>
                  </a:lnTo>
                  <a:lnTo>
                    <a:pt x="121147" y="167622"/>
                  </a:lnTo>
                  <a:lnTo>
                    <a:pt x="125057" y="165894"/>
                  </a:lnTo>
                  <a:lnTo>
                    <a:pt x="128786" y="163984"/>
                  </a:lnTo>
                  <a:lnTo>
                    <a:pt x="132424" y="161892"/>
                  </a:lnTo>
                  <a:lnTo>
                    <a:pt x="135971" y="159619"/>
                  </a:lnTo>
                  <a:lnTo>
                    <a:pt x="139428" y="157163"/>
                  </a:lnTo>
                  <a:lnTo>
                    <a:pt x="142702" y="154525"/>
                  </a:lnTo>
                  <a:lnTo>
                    <a:pt x="145885" y="151797"/>
                  </a:lnTo>
                  <a:lnTo>
                    <a:pt x="148886" y="148886"/>
                  </a:lnTo>
                  <a:lnTo>
                    <a:pt x="151797" y="145885"/>
                  </a:lnTo>
                  <a:lnTo>
                    <a:pt x="154525" y="142702"/>
                  </a:lnTo>
                  <a:lnTo>
                    <a:pt x="157163" y="139428"/>
                  </a:lnTo>
                  <a:lnTo>
                    <a:pt x="159528" y="136062"/>
                  </a:lnTo>
                  <a:lnTo>
                    <a:pt x="161801" y="132515"/>
                  </a:lnTo>
                  <a:lnTo>
                    <a:pt x="163893" y="128786"/>
                  </a:lnTo>
                  <a:lnTo>
                    <a:pt x="165894" y="125057"/>
                  </a:lnTo>
                  <a:lnTo>
                    <a:pt x="167622" y="121238"/>
                  </a:lnTo>
                  <a:lnTo>
                    <a:pt x="169168" y="117236"/>
                  </a:lnTo>
                  <a:lnTo>
                    <a:pt x="170533" y="113234"/>
                  </a:lnTo>
                  <a:lnTo>
                    <a:pt x="171715" y="109050"/>
                  </a:lnTo>
                  <a:lnTo>
                    <a:pt x="172715" y="104866"/>
                  </a:lnTo>
                  <a:lnTo>
                    <a:pt x="173079" y="102684"/>
                  </a:lnTo>
                  <a:lnTo>
                    <a:pt x="173443" y="100501"/>
                  </a:lnTo>
                  <a:lnTo>
                    <a:pt x="173807" y="98318"/>
                  </a:lnTo>
                  <a:lnTo>
                    <a:pt x="173989" y="96135"/>
                  </a:lnTo>
                  <a:lnTo>
                    <a:pt x="174171" y="93952"/>
                  </a:lnTo>
                  <a:lnTo>
                    <a:pt x="174353" y="91770"/>
                  </a:lnTo>
                  <a:lnTo>
                    <a:pt x="174444" y="89496"/>
                  </a:lnTo>
                  <a:lnTo>
                    <a:pt x="174444" y="87222"/>
                  </a:lnTo>
                  <a:lnTo>
                    <a:pt x="174444" y="87222"/>
                  </a:lnTo>
                  <a:lnTo>
                    <a:pt x="174444" y="85039"/>
                  </a:lnTo>
                  <a:lnTo>
                    <a:pt x="174353" y="82765"/>
                  </a:lnTo>
                  <a:lnTo>
                    <a:pt x="174171" y="80583"/>
                  </a:lnTo>
                  <a:lnTo>
                    <a:pt x="173989" y="78309"/>
                  </a:lnTo>
                  <a:lnTo>
                    <a:pt x="173807" y="76126"/>
                  </a:lnTo>
                  <a:lnTo>
                    <a:pt x="173443" y="73943"/>
                  </a:lnTo>
                  <a:lnTo>
                    <a:pt x="173079" y="71851"/>
                  </a:lnTo>
                  <a:lnTo>
                    <a:pt x="172715" y="69669"/>
                  </a:lnTo>
                  <a:lnTo>
                    <a:pt x="171715" y="65485"/>
                  </a:lnTo>
                  <a:lnTo>
                    <a:pt x="170533" y="61301"/>
                  </a:lnTo>
                  <a:lnTo>
                    <a:pt x="169168" y="57299"/>
                  </a:lnTo>
                  <a:lnTo>
                    <a:pt x="167622" y="53297"/>
                  </a:lnTo>
                  <a:lnTo>
                    <a:pt x="165894" y="49478"/>
                  </a:lnTo>
                  <a:lnTo>
                    <a:pt x="163893" y="45658"/>
                  </a:lnTo>
                  <a:lnTo>
                    <a:pt x="161801" y="42020"/>
                  </a:lnTo>
                  <a:lnTo>
                    <a:pt x="159528" y="38473"/>
                  </a:lnTo>
                  <a:lnTo>
                    <a:pt x="157163" y="35107"/>
                  </a:lnTo>
                  <a:lnTo>
                    <a:pt x="154525" y="31742"/>
                  </a:lnTo>
                  <a:lnTo>
                    <a:pt x="151797" y="28559"/>
                  </a:lnTo>
                  <a:lnTo>
                    <a:pt x="148886" y="25558"/>
                  </a:lnTo>
                  <a:lnTo>
                    <a:pt x="145885" y="22647"/>
                  </a:lnTo>
                  <a:lnTo>
                    <a:pt x="142702" y="19919"/>
                  </a:lnTo>
                  <a:lnTo>
                    <a:pt x="139428" y="17372"/>
                  </a:lnTo>
                  <a:lnTo>
                    <a:pt x="135971" y="14916"/>
                  </a:lnTo>
                  <a:lnTo>
                    <a:pt x="132424" y="12643"/>
                  </a:lnTo>
                  <a:lnTo>
                    <a:pt x="128786" y="10551"/>
                  </a:lnTo>
                  <a:lnTo>
                    <a:pt x="125057" y="8641"/>
                  </a:lnTo>
                  <a:lnTo>
                    <a:pt x="121147" y="6913"/>
                  </a:lnTo>
                  <a:lnTo>
                    <a:pt x="117236" y="5276"/>
                  </a:lnTo>
                  <a:lnTo>
                    <a:pt x="113143" y="3911"/>
                  </a:lnTo>
                  <a:lnTo>
                    <a:pt x="109050" y="2729"/>
                  </a:lnTo>
                  <a:lnTo>
                    <a:pt x="104775" y="1819"/>
                  </a:lnTo>
                  <a:lnTo>
                    <a:pt x="102684" y="1365"/>
                  </a:lnTo>
                  <a:lnTo>
                    <a:pt x="100501" y="1001"/>
                  </a:lnTo>
                  <a:lnTo>
                    <a:pt x="98318" y="728"/>
                  </a:lnTo>
                  <a:lnTo>
                    <a:pt x="96135" y="455"/>
                  </a:lnTo>
                  <a:lnTo>
                    <a:pt x="93952" y="273"/>
                  </a:lnTo>
                  <a:lnTo>
                    <a:pt x="91770" y="182"/>
                  </a:lnTo>
                  <a:lnTo>
                    <a:pt x="89496" y="91"/>
                  </a:lnTo>
                  <a:lnTo>
                    <a:pt x="87222" y="0"/>
                  </a:lnTo>
                </a:path>
              </a:pathLst>
            </a:custGeom>
            <a:solidFill>
              <a:srgbClr val="CB2233">
                <a:alpha val="65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38"/>
            <p:cNvSpPr/>
            <p:nvPr/>
          </p:nvSpPr>
          <p:spPr>
            <a:xfrm>
              <a:off x="1190625" y="238125"/>
              <a:ext cx="5238750" cy="5238750"/>
            </a:xfrm>
            <a:custGeom>
              <a:rect b="b" l="l" r="r" t="t"/>
              <a:pathLst>
                <a:path extrusionOk="0" fill="none" h="209550" w="209550">
                  <a:moveTo>
                    <a:pt x="209550" y="104775"/>
                  </a:moveTo>
                  <a:lnTo>
                    <a:pt x="209550" y="104775"/>
                  </a:lnTo>
                  <a:lnTo>
                    <a:pt x="209550" y="107504"/>
                  </a:lnTo>
                  <a:lnTo>
                    <a:pt x="209459" y="110232"/>
                  </a:lnTo>
                  <a:lnTo>
                    <a:pt x="209277" y="112870"/>
                  </a:lnTo>
                  <a:lnTo>
                    <a:pt x="209004" y="115507"/>
                  </a:lnTo>
                  <a:lnTo>
                    <a:pt x="208731" y="118145"/>
                  </a:lnTo>
                  <a:lnTo>
                    <a:pt x="208368" y="120782"/>
                  </a:lnTo>
                  <a:lnTo>
                    <a:pt x="207913" y="123329"/>
                  </a:lnTo>
                  <a:lnTo>
                    <a:pt x="207458" y="125966"/>
                  </a:lnTo>
                  <a:lnTo>
                    <a:pt x="206912" y="128422"/>
                  </a:lnTo>
                  <a:lnTo>
                    <a:pt x="206276" y="130969"/>
                  </a:lnTo>
                  <a:lnTo>
                    <a:pt x="205548" y="133515"/>
                  </a:lnTo>
                  <a:lnTo>
                    <a:pt x="204821" y="135971"/>
                  </a:lnTo>
                  <a:lnTo>
                    <a:pt x="204093" y="138427"/>
                  </a:lnTo>
                  <a:lnTo>
                    <a:pt x="203183" y="140791"/>
                  </a:lnTo>
                  <a:lnTo>
                    <a:pt x="202274" y="143247"/>
                  </a:lnTo>
                  <a:lnTo>
                    <a:pt x="201364" y="145612"/>
                  </a:lnTo>
                  <a:lnTo>
                    <a:pt x="200273" y="147886"/>
                  </a:lnTo>
                  <a:lnTo>
                    <a:pt x="199273" y="150250"/>
                  </a:lnTo>
                  <a:lnTo>
                    <a:pt x="198090" y="152524"/>
                  </a:lnTo>
                  <a:lnTo>
                    <a:pt x="196908" y="154707"/>
                  </a:lnTo>
                  <a:lnTo>
                    <a:pt x="195726" y="156981"/>
                  </a:lnTo>
                  <a:lnTo>
                    <a:pt x="194361" y="159163"/>
                  </a:lnTo>
                  <a:lnTo>
                    <a:pt x="193088" y="161255"/>
                  </a:lnTo>
                  <a:lnTo>
                    <a:pt x="191633" y="163347"/>
                  </a:lnTo>
                  <a:lnTo>
                    <a:pt x="190268" y="165439"/>
                  </a:lnTo>
                  <a:lnTo>
                    <a:pt x="188722" y="167531"/>
                  </a:lnTo>
                  <a:lnTo>
                    <a:pt x="187176" y="169532"/>
                  </a:lnTo>
                  <a:lnTo>
                    <a:pt x="185630" y="171442"/>
                  </a:lnTo>
                  <a:lnTo>
                    <a:pt x="183993" y="173352"/>
                  </a:lnTo>
                  <a:lnTo>
                    <a:pt x="182356" y="175262"/>
                  </a:lnTo>
                  <a:lnTo>
                    <a:pt x="180628" y="177081"/>
                  </a:lnTo>
                  <a:lnTo>
                    <a:pt x="178900" y="178900"/>
                  </a:lnTo>
                  <a:lnTo>
                    <a:pt x="177081" y="180628"/>
                  </a:lnTo>
                  <a:lnTo>
                    <a:pt x="175262" y="182356"/>
                  </a:lnTo>
                  <a:lnTo>
                    <a:pt x="173352" y="183993"/>
                  </a:lnTo>
                  <a:lnTo>
                    <a:pt x="171442" y="185630"/>
                  </a:lnTo>
                  <a:lnTo>
                    <a:pt x="169441" y="187267"/>
                  </a:lnTo>
                  <a:lnTo>
                    <a:pt x="167440" y="188722"/>
                  </a:lnTo>
                  <a:lnTo>
                    <a:pt x="165439" y="190268"/>
                  </a:lnTo>
                  <a:lnTo>
                    <a:pt x="163347" y="191724"/>
                  </a:lnTo>
                  <a:lnTo>
                    <a:pt x="161255" y="193088"/>
                  </a:lnTo>
                  <a:lnTo>
                    <a:pt x="159163" y="194452"/>
                  </a:lnTo>
                  <a:lnTo>
                    <a:pt x="156981" y="195726"/>
                  </a:lnTo>
                  <a:lnTo>
                    <a:pt x="154707" y="196908"/>
                  </a:lnTo>
                  <a:lnTo>
                    <a:pt x="152524" y="198090"/>
                  </a:lnTo>
                  <a:lnTo>
                    <a:pt x="150250" y="199273"/>
                  </a:lnTo>
                  <a:lnTo>
                    <a:pt x="147886" y="200364"/>
                  </a:lnTo>
                  <a:lnTo>
                    <a:pt x="145612" y="201364"/>
                  </a:lnTo>
                  <a:lnTo>
                    <a:pt x="143247" y="202274"/>
                  </a:lnTo>
                  <a:lnTo>
                    <a:pt x="140791" y="203183"/>
                  </a:lnTo>
                  <a:lnTo>
                    <a:pt x="138427" y="204093"/>
                  </a:lnTo>
                  <a:lnTo>
                    <a:pt x="135971" y="204912"/>
                  </a:lnTo>
                  <a:lnTo>
                    <a:pt x="133515" y="205639"/>
                  </a:lnTo>
                  <a:lnTo>
                    <a:pt x="130969" y="206276"/>
                  </a:lnTo>
                  <a:lnTo>
                    <a:pt x="128422" y="206912"/>
                  </a:lnTo>
                  <a:lnTo>
                    <a:pt x="125876" y="207458"/>
                  </a:lnTo>
                  <a:lnTo>
                    <a:pt x="123329" y="207913"/>
                  </a:lnTo>
                  <a:lnTo>
                    <a:pt x="120782" y="208368"/>
                  </a:lnTo>
                  <a:lnTo>
                    <a:pt x="118145" y="208731"/>
                  </a:lnTo>
                  <a:lnTo>
                    <a:pt x="115507" y="209004"/>
                  </a:lnTo>
                  <a:lnTo>
                    <a:pt x="112870" y="209277"/>
                  </a:lnTo>
                  <a:lnTo>
                    <a:pt x="110141" y="209459"/>
                  </a:lnTo>
                  <a:lnTo>
                    <a:pt x="107504" y="209550"/>
                  </a:lnTo>
                  <a:lnTo>
                    <a:pt x="104775" y="209550"/>
                  </a:lnTo>
                  <a:lnTo>
                    <a:pt x="104775" y="209550"/>
                  </a:lnTo>
                  <a:lnTo>
                    <a:pt x="102046" y="209550"/>
                  </a:lnTo>
                  <a:lnTo>
                    <a:pt x="99409" y="209459"/>
                  </a:lnTo>
                  <a:lnTo>
                    <a:pt x="96771" y="209277"/>
                  </a:lnTo>
                  <a:lnTo>
                    <a:pt x="94043" y="209004"/>
                  </a:lnTo>
                  <a:lnTo>
                    <a:pt x="91405" y="208731"/>
                  </a:lnTo>
                  <a:lnTo>
                    <a:pt x="88859" y="208368"/>
                  </a:lnTo>
                  <a:lnTo>
                    <a:pt x="86221" y="207913"/>
                  </a:lnTo>
                  <a:lnTo>
                    <a:pt x="83674" y="207458"/>
                  </a:lnTo>
                  <a:lnTo>
                    <a:pt x="81128" y="206912"/>
                  </a:lnTo>
                  <a:lnTo>
                    <a:pt x="78581" y="206276"/>
                  </a:lnTo>
                  <a:lnTo>
                    <a:pt x="76126" y="205639"/>
                  </a:lnTo>
                  <a:lnTo>
                    <a:pt x="73670" y="204912"/>
                  </a:lnTo>
                  <a:lnTo>
                    <a:pt x="71214" y="204093"/>
                  </a:lnTo>
                  <a:lnTo>
                    <a:pt x="68759" y="203183"/>
                  </a:lnTo>
                  <a:lnTo>
                    <a:pt x="66394" y="202274"/>
                  </a:lnTo>
                  <a:lnTo>
                    <a:pt x="64029" y="201364"/>
                  </a:lnTo>
                  <a:lnTo>
                    <a:pt x="61664" y="200364"/>
                  </a:lnTo>
                  <a:lnTo>
                    <a:pt x="59391" y="199273"/>
                  </a:lnTo>
                  <a:lnTo>
                    <a:pt x="57117" y="198090"/>
                  </a:lnTo>
                  <a:lnTo>
                    <a:pt x="54843" y="196908"/>
                  </a:lnTo>
                  <a:lnTo>
                    <a:pt x="52660" y="195726"/>
                  </a:lnTo>
                  <a:lnTo>
                    <a:pt x="50478" y="194452"/>
                  </a:lnTo>
                  <a:lnTo>
                    <a:pt x="48295" y="193088"/>
                  </a:lnTo>
                  <a:lnTo>
                    <a:pt x="46203" y="191724"/>
                  </a:lnTo>
                  <a:lnTo>
                    <a:pt x="44111" y="190268"/>
                  </a:lnTo>
                  <a:lnTo>
                    <a:pt x="42110" y="188722"/>
                  </a:lnTo>
                  <a:lnTo>
                    <a:pt x="40109" y="187267"/>
                  </a:lnTo>
                  <a:lnTo>
                    <a:pt x="38108" y="185630"/>
                  </a:lnTo>
                  <a:lnTo>
                    <a:pt x="36198" y="183993"/>
                  </a:lnTo>
                  <a:lnTo>
                    <a:pt x="34379" y="182356"/>
                  </a:lnTo>
                  <a:lnTo>
                    <a:pt x="32469" y="180628"/>
                  </a:lnTo>
                  <a:lnTo>
                    <a:pt x="30741" y="178900"/>
                  </a:lnTo>
                  <a:lnTo>
                    <a:pt x="28922" y="177081"/>
                  </a:lnTo>
                  <a:lnTo>
                    <a:pt x="27194" y="175262"/>
                  </a:lnTo>
                  <a:lnTo>
                    <a:pt x="25557" y="173352"/>
                  </a:lnTo>
                  <a:lnTo>
                    <a:pt x="23920" y="171442"/>
                  </a:lnTo>
                  <a:lnTo>
                    <a:pt x="22374" y="169532"/>
                  </a:lnTo>
                  <a:lnTo>
                    <a:pt x="20828" y="167531"/>
                  </a:lnTo>
                  <a:lnTo>
                    <a:pt x="19372" y="165439"/>
                  </a:lnTo>
                  <a:lnTo>
                    <a:pt x="17917" y="163347"/>
                  </a:lnTo>
                  <a:lnTo>
                    <a:pt x="16553" y="161255"/>
                  </a:lnTo>
                  <a:lnTo>
                    <a:pt x="15189" y="159163"/>
                  </a:lnTo>
                  <a:lnTo>
                    <a:pt x="13915" y="156981"/>
                  </a:lnTo>
                  <a:lnTo>
                    <a:pt x="12642" y="154707"/>
                  </a:lnTo>
                  <a:lnTo>
                    <a:pt x="11460" y="152524"/>
                  </a:lnTo>
                  <a:lnTo>
                    <a:pt x="10368" y="150250"/>
                  </a:lnTo>
                  <a:lnTo>
                    <a:pt x="9277" y="147886"/>
                  </a:lnTo>
                  <a:lnTo>
                    <a:pt x="8276" y="145612"/>
                  </a:lnTo>
                  <a:lnTo>
                    <a:pt x="7276" y="143247"/>
                  </a:lnTo>
                  <a:lnTo>
                    <a:pt x="6367" y="140791"/>
                  </a:lnTo>
                  <a:lnTo>
                    <a:pt x="5548" y="138427"/>
                  </a:lnTo>
                  <a:lnTo>
                    <a:pt x="4729" y="135971"/>
                  </a:lnTo>
                  <a:lnTo>
                    <a:pt x="4002" y="133515"/>
                  </a:lnTo>
                  <a:lnTo>
                    <a:pt x="3274" y="130969"/>
                  </a:lnTo>
                  <a:lnTo>
                    <a:pt x="2729" y="128422"/>
                  </a:lnTo>
                  <a:lnTo>
                    <a:pt x="2183" y="125966"/>
                  </a:lnTo>
                  <a:lnTo>
                    <a:pt x="1637" y="123329"/>
                  </a:lnTo>
                  <a:lnTo>
                    <a:pt x="1182" y="120782"/>
                  </a:lnTo>
                  <a:lnTo>
                    <a:pt x="819" y="118145"/>
                  </a:lnTo>
                  <a:lnTo>
                    <a:pt x="546" y="115507"/>
                  </a:lnTo>
                  <a:lnTo>
                    <a:pt x="364" y="112870"/>
                  </a:lnTo>
                  <a:lnTo>
                    <a:pt x="182" y="110232"/>
                  </a:lnTo>
                  <a:lnTo>
                    <a:pt x="91" y="107504"/>
                  </a:lnTo>
                  <a:lnTo>
                    <a:pt x="0" y="104775"/>
                  </a:lnTo>
                  <a:lnTo>
                    <a:pt x="0" y="104775"/>
                  </a:lnTo>
                  <a:lnTo>
                    <a:pt x="91" y="102137"/>
                  </a:lnTo>
                  <a:lnTo>
                    <a:pt x="182" y="99409"/>
                  </a:lnTo>
                  <a:lnTo>
                    <a:pt x="364" y="96771"/>
                  </a:lnTo>
                  <a:lnTo>
                    <a:pt x="546" y="94134"/>
                  </a:lnTo>
                  <a:lnTo>
                    <a:pt x="819" y="91496"/>
                  </a:lnTo>
                  <a:lnTo>
                    <a:pt x="1182" y="88859"/>
                  </a:lnTo>
                  <a:lnTo>
                    <a:pt x="1637" y="86221"/>
                  </a:lnTo>
                  <a:lnTo>
                    <a:pt x="2183" y="83674"/>
                  </a:lnTo>
                  <a:lnTo>
                    <a:pt x="2729" y="81128"/>
                  </a:lnTo>
                  <a:lnTo>
                    <a:pt x="3274" y="78581"/>
                  </a:lnTo>
                  <a:lnTo>
                    <a:pt x="4002" y="76126"/>
                  </a:lnTo>
                  <a:lnTo>
                    <a:pt x="4729" y="73670"/>
                  </a:lnTo>
                  <a:lnTo>
                    <a:pt x="5548" y="71214"/>
                  </a:lnTo>
                  <a:lnTo>
                    <a:pt x="6367" y="68759"/>
                  </a:lnTo>
                  <a:lnTo>
                    <a:pt x="7276" y="66394"/>
                  </a:lnTo>
                  <a:lnTo>
                    <a:pt x="8276" y="64029"/>
                  </a:lnTo>
                  <a:lnTo>
                    <a:pt x="9277" y="61664"/>
                  </a:lnTo>
                  <a:lnTo>
                    <a:pt x="10368" y="59391"/>
                  </a:lnTo>
                  <a:lnTo>
                    <a:pt x="11460" y="57117"/>
                  </a:lnTo>
                  <a:lnTo>
                    <a:pt x="12642" y="54843"/>
                  </a:lnTo>
                  <a:lnTo>
                    <a:pt x="13915" y="52660"/>
                  </a:lnTo>
                  <a:lnTo>
                    <a:pt x="15189" y="50478"/>
                  </a:lnTo>
                  <a:lnTo>
                    <a:pt x="16553" y="48295"/>
                  </a:lnTo>
                  <a:lnTo>
                    <a:pt x="17917" y="46203"/>
                  </a:lnTo>
                  <a:lnTo>
                    <a:pt x="19372" y="44111"/>
                  </a:lnTo>
                  <a:lnTo>
                    <a:pt x="20828" y="42110"/>
                  </a:lnTo>
                  <a:lnTo>
                    <a:pt x="22374" y="40109"/>
                  </a:lnTo>
                  <a:lnTo>
                    <a:pt x="23920" y="38199"/>
                  </a:lnTo>
                  <a:lnTo>
                    <a:pt x="25557" y="36198"/>
                  </a:lnTo>
                  <a:lnTo>
                    <a:pt x="27194" y="34379"/>
                  </a:lnTo>
                  <a:lnTo>
                    <a:pt x="28922" y="32560"/>
                  </a:lnTo>
                  <a:lnTo>
                    <a:pt x="30741" y="30741"/>
                  </a:lnTo>
                  <a:lnTo>
                    <a:pt x="32469" y="28922"/>
                  </a:lnTo>
                  <a:lnTo>
                    <a:pt x="34379" y="27285"/>
                  </a:lnTo>
                  <a:lnTo>
                    <a:pt x="36198" y="25557"/>
                  </a:lnTo>
                  <a:lnTo>
                    <a:pt x="38108" y="23920"/>
                  </a:lnTo>
                  <a:lnTo>
                    <a:pt x="40109" y="22374"/>
                  </a:lnTo>
                  <a:lnTo>
                    <a:pt x="42110" y="20828"/>
                  </a:lnTo>
                  <a:lnTo>
                    <a:pt x="44111" y="19372"/>
                  </a:lnTo>
                  <a:lnTo>
                    <a:pt x="46203" y="17917"/>
                  </a:lnTo>
                  <a:lnTo>
                    <a:pt x="48295" y="16553"/>
                  </a:lnTo>
                  <a:lnTo>
                    <a:pt x="50478" y="15189"/>
                  </a:lnTo>
                  <a:lnTo>
                    <a:pt x="52660" y="13915"/>
                  </a:lnTo>
                  <a:lnTo>
                    <a:pt x="54843" y="12642"/>
                  </a:lnTo>
                  <a:lnTo>
                    <a:pt x="57117" y="11460"/>
                  </a:lnTo>
                  <a:lnTo>
                    <a:pt x="59391" y="10368"/>
                  </a:lnTo>
                  <a:lnTo>
                    <a:pt x="61664" y="9277"/>
                  </a:lnTo>
                  <a:lnTo>
                    <a:pt x="64029" y="8276"/>
                  </a:lnTo>
                  <a:lnTo>
                    <a:pt x="66394" y="7276"/>
                  </a:lnTo>
                  <a:lnTo>
                    <a:pt x="68759" y="6367"/>
                  </a:lnTo>
                  <a:lnTo>
                    <a:pt x="71214" y="5548"/>
                  </a:lnTo>
                  <a:lnTo>
                    <a:pt x="73670" y="4729"/>
                  </a:lnTo>
                  <a:lnTo>
                    <a:pt x="76126" y="4002"/>
                  </a:lnTo>
                  <a:lnTo>
                    <a:pt x="78581" y="3365"/>
                  </a:lnTo>
                  <a:lnTo>
                    <a:pt x="81128" y="2729"/>
                  </a:lnTo>
                  <a:lnTo>
                    <a:pt x="83674" y="2183"/>
                  </a:lnTo>
                  <a:lnTo>
                    <a:pt x="86221" y="1637"/>
                  </a:lnTo>
                  <a:lnTo>
                    <a:pt x="88859" y="1273"/>
                  </a:lnTo>
                  <a:lnTo>
                    <a:pt x="91405" y="910"/>
                  </a:lnTo>
                  <a:lnTo>
                    <a:pt x="94043" y="546"/>
                  </a:lnTo>
                  <a:lnTo>
                    <a:pt x="96771" y="364"/>
                  </a:lnTo>
                  <a:lnTo>
                    <a:pt x="99409" y="182"/>
                  </a:lnTo>
                  <a:lnTo>
                    <a:pt x="102046" y="91"/>
                  </a:lnTo>
                  <a:lnTo>
                    <a:pt x="104775" y="0"/>
                  </a:lnTo>
                  <a:lnTo>
                    <a:pt x="104775" y="0"/>
                  </a:lnTo>
                  <a:lnTo>
                    <a:pt x="107504" y="91"/>
                  </a:lnTo>
                  <a:lnTo>
                    <a:pt x="110141" y="182"/>
                  </a:lnTo>
                  <a:lnTo>
                    <a:pt x="112870" y="364"/>
                  </a:lnTo>
                  <a:lnTo>
                    <a:pt x="115507" y="546"/>
                  </a:lnTo>
                  <a:lnTo>
                    <a:pt x="118145" y="910"/>
                  </a:lnTo>
                  <a:lnTo>
                    <a:pt x="120782" y="1273"/>
                  </a:lnTo>
                  <a:lnTo>
                    <a:pt x="123329" y="1637"/>
                  </a:lnTo>
                  <a:lnTo>
                    <a:pt x="125876" y="2183"/>
                  </a:lnTo>
                  <a:lnTo>
                    <a:pt x="128422" y="2729"/>
                  </a:lnTo>
                  <a:lnTo>
                    <a:pt x="130969" y="3365"/>
                  </a:lnTo>
                  <a:lnTo>
                    <a:pt x="133515" y="4002"/>
                  </a:lnTo>
                  <a:lnTo>
                    <a:pt x="135971" y="4729"/>
                  </a:lnTo>
                  <a:lnTo>
                    <a:pt x="138427" y="5548"/>
                  </a:lnTo>
                  <a:lnTo>
                    <a:pt x="140791" y="6367"/>
                  </a:lnTo>
                  <a:lnTo>
                    <a:pt x="143247" y="7276"/>
                  </a:lnTo>
                  <a:lnTo>
                    <a:pt x="145612" y="8276"/>
                  </a:lnTo>
                  <a:lnTo>
                    <a:pt x="147886" y="9277"/>
                  </a:lnTo>
                  <a:lnTo>
                    <a:pt x="150250" y="10368"/>
                  </a:lnTo>
                  <a:lnTo>
                    <a:pt x="152524" y="11460"/>
                  </a:lnTo>
                  <a:lnTo>
                    <a:pt x="154707" y="12642"/>
                  </a:lnTo>
                  <a:lnTo>
                    <a:pt x="156981" y="13915"/>
                  </a:lnTo>
                  <a:lnTo>
                    <a:pt x="159163" y="15189"/>
                  </a:lnTo>
                  <a:lnTo>
                    <a:pt x="161255" y="16553"/>
                  </a:lnTo>
                  <a:lnTo>
                    <a:pt x="163347" y="17917"/>
                  </a:lnTo>
                  <a:lnTo>
                    <a:pt x="165439" y="19372"/>
                  </a:lnTo>
                  <a:lnTo>
                    <a:pt x="167440" y="20828"/>
                  </a:lnTo>
                  <a:lnTo>
                    <a:pt x="169441" y="22374"/>
                  </a:lnTo>
                  <a:lnTo>
                    <a:pt x="171442" y="23920"/>
                  </a:lnTo>
                  <a:lnTo>
                    <a:pt x="173352" y="25557"/>
                  </a:lnTo>
                  <a:lnTo>
                    <a:pt x="175262" y="27285"/>
                  </a:lnTo>
                  <a:lnTo>
                    <a:pt x="177081" y="28922"/>
                  </a:lnTo>
                  <a:lnTo>
                    <a:pt x="178900" y="30741"/>
                  </a:lnTo>
                  <a:lnTo>
                    <a:pt x="180628" y="32560"/>
                  </a:lnTo>
                  <a:lnTo>
                    <a:pt x="182356" y="34379"/>
                  </a:lnTo>
                  <a:lnTo>
                    <a:pt x="183993" y="36198"/>
                  </a:lnTo>
                  <a:lnTo>
                    <a:pt x="185630" y="38199"/>
                  </a:lnTo>
                  <a:lnTo>
                    <a:pt x="187176" y="40109"/>
                  </a:lnTo>
                  <a:lnTo>
                    <a:pt x="188722" y="42110"/>
                  </a:lnTo>
                  <a:lnTo>
                    <a:pt x="190268" y="44111"/>
                  </a:lnTo>
                  <a:lnTo>
                    <a:pt x="191633" y="46203"/>
                  </a:lnTo>
                  <a:lnTo>
                    <a:pt x="193088" y="48295"/>
                  </a:lnTo>
                  <a:lnTo>
                    <a:pt x="194361" y="50478"/>
                  </a:lnTo>
                  <a:lnTo>
                    <a:pt x="195726" y="52660"/>
                  </a:lnTo>
                  <a:lnTo>
                    <a:pt x="196908" y="54843"/>
                  </a:lnTo>
                  <a:lnTo>
                    <a:pt x="198090" y="57117"/>
                  </a:lnTo>
                  <a:lnTo>
                    <a:pt x="199273" y="59391"/>
                  </a:lnTo>
                  <a:lnTo>
                    <a:pt x="200273" y="61664"/>
                  </a:lnTo>
                  <a:lnTo>
                    <a:pt x="201364" y="64029"/>
                  </a:lnTo>
                  <a:lnTo>
                    <a:pt x="202274" y="66394"/>
                  </a:lnTo>
                  <a:lnTo>
                    <a:pt x="203183" y="68759"/>
                  </a:lnTo>
                  <a:lnTo>
                    <a:pt x="204093" y="71214"/>
                  </a:lnTo>
                  <a:lnTo>
                    <a:pt x="204821" y="73670"/>
                  </a:lnTo>
                  <a:lnTo>
                    <a:pt x="205548" y="76126"/>
                  </a:lnTo>
                  <a:lnTo>
                    <a:pt x="206276" y="78581"/>
                  </a:lnTo>
                  <a:lnTo>
                    <a:pt x="206912" y="81128"/>
                  </a:lnTo>
                  <a:lnTo>
                    <a:pt x="207458" y="83674"/>
                  </a:lnTo>
                  <a:lnTo>
                    <a:pt x="207913" y="86221"/>
                  </a:lnTo>
                  <a:lnTo>
                    <a:pt x="208368" y="88859"/>
                  </a:lnTo>
                  <a:lnTo>
                    <a:pt x="208731" y="91496"/>
                  </a:lnTo>
                  <a:lnTo>
                    <a:pt x="209004" y="94134"/>
                  </a:lnTo>
                  <a:lnTo>
                    <a:pt x="209277" y="96771"/>
                  </a:lnTo>
                  <a:lnTo>
                    <a:pt x="209459" y="99409"/>
                  </a:lnTo>
                  <a:lnTo>
                    <a:pt x="209550" y="102137"/>
                  </a:lnTo>
                  <a:lnTo>
                    <a:pt x="209550" y="104775"/>
                  </a:lnTo>
                </a:path>
              </a:pathLst>
            </a:custGeom>
            <a:solidFill>
              <a:srgbClr val="CB2233">
                <a:alpha val="65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9" name="Google Shape;439;p38"/>
          <p:cNvSpPr txBox="1"/>
          <p:nvPr/>
        </p:nvSpPr>
        <p:spPr>
          <a:xfrm>
            <a:off x="4906500" y="4870500"/>
            <a:ext cx="3780300" cy="196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500">
                <a:solidFill>
                  <a:srgbClr val="FFFFFF"/>
                </a:solidFill>
                <a:latin typeface="Roboto Light"/>
                <a:ea typeface="Roboto Light"/>
                <a:cs typeface="Roboto Light"/>
                <a:sym typeface="Roboto Light"/>
              </a:rPr>
              <a:t>© 8x8, Inc. All Rights Reserved.</a:t>
            </a:r>
            <a:endParaRPr sz="500">
              <a:solidFill>
                <a:srgbClr val="FFFFFF"/>
              </a:solidFill>
              <a:latin typeface="Roboto Light"/>
              <a:ea typeface="Roboto Light"/>
              <a:cs typeface="Roboto Light"/>
              <a:sym typeface="Roboto Light"/>
            </a:endParaRPr>
          </a:p>
        </p:txBody>
      </p:sp>
      <p:sp>
        <p:nvSpPr>
          <p:cNvPr id="440" name="Google Shape;440;p38"/>
          <p:cNvSpPr txBox="1"/>
          <p:nvPr>
            <p:ph type="title"/>
          </p:nvPr>
        </p:nvSpPr>
        <p:spPr>
          <a:xfrm>
            <a:off x="694944" y="1828800"/>
            <a:ext cx="7543800" cy="12384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rgbClr val="FFFFFF"/>
              </a:buClr>
              <a:buSzPts val="4800"/>
              <a:buNone/>
              <a:defRPr sz="4800">
                <a:solidFill>
                  <a:srgbClr val="FFFFFF"/>
                </a:solidFill>
              </a:defRPr>
            </a:lvl1pPr>
            <a:lvl2pPr lvl="1" rtl="0">
              <a:lnSpc>
                <a:spcPct val="9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2pPr>
            <a:lvl3pPr lvl="2" rtl="0">
              <a:lnSpc>
                <a:spcPct val="9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3pPr>
            <a:lvl4pPr lvl="3" rtl="0">
              <a:lnSpc>
                <a:spcPct val="9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4pPr>
            <a:lvl5pPr lvl="4" rtl="0">
              <a:lnSpc>
                <a:spcPct val="9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5pPr>
            <a:lvl6pPr lvl="5" rtl="0">
              <a:lnSpc>
                <a:spcPct val="9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6pPr>
            <a:lvl7pPr lvl="6" rtl="0">
              <a:lnSpc>
                <a:spcPct val="9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7pPr>
            <a:lvl8pPr lvl="7" rtl="0">
              <a:lnSpc>
                <a:spcPct val="9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8pPr>
            <a:lvl9pPr lvl="8" rtl="0">
              <a:lnSpc>
                <a:spcPct val="9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9pPr>
          </a:lstStyle>
          <a:p/>
        </p:txBody>
      </p:sp>
      <p:sp>
        <p:nvSpPr>
          <p:cNvPr id="441" name="Google Shape;441;p38"/>
          <p:cNvSpPr txBox="1"/>
          <p:nvPr>
            <p:ph idx="1" type="subTitle"/>
          </p:nvPr>
        </p:nvSpPr>
        <p:spPr>
          <a:xfrm>
            <a:off x="694944" y="3255264"/>
            <a:ext cx="7528800" cy="2307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None/>
              <a:defRPr sz="1600">
                <a:solidFill>
                  <a:srgbClr val="FFFFFF"/>
                </a:solidFill>
                <a:latin typeface="Roboto Light"/>
                <a:ea typeface="Roboto Light"/>
                <a:cs typeface="Roboto Light"/>
                <a:sym typeface="Roboto Light"/>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600"/>
              </a:spcAft>
              <a:buNone/>
              <a:defRPr>
                <a:solidFill>
                  <a:srgbClr val="FFFFFF"/>
                </a:solidFill>
              </a:defRPr>
            </a:lvl9pPr>
          </a:lstStyle>
          <a:p/>
        </p:txBody>
      </p:sp>
      <p:grpSp>
        <p:nvGrpSpPr>
          <p:cNvPr id="442" name="Google Shape;442;p38"/>
          <p:cNvGrpSpPr/>
          <p:nvPr/>
        </p:nvGrpSpPr>
        <p:grpSpPr>
          <a:xfrm>
            <a:off x="749631" y="1049086"/>
            <a:ext cx="608219" cy="608219"/>
            <a:chOff x="1190625" y="238125"/>
            <a:chExt cx="5238750" cy="5238750"/>
          </a:xfrm>
        </p:grpSpPr>
        <p:sp>
          <p:nvSpPr>
            <p:cNvPr id="443" name="Google Shape;443;p38"/>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rgbClr val="CB22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38"/>
            <p:cNvSpPr/>
            <p:nvPr/>
          </p:nvSpPr>
          <p:spPr>
            <a:xfrm>
              <a:off x="3288550" y="2633150"/>
              <a:ext cx="1048975" cy="964100"/>
            </a:xfrm>
            <a:custGeom>
              <a:rect b="b" l="l" r="r" t="t"/>
              <a:pathLst>
                <a:path extrusionOk="0" h="38564" w="41959">
                  <a:moveTo>
                    <a:pt x="0" y="0"/>
                  </a:moveTo>
                  <a:lnTo>
                    <a:pt x="12491" y="19282"/>
                  </a:lnTo>
                  <a:lnTo>
                    <a:pt x="0" y="38563"/>
                  </a:lnTo>
                  <a:lnTo>
                    <a:pt x="15644" y="38563"/>
                  </a:lnTo>
                  <a:lnTo>
                    <a:pt x="19888" y="30560"/>
                  </a:lnTo>
                  <a:lnTo>
                    <a:pt x="20494" y="29104"/>
                  </a:lnTo>
                  <a:lnTo>
                    <a:pt x="20858" y="28256"/>
                  </a:lnTo>
                  <a:lnTo>
                    <a:pt x="20979" y="28256"/>
                  </a:lnTo>
                  <a:lnTo>
                    <a:pt x="21343" y="29104"/>
                  </a:lnTo>
                  <a:lnTo>
                    <a:pt x="22071" y="30560"/>
                  </a:lnTo>
                  <a:lnTo>
                    <a:pt x="26315" y="38563"/>
                  </a:lnTo>
                  <a:lnTo>
                    <a:pt x="41959" y="38563"/>
                  </a:lnTo>
                  <a:lnTo>
                    <a:pt x="29468" y="19282"/>
                  </a:lnTo>
                  <a:lnTo>
                    <a:pt x="41959" y="0"/>
                  </a:lnTo>
                  <a:lnTo>
                    <a:pt x="26073" y="0"/>
                  </a:lnTo>
                  <a:lnTo>
                    <a:pt x="22313" y="6912"/>
                  </a:lnTo>
                  <a:lnTo>
                    <a:pt x="21464" y="8489"/>
                  </a:lnTo>
                  <a:lnTo>
                    <a:pt x="20979" y="9217"/>
                  </a:lnTo>
                  <a:lnTo>
                    <a:pt x="20858" y="9217"/>
                  </a:lnTo>
                  <a:lnTo>
                    <a:pt x="19524" y="6912"/>
                  </a:lnTo>
                  <a:lnTo>
                    <a:pt x="1588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38"/>
            <p:cNvSpPr/>
            <p:nvPr/>
          </p:nvSpPr>
          <p:spPr>
            <a:xfrm>
              <a:off x="1966725"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802"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618" y="40261"/>
                  </a:lnTo>
                  <a:lnTo>
                    <a:pt x="26679" y="41231"/>
                  </a:lnTo>
                  <a:lnTo>
                    <a:pt x="28498" y="42322"/>
                  </a:lnTo>
                  <a:lnTo>
                    <a:pt x="30075" y="43293"/>
                  </a:lnTo>
                  <a:lnTo>
                    <a:pt x="30681" y="43899"/>
                  </a:lnTo>
                  <a:lnTo>
                    <a:pt x="31166" y="44505"/>
                  </a:lnTo>
                  <a:lnTo>
                    <a:pt x="31651" y="45112"/>
                  </a:lnTo>
                  <a:lnTo>
                    <a:pt x="32015" y="45718"/>
                  </a:lnTo>
                  <a:lnTo>
                    <a:pt x="32136" y="46324"/>
                  </a:lnTo>
                  <a:lnTo>
                    <a:pt x="32258" y="47052"/>
                  </a:lnTo>
                  <a:lnTo>
                    <a:pt x="32258"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493" y="46082"/>
                  </a:lnTo>
                  <a:lnTo>
                    <a:pt x="16493" y="44748"/>
                  </a:lnTo>
                  <a:lnTo>
                    <a:pt x="16735" y="43535"/>
                  </a:lnTo>
                  <a:lnTo>
                    <a:pt x="17099" y="42444"/>
                  </a:lnTo>
                  <a:lnTo>
                    <a:pt x="17584" y="41352"/>
                  </a:lnTo>
                  <a:lnTo>
                    <a:pt x="18191" y="40382"/>
                  </a:lnTo>
                  <a:lnTo>
                    <a:pt x="18676" y="39533"/>
                  </a:lnTo>
                  <a:lnTo>
                    <a:pt x="19888" y="38078"/>
                  </a:lnTo>
                  <a:close/>
                  <a:moveTo>
                    <a:pt x="25224" y="0"/>
                  </a:moveTo>
                  <a:lnTo>
                    <a:pt x="22435" y="121"/>
                  </a:lnTo>
                  <a:lnTo>
                    <a:pt x="19767" y="485"/>
                  </a:lnTo>
                  <a:lnTo>
                    <a:pt x="17463" y="970"/>
                  </a:lnTo>
                  <a:lnTo>
                    <a:pt x="15280" y="1577"/>
                  </a:lnTo>
                  <a:lnTo>
                    <a:pt x="13219" y="2425"/>
                  </a:lnTo>
                  <a:lnTo>
                    <a:pt x="11400"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4" y="24617"/>
                  </a:lnTo>
                  <a:lnTo>
                    <a:pt x="4851" y="26194"/>
                  </a:lnTo>
                  <a:lnTo>
                    <a:pt x="5700" y="27649"/>
                  </a:lnTo>
                  <a:lnTo>
                    <a:pt x="6670" y="29104"/>
                  </a:lnTo>
                  <a:lnTo>
                    <a:pt x="7883" y="30317"/>
                  </a:lnTo>
                  <a:lnTo>
                    <a:pt x="9096" y="31530"/>
                  </a:lnTo>
                  <a:lnTo>
                    <a:pt x="8125" y="32257"/>
                  </a:lnTo>
                  <a:lnTo>
                    <a:pt x="6791" y="33470"/>
                  </a:lnTo>
                  <a:lnTo>
                    <a:pt x="5336" y="35046"/>
                  </a:lnTo>
                  <a:lnTo>
                    <a:pt x="3760" y="36865"/>
                  </a:lnTo>
                  <a:lnTo>
                    <a:pt x="3032" y="37957"/>
                  </a:lnTo>
                  <a:lnTo>
                    <a:pt x="2305" y="39170"/>
                  </a:lnTo>
                  <a:lnTo>
                    <a:pt x="1698" y="40382"/>
                  </a:lnTo>
                  <a:lnTo>
                    <a:pt x="1092" y="41595"/>
                  </a:lnTo>
                  <a:lnTo>
                    <a:pt x="728" y="43050"/>
                  </a:lnTo>
                  <a:lnTo>
                    <a:pt x="364"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2" y="62938"/>
                  </a:lnTo>
                  <a:lnTo>
                    <a:pt x="9581"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30" y="65242"/>
                  </a:lnTo>
                  <a:lnTo>
                    <a:pt x="39170" y="64151"/>
                  </a:lnTo>
                  <a:lnTo>
                    <a:pt x="40989" y="62938"/>
                  </a:lnTo>
                  <a:lnTo>
                    <a:pt x="42565" y="61604"/>
                  </a:lnTo>
                  <a:lnTo>
                    <a:pt x="44021" y="60149"/>
                  </a:lnTo>
                  <a:lnTo>
                    <a:pt x="45233" y="58572"/>
                  </a:lnTo>
                  <a:lnTo>
                    <a:pt x="46325" y="56875"/>
                  </a:lnTo>
                  <a:lnTo>
                    <a:pt x="47173" y="55177"/>
                  </a:lnTo>
                  <a:lnTo>
                    <a:pt x="47780" y="53479"/>
                  </a:lnTo>
                  <a:lnTo>
                    <a:pt x="48265" y="51539"/>
                  </a:lnTo>
                  <a:lnTo>
                    <a:pt x="48629" y="49720"/>
                  </a:lnTo>
                  <a:lnTo>
                    <a:pt x="48629" y="47901"/>
                  </a:lnTo>
                  <a:lnTo>
                    <a:pt x="48629" y="46688"/>
                  </a:lnTo>
                  <a:lnTo>
                    <a:pt x="48507" y="45475"/>
                  </a:lnTo>
                  <a:lnTo>
                    <a:pt x="48386" y="44384"/>
                  </a:lnTo>
                  <a:lnTo>
                    <a:pt x="48144" y="43293"/>
                  </a:lnTo>
                  <a:lnTo>
                    <a:pt x="47780" y="42322"/>
                  </a:lnTo>
                  <a:lnTo>
                    <a:pt x="47416" y="41352"/>
                  </a:lnTo>
                  <a:lnTo>
                    <a:pt x="46446" y="39533"/>
                  </a:lnTo>
                  <a:lnTo>
                    <a:pt x="45354" y="37957"/>
                  </a:lnTo>
                  <a:lnTo>
                    <a:pt x="44021"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5" y="12733"/>
                  </a:lnTo>
                  <a:lnTo>
                    <a:pt x="45597" y="10914"/>
                  </a:lnTo>
                  <a:lnTo>
                    <a:pt x="44748" y="9216"/>
                  </a:lnTo>
                  <a:lnTo>
                    <a:pt x="43535" y="7640"/>
                  </a:lnTo>
                  <a:lnTo>
                    <a:pt x="42323" y="6185"/>
                  </a:lnTo>
                  <a:lnTo>
                    <a:pt x="40868" y="4972"/>
                  </a:lnTo>
                  <a:lnTo>
                    <a:pt x="39291" y="3759"/>
                  </a:lnTo>
                  <a:lnTo>
                    <a:pt x="37593" y="2789"/>
                  </a:lnTo>
                  <a:lnTo>
                    <a:pt x="35774" y="1940"/>
                  </a:lnTo>
                  <a:lnTo>
                    <a:pt x="33834" y="1213"/>
                  </a:lnTo>
                  <a:lnTo>
                    <a:pt x="31772" y="728"/>
                  </a:lnTo>
                  <a:lnTo>
                    <a:pt x="29590" y="364"/>
                  </a:lnTo>
                  <a:lnTo>
                    <a:pt x="27407" y="121"/>
                  </a:lnTo>
                  <a:lnTo>
                    <a:pt x="2522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38"/>
            <p:cNvSpPr/>
            <p:nvPr/>
          </p:nvSpPr>
          <p:spPr>
            <a:xfrm>
              <a:off x="4437550"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681"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496" y="40261"/>
                  </a:lnTo>
                  <a:lnTo>
                    <a:pt x="26679" y="41231"/>
                  </a:lnTo>
                  <a:lnTo>
                    <a:pt x="28498" y="42322"/>
                  </a:lnTo>
                  <a:lnTo>
                    <a:pt x="30075" y="43293"/>
                  </a:lnTo>
                  <a:lnTo>
                    <a:pt x="30681" y="43899"/>
                  </a:lnTo>
                  <a:lnTo>
                    <a:pt x="31166" y="44505"/>
                  </a:lnTo>
                  <a:lnTo>
                    <a:pt x="31651" y="45112"/>
                  </a:lnTo>
                  <a:lnTo>
                    <a:pt x="32015" y="45718"/>
                  </a:lnTo>
                  <a:lnTo>
                    <a:pt x="32136" y="46324"/>
                  </a:lnTo>
                  <a:lnTo>
                    <a:pt x="32257" y="47052"/>
                  </a:lnTo>
                  <a:lnTo>
                    <a:pt x="32136"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371" y="46082"/>
                  </a:lnTo>
                  <a:lnTo>
                    <a:pt x="16493" y="44748"/>
                  </a:lnTo>
                  <a:lnTo>
                    <a:pt x="16735" y="43535"/>
                  </a:lnTo>
                  <a:lnTo>
                    <a:pt x="17099" y="42444"/>
                  </a:lnTo>
                  <a:lnTo>
                    <a:pt x="17584" y="41352"/>
                  </a:lnTo>
                  <a:lnTo>
                    <a:pt x="18190" y="40382"/>
                  </a:lnTo>
                  <a:lnTo>
                    <a:pt x="18676" y="39533"/>
                  </a:lnTo>
                  <a:lnTo>
                    <a:pt x="19888" y="38078"/>
                  </a:lnTo>
                  <a:close/>
                  <a:moveTo>
                    <a:pt x="25103" y="0"/>
                  </a:moveTo>
                  <a:lnTo>
                    <a:pt x="22435" y="121"/>
                  </a:lnTo>
                  <a:lnTo>
                    <a:pt x="19767" y="485"/>
                  </a:lnTo>
                  <a:lnTo>
                    <a:pt x="17463" y="970"/>
                  </a:lnTo>
                  <a:lnTo>
                    <a:pt x="15280" y="1577"/>
                  </a:lnTo>
                  <a:lnTo>
                    <a:pt x="13218" y="2425"/>
                  </a:lnTo>
                  <a:lnTo>
                    <a:pt x="11399"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3" y="24617"/>
                  </a:lnTo>
                  <a:lnTo>
                    <a:pt x="4851" y="26194"/>
                  </a:lnTo>
                  <a:lnTo>
                    <a:pt x="5700" y="27649"/>
                  </a:lnTo>
                  <a:lnTo>
                    <a:pt x="6670" y="29104"/>
                  </a:lnTo>
                  <a:lnTo>
                    <a:pt x="7883" y="30317"/>
                  </a:lnTo>
                  <a:lnTo>
                    <a:pt x="9095" y="31530"/>
                  </a:lnTo>
                  <a:lnTo>
                    <a:pt x="8125" y="32257"/>
                  </a:lnTo>
                  <a:lnTo>
                    <a:pt x="6791" y="33470"/>
                  </a:lnTo>
                  <a:lnTo>
                    <a:pt x="5336" y="35046"/>
                  </a:lnTo>
                  <a:lnTo>
                    <a:pt x="3760" y="36865"/>
                  </a:lnTo>
                  <a:lnTo>
                    <a:pt x="3032" y="37957"/>
                  </a:lnTo>
                  <a:lnTo>
                    <a:pt x="2304" y="39170"/>
                  </a:lnTo>
                  <a:lnTo>
                    <a:pt x="1698" y="40382"/>
                  </a:lnTo>
                  <a:lnTo>
                    <a:pt x="1092" y="41595"/>
                  </a:lnTo>
                  <a:lnTo>
                    <a:pt x="607" y="43050"/>
                  </a:lnTo>
                  <a:lnTo>
                    <a:pt x="243"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1" y="62938"/>
                  </a:lnTo>
                  <a:lnTo>
                    <a:pt x="9580"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29" y="65242"/>
                  </a:lnTo>
                  <a:lnTo>
                    <a:pt x="39170" y="64151"/>
                  </a:lnTo>
                  <a:lnTo>
                    <a:pt x="40989" y="62938"/>
                  </a:lnTo>
                  <a:lnTo>
                    <a:pt x="42565" y="61604"/>
                  </a:lnTo>
                  <a:lnTo>
                    <a:pt x="44020" y="60149"/>
                  </a:lnTo>
                  <a:lnTo>
                    <a:pt x="45233" y="58572"/>
                  </a:lnTo>
                  <a:lnTo>
                    <a:pt x="46324" y="56875"/>
                  </a:lnTo>
                  <a:lnTo>
                    <a:pt x="47173" y="55177"/>
                  </a:lnTo>
                  <a:lnTo>
                    <a:pt x="47780" y="53479"/>
                  </a:lnTo>
                  <a:lnTo>
                    <a:pt x="48265" y="51539"/>
                  </a:lnTo>
                  <a:lnTo>
                    <a:pt x="48629" y="49720"/>
                  </a:lnTo>
                  <a:lnTo>
                    <a:pt x="48629" y="47901"/>
                  </a:lnTo>
                  <a:lnTo>
                    <a:pt x="48629" y="46688"/>
                  </a:lnTo>
                  <a:lnTo>
                    <a:pt x="48507" y="45475"/>
                  </a:lnTo>
                  <a:lnTo>
                    <a:pt x="48386" y="44384"/>
                  </a:lnTo>
                  <a:lnTo>
                    <a:pt x="48022" y="43293"/>
                  </a:lnTo>
                  <a:lnTo>
                    <a:pt x="47780" y="42322"/>
                  </a:lnTo>
                  <a:lnTo>
                    <a:pt x="47416" y="41352"/>
                  </a:lnTo>
                  <a:lnTo>
                    <a:pt x="46446" y="39533"/>
                  </a:lnTo>
                  <a:lnTo>
                    <a:pt x="45354" y="37957"/>
                  </a:lnTo>
                  <a:lnTo>
                    <a:pt x="44020"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4" y="12733"/>
                  </a:lnTo>
                  <a:lnTo>
                    <a:pt x="45597" y="10914"/>
                  </a:lnTo>
                  <a:lnTo>
                    <a:pt x="44627" y="9216"/>
                  </a:lnTo>
                  <a:lnTo>
                    <a:pt x="43535" y="7640"/>
                  </a:lnTo>
                  <a:lnTo>
                    <a:pt x="42323" y="6185"/>
                  </a:lnTo>
                  <a:lnTo>
                    <a:pt x="40867" y="4972"/>
                  </a:lnTo>
                  <a:lnTo>
                    <a:pt x="39291" y="3759"/>
                  </a:lnTo>
                  <a:lnTo>
                    <a:pt x="37593" y="2789"/>
                  </a:lnTo>
                  <a:lnTo>
                    <a:pt x="35774" y="1940"/>
                  </a:lnTo>
                  <a:lnTo>
                    <a:pt x="33834" y="1213"/>
                  </a:lnTo>
                  <a:lnTo>
                    <a:pt x="31772" y="728"/>
                  </a:lnTo>
                  <a:lnTo>
                    <a:pt x="29590" y="364"/>
                  </a:lnTo>
                  <a:lnTo>
                    <a:pt x="27407" y="121"/>
                  </a:lnTo>
                  <a:lnTo>
                    <a:pt x="2510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Cover Slide 2: Open Brand w/Open Logo" showMasterSp="0">
  <p:cSld name="Cover Slide Option 1_1_1_1_3_1">
    <p:bg>
      <p:bgPr>
        <a:noFill/>
      </p:bgPr>
    </p:bg>
    <p:spTree>
      <p:nvGrpSpPr>
        <p:cNvPr id="447" name="Shape 447"/>
        <p:cNvGrpSpPr/>
        <p:nvPr/>
      </p:nvGrpSpPr>
      <p:grpSpPr>
        <a:xfrm>
          <a:off x="0" y="0"/>
          <a:ext cx="0" cy="0"/>
          <a:chOff x="0" y="0"/>
          <a:chExt cx="0" cy="0"/>
        </a:xfrm>
      </p:grpSpPr>
      <p:pic>
        <p:nvPicPr>
          <p:cNvPr id="448" name="Google Shape;448;p39"/>
          <p:cNvPicPr preferRelativeResize="0"/>
          <p:nvPr/>
        </p:nvPicPr>
        <p:blipFill rotWithShape="1">
          <a:blip r:embed="rId2">
            <a:alphaModFix/>
          </a:blip>
          <a:srcRect b="0" l="0" r="0" t="0"/>
          <a:stretch/>
        </p:blipFill>
        <p:spPr>
          <a:xfrm>
            <a:off x="0" y="0"/>
            <a:ext cx="9144000" cy="5143500"/>
          </a:xfrm>
          <a:prstGeom prst="rect">
            <a:avLst/>
          </a:prstGeom>
          <a:noFill/>
          <a:ln>
            <a:noFill/>
          </a:ln>
        </p:spPr>
      </p:pic>
      <p:grpSp>
        <p:nvGrpSpPr>
          <p:cNvPr id="449" name="Google Shape;449;p39"/>
          <p:cNvGrpSpPr/>
          <p:nvPr/>
        </p:nvGrpSpPr>
        <p:grpSpPr>
          <a:xfrm>
            <a:off x="2346320" y="342891"/>
            <a:ext cx="4451366" cy="4451366"/>
            <a:chOff x="1190625" y="238125"/>
            <a:chExt cx="5238750" cy="5238750"/>
          </a:xfrm>
        </p:grpSpPr>
        <p:sp>
          <p:nvSpPr>
            <p:cNvPr id="450" name="Google Shape;450;p39"/>
            <p:cNvSpPr/>
            <p:nvPr/>
          </p:nvSpPr>
          <p:spPr>
            <a:xfrm>
              <a:off x="1190625" y="238125"/>
              <a:ext cx="5238750" cy="5238750"/>
            </a:xfrm>
            <a:custGeom>
              <a:rect b="b" l="l" r="r" t="t"/>
              <a:pathLst>
                <a:path extrusionOk="0" h="209550" w="209550">
                  <a:moveTo>
                    <a:pt x="104775" y="17553"/>
                  </a:moveTo>
                  <a:lnTo>
                    <a:pt x="107049" y="17644"/>
                  </a:lnTo>
                  <a:lnTo>
                    <a:pt x="109323" y="17735"/>
                  </a:lnTo>
                  <a:lnTo>
                    <a:pt x="111505" y="17826"/>
                  </a:lnTo>
                  <a:lnTo>
                    <a:pt x="113688" y="18008"/>
                  </a:lnTo>
                  <a:lnTo>
                    <a:pt x="115871" y="18281"/>
                  </a:lnTo>
                  <a:lnTo>
                    <a:pt x="118054" y="18554"/>
                  </a:lnTo>
                  <a:lnTo>
                    <a:pt x="120237" y="18918"/>
                  </a:lnTo>
                  <a:lnTo>
                    <a:pt x="122328" y="19372"/>
                  </a:lnTo>
                  <a:lnTo>
                    <a:pt x="126603" y="20282"/>
                  </a:lnTo>
                  <a:lnTo>
                    <a:pt x="130696" y="21464"/>
                  </a:lnTo>
                  <a:lnTo>
                    <a:pt x="134789" y="22829"/>
                  </a:lnTo>
                  <a:lnTo>
                    <a:pt x="138700" y="24466"/>
                  </a:lnTo>
                  <a:lnTo>
                    <a:pt x="142610" y="26194"/>
                  </a:lnTo>
                  <a:lnTo>
                    <a:pt x="146339" y="28104"/>
                  </a:lnTo>
                  <a:lnTo>
                    <a:pt x="149977" y="30196"/>
                  </a:lnTo>
                  <a:lnTo>
                    <a:pt x="153524" y="32469"/>
                  </a:lnTo>
                  <a:lnTo>
                    <a:pt x="156981" y="34925"/>
                  </a:lnTo>
                  <a:lnTo>
                    <a:pt x="160255" y="37472"/>
                  </a:lnTo>
                  <a:lnTo>
                    <a:pt x="163438" y="40200"/>
                  </a:lnTo>
                  <a:lnTo>
                    <a:pt x="166439" y="43111"/>
                  </a:lnTo>
                  <a:lnTo>
                    <a:pt x="169350" y="46112"/>
                  </a:lnTo>
                  <a:lnTo>
                    <a:pt x="172078" y="49295"/>
                  </a:lnTo>
                  <a:lnTo>
                    <a:pt x="174716" y="52660"/>
                  </a:lnTo>
                  <a:lnTo>
                    <a:pt x="177081" y="56026"/>
                  </a:lnTo>
                  <a:lnTo>
                    <a:pt x="179354" y="59573"/>
                  </a:lnTo>
                  <a:lnTo>
                    <a:pt x="181446" y="63211"/>
                  </a:lnTo>
                  <a:lnTo>
                    <a:pt x="183447" y="67031"/>
                  </a:lnTo>
                  <a:lnTo>
                    <a:pt x="185175" y="70850"/>
                  </a:lnTo>
                  <a:lnTo>
                    <a:pt x="186721" y="74852"/>
                  </a:lnTo>
                  <a:lnTo>
                    <a:pt x="188086" y="78854"/>
                  </a:lnTo>
                  <a:lnTo>
                    <a:pt x="189268" y="83038"/>
                  </a:lnTo>
                  <a:lnTo>
                    <a:pt x="190268" y="87222"/>
                  </a:lnTo>
                  <a:lnTo>
                    <a:pt x="190632" y="89404"/>
                  </a:lnTo>
                  <a:lnTo>
                    <a:pt x="190996" y="91496"/>
                  </a:lnTo>
                  <a:lnTo>
                    <a:pt x="191360" y="93679"/>
                  </a:lnTo>
                  <a:lnTo>
                    <a:pt x="191542" y="95862"/>
                  </a:lnTo>
                  <a:lnTo>
                    <a:pt x="191724" y="98136"/>
                  </a:lnTo>
                  <a:lnTo>
                    <a:pt x="191906" y="100318"/>
                  </a:lnTo>
                  <a:lnTo>
                    <a:pt x="191997" y="102592"/>
                  </a:lnTo>
                  <a:lnTo>
                    <a:pt x="191997" y="104775"/>
                  </a:lnTo>
                  <a:lnTo>
                    <a:pt x="191997" y="107049"/>
                  </a:lnTo>
                  <a:lnTo>
                    <a:pt x="191906" y="109323"/>
                  </a:lnTo>
                  <a:lnTo>
                    <a:pt x="191724" y="111505"/>
                  </a:lnTo>
                  <a:lnTo>
                    <a:pt x="191542" y="113688"/>
                  </a:lnTo>
                  <a:lnTo>
                    <a:pt x="191360" y="115871"/>
                  </a:lnTo>
                  <a:lnTo>
                    <a:pt x="190996" y="118054"/>
                  </a:lnTo>
                  <a:lnTo>
                    <a:pt x="190632" y="120237"/>
                  </a:lnTo>
                  <a:lnTo>
                    <a:pt x="190268" y="122419"/>
                  </a:lnTo>
                  <a:lnTo>
                    <a:pt x="189268" y="126603"/>
                  </a:lnTo>
                  <a:lnTo>
                    <a:pt x="188086" y="130787"/>
                  </a:lnTo>
                  <a:lnTo>
                    <a:pt x="186721" y="134789"/>
                  </a:lnTo>
                  <a:lnTo>
                    <a:pt x="185175" y="138791"/>
                  </a:lnTo>
                  <a:lnTo>
                    <a:pt x="183447" y="142610"/>
                  </a:lnTo>
                  <a:lnTo>
                    <a:pt x="181446" y="146339"/>
                  </a:lnTo>
                  <a:lnTo>
                    <a:pt x="179354" y="150068"/>
                  </a:lnTo>
                  <a:lnTo>
                    <a:pt x="177081" y="153615"/>
                  </a:lnTo>
                  <a:lnTo>
                    <a:pt x="174716" y="156981"/>
                  </a:lnTo>
                  <a:lnTo>
                    <a:pt x="172078" y="160255"/>
                  </a:lnTo>
                  <a:lnTo>
                    <a:pt x="169350" y="163438"/>
                  </a:lnTo>
                  <a:lnTo>
                    <a:pt x="166439" y="166439"/>
                  </a:lnTo>
                  <a:lnTo>
                    <a:pt x="163438" y="169350"/>
                  </a:lnTo>
                  <a:lnTo>
                    <a:pt x="160255" y="172078"/>
                  </a:lnTo>
                  <a:lnTo>
                    <a:pt x="156981" y="174716"/>
                  </a:lnTo>
                  <a:lnTo>
                    <a:pt x="153524" y="177172"/>
                  </a:lnTo>
                  <a:lnTo>
                    <a:pt x="149977" y="179445"/>
                  </a:lnTo>
                  <a:lnTo>
                    <a:pt x="146339" y="181537"/>
                  </a:lnTo>
                  <a:lnTo>
                    <a:pt x="142610" y="183447"/>
                  </a:lnTo>
                  <a:lnTo>
                    <a:pt x="138700" y="185175"/>
                  </a:lnTo>
                  <a:lnTo>
                    <a:pt x="134789" y="186721"/>
                  </a:lnTo>
                  <a:lnTo>
                    <a:pt x="130696" y="188086"/>
                  </a:lnTo>
                  <a:lnTo>
                    <a:pt x="126603" y="189268"/>
                  </a:lnTo>
                  <a:lnTo>
                    <a:pt x="122328" y="190268"/>
                  </a:lnTo>
                  <a:lnTo>
                    <a:pt x="120237" y="190632"/>
                  </a:lnTo>
                  <a:lnTo>
                    <a:pt x="118054" y="190996"/>
                  </a:lnTo>
                  <a:lnTo>
                    <a:pt x="115871" y="191360"/>
                  </a:lnTo>
                  <a:lnTo>
                    <a:pt x="113688" y="191542"/>
                  </a:lnTo>
                  <a:lnTo>
                    <a:pt x="111505" y="191815"/>
                  </a:lnTo>
                  <a:lnTo>
                    <a:pt x="109323" y="191906"/>
                  </a:lnTo>
                  <a:lnTo>
                    <a:pt x="107049" y="191997"/>
                  </a:lnTo>
                  <a:lnTo>
                    <a:pt x="102501" y="191997"/>
                  </a:lnTo>
                  <a:lnTo>
                    <a:pt x="100318" y="191906"/>
                  </a:lnTo>
                  <a:lnTo>
                    <a:pt x="98045" y="191815"/>
                  </a:lnTo>
                  <a:lnTo>
                    <a:pt x="95862" y="191542"/>
                  </a:lnTo>
                  <a:lnTo>
                    <a:pt x="93679" y="191360"/>
                  </a:lnTo>
                  <a:lnTo>
                    <a:pt x="91496" y="190996"/>
                  </a:lnTo>
                  <a:lnTo>
                    <a:pt x="89313" y="190632"/>
                  </a:lnTo>
                  <a:lnTo>
                    <a:pt x="87222" y="190268"/>
                  </a:lnTo>
                  <a:lnTo>
                    <a:pt x="83038" y="189268"/>
                  </a:lnTo>
                  <a:lnTo>
                    <a:pt x="78854" y="188086"/>
                  </a:lnTo>
                  <a:lnTo>
                    <a:pt x="74761" y="186721"/>
                  </a:lnTo>
                  <a:lnTo>
                    <a:pt x="70850" y="185175"/>
                  </a:lnTo>
                  <a:lnTo>
                    <a:pt x="66940" y="183447"/>
                  </a:lnTo>
                  <a:lnTo>
                    <a:pt x="63211" y="181537"/>
                  </a:lnTo>
                  <a:lnTo>
                    <a:pt x="59573" y="179445"/>
                  </a:lnTo>
                  <a:lnTo>
                    <a:pt x="56026" y="177172"/>
                  </a:lnTo>
                  <a:lnTo>
                    <a:pt x="52569" y="174716"/>
                  </a:lnTo>
                  <a:lnTo>
                    <a:pt x="49295" y="172078"/>
                  </a:lnTo>
                  <a:lnTo>
                    <a:pt x="46112" y="169350"/>
                  </a:lnTo>
                  <a:lnTo>
                    <a:pt x="43111" y="166439"/>
                  </a:lnTo>
                  <a:lnTo>
                    <a:pt x="40200" y="163438"/>
                  </a:lnTo>
                  <a:lnTo>
                    <a:pt x="37472" y="160255"/>
                  </a:lnTo>
                  <a:lnTo>
                    <a:pt x="34925" y="156981"/>
                  </a:lnTo>
                  <a:lnTo>
                    <a:pt x="32469" y="153615"/>
                  </a:lnTo>
                  <a:lnTo>
                    <a:pt x="30196" y="150068"/>
                  </a:lnTo>
                  <a:lnTo>
                    <a:pt x="28104" y="146339"/>
                  </a:lnTo>
                  <a:lnTo>
                    <a:pt x="26194" y="142610"/>
                  </a:lnTo>
                  <a:lnTo>
                    <a:pt x="24466" y="138791"/>
                  </a:lnTo>
                  <a:lnTo>
                    <a:pt x="22829" y="134789"/>
                  </a:lnTo>
                  <a:lnTo>
                    <a:pt x="21464" y="130787"/>
                  </a:lnTo>
                  <a:lnTo>
                    <a:pt x="20282" y="126603"/>
                  </a:lnTo>
                  <a:lnTo>
                    <a:pt x="19372" y="122419"/>
                  </a:lnTo>
                  <a:lnTo>
                    <a:pt x="18918" y="120237"/>
                  </a:lnTo>
                  <a:lnTo>
                    <a:pt x="18554" y="118054"/>
                  </a:lnTo>
                  <a:lnTo>
                    <a:pt x="18281" y="115871"/>
                  </a:lnTo>
                  <a:lnTo>
                    <a:pt x="18008" y="113688"/>
                  </a:lnTo>
                  <a:lnTo>
                    <a:pt x="17826" y="111505"/>
                  </a:lnTo>
                  <a:lnTo>
                    <a:pt x="17644" y="109323"/>
                  </a:lnTo>
                  <a:lnTo>
                    <a:pt x="17553" y="107049"/>
                  </a:lnTo>
                  <a:lnTo>
                    <a:pt x="17553" y="104775"/>
                  </a:lnTo>
                  <a:lnTo>
                    <a:pt x="17553" y="102592"/>
                  </a:lnTo>
                  <a:lnTo>
                    <a:pt x="17644" y="100318"/>
                  </a:lnTo>
                  <a:lnTo>
                    <a:pt x="17826" y="98136"/>
                  </a:lnTo>
                  <a:lnTo>
                    <a:pt x="18008" y="95862"/>
                  </a:lnTo>
                  <a:lnTo>
                    <a:pt x="18281" y="93679"/>
                  </a:lnTo>
                  <a:lnTo>
                    <a:pt x="18554" y="91496"/>
                  </a:lnTo>
                  <a:lnTo>
                    <a:pt x="18918" y="89404"/>
                  </a:lnTo>
                  <a:lnTo>
                    <a:pt x="19372" y="87222"/>
                  </a:lnTo>
                  <a:lnTo>
                    <a:pt x="20282" y="83038"/>
                  </a:lnTo>
                  <a:lnTo>
                    <a:pt x="21464" y="78854"/>
                  </a:lnTo>
                  <a:lnTo>
                    <a:pt x="22829" y="74852"/>
                  </a:lnTo>
                  <a:lnTo>
                    <a:pt x="24466" y="70850"/>
                  </a:lnTo>
                  <a:lnTo>
                    <a:pt x="26194" y="67031"/>
                  </a:lnTo>
                  <a:lnTo>
                    <a:pt x="28104" y="63211"/>
                  </a:lnTo>
                  <a:lnTo>
                    <a:pt x="30196" y="59573"/>
                  </a:lnTo>
                  <a:lnTo>
                    <a:pt x="32469" y="56026"/>
                  </a:lnTo>
                  <a:lnTo>
                    <a:pt x="34925" y="52660"/>
                  </a:lnTo>
                  <a:lnTo>
                    <a:pt x="37472" y="49295"/>
                  </a:lnTo>
                  <a:lnTo>
                    <a:pt x="40200" y="46112"/>
                  </a:lnTo>
                  <a:lnTo>
                    <a:pt x="43111" y="43111"/>
                  </a:lnTo>
                  <a:lnTo>
                    <a:pt x="46112" y="40200"/>
                  </a:lnTo>
                  <a:lnTo>
                    <a:pt x="49295" y="37472"/>
                  </a:lnTo>
                  <a:lnTo>
                    <a:pt x="52569" y="34925"/>
                  </a:lnTo>
                  <a:lnTo>
                    <a:pt x="56026" y="32469"/>
                  </a:lnTo>
                  <a:lnTo>
                    <a:pt x="59573" y="30196"/>
                  </a:lnTo>
                  <a:lnTo>
                    <a:pt x="63211" y="28104"/>
                  </a:lnTo>
                  <a:lnTo>
                    <a:pt x="66940" y="26194"/>
                  </a:lnTo>
                  <a:lnTo>
                    <a:pt x="70850" y="24466"/>
                  </a:lnTo>
                  <a:lnTo>
                    <a:pt x="74761" y="22829"/>
                  </a:lnTo>
                  <a:lnTo>
                    <a:pt x="78854" y="21464"/>
                  </a:lnTo>
                  <a:lnTo>
                    <a:pt x="83038" y="20282"/>
                  </a:lnTo>
                  <a:lnTo>
                    <a:pt x="87222" y="19372"/>
                  </a:lnTo>
                  <a:lnTo>
                    <a:pt x="89313" y="18918"/>
                  </a:lnTo>
                  <a:lnTo>
                    <a:pt x="91496" y="18554"/>
                  </a:lnTo>
                  <a:lnTo>
                    <a:pt x="93679" y="18281"/>
                  </a:lnTo>
                  <a:lnTo>
                    <a:pt x="95862" y="18008"/>
                  </a:lnTo>
                  <a:lnTo>
                    <a:pt x="98045" y="17826"/>
                  </a:lnTo>
                  <a:lnTo>
                    <a:pt x="100318" y="17735"/>
                  </a:lnTo>
                  <a:lnTo>
                    <a:pt x="102501" y="17644"/>
                  </a:lnTo>
                  <a:lnTo>
                    <a:pt x="104775" y="17553"/>
                  </a:lnTo>
                  <a:close/>
                  <a:moveTo>
                    <a:pt x="104775" y="0"/>
                  </a:moveTo>
                  <a:lnTo>
                    <a:pt x="102046" y="91"/>
                  </a:lnTo>
                  <a:lnTo>
                    <a:pt x="99409" y="182"/>
                  </a:lnTo>
                  <a:lnTo>
                    <a:pt x="96771" y="364"/>
                  </a:lnTo>
                  <a:lnTo>
                    <a:pt x="94043" y="546"/>
                  </a:lnTo>
                  <a:lnTo>
                    <a:pt x="91405" y="910"/>
                  </a:lnTo>
                  <a:lnTo>
                    <a:pt x="88859" y="1273"/>
                  </a:lnTo>
                  <a:lnTo>
                    <a:pt x="86221" y="1637"/>
                  </a:lnTo>
                  <a:lnTo>
                    <a:pt x="83674" y="2183"/>
                  </a:lnTo>
                  <a:lnTo>
                    <a:pt x="81128" y="2729"/>
                  </a:lnTo>
                  <a:lnTo>
                    <a:pt x="78581" y="3365"/>
                  </a:lnTo>
                  <a:lnTo>
                    <a:pt x="76126" y="4002"/>
                  </a:lnTo>
                  <a:lnTo>
                    <a:pt x="73670" y="4729"/>
                  </a:lnTo>
                  <a:lnTo>
                    <a:pt x="71214" y="5548"/>
                  </a:lnTo>
                  <a:lnTo>
                    <a:pt x="68759" y="6367"/>
                  </a:lnTo>
                  <a:lnTo>
                    <a:pt x="66394" y="7276"/>
                  </a:lnTo>
                  <a:lnTo>
                    <a:pt x="64029" y="8276"/>
                  </a:lnTo>
                  <a:lnTo>
                    <a:pt x="61664" y="9277"/>
                  </a:lnTo>
                  <a:lnTo>
                    <a:pt x="59391" y="10368"/>
                  </a:lnTo>
                  <a:lnTo>
                    <a:pt x="57117" y="11460"/>
                  </a:lnTo>
                  <a:lnTo>
                    <a:pt x="54843" y="12642"/>
                  </a:lnTo>
                  <a:lnTo>
                    <a:pt x="52660" y="13915"/>
                  </a:lnTo>
                  <a:lnTo>
                    <a:pt x="50478" y="15189"/>
                  </a:lnTo>
                  <a:lnTo>
                    <a:pt x="48295" y="16553"/>
                  </a:lnTo>
                  <a:lnTo>
                    <a:pt x="46203" y="17917"/>
                  </a:lnTo>
                  <a:lnTo>
                    <a:pt x="44111" y="19372"/>
                  </a:lnTo>
                  <a:lnTo>
                    <a:pt x="42110" y="20828"/>
                  </a:lnTo>
                  <a:lnTo>
                    <a:pt x="40109" y="22374"/>
                  </a:lnTo>
                  <a:lnTo>
                    <a:pt x="38108" y="23920"/>
                  </a:lnTo>
                  <a:lnTo>
                    <a:pt x="36198" y="25557"/>
                  </a:lnTo>
                  <a:lnTo>
                    <a:pt x="34379" y="27285"/>
                  </a:lnTo>
                  <a:lnTo>
                    <a:pt x="32469" y="28922"/>
                  </a:lnTo>
                  <a:lnTo>
                    <a:pt x="30741" y="30741"/>
                  </a:lnTo>
                  <a:lnTo>
                    <a:pt x="28922" y="32560"/>
                  </a:lnTo>
                  <a:lnTo>
                    <a:pt x="27194" y="34379"/>
                  </a:lnTo>
                  <a:lnTo>
                    <a:pt x="25557" y="36198"/>
                  </a:lnTo>
                  <a:lnTo>
                    <a:pt x="23920" y="38199"/>
                  </a:lnTo>
                  <a:lnTo>
                    <a:pt x="22374" y="40109"/>
                  </a:lnTo>
                  <a:lnTo>
                    <a:pt x="20828" y="42110"/>
                  </a:lnTo>
                  <a:lnTo>
                    <a:pt x="19372" y="44111"/>
                  </a:lnTo>
                  <a:lnTo>
                    <a:pt x="17917" y="46203"/>
                  </a:lnTo>
                  <a:lnTo>
                    <a:pt x="16553" y="48295"/>
                  </a:lnTo>
                  <a:lnTo>
                    <a:pt x="15189" y="50478"/>
                  </a:lnTo>
                  <a:lnTo>
                    <a:pt x="13915" y="52660"/>
                  </a:lnTo>
                  <a:lnTo>
                    <a:pt x="12642" y="54843"/>
                  </a:lnTo>
                  <a:lnTo>
                    <a:pt x="11460" y="57117"/>
                  </a:lnTo>
                  <a:lnTo>
                    <a:pt x="10368" y="59391"/>
                  </a:lnTo>
                  <a:lnTo>
                    <a:pt x="9277" y="61664"/>
                  </a:lnTo>
                  <a:lnTo>
                    <a:pt x="8276" y="64029"/>
                  </a:lnTo>
                  <a:lnTo>
                    <a:pt x="7276" y="66394"/>
                  </a:lnTo>
                  <a:lnTo>
                    <a:pt x="6367" y="68759"/>
                  </a:lnTo>
                  <a:lnTo>
                    <a:pt x="5548" y="71214"/>
                  </a:lnTo>
                  <a:lnTo>
                    <a:pt x="4729" y="73670"/>
                  </a:lnTo>
                  <a:lnTo>
                    <a:pt x="4002" y="76126"/>
                  </a:lnTo>
                  <a:lnTo>
                    <a:pt x="3274" y="78581"/>
                  </a:lnTo>
                  <a:lnTo>
                    <a:pt x="2729" y="81128"/>
                  </a:lnTo>
                  <a:lnTo>
                    <a:pt x="2183" y="83674"/>
                  </a:lnTo>
                  <a:lnTo>
                    <a:pt x="1637" y="86221"/>
                  </a:lnTo>
                  <a:lnTo>
                    <a:pt x="1182" y="88859"/>
                  </a:lnTo>
                  <a:lnTo>
                    <a:pt x="819" y="91496"/>
                  </a:lnTo>
                  <a:lnTo>
                    <a:pt x="546" y="94134"/>
                  </a:lnTo>
                  <a:lnTo>
                    <a:pt x="364" y="96771"/>
                  </a:lnTo>
                  <a:lnTo>
                    <a:pt x="182" y="99409"/>
                  </a:lnTo>
                  <a:lnTo>
                    <a:pt x="91" y="102137"/>
                  </a:lnTo>
                  <a:lnTo>
                    <a:pt x="0" y="104775"/>
                  </a:lnTo>
                  <a:lnTo>
                    <a:pt x="91" y="107504"/>
                  </a:lnTo>
                  <a:lnTo>
                    <a:pt x="182" y="110232"/>
                  </a:lnTo>
                  <a:lnTo>
                    <a:pt x="364" y="112870"/>
                  </a:lnTo>
                  <a:lnTo>
                    <a:pt x="546" y="115507"/>
                  </a:lnTo>
                  <a:lnTo>
                    <a:pt x="819" y="118145"/>
                  </a:lnTo>
                  <a:lnTo>
                    <a:pt x="1182" y="120782"/>
                  </a:lnTo>
                  <a:lnTo>
                    <a:pt x="1637" y="123329"/>
                  </a:lnTo>
                  <a:lnTo>
                    <a:pt x="2183" y="125966"/>
                  </a:lnTo>
                  <a:lnTo>
                    <a:pt x="2729" y="128422"/>
                  </a:lnTo>
                  <a:lnTo>
                    <a:pt x="3274" y="130969"/>
                  </a:lnTo>
                  <a:lnTo>
                    <a:pt x="4002" y="133515"/>
                  </a:lnTo>
                  <a:lnTo>
                    <a:pt x="4729" y="135971"/>
                  </a:lnTo>
                  <a:lnTo>
                    <a:pt x="5548" y="138427"/>
                  </a:lnTo>
                  <a:lnTo>
                    <a:pt x="6367" y="140791"/>
                  </a:lnTo>
                  <a:lnTo>
                    <a:pt x="7276" y="143247"/>
                  </a:lnTo>
                  <a:lnTo>
                    <a:pt x="8276" y="145612"/>
                  </a:lnTo>
                  <a:lnTo>
                    <a:pt x="9277" y="147886"/>
                  </a:lnTo>
                  <a:lnTo>
                    <a:pt x="10368" y="150250"/>
                  </a:lnTo>
                  <a:lnTo>
                    <a:pt x="11460" y="152524"/>
                  </a:lnTo>
                  <a:lnTo>
                    <a:pt x="12642" y="154707"/>
                  </a:lnTo>
                  <a:lnTo>
                    <a:pt x="13915" y="156981"/>
                  </a:lnTo>
                  <a:lnTo>
                    <a:pt x="15189" y="159163"/>
                  </a:lnTo>
                  <a:lnTo>
                    <a:pt x="16553" y="161255"/>
                  </a:lnTo>
                  <a:lnTo>
                    <a:pt x="17917" y="163347"/>
                  </a:lnTo>
                  <a:lnTo>
                    <a:pt x="19372" y="165439"/>
                  </a:lnTo>
                  <a:lnTo>
                    <a:pt x="20828" y="167531"/>
                  </a:lnTo>
                  <a:lnTo>
                    <a:pt x="22374" y="169532"/>
                  </a:lnTo>
                  <a:lnTo>
                    <a:pt x="23920" y="171442"/>
                  </a:lnTo>
                  <a:lnTo>
                    <a:pt x="25557" y="173352"/>
                  </a:lnTo>
                  <a:lnTo>
                    <a:pt x="27194" y="175262"/>
                  </a:lnTo>
                  <a:lnTo>
                    <a:pt x="28922" y="177081"/>
                  </a:lnTo>
                  <a:lnTo>
                    <a:pt x="30741" y="178900"/>
                  </a:lnTo>
                  <a:lnTo>
                    <a:pt x="32469" y="180628"/>
                  </a:lnTo>
                  <a:lnTo>
                    <a:pt x="34379" y="182356"/>
                  </a:lnTo>
                  <a:lnTo>
                    <a:pt x="36198" y="183993"/>
                  </a:lnTo>
                  <a:lnTo>
                    <a:pt x="38108" y="185630"/>
                  </a:lnTo>
                  <a:lnTo>
                    <a:pt x="40109" y="187267"/>
                  </a:lnTo>
                  <a:lnTo>
                    <a:pt x="42110" y="188722"/>
                  </a:lnTo>
                  <a:lnTo>
                    <a:pt x="44111" y="190268"/>
                  </a:lnTo>
                  <a:lnTo>
                    <a:pt x="46203" y="191724"/>
                  </a:lnTo>
                  <a:lnTo>
                    <a:pt x="48295" y="193088"/>
                  </a:lnTo>
                  <a:lnTo>
                    <a:pt x="50478" y="194452"/>
                  </a:lnTo>
                  <a:lnTo>
                    <a:pt x="52660" y="195726"/>
                  </a:lnTo>
                  <a:lnTo>
                    <a:pt x="54843" y="196908"/>
                  </a:lnTo>
                  <a:lnTo>
                    <a:pt x="57117" y="198090"/>
                  </a:lnTo>
                  <a:lnTo>
                    <a:pt x="59391" y="199273"/>
                  </a:lnTo>
                  <a:lnTo>
                    <a:pt x="61664" y="200364"/>
                  </a:lnTo>
                  <a:lnTo>
                    <a:pt x="64029" y="201364"/>
                  </a:lnTo>
                  <a:lnTo>
                    <a:pt x="66394" y="202274"/>
                  </a:lnTo>
                  <a:lnTo>
                    <a:pt x="68759" y="203183"/>
                  </a:lnTo>
                  <a:lnTo>
                    <a:pt x="71214" y="204093"/>
                  </a:lnTo>
                  <a:lnTo>
                    <a:pt x="73670" y="204912"/>
                  </a:lnTo>
                  <a:lnTo>
                    <a:pt x="76126" y="205639"/>
                  </a:lnTo>
                  <a:lnTo>
                    <a:pt x="78581" y="206276"/>
                  </a:lnTo>
                  <a:lnTo>
                    <a:pt x="81128" y="206912"/>
                  </a:lnTo>
                  <a:lnTo>
                    <a:pt x="83674" y="207458"/>
                  </a:lnTo>
                  <a:lnTo>
                    <a:pt x="86221" y="207913"/>
                  </a:lnTo>
                  <a:lnTo>
                    <a:pt x="88859" y="208368"/>
                  </a:lnTo>
                  <a:lnTo>
                    <a:pt x="91405" y="208731"/>
                  </a:lnTo>
                  <a:lnTo>
                    <a:pt x="94043" y="209004"/>
                  </a:lnTo>
                  <a:lnTo>
                    <a:pt x="96771" y="209277"/>
                  </a:lnTo>
                  <a:lnTo>
                    <a:pt x="99409" y="209459"/>
                  </a:lnTo>
                  <a:lnTo>
                    <a:pt x="102046" y="209550"/>
                  </a:lnTo>
                  <a:lnTo>
                    <a:pt x="107504" y="209550"/>
                  </a:lnTo>
                  <a:lnTo>
                    <a:pt x="110141" y="209459"/>
                  </a:lnTo>
                  <a:lnTo>
                    <a:pt x="112870" y="209277"/>
                  </a:lnTo>
                  <a:lnTo>
                    <a:pt x="115507" y="209004"/>
                  </a:lnTo>
                  <a:lnTo>
                    <a:pt x="118145" y="208731"/>
                  </a:lnTo>
                  <a:lnTo>
                    <a:pt x="120782" y="208368"/>
                  </a:lnTo>
                  <a:lnTo>
                    <a:pt x="123329" y="207913"/>
                  </a:lnTo>
                  <a:lnTo>
                    <a:pt x="125876" y="207458"/>
                  </a:lnTo>
                  <a:lnTo>
                    <a:pt x="128422" y="206912"/>
                  </a:lnTo>
                  <a:lnTo>
                    <a:pt x="130969" y="206276"/>
                  </a:lnTo>
                  <a:lnTo>
                    <a:pt x="133515" y="205639"/>
                  </a:lnTo>
                  <a:lnTo>
                    <a:pt x="135971" y="204912"/>
                  </a:lnTo>
                  <a:lnTo>
                    <a:pt x="138427" y="204093"/>
                  </a:lnTo>
                  <a:lnTo>
                    <a:pt x="140791" y="203183"/>
                  </a:lnTo>
                  <a:lnTo>
                    <a:pt x="143247" y="202274"/>
                  </a:lnTo>
                  <a:lnTo>
                    <a:pt x="145612" y="201364"/>
                  </a:lnTo>
                  <a:lnTo>
                    <a:pt x="147886" y="200364"/>
                  </a:lnTo>
                  <a:lnTo>
                    <a:pt x="150250" y="199273"/>
                  </a:lnTo>
                  <a:lnTo>
                    <a:pt x="152524" y="198090"/>
                  </a:lnTo>
                  <a:lnTo>
                    <a:pt x="154707" y="196908"/>
                  </a:lnTo>
                  <a:lnTo>
                    <a:pt x="156981" y="195726"/>
                  </a:lnTo>
                  <a:lnTo>
                    <a:pt x="159163" y="194452"/>
                  </a:lnTo>
                  <a:lnTo>
                    <a:pt x="161255" y="193088"/>
                  </a:lnTo>
                  <a:lnTo>
                    <a:pt x="163347" y="191724"/>
                  </a:lnTo>
                  <a:lnTo>
                    <a:pt x="165439" y="190268"/>
                  </a:lnTo>
                  <a:lnTo>
                    <a:pt x="167440" y="188722"/>
                  </a:lnTo>
                  <a:lnTo>
                    <a:pt x="169441" y="187267"/>
                  </a:lnTo>
                  <a:lnTo>
                    <a:pt x="171442" y="185630"/>
                  </a:lnTo>
                  <a:lnTo>
                    <a:pt x="173352" y="183993"/>
                  </a:lnTo>
                  <a:lnTo>
                    <a:pt x="175262" y="182356"/>
                  </a:lnTo>
                  <a:lnTo>
                    <a:pt x="177081" y="180628"/>
                  </a:lnTo>
                  <a:lnTo>
                    <a:pt x="178900" y="178900"/>
                  </a:lnTo>
                  <a:lnTo>
                    <a:pt x="180628" y="177081"/>
                  </a:lnTo>
                  <a:lnTo>
                    <a:pt x="182356" y="175262"/>
                  </a:lnTo>
                  <a:lnTo>
                    <a:pt x="183993" y="173352"/>
                  </a:lnTo>
                  <a:lnTo>
                    <a:pt x="185630" y="171442"/>
                  </a:lnTo>
                  <a:lnTo>
                    <a:pt x="187176" y="169532"/>
                  </a:lnTo>
                  <a:lnTo>
                    <a:pt x="188722" y="167531"/>
                  </a:lnTo>
                  <a:lnTo>
                    <a:pt x="190268" y="165439"/>
                  </a:lnTo>
                  <a:lnTo>
                    <a:pt x="191633" y="163347"/>
                  </a:lnTo>
                  <a:lnTo>
                    <a:pt x="193088" y="161255"/>
                  </a:lnTo>
                  <a:lnTo>
                    <a:pt x="194361" y="159163"/>
                  </a:lnTo>
                  <a:lnTo>
                    <a:pt x="195726" y="156981"/>
                  </a:lnTo>
                  <a:lnTo>
                    <a:pt x="196908" y="154707"/>
                  </a:lnTo>
                  <a:lnTo>
                    <a:pt x="198090" y="152524"/>
                  </a:lnTo>
                  <a:lnTo>
                    <a:pt x="199273" y="150250"/>
                  </a:lnTo>
                  <a:lnTo>
                    <a:pt x="200273" y="147886"/>
                  </a:lnTo>
                  <a:lnTo>
                    <a:pt x="201364" y="145612"/>
                  </a:lnTo>
                  <a:lnTo>
                    <a:pt x="202274" y="143247"/>
                  </a:lnTo>
                  <a:lnTo>
                    <a:pt x="203183" y="140791"/>
                  </a:lnTo>
                  <a:lnTo>
                    <a:pt x="204093" y="138427"/>
                  </a:lnTo>
                  <a:lnTo>
                    <a:pt x="204821" y="135971"/>
                  </a:lnTo>
                  <a:lnTo>
                    <a:pt x="205548" y="133515"/>
                  </a:lnTo>
                  <a:lnTo>
                    <a:pt x="206276" y="130969"/>
                  </a:lnTo>
                  <a:lnTo>
                    <a:pt x="206912" y="128422"/>
                  </a:lnTo>
                  <a:lnTo>
                    <a:pt x="207458" y="125966"/>
                  </a:lnTo>
                  <a:lnTo>
                    <a:pt x="207913" y="123329"/>
                  </a:lnTo>
                  <a:lnTo>
                    <a:pt x="208368" y="120782"/>
                  </a:lnTo>
                  <a:lnTo>
                    <a:pt x="208731" y="118145"/>
                  </a:lnTo>
                  <a:lnTo>
                    <a:pt x="209004" y="115507"/>
                  </a:lnTo>
                  <a:lnTo>
                    <a:pt x="209277" y="112870"/>
                  </a:lnTo>
                  <a:lnTo>
                    <a:pt x="209459" y="110232"/>
                  </a:lnTo>
                  <a:lnTo>
                    <a:pt x="209550" y="107504"/>
                  </a:lnTo>
                  <a:lnTo>
                    <a:pt x="209550" y="104775"/>
                  </a:lnTo>
                  <a:lnTo>
                    <a:pt x="209550" y="102137"/>
                  </a:lnTo>
                  <a:lnTo>
                    <a:pt x="209459" y="99409"/>
                  </a:lnTo>
                  <a:lnTo>
                    <a:pt x="209277" y="96771"/>
                  </a:lnTo>
                  <a:lnTo>
                    <a:pt x="209004" y="94134"/>
                  </a:lnTo>
                  <a:lnTo>
                    <a:pt x="208731" y="91496"/>
                  </a:lnTo>
                  <a:lnTo>
                    <a:pt x="208368" y="88859"/>
                  </a:lnTo>
                  <a:lnTo>
                    <a:pt x="207913" y="86221"/>
                  </a:lnTo>
                  <a:lnTo>
                    <a:pt x="207458" y="83674"/>
                  </a:lnTo>
                  <a:lnTo>
                    <a:pt x="206912" y="81128"/>
                  </a:lnTo>
                  <a:lnTo>
                    <a:pt x="206276" y="78581"/>
                  </a:lnTo>
                  <a:lnTo>
                    <a:pt x="205548" y="76126"/>
                  </a:lnTo>
                  <a:lnTo>
                    <a:pt x="204821" y="73670"/>
                  </a:lnTo>
                  <a:lnTo>
                    <a:pt x="204093" y="71214"/>
                  </a:lnTo>
                  <a:lnTo>
                    <a:pt x="203183" y="68759"/>
                  </a:lnTo>
                  <a:lnTo>
                    <a:pt x="202274" y="66394"/>
                  </a:lnTo>
                  <a:lnTo>
                    <a:pt x="201364" y="64029"/>
                  </a:lnTo>
                  <a:lnTo>
                    <a:pt x="200273" y="61664"/>
                  </a:lnTo>
                  <a:lnTo>
                    <a:pt x="199273" y="59391"/>
                  </a:lnTo>
                  <a:lnTo>
                    <a:pt x="198090" y="57117"/>
                  </a:lnTo>
                  <a:lnTo>
                    <a:pt x="196908" y="54843"/>
                  </a:lnTo>
                  <a:lnTo>
                    <a:pt x="195726" y="52660"/>
                  </a:lnTo>
                  <a:lnTo>
                    <a:pt x="194361" y="50478"/>
                  </a:lnTo>
                  <a:lnTo>
                    <a:pt x="193088" y="48295"/>
                  </a:lnTo>
                  <a:lnTo>
                    <a:pt x="191633" y="46203"/>
                  </a:lnTo>
                  <a:lnTo>
                    <a:pt x="190268" y="44111"/>
                  </a:lnTo>
                  <a:lnTo>
                    <a:pt x="188722" y="42110"/>
                  </a:lnTo>
                  <a:lnTo>
                    <a:pt x="187176" y="40109"/>
                  </a:lnTo>
                  <a:lnTo>
                    <a:pt x="185630" y="38199"/>
                  </a:lnTo>
                  <a:lnTo>
                    <a:pt x="183993" y="36198"/>
                  </a:lnTo>
                  <a:lnTo>
                    <a:pt x="182356" y="34379"/>
                  </a:lnTo>
                  <a:lnTo>
                    <a:pt x="180628" y="32560"/>
                  </a:lnTo>
                  <a:lnTo>
                    <a:pt x="178900" y="30741"/>
                  </a:lnTo>
                  <a:lnTo>
                    <a:pt x="177081" y="28922"/>
                  </a:lnTo>
                  <a:lnTo>
                    <a:pt x="175262" y="27285"/>
                  </a:lnTo>
                  <a:lnTo>
                    <a:pt x="173352" y="25557"/>
                  </a:lnTo>
                  <a:lnTo>
                    <a:pt x="171442" y="23920"/>
                  </a:lnTo>
                  <a:lnTo>
                    <a:pt x="169441" y="22374"/>
                  </a:lnTo>
                  <a:lnTo>
                    <a:pt x="167440" y="20828"/>
                  </a:lnTo>
                  <a:lnTo>
                    <a:pt x="165439" y="19372"/>
                  </a:lnTo>
                  <a:lnTo>
                    <a:pt x="163347" y="17917"/>
                  </a:lnTo>
                  <a:lnTo>
                    <a:pt x="161255" y="16553"/>
                  </a:lnTo>
                  <a:lnTo>
                    <a:pt x="159163" y="15189"/>
                  </a:lnTo>
                  <a:lnTo>
                    <a:pt x="156981" y="13915"/>
                  </a:lnTo>
                  <a:lnTo>
                    <a:pt x="154707" y="12642"/>
                  </a:lnTo>
                  <a:lnTo>
                    <a:pt x="152524" y="11460"/>
                  </a:lnTo>
                  <a:lnTo>
                    <a:pt x="150250" y="10368"/>
                  </a:lnTo>
                  <a:lnTo>
                    <a:pt x="147886" y="9277"/>
                  </a:lnTo>
                  <a:lnTo>
                    <a:pt x="145612" y="8276"/>
                  </a:lnTo>
                  <a:lnTo>
                    <a:pt x="143247" y="7276"/>
                  </a:lnTo>
                  <a:lnTo>
                    <a:pt x="140791" y="6367"/>
                  </a:lnTo>
                  <a:lnTo>
                    <a:pt x="138427" y="5548"/>
                  </a:lnTo>
                  <a:lnTo>
                    <a:pt x="135971" y="4729"/>
                  </a:lnTo>
                  <a:lnTo>
                    <a:pt x="133515" y="4002"/>
                  </a:lnTo>
                  <a:lnTo>
                    <a:pt x="130969" y="3365"/>
                  </a:lnTo>
                  <a:lnTo>
                    <a:pt x="128422" y="2729"/>
                  </a:lnTo>
                  <a:lnTo>
                    <a:pt x="125876" y="2183"/>
                  </a:lnTo>
                  <a:lnTo>
                    <a:pt x="123329" y="1637"/>
                  </a:lnTo>
                  <a:lnTo>
                    <a:pt x="120782" y="1273"/>
                  </a:lnTo>
                  <a:lnTo>
                    <a:pt x="118145" y="910"/>
                  </a:lnTo>
                  <a:lnTo>
                    <a:pt x="115507" y="546"/>
                  </a:lnTo>
                  <a:lnTo>
                    <a:pt x="112870" y="364"/>
                  </a:lnTo>
                  <a:lnTo>
                    <a:pt x="110141" y="182"/>
                  </a:lnTo>
                  <a:lnTo>
                    <a:pt x="107504" y="91"/>
                  </a:lnTo>
                  <a:lnTo>
                    <a:pt x="104775" y="0"/>
                  </a:lnTo>
                  <a:close/>
                </a:path>
              </a:pathLst>
            </a:custGeom>
            <a:solidFill>
              <a:srgbClr val="CB2233">
                <a:alpha val="65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39"/>
            <p:cNvSpPr/>
            <p:nvPr/>
          </p:nvSpPr>
          <p:spPr>
            <a:xfrm>
              <a:off x="1629450" y="676950"/>
              <a:ext cx="4361100" cy="4361100"/>
            </a:xfrm>
            <a:custGeom>
              <a:rect b="b" l="l" r="r" t="t"/>
              <a:pathLst>
                <a:path extrusionOk="0" fill="none" h="174444" w="174444">
                  <a:moveTo>
                    <a:pt x="87222" y="0"/>
                  </a:moveTo>
                  <a:lnTo>
                    <a:pt x="87222" y="0"/>
                  </a:lnTo>
                  <a:lnTo>
                    <a:pt x="84948" y="91"/>
                  </a:lnTo>
                  <a:lnTo>
                    <a:pt x="82765" y="182"/>
                  </a:lnTo>
                  <a:lnTo>
                    <a:pt x="80492" y="273"/>
                  </a:lnTo>
                  <a:lnTo>
                    <a:pt x="78309" y="455"/>
                  </a:lnTo>
                  <a:lnTo>
                    <a:pt x="76126" y="728"/>
                  </a:lnTo>
                  <a:lnTo>
                    <a:pt x="73943" y="1001"/>
                  </a:lnTo>
                  <a:lnTo>
                    <a:pt x="71760" y="1365"/>
                  </a:lnTo>
                  <a:lnTo>
                    <a:pt x="69669" y="1819"/>
                  </a:lnTo>
                  <a:lnTo>
                    <a:pt x="65485" y="2729"/>
                  </a:lnTo>
                  <a:lnTo>
                    <a:pt x="61301" y="3911"/>
                  </a:lnTo>
                  <a:lnTo>
                    <a:pt x="57208" y="5276"/>
                  </a:lnTo>
                  <a:lnTo>
                    <a:pt x="53297" y="6913"/>
                  </a:lnTo>
                  <a:lnTo>
                    <a:pt x="49387" y="8641"/>
                  </a:lnTo>
                  <a:lnTo>
                    <a:pt x="45658" y="10551"/>
                  </a:lnTo>
                  <a:lnTo>
                    <a:pt x="42020" y="12643"/>
                  </a:lnTo>
                  <a:lnTo>
                    <a:pt x="38473" y="14916"/>
                  </a:lnTo>
                  <a:lnTo>
                    <a:pt x="35016" y="17372"/>
                  </a:lnTo>
                  <a:lnTo>
                    <a:pt x="31742" y="19919"/>
                  </a:lnTo>
                  <a:lnTo>
                    <a:pt x="28559" y="22647"/>
                  </a:lnTo>
                  <a:lnTo>
                    <a:pt x="25558" y="25558"/>
                  </a:lnTo>
                  <a:lnTo>
                    <a:pt x="22647" y="28559"/>
                  </a:lnTo>
                  <a:lnTo>
                    <a:pt x="19919" y="31742"/>
                  </a:lnTo>
                  <a:lnTo>
                    <a:pt x="17372" y="35107"/>
                  </a:lnTo>
                  <a:lnTo>
                    <a:pt x="14916" y="38473"/>
                  </a:lnTo>
                  <a:lnTo>
                    <a:pt x="12643" y="42020"/>
                  </a:lnTo>
                  <a:lnTo>
                    <a:pt x="10551" y="45658"/>
                  </a:lnTo>
                  <a:lnTo>
                    <a:pt x="8641" y="49478"/>
                  </a:lnTo>
                  <a:lnTo>
                    <a:pt x="6913" y="53297"/>
                  </a:lnTo>
                  <a:lnTo>
                    <a:pt x="5276" y="57299"/>
                  </a:lnTo>
                  <a:lnTo>
                    <a:pt x="3911" y="61301"/>
                  </a:lnTo>
                  <a:lnTo>
                    <a:pt x="2729" y="65485"/>
                  </a:lnTo>
                  <a:lnTo>
                    <a:pt x="1819" y="69669"/>
                  </a:lnTo>
                  <a:lnTo>
                    <a:pt x="1365" y="71851"/>
                  </a:lnTo>
                  <a:lnTo>
                    <a:pt x="1001" y="73943"/>
                  </a:lnTo>
                  <a:lnTo>
                    <a:pt x="728" y="76126"/>
                  </a:lnTo>
                  <a:lnTo>
                    <a:pt x="455" y="78309"/>
                  </a:lnTo>
                  <a:lnTo>
                    <a:pt x="273" y="80583"/>
                  </a:lnTo>
                  <a:lnTo>
                    <a:pt x="91" y="82765"/>
                  </a:lnTo>
                  <a:lnTo>
                    <a:pt x="0" y="85039"/>
                  </a:lnTo>
                  <a:lnTo>
                    <a:pt x="0" y="87222"/>
                  </a:lnTo>
                  <a:lnTo>
                    <a:pt x="0" y="87222"/>
                  </a:lnTo>
                  <a:lnTo>
                    <a:pt x="0" y="89496"/>
                  </a:lnTo>
                  <a:lnTo>
                    <a:pt x="91" y="91770"/>
                  </a:lnTo>
                  <a:lnTo>
                    <a:pt x="273" y="93952"/>
                  </a:lnTo>
                  <a:lnTo>
                    <a:pt x="455" y="96135"/>
                  </a:lnTo>
                  <a:lnTo>
                    <a:pt x="728" y="98318"/>
                  </a:lnTo>
                  <a:lnTo>
                    <a:pt x="1001" y="100501"/>
                  </a:lnTo>
                  <a:lnTo>
                    <a:pt x="1365" y="102684"/>
                  </a:lnTo>
                  <a:lnTo>
                    <a:pt x="1819" y="104866"/>
                  </a:lnTo>
                  <a:lnTo>
                    <a:pt x="2729" y="109050"/>
                  </a:lnTo>
                  <a:lnTo>
                    <a:pt x="3911" y="113234"/>
                  </a:lnTo>
                  <a:lnTo>
                    <a:pt x="5276" y="117236"/>
                  </a:lnTo>
                  <a:lnTo>
                    <a:pt x="6913" y="121238"/>
                  </a:lnTo>
                  <a:lnTo>
                    <a:pt x="8641" y="125057"/>
                  </a:lnTo>
                  <a:lnTo>
                    <a:pt x="10551" y="128786"/>
                  </a:lnTo>
                  <a:lnTo>
                    <a:pt x="12643" y="132515"/>
                  </a:lnTo>
                  <a:lnTo>
                    <a:pt x="14916" y="136062"/>
                  </a:lnTo>
                  <a:lnTo>
                    <a:pt x="17372" y="139428"/>
                  </a:lnTo>
                  <a:lnTo>
                    <a:pt x="19919" y="142702"/>
                  </a:lnTo>
                  <a:lnTo>
                    <a:pt x="22647" y="145885"/>
                  </a:lnTo>
                  <a:lnTo>
                    <a:pt x="25558" y="148886"/>
                  </a:lnTo>
                  <a:lnTo>
                    <a:pt x="28559" y="151797"/>
                  </a:lnTo>
                  <a:lnTo>
                    <a:pt x="31742" y="154525"/>
                  </a:lnTo>
                  <a:lnTo>
                    <a:pt x="35016" y="157163"/>
                  </a:lnTo>
                  <a:lnTo>
                    <a:pt x="38473" y="159619"/>
                  </a:lnTo>
                  <a:lnTo>
                    <a:pt x="42020" y="161892"/>
                  </a:lnTo>
                  <a:lnTo>
                    <a:pt x="45658" y="163984"/>
                  </a:lnTo>
                  <a:lnTo>
                    <a:pt x="49387" y="165894"/>
                  </a:lnTo>
                  <a:lnTo>
                    <a:pt x="53297" y="167622"/>
                  </a:lnTo>
                  <a:lnTo>
                    <a:pt x="57208" y="169168"/>
                  </a:lnTo>
                  <a:lnTo>
                    <a:pt x="61301" y="170533"/>
                  </a:lnTo>
                  <a:lnTo>
                    <a:pt x="65485" y="171715"/>
                  </a:lnTo>
                  <a:lnTo>
                    <a:pt x="69669" y="172715"/>
                  </a:lnTo>
                  <a:lnTo>
                    <a:pt x="71760" y="173079"/>
                  </a:lnTo>
                  <a:lnTo>
                    <a:pt x="73943" y="173443"/>
                  </a:lnTo>
                  <a:lnTo>
                    <a:pt x="76126" y="173807"/>
                  </a:lnTo>
                  <a:lnTo>
                    <a:pt x="78309" y="173989"/>
                  </a:lnTo>
                  <a:lnTo>
                    <a:pt x="80492" y="174262"/>
                  </a:lnTo>
                  <a:lnTo>
                    <a:pt x="82765" y="174353"/>
                  </a:lnTo>
                  <a:lnTo>
                    <a:pt x="84948" y="174444"/>
                  </a:lnTo>
                  <a:lnTo>
                    <a:pt x="87222" y="174444"/>
                  </a:lnTo>
                  <a:lnTo>
                    <a:pt x="87222" y="174444"/>
                  </a:lnTo>
                  <a:lnTo>
                    <a:pt x="89496" y="174444"/>
                  </a:lnTo>
                  <a:lnTo>
                    <a:pt x="91770" y="174353"/>
                  </a:lnTo>
                  <a:lnTo>
                    <a:pt x="93952" y="174262"/>
                  </a:lnTo>
                  <a:lnTo>
                    <a:pt x="96135" y="173989"/>
                  </a:lnTo>
                  <a:lnTo>
                    <a:pt x="98318" y="173807"/>
                  </a:lnTo>
                  <a:lnTo>
                    <a:pt x="100501" y="173443"/>
                  </a:lnTo>
                  <a:lnTo>
                    <a:pt x="102684" y="173079"/>
                  </a:lnTo>
                  <a:lnTo>
                    <a:pt x="104775" y="172715"/>
                  </a:lnTo>
                  <a:lnTo>
                    <a:pt x="109050" y="171715"/>
                  </a:lnTo>
                  <a:lnTo>
                    <a:pt x="113143" y="170533"/>
                  </a:lnTo>
                  <a:lnTo>
                    <a:pt x="117236" y="169168"/>
                  </a:lnTo>
                  <a:lnTo>
                    <a:pt x="121147" y="167622"/>
                  </a:lnTo>
                  <a:lnTo>
                    <a:pt x="125057" y="165894"/>
                  </a:lnTo>
                  <a:lnTo>
                    <a:pt x="128786" y="163984"/>
                  </a:lnTo>
                  <a:lnTo>
                    <a:pt x="132424" y="161892"/>
                  </a:lnTo>
                  <a:lnTo>
                    <a:pt x="135971" y="159619"/>
                  </a:lnTo>
                  <a:lnTo>
                    <a:pt x="139428" y="157163"/>
                  </a:lnTo>
                  <a:lnTo>
                    <a:pt x="142702" y="154525"/>
                  </a:lnTo>
                  <a:lnTo>
                    <a:pt x="145885" y="151797"/>
                  </a:lnTo>
                  <a:lnTo>
                    <a:pt x="148886" y="148886"/>
                  </a:lnTo>
                  <a:lnTo>
                    <a:pt x="151797" y="145885"/>
                  </a:lnTo>
                  <a:lnTo>
                    <a:pt x="154525" y="142702"/>
                  </a:lnTo>
                  <a:lnTo>
                    <a:pt x="157163" y="139428"/>
                  </a:lnTo>
                  <a:lnTo>
                    <a:pt x="159528" y="136062"/>
                  </a:lnTo>
                  <a:lnTo>
                    <a:pt x="161801" y="132515"/>
                  </a:lnTo>
                  <a:lnTo>
                    <a:pt x="163893" y="128786"/>
                  </a:lnTo>
                  <a:lnTo>
                    <a:pt x="165894" y="125057"/>
                  </a:lnTo>
                  <a:lnTo>
                    <a:pt x="167622" y="121238"/>
                  </a:lnTo>
                  <a:lnTo>
                    <a:pt x="169168" y="117236"/>
                  </a:lnTo>
                  <a:lnTo>
                    <a:pt x="170533" y="113234"/>
                  </a:lnTo>
                  <a:lnTo>
                    <a:pt x="171715" y="109050"/>
                  </a:lnTo>
                  <a:lnTo>
                    <a:pt x="172715" y="104866"/>
                  </a:lnTo>
                  <a:lnTo>
                    <a:pt x="173079" y="102684"/>
                  </a:lnTo>
                  <a:lnTo>
                    <a:pt x="173443" y="100501"/>
                  </a:lnTo>
                  <a:lnTo>
                    <a:pt x="173807" y="98318"/>
                  </a:lnTo>
                  <a:lnTo>
                    <a:pt x="173989" y="96135"/>
                  </a:lnTo>
                  <a:lnTo>
                    <a:pt x="174171" y="93952"/>
                  </a:lnTo>
                  <a:lnTo>
                    <a:pt x="174353" y="91770"/>
                  </a:lnTo>
                  <a:lnTo>
                    <a:pt x="174444" y="89496"/>
                  </a:lnTo>
                  <a:lnTo>
                    <a:pt x="174444" y="87222"/>
                  </a:lnTo>
                  <a:lnTo>
                    <a:pt x="174444" y="87222"/>
                  </a:lnTo>
                  <a:lnTo>
                    <a:pt x="174444" y="85039"/>
                  </a:lnTo>
                  <a:lnTo>
                    <a:pt x="174353" y="82765"/>
                  </a:lnTo>
                  <a:lnTo>
                    <a:pt x="174171" y="80583"/>
                  </a:lnTo>
                  <a:lnTo>
                    <a:pt x="173989" y="78309"/>
                  </a:lnTo>
                  <a:lnTo>
                    <a:pt x="173807" y="76126"/>
                  </a:lnTo>
                  <a:lnTo>
                    <a:pt x="173443" y="73943"/>
                  </a:lnTo>
                  <a:lnTo>
                    <a:pt x="173079" y="71851"/>
                  </a:lnTo>
                  <a:lnTo>
                    <a:pt x="172715" y="69669"/>
                  </a:lnTo>
                  <a:lnTo>
                    <a:pt x="171715" y="65485"/>
                  </a:lnTo>
                  <a:lnTo>
                    <a:pt x="170533" y="61301"/>
                  </a:lnTo>
                  <a:lnTo>
                    <a:pt x="169168" y="57299"/>
                  </a:lnTo>
                  <a:lnTo>
                    <a:pt x="167622" y="53297"/>
                  </a:lnTo>
                  <a:lnTo>
                    <a:pt x="165894" y="49478"/>
                  </a:lnTo>
                  <a:lnTo>
                    <a:pt x="163893" y="45658"/>
                  </a:lnTo>
                  <a:lnTo>
                    <a:pt x="161801" y="42020"/>
                  </a:lnTo>
                  <a:lnTo>
                    <a:pt x="159528" y="38473"/>
                  </a:lnTo>
                  <a:lnTo>
                    <a:pt x="157163" y="35107"/>
                  </a:lnTo>
                  <a:lnTo>
                    <a:pt x="154525" y="31742"/>
                  </a:lnTo>
                  <a:lnTo>
                    <a:pt x="151797" y="28559"/>
                  </a:lnTo>
                  <a:lnTo>
                    <a:pt x="148886" y="25558"/>
                  </a:lnTo>
                  <a:lnTo>
                    <a:pt x="145885" y="22647"/>
                  </a:lnTo>
                  <a:lnTo>
                    <a:pt x="142702" y="19919"/>
                  </a:lnTo>
                  <a:lnTo>
                    <a:pt x="139428" y="17372"/>
                  </a:lnTo>
                  <a:lnTo>
                    <a:pt x="135971" y="14916"/>
                  </a:lnTo>
                  <a:lnTo>
                    <a:pt x="132424" y="12643"/>
                  </a:lnTo>
                  <a:lnTo>
                    <a:pt x="128786" y="10551"/>
                  </a:lnTo>
                  <a:lnTo>
                    <a:pt x="125057" y="8641"/>
                  </a:lnTo>
                  <a:lnTo>
                    <a:pt x="121147" y="6913"/>
                  </a:lnTo>
                  <a:lnTo>
                    <a:pt x="117236" y="5276"/>
                  </a:lnTo>
                  <a:lnTo>
                    <a:pt x="113143" y="3911"/>
                  </a:lnTo>
                  <a:lnTo>
                    <a:pt x="109050" y="2729"/>
                  </a:lnTo>
                  <a:lnTo>
                    <a:pt x="104775" y="1819"/>
                  </a:lnTo>
                  <a:lnTo>
                    <a:pt x="102684" y="1365"/>
                  </a:lnTo>
                  <a:lnTo>
                    <a:pt x="100501" y="1001"/>
                  </a:lnTo>
                  <a:lnTo>
                    <a:pt x="98318" y="728"/>
                  </a:lnTo>
                  <a:lnTo>
                    <a:pt x="96135" y="455"/>
                  </a:lnTo>
                  <a:lnTo>
                    <a:pt x="93952" y="273"/>
                  </a:lnTo>
                  <a:lnTo>
                    <a:pt x="91770" y="182"/>
                  </a:lnTo>
                  <a:lnTo>
                    <a:pt x="89496" y="91"/>
                  </a:lnTo>
                  <a:lnTo>
                    <a:pt x="87222" y="0"/>
                  </a:lnTo>
                </a:path>
              </a:pathLst>
            </a:custGeom>
            <a:solidFill>
              <a:srgbClr val="CB2233">
                <a:alpha val="65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39"/>
            <p:cNvSpPr/>
            <p:nvPr/>
          </p:nvSpPr>
          <p:spPr>
            <a:xfrm>
              <a:off x="1190625" y="238125"/>
              <a:ext cx="5238750" cy="5238750"/>
            </a:xfrm>
            <a:custGeom>
              <a:rect b="b" l="l" r="r" t="t"/>
              <a:pathLst>
                <a:path extrusionOk="0" fill="none" h="209550" w="209550">
                  <a:moveTo>
                    <a:pt x="209550" y="104775"/>
                  </a:moveTo>
                  <a:lnTo>
                    <a:pt x="209550" y="104775"/>
                  </a:lnTo>
                  <a:lnTo>
                    <a:pt x="209550" y="107504"/>
                  </a:lnTo>
                  <a:lnTo>
                    <a:pt x="209459" y="110232"/>
                  </a:lnTo>
                  <a:lnTo>
                    <a:pt x="209277" y="112870"/>
                  </a:lnTo>
                  <a:lnTo>
                    <a:pt x="209004" y="115507"/>
                  </a:lnTo>
                  <a:lnTo>
                    <a:pt x="208731" y="118145"/>
                  </a:lnTo>
                  <a:lnTo>
                    <a:pt x="208368" y="120782"/>
                  </a:lnTo>
                  <a:lnTo>
                    <a:pt x="207913" y="123329"/>
                  </a:lnTo>
                  <a:lnTo>
                    <a:pt x="207458" y="125966"/>
                  </a:lnTo>
                  <a:lnTo>
                    <a:pt x="206912" y="128422"/>
                  </a:lnTo>
                  <a:lnTo>
                    <a:pt x="206276" y="130969"/>
                  </a:lnTo>
                  <a:lnTo>
                    <a:pt x="205548" y="133515"/>
                  </a:lnTo>
                  <a:lnTo>
                    <a:pt x="204821" y="135971"/>
                  </a:lnTo>
                  <a:lnTo>
                    <a:pt x="204093" y="138427"/>
                  </a:lnTo>
                  <a:lnTo>
                    <a:pt x="203183" y="140791"/>
                  </a:lnTo>
                  <a:lnTo>
                    <a:pt x="202274" y="143247"/>
                  </a:lnTo>
                  <a:lnTo>
                    <a:pt x="201364" y="145612"/>
                  </a:lnTo>
                  <a:lnTo>
                    <a:pt x="200273" y="147886"/>
                  </a:lnTo>
                  <a:lnTo>
                    <a:pt x="199273" y="150250"/>
                  </a:lnTo>
                  <a:lnTo>
                    <a:pt x="198090" y="152524"/>
                  </a:lnTo>
                  <a:lnTo>
                    <a:pt x="196908" y="154707"/>
                  </a:lnTo>
                  <a:lnTo>
                    <a:pt x="195726" y="156981"/>
                  </a:lnTo>
                  <a:lnTo>
                    <a:pt x="194361" y="159163"/>
                  </a:lnTo>
                  <a:lnTo>
                    <a:pt x="193088" y="161255"/>
                  </a:lnTo>
                  <a:lnTo>
                    <a:pt x="191633" y="163347"/>
                  </a:lnTo>
                  <a:lnTo>
                    <a:pt x="190268" y="165439"/>
                  </a:lnTo>
                  <a:lnTo>
                    <a:pt x="188722" y="167531"/>
                  </a:lnTo>
                  <a:lnTo>
                    <a:pt x="187176" y="169532"/>
                  </a:lnTo>
                  <a:lnTo>
                    <a:pt x="185630" y="171442"/>
                  </a:lnTo>
                  <a:lnTo>
                    <a:pt x="183993" y="173352"/>
                  </a:lnTo>
                  <a:lnTo>
                    <a:pt x="182356" y="175262"/>
                  </a:lnTo>
                  <a:lnTo>
                    <a:pt x="180628" y="177081"/>
                  </a:lnTo>
                  <a:lnTo>
                    <a:pt x="178900" y="178900"/>
                  </a:lnTo>
                  <a:lnTo>
                    <a:pt x="177081" y="180628"/>
                  </a:lnTo>
                  <a:lnTo>
                    <a:pt x="175262" y="182356"/>
                  </a:lnTo>
                  <a:lnTo>
                    <a:pt x="173352" y="183993"/>
                  </a:lnTo>
                  <a:lnTo>
                    <a:pt x="171442" y="185630"/>
                  </a:lnTo>
                  <a:lnTo>
                    <a:pt x="169441" y="187267"/>
                  </a:lnTo>
                  <a:lnTo>
                    <a:pt x="167440" y="188722"/>
                  </a:lnTo>
                  <a:lnTo>
                    <a:pt x="165439" y="190268"/>
                  </a:lnTo>
                  <a:lnTo>
                    <a:pt x="163347" y="191724"/>
                  </a:lnTo>
                  <a:lnTo>
                    <a:pt x="161255" y="193088"/>
                  </a:lnTo>
                  <a:lnTo>
                    <a:pt x="159163" y="194452"/>
                  </a:lnTo>
                  <a:lnTo>
                    <a:pt x="156981" y="195726"/>
                  </a:lnTo>
                  <a:lnTo>
                    <a:pt x="154707" y="196908"/>
                  </a:lnTo>
                  <a:lnTo>
                    <a:pt x="152524" y="198090"/>
                  </a:lnTo>
                  <a:lnTo>
                    <a:pt x="150250" y="199273"/>
                  </a:lnTo>
                  <a:lnTo>
                    <a:pt x="147886" y="200364"/>
                  </a:lnTo>
                  <a:lnTo>
                    <a:pt x="145612" y="201364"/>
                  </a:lnTo>
                  <a:lnTo>
                    <a:pt x="143247" y="202274"/>
                  </a:lnTo>
                  <a:lnTo>
                    <a:pt x="140791" y="203183"/>
                  </a:lnTo>
                  <a:lnTo>
                    <a:pt x="138427" y="204093"/>
                  </a:lnTo>
                  <a:lnTo>
                    <a:pt x="135971" y="204912"/>
                  </a:lnTo>
                  <a:lnTo>
                    <a:pt x="133515" y="205639"/>
                  </a:lnTo>
                  <a:lnTo>
                    <a:pt x="130969" y="206276"/>
                  </a:lnTo>
                  <a:lnTo>
                    <a:pt x="128422" y="206912"/>
                  </a:lnTo>
                  <a:lnTo>
                    <a:pt x="125876" y="207458"/>
                  </a:lnTo>
                  <a:lnTo>
                    <a:pt x="123329" y="207913"/>
                  </a:lnTo>
                  <a:lnTo>
                    <a:pt x="120782" y="208368"/>
                  </a:lnTo>
                  <a:lnTo>
                    <a:pt x="118145" y="208731"/>
                  </a:lnTo>
                  <a:lnTo>
                    <a:pt x="115507" y="209004"/>
                  </a:lnTo>
                  <a:lnTo>
                    <a:pt x="112870" y="209277"/>
                  </a:lnTo>
                  <a:lnTo>
                    <a:pt x="110141" y="209459"/>
                  </a:lnTo>
                  <a:lnTo>
                    <a:pt x="107504" y="209550"/>
                  </a:lnTo>
                  <a:lnTo>
                    <a:pt x="104775" y="209550"/>
                  </a:lnTo>
                  <a:lnTo>
                    <a:pt x="104775" y="209550"/>
                  </a:lnTo>
                  <a:lnTo>
                    <a:pt x="102046" y="209550"/>
                  </a:lnTo>
                  <a:lnTo>
                    <a:pt x="99409" y="209459"/>
                  </a:lnTo>
                  <a:lnTo>
                    <a:pt x="96771" y="209277"/>
                  </a:lnTo>
                  <a:lnTo>
                    <a:pt x="94043" y="209004"/>
                  </a:lnTo>
                  <a:lnTo>
                    <a:pt x="91405" y="208731"/>
                  </a:lnTo>
                  <a:lnTo>
                    <a:pt x="88859" y="208368"/>
                  </a:lnTo>
                  <a:lnTo>
                    <a:pt x="86221" y="207913"/>
                  </a:lnTo>
                  <a:lnTo>
                    <a:pt x="83674" y="207458"/>
                  </a:lnTo>
                  <a:lnTo>
                    <a:pt x="81128" y="206912"/>
                  </a:lnTo>
                  <a:lnTo>
                    <a:pt x="78581" y="206276"/>
                  </a:lnTo>
                  <a:lnTo>
                    <a:pt x="76126" y="205639"/>
                  </a:lnTo>
                  <a:lnTo>
                    <a:pt x="73670" y="204912"/>
                  </a:lnTo>
                  <a:lnTo>
                    <a:pt x="71214" y="204093"/>
                  </a:lnTo>
                  <a:lnTo>
                    <a:pt x="68759" y="203183"/>
                  </a:lnTo>
                  <a:lnTo>
                    <a:pt x="66394" y="202274"/>
                  </a:lnTo>
                  <a:lnTo>
                    <a:pt x="64029" y="201364"/>
                  </a:lnTo>
                  <a:lnTo>
                    <a:pt x="61664" y="200364"/>
                  </a:lnTo>
                  <a:lnTo>
                    <a:pt x="59391" y="199273"/>
                  </a:lnTo>
                  <a:lnTo>
                    <a:pt x="57117" y="198090"/>
                  </a:lnTo>
                  <a:lnTo>
                    <a:pt x="54843" y="196908"/>
                  </a:lnTo>
                  <a:lnTo>
                    <a:pt x="52660" y="195726"/>
                  </a:lnTo>
                  <a:lnTo>
                    <a:pt x="50478" y="194452"/>
                  </a:lnTo>
                  <a:lnTo>
                    <a:pt x="48295" y="193088"/>
                  </a:lnTo>
                  <a:lnTo>
                    <a:pt x="46203" y="191724"/>
                  </a:lnTo>
                  <a:lnTo>
                    <a:pt x="44111" y="190268"/>
                  </a:lnTo>
                  <a:lnTo>
                    <a:pt x="42110" y="188722"/>
                  </a:lnTo>
                  <a:lnTo>
                    <a:pt x="40109" y="187267"/>
                  </a:lnTo>
                  <a:lnTo>
                    <a:pt x="38108" y="185630"/>
                  </a:lnTo>
                  <a:lnTo>
                    <a:pt x="36198" y="183993"/>
                  </a:lnTo>
                  <a:lnTo>
                    <a:pt x="34379" y="182356"/>
                  </a:lnTo>
                  <a:lnTo>
                    <a:pt x="32469" y="180628"/>
                  </a:lnTo>
                  <a:lnTo>
                    <a:pt x="30741" y="178900"/>
                  </a:lnTo>
                  <a:lnTo>
                    <a:pt x="28922" y="177081"/>
                  </a:lnTo>
                  <a:lnTo>
                    <a:pt x="27194" y="175262"/>
                  </a:lnTo>
                  <a:lnTo>
                    <a:pt x="25557" y="173352"/>
                  </a:lnTo>
                  <a:lnTo>
                    <a:pt x="23920" y="171442"/>
                  </a:lnTo>
                  <a:lnTo>
                    <a:pt x="22374" y="169532"/>
                  </a:lnTo>
                  <a:lnTo>
                    <a:pt x="20828" y="167531"/>
                  </a:lnTo>
                  <a:lnTo>
                    <a:pt x="19372" y="165439"/>
                  </a:lnTo>
                  <a:lnTo>
                    <a:pt x="17917" y="163347"/>
                  </a:lnTo>
                  <a:lnTo>
                    <a:pt x="16553" y="161255"/>
                  </a:lnTo>
                  <a:lnTo>
                    <a:pt x="15189" y="159163"/>
                  </a:lnTo>
                  <a:lnTo>
                    <a:pt x="13915" y="156981"/>
                  </a:lnTo>
                  <a:lnTo>
                    <a:pt x="12642" y="154707"/>
                  </a:lnTo>
                  <a:lnTo>
                    <a:pt x="11460" y="152524"/>
                  </a:lnTo>
                  <a:lnTo>
                    <a:pt x="10368" y="150250"/>
                  </a:lnTo>
                  <a:lnTo>
                    <a:pt x="9277" y="147886"/>
                  </a:lnTo>
                  <a:lnTo>
                    <a:pt x="8276" y="145612"/>
                  </a:lnTo>
                  <a:lnTo>
                    <a:pt x="7276" y="143247"/>
                  </a:lnTo>
                  <a:lnTo>
                    <a:pt x="6367" y="140791"/>
                  </a:lnTo>
                  <a:lnTo>
                    <a:pt x="5548" y="138427"/>
                  </a:lnTo>
                  <a:lnTo>
                    <a:pt x="4729" y="135971"/>
                  </a:lnTo>
                  <a:lnTo>
                    <a:pt x="4002" y="133515"/>
                  </a:lnTo>
                  <a:lnTo>
                    <a:pt x="3274" y="130969"/>
                  </a:lnTo>
                  <a:lnTo>
                    <a:pt x="2729" y="128422"/>
                  </a:lnTo>
                  <a:lnTo>
                    <a:pt x="2183" y="125966"/>
                  </a:lnTo>
                  <a:lnTo>
                    <a:pt x="1637" y="123329"/>
                  </a:lnTo>
                  <a:lnTo>
                    <a:pt x="1182" y="120782"/>
                  </a:lnTo>
                  <a:lnTo>
                    <a:pt x="819" y="118145"/>
                  </a:lnTo>
                  <a:lnTo>
                    <a:pt x="546" y="115507"/>
                  </a:lnTo>
                  <a:lnTo>
                    <a:pt x="364" y="112870"/>
                  </a:lnTo>
                  <a:lnTo>
                    <a:pt x="182" y="110232"/>
                  </a:lnTo>
                  <a:lnTo>
                    <a:pt x="91" y="107504"/>
                  </a:lnTo>
                  <a:lnTo>
                    <a:pt x="0" y="104775"/>
                  </a:lnTo>
                  <a:lnTo>
                    <a:pt x="0" y="104775"/>
                  </a:lnTo>
                  <a:lnTo>
                    <a:pt x="91" y="102137"/>
                  </a:lnTo>
                  <a:lnTo>
                    <a:pt x="182" y="99409"/>
                  </a:lnTo>
                  <a:lnTo>
                    <a:pt x="364" y="96771"/>
                  </a:lnTo>
                  <a:lnTo>
                    <a:pt x="546" y="94134"/>
                  </a:lnTo>
                  <a:lnTo>
                    <a:pt x="819" y="91496"/>
                  </a:lnTo>
                  <a:lnTo>
                    <a:pt x="1182" y="88859"/>
                  </a:lnTo>
                  <a:lnTo>
                    <a:pt x="1637" y="86221"/>
                  </a:lnTo>
                  <a:lnTo>
                    <a:pt x="2183" y="83674"/>
                  </a:lnTo>
                  <a:lnTo>
                    <a:pt x="2729" y="81128"/>
                  </a:lnTo>
                  <a:lnTo>
                    <a:pt x="3274" y="78581"/>
                  </a:lnTo>
                  <a:lnTo>
                    <a:pt x="4002" y="76126"/>
                  </a:lnTo>
                  <a:lnTo>
                    <a:pt x="4729" y="73670"/>
                  </a:lnTo>
                  <a:lnTo>
                    <a:pt x="5548" y="71214"/>
                  </a:lnTo>
                  <a:lnTo>
                    <a:pt x="6367" y="68759"/>
                  </a:lnTo>
                  <a:lnTo>
                    <a:pt x="7276" y="66394"/>
                  </a:lnTo>
                  <a:lnTo>
                    <a:pt x="8276" y="64029"/>
                  </a:lnTo>
                  <a:lnTo>
                    <a:pt x="9277" y="61664"/>
                  </a:lnTo>
                  <a:lnTo>
                    <a:pt x="10368" y="59391"/>
                  </a:lnTo>
                  <a:lnTo>
                    <a:pt x="11460" y="57117"/>
                  </a:lnTo>
                  <a:lnTo>
                    <a:pt x="12642" y="54843"/>
                  </a:lnTo>
                  <a:lnTo>
                    <a:pt x="13915" y="52660"/>
                  </a:lnTo>
                  <a:lnTo>
                    <a:pt x="15189" y="50478"/>
                  </a:lnTo>
                  <a:lnTo>
                    <a:pt x="16553" y="48295"/>
                  </a:lnTo>
                  <a:lnTo>
                    <a:pt x="17917" y="46203"/>
                  </a:lnTo>
                  <a:lnTo>
                    <a:pt x="19372" y="44111"/>
                  </a:lnTo>
                  <a:lnTo>
                    <a:pt x="20828" y="42110"/>
                  </a:lnTo>
                  <a:lnTo>
                    <a:pt x="22374" y="40109"/>
                  </a:lnTo>
                  <a:lnTo>
                    <a:pt x="23920" y="38199"/>
                  </a:lnTo>
                  <a:lnTo>
                    <a:pt x="25557" y="36198"/>
                  </a:lnTo>
                  <a:lnTo>
                    <a:pt x="27194" y="34379"/>
                  </a:lnTo>
                  <a:lnTo>
                    <a:pt x="28922" y="32560"/>
                  </a:lnTo>
                  <a:lnTo>
                    <a:pt x="30741" y="30741"/>
                  </a:lnTo>
                  <a:lnTo>
                    <a:pt x="32469" y="28922"/>
                  </a:lnTo>
                  <a:lnTo>
                    <a:pt x="34379" y="27285"/>
                  </a:lnTo>
                  <a:lnTo>
                    <a:pt x="36198" y="25557"/>
                  </a:lnTo>
                  <a:lnTo>
                    <a:pt x="38108" y="23920"/>
                  </a:lnTo>
                  <a:lnTo>
                    <a:pt x="40109" y="22374"/>
                  </a:lnTo>
                  <a:lnTo>
                    <a:pt x="42110" y="20828"/>
                  </a:lnTo>
                  <a:lnTo>
                    <a:pt x="44111" y="19372"/>
                  </a:lnTo>
                  <a:lnTo>
                    <a:pt x="46203" y="17917"/>
                  </a:lnTo>
                  <a:lnTo>
                    <a:pt x="48295" y="16553"/>
                  </a:lnTo>
                  <a:lnTo>
                    <a:pt x="50478" y="15189"/>
                  </a:lnTo>
                  <a:lnTo>
                    <a:pt x="52660" y="13915"/>
                  </a:lnTo>
                  <a:lnTo>
                    <a:pt x="54843" y="12642"/>
                  </a:lnTo>
                  <a:lnTo>
                    <a:pt x="57117" y="11460"/>
                  </a:lnTo>
                  <a:lnTo>
                    <a:pt x="59391" y="10368"/>
                  </a:lnTo>
                  <a:lnTo>
                    <a:pt x="61664" y="9277"/>
                  </a:lnTo>
                  <a:lnTo>
                    <a:pt x="64029" y="8276"/>
                  </a:lnTo>
                  <a:lnTo>
                    <a:pt x="66394" y="7276"/>
                  </a:lnTo>
                  <a:lnTo>
                    <a:pt x="68759" y="6367"/>
                  </a:lnTo>
                  <a:lnTo>
                    <a:pt x="71214" y="5548"/>
                  </a:lnTo>
                  <a:lnTo>
                    <a:pt x="73670" y="4729"/>
                  </a:lnTo>
                  <a:lnTo>
                    <a:pt x="76126" y="4002"/>
                  </a:lnTo>
                  <a:lnTo>
                    <a:pt x="78581" y="3365"/>
                  </a:lnTo>
                  <a:lnTo>
                    <a:pt x="81128" y="2729"/>
                  </a:lnTo>
                  <a:lnTo>
                    <a:pt x="83674" y="2183"/>
                  </a:lnTo>
                  <a:lnTo>
                    <a:pt x="86221" y="1637"/>
                  </a:lnTo>
                  <a:lnTo>
                    <a:pt x="88859" y="1273"/>
                  </a:lnTo>
                  <a:lnTo>
                    <a:pt x="91405" y="910"/>
                  </a:lnTo>
                  <a:lnTo>
                    <a:pt x="94043" y="546"/>
                  </a:lnTo>
                  <a:lnTo>
                    <a:pt x="96771" y="364"/>
                  </a:lnTo>
                  <a:lnTo>
                    <a:pt x="99409" y="182"/>
                  </a:lnTo>
                  <a:lnTo>
                    <a:pt x="102046" y="91"/>
                  </a:lnTo>
                  <a:lnTo>
                    <a:pt x="104775" y="0"/>
                  </a:lnTo>
                  <a:lnTo>
                    <a:pt x="104775" y="0"/>
                  </a:lnTo>
                  <a:lnTo>
                    <a:pt x="107504" y="91"/>
                  </a:lnTo>
                  <a:lnTo>
                    <a:pt x="110141" y="182"/>
                  </a:lnTo>
                  <a:lnTo>
                    <a:pt x="112870" y="364"/>
                  </a:lnTo>
                  <a:lnTo>
                    <a:pt x="115507" y="546"/>
                  </a:lnTo>
                  <a:lnTo>
                    <a:pt x="118145" y="910"/>
                  </a:lnTo>
                  <a:lnTo>
                    <a:pt x="120782" y="1273"/>
                  </a:lnTo>
                  <a:lnTo>
                    <a:pt x="123329" y="1637"/>
                  </a:lnTo>
                  <a:lnTo>
                    <a:pt x="125876" y="2183"/>
                  </a:lnTo>
                  <a:lnTo>
                    <a:pt x="128422" y="2729"/>
                  </a:lnTo>
                  <a:lnTo>
                    <a:pt x="130969" y="3365"/>
                  </a:lnTo>
                  <a:lnTo>
                    <a:pt x="133515" y="4002"/>
                  </a:lnTo>
                  <a:lnTo>
                    <a:pt x="135971" y="4729"/>
                  </a:lnTo>
                  <a:lnTo>
                    <a:pt x="138427" y="5548"/>
                  </a:lnTo>
                  <a:lnTo>
                    <a:pt x="140791" y="6367"/>
                  </a:lnTo>
                  <a:lnTo>
                    <a:pt x="143247" y="7276"/>
                  </a:lnTo>
                  <a:lnTo>
                    <a:pt x="145612" y="8276"/>
                  </a:lnTo>
                  <a:lnTo>
                    <a:pt x="147886" y="9277"/>
                  </a:lnTo>
                  <a:lnTo>
                    <a:pt x="150250" y="10368"/>
                  </a:lnTo>
                  <a:lnTo>
                    <a:pt x="152524" y="11460"/>
                  </a:lnTo>
                  <a:lnTo>
                    <a:pt x="154707" y="12642"/>
                  </a:lnTo>
                  <a:lnTo>
                    <a:pt x="156981" y="13915"/>
                  </a:lnTo>
                  <a:lnTo>
                    <a:pt x="159163" y="15189"/>
                  </a:lnTo>
                  <a:lnTo>
                    <a:pt x="161255" y="16553"/>
                  </a:lnTo>
                  <a:lnTo>
                    <a:pt x="163347" y="17917"/>
                  </a:lnTo>
                  <a:lnTo>
                    <a:pt x="165439" y="19372"/>
                  </a:lnTo>
                  <a:lnTo>
                    <a:pt x="167440" y="20828"/>
                  </a:lnTo>
                  <a:lnTo>
                    <a:pt x="169441" y="22374"/>
                  </a:lnTo>
                  <a:lnTo>
                    <a:pt x="171442" y="23920"/>
                  </a:lnTo>
                  <a:lnTo>
                    <a:pt x="173352" y="25557"/>
                  </a:lnTo>
                  <a:lnTo>
                    <a:pt x="175262" y="27285"/>
                  </a:lnTo>
                  <a:lnTo>
                    <a:pt x="177081" y="28922"/>
                  </a:lnTo>
                  <a:lnTo>
                    <a:pt x="178900" y="30741"/>
                  </a:lnTo>
                  <a:lnTo>
                    <a:pt x="180628" y="32560"/>
                  </a:lnTo>
                  <a:lnTo>
                    <a:pt x="182356" y="34379"/>
                  </a:lnTo>
                  <a:lnTo>
                    <a:pt x="183993" y="36198"/>
                  </a:lnTo>
                  <a:lnTo>
                    <a:pt x="185630" y="38199"/>
                  </a:lnTo>
                  <a:lnTo>
                    <a:pt x="187176" y="40109"/>
                  </a:lnTo>
                  <a:lnTo>
                    <a:pt x="188722" y="42110"/>
                  </a:lnTo>
                  <a:lnTo>
                    <a:pt x="190268" y="44111"/>
                  </a:lnTo>
                  <a:lnTo>
                    <a:pt x="191633" y="46203"/>
                  </a:lnTo>
                  <a:lnTo>
                    <a:pt x="193088" y="48295"/>
                  </a:lnTo>
                  <a:lnTo>
                    <a:pt x="194361" y="50478"/>
                  </a:lnTo>
                  <a:lnTo>
                    <a:pt x="195726" y="52660"/>
                  </a:lnTo>
                  <a:lnTo>
                    <a:pt x="196908" y="54843"/>
                  </a:lnTo>
                  <a:lnTo>
                    <a:pt x="198090" y="57117"/>
                  </a:lnTo>
                  <a:lnTo>
                    <a:pt x="199273" y="59391"/>
                  </a:lnTo>
                  <a:lnTo>
                    <a:pt x="200273" y="61664"/>
                  </a:lnTo>
                  <a:lnTo>
                    <a:pt x="201364" y="64029"/>
                  </a:lnTo>
                  <a:lnTo>
                    <a:pt x="202274" y="66394"/>
                  </a:lnTo>
                  <a:lnTo>
                    <a:pt x="203183" y="68759"/>
                  </a:lnTo>
                  <a:lnTo>
                    <a:pt x="204093" y="71214"/>
                  </a:lnTo>
                  <a:lnTo>
                    <a:pt x="204821" y="73670"/>
                  </a:lnTo>
                  <a:lnTo>
                    <a:pt x="205548" y="76126"/>
                  </a:lnTo>
                  <a:lnTo>
                    <a:pt x="206276" y="78581"/>
                  </a:lnTo>
                  <a:lnTo>
                    <a:pt x="206912" y="81128"/>
                  </a:lnTo>
                  <a:lnTo>
                    <a:pt x="207458" y="83674"/>
                  </a:lnTo>
                  <a:lnTo>
                    <a:pt x="207913" y="86221"/>
                  </a:lnTo>
                  <a:lnTo>
                    <a:pt x="208368" y="88859"/>
                  </a:lnTo>
                  <a:lnTo>
                    <a:pt x="208731" y="91496"/>
                  </a:lnTo>
                  <a:lnTo>
                    <a:pt x="209004" y="94134"/>
                  </a:lnTo>
                  <a:lnTo>
                    <a:pt x="209277" y="96771"/>
                  </a:lnTo>
                  <a:lnTo>
                    <a:pt x="209459" y="99409"/>
                  </a:lnTo>
                  <a:lnTo>
                    <a:pt x="209550" y="102137"/>
                  </a:lnTo>
                  <a:lnTo>
                    <a:pt x="209550" y="104775"/>
                  </a:lnTo>
                </a:path>
              </a:pathLst>
            </a:custGeom>
            <a:solidFill>
              <a:srgbClr val="CB2233">
                <a:alpha val="65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53" name="Google Shape;453;p39"/>
          <p:cNvSpPr txBox="1"/>
          <p:nvPr/>
        </p:nvSpPr>
        <p:spPr>
          <a:xfrm>
            <a:off x="4906500" y="4870500"/>
            <a:ext cx="3780300" cy="196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500">
                <a:solidFill>
                  <a:srgbClr val="FFFFFF"/>
                </a:solidFill>
                <a:latin typeface="Roboto Light"/>
                <a:ea typeface="Roboto Light"/>
                <a:cs typeface="Roboto Light"/>
                <a:sym typeface="Roboto Light"/>
              </a:rPr>
              <a:t>© 8x8, Inc. All Rights Reserved.</a:t>
            </a:r>
            <a:endParaRPr sz="500">
              <a:solidFill>
                <a:srgbClr val="FFFFFF"/>
              </a:solidFill>
              <a:latin typeface="Roboto Light"/>
              <a:ea typeface="Roboto Light"/>
              <a:cs typeface="Roboto Light"/>
              <a:sym typeface="Roboto Light"/>
            </a:endParaRPr>
          </a:p>
        </p:txBody>
      </p:sp>
      <p:sp>
        <p:nvSpPr>
          <p:cNvPr id="454" name="Google Shape;454;p39"/>
          <p:cNvSpPr txBox="1"/>
          <p:nvPr>
            <p:ph type="title"/>
          </p:nvPr>
        </p:nvSpPr>
        <p:spPr>
          <a:xfrm>
            <a:off x="694944" y="1828800"/>
            <a:ext cx="7543800" cy="12384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rgbClr val="FFFFFF"/>
              </a:buClr>
              <a:buSzPts val="4800"/>
              <a:buNone/>
              <a:defRPr sz="4800">
                <a:solidFill>
                  <a:srgbClr val="FFFFFF"/>
                </a:solidFill>
              </a:defRPr>
            </a:lvl1pPr>
            <a:lvl2pPr lvl="1" rtl="0">
              <a:lnSpc>
                <a:spcPct val="9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2pPr>
            <a:lvl3pPr lvl="2" rtl="0">
              <a:lnSpc>
                <a:spcPct val="9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3pPr>
            <a:lvl4pPr lvl="3" rtl="0">
              <a:lnSpc>
                <a:spcPct val="9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4pPr>
            <a:lvl5pPr lvl="4" rtl="0">
              <a:lnSpc>
                <a:spcPct val="9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5pPr>
            <a:lvl6pPr lvl="5" rtl="0">
              <a:lnSpc>
                <a:spcPct val="9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6pPr>
            <a:lvl7pPr lvl="6" rtl="0">
              <a:lnSpc>
                <a:spcPct val="9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7pPr>
            <a:lvl8pPr lvl="7" rtl="0">
              <a:lnSpc>
                <a:spcPct val="9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8pPr>
            <a:lvl9pPr lvl="8" rtl="0">
              <a:lnSpc>
                <a:spcPct val="9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9pPr>
          </a:lstStyle>
          <a:p/>
        </p:txBody>
      </p:sp>
      <p:sp>
        <p:nvSpPr>
          <p:cNvPr id="455" name="Google Shape;455;p39"/>
          <p:cNvSpPr txBox="1"/>
          <p:nvPr>
            <p:ph idx="1" type="subTitle"/>
          </p:nvPr>
        </p:nvSpPr>
        <p:spPr>
          <a:xfrm>
            <a:off x="694944" y="3255264"/>
            <a:ext cx="7528800" cy="2307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None/>
              <a:defRPr sz="1600">
                <a:solidFill>
                  <a:srgbClr val="FFFFFF"/>
                </a:solidFill>
                <a:latin typeface="Roboto Light"/>
                <a:ea typeface="Roboto Light"/>
                <a:cs typeface="Roboto Light"/>
                <a:sym typeface="Roboto Light"/>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600"/>
              </a:spcAft>
              <a:buNone/>
              <a:defRPr>
                <a:solidFill>
                  <a:srgbClr val="FFFFFF"/>
                </a:solidFill>
              </a:defRPr>
            </a:lvl9pPr>
          </a:lstStyle>
          <a:p/>
        </p:txBody>
      </p:sp>
      <p:grpSp>
        <p:nvGrpSpPr>
          <p:cNvPr id="456" name="Google Shape;456;p39"/>
          <p:cNvGrpSpPr/>
          <p:nvPr/>
        </p:nvGrpSpPr>
        <p:grpSpPr>
          <a:xfrm>
            <a:off x="8244939" y="138151"/>
            <a:ext cx="695041" cy="903684"/>
            <a:chOff x="1793050" y="238125"/>
            <a:chExt cx="4033900" cy="5238750"/>
          </a:xfrm>
        </p:grpSpPr>
        <p:sp>
          <p:nvSpPr>
            <p:cNvPr id="457" name="Google Shape;457;p39"/>
            <p:cNvSpPr/>
            <p:nvPr/>
          </p:nvSpPr>
          <p:spPr>
            <a:xfrm>
              <a:off x="1793050" y="238125"/>
              <a:ext cx="4033900" cy="4033925"/>
            </a:xfrm>
            <a:custGeom>
              <a:rect b="b" l="l" r="r" t="t"/>
              <a:pathLst>
                <a:path extrusionOk="0" h="161357" w="161356">
                  <a:moveTo>
                    <a:pt x="80712" y="18219"/>
                  </a:moveTo>
                  <a:lnTo>
                    <a:pt x="83944" y="18288"/>
                  </a:lnTo>
                  <a:lnTo>
                    <a:pt x="87106" y="18494"/>
                  </a:lnTo>
                  <a:lnTo>
                    <a:pt x="90200" y="18906"/>
                  </a:lnTo>
                  <a:lnTo>
                    <a:pt x="93294" y="19456"/>
                  </a:lnTo>
                  <a:lnTo>
                    <a:pt x="96319" y="20144"/>
                  </a:lnTo>
                  <a:lnTo>
                    <a:pt x="99275" y="20969"/>
                  </a:lnTo>
                  <a:lnTo>
                    <a:pt x="102162" y="22000"/>
                  </a:lnTo>
                  <a:lnTo>
                    <a:pt x="105050" y="23100"/>
                  </a:lnTo>
                  <a:lnTo>
                    <a:pt x="107800" y="24338"/>
                  </a:lnTo>
                  <a:lnTo>
                    <a:pt x="110481" y="25713"/>
                  </a:lnTo>
                  <a:lnTo>
                    <a:pt x="113094" y="27225"/>
                  </a:lnTo>
                  <a:lnTo>
                    <a:pt x="115637" y="28875"/>
                  </a:lnTo>
                  <a:lnTo>
                    <a:pt x="118112" y="30594"/>
                  </a:lnTo>
                  <a:lnTo>
                    <a:pt x="120450" y="32450"/>
                  </a:lnTo>
                  <a:lnTo>
                    <a:pt x="122719" y="34444"/>
                  </a:lnTo>
                  <a:lnTo>
                    <a:pt x="124850" y="36506"/>
                  </a:lnTo>
                  <a:lnTo>
                    <a:pt x="126981" y="38638"/>
                  </a:lnTo>
                  <a:lnTo>
                    <a:pt x="128906" y="40906"/>
                  </a:lnTo>
                  <a:lnTo>
                    <a:pt x="130762" y="43313"/>
                  </a:lnTo>
                  <a:lnTo>
                    <a:pt x="132481" y="45719"/>
                  </a:lnTo>
                  <a:lnTo>
                    <a:pt x="134131" y="48263"/>
                  </a:lnTo>
                  <a:lnTo>
                    <a:pt x="135644" y="50875"/>
                  </a:lnTo>
                  <a:lnTo>
                    <a:pt x="137019" y="53556"/>
                  </a:lnTo>
                  <a:lnTo>
                    <a:pt x="138256" y="56375"/>
                  </a:lnTo>
                  <a:lnTo>
                    <a:pt x="139356" y="59194"/>
                  </a:lnTo>
                  <a:lnTo>
                    <a:pt x="140387" y="62081"/>
                  </a:lnTo>
                  <a:lnTo>
                    <a:pt x="141212" y="65038"/>
                  </a:lnTo>
                  <a:lnTo>
                    <a:pt x="141900" y="68063"/>
                  </a:lnTo>
                  <a:lnTo>
                    <a:pt x="142450" y="71156"/>
                  </a:lnTo>
                  <a:lnTo>
                    <a:pt x="142862" y="74250"/>
                  </a:lnTo>
                  <a:lnTo>
                    <a:pt x="143069" y="77413"/>
                  </a:lnTo>
                  <a:lnTo>
                    <a:pt x="143206" y="80644"/>
                  </a:lnTo>
                  <a:lnTo>
                    <a:pt x="143069" y="83875"/>
                  </a:lnTo>
                  <a:lnTo>
                    <a:pt x="142862" y="87038"/>
                  </a:lnTo>
                  <a:lnTo>
                    <a:pt x="142450" y="90200"/>
                  </a:lnTo>
                  <a:lnTo>
                    <a:pt x="141900" y="93225"/>
                  </a:lnTo>
                  <a:lnTo>
                    <a:pt x="141212" y="96250"/>
                  </a:lnTo>
                  <a:lnTo>
                    <a:pt x="140387" y="99206"/>
                  </a:lnTo>
                  <a:lnTo>
                    <a:pt x="139356" y="102163"/>
                  </a:lnTo>
                  <a:lnTo>
                    <a:pt x="138256" y="104981"/>
                  </a:lnTo>
                  <a:lnTo>
                    <a:pt x="137019" y="107731"/>
                  </a:lnTo>
                  <a:lnTo>
                    <a:pt x="135644" y="110413"/>
                  </a:lnTo>
                  <a:lnTo>
                    <a:pt x="134131" y="113025"/>
                  </a:lnTo>
                  <a:lnTo>
                    <a:pt x="132481" y="115569"/>
                  </a:lnTo>
                  <a:lnTo>
                    <a:pt x="130762" y="118044"/>
                  </a:lnTo>
                  <a:lnTo>
                    <a:pt x="128906" y="120381"/>
                  </a:lnTo>
                  <a:lnTo>
                    <a:pt x="126981" y="122650"/>
                  </a:lnTo>
                  <a:lnTo>
                    <a:pt x="124850" y="124850"/>
                  </a:lnTo>
                  <a:lnTo>
                    <a:pt x="122719" y="126913"/>
                  </a:lnTo>
                  <a:lnTo>
                    <a:pt x="120450" y="128838"/>
                  </a:lnTo>
                  <a:lnTo>
                    <a:pt x="118112" y="130694"/>
                  </a:lnTo>
                  <a:lnTo>
                    <a:pt x="115637" y="132481"/>
                  </a:lnTo>
                  <a:lnTo>
                    <a:pt x="113094" y="134063"/>
                  </a:lnTo>
                  <a:lnTo>
                    <a:pt x="110481" y="135575"/>
                  </a:lnTo>
                  <a:lnTo>
                    <a:pt x="107800" y="136950"/>
                  </a:lnTo>
                  <a:lnTo>
                    <a:pt x="105050" y="138256"/>
                  </a:lnTo>
                  <a:lnTo>
                    <a:pt x="102162" y="139356"/>
                  </a:lnTo>
                  <a:lnTo>
                    <a:pt x="99275" y="140319"/>
                  </a:lnTo>
                  <a:lnTo>
                    <a:pt x="96319" y="141144"/>
                  </a:lnTo>
                  <a:lnTo>
                    <a:pt x="93294" y="141831"/>
                  </a:lnTo>
                  <a:lnTo>
                    <a:pt x="90200" y="142381"/>
                  </a:lnTo>
                  <a:lnTo>
                    <a:pt x="87106" y="142794"/>
                  </a:lnTo>
                  <a:lnTo>
                    <a:pt x="83944" y="143069"/>
                  </a:lnTo>
                  <a:lnTo>
                    <a:pt x="80712" y="143138"/>
                  </a:lnTo>
                  <a:lnTo>
                    <a:pt x="77481" y="143069"/>
                  </a:lnTo>
                  <a:lnTo>
                    <a:pt x="74319" y="142794"/>
                  </a:lnTo>
                  <a:lnTo>
                    <a:pt x="71225" y="142381"/>
                  </a:lnTo>
                  <a:lnTo>
                    <a:pt x="68131" y="141831"/>
                  </a:lnTo>
                  <a:lnTo>
                    <a:pt x="65106" y="141144"/>
                  </a:lnTo>
                  <a:lnTo>
                    <a:pt x="62150" y="140319"/>
                  </a:lnTo>
                  <a:lnTo>
                    <a:pt x="59194" y="139356"/>
                  </a:lnTo>
                  <a:lnTo>
                    <a:pt x="56375" y="138256"/>
                  </a:lnTo>
                  <a:lnTo>
                    <a:pt x="53625" y="136950"/>
                  </a:lnTo>
                  <a:lnTo>
                    <a:pt x="50944" y="135575"/>
                  </a:lnTo>
                  <a:lnTo>
                    <a:pt x="48331" y="134063"/>
                  </a:lnTo>
                  <a:lnTo>
                    <a:pt x="45787" y="132481"/>
                  </a:lnTo>
                  <a:lnTo>
                    <a:pt x="43312" y="130694"/>
                  </a:lnTo>
                  <a:lnTo>
                    <a:pt x="40975" y="128838"/>
                  </a:lnTo>
                  <a:lnTo>
                    <a:pt x="38706" y="126913"/>
                  </a:lnTo>
                  <a:lnTo>
                    <a:pt x="36506" y="124850"/>
                  </a:lnTo>
                  <a:lnTo>
                    <a:pt x="34444" y="122650"/>
                  </a:lnTo>
                  <a:lnTo>
                    <a:pt x="32519" y="120381"/>
                  </a:lnTo>
                  <a:lnTo>
                    <a:pt x="30662" y="118044"/>
                  </a:lnTo>
                  <a:lnTo>
                    <a:pt x="28875" y="115569"/>
                  </a:lnTo>
                  <a:lnTo>
                    <a:pt x="27294" y="113025"/>
                  </a:lnTo>
                  <a:lnTo>
                    <a:pt x="25781" y="110413"/>
                  </a:lnTo>
                  <a:lnTo>
                    <a:pt x="24406" y="107731"/>
                  </a:lnTo>
                  <a:lnTo>
                    <a:pt x="23169" y="104981"/>
                  </a:lnTo>
                  <a:lnTo>
                    <a:pt x="22000" y="102163"/>
                  </a:lnTo>
                  <a:lnTo>
                    <a:pt x="21037" y="99206"/>
                  </a:lnTo>
                  <a:lnTo>
                    <a:pt x="20212" y="96250"/>
                  </a:lnTo>
                  <a:lnTo>
                    <a:pt x="19525" y="93225"/>
                  </a:lnTo>
                  <a:lnTo>
                    <a:pt x="18975" y="90200"/>
                  </a:lnTo>
                  <a:lnTo>
                    <a:pt x="18562" y="87038"/>
                  </a:lnTo>
                  <a:lnTo>
                    <a:pt x="18287" y="83875"/>
                  </a:lnTo>
                  <a:lnTo>
                    <a:pt x="18219" y="80644"/>
                  </a:lnTo>
                  <a:lnTo>
                    <a:pt x="18287" y="77413"/>
                  </a:lnTo>
                  <a:lnTo>
                    <a:pt x="18562" y="74250"/>
                  </a:lnTo>
                  <a:lnTo>
                    <a:pt x="18975" y="71156"/>
                  </a:lnTo>
                  <a:lnTo>
                    <a:pt x="19525" y="68063"/>
                  </a:lnTo>
                  <a:lnTo>
                    <a:pt x="20212" y="65038"/>
                  </a:lnTo>
                  <a:lnTo>
                    <a:pt x="21037" y="62081"/>
                  </a:lnTo>
                  <a:lnTo>
                    <a:pt x="22000" y="59194"/>
                  </a:lnTo>
                  <a:lnTo>
                    <a:pt x="23169" y="56375"/>
                  </a:lnTo>
                  <a:lnTo>
                    <a:pt x="24406" y="53556"/>
                  </a:lnTo>
                  <a:lnTo>
                    <a:pt x="25781" y="50875"/>
                  </a:lnTo>
                  <a:lnTo>
                    <a:pt x="27294" y="48263"/>
                  </a:lnTo>
                  <a:lnTo>
                    <a:pt x="28875" y="45719"/>
                  </a:lnTo>
                  <a:lnTo>
                    <a:pt x="30662" y="43313"/>
                  </a:lnTo>
                  <a:lnTo>
                    <a:pt x="32519" y="40906"/>
                  </a:lnTo>
                  <a:lnTo>
                    <a:pt x="34444" y="38638"/>
                  </a:lnTo>
                  <a:lnTo>
                    <a:pt x="36506" y="36506"/>
                  </a:lnTo>
                  <a:lnTo>
                    <a:pt x="38706" y="34444"/>
                  </a:lnTo>
                  <a:lnTo>
                    <a:pt x="40975" y="32450"/>
                  </a:lnTo>
                  <a:lnTo>
                    <a:pt x="43312" y="30594"/>
                  </a:lnTo>
                  <a:lnTo>
                    <a:pt x="45787" y="28875"/>
                  </a:lnTo>
                  <a:lnTo>
                    <a:pt x="48331" y="27225"/>
                  </a:lnTo>
                  <a:lnTo>
                    <a:pt x="50944" y="25713"/>
                  </a:lnTo>
                  <a:lnTo>
                    <a:pt x="53625" y="24338"/>
                  </a:lnTo>
                  <a:lnTo>
                    <a:pt x="56375" y="23100"/>
                  </a:lnTo>
                  <a:lnTo>
                    <a:pt x="59194" y="22000"/>
                  </a:lnTo>
                  <a:lnTo>
                    <a:pt x="62150" y="20969"/>
                  </a:lnTo>
                  <a:lnTo>
                    <a:pt x="65106" y="20144"/>
                  </a:lnTo>
                  <a:lnTo>
                    <a:pt x="68131" y="19456"/>
                  </a:lnTo>
                  <a:lnTo>
                    <a:pt x="71225" y="18906"/>
                  </a:lnTo>
                  <a:lnTo>
                    <a:pt x="74319" y="18494"/>
                  </a:lnTo>
                  <a:lnTo>
                    <a:pt x="77481" y="18288"/>
                  </a:lnTo>
                  <a:lnTo>
                    <a:pt x="80712" y="18219"/>
                  </a:lnTo>
                  <a:close/>
                  <a:moveTo>
                    <a:pt x="78650" y="0"/>
                  </a:moveTo>
                  <a:lnTo>
                    <a:pt x="76587" y="69"/>
                  </a:lnTo>
                  <a:lnTo>
                    <a:pt x="74525" y="206"/>
                  </a:lnTo>
                  <a:lnTo>
                    <a:pt x="72462" y="413"/>
                  </a:lnTo>
                  <a:lnTo>
                    <a:pt x="70400" y="619"/>
                  </a:lnTo>
                  <a:lnTo>
                    <a:pt x="68406" y="894"/>
                  </a:lnTo>
                  <a:lnTo>
                    <a:pt x="66412" y="1238"/>
                  </a:lnTo>
                  <a:lnTo>
                    <a:pt x="64419" y="1650"/>
                  </a:lnTo>
                  <a:lnTo>
                    <a:pt x="62494" y="2063"/>
                  </a:lnTo>
                  <a:lnTo>
                    <a:pt x="60569" y="2544"/>
                  </a:lnTo>
                  <a:lnTo>
                    <a:pt x="58644" y="3025"/>
                  </a:lnTo>
                  <a:lnTo>
                    <a:pt x="56719" y="3644"/>
                  </a:lnTo>
                  <a:lnTo>
                    <a:pt x="54862" y="4194"/>
                  </a:lnTo>
                  <a:lnTo>
                    <a:pt x="52937" y="4881"/>
                  </a:lnTo>
                  <a:lnTo>
                    <a:pt x="51150" y="5569"/>
                  </a:lnTo>
                  <a:lnTo>
                    <a:pt x="49294" y="6325"/>
                  </a:lnTo>
                  <a:lnTo>
                    <a:pt x="47506" y="7081"/>
                  </a:lnTo>
                  <a:lnTo>
                    <a:pt x="45719" y="7975"/>
                  </a:lnTo>
                  <a:lnTo>
                    <a:pt x="44000" y="8800"/>
                  </a:lnTo>
                  <a:lnTo>
                    <a:pt x="42281" y="9694"/>
                  </a:lnTo>
                  <a:lnTo>
                    <a:pt x="40562" y="10656"/>
                  </a:lnTo>
                  <a:lnTo>
                    <a:pt x="38844" y="11688"/>
                  </a:lnTo>
                  <a:lnTo>
                    <a:pt x="37194" y="12719"/>
                  </a:lnTo>
                  <a:lnTo>
                    <a:pt x="35612" y="13750"/>
                  </a:lnTo>
                  <a:lnTo>
                    <a:pt x="34031" y="14850"/>
                  </a:lnTo>
                  <a:lnTo>
                    <a:pt x="32450" y="16019"/>
                  </a:lnTo>
                  <a:lnTo>
                    <a:pt x="30869" y="17188"/>
                  </a:lnTo>
                  <a:lnTo>
                    <a:pt x="29425" y="18425"/>
                  </a:lnTo>
                  <a:lnTo>
                    <a:pt x="27912" y="19663"/>
                  </a:lnTo>
                  <a:lnTo>
                    <a:pt x="26469" y="20969"/>
                  </a:lnTo>
                  <a:lnTo>
                    <a:pt x="25025" y="22275"/>
                  </a:lnTo>
                  <a:lnTo>
                    <a:pt x="23650" y="23581"/>
                  </a:lnTo>
                  <a:lnTo>
                    <a:pt x="22344" y="25025"/>
                  </a:lnTo>
                  <a:lnTo>
                    <a:pt x="20969" y="26400"/>
                  </a:lnTo>
                  <a:lnTo>
                    <a:pt x="19731" y="27844"/>
                  </a:lnTo>
                  <a:lnTo>
                    <a:pt x="18425" y="29356"/>
                  </a:lnTo>
                  <a:lnTo>
                    <a:pt x="17256" y="30869"/>
                  </a:lnTo>
                  <a:lnTo>
                    <a:pt x="16087" y="32381"/>
                  </a:lnTo>
                  <a:lnTo>
                    <a:pt x="14919" y="33963"/>
                  </a:lnTo>
                  <a:lnTo>
                    <a:pt x="13819" y="35544"/>
                  </a:lnTo>
                  <a:lnTo>
                    <a:pt x="12719" y="37194"/>
                  </a:lnTo>
                  <a:lnTo>
                    <a:pt x="11687" y="38844"/>
                  </a:lnTo>
                  <a:lnTo>
                    <a:pt x="10725" y="40494"/>
                  </a:lnTo>
                  <a:lnTo>
                    <a:pt x="9762" y="42213"/>
                  </a:lnTo>
                  <a:lnTo>
                    <a:pt x="8869" y="43931"/>
                  </a:lnTo>
                  <a:lnTo>
                    <a:pt x="7975" y="45650"/>
                  </a:lnTo>
                  <a:lnTo>
                    <a:pt x="7150" y="47438"/>
                  </a:lnTo>
                  <a:lnTo>
                    <a:pt x="6394" y="49225"/>
                  </a:lnTo>
                  <a:lnTo>
                    <a:pt x="5637" y="51081"/>
                  </a:lnTo>
                  <a:lnTo>
                    <a:pt x="4950" y="52938"/>
                  </a:lnTo>
                  <a:lnTo>
                    <a:pt x="4262" y="54794"/>
                  </a:lnTo>
                  <a:lnTo>
                    <a:pt x="3644" y="56650"/>
                  </a:lnTo>
                  <a:lnTo>
                    <a:pt x="3094" y="58575"/>
                  </a:lnTo>
                  <a:lnTo>
                    <a:pt x="2544" y="60500"/>
                  </a:lnTo>
                  <a:lnTo>
                    <a:pt x="2131" y="62425"/>
                  </a:lnTo>
                  <a:lnTo>
                    <a:pt x="1650" y="64419"/>
                  </a:lnTo>
                  <a:lnTo>
                    <a:pt x="1306" y="66344"/>
                  </a:lnTo>
                  <a:lnTo>
                    <a:pt x="963" y="68406"/>
                  </a:lnTo>
                  <a:lnTo>
                    <a:pt x="688" y="70400"/>
                  </a:lnTo>
                  <a:lnTo>
                    <a:pt x="481" y="72394"/>
                  </a:lnTo>
                  <a:lnTo>
                    <a:pt x="275" y="74456"/>
                  </a:lnTo>
                  <a:lnTo>
                    <a:pt x="138" y="76519"/>
                  </a:lnTo>
                  <a:lnTo>
                    <a:pt x="69" y="78581"/>
                  </a:lnTo>
                  <a:lnTo>
                    <a:pt x="0" y="80644"/>
                  </a:lnTo>
                  <a:lnTo>
                    <a:pt x="69" y="82706"/>
                  </a:lnTo>
                  <a:lnTo>
                    <a:pt x="138" y="84838"/>
                  </a:lnTo>
                  <a:lnTo>
                    <a:pt x="275" y="86831"/>
                  </a:lnTo>
                  <a:lnTo>
                    <a:pt x="481" y="88894"/>
                  </a:lnTo>
                  <a:lnTo>
                    <a:pt x="688" y="90956"/>
                  </a:lnTo>
                  <a:lnTo>
                    <a:pt x="963" y="92950"/>
                  </a:lnTo>
                  <a:lnTo>
                    <a:pt x="1306" y="94944"/>
                  </a:lnTo>
                  <a:lnTo>
                    <a:pt x="1650" y="96938"/>
                  </a:lnTo>
                  <a:lnTo>
                    <a:pt x="2131" y="98863"/>
                  </a:lnTo>
                  <a:lnTo>
                    <a:pt x="2544" y="100788"/>
                  </a:lnTo>
                  <a:lnTo>
                    <a:pt x="3094" y="102713"/>
                  </a:lnTo>
                  <a:lnTo>
                    <a:pt x="3644" y="104638"/>
                  </a:lnTo>
                  <a:lnTo>
                    <a:pt x="4262" y="106563"/>
                  </a:lnTo>
                  <a:lnTo>
                    <a:pt x="4950" y="108419"/>
                  </a:lnTo>
                  <a:lnTo>
                    <a:pt x="5637" y="110206"/>
                  </a:lnTo>
                  <a:lnTo>
                    <a:pt x="6394" y="112063"/>
                  </a:lnTo>
                  <a:lnTo>
                    <a:pt x="7150" y="113850"/>
                  </a:lnTo>
                  <a:lnTo>
                    <a:pt x="7975" y="115638"/>
                  </a:lnTo>
                  <a:lnTo>
                    <a:pt x="8869" y="117356"/>
                  </a:lnTo>
                  <a:lnTo>
                    <a:pt x="9762" y="119144"/>
                  </a:lnTo>
                  <a:lnTo>
                    <a:pt x="10725" y="120794"/>
                  </a:lnTo>
                  <a:lnTo>
                    <a:pt x="11687" y="122513"/>
                  </a:lnTo>
                  <a:lnTo>
                    <a:pt x="12719" y="124163"/>
                  </a:lnTo>
                  <a:lnTo>
                    <a:pt x="13819" y="125744"/>
                  </a:lnTo>
                  <a:lnTo>
                    <a:pt x="14919" y="127325"/>
                  </a:lnTo>
                  <a:lnTo>
                    <a:pt x="16087" y="128906"/>
                  </a:lnTo>
                  <a:lnTo>
                    <a:pt x="17256" y="130488"/>
                  </a:lnTo>
                  <a:lnTo>
                    <a:pt x="18425" y="132000"/>
                  </a:lnTo>
                  <a:lnTo>
                    <a:pt x="19731" y="133444"/>
                  </a:lnTo>
                  <a:lnTo>
                    <a:pt x="20969" y="134888"/>
                  </a:lnTo>
                  <a:lnTo>
                    <a:pt x="22344" y="136331"/>
                  </a:lnTo>
                  <a:lnTo>
                    <a:pt x="23650" y="137706"/>
                  </a:lnTo>
                  <a:lnTo>
                    <a:pt x="25025" y="139081"/>
                  </a:lnTo>
                  <a:lnTo>
                    <a:pt x="26469" y="140388"/>
                  </a:lnTo>
                  <a:lnTo>
                    <a:pt x="27912" y="141625"/>
                  </a:lnTo>
                  <a:lnTo>
                    <a:pt x="29425" y="142931"/>
                  </a:lnTo>
                  <a:lnTo>
                    <a:pt x="30869" y="144100"/>
                  </a:lnTo>
                  <a:lnTo>
                    <a:pt x="32450" y="145338"/>
                  </a:lnTo>
                  <a:lnTo>
                    <a:pt x="34031" y="146438"/>
                  </a:lnTo>
                  <a:lnTo>
                    <a:pt x="35612" y="147538"/>
                  </a:lnTo>
                  <a:lnTo>
                    <a:pt x="37194" y="148638"/>
                  </a:lnTo>
                  <a:lnTo>
                    <a:pt x="38844" y="149669"/>
                  </a:lnTo>
                  <a:lnTo>
                    <a:pt x="40562" y="150631"/>
                  </a:lnTo>
                  <a:lnTo>
                    <a:pt x="42281" y="151594"/>
                  </a:lnTo>
                  <a:lnTo>
                    <a:pt x="44000" y="152488"/>
                  </a:lnTo>
                  <a:lnTo>
                    <a:pt x="45719" y="153381"/>
                  </a:lnTo>
                  <a:lnTo>
                    <a:pt x="47506" y="154206"/>
                  </a:lnTo>
                  <a:lnTo>
                    <a:pt x="49294" y="154963"/>
                  </a:lnTo>
                  <a:lnTo>
                    <a:pt x="51150" y="155719"/>
                  </a:lnTo>
                  <a:lnTo>
                    <a:pt x="52937" y="156406"/>
                  </a:lnTo>
                  <a:lnTo>
                    <a:pt x="54862" y="157094"/>
                  </a:lnTo>
                  <a:lnTo>
                    <a:pt x="56719" y="157713"/>
                  </a:lnTo>
                  <a:lnTo>
                    <a:pt x="58644" y="158263"/>
                  </a:lnTo>
                  <a:lnTo>
                    <a:pt x="60569" y="158813"/>
                  </a:lnTo>
                  <a:lnTo>
                    <a:pt x="62494" y="159294"/>
                  </a:lnTo>
                  <a:lnTo>
                    <a:pt x="64419" y="159706"/>
                  </a:lnTo>
                  <a:lnTo>
                    <a:pt x="66412" y="160050"/>
                  </a:lnTo>
                  <a:lnTo>
                    <a:pt x="68406" y="160394"/>
                  </a:lnTo>
                  <a:lnTo>
                    <a:pt x="70400" y="160669"/>
                  </a:lnTo>
                  <a:lnTo>
                    <a:pt x="72462" y="160944"/>
                  </a:lnTo>
                  <a:lnTo>
                    <a:pt x="74525" y="161081"/>
                  </a:lnTo>
                  <a:lnTo>
                    <a:pt x="76587" y="161219"/>
                  </a:lnTo>
                  <a:lnTo>
                    <a:pt x="78650" y="161288"/>
                  </a:lnTo>
                  <a:lnTo>
                    <a:pt x="80712" y="161356"/>
                  </a:lnTo>
                  <a:lnTo>
                    <a:pt x="82775" y="161288"/>
                  </a:lnTo>
                  <a:lnTo>
                    <a:pt x="84837" y="161219"/>
                  </a:lnTo>
                  <a:lnTo>
                    <a:pt x="86900" y="161081"/>
                  </a:lnTo>
                  <a:lnTo>
                    <a:pt x="88962" y="160944"/>
                  </a:lnTo>
                  <a:lnTo>
                    <a:pt x="90956" y="160669"/>
                  </a:lnTo>
                  <a:lnTo>
                    <a:pt x="93019" y="160394"/>
                  </a:lnTo>
                  <a:lnTo>
                    <a:pt x="95012" y="160050"/>
                  </a:lnTo>
                  <a:lnTo>
                    <a:pt x="96937" y="159706"/>
                  </a:lnTo>
                  <a:lnTo>
                    <a:pt x="98931" y="159294"/>
                  </a:lnTo>
                  <a:lnTo>
                    <a:pt x="100856" y="158813"/>
                  </a:lnTo>
                  <a:lnTo>
                    <a:pt x="102781" y="158263"/>
                  </a:lnTo>
                  <a:lnTo>
                    <a:pt x="104706" y="157713"/>
                  </a:lnTo>
                  <a:lnTo>
                    <a:pt x="106562" y="157094"/>
                  </a:lnTo>
                  <a:lnTo>
                    <a:pt x="108419" y="156406"/>
                  </a:lnTo>
                  <a:lnTo>
                    <a:pt x="110275" y="155719"/>
                  </a:lnTo>
                  <a:lnTo>
                    <a:pt x="112131" y="154963"/>
                  </a:lnTo>
                  <a:lnTo>
                    <a:pt x="113919" y="154206"/>
                  </a:lnTo>
                  <a:lnTo>
                    <a:pt x="115706" y="153381"/>
                  </a:lnTo>
                  <a:lnTo>
                    <a:pt x="117425" y="152488"/>
                  </a:lnTo>
                  <a:lnTo>
                    <a:pt x="119144" y="151594"/>
                  </a:lnTo>
                  <a:lnTo>
                    <a:pt x="120862" y="150631"/>
                  </a:lnTo>
                  <a:lnTo>
                    <a:pt x="122512" y="149669"/>
                  </a:lnTo>
                  <a:lnTo>
                    <a:pt x="124162" y="148638"/>
                  </a:lnTo>
                  <a:lnTo>
                    <a:pt x="125812" y="147538"/>
                  </a:lnTo>
                  <a:lnTo>
                    <a:pt x="127394" y="146438"/>
                  </a:lnTo>
                  <a:lnTo>
                    <a:pt x="128975" y="145338"/>
                  </a:lnTo>
                  <a:lnTo>
                    <a:pt x="130487" y="144100"/>
                  </a:lnTo>
                  <a:lnTo>
                    <a:pt x="132000" y="142931"/>
                  </a:lnTo>
                  <a:lnTo>
                    <a:pt x="133512" y="141625"/>
                  </a:lnTo>
                  <a:lnTo>
                    <a:pt x="134956" y="140388"/>
                  </a:lnTo>
                  <a:lnTo>
                    <a:pt x="136400" y="139081"/>
                  </a:lnTo>
                  <a:lnTo>
                    <a:pt x="137775" y="137706"/>
                  </a:lnTo>
                  <a:lnTo>
                    <a:pt x="139081" y="136331"/>
                  </a:lnTo>
                  <a:lnTo>
                    <a:pt x="140387" y="134888"/>
                  </a:lnTo>
                  <a:lnTo>
                    <a:pt x="141694" y="133444"/>
                  </a:lnTo>
                  <a:lnTo>
                    <a:pt x="142931" y="132000"/>
                  </a:lnTo>
                  <a:lnTo>
                    <a:pt x="144169" y="130488"/>
                  </a:lnTo>
                  <a:lnTo>
                    <a:pt x="145337" y="128906"/>
                  </a:lnTo>
                  <a:lnTo>
                    <a:pt x="146506" y="127325"/>
                  </a:lnTo>
                  <a:lnTo>
                    <a:pt x="147606" y="125744"/>
                  </a:lnTo>
                  <a:lnTo>
                    <a:pt x="148637" y="124163"/>
                  </a:lnTo>
                  <a:lnTo>
                    <a:pt x="149669" y="122513"/>
                  </a:lnTo>
                  <a:lnTo>
                    <a:pt x="150700" y="120794"/>
                  </a:lnTo>
                  <a:lnTo>
                    <a:pt x="151662" y="119144"/>
                  </a:lnTo>
                  <a:lnTo>
                    <a:pt x="152556" y="117356"/>
                  </a:lnTo>
                  <a:lnTo>
                    <a:pt x="153450" y="115638"/>
                  </a:lnTo>
                  <a:lnTo>
                    <a:pt x="154275" y="113850"/>
                  </a:lnTo>
                  <a:lnTo>
                    <a:pt x="155031" y="112063"/>
                  </a:lnTo>
                  <a:lnTo>
                    <a:pt x="155787" y="110206"/>
                  </a:lnTo>
                  <a:lnTo>
                    <a:pt x="156475" y="108419"/>
                  </a:lnTo>
                  <a:lnTo>
                    <a:pt x="157162" y="106563"/>
                  </a:lnTo>
                  <a:lnTo>
                    <a:pt x="157781" y="104638"/>
                  </a:lnTo>
                  <a:lnTo>
                    <a:pt x="158331" y="102713"/>
                  </a:lnTo>
                  <a:lnTo>
                    <a:pt x="158812" y="100788"/>
                  </a:lnTo>
                  <a:lnTo>
                    <a:pt x="159294" y="98863"/>
                  </a:lnTo>
                  <a:lnTo>
                    <a:pt x="159706" y="96938"/>
                  </a:lnTo>
                  <a:lnTo>
                    <a:pt x="160119" y="94944"/>
                  </a:lnTo>
                  <a:lnTo>
                    <a:pt x="160462" y="92950"/>
                  </a:lnTo>
                  <a:lnTo>
                    <a:pt x="160737" y="90956"/>
                  </a:lnTo>
                  <a:lnTo>
                    <a:pt x="160944" y="88894"/>
                  </a:lnTo>
                  <a:lnTo>
                    <a:pt x="161150" y="86831"/>
                  </a:lnTo>
                  <a:lnTo>
                    <a:pt x="161287" y="84838"/>
                  </a:lnTo>
                  <a:lnTo>
                    <a:pt x="161356" y="82706"/>
                  </a:lnTo>
                  <a:lnTo>
                    <a:pt x="161356" y="80644"/>
                  </a:lnTo>
                  <a:lnTo>
                    <a:pt x="161356" y="78581"/>
                  </a:lnTo>
                  <a:lnTo>
                    <a:pt x="161287" y="76519"/>
                  </a:lnTo>
                  <a:lnTo>
                    <a:pt x="161150" y="74456"/>
                  </a:lnTo>
                  <a:lnTo>
                    <a:pt x="160944" y="72394"/>
                  </a:lnTo>
                  <a:lnTo>
                    <a:pt x="160737" y="70400"/>
                  </a:lnTo>
                  <a:lnTo>
                    <a:pt x="160462" y="68406"/>
                  </a:lnTo>
                  <a:lnTo>
                    <a:pt x="160119" y="66344"/>
                  </a:lnTo>
                  <a:lnTo>
                    <a:pt x="159706" y="64419"/>
                  </a:lnTo>
                  <a:lnTo>
                    <a:pt x="159294" y="62425"/>
                  </a:lnTo>
                  <a:lnTo>
                    <a:pt x="158812" y="60500"/>
                  </a:lnTo>
                  <a:lnTo>
                    <a:pt x="158331" y="58575"/>
                  </a:lnTo>
                  <a:lnTo>
                    <a:pt x="157781" y="56650"/>
                  </a:lnTo>
                  <a:lnTo>
                    <a:pt x="157162" y="54794"/>
                  </a:lnTo>
                  <a:lnTo>
                    <a:pt x="156475" y="52938"/>
                  </a:lnTo>
                  <a:lnTo>
                    <a:pt x="155787" y="51081"/>
                  </a:lnTo>
                  <a:lnTo>
                    <a:pt x="155031" y="49225"/>
                  </a:lnTo>
                  <a:lnTo>
                    <a:pt x="154275" y="47438"/>
                  </a:lnTo>
                  <a:lnTo>
                    <a:pt x="153450" y="45650"/>
                  </a:lnTo>
                  <a:lnTo>
                    <a:pt x="152556" y="43931"/>
                  </a:lnTo>
                  <a:lnTo>
                    <a:pt x="151662" y="42213"/>
                  </a:lnTo>
                  <a:lnTo>
                    <a:pt x="150700" y="40494"/>
                  </a:lnTo>
                  <a:lnTo>
                    <a:pt x="149669" y="38844"/>
                  </a:lnTo>
                  <a:lnTo>
                    <a:pt x="148637" y="37194"/>
                  </a:lnTo>
                  <a:lnTo>
                    <a:pt x="147606" y="35544"/>
                  </a:lnTo>
                  <a:lnTo>
                    <a:pt x="146506" y="33963"/>
                  </a:lnTo>
                  <a:lnTo>
                    <a:pt x="145337" y="32381"/>
                  </a:lnTo>
                  <a:lnTo>
                    <a:pt x="144169" y="30869"/>
                  </a:lnTo>
                  <a:lnTo>
                    <a:pt x="142931" y="29356"/>
                  </a:lnTo>
                  <a:lnTo>
                    <a:pt x="141694" y="27844"/>
                  </a:lnTo>
                  <a:lnTo>
                    <a:pt x="140387" y="26400"/>
                  </a:lnTo>
                  <a:lnTo>
                    <a:pt x="139081" y="25025"/>
                  </a:lnTo>
                  <a:lnTo>
                    <a:pt x="137775" y="23581"/>
                  </a:lnTo>
                  <a:lnTo>
                    <a:pt x="136400" y="22275"/>
                  </a:lnTo>
                  <a:lnTo>
                    <a:pt x="134956" y="20969"/>
                  </a:lnTo>
                  <a:lnTo>
                    <a:pt x="133512" y="19663"/>
                  </a:lnTo>
                  <a:lnTo>
                    <a:pt x="132000" y="18425"/>
                  </a:lnTo>
                  <a:lnTo>
                    <a:pt x="130487" y="17188"/>
                  </a:lnTo>
                  <a:lnTo>
                    <a:pt x="128975" y="16019"/>
                  </a:lnTo>
                  <a:lnTo>
                    <a:pt x="127394" y="14850"/>
                  </a:lnTo>
                  <a:lnTo>
                    <a:pt x="125812" y="13750"/>
                  </a:lnTo>
                  <a:lnTo>
                    <a:pt x="124162" y="12719"/>
                  </a:lnTo>
                  <a:lnTo>
                    <a:pt x="122512" y="11688"/>
                  </a:lnTo>
                  <a:lnTo>
                    <a:pt x="120862" y="10656"/>
                  </a:lnTo>
                  <a:lnTo>
                    <a:pt x="119144" y="9694"/>
                  </a:lnTo>
                  <a:lnTo>
                    <a:pt x="117425" y="8800"/>
                  </a:lnTo>
                  <a:lnTo>
                    <a:pt x="115706" y="7975"/>
                  </a:lnTo>
                  <a:lnTo>
                    <a:pt x="113919" y="7081"/>
                  </a:lnTo>
                  <a:lnTo>
                    <a:pt x="112131" y="6325"/>
                  </a:lnTo>
                  <a:lnTo>
                    <a:pt x="110275" y="5569"/>
                  </a:lnTo>
                  <a:lnTo>
                    <a:pt x="108419" y="4881"/>
                  </a:lnTo>
                  <a:lnTo>
                    <a:pt x="106562" y="4194"/>
                  </a:lnTo>
                  <a:lnTo>
                    <a:pt x="104706" y="3644"/>
                  </a:lnTo>
                  <a:lnTo>
                    <a:pt x="102781" y="3025"/>
                  </a:lnTo>
                  <a:lnTo>
                    <a:pt x="100856" y="2544"/>
                  </a:lnTo>
                  <a:lnTo>
                    <a:pt x="98931" y="2063"/>
                  </a:lnTo>
                  <a:lnTo>
                    <a:pt x="96937" y="1650"/>
                  </a:lnTo>
                  <a:lnTo>
                    <a:pt x="95012" y="1238"/>
                  </a:lnTo>
                  <a:lnTo>
                    <a:pt x="93019" y="894"/>
                  </a:lnTo>
                  <a:lnTo>
                    <a:pt x="90956" y="619"/>
                  </a:lnTo>
                  <a:lnTo>
                    <a:pt x="88962" y="413"/>
                  </a:lnTo>
                  <a:lnTo>
                    <a:pt x="86900" y="206"/>
                  </a:lnTo>
                  <a:lnTo>
                    <a:pt x="84837" y="69"/>
                  </a:lnTo>
                  <a:lnTo>
                    <a:pt x="8277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39"/>
            <p:cNvSpPr/>
            <p:nvPr/>
          </p:nvSpPr>
          <p:spPr>
            <a:xfrm>
              <a:off x="2248500" y="693575"/>
              <a:ext cx="3124725" cy="3123000"/>
            </a:xfrm>
            <a:custGeom>
              <a:rect b="b" l="l" r="r" t="t"/>
              <a:pathLst>
                <a:path extrusionOk="0" fill="none" h="124920" w="124989">
                  <a:moveTo>
                    <a:pt x="62494" y="1"/>
                  </a:moveTo>
                  <a:lnTo>
                    <a:pt x="62494" y="1"/>
                  </a:lnTo>
                  <a:lnTo>
                    <a:pt x="59263" y="70"/>
                  </a:lnTo>
                  <a:lnTo>
                    <a:pt x="56101" y="276"/>
                  </a:lnTo>
                  <a:lnTo>
                    <a:pt x="53007" y="688"/>
                  </a:lnTo>
                  <a:lnTo>
                    <a:pt x="49913" y="1238"/>
                  </a:lnTo>
                  <a:lnTo>
                    <a:pt x="46888" y="1926"/>
                  </a:lnTo>
                  <a:lnTo>
                    <a:pt x="43932" y="2751"/>
                  </a:lnTo>
                  <a:lnTo>
                    <a:pt x="40976" y="3782"/>
                  </a:lnTo>
                  <a:lnTo>
                    <a:pt x="38157" y="4882"/>
                  </a:lnTo>
                  <a:lnTo>
                    <a:pt x="35407" y="6120"/>
                  </a:lnTo>
                  <a:lnTo>
                    <a:pt x="32726" y="7495"/>
                  </a:lnTo>
                  <a:lnTo>
                    <a:pt x="30113" y="9007"/>
                  </a:lnTo>
                  <a:lnTo>
                    <a:pt x="27569" y="10657"/>
                  </a:lnTo>
                  <a:lnTo>
                    <a:pt x="25094" y="12376"/>
                  </a:lnTo>
                  <a:lnTo>
                    <a:pt x="22757" y="14232"/>
                  </a:lnTo>
                  <a:lnTo>
                    <a:pt x="20488" y="16226"/>
                  </a:lnTo>
                  <a:lnTo>
                    <a:pt x="18288" y="18288"/>
                  </a:lnTo>
                  <a:lnTo>
                    <a:pt x="16226" y="20420"/>
                  </a:lnTo>
                  <a:lnTo>
                    <a:pt x="14301" y="22688"/>
                  </a:lnTo>
                  <a:lnTo>
                    <a:pt x="12444" y="25095"/>
                  </a:lnTo>
                  <a:lnTo>
                    <a:pt x="10657" y="27501"/>
                  </a:lnTo>
                  <a:lnTo>
                    <a:pt x="9076" y="30045"/>
                  </a:lnTo>
                  <a:lnTo>
                    <a:pt x="7563" y="32657"/>
                  </a:lnTo>
                  <a:lnTo>
                    <a:pt x="6188" y="35338"/>
                  </a:lnTo>
                  <a:lnTo>
                    <a:pt x="4951" y="38157"/>
                  </a:lnTo>
                  <a:lnTo>
                    <a:pt x="3782" y="40976"/>
                  </a:lnTo>
                  <a:lnTo>
                    <a:pt x="2819" y="43863"/>
                  </a:lnTo>
                  <a:lnTo>
                    <a:pt x="1994" y="46820"/>
                  </a:lnTo>
                  <a:lnTo>
                    <a:pt x="1307" y="49845"/>
                  </a:lnTo>
                  <a:lnTo>
                    <a:pt x="757" y="52938"/>
                  </a:lnTo>
                  <a:lnTo>
                    <a:pt x="344" y="56032"/>
                  </a:lnTo>
                  <a:lnTo>
                    <a:pt x="69" y="59195"/>
                  </a:lnTo>
                  <a:lnTo>
                    <a:pt x="1" y="62426"/>
                  </a:lnTo>
                  <a:lnTo>
                    <a:pt x="1" y="62426"/>
                  </a:lnTo>
                  <a:lnTo>
                    <a:pt x="69" y="65657"/>
                  </a:lnTo>
                  <a:lnTo>
                    <a:pt x="344" y="68820"/>
                  </a:lnTo>
                  <a:lnTo>
                    <a:pt x="757" y="71982"/>
                  </a:lnTo>
                  <a:lnTo>
                    <a:pt x="1307" y="75007"/>
                  </a:lnTo>
                  <a:lnTo>
                    <a:pt x="1994" y="78032"/>
                  </a:lnTo>
                  <a:lnTo>
                    <a:pt x="2819" y="80988"/>
                  </a:lnTo>
                  <a:lnTo>
                    <a:pt x="3782" y="83945"/>
                  </a:lnTo>
                  <a:lnTo>
                    <a:pt x="4951" y="86763"/>
                  </a:lnTo>
                  <a:lnTo>
                    <a:pt x="6188" y="89513"/>
                  </a:lnTo>
                  <a:lnTo>
                    <a:pt x="7563" y="92195"/>
                  </a:lnTo>
                  <a:lnTo>
                    <a:pt x="9076" y="94807"/>
                  </a:lnTo>
                  <a:lnTo>
                    <a:pt x="10657" y="97351"/>
                  </a:lnTo>
                  <a:lnTo>
                    <a:pt x="12444" y="99826"/>
                  </a:lnTo>
                  <a:lnTo>
                    <a:pt x="14301" y="102163"/>
                  </a:lnTo>
                  <a:lnTo>
                    <a:pt x="16226" y="104432"/>
                  </a:lnTo>
                  <a:lnTo>
                    <a:pt x="18288" y="106632"/>
                  </a:lnTo>
                  <a:lnTo>
                    <a:pt x="20488" y="108695"/>
                  </a:lnTo>
                  <a:lnTo>
                    <a:pt x="22757" y="110620"/>
                  </a:lnTo>
                  <a:lnTo>
                    <a:pt x="25094" y="112476"/>
                  </a:lnTo>
                  <a:lnTo>
                    <a:pt x="27569" y="114263"/>
                  </a:lnTo>
                  <a:lnTo>
                    <a:pt x="30113" y="115845"/>
                  </a:lnTo>
                  <a:lnTo>
                    <a:pt x="32726" y="117357"/>
                  </a:lnTo>
                  <a:lnTo>
                    <a:pt x="35407" y="118732"/>
                  </a:lnTo>
                  <a:lnTo>
                    <a:pt x="38157" y="120038"/>
                  </a:lnTo>
                  <a:lnTo>
                    <a:pt x="40976" y="121138"/>
                  </a:lnTo>
                  <a:lnTo>
                    <a:pt x="43932" y="122101"/>
                  </a:lnTo>
                  <a:lnTo>
                    <a:pt x="46888" y="122926"/>
                  </a:lnTo>
                  <a:lnTo>
                    <a:pt x="49913" y="123613"/>
                  </a:lnTo>
                  <a:lnTo>
                    <a:pt x="53007" y="124163"/>
                  </a:lnTo>
                  <a:lnTo>
                    <a:pt x="56101" y="124576"/>
                  </a:lnTo>
                  <a:lnTo>
                    <a:pt x="59263" y="124851"/>
                  </a:lnTo>
                  <a:lnTo>
                    <a:pt x="62494" y="124920"/>
                  </a:lnTo>
                  <a:lnTo>
                    <a:pt x="62494" y="124920"/>
                  </a:lnTo>
                  <a:lnTo>
                    <a:pt x="65726" y="124851"/>
                  </a:lnTo>
                  <a:lnTo>
                    <a:pt x="68888" y="124576"/>
                  </a:lnTo>
                  <a:lnTo>
                    <a:pt x="71982" y="124163"/>
                  </a:lnTo>
                  <a:lnTo>
                    <a:pt x="75076" y="123613"/>
                  </a:lnTo>
                  <a:lnTo>
                    <a:pt x="78101" y="122926"/>
                  </a:lnTo>
                  <a:lnTo>
                    <a:pt x="81057" y="122101"/>
                  </a:lnTo>
                  <a:lnTo>
                    <a:pt x="83944" y="121138"/>
                  </a:lnTo>
                  <a:lnTo>
                    <a:pt x="86832" y="120038"/>
                  </a:lnTo>
                  <a:lnTo>
                    <a:pt x="89582" y="118732"/>
                  </a:lnTo>
                  <a:lnTo>
                    <a:pt x="92263" y="117357"/>
                  </a:lnTo>
                  <a:lnTo>
                    <a:pt x="94876" y="115845"/>
                  </a:lnTo>
                  <a:lnTo>
                    <a:pt x="97419" y="114263"/>
                  </a:lnTo>
                  <a:lnTo>
                    <a:pt x="99894" y="112476"/>
                  </a:lnTo>
                  <a:lnTo>
                    <a:pt x="102232" y="110620"/>
                  </a:lnTo>
                  <a:lnTo>
                    <a:pt x="104501" y="108695"/>
                  </a:lnTo>
                  <a:lnTo>
                    <a:pt x="106632" y="106632"/>
                  </a:lnTo>
                  <a:lnTo>
                    <a:pt x="108763" y="104432"/>
                  </a:lnTo>
                  <a:lnTo>
                    <a:pt x="110688" y="102163"/>
                  </a:lnTo>
                  <a:lnTo>
                    <a:pt x="112544" y="99826"/>
                  </a:lnTo>
                  <a:lnTo>
                    <a:pt x="114263" y="97351"/>
                  </a:lnTo>
                  <a:lnTo>
                    <a:pt x="115913" y="94807"/>
                  </a:lnTo>
                  <a:lnTo>
                    <a:pt x="117426" y="92195"/>
                  </a:lnTo>
                  <a:lnTo>
                    <a:pt x="118801" y="89513"/>
                  </a:lnTo>
                  <a:lnTo>
                    <a:pt x="120038" y="86763"/>
                  </a:lnTo>
                  <a:lnTo>
                    <a:pt x="121138" y="83945"/>
                  </a:lnTo>
                  <a:lnTo>
                    <a:pt x="122169" y="80988"/>
                  </a:lnTo>
                  <a:lnTo>
                    <a:pt x="122994" y="78032"/>
                  </a:lnTo>
                  <a:lnTo>
                    <a:pt x="123682" y="75007"/>
                  </a:lnTo>
                  <a:lnTo>
                    <a:pt x="124232" y="71982"/>
                  </a:lnTo>
                  <a:lnTo>
                    <a:pt x="124644" y="68820"/>
                  </a:lnTo>
                  <a:lnTo>
                    <a:pt x="124851" y="65657"/>
                  </a:lnTo>
                  <a:lnTo>
                    <a:pt x="124988" y="62426"/>
                  </a:lnTo>
                  <a:lnTo>
                    <a:pt x="124988" y="62426"/>
                  </a:lnTo>
                  <a:lnTo>
                    <a:pt x="124851" y="59195"/>
                  </a:lnTo>
                  <a:lnTo>
                    <a:pt x="124644" y="56032"/>
                  </a:lnTo>
                  <a:lnTo>
                    <a:pt x="124232" y="52938"/>
                  </a:lnTo>
                  <a:lnTo>
                    <a:pt x="123682" y="49845"/>
                  </a:lnTo>
                  <a:lnTo>
                    <a:pt x="122994" y="46820"/>
                  </a:lnTo>
                  <a:lnTo>
                    <a:pt x="122169" y="43863"/>
                  </a:lnTo>
                  <a:lnTo>
                    <a:pt x="121138" y="40976"/>
                  </a:lnTo>
                  <a:lnTo>
                    <a:pt x="120038" y="38157"/>
                  </a:lnTo>
                  <a:lnTo>
                    <a:pt x="118801" y="35338"/>
                  </a:lnTo>
                  <a:lnTo>
                    <a:pt x="117426" y="32657"/>
                  </a:lnTo>
                  <a:lnTo>
                    <a:pt x="115913" y="30045"/>
                  </a:lnTo>
                  <a:lnTo>
                    <a:pt x="114263" y="27501"/>
                  </a:lnTo>
                  <a:lnTo>
                    <a:pt x="112544" y="25095"/>
                  </a:lnTo>
                  <a:lnTo>
                    <a:pt x="110688" y="22688"/>
                  </a:lnTo>
                  <a:lnTo>
                    <a:pt x="108763" y="20420"/>
                  </a:lnTo>
                  <a:lnTo>
                    <a:pt x="106632" y="18288"/>
                  </a:lnTo>
                  <a:lnTo>
                    <a:pt x="104501" y="16226"/>
                  </a:lnTo>
                  <a:lnTo>
                    <a:pt x="102232" y="14232"/>
                  </a:lnTo>
                  <a:lnTo>
                    <a:pt x="99894" y="12376"/>
                  </a:lnTo>
                  <a:lnTo>
                    <a:pt x="97419" y="10657"/>
                  </a:lnTo>
                  <a:lnTo>
                    <a:pt x="94876" y="9007"/>
                  </a:lnTo>
                  <a:lnTo>
                    <a:pt x="92263" y="7495"/>
                  </a:lnTo>
                  <a:lnTo>
                    <a:pt x="89582" y="6120"/>
                  </a:lnTo>
                  <a:lnTo>
                    <a:pt x="86832" y="4882"/>
                  </a:lnTo>
                  <a:lnTo>
                    <a:pt x="83944" y="3782"/>
                  </a:lnTo>
                  <a:lnTo>
                    <a:pt x="81057" y="2751"/>
                  </a:lnTo>
                  <a:lnTo>
                    <a:pt x="78101" y="1926"/>
                  </a:lnTo>
                  <a:lnTo>
                    <a:pt x="75076" y="1238"/>
                  </a:lnTo>
                  <a:lnTo>
                    <a:pt x="71982" y="688"/>
                  </a:lnTo>
                  <a:lnTo>
                    <a:pt x="68888" y="276"/>
                  </a:lnTo>
                  <a:lnTo>
                    <a:pt x="65726" y="70"/>
                  </a:lnTo>
                  <a:lnTo>
                    <a:pt x="62494"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39"/>
            <p:cNvSpPr/>
            <p:nvPr/>
          </p:nvSpPr>
          <p:spPr>
            <a:xfrm>
              <a:off x="1793050" y="238125"/>
              <a:ext cx="4033900" cy="4033925"/>
            </a:xfrm>
            <a:custGeom>
              <a:rect b="b" l="l" r="r" t="t"/>
              <a:pathLst>
                <a:path extrusionOk="0" fill="none" h="161357" w="161356">
                  <a:moveTo>
                    <a:pt x="161356" y="80644"/>
                  </a:moveTo>
                  <a:lnTo>
                    <a:pt x="161356" y="80644"/>
                  </a:lnTo>
                  <a:lnTo>
                    <a:pt x="161356" y="82706"/>
                  </a:lnTo>
                  <a:lnTo>
                    <a:pt x="161287" y="84838"/>
                  </a:lnTo>
                  <a:lnTo>
                    <a:pt x="161150" y="86831"/>
                  </a:lnTo>
                  <a:lnTo>
                    <a:pt x="160944" y="88894"/>
                  </a:lnTo>
                  <a:lnTo>
                    <a:pt x="160737" y="90956"/>
                  </a:lnTo>
                  <a:lnTo>
                    <a:pt x="160462" y="92950"/>
                  </a:lnTo>
                  <a:lnTo>
                    <a:pt x="160119" y="94944"/>
                  </a:lnTo>
                  <a:lnTo>
                    <a:pt x="159706" y="96938"/>
                  </a:lnTo>
                  <a:lnTo>
                    <a:pt x="159294" y="98863"/>
                  </a:lnTo>
                  <a:lnTo>
                    <a:pt x="158812" y="100788"/>
                  </a:lnTo>
                  <a:lnTo>
                    <a:pt x="158331" y="102713"/>
                  </a:lnTo>
                  <a:lnTo>
                    <a:pt x="157781" y="104638"/>
                  </a:lnTo>
                  <a:lnTo>
                    <a:pt x="157162" y="106563"/>
                  </a:lnTo>
                  <a:lnTo>
                    <a:pt x="156475" y="108419"/>
                  </a:lnTo>
                  <a:lnTo>
                    <a:pt x="155787" y="110206"/>
                  </a:lnTo>
                  <a:lnTo>
                    <a:pt x="155031" y="112063"/>
                  </a:lnTo>
                  <a:lnTo>
                    <a:pt x="154275" y="113850"/>
                  </a:lnTo>
                  <a:lnTo>
                    <a:pt x="153450" y="115638"/>
                  </a:lnTo>
                  <a:lnTo>
                    <a:pt x="152556" y="117356"/>
                  </a:lnTo>
                  <a:lnTo>
                    <a:pt x="151662" y="119144"/>
                  </a:lnTo>
                  <a:lnTo>
                    <a:pt x="150700" y="120794"/>
                  </a:lnTo>
                  <a:lnTo>
                    <a:pt x="149669" y="122513"/>
                  </a:lnTo>
                  <a:lnTo>
                    <a:pt x="148637" y="124163"/>
                  </a:lnTo>
                  <a:lnTo>
                    <a:pt x="147606" y="125744"/>
                  </a:lnTo>
                  <a:lnTo>
                    <a:pt x="146506" y="127325"/>
                  </a:lnTo>
                  <a:lnTo>
                    <a:pt x="145337" y="128906"/>
                  </a:lnTo>
                  <a:lnTo>
                    <a:pt x="144169" y="130488"/>
                  </a:lnTo>
                  <a:lnTo>
                    <a:pt x="142931" y="132000"/>
                  </a:lnTo>
                  <a:lnTo>
                    <a:pt x="141694" y="133444"/>
                  </a:lnTo>
                  <a:lnTo>
                    <a:pt x="140387" y="134888"/>
                  </a:lnTo>
                  <a:lnTo>
                    <a:pt x="139081" y="136331"/>
                  </a:lnTo>
                  <a:lnTo>
                    <a:pt x="137775" y="137706"/>
                  </a:lnTo>
                  <a:lnTo>
                    <a:pt x="136400" y="139081"/>
                  </a:lnTo>
                  <a:lnTo>
                    <a:pt x="134956" y="140388"/>
                  </a:lnTo>
                  <a:lnTo>
                    <a:pt x="133512" y="141625"/>
                  </a:lnTo>
                  <a:lnTo>
                    <a:pt x="132000" y="142931"/>
                  </a:lnTo>
                  <a:lnTo>
                    <a:pt x="130487" y="144100"/>
                  </a:lnTo>
                  <a:lnTo>
                    <a:pt x="128975" y="145338"/>
                  </a:lnTo>
                  <a:lnTo>
                    <a:pt x="127394" y="146438"/>
                  </a:lnTo>
                  <a:lnTo>
                    <a:pt x="125812" y="147538"/>
                  </a:lnTo>
                  <a:lnTo>
                    <a:pt x="124162" y="148638"/>
                  </a:lnTo>
                  <a:lnTo>
                    <a:pt x="122512" y="149669"/>
                  </a:lnTo>
                  <a:lnTo>
                    <a:pt x="120862" y="150631"/>
                  </a:lnTo>
                  <a:lnTo>
                    <a:pt x="119144" y="151594"/>
                  </a:lnTo>
                  <a:lnTo>
                    <a:pt x="117425" y="152488"/>
                  </a:lnTo>
                  <a:lnTo>
                    <a:pt x="115706" y="153381"/>
                  </a:lnTo>
                  <a:lnTo>
                    <a:pt x="113919" y="154206"/>
                  </a:lnTo>
                  <a:lnTo>
                    <a:pt x="112131" y="154963"/>
                  </a:lnTo>
                  <a:lnTo>
                    <a:pt x="110275" y="155719"/>
                  </a:lnTo>
                  <a:lnTo>
                    <a:pt x="108419" y="156406"/>
                  </a:lnTo>
                  <a:lnTo>
                    <a:pt x="106562" y="157094"/>
                  </a:lnTo>
                  <a:lnTo>
                    <a:pt x="104706" y="157713"/>
                  </a:lnTo>
                  <a:lnTo>
                    <a:pt x="102781" y="158263"/>
                  </a:lnTo>
                  <a:lnTo>
                    <a:pt x="100856" y="158813"/>
                  </a:lnTo>
                  <a:lnTo>
                    <a:pt x="98931" y="159294"/>
                  </a:lnTo>
                  <a:lnTo>
                    <a:pt x="96937" y="159706"/>
                  </a:lnTo>
                  <a:lnTo>
                    <a:pt x="95012" y="160050"/>
                  </a:lnTo>
                  <a:lnTo>
                    <a:pt x="93019" y="160394"/>
                  </a:lnTo>
                  <a:lnTo>
                    <a:pt x="90956" y="160669"/>
                  </a:lnTo>
                  <a:lnTo>
                    <a:pt x="88962" y="160944"/>
                  </a:lnTo>
                  <a:lnTo>
                    <a:pt x="86900" y="161081"/>
                  </a:lnTo>
                  <a:lnTo>
                    <a:pt x="84837" y="161219"/>
                  </a:lnTo>
                  <a:lnTo>
                    <a:pt x="82775" y="161288"/>
                  </a:lnTo>
                  <a:lnTo>
                    <a:pt x="80712" y="161356"/>
                  </a:lnTo>
                  <a:lnTo>
                    <a:pt x="80712" y="161356"/>
                  </a:lnTo>
                  <a:lnTo>
                    <a:pt x="78650" y="161288"/>
                  </a:lnTo>
                  <a:lnTo>
                    <a:pt x="76587" y="161219"/>
                  </a:lnTo>
                  <a:lnTo>
                    <a:pt x="74525" y="161081"/>
                  </a:lnTo>
                  <a:lnTo>
                    <a:pt x="72462" y="160944"/>
                  </a:lnTo>
                  <a:lnTo>
                    <a:pt x="70400" y="160669"/>
                  </a:lnTo>
                  <a:lnTo>
                    <a:pt x="68406" y="160394"/>
                  </a:lnTo>
                  <a:lnTo>
                    <a:pt x="66412" y="160050"/>
                  </a:lnTo>
                  <a:lnTo>
                    <a:pt x="64419" y="159706"/>
                  </a:lnTo>
                  <a:lnTo>
                    <a:pt x="62494" y="159294"/>
                  </a:lnTo>
                  <a:lnTo>
                    <a:pt x="60569" y="158813"/>
                  </a:lnTo>
                  <a:lnTo>
                    <a:pt x="58644" y="158263"/>
                  </a:lnTo>
                  <a:lnTo>
                    <a:pt x="56719" y="157713"/>
                  </a:lnTo>
                  <a:lnTo>
                    <a:pt x="54862" y="157094"/>
                  </a:lnTo>
                  <a:lnTo>
                    <a:pt x="52937" y="156406"/>
                  </a:lnTo>
                  <a:lnTo>
                    <a:pt x="51150" y="155719"/>
                  </a:lnTo>
                  <a:lnTo>
                    <a:pt x="49294" y="154963"/>
                  </a:lnTo>
                  <a:lnTo>
                    <a:pt x="47506" y="154206"/>
                  </a:lnTo>
                  <a:lnTo>
                    <a:pt x="45719" y="153381"/>
                  </a:lnTo>
                  <a:lnTo>
                    <a:pt x="44000" y="152488"/>
                  </a:lnTo>
                  <a:lnTo>
                    <a:pt x="42281" y="151594"/>
                  </a:lnTo>
                  <a:lnTo>
                    <a:pt x="40562" y="150631"/>
                  </a:lnTo>
                  <a:lnTo>
                    <a:pt x="38844" y="149669"/>
                  </a:lnTo>
                  <a:lnTo>
                    <a:pt x="37194" y="148638"/>
                  </a:lnTo>
                  <a:lnTo>
                    <a:pt x="35612" y="147538"/>
                  </a:lnTo>
                  <a:lnTo>
                    <a:pt x="34031" y="146438"/>
                  </a:lnTo>
                  <a:lnTo>
                    <a:pt x="32450" y="145338"/>
                  </a:lnTo>
                  <a:lnTo>
                    <a:pt x="30869" y="144100"/>
                  </a:lnTo>
                  <a:lnTo>
                    <a:pt x="29425" y="142931"/>
                  </a:lnTo>
                  <a:lnTo>
                    <a:pt x="27912" y="141625"/>
                  </a:lnTo>
                  <a:lnTo>
                    <a:pt x="26469" y="140388"/>
                  </a:lnTo>
                  <a:lnTo>
                    <a:pt x="25025" y="139081"/>
                  </a:lnTo>
                  <a:lnTo>
                    <a:pt x="23650" y="137706"/>
                  </a:lnTo>
                  <a:lnTo>
                    <a:pt x="22344" y="136331"/>
                  </a:lnTo>
                  <a:lnTo>
                    <a:pt x="20969" y="134888"/>
                  </a:lnTo>
                  <a:lnTo>
                    <a:pt x="19731" y="133444"/>
                  </a:lnTo>
                  <a:lnTo>
                    <a:pt x="18425" y="132000"/>
                  </a:lnTo>
                  <a:lnTo>
                    <a:pt x="17256" y="130488"/>
                  </a:lnTo>
                  <a:lnTo>
                    <a:pt x="16087" y="128906"/>
                  </a:lnTo>
                  <a:lnTo>
                    <a:pt x="14919" y="127325"/>
                  </a:lnTo>
                  <a:lnTo>
                    <a:pt x="13819" y="125744"/>
                  </a:lnTo>
                  <a:lnTo>
                    <a:pt x="12719" y="124163"/>
                  </a:lnTo>
                  <a:lnTo>
                    <a:pt x="11687" y="122513"/>
                  </a:lnTo>
                  <a:lnTo>
                    <a:pt x="10725" y="120794"/>
                  </a:lnTo>
                  <a:lnTo>
                    <a:pt x="9762" y="119144"/>
                  </a:lnTo>
                  <a:lnTo>
                    <a:pt x="8869" y="117356"/>
                  </a:lnTo>
                  <a:lnTo>
                    <a:pt x="7975" y="115638"/>
                  </a:lnTo>
                  <a:lnTo>
                    <a:pt x="7150" y="113850"/>
                  </a:lnTo>
                  <a:lnTo>
                    <a:pt x="6394" y="112063"/>
                  </a:lnTo>
                  <a:lnTo>
                    <a:pt x="5637" y="110206"/>
                  </a:lnTo>
                  <a:lnTo>
                    <a:pt x="4950" y="108419"/>
                  </a:lnTo>
                  <a:lnTo>
                    <a:pt x="4262" y="106563"/>
                  </a:lnTo>
                  <a:lnTo>
                    <a:pt x="3644" y="104638"/>
                  </a:lnTo>
                  <a:lnTo>
                    <a:pt x="3094" y="102713"/>
                  </a:lnTo>
                  <a:lnTo>
                    <a:pt x="2544" y="100788"/>
                  </a:lnTo>
                  <a:lnTo>
                    <a:pt x="2131" y="98863"/>
                  </a:lnTo>
                  <a:lnTo>
                    <a:pt x="1650" y="96938"/>
                  </a:lnTo>
                  <a:lnTo>
                    <a:pt x="1306" y="94944"/>
                  </a:lnTo>
                  <a:lnTo>
                    <a:pt x="963" y="92950"/>
                  </a:lnTo>
                  <a:lnTo>
                    <a:pt x="688" y="90956"/>
                  </a:lnTo>
                  <a:lnTo>
                    <a:pt x="481" y="88894"/>
                  </a:lnTo>
                  <a:lnTo>
                    <a:pt x="275" y="86831"/>
                  </a:lnTo>
                  <a:lnTo>
                    <a:pt x="138" y="84838"/>
                  </a:lnTo>
                  <a:lnTo>
                    <a:pt x="69" y="82706"/>
                  </a:lnTo>
                  <a:lnTo>
                    <a:pt x="0" y="80644"/>
                  </a:lnTo>
                  <a:lnTo>
                    <a:pt x="0" y="80644"/>
                  </a:lnTo>
                  <a:lnTo>
                    <a:pt x="69" y="78581"/>
                  </a:lnTo>
                  <a:lnTo>
                    <a:pt x="138" y="76519"/>
                  </a:lnTo>
                  <a:lnTo>
                    <a:pt x="275" y="74456"/>
                  </a:lnTo>
                  <a:lnTo>
                    <a:pt x="481" y="72394"/>
                  </a:lnTo>
                  <a:lnTo>
                    <a:pt x="688" y="70400"/>
                  </a:lnTo>
                  <a:lnTo>
                    <a:pt x="963" y="68406"/>
                  </a:lnTo>
                  <a:lnTo>
                    <a:pt x="1306" y="66344"/>
                  </a:lnTo>
                  <a:lnTo>
                    <a:pt x="1650" y="64419"/>
                  </a:lnTo>
                  <a:lnTo>
                    <a:pt x="2131" y="62425"/>
                  </a:lnTo>
                  <a:lnTo>
                    <a:pt x="2544" y="60500"/>
                  </a:lnTo>
                  <a:lnTo>
                    <a:pt x="3094" y="58575"/>
                  </a:lnTo>
                  <a:lnTo>
                    <a:pt x="3644" y="56650"/>
                  </a:lnTo>
                  <a:lnTo>
                    <a:pt x="4262" y="54794"/>
                  </a:lnTo>
                  <a:lnTo>
                    <a:pt x="4950" y="52938"/>
                  </a:lnTo>
                  <a:lnTo>
                    <a:pt x="5637" y="51081"/>
                  </a:lnTo>
                  <a:lnTo>
                    <a:pt x="6394" y="49225"/>
                  </a:lnTo>
                  <a:lnTo>
                    <a:pt x="7150" y="47438"/>
                  </a:lnTo>
                  <a:lnTo>
                    <a:pt x="7975" y="45650"/>
                  </a:lnTo>
                  <a:lnTo>
                    <a:pt x="8869" y="43931"/>
                  </a:lnTo>
                  <a:lnTo>
                    <a:pt x="9762" y="42213"/>
                  </a:lnTo>
                  <a:lnTo>
                    <a:pt x="10725" y="40494"/>
                  </a:lnTo>
                  <a:lnTo>
                    <a:pt x="11687" y="38844"/>
                  </a:lnTo>
                  <a:lnTo>
                    <a:pt x="12719" y="37194"/>
                  </a:lnTo>
                  <a:lnTo>
                    <a:pt x="13819" y="35544"/>
                  </a:lnTo>
                  <a:lnTo>
                    <a:pt x="14919" y="33963"/>
                  </a:lnTo>
                  <a:lnTo>
                    <a:pt x="16087" y="32381"/>
                  </a:lnTo>
                  <a:lnTo>
                    <a:pt x="17256" y="30869"/>
                  </a:lnTo>
                  <a:lnTo>
                    <a:pt x="18425" y="29356"/>
                  </a:lnTo>
                  <a:lnTo>
                    <a:pt x="19731" y="27844"/>
                  </a:lnTo>
                  <a:lnTo>
                    <a:pt x="20969" y="26400"/>
                  </a:lnTo>
                  <a:lnTo>
                    <a:pt x="22344" y="25025"/>
                  </a:lnTo>
                  <a:lnTo>
                    <a:pt x="23650" y="23581"/>
                  </a:lnTo>
                  <a:lnTo>
                    <a:pt x="25025" y="22275"/>
                  </a:lnTo>
                  <a:lnTo>
                    <a:pt x="26469" y="20969"/>
                  </a:lnTo>
                  <a:lnTo>
                    <a:pt x="27912" y="19663"/>
                  </a:lnTo>
                  <a:lnTo>
                    <a:pt x="29425" y="18425"/>
                  </a:lnTo>
                  <a:lnTo>
                    <a:pt x="30869" y="17188"/>
                  </a:lnTo>
                  <a:lnTo>
                    <a:pt x="32450" y="16019"/>
                  </a:lnTo>
                  <a:lnTo>
                    <a:pt x="34031" y="14850"/>
                  </a:lnTo>
                  <a:lnTo>
                    <a:pt x="35612" y="13750"/>
                  </a:lnTo>
                  <a:lnTo>
                    <a:pt x="37194" y="12719"/>
                  </a:lnTo>
                  <a:lnTo>
                    <a:pt x="38844" y="11688"/>
                  </a:lnTo>
                  <a:lnTo>
                    <a:pt x="40562" y="10656"/>
                  </a:lnTo>
                  <a:lnTo>
                    <a:pt x="42281" y="9694"/>
                  </a:lnTo>
                  <a:lnTo>
                    <a:pt x="44000" y="8800"/>
                  </a:lnTo>
                  <a:lnTo>
                    <a:pt x="45719" y="7975"/>
                  </a:lnTo>
                  <a:lnTo>
                    <a:pt x="47506" y="7081"/>
                  </a:lnTo>
                  <a:lnTo>
                    <a:pt x="49294" y="6325"/>
                  </a:lnTo>
                  <a:lnTo>
                    <a:pt x="51150" y="5569"/>
                  </a:lnTo>
                  <a:lnTo>
                    <a:pt x="52937" y="4881"/>
                  </a:lnTo>
                  <a:lnTo>
                    <a:pt x="54862" y="4194"/>
                  </a:lnTo>
                  <a:lnTo>
                    <a:pt x="56719" y="3644"/>
                  </a:lnTo>
                  <a:lnTo>
                    <a:pt x="58644" y="3025"/>
                  </a:lnTo>
                  <a:lnTo>
                    <a:pt x="60569" y="2544"/>
                  </a:lnTo>
                  <a:lnTo>
                    <a:pt x="62494" y="2063"/>
                  </a:lnTo>
                  <a:lnTo>
                    <a:pt x="64419" y="1650"/>
                  </a:lnTo>
                  <a:lnTo>
                    <a:pt x="66412" y="1238"/>
                  </a:lnTo>
                  <a:lnTo>
                    <a:pt x="68406" y="894"/>
                  </a:lnTo>
                  <a:lnTo>
                    <a:pt x="70400" y="619"/>
                  </a:lnTo>
                  <a:lnTo>
                    <a:pt x="72462" y="413"/>
                  </a:lnTo>
                  <a:lnTo>
                    <a:pt x="74525" y="206"/>
                  </a:lnTo>
                  <a:lnTo>
                    <a:pt x="76587" y="69"/>
                  </a:lnTo>
                  <a:lnTo>
                    <a:pt x="78650" y="0"/>
                  </a:lnTo>
                  <a:lnTo>
                    <a:pt x="80712" y="0"/>
                  </a:lnTo>
                  <a:lnTo>
                    <a:pt x="80712" y="0"/>
                  </a:lnTo>
                  <a:lnTo>
                    <a:pt x="82775" y="0"/>
                  </a:lnTo>
                  <a:lnTo>
                    <a:pt x="84837" y="69"/>
                  </a:lnTo>
                  <a:lnTo>
                    <a:pt x="86900" y="206"/>
                  </a:lnTo>
                  <a:lnTo>
                    <a:pt x="88962" y="413"/>
                  </a:lnTo>
                  <a:lnTo>
                    <a:pt x="90956" y="619"/>
                  </a:lnTo>
                  <a:lnTo>
                    <a:pt x="93019" y="894"/>
                  </a:lnTo>
                  <a:lnTo>
                    <a:pt x="95012" y="1238"/>
                  </a:lnTo>
                  <a:lnTo>
                    <a:pt x="96937" y="1650"/>
                  </a:lnTo>
                  <a:lnTo>
                    <a:pt x="98931" y="2063"/>
                  </a:lnTo>
                  <a:lnTo>
                    <a:pt x="100856" y="2544"/>
                  </a:lnTo>
                  <a:lnTo>
                    <a:pt x="102781" y="3025"/>
                  </a:lnTo>
                  <a:lnTo>
                    <a:pt x="104706" y="3644"/>
                  </a:lnTo>
                  <a:lnTo>
                    <a:pt x="106562" y="4194"/>
                  </a:lnTo>
                  <a:lnTo>
                    <a:pt x="108419" y="4881"/>
                  </a:lnTo>
                  <a:lnTo>
                    <a:pt x="110275" y="5569"/>
                  </a:lnTo>
                  <a:lnTo>
                    <a:pt x="112131" y="6325"/>
                  </a:lnTo>
                  <a:lnTo>
                    <a:pt x="113919" y="7081"/>
                  </a:lnTo>
                  <a:lnTo>
                    <a:pt x="115706" y="7975"/>
                  </a:lnTo>
                  <a:lnTo>
                    <a:pt x="117425" y="8800"/>
                  </a:lnTo>
                  <a:lnTo>
                    <a:pt x="119144" y="9694"/>
                  </a:lnTo>
                  <a:lnTo>
                    <a:pt x="120862" y="10656"/>
                  </a:lnTo>
                  <a:lnTo>
                    <a:pt x="122512" y="11688"/>
                  </a:lnTo>
                  <a:lnTo>
                    <a:pt x="124162" y="12719"/>
                  </a:lnTo>
                  <a:lnTo>
                    <a:pt x="125812" y="13750"/>
                  </a:lnTo>
                  <a:lnTo>
                    <a:pt x="127394" y="14850"/>
                  </a:lnTo>
                  <a:lnTo>
                    <a:pt x="128975" y="16019"/>
                  </a:lnTo>
                  <a:lnTo>
                    <a:pt x="130487" y="17188"/>
                  </a:lnTo>
                  <a:lnTo>
                    <a:pt x="132000" y="18425"/>
                  </a:lnTo>
                  <a:lnTo>
                    <a:pt x="133512" y="19663"/>
                  </a:lnTo>
                  <a:lnTo>
                    <a:pt x="134956" y="20969"/>
                  </a:lnTo>
                  <a:lnTo>
                    <a:pt x="136400" y="22275"/>
                  </a:lnTo>
                  <a:lnTo>
                    <a:pt x="137775" y="23581"/>
                  </a:lnTo>
                  <a:lnTo>
                    <a:pt x="139081" y="25025"/>
                  </a:lnTo>
                  <a:lnTo>
                    <a:pt x="140387" y="26400"/>
                  </a:lnTo>
                  <a:lnTo>
                    <a:pt x="141694" y="27844"/>
                  </a:lnTo>
                  <a:lnTo>
                    <a:pt x="142931" y="29356"/>
                  </a:lnTo>
                  <a:lnTo>
                    <a:pt x="144169" y="30869"/>
                  </a:lnTo>
                  <a:lnTo>
                    <a:pt x="145337" y="32381"/>
                  </a:lnTo>
                  <a:lnTo>
                    <a:pt x="146506" y="33963"/>
                  </a:lnTo>
                  <a:lnTo>
                    <a:pt x="147606" y="35544"/>
                  </a:lnTo>
                  <a:lnTo>
                    <a:pt x="148637" y="37194"/>
                  </a:lnTo>
                  <a:lnTo>
                    <a:pt x="149669" y="38844"/>
                  </a:lnTo>
                  <a:lnTo>
                    <a:pt x="150700" y="40494"/>
                  </a:lnTo>
                  <a:lnTo>
                    <a:pt x="151662" y="42213"/>
                  </a:lnTo>
                  <a:lnTo>
                    <a:pt x="152556" y="43931"/>
                  </a:lnTo>
                  <a:lnTo>
                    <a:pt x="153450" y="45650"/>
                  </a:lnTo>
                  <a:lnTo>
                    <a:pt x="154275" y="47438"/>
                  </a:lnTo>
                  <a:lnTo>
                    <a:pt x="155031" y="49225"/>
                  </a:lnTo>
                  <a:lnTo>
                    <a:pt x="155787" y="51081"/>
                  </a:lnTo>
                  <a:lnTo>
                    <a:pt x="156475" y="52938"/>
                  </a:lnTo>
                  <a:lnTo>
                    <a:pt x="157162" y="54794"/>
                  </a:lnTo>
                  <a:lnTo>
                    <a:pt x="157781" y="56650"/>
                  </a:lnTo>
                  <a:lnTo>
                    <a:pt x="158331" y="58575"/>
                  </a:lnTo>
                  <a:lnTo>
                    <a:pt x="158812" y="60500"/>
                  </a:lnTo>
                  <a:lnTo>
                    <a:pt x="159294" y="62425"/>
                  </a:lnTo>
                  <a:lnTo>
                    <a:pt x="159706" y="64419"/>
                  </a:lnTo>
                  <a:lnTo>
                    <a:pt x="160119" y="66344"/>
                  </a:lnTo>
                  <a:lnTo>
                    <a:pt x="160462" y="68406"/>
                  </a:lnTo>
                  <a:lnTo>
                    <a:pt x="160737" y="70400"/>
                  </a:lnTo>
                  <a:lnTo>
                    <a:pt x="160944" y="72394"/>
                  </a:lnTo>
                  <a:lnTo>
                    <a:pt x="161150" y="74456"/>
                  </a:lnTo>
                  <a:lnTo>
                    <a:pt x="161287" y="76519"/>
                  </a:lnTo>
                  <a:lnTo>
                    <a:pt x="161356" y="78581"/>
                  </a:lnTo>
                  <a:lnTo>
                    <a:pt x="161356" y="80644"/>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39"/>
            <p:cNvSpPr/>
            <p:nvPr/>
          </p:nvSpPr>
          <p:spPr>
            <a:xfrm>
              <a:off x="4097875" y="5170925"/>
              <a:ext cx="855975" cy="305950"/>
            </a:xfrm>
            <a:custGeom>
              <a:rect b="b" l="l" r="r" t="t"/>
              <a:pathLst>
                <a:path extrusionOk="0" h="12238" w="34239">
                  <a:moveTo>
                    <a:pt x="12719" y="1238"/>
                  </a:moveTo>
                  <a:lnTo>
                    <a:pt x="13132" y="1307"/>
                  </a:lnTo>
                  <a:lnTo>
                    <a:pt x="13476" y="1376"/>
                  </a:lnTo>
                  <a:lnTo>
                    <a:pt x="13819" y="1582"/>
                  </a:lnTo>
                  <a:lnTo>
                    <a:pt x="14094" y="1788"/>
                  </a:lnTo>
                  <a:lnTo>
                    <a:pt x="14369" y="2132"/>
                  </a:lnTo>
                  <a:lnTo>
                    <a:pt x="14576" y="2476"/>
                  </a:lnTo>
                  <a:lnTo>
                    <a:pt x="14644" y="2888"/>
                  </a:lnTo>
                  <a:lnTo>
                    <a:pt x="14713" y="3301"/>
                  </a:lnTo>
                  <a:lnTo>
                    <a:pt x="14644" y="3713"/>
                  </a:lnTo>
                  <a:lnTo>
                    <a:pt x="14576" y="4126"/>
                  </a:lnTo>
                  <a:lnTo>
                    <a:pt x="14369" y="4469"/>
                  </a:lnTo>
                  <a:lnTo>
                    <a:pt x="14163" y="4744"/>
                  </a:lnTo>
                  <a:lnTo>
                    <a:pt x="13819" y="5019"/>
                  </a:lnTo>
                  <a:lnTo>
                    <a:pt x="13476" y="5226"/>
                  </a:lnTo>
                  <a:lnTo>
                    <a:pt x="13132" y="5294"/>
                  </a:lnTo>
                  <a:lnTo>
                    <a:pt x="12719" y="5363"/>
                  </a:lnTo>
                  <a:lnTo>
                    <a:pt x="12238" y="5294"/>
                  </a:lnTo>
                  <a:lnTo>
                    <a:pt x="11894" y="5226"/>
                  </a:lnTo>
                  <a:lnTo>
                    <a:pt x="11551" y="5019"/>
                  </a:lnTo>
                  <a:lnTo>
                    <a:pt x="11207" y="4744"/>
                  </a:lnTo>
                  <a:lnTo>
                    <a:pt x="11001" y="4469"/>
                  </a:lnTo>
                  <a:lnTo>
                    <a:pt x="10794" y="4126"/>
                  </a:lnTo>
                  <a:lnTo>
                    <a:pt x="10726" y="3713"/>
                  </a:lnTo>
                  <a:lnTo>
                    <a:pt x="10657" y="3301"/>
                  </a:lnTo>
                  <a:lnTo>
                    <a:pt x="10726" y="2819"/>
                  </a:lnTo>
                  <a:lnTo>
                    <a:pt x="10794" y="2476"/>
                  </a:lnTo>
                  <a:lnTo>
                    <a:pt x="11001" y="2132"/>
                  </a:lnTo>
                  <a:lnTo>
                    <a:pt x="11276" y="1788"/>
                  </a:lnTo>
                  <a:lnTo>
                    <a:pt x="11551" y="1582"/>
                  </a:lnTo>
                  <a:lnTo>
                    <a:pt x="11894" y="1376"/>
                  </a:lnTo>
                  <a:lnTo>
                    <a:pt x="12238" y="1307"/>
                  </a:lnTo>
                  <a:lnTo>
                    <a:pt x="12719" y="1238"/>
                  </a:lnTo>
                  <a:close/>
                  <a:moveTo>
                    <a:pt x="30457" y="1238"/>
                  </a:moveTo>
                  <a:lnTo>
                    <a:pt x="30869" y="1307"/>
                  </a:lnTo>
                  <a:lnTo>
                    <a:pt x="31213" y="1376"/>
                  </a:lnTo>
                  <a:lnTo>
                    <a:pt x="31557" y="1582"/>
                  </a:lnTo>
                  <a:lnTo>
                    <a:pt x="31832" y="1788"/>
                  </a:lnTo>
                  <a:lnTo>
                    <a:pt x="32107" y="2132"/>
                  </a:lnTo>
                  <a:lnTo>
                    <a:pt x="32313" y="2476"/>
                  </a:lnTo>
                  <a:lnTo>
                    <a:pt x="32382" y="2888"/>
                  </a:lnTo>
                  <a:lnTo>
                    <a:pt x="32451" y="3301"/>
                  </a:lnTo>
                  <a:lnTo>
                    <a:pt x="32382" y="3713"/>
                  </a:lnTo>
                  <a:lnTo>
                    <a:pt x="32313" y="4126"/>
                  </a:lnTo>
                  <a:lnTo>
                    <a:pt x="32107" y="4469"/>
                  </a:lnTo>
                  <a:lnTo>
                    <a:pt x="31901" y="4744"/>
                  </a:lnTo>
                  <a:lnTo>
                    <a:pt x="31557" y="5019"/>
                  </a:lnTo>
                  <a:lnTo>
                    <a:pt x="31213" y="5226"/>
                  </a:lnTo>
                  <a:lnTo>
                    <a:pt x="30869" y="5294"/>
                  </a:lnTo>
                  <a:lnTo>
                    <a:pt x="30457" y="5363"/>
                  </a:lnTo>
                  <a:lnTo>
                    <a:pt x="29976" y="5294"/>
                  </a:lnTo>
                  <a:lnTo>
                    <a:pt x="29632" y="5226"/>
                  </a:lnTo>
                  <a:lnTo>
                    <a:pt x="29288" y="5019"/>
                  </a:lnTo>
                  <a:lnTo>
                    <a:pt x="28944" y="4744"/>
                  </a:lnTo>
                  <a:lnTo>
                    <a:pt x="28738" y="4469"/>
                  </a:lnTo>
                  <a:lnTo>
                    <a:pt x="28532" y="4126"/>
                  </a:lnTo>
                  <a:lnTo>
                    <a:pt x="28463" y="3713"/>
                  </a:lnTo>
                  <a:lnTo>
                    <a:pt x="28463" y="3301"/>
                  </a:lnTo>
                  <a:lnTo>
                    <a:pt x="28463" y="2819"/>
                  </a:lnTo>
                  <a:lnTo>
                    <a:pt x="28601" y="2476"/>
                  </a:lnTo>
                  <a:lnTo>
                    <a:pt x="28738" y="2132"/>
                  </a:lnTo>
                  <a:lnTo>
                    <a:pt x="29013" y="1788"/>
                  </a:lnTo>
                  <a:lnTo>
                    <a:pt x="29288" y="1582"/>
                  </a:lnTo>
                  <a:lnTo>
                    <a:pt x="29632" y="1376"/>
                  </a:lnTo>
                  <a:lnTo>
                    <a:pt x="29976" y="1307"/>
                  </a:lnTo>
                  <a:lnTo>
                    <a:pt x="30457" y="1238"/>
                  </a:lnTo>
                  <a:close/>
                  <a:moveTo>
                    <a:pt x="13132" y="6601"/>
                  </a:moveTo>
                  <a:lnTo>
                    <a:pt x="13613" y="6738"/>
                  </a:lnTo>
                  <a:lnTo>
                    <a:pt x="13957" y="6944"/>
                  </a:lnTo>
                  <a:lnTo>
                    <a:pt x="14301" y="7219"/>
                  </a:lnTo>
                  <a:lnTo>
                    <a:pt x="14576" y="7563"/>
                  </a:lnTo>
                  <a:lnTo>
                    <a:pt x="14782" y="7907"/>
                  </a:lnTo>
                  <a:lnTo>
                    <a:pt x="14919" y="8388"/>
                  </a:lnTo>
                  <a:lnTo>
                    <a:pt x="14988" y="8869"/>
                  </a:lnTo>
                  <a:lnTo>
                    <a:pt x="14919" y="9351"/>
                  </a:lnTo>
                  <a:lnTo>
                    <a:pt x="14782" y="9763"/>
                  </a:lnTo>
                  <a:lnTo>
                    <a:pt x="14644" y="10107"/>
                  </a:lnTo>
                  <a:lnTo>
                    <a:pt x="14369" y="10451"/>
                  </a:lnTo>
                  <a:lnTo>
                    <a:pt x="14026" y="10726"/>
                  </a:lnTo>
                  <a:lnTo>
                    <a:pt x="13613" y="10863"/>
                  </a:lnTo>
                  <a:lnTo>
                    <a:pt x="13201" y="11001"/>
                  </a:lnTo>
                  <a:lnTo>
                    <a:pt x="12169" y="11001"/>
                  </a:lnTo>
                  <a:lnTo>
                    <a:pt x="11757" y="10863"/>
                  </a:lnTo>
                  <a:lnTo>
                    <a:pt x="11344" y="10726"/>
                  </a:lnTo>
                  <a:lnTo>
                    <a:pt x="11001" y="10451"/>
                  </a:lnTo>
                  <a:lnTo>
                    <a:pt x="10726" y="10107"/>
                  </a:lnTo>
                  <a:lnTo>
                    <a:pt x="10588" y="9763"/>
                  </a:lnTo>
                  <a:lnTo>
                    <a:pt x="10451" y="9351"/>
                  </a:lnTo>
                  <a:lnTo>
                    <a:pt x="10382" y="8869"/>
                  </a:lnTo>
                  <a:lnTo>
                    <a:pt x="10451" y="8388"/>
                  </a:lnTo>
                  <a:lnTo>
                    <a:pt x="10588" y="7907"/>
                  </a:lnTo>
                  <a:lnTo>
                    <a:pt x="10726" y="7563"/>
                  </a:lnTo>
                  <a:lnTo>
                    <a:pt x="11001" y="7219"/>
                  </a:lnTo>
                  <a:lnTo>
                    <a:pt x="11344" y="6944"/>
                  </a:lnTo>
                  <a:lnTo>
                    <a:pt x="11757" y="6738"/>
                  </a:lnTo>
                  <a:lnTo>
                    <a:pt x="12169" y="6601"/>
                  </a:lnTo>
                  <a:close/>
                  <a:moveTo>
                    <a:pt x="30869" y="6601"/>
                  </a:moveTo>
                  <a:lnTo>
                    <a:pt x="31351" y="6738"/>
                  </a:lnTo>
                  <a:lnTo>
                    <a:pt x="31763" y="6944"/>
                  </a:lnTo>
                  <a:lnTo>
                    <a:pt x="32038" y="7219"/>
                  </a:lnTo>
                  <a:lnTo>
                    <a:pt x="32382" y="7563"/>
                  </a:lnTo>
                  <a:lnTo>
                    <a:pt x="32519" y="7907"/>
                  </a:lnTo>
                  <a:lnTo>
                    <a:pt x="32657" y="8388"/>
                  </a:lnTo>
                  <a:lnTo>
                    <a:pt x="32726" y="8869"/>
                  </a:lnTo>
                  <a:lnTo>
                    <a:pt x="32657" y="9351"/>
                  </a:lnTo>
                  <a:lnTo>
                    <a:pt x="32588" y="9763"/>
                  </a:lnTo>
                  <a:lnTo>
                    <a:pt x="32382" y="10107"/>
                  </a:lnTo>
                  <a:lnTo>
                    <a:pt x="32107" y="10451"/>
                  </a:lnTo>
                  <a:lnTo>
                    <a:pt x="31763" y="10726"/>
                  </a:lnTo>
                  <a:lnTo>
                    <a:pt x="31351" y="10863"/>
                  </a:lnTo>
                  <a:lnTo>
                    <a:pt x="30938" y="11001"/>
                  </a:lnTo>
                  <a:lnTo>
                    <a:pt x="29907" y="11001"/>
                  </a:lnTo>
                  <a:lnTo>
                    <a:pt x="29494" y="10863"/>
                  </a:lnTo>
                  <a:lnTo>
                    <a:pt x="29082" y="10726"/>
                  </a:lnTo>
                  <a:lnTo>
                    <a:pt x="28738" y="10451"/>
                  </a:lnTo>
                  <a:lnTo>
                    <a:pt x="28463" y="10107"/>
                  </a:lnTo>
                  <a:lnTo>
                    <a:pt x="28326" y="9763"/>
                  </a:lnTo>
                  <a:lnTo>
                    <a:pt x="28188" y="9351"/>
                  </a:lnTo>
                  <a:lnTo>
                    <a:pt x="28119" y="8869"/>
                  </a:lnTo>
                  <a:lnTo>
                    <a:pt x="28188" y="8388"/>
                  </a:lnTo>
                  <a:lnTo>
                    <a:pt x="28326" y="7907"/>
                  </a:lnTo>
                  <a:lnTo>
                    <a:pt x="28532" y="7563"/>
                  </a:lnTo>
                  <a:lnTo>
                    <a:pt x="28738" y="7219"/>
                  </a:lnTo>
                  <a:lnTo>
                    <a:pt x="29082" y="6944"/>
                  </a:lnTo>
                  <a:lnTo>
                    <a:pt x="29494" y="6738"/>
                  </a:lnTo>
                  <a:lnTo>
                    <a:pt x="29907" y="6601"/>
                  </a:lnTo>
                  <a:close/>
                  <a:moveTo>
                    <a:pt x="69" y="3232"/>
                  </a:moveTo>
                  <a:lnTo>
                    <a:pt x="2957" y="7632"/>
                  </a:lnTo>
                  <a:lnTo>
                    <a:pt x="1" y="12101"/>
                  </a:lnTo>
                  <a:lnTo>
                    <a:pt x="1788" y="12101"/>
                  </a:lnTo>
                  <a:lnTo>
                    <a:pt x="3782" y="8801"/>
                  </a:lnTo>
                  <a:lnTo>
                    <a:pt x="5844" y="12101"/>
                  </a:lnTo>
                  <a:lnTo>
                    <a:pt x="7632" y="12101"/>
                  </a:lnTo>
                  <a:lnTo>
                    <a:pt x="4607" y="7632"/>
                  </a:lnTo>
                  <a:lnTo>
                    <a:pt x="7494" y="3232"/>
                  </a:lnTo>
                  <a:lnTo>
                    <a:pt x="5776" y="3232"/>
                  </a:lnTo>
                  <a:lnTo>
                    <a:pt x="3782" y="6463"/>
                  </a:lnTo>
                  <a:lnTo>
                    <a:pt x="1857" y="3232"/>
                  </a:lnTo>
                  <a:close/>
                  <a:moveTo>
                    <a:pt x="17807" y="3232"/>
                  </a:moveTo>
                  <a:lnTo>
                    <a:pt x="20694" y="7632"/>
                  </a:lnTo>
                  <a:lnTo>
                    <a:pt x="17738" y="12101"/>
                  </a:lnTo>
                  <a:lnTo>
                    <a:pt x="19526" y="12101"/>
                  </a:lnTo>
                  <a:lnTo>
                    <a:pt x="21519" y="8801"/>
                  </a:lnTo>
                  <a:lnTo>
                    <a:pt x="23582" y="12101"/>
                  </a:lnTo>
                  <a:lnTo>
                    <a:pt x="25369" y="12101"/>
                  </a:lnTo>
                  <a:lnTo>
                    <a:pt x="22344" y="7632"/>
                  </a:lnTo>
                  <a:lnTo>
                    <a:pt x="25232" y="3232"/>
                  </a:lnTo>
                  <a:lnTo>
                    <a:pt x="23513" y="3232"/>
                  </a:lnTo>
                  <a:lnTo>
                    <a:pt x="21519" y="6463"/>
                  </a:lnTo>
                  <a:lnTo>
                    <a:pt x="19594" y="3232"/>
                  </a:lnTo>
                  <a:close/>
                  <a:moveTo>
                    <a:pt x="12719" y="1"/>
                  </a:moveTo>
                  <a:lnTo>
                    <a:pt x="11963" y="69"/>
                  </a:lnTo>
                  <a:lnTo>
                    <a:pt x="11276" y="207"/>
                  </a:lnTo>
                  <a:lnTo>
                    <a:pt x="10657" y="482"/>
                  </a:lnTo>
                  <a:lnTo>
                    <a:pt x="10107" y="894"/>
                  </a:lnTo>
                  <a:lnTo>
                    <a:pt x="9694" y="1376"/>
                  </a:lnTo>
                  <a:lnTo>
                    <a:pt x="9419" y="1926"/>
                  </a:lnTo>
                  <a:lnTo>
                    <a:pt x="9213" y="2544"/>
                  </a:lnTo>
                  <a:lnTo>
                    <a:pt x="9144" y="3301"/>
                  </a:lnTo>
                  <a:lnTo>
                    <a:pt x="9213" y="3713"/>
                  </a:lnTo>
                  <a:lnTo>
                    <a:pt x="9282" y="4126"/>
                  </a:lnTo>
                  <a:lnTo>
                    <a:pt x="9419" y="4469"/>
                  </a:lnTo>
                  <a:lnTo>
                    <a:pt x="9626" y="4882"/>
                  </a:lnTo>
                  <a:lnTo>
                    <a:pt x="9901" y="5157"/>
                  </a:lnTo>
                  <a:lnTo>
                    <a:pt x="10176" y="5501"/>
                  </a:lnTo>
                  <a:lnTo>
                    <a:pt x="10519" y="5707"/>
                  </a:lnTo>
                  <a:lnTo>
                    <a:pt x="10863" y="5982"/>
                  </a:lnTo>
                  <a:lnTo>
                    <a:pt x="10451" y="6188"/>
                  </a:lnTo>
                  <a:lnTo>
                    <a:pt x="10038" y="6463"/>
                  </a:lnTo>
                  <a:lnTo>
                    <a:pt x="9694" y="6738"/>
                  </a:lnTo>
                  <a:lnTo>
                    <a:pt x="9419" y="7151"/>
                  </a:lnTo>
                  <a:lnTo>
                    <a:pt x="9213" y="7563"/>
                  </a:lnTo>
                  <a:lnTo>
                    <a:pt x="9007" y="7976"/>
                  </a:lnTo>
                  <a:lnTo>
                    <a:pt x="8938" y="8388"/>
                  </a:lnTo>
                  <a:lnTo>
                    <a:pt x="8869" y="8869"/>
                  </a:lnTo>
                  <a:lnTo>
                    <a:pt x="8938" y="9626"/>
                  </a:lnTo>
                  <a:lnTo>
                    <a:pt x="9144" y="10244"/>
                  </a:lnTo>
                  <a:lnTo>
                    <a:pt x="9488" y="10863"/>
                  </a:lnTo>
                  <a:lnTo>
                    <a:pt x="9901" y="11344"/>
                  </a:lnTo>
                  <a:lnTo>
                    <a:pt x="10519" y="11757"/>
                  </a:lnTo>
                  <a:lnTo>
                    <a:pt x="11138" y="12032"/>
                  </a:lnTo>
                  <a:lnTo>
                    <a:pt x="11894" y="12169"/>
                  </a:lnTo>
                  <a:lnTo>
                    <a:pt x="12719" y="12238"/>
                  </a:lnTo>
                  <a:lnTo>
                    <a:pt x="13476" y="12169"/>
                  </a:lnTo>
                  <a:lnTo>
                    <a:pt x="14232" y="12032"/>
                  </a:lnTo>
                  <a:lnTo>
                    <a:pt x="14851" y="11757"/>
                  </a:lnTo>
                  <a:lnTo>
                    <a:pt x="15469" y="11344"/>
                  </a:lnTo>
                  <a:lnTo>
                    <a:pt x="15882" y="10863"/>
                  </a:lnTo>
                  <a:lnTo>
                    <a:pt x="16226" y="10244"/>
                  </a:lnTo>
                  <a:lnTo>
                    <a:pt x="16432" y="9626"/>
                  </a:lnTo>
                  <a:lnTo>
                    <a:pt x="16501" y="8869"/>
                  </a:lnTo>
                  <a:lnTo>
                    <a:pt x="16432" y="8388"/>
                  </a:lnTo>
                  <a:lnTo>
                    <a:pt x="16363" y="7976"/>
                  </a:lnTo>
                  <a:lnTo>
                    <a:pt x="16157" y="7494"/>
                  </a:lnTo>
                  <a:lnTo>
                    <a:pt x="15951" y="7151"/>
                  </a:lnTo>
                  <a:lnTo>
                    <a:pt x="15607" y="6738"/>
                  </a:lnTo>
                  <a:lnTo>
                    <a:pt x="15263" y="6463"/>
                  </a:lnTo>
                  <a:lnTo>
                    <a:pt x="14919" y="6188"/>
                  </a:lnTo>
                  <a:lnTo>
                    <a:pt x="14438" y="5982"/>
                  </a:lnTo>
                  <a:lnTo>
                    <a:pt x="14851" y="5776"/>
                  </a:lnTo>
                  <a:lnTo>
                    <a:pt x="15194" y="5501"/>
                  </a:lnTo>
                  <a:lnTo>
                    <a:pt x="15469" y="5226"/>
                  </a:lnTo>
                  <a:lnTo>
                    <a:pt x="15744" y="4882"/>
                  </a:lnTo>
                  <a:lnTo>
                    <a:pt x="15951" y="4538"/>
                  </a:lnTo>
                  <a:lnTo>
                    <a:pt x="16088" y="4126"/>
                  </a:lnTo>
                  <a:lnTo>
                    <a:pt x="16157" y="3713"/>
                  </a:lnTo>
                  <a:lnTo>
                    <a:pt x="16226" y="3301"/>
                  </a:lnTo>
                  <a:lnTo>
                    <a:pt x="16157" y="2544"/>
                  </a:lnTo>
                  <a:lnTo>
                    <a:pt x="15951" y="1926"/>
                  </a:lnTo>
                  <a:lnTo>
                    <a:pt x="15676" y="1376"/>
                  </a:lnTo>
                  <a:lnTo>
                    <a:pt x="15263" y="894"/>
                  </a:lnTo>
                  <a:lnTo>
                    <a:pt x="14713" y="482"/>
                  </a:lnTo>
                  <a:lnTo>
                    <a:pt x="14094" y="207"/>
                  </a:lnTo>
                  <a:lnTo>
                    <a:pt x="13407" y="69"/>
                  </a:lnTo>
                  <a:lnTo>
                    <a:pt x="12719" y="1"/>
                  </a:lnTo>
                  <a:close/>
                  <a:moveTo>
                    <a:pt x="30457" y="1"/>
                  </a:moveTo>
                  <a:lnTo>
                    <a:pt x="29701" y="69"/>
                  </a:lnTo>
                  <a:lnTo>
                    <a:pt x="29013" y="207"/>
                  </a:lnTo>
                  <a:lnTo>
                    <a:pt x="28394" y="482"/>
                  </a:lnTo>
                  <a:lnTo>
                    <a:pt x="27913" y="894"/>
                  </a:lnTo>
                  <a:lnTo>
                    <a:pt x="27432" y="1376"/>
                  </a:lnTo>
                  <a:lnTo>
                    <a:pt x="27157" y="1926"/>
                  </a:lnTo>
                  <a:lnTo>
                    <a:pt x="26951" y="2544"/>
                  </a:lnTo>
                  <a:lnTo>
                    <a:pt x="26882" y="3301"/>
                  </a:lnTo>
                  <a:lnTo>
                    <a:pt x="26951" y="3713"/>
                  </a:lnTo>
                  <a:lnTo>
                    <a:pt x="27019" y="4126"/>
                  </a:lnTo>
                  <a:lnTo>
                    <a:pt x="27157" y="4469"/>
                  </a:lnTo>
                  <a:lnTo>
                    <a:pt x="27363" y="4882"/>
                  </a:lnTo>
                  <a:lnTo>
                    <a:pt x="27638" y="5157"/>
                  </a:lnTo>
                  <a:lnTo>
                    <a:pt x="27913" y="5501"/>
                  </a:lnTo>
                  <a:lnTo>
                    <a:pt x="28257" y="5707"/>
                  </a:lnTo>
                  <a:lnTo>
                    <a:pt x="28601" y="5982"/>
                  </a:lnTo>
                  <a:lnTo>
                    <a:pt x="28188" y="6188"/>
                  </a:lnTo>
                  <a:lnTo>
                    <a:pt x="27776" y="6463"/>
                  </a:lnTo>
                  <a:lnTo>
                    <a:pt x="27432" y="6738"/>
                  </a:lnTo>
                  <a:lnTo>
                    <a:pt x="27157" y="7151"/>
                  </a:lnTo>
                  <a:lnTo>
                    <a:pt x="26951" y="7563"/>
                  </a:lnTo>
                  <a:lnTo>
                    <a:pt x="26744" y="7976"/>
                  </a:lnTo>
                  <a:lnTo>
                    <a:pt x="26676" y="8388"/>
                  </a:lnTo>
                  <a:lnTo>
                    <a:pt x="26607" y="8869"/>
                  </a:lnTo>
                  <a:lnTo>
                    <a:pt x="26676" y="9626"/>
                  </a:lnTo>
                  <a:lnTo>
                    <a:pt x="26882" y="10244"/>
                  </a:lnTo>
                  <a:lnTo>
                    <a:pt x="27226" y="10863"/>
                  </a:lnTo>
                  <a:lnTo>
                    <a:pt x="27638" y="11344"/>
                  </a:lnTo>
                  <a:lnTo>
                    <a:pt x="28257" y="11757"/>
                  </a:lnTo>
                  <a:lnTo>
                    <a:pt x="28876" y="12032"/>
                  </a:lnTo>
                  <a:lnTo>
                    <a:pt x="29632" y="12169"/>
                  </a:lnTo>
                  <a:lnTo>
                    <a:pt x="30457" y="12238"/>
                  </a:lnTo>
                  <a:lnTo>
                    <a:pt x="31213" y="12169"/>
                  </a:lnTo>
                  <a:lnTo>
                    <a:pt x="31969" y="12032"/>
                  </a:lnTo>
                  <a:lnTo>
                    <a:pt x="32588" y="11757"/>
                  </a:lnTo>
                  <a:lnTo>
                    <a:pt x="33207" y="11344"/>
                  </a:lnTo>
                  <a:lnTo>
                    <a:pt x="33619" y="10863"/>
                  </a:lnTo>
                  <a:lnTo>
                    <a:pt x="33963" y="10244"/>
                  </a:lnTo>
                  <a:lnTo>
                    <a:pt x="34169" y="9626"/>
                  </a:lnTo>
                  <a:lnTo>
                    <a:pt x="34238" y="8869"/>
                  </a:lnTo>
                  <a:lnTo>
                    <a:pt x="34169" y="8388"/>
                  </a:lnTo>
                  <a:lnTo>
                    <a:pt x="34101" y="7976"/>
                  </a:lnTo>
                  <a:lnTo>
                    <a:pt x="33894" y="7494"/>
                  </a:lnTo>
                  <a:lnTo>
                    <a:pt x="33688" y="7151"/>
                  </a:lnTo>
                  <a:lnTo>
                    <a:pt x="33413" y="6738"/>
                  </a:lnTo>
                  <a:lnTo>
                    <a:pt x="33001" y="6463"/>
                  </a:lnTo>
                  <a:lnTo>
                    <a:pt x="32657" y="6188"/>
                  </a:lnTo>
                  <a:lnTo>
                    <a:pt x="32176" y="5982"/>
                  </a:lnTo>
                  <a:lnTo>
                    <a:pt x="32588" y="5776"/>
                  </a:lnTo>
                  <a:lnTo>
                    <a:pt x="32932" y="5501"/>
                  </a:lnTo>
                  <a:lnTo>
                    <a:pt x="33207" y="5226"/>
                  </a:lnTo>
                  <a:lnTo>
                    <a:pt x="33482" y="4882"/>
                  </a:lnTo>
                  <a:lnTo>
                    <a:pt x="33688" y="4538"/>
                  </a:lnTo>
                  <a:lnTo>
                    <a:pt x="33826" y="4126"/>
                  </a:lnTo>
                  <a:lnTo>
                    <a:pt x="33894" y="3713"/>
                  </a:lnTo>
                  <a:lnTo>
                    <a:pt x="33963" y="3301"/>
                  </a:lnTo>
                  <a:lnTo>
                    <a:pt x="33894" y="2544"/>
                  </a:lnTo>
                  <a:lnTo>
                    <a:pt x="33688" y="1926"/>
                  </a:lnTo>
                  <a:lnTo>
                    <a:pt x="33413" y="1376"/>
                  </a:lnTo>
                  <a:lnTo>
                    <a:pt x="33001" y="894"/>
                  </a:lnTo>
                  <a:lnTo>
                    <a:pt x="32451" y="482"/>
                  </a:lnTo>
                  <a:lnTo>
                    <a:pt x="31832" y="207"/>
                  </a:lnTo>
                  <a:lnTo>
                    <a:pt x="31144" y="69"/>
                  </a:lnTo>
                  <a:lnTo>
                    <a:pt x="30457"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39"/>
            <p:cNvSpPr/>
            <p:nvPr/>
          </p:nvSpPr>
          <p:spPr>
            <a:xfrm>
              <a:off x="4809450" y="5201875"/>
              <a:ext cx="99700" cy="103125"/>
            </a:xfrm>
            <a:custGeom>
              <a:rect b="b" l="l" r="r" t="t"/>
              <a:pathLst>
                <a:path extrusionOk="0" fill="none" h="4125" w="3988">
                  <a:moveTo>
                    <a:pt x="3369" y="550"/>
                  </a:moveTo>
                  <a:lnTo>
                    <a:pt x="3369" y="550"/>
                  </a:lnTo>
                  <a:lnTo>
                    <a:pt x="3644" y="894"/>
                  </a:lnTo>
                  <a:lnTo>
                    <a:pt x="3850" y="1238"/>
                  </a:lnTo>
                  <a:lnTo>
                    <a:pt x="3919" y="1650"/>
                  </a:lnTo>
                  <a:lnTo>
                    <a:pt x="3988" y="2063"/>
                  </a:lnTo>
                  <a:lnTo>
                    <a:pt x="3988" y="2063"/>
                  </a:lnTo>
                  <a:lnTo>
                    <a:pt x="3919" y="2475"/>
                  </a:lnTo>
                  <a:lnTo>
                    <a:pt x="3850" y="2888"/>
                  </a:lnTo>
                  <a:lnTo>
                    <a:pt x="3644" y="3231"/>
                  </a:lnTo>
                  <a:lnTo>
                    <a:pt x="3438" y="3506"/>
                  </a:lnTo>
                  <a:lnTo>
                    <a:pt x="3438" y="3506"/>
                  </a:lnTo>
                  <a:lnTo>
                    <a:pt x="3094" y="3781"/>
                  </a:lnTo>
                  <a:lnTo>
                    <a:pt x="2750" y="3988"/>
                  </a:lnTo>
                  <a:lnTo>
                    <a:pt x="2406" y="4056"/>
                  </a:lnTo>
                  <a:lnTo>
                    <a:pt x="1994" y="4125"/>
                  </a:lnTo>
                  <a:lnTo>
                    <a:pt x="1994" y="4125"/>
                  </a:lnTo>
                  <a:lnTo>
                    <a:pt x="1513" y="4056"/>
                  </a:lnTo>
                  <a:lnTo>
                    <a:pt x="1169" y="3988"/>
                  </a:lnTo>
                  <a:lnTo>
                    <a:pt x="825" y="3781"/>
                  </a:lnTo>
                  <a:lnTo>
                    <a:pt x="481" y="3506"/>
                  </a:lnTo>
                  <a:lnTo>
                    <a:pt x="481" y="3506"/>
                  </a:lnTo>
                  <a:lnTo>
                    <a:pt x="275" y="3231"/>
                  </a:lnTo>
                  <a:lnTo>
                    <a:pt x="69" y="2888"/>
                  </a:lnTo>
                  <a:lnTo>
                    <a:pt x="0" y="2475"/>
                  </a:lnTo>
                  <a:lnTo>
                    <a:pt x="0" y="2063"/>
                  </a:lnTo>
                  <a:lnTo>
                    <a:pt x="0" y="2063"/>
                  </a:lnTo>
                  <a:lnTo>
                    <a:pt x="0" y="1581"/>
                  </a:lnTo>
                  <a:lnTo>
                    <a:pt x="138" y="1238"/>
                  </a:lnTo>
                  <a:lnTo>
                    <a:pt x="275" y="894"/>
                  </a:lnTo>
                  <a:lnTo>
                    <a:pt x="550" y="550"/>
                  </a:lnTo>
                  <a:lnTo>
                    <a:pt x="550" y="550"/>
                  </a:lnTo>
                  <a:lnTo>
                    <a:pt x="825" y="344"/>
                  </a:lnTo>
                  <a:lnTo>
                    <a:pt x="1169" y="138"/>
                  </a:lnTo>
                  <a:lnTo>
                    <a:pt x="1513" y="69"/>
                  </a:lnTo>
                  <a:lnTo>
                    <a:pt x="1994" y="0"/>
                  </a:lnTo>
                  <a:lnTo>
                    <a:pt x="1994" y="0"/>
                  </a:lnTo>
                  <a:lnTo>
                    <a:pt x="2406" y="69"/>
                  </a:lnTo>
                  <a:lnTo>
                    <a:pt x="2750" y="138"/>
                  </a:lnTo>
                  <a:lnTo>
                    <a:pt x="3094" y="344"/>
                  </a:lnTo>
                  <a:lnTo>
                    <a:pt x="3369" y="550"/>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39"/>
            <p:cNvSpPr/>
            <p:nvPr/>
          </p:nvSpPr>
          <p:spPr>
            <a:xfrm>
              <a:off x="4800850" y="5335925"/>
              <a:ext cx="115175" cy="110025"/>
            </a:xfrm>
            <a:custGeom>
              <a:rect b="b" l="l" r="r" t="t"/>
              <a:pathLst>
                <a:path extrusionOk="0" fill="none" h="4401" w="4607">
                  <a:moveTo>
                    <a:pt x="3988" y="3851"/>
                  </a:moveTo>
                  <a:lnTo>
                    <a:pt x="3988" y="3851"/>
                  </a:lnTo>
                  <a:lnTo>
                    <a:pt x="3644" y="4126"/>
                  </a:lnTo>
                  <a:lnTo>
                    <a:pt x="3232" y="4263"/>
                  </a:lnTo>
                  <a:lnTo>
                    <a:pt x="2819" y="4401"/>
                  </a:lnTo>
                  <a:lnTo>
                    <a:pt x="2338" y="4401"/>
                  </a:lnTo>
                  <a:lnTo>
                    <a:pt x="2338" y="4401"/>
                  </a:lnTo>
                  <a:lnTo>
                    <a:pt x="1788" y="4401"/>
                  </a:lnTo>
                  <a:lnTo>
                    <a:pt x="1375" y="4263"/>
                  </a:lnTo>
                  <a:lnTo>
                    <a:pt x="963" y="4126"/>
                  </a:lnTo>
                  <a:lnTo>
                    <a:pt x="619" y="3851"/>
                  </a:lnTo>
                  <a:lnTo>
                    <a:pt x="619" y="3851"/>
                  </a:lnTo>
                  <a:lnTo>
                    <a:pt x="344" y="3507"/>
                  </a:lnTo>
                  <a:lnTo>
                    <a:pt x="207" y="3163"/>
                  </a:lnTo>
                  <a:lnTo>
                    <a:pt x="69" y="2751"/>
                  </a:lnTo>
                  <a:lnTo>
                    <a:pt x="0" y="2269"/>
                  </a:lnTo>
                  <a:lnTo>
                    <a:pt x="0" y="2269"/>
                  </a:lnTo>
                  <a:lnTo>
                    <a:pt x="69" y="1788"/>
                  </a:lnTo>
                  <a:lnTo>
                    <a:pt x="207" y="1307"/>
                  </a:lnTo>
                  <a:lnTo>
                    <a:pt x="413" y="963"/>
                  </a:lnTo>
                  <a:lnTo>
                    <a:pt x="619" y="619"/>
                  </a:lnTo>
                  <a:lnTo>
                    <a:pt x="619" y="619"/>
                  </a:lnTo>
                  <a:lnTo>
                    <a:pt x="963" y="344"/>
                  </a:lnTo>
                  <a:lnTo>
                    <a:pt x="1375" y="138"/>
                  </a:lnTo>
                  <a:lnTo>
                    <a:pt x="1788" y="1"/>
                  </a:lnTo>
                  <a:lnTo>
                    <a:pt x="2269" y="1"/>
                  </a:lnTo>
                  <a:lnTo>
                    <a:pt x="2269" y="1"/>
                  </a:lnTo>
                  <a:lnTo>
                    <a:pt x="2750" y="1"/>
                  </a:lnTo>
                  <a:lnTo>
                    <a:pt x="3232" y="138"/>
                  </a:lnTo>
                  <a:lnTo>
                    <a:pt x="3644" y="344"/>
                  </a:lnTo>
                  <a:lnTo>
                    <a:pt x="3919" y="619"/>
                  </a:lnTo>
                  <a:lnTo>
                    <a:pt x="3919" y="619"/>
                  </a:lnTo>
                  <a:lnTo>
                    <a:pt x="4263" y="963"/>
                  </a:lnTo>
                  <a:lnTo>
                    <a:pt x="4400" y="1307"/>
                  </a:lnTo>
                  <a:lnTo>
                    <a:pt x="4538" y="1788"/>
                  </a:lnTo>
                  <a:lnTo>
                    <a:pt x="4607" y="2269"/>
                  </a:lnTo>
                  <a:lnTo>
                    <a:pt x="4607" y="2269"/>
                  </a:lnTo>
                  <a:lnTo>
                    <a:pt x="4538" y="2751"/>
                  </a:lnTo>
                  <a:lnTo>
                    <a:pt x="4469" y="3163"/>
                  </a:lnTo>
                  <a:lnTo>
                    <a:pt x="4263" y="3507"/>
                  </a:lnTo>
                  <a:lnTo>
                    <a:pt x="3988" y="385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39"/>
            <p:cNvSpPr/>
            <p:nvPr/>
          </p:nvSpPr>
          <p:spPr>
            <a:xfrm>
              <a:off x="4763025" y="5170925"/>
              <a:ext cx="190825" cy="305950"/>
            </a:xfrm>
            <a:custGeom>
              <a:rect b="b" l="l" r="r" t="t"/>
              <a:pathLst>
                <a:path extrusionOk="0" fill="none" h="12238" w="7633">
                  <a:moveTo>
                    <a:pt x="6395" y="894"/>
                  </a:moveTo>
                  <a:lnTo>
                    <a:pt x="6395" y="894"/>
                  </a:lnTo>
                  <a:lnTo>
                    <a:pt x="5845" y="482"/>
                  </a:lnTo>
                  <a:lnTo>
                    <a:pt x="5226" y="207"/>
                  </a:lnTo>
                  <a:lnTo>
                    <a:pt x="4538" y="69"/>
                  </a:lnTo>
                  <a:lnTo>
                    <a:pt x="3851" y="1"/>
                  </a:lnTo>
                  <a:lnTo>
                    <a:pt x="3851" y="1"/>
                  </a:lnTo>
                  <a:lnTo>
                    <a:pt x="3095" y="69"/>
                  </a:lnTo>
                  <a:lnTo>
                    <a:pt x="2407" y="207"/>
                  </a:lnTo>
                  <a:lnTo>
                    <a:pt x="1788" y="482"/>
                  </a:lnTo>
                  <a:lnTo>
                    <a:pt x="1307" y="894"/>
                  </a:lnTo>
                  <a:lnTo>
                    <a:pt x="1307" y="894"/>
                  </a:lnTo>
                  <a:lnTo>
                    <a:pt x="826" y="1376"/>
                  </a:lnTo>
                  <a:lnTo>
                    <a:pt x="551" y="1926"/>
                  </a:lnTo>
                  <a:lnTo>
                    <a:pt x="345" y="2544"/>
                  </a:lnTo>
                  <a:lnTo>
                    <a:pt x="276" y="3301"/>
                  </a:lnTo>
                  <a:lnTo>
                    <a:pt x="276" y="3301"/>
                  </a:lnTo>
                  <a:lnTo>
                    <a:pt x="345" y="3713"/>
                  </a:lnTo>
                  <a:lnTo>
                    <a:pt x="413" y="4126"/>
                  </a:lnTo>
                  <a:lnTo>
                    <a:pt x="551" y="4469"/>
                  </a:lnTo>
                  <a:lnTo>
                    <a:pt x="757" y="4882"/>
                  </a:lnTo>
                  <a:lnTo>
                    <a:pt x="757" y="4882"/>
                  </a:lnTo>
                  <a:lnTo>
                    <a:pt x="1032" y="5157"/>
                  </a:lnTo>
                  <a:lnTo>
                    <a:pt x="1307" y="5501"/>
                  </a:lnTo>
                  <a:lnTo>
                    <a:pt x="1651" y="5707"/>
                  </a:lnTo>
                  <a:lnTo>
                    <a:pt x="1995" y="5982"/>
                  </a:lnTo>
                  <a:lnTo>
                    <a:pt x="1995" y="5982"/>
                  </a:lnTo>
                  <a:lnTo>
                    <a:pt x="1582" y="6188"/>
                  </a:lnTo>
                  <a:lnTo>
                    <a:pt x="1170" y="6463"/>
                  </a:lnTo>
                  <a:lnTo>
                    <a:pt x="826" y="6738"/>
                  </a:lnTo>
                  <a:lnTo>
                    <a:pt x="551" y="7151"/>
                  </a:lnTo>
                  <a:lnTo>
                    <a:pt x="551" y="7151"/>
                  </a:lnTo>
                  <a:lnTo>
                    <a:pt x="345" y="7563"/>
                  </a:lnTo>
                  <a:lnTo>
                    <a:pt x="138" y="7976"/>
                  </a:lnTo>
                  <a:lnTo>
                    <a:pt x="70" y="8388"/>
                  </a:lnTo>
                  <a:lnTo>
                    <a:pt x="1" y="8869"/>
                  </a:lnTo>
                  <a:lnTo>
                    <a:pt x="1" y="8869"/>
                  </a:lnTo>
                  <a:lnTo>
                    <a:pt x="70" y="9626"/>
                  </a:lnTo>
                  <a:lnTo>
                    <a:pt x="276" y="10244"/>
                  </a:lnTo>
                  <a:lnTo>
                    <a:pt x="620" y="10863"/>
                  </a:lnTo>
                  <a:lnTo>
                    <a:pt x="1032" y="11344"/>
                  </a:lnTo>
                  <a:lnTo>
                    <a:pt x="1032" y="11344"/>
                  </a:lnTo>
                  <a:lnTo>
                    <a:pt x="1651" y="11757"/>
                  </a:lnTo>
                  <a:lnTo>
                    <a:pt x="2270" y="12032"/>
                  </a:lnTo>
                  <a:lnTo>
                    <a:pt x="3026" y="12169"/>
                  </a:lnTo>
                  <a:lnTo>
                    <a:pt x="3851" y="12238"/>
                  </a:lnTo>
                  <a:lnTo>
                    <a:pt x="3851" y="12238"/>
                  </a:lnTo>
                  <a:lnTo>
                    <a:pt x="4607" y="12169"/>
                  </a:lnTo>
                  <a:lnTo>
                    <a:pt x="5363" y="12032"/>
                  </a:lnTo>
                  <a:lnTo>
                    <a:pt x="5982" y="11757"/>
                  </a:lnTo>
                  <a:lnTo>
                    <a:pt x="6601" y="11344"/>
                  </a:lnTo>
                  <a:lnTo>
                    <a:pt x="6601" y="11344"/>
                  </a:lnTo>
                  <a:lnTo>
                    <a:pt x="7013" y="10863"/>
                  </a:lnTo>
                  <a:lnTo>
                    <a:pt x="7357" y="10244"/>
                  </a:lnTo>
                  <a:lnTo>
                    <a:pt x="7563" y="9626"/>
                  </a:lnTo>
                  <a:lnTo>
                    <a:pt x="7632" y="8869"/>
                  </a:lnTo>
                  <a:lnTo>
                    <a:pt x="7632" y="8869"/>
                  </a:lnTo>
                  <a:lnTo>
                    <a:pt x="7563" y="8388"/>
                  </a:lnTo>
                  <a:lnTo>
                    <a:pt x="7495" y="7976"/>
                  </a:lnTo>
                  <a:lnTo>
                    <a:pt x="7288" y="7494"/>
                  </a:lnTo>
                  <a:lnTo>
                    <a:pt x="7082" y="7151"/>
                  </a:lnTo>
                  <a:lnTo>
                    <a:pt x="7082" y="7151"/>
                  </a:lnTo>
                  <a:lnTo>
                    <a:pt x="6807" y="6738"/>
                  </a:lnTo>
                  <a:lnTo>
                    <a:pt x="6395" y="6463"/>
                  </a:lnTo>
                  <a:lnTo>
                    <a:pt x="6051" y="6188"/>
                  </a:lnTo>
                  <a:lnTo>
                    <a:pt x="5570" y="5982"/>
                  </a:lnTo>
                  <a:lnTo>
                    <a:pt x="5570" y="5982"/>
                  </a:lnTo>
                  <a:lnTo>
                    <a:pt x="5982" y="5776"/>
                  </a:lnTo>
                  <a:lnTo>
                    <a:pt x="6326" y="5501"/>
                  </a:lnTo>
                  <a:lnTo>
                    <a:pt x="6601" y="5226"/>
                  </a:lnTo>
                  <a:lnTo>
                    <a:pt x="6876" y="4882"/>
                  </a:lnTo>
                  <a:lnTo>
                    <a:pt x="6876" y="4882"/>
                  </a:lnTo>
                  <a:lnTo>
                    <a:pt x="7082" y="4538"/>
                  </a:lnTo>
                  <a:lnTo>
                    <a:pt x="7220" y="4126"/>
                  </a:lnTo>
                  <a:lnTo>
                    <a:pt x="7288" y="3713"/>
                  </a:lnTo>
                  <a:lnTo>
                    <a:pt x="7357" y="3301"/>
                  </a:lnTo>
                  <a:lnTo>
                    <a:pt x="7357" y="3301"/>
                  </a:lnTo>
                  <a:lnTo>
                    <a:pt x="7288" y="2544"/>
                  </a:lnTo>
                  <a:lnTo>
                    <a:pt x="7082" y="1926"/>
                  </a:lnTo>
                  <a:lnTo>
                    <a:pt x="6807" y="1376"/>
                  </a:lnTo>
                  <a:lnTo>
                    <a:pt x="6395" y="894"/>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39"/>
            <p:cNvSpPr/>
            <p:nvPr/>
          </p:nvSpPr>
          <p:spPr>
            <a:xfrm>
              <a:off x="4541325" y="5251700"/>
              <a:ext cx="190800" cy="221750"/>
            </a:xfrm>
            <a:custGeom>
              <a:rect b="b" l="l" r="r" t="t"/>
              <a:pathLst>
                <a:path extrusionOk="0" fill="none" h="8870" w="7632">
                  <a:moveTo>
                    <a:pt x="1856" y="1"/>
                  </a:moveTo>
                  <a:lnTo>
                    <a:pt x="69" y="1"/>
                  </a:lnTo>
                  <a:lnTo>
                    <a:pt x="2956" y="4401"/>
                  </a:lnTo>
                  <a:lnTo>
                    <a:pt x="0" y="8870"/>
                  </a:lnTo>
                  <a:lnTo>
                    <a:pt x="1788" y="8870"/>
                  </a:lnTo>
                  <a:lnTo>
                    <a:pt x="3781" y="5570"/>
                  </a:lnTo>
                  <a:lnTo>
                    <a:pt x="5844" y="8870"/>
                  </a:lnTo>
                  <a:lnTo>
                    <a:pt x="7631" y="8870"/>
                  </a:lnTo>
                  <a:lnTo>
                    <a:pt x="4606" y="4401"/>
                  </a:lnTo>
                  <a:lnTo>
                    <a:pt x="7494" y="1"/>
                  </a:lnTo>
                  <a:lnTo>
                    <a:pt x="5775" y="1"/>
                  </a:lnTo>
                  <a:lnTo>
                    <a:pt x="3781" y="3232"/>
                  </a:lnTo>
                  <a:lnTo>
                    <a:pt x="1856"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39"/>
            <p:cNvSpPr/>
            <p:nvPr/>
          </p:nvSpPr>
          <p:spPr>
            <a:xfrm>
              <a:off x="4364275" y="5201875"/>
              <a:ext cx="101450" cy="103125"/>
            </a:xfrm>
            <a:custGeom>
              <a:rect b="b" l="l" r="r" t="t"/>
              <a:pathLst>
                <a:path extrusionOk="0" fill="none" h="4125" w="4058">
                  <a:moveTo>
                    <a:pt x="3438" y="550"/>
                  </a:moveTo>
                  <a:lnTo>
                    <a:pt x="3438" y="550"/>
                  </a:lnTo>
                  <a:lnTo>
                    <a:pt x="3713" y="894"/>
                  </a:lnTo>
                  <a:lnTo>
                    <a:pt x="3920" y="1238"/>
                  </a:lnTo>
                  <a:lnTo>
                    <a:pt x="3988" y="1650"/>
                  </a:lnTo>
                  <a:lnTo>
                    <a:pt x="4057" y="2063"/>
                  </a:lnTo>
                  <a:lnTo>
                    <a:pt x="4057" y="2063"/>
                  </a:lnTo>
                  <a:lnTo>
                    <a:pt x="3988" y="2475"/>
                  </a:lnTo>
                  <a:lnTo>
                    <a:pt x="3920" y="2888"/>
                  </a:lnTo>
                  <a:lnTo>
                    <a:pt x="3713" y="3231"/>
                  </a:lnTo>
                  <a:lnTo>
                    <a:pt x="3507" y="3506"/>
                  </a:lnTo>
                  <a:lnTo>
                    <a:pt x="3507" y="3506"/>
                  </a:lnTo>
                  <a:lnTo>
                    <a:pt x="3163" y="3781"/>
                  </a:lnTo>
                  <a:lnTo>
                    <a:pt x="2820" y="3988"/>
                  </a:lnTo>
                  <a:lnTo>
                    <a:pt x="2476" y="4056"/>
                  </a:lnTo>
                  <a:lnTo>
                    <a:pt x="2063" y="4125"/>
                  </a:lnTo>
                  <a:lnTo>
                    <a:pt x="2063" y="4125"/>
                  </a:lnTo>
                  <a:lnTo>
                    <a:pt x="1582" y="4056"/>
                  </a:lnTo>
                  <a:lnTo>
                    <a:pt x="1238" y="3988"/>
                  </a:lnTo>
                  <a:lnTo>
                    <a:pt x="895" y="3781"/>
                  </a:lnTo>
                  <a:lnTo>
                    <a:pt x="551" y="3506"/>
                  </a:lnTo>
                  <a:lnTo>
                    <a:pt x="551" y="3506"/>
                  </a:lnTo>
                  <a:lnTo>
                    <a:pt x="345" y="3231"/>
                  </a:lnTo>
                  <a:lnTo>
                    <a:pt x="138" y="2888"/>
                  </a:lnTo>
                  <a:lnTo>
                    <a:pt x="70" y="2475"/>
                  </a:lnTo>
                  <a:lnTo>
                    <a:pt x="1" y="2063"/>
                  </a:lnTo>
                  <a:lnTo>
                    <a:pt x="1" y="2063"/>
                  </a:lnTo>
                  <a:lnTo>
                    <a:pt x="70" y="1581"/>
                  </a:lnTo>
                  <a:lnTo>
                    <a:pt x="138" y="1238"/>
                  </a:lnTo>
                  <a:lnTo>
                    <a:pt x="345" y="894"/>
                  </a:lnTo>
                  <a:lnTo>
                    <a:pt x="620" y="550"/>
                  </a:lnTo>
                  <a:lnTo>
                    <a:pt x="620" y="550"/>
                  </a:lnTo>
                  <a:lnTo>
                    <a:pt x="895" y="344"/>
                  </a:lnTo>
                  <a:lnTo>
                    <a:pt x="1238" y="138"/>
                  </a:lnTo>
                  <a:lnTo>
                    <a:pt x="1582" y="69"/>
                  </a:lnTo>
                  <a:lnTo>
                    <a:pt x="2063" y="0"/>
                  </a:lnTo>
                  <a:lnTo>
                    <a:pt x="2063" y="0"/>
                  </a:lnTo>
                  <a:lnTo>
                    <a:pt x="2476" y="69"/>
                  </a:lnTo>
                  <a:lnTo>
                    <a:pt x="2820" y="138"/>
                  </a:lnTo>
                  <a:lnTo>
                    <a:pt x="3163" y="344"/>
                  </a:lnTo>
                  <a:lnTo>
                    <a:pt x="3438" y="550"/>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39"/>
            <p:cNvSpPr/>
            <p:nvPr/>
          </p:nvSpPr>
          <p:spPr>
            <a:xfrm>
              <a:off x="4357400" y="5335925"/>
              <a:ext cx="115200" cy="110025"/>
            </a:xfrm>
            <a:custGeom>
              <a:rect b="b" l="l" r="r" t="t"/>
              <a:pathLst>
                <a:path extrusionOk="0" fill="none" h="4401" w="4608">
                  <a:moveTo>
                    <a:pt x="3988" y="3851"/>
                  </a:moveTo>
                  <a:lnTo>
                    <a:pt x="3988" y="3851"/>
                  </a:lnTo>
                  <a:lnTo>
                    <a:pt x="3645" y="4126"/>
                  </a:lnTo>
                  <a:lnTo>
                    <a:pt x="3232" y="4263"/>
                  </a:lnTo>
                  <a:lnTo>
                    <a:pt x="2820" y="4401"/>
                  </a:lnTo>
                  <a:lnTo>
                    <a:pt x="2338" y="4401"/>
                  </a:lnTo>
                  <a:lnTo>
                    <a:pt x="2338" y="4401"/>
                  </a:lnTo>
                  <a:lnTo>
                    <a:pt x="1788" y="4401"/>
                  </a:lnTo>
                  <a:lnTo>
                    <a:pt x="1376" y="4263"/>
                  </a:lnTo>
                  <a:lnTo>
                    <a:pt x="963" y="4126"/>
                  </a:lnTo>
                  <a:lnTo>
                    <a:pt x="620" y="3851"/>
                  </a:lnTo>
                  <a:lnTo>
                    <a:pt x="620" y="3851"/>
                  </a:lnTo>
                  <a:lnTo>
                    <a:pt x="345" y="3507"/>
                  </a:lnTo>
                  <a:lnTo>
                    <a:pt x="207" y="3163"/>
                  </a:lnTo>
                  <a:lnTo>
                    <a:pt x="70" y="2751"/>
                  </a:lnTo>
                  <a:lnTo>
                    <a:pt x="1" y="2269"/>
                  </a:lnTo>
                  <a:lnTo>
                    <a:pt x="1" y="2269"/>
                  </a:lnTo>
                  <a:lnTo>
                    <a:pt x="70" y="1788"/>
                  </a:lnTo>
                  <a:lnTo>
                    <a:pt x="207" y="1307"/>
                  </a:lnTo>
                  <a:lnTo>
                    <a:pt x="345" y="963"/>
                  </a:lnTo>
                  <a:lnTo>
                    <a:pt x="620" y="619"/>
                  </a:lnTo>
                  <a:lnTo>
                    <a:pt x="620" y="619"/>
                  </a:lnTo>
                  <a:lnTo>
                    <a:pt x="963" y="344"/>
                  </a:lnTo>
                  <a:lnTo>
                    <a:pt x="1376" y="138"/>
                  </a:lnTo>
                  <a:lnTo>
                    <a:pt x="1788" y="1"/>
                  </a:lnTo>
                  <a:lnTo>
                    <a:pt x="2270" y="1"/>
                  </a:lnTo>
                  <a:lnTo>
                    <a:pt x="2270" y="1"/>
                  </a:lnTo>
                  <a:lnTo>
                    <a:pt x="2751" y="1"/>
                  </a:lnTo>
                  <a:lnTo>
                    <a:pt x="3232" y="138"/>
                  </a:lnTo>
                  <a:lnTo>
                    <a:pt x="3576" y="344"/>
                  </a:lnTo>
                  <a:lnTo>
                    <a:pt x="3920" y="619"/>
                  </a:lnTo>
                  <a:lnTo>
                    <a:pt x="3920" y="619"/>
                  </a:lnTo>
                  <a:lnTo>
                    <a:pt x="4195" y="963"/>
                  </a:lnTo>
                  <a:lnTo>
                    <a:pt x="4401" y="1307"/>
                  </a:lnTo>
                  <a:lnTo>
                    <a:pt x="4538" y="1788"/>
                  </a:lnTo>
                  <a:lnTo>
                    <a:pt x="4607" y="2269"/>
                  </a:lnTo>
                  <a:lnTo>
                    <a:pt x="4607" y="2269"/>
                  </a:lnTo>
                  <a:lnTo>
                    <a:pt x="4538" y="2751"/>
                  </a:lnTo>
                  <a:lnTo>
                    <a:pt x="4401" y="3163"/>
                  </a:lnTo>
                  <a:lnTo>
                    <a:pt x="4263" y="3507"/>
                  </a:lnTo>
                  <a:lnTo>
                    <a:pt x="3988" y="385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39"/>
            <p:cNvSpPr/>
            <p:nvPr/>
          </p:nvSpPr>
          <p:spPr>
            <a:xfrm>
              <a:off x="4319600" y="5170925"/>
              <a:ext cx="190800" cy="305950"/>
            </a:xfrm>
            <a:custGeom>
              <a:rect b="b" l="l" r="r" t="t"/>
              <a:pathLst>
                <a:path extrusionOk="0" fill="none" h="12238" w="7632">
                  <a:moveTo>
                    <a:pt x="6394" y="894"/>
                  </a:moveTo>
                  <a:lnTo>
                    <a:pt x="6394" y="894"/>
                  </a:lnTo>
                  <a:lnTo>
                    <a:pt x="5844" y="482"/>
                  </a:lnTo>
                  <a:lnTo>
                    <a:pt x="5225" y="207"/>
                  </a:lnTo>
                  <a:lnTo>
                    <a:pt x="4538" y="69"/>
                  </a:lnTo>
                  <a:lnTo>
                    <a:pt x="3850" y="1"/>
                  </a:lnTo>
                  <a:lnTo>
                    <a:pt x="3850" y="1"/>
                  </a:lnTo>
                  <a:lnTo>
                    <a:pt x="3094" y="69"/>
                  </a:lnTo>
                  <a:lnTo>
                    <a:pt x="2407" y="207"/>
                  </a:lnTo>
                  <a:lnTo>
                    <a:pt x="1788" y="482"/>
                  </a:lnTo>
                  <a:lnTo>
                    <a:pt x="1238" y="894"/>
                  </a:lnTo>
                  <a:lnTo>
                    <a:pt x="1238" y="894"/>
                  </a:lnTo>
                  <a:lnTo>
                    <a:pt x="825" y="1376"/>
                  </a:lnTo>
                  <a:lnTo>
                    <a:pt x="550" y="1926"/>
                  </a:lnTo>
                  <a:lnTo>
                    <a:pt x="344" y="2544"/>
                  </a:lnTo>
                  <a:lnTo>
                    <a:pt x="275" y="3301"/>
                  </a:lnTo>
                  <a:lnTo>
                    <a:pt x="275" y="3301"/>
                  </a:lnTo>
                  <a:lnTo>
                    <a:pt x="344" y="3713"/>
                  </a:lnTo>
                  <a:lnTo>
                    <a:pt x="413" y="4126"/>
                  </a:lnTo>
                  <a:lnTo>
                    <a:pt x="550" y="4469"/>
                  </a:lnTo>
                  <a:lnTo>
                    <a:pt x="757" y="4882"/>
                  </a:lnTo>
                  <a:lnTo>
                    <a:pt x="757" y="4882"/>
                  </a:lnTo>
                  <a:lnTo>
                    <a:pt x="1032" y="5157"/>
                  </a:lnTo>
                  <a:lnTo>
                    <a:pt x="1307" y="5501"/>
                  </a:lnTo>
                  <a:lnTo>
                    <a:pt x="1650" y="5707"/>
                  </a:lnTo>
                  <a:lnTo>
                    <a:pt x="1994" y="5982"/>
                  </a:lnTo>
                  <a:lnTo>
                    <a:pt x="1994" y="5982"/>
                  </a:lnTo>
                  <a:lnTo>
                    <a:pt x="1582" y="6188"/>
                  </a:lnTo>
                  <a:lnTo>
                    <a:pt x="1169" y="6463"/>
                  </a:lnTo>
                  <a:lnTo>
                    <a:pt x="825" y="6738"/>
                  </a:lnTo>
                  <a:lnTo>
                    <a:pt x="550" y="7151"/>
                  </a:lnTo>
                  <a:lnTo>
                    <a:pt x="550" y="7151"/>
                  </a:lnTo>
                  <a:lnTo>
                    <a:pt x="344" y="7563"/>
                  </a:lnTo>
                  <a:lnTo>
                    <a:pt x="138" y="7976"/>
                  </a:lnTo>
                  <a:lnTo>
                    <a:pt x="69" y="8388"/>
                  </a:lnTo>
                  <a:lnTo>
                    <a:pt x="0" y="8869"/>
                  </a:lnTo>
                  <a:lnTo>
                    <a:pt x="0" y="8869"/>
                  </a:lnTo>
                  <a:lnTo>
                    <a:pt x="69" y="9626"/>
                  </a:lnTo>
                  <a:lnTo>
                    <a:pt x="275" y="10244"/>
                  </a:lnTo>
                  <a:lnTo>
                    <a:pt x="619" y="10863"/>
                  </a:lnTo>
                  <a:lnTo>
                    <a:pt x="1032" y="11344"/>
                  </a:lnTo>
                  <a:lnTo>
                    <a:pt x="1032" y="11344"/>
                  </a:lnTo>
                  <a:lnTo>
                    <a:pt x="1650" y="11757"/>
                  </a:lnTo>
                  <a:lnTo>
                    <a:pt x="2269" y="12032"/>
                  </a:lnTo>
                  <a:lnTo>
                    <a:pt x="3025" y="12169"/>
                  </a:lnTo>
                  <a:lnTo>
                    <a:pt x="3850" y="12238"/>
                  </a:lnTo>
                  <a:lnTo>
                    <a:pt x="3850" y="12238"/>
                  </a:lnTo>
                  <a:lnTo>
                    <a:pt x="4607" y="12169"/>
                  </a:lnTo>
                  <a:lnTo>
                    <a:pt x="5363" y="12032"/>
                  </a:lnTo>
                  <a:lnTo>
                    <a:pt x="5982" y="11757"/>
                  </a:lnTo>
                  <a:lnTo>
                    <a:pt x="6600" y="11344"/>
                  </a:lnTo>
                  <a:lnTo>
                    <a:pt x="6600" y="11344"/>
                  </a:lnTo>
                  <a:lnTo>
                    <a:pt x="7013" y="10863"/>
                  </a:lnTo>
                  <a:lnTo>
                    <a:pt x="7357" y="10244"/>
                  </a:lnTo>
                  <a:lnTo>
                    <a:pt x="7563" y="9626"/>
                  </a:lnTo>
                  <a:lnTo>
                    <a:pt x="7632" y="8869"/>
                  </a:lnTo>
                  <a:lnTo>
                    <a:pt x="7632" y="8869"/>
                  </a:lnTo>
                  <a:lnTo>
                    <a:pt x="7563" y="8388"/>
                  </a:lnTo>
                  <a:lnTo>
                    <a:pt x="7494" y="7976"/>
                  </a:lnTo>
                  <a:lnTo>
                    <a:pt x="7288" y="7494"/>
                  </a:lnTo>
                  <a:lnTo>
                    <a:pt x="7082" y="7151"/>
                  </a:lnTo>
                  <a:lnTo>
                    <a:pt x="7082" y="7151"/>
                  </a:lnTo>
                  <a:lnTo>
                    <a:pt x="6738" y="6738"/>
                  </a:lnTo>
                  <a:lnTo>
                    <a:pt x="6394" y="6463"/>
                  </a:lnTo>
                  <a:lnTo>
                    <a:pt x="6050" y="6188"/>
                  </a:lnTo>
                  <a:lnTo>
                    <a:pt x="5569" y="5982"/>
                  </a:lnTo>
                  <a:lnTo>
                    <a:pt x="5569" y="5982"/>
                  </a:lnTo>
                  <a:lnTo>
                    <a:pt x="5982" y="5776"/>
                  </a:lnTo>
                  <a:lnTo>
                    <a:pt x="6325" y="5501"/>
                  </a:lnTo>
                  <a:lnTo>
                    <a:pt x="6600" y="5226"/>
                  </a:lnTo>
                  <a:lnTo>
                    <a:pt x="6875" y="4882"/>
                  </a:lnTo>
                  <a:lnTo>
                    <a:pt x="6875" y="4882"/>
                  </a:lnTo>
                  <a:lnTo>
                    <a:pt x="7082" y="4538"/>
                  </a:lnTo>
                  <a:lnTo>
                    <a:pt x="7219" y="4126"/>
                  </a:lnTo>
                  <a:lnTo>
                    <a:pt x="7288" y="3713"/>
                  </a:lnTo>
                  <a:lnTo>
                    <a:pt x="7357" y="3301"/>
                  </a:lnTo>
                  <a:lnTo>
                    <a:pt x="7357" y="3301"/>
                  </a:lnTo>
                  <a:lnTo>
                    <a:pt x="7288" y="2544"/>
                  </a:lnTo>
                  <a:lnTo>
                    <a:pt x="7082" y="1926"/>
                  </a:lnTo>
                  <a:lnTo>
                    <a:pt x="6807" y="1376"/>
                  </a:lnTo>
                  <a:lnTo>
                    <a:pt x="6394" y="894"/>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39"/>
            <p:cNvSpPr/>
            <p:nvPr/>
          </p:nvSpPr>
          <p:spPr>
            <a:xfrm>
              <a:off x="4097875" y="5251700"/>
              <a:ext cx="190800" cy="221750"/>
            </a:xfrm>
            <a:custGeom>
              <a:rect b="b" l="l" r="r" t="t"/>
              <a:pathLst>
                <a:path extrusionOk="0" fill="none" h="8870" w="7632">
                  <a:moveTo>
                    <a:pt x="1857" y="1"/>
                  </a:moveTo>
                  <a:lnTo>
                    <a:pt x="69" y="1"/>
                  </a:lnTo>
                  <a:lnTo>
                    <a:pt x="2957" y="4401"/>
                  </a:lnTo>
                  <a:lnTo>
                    <a:pt x="1" y="8870"/>
                  </a:lnTo>
                  <a:lnTo>
                    <a:pt x="1788" y="8870"/>
                  </a:lnTo>
                  <a:lnTo>
                    <a:pt x="3782" y="5570"/>
                  </a:lnTo>
                  <a:lnTo>
                    <a:pt x="5844" y="8870"/>
                  </a:lnTo>
                  <a:lnTo>
                    <a:pt x="7632" y="8870"/>
                  </a:lnTo>
                  <a:lnTo>
                    <a:pt x="4607" y="4401"/>
                  </a:lnTo>
                  <a:lnTo>
                    <a:pt x="7494" y="1"/>
                  </a:lnTo>
                  <a:lnTo>
                    <a:pt x="5776" y="1"/>
                  </a:lnTo>
                  <a:lnTo>
                    <a:pt x="3782" y="3232"/>
                  </a:lnTo>
                  <a:lnTo>
                    <a:pt x="1857"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39"/>
            <p:cNvSpPr/>
            <p:nvPr/>
          </p:nvSpPr>
          <p:spPr>
            <a:xfrm>
              <a:off x="2664450" y="4342500"/>
              <a:ext cx="2296275" cy="874850"/>
            </a:xfrm>
            <a:custGeom>
              <a:rect b="b" l="l" r="r" t="t"/>
              <a:pathLst>
                <a:path extrusionOk="0" h="34994" w="91851">
                  <a:moveTo>
                    <a:pt x="58369" y="9763"/>
                  </a:moveTo>
                  <a:lnTo>
                    <a:pt x="58919" y="9831"/>
                  </a:lnTo>
                  <a:lnTo>
                    <a:pt x="59400" y="9900"/>
                  </a:lnTo>
                  <a:lnTo>
                    <a:pt x="59881" y="9969"/>
                  </a:lnTo>
                  <a:lnTo>
                    <a:pt x="60294" y="10175"/>
                  </a:lnTo>
                  <a:lnTo>
                    <a:pt x="60706" y="10381"/>
                  </a:lnTo>
                  <a:lnTo>
                    <a:pt x="61119" y="10588"/>
                  </a:lnTo>
                  <a:lnTo>
                    <a:pt x="61463" y="10863"/>
                  </a:lnTo>
                  <a:lnTo>
                    <a:pt x="61738" y="11206"/>
                  </a:lnTo>
                  <a:lnTo>
                    <a:pt x="62013" y="11619"/>
                  </a:lnTo>
                  <a:lnTo>
                    <a:pt x="62219" y="12031"/>
                  </a:lnTo>
                  <a:lnTo>
                    <a:pt x="62425" y="12444"/>
                  </a:lnTo>
                  <a:lnTo>
                    <a:pt x="62631" y="12856"/>
                  </a:lnTo>
                  <a:lnTo>
                    <a:pt x="62838" y="13819"/>
                  </a:lnTo>
                  <a:lnTo>
                    <a:pt x="62906" y="14850"/>
                  </a:lnTo>
                  <a:lnTo>
                    <a:pt x="62906" y="15331"/>
                  </a:lnTo>
                  <a:lnTo>
                    <a:pt x="53694" y="15331"/>
                  </a:lnTo>
                  <a:lnTo>
                    <a:pt x="53625" y="15194"/>
                  </a:lnTo>
                  <a:lnTo>
                    <a:pt x="53831" y="14094"/>
                  </a:lnTo>
                  <a:lnTo>
                    <a:pt x="54175" y="13063"/>
                  </a:lnTo>
                  <a:lnTo>
                    <a:pt x="54656" y="12169"/>
                  </a:lnTo>
                  <a:lnTo>
                    <a:pt x="55206" y="11344"/>
                  </a:lnTo>
                  <a:lnTo>
                    <a:pt x="55550" y="11000"/>
                  </a:lnTo>
                  <a:lnTo>
                    <a:pt x="55894" y="10656"/>
                  </a:lnTo>
                  <a:lnTo>
                    <a:pt x="56238" y="10381"/>
                  </a:lnTo>
                  <a:lnTo>
                    <a:pt x="56650" y="10175"/>
                  </a:lnTo>
                  <a:lnTo>
                    <a:pt x="57063" y="10038"/>
                  </a:lnTo>
                  <a:lnTo>
                    <a:pt x="57475" y="9900"/>
                  </a:lnTo>
                  <a:lnTo>
                    <a:pt x="57888" y="9831"/>
                  </a:lnTo>
                  <a:lnTo>
                    <a:pt x="58369" y="9763"/>
                  </a:lnTo>
                  <a:close/>
                  <a:moveTo>
                    <a:pt x="12650" y="3025"/>
                  </a:moveTo>
                  <a:lnTo>
                    <a:pt x="13544" y="3163"/>
                  </a:lnTo>
                  <a:lnTo>
                    <a:pt x="14438" y="3438"/>
                  </a:lnTo>
                  <a:lnTo>
                    <a:pt x="15194" y="3713"/>
                  </a:lnTo>
                  <a:lnTo>
                    <a:pt x="15950" y="4125"/>
                  </a:lnTo>
                  <a:lnTo>
                    <a:pt x="16706" y="4675"/>
                  </a:lnTo>
                  <a:lnTo>
                    <a:pt x="17325" y="5294"/>
                  </a:lnTo>
                  <a:lnTo>
                    <a:pt x="17875" y="5981"/>
                  </a:lnTo>
                  <a:lnTo>
                    <a:pt x="18425" y="6738"/>
                  </a:lnTo>
                  <a:lnTo>
                    <a:pt x="18906" y="7563"/>
                  </a:lnTo>
                  <a:lnTo>
                    <a:pt x="19250" y="8456"/>
                  </a:lnTo>
                  <a:lnTo>
                    <a:pt x="19594" y="9350"/>
                  </a:lnTo>
                  <a:lnTo>
                    <a:pt x="19800" y="10313"/>
                  </a:lnTo>
                  <a:lnTo>
                    <a:pt x="20006" y="11413"/>
                  </a:lnTo>
                  <a:lnTo>
                    <a:pt x="20144" y="12444"/>
                  </a:lnTo>
                  <a:lnTo>
                    <a:pt x="20144" y="13613"/>
                  </a:lnTo>
                  <a:lnTo>
                    <a:pt x="20144" y="14025"/>
                  </a:lnTo>
                  <a:lnTo>
                    <a:pt x="20144" y="15194"/>
                  </a:lnTo>
                  <a:lnTo>
                    <a:pt x="20006" y="16294"/>
                  </a:lnTo>
                  <a:lnTo>
                    <a:pt x="19869" y="17325"/>
                  </a:lnTo>
                  <a:lnTo>
                    <a:pt x="19594" y="18356"/>
                  </a:lnTo>
                  <a:lnTo>
                    <a:pt x="19250" y="19250"/>
                  </a:lnTo>
                  <a:lnTo>
                    <a:pt x="18906" y="20144"/>
                  </a:lnTo>
                  <a:lnTo>
                    <a:pt x="18425" y="20969"/>
                  </a:lnTo>
                  <a:lnTo>
                    <a:pt x="17944" y="21725"/>
                  </a:lnTo>
                  <a:lnTo>
                    <a:pt x="17325" y="22413"/>
                  </a:lnTo>
                  <a:lnTo>
                    <a:pt x="16706" y="23031"/>
                  </a:lnTo>
                  <a:lnTo>
                    <a:pt x="16019" y="23581"/>
                  </a:lnTo>
                  <a:lnTo>
                    <a:pt x="15263" y="23994"/>
                  </a:lnTo>
                  <a:lnTo>
                    <a:pt x="14438" y="24269"/>
                  </a:lnTo>
                  <a:lnTo>
                    <a:pt x="13613" y="24544"/>
                  </a:lnTo>
                  <a:lnTo>
                    <a:pt x="12650" y="24681"/>
                  </a:lnTo>
                  <a:lnTo>
                    <a:pt x="10794" y="24681"/>
                  </a:lnTo>
                  <a:lnTo>
                    <a:pt x="9900" y="24544"/>
                  </a:lnTo>
                  <a:lnTo>
                    <a:pt x="9075" y="24269"/>
                  </a:lnTo>
                  <a:lnTo>
                    <a:pt x="8319" y="23994"/>
                  </a:lnTo>
                  <a:lnTo>
                    <a:pt x="7563" y="23513"/>
                  </a:lnTo>
                  <a:lnTo>
                    <a:pt x="6944" y="23031"/>
                  </a:lnTo>
                  <a:lnTo>
                    <a:pt x="6325" y="22413"/>
                  </a:lnTo>
                  <a:lnTo>
                    <a:pt x="5775" y="21725"/>
                  </a:lnTo>
                  <a:lnTo>
                    <a:pt x="5225" y="20969"/>
                  </a:lnTo>
                  <a:lnTo>
                    <a:pt x="4813" y="20144"/>
                  </a:lnTo>
                  <a:lnTo>
                    <a:pt x="4469" y="19250"/>
                  </a:lnTo>
                  <a:lnTo>
                    <a:pt x="4125" y="18356"/>
                  </a:lnTo>
                  <a:lnTo>
                    <a:pt x="3919" y="17325"/>
                  </a:lnTo>
                  <a:lnTo>
                    <a:pt x="3713" y="16294"/>
                  </a:lnTo>
                  <a:lnTo>
                    <a:pt x="3644" y="15194"/>
                  </a:lnTo>
                  <a:lnTo>
                    <a:pt x="3644" y="14025"/>
                  </a:lnTo>
                  <a:lnTo>
                    <a:pt x="3644" y="13613"/>
                  </a:lnTo>
                  <a:lnTo>
                    <a:pt x="3644" y="12444"/>
                  </a:lnTo>
                  <a:lnTo>
                    <a:pt x="3713" y="11413"/>
                  </a:lnTo>
                  <a:lnTo>
                    <a:pt x="3919" y="10381"/>
                  </a:lnTo>
                  <a:lnTo>
                    <a:pt x="4125" y="9350"/>
                  </a:lnTo>
                  <a:lnTo>
                    <a:pt x="4469" y="8456"/>
                  </a:lnTo>
                  <a:lnTo>
                    <a:pt x="4813" y="7563"/>
                  </a:lnTo>
                  <a:lnTo>
                    <a:pt x="5225" y="6738"/>
                  </a:lnTo>
                  <a:lnTo>
                    <a:pt x="5775" y="5981"/>
                  </a:lnTo>
                  <a:lnTo>
                    <a:pt x="6325" y="5294"/>
                  </a:lnTo>
                  <a:lnTo>
                    <a:pt x="6944" y="4675"/>
                  </a:lnTo>
                  <a:lnTo>
                    <a:pt x="7563" y="4125"/>
                  </a:lnTo>
                  <a:lnTo>
                    <a:pt x="8319" y="3713"/>
                  </a:lnTo>
                  <a:lnTo>
                    <a:pt x="9075" y="3438"/>
                  </a:lnTo>
                  <a:lnTo>
                    <a:pt x="9900" y="3163"/>
                  </a:lnTo>
                  <a:lnTo>
                    <a:pt x="10794" y="3025"/>
                  </a:lnTo>
                  <a:close/>
                  <a:moveTo>
                    <a:pt x="38156" y="9900"/>
                  </a:moveTo>
                  <a:lnTo>
                    <a:pt x="38775" y="10038"/>
                  </a:lnTo>
                  <a:lnTo>
                    <a:pt x="39325" y="10175"/>
                  </a:lnTo>
                  <a:lnTo>
                    <a:pt x="39806" y="10450"/>
                  </a:lnTo>
                  <a:lnTo>
                    <a:pt x="40288" y="10725"/>
                  </a:lnTo>
                  <a:lnTo>
                    <a:pt x="40700" y="11138"/>
                  </a:lnTo>
                  <a:lnTo>
                    <a:pt x="41113" y="11550"/>
                  </a:lnTo>
                  <a:lnTo>
                    <a:pt x="41456" y="12031"/>
                  </a:lnTo>
                  <a:lnTo>
                    <a:pt x="41800" y="12650"/>
                  </a:lnTo>
                  <a:lnTo>
                    <a:pt x="42075" y="13200"/>
                  </a:lnTo>
                  <a:lnTo>
                    <a:pt x="42281" y="13888"/>
                  </a:lnTo>
                  <a:lnTo>
                    <a:pt x="42488" y="14575"/>
                  </a:lnTo>
                  <a:lnTo>
                    <a:pt x="42625" y="15263"/>
                  </a:lnTo>
                  <a:lnTo>
                    <a:pt x="42694" y="16019"/>
                  </a:lnTo>
                  <a:lnTo>
                    <a:pt x="42763" y="16844"/>
                  </a:lnTo>
                  <a:lnTo>
                    <a:pt x="42831" y="17669"/>
                  </a:lnTo>
                  <a:lnTo>
                    <a:pt x="42831" y="18081"/>
                  </a:lnTo>
                  <a:lnTo>
                    <a:pt x="42763" y="18769"/>
                  </a:lnTo>
                  <a:lnTo>
                    <a:pt x="42694" y="19456"/>
                  </a:lnTo>
                  <a:lnTo>
                    <a:pt x="42625" y="20144"/>
                  </a:lnTo>
                  <a:lnTo>
                    <a:pt x="42488" y="20763"/>
                  </a:lnTo>
                  <a:lnTo>
                    <a:pt x="42281" y="21381"/>
                  </a:lnTo>
                  <a:lnTo>
                    <a:pt x="42075" y="21931"/>
                  </a:lnTo>
                  <a:lnTo>
                    <a:pt x="41800" y="22481"/>
                  </a:lnTo>
                  <a:lnTo>
                    <a:pt x="41456" y="22963"/>
                  </a:lnTo>
                  <a:lnTo>
                    <a:pt x="41113" y="23375"/>
                  </a:lnTo>
                  <a:lnTo>
                    <a:pt x="40700" y="23788"/>
                  </a:lnTo>
                  <a:lnTo>
                    <a:pt x="40288" y="24131"/>
                  </a:lnTo>
                  <a:lnTo>
                    <a:pt x="39806" y="24338"/>
                  </a:lnTo>
                  <a:lnTo>
                    <a:pt x="39325" y="24544"/>
                  </a:lnTo>
                  <a:lnTo>
                    <a:pt x="38775" y="24750"/>
                  </a:lnTo>
                  <a:lnTo>
                    <a:pt x="38156" y="24819"/>
                  </a:lnTo>
                  <a:lnTo>
                    <a:pt x="36781" y="24819"/>
                  </a:lnTo>
                  <a:lnTo>
                    <a:pt x="36094" y="24681"/>
                  </a:lnTo>
                  <a:lnTo>
                    <a:pt x="35406" y="24475"/>
                  </a:lnTo>
                  <a:lnTo>
                    <a:pt x="34856" y="24131"/>
                  </a:lnTo>
                  <a:lnTo>
                    <a:pt x="34306" y="23788"/>
                  </a:lnTo>
                  <a:lnTo>
                    <a:pt x="33825" y="23375"/>
                  </a:lnTo>
                  <a:lnTo>
                    <a:pt x="33413" y="22825"/>
                  </a:lnTo>
                  <a:lnTo>
                    <a:pt x="33069" y="22275"/>
                  </a:lnTo>
                  <a:lnTo>
                    <a:pt x="33069" y="12513"/>
                  </a:lnTo>
                  <a:lnTo>
                    <a:pt x="33413" y="11963"/>
                  </a:lnTo>
                  <a:lnTo>
                    <a:pt x="33825" y="11413"/>
                  </a:lnTo>
                  <a:lnTo>
                    <a:pt x="34306" y="11000"/>
                  </a:lnTo>
                  <a:lnTo>
                    <a:pt x="34856" y="10588"/>
                  </a:lnTo>
                  <a:lnTo>
                    <a:pt x="35475" y="10313"/>
                  </a:lnTo>
                  <a:lnTo>
                    <a:pt x="36094" y="10038"/>
                  </a:lnTo>
                  <a:lnTo>
                    <a:pt x="36781" y="9900"/>
                  </a:lnTo>
                  <a:close/>
                  <a:moveTo>
                    <a:pt x="82019" y="6944"/>
                  </a:moveTo>
                  <a:lnTo>
                    <a:pt x="81125" y="7013"/>
                  </a:lnTo>
                  <a:lnTo>
                    <a:pt x="80231" y="7150"/>
                  </a:lnTo>
                  <a:lnTo>
                    <a:pt x="79406" y="7425"/>
                  </a:lnTo>
                  <a:lnTo>
                    <a:pt x="78581" y="7838"/>
                  </a:lnTo>
                  <a:lnTo>
                    <a:pt x="77894" y="8319"/>
                  </a:lnTo>
                  <a:lnTo>
                    <a:pt x="77206" y="8869"/>
                  </a:lnTo>
                  <a:lnTo>
                    <a:pt x="76656" y="9556"/>
                  </a:lnTo>
                  <a:lnTo>
                    <a:pt x="76106" y="10244"/>
                  </a:lnTo>
                  <a:lnTo>
                    <a:pt x="75831" y="7288"/>
                  </a:lnTo>
                  <a:lnTo>
                    <a:pt x="69575" y="7288"/>
                  </a:lnTo>
                  <a:lnTo>
                    <a:pt x="69575" y="9625"/>
                  </a:lnTo>
                  <a:lnTo>
                    <a:pt x="72600" y="10175"/>
                  </a:lnTo>
                  <a:lnTo>
                    <a:pt x="72600" y="24475"/>
                  </a:lnTo>
                  <a:lnTo>
                    <a:pt x="69575" y="24956"/>
                  </a:lnTo>
                  <a:lnTo>
                    <a:pt x="69575" y="27294"/>
                  </a:lnTo>
                  <a:lnTo>
                    <a:pt x="79269" y="27294"/>
                  </a:lnTo>
                  <a:lnTo>
                    <a:pt x="79269" y="24956"/>
                  </a:lnTo>
                  <a:lnTo>
                    <a:pt x="76244" y="24475"/>
                  </a:lnTo>
                  <a:lnTo>
                    <a:pt x="76244" y="12719"/>
                  </a:lnTo>
                  <a:lnTo>
                    <a:pt x="76656" y="12100"/>
                  </a:lnTo>
                  <a:lnTo>
                    <a:pt x="77069" y="11550"/>
                  </a:lnTo>
                  <a:lnTo>
                    <a:pt x="77619" y="11069"/>
                  </a:lnTo>
                  <a:lnTo>
                    <a:pt x="78169" y="10656"/>
                  </a:lnTo>
                  <a:lnTo>
                    <a:pt x="78788" y="10313"/>
                  </a:lnTo>
                  <a:lnTo>
                    <a:pt x="79475" y="10106"/>
                  </a:lnTo>
                  <a:lnTo>
                    <a:pt x="80163" y="9900"/>
                  </a:lnTo>
                  <a:lnTo>
                    <a:pt x="80919" y="9900"/>
                  </a:lnTo>
                  <a:lnTo>
                    <a:pt x="81950" y="9969"/>
                  </a:lnTo>
                  <a:lnTo>
                    <a:pt x="82431" y="10038"/>
                  </a:lnTo>
                  <a:lnTo>
                    <a:pt x="82844" y="10175"/>
                  </a:lnTo>
                  <a:lnTo>
                    <a:pt x="83188" y="10313"/>
                  </a:lnTo>
                  <a:lnTo>
                    <a:pt x="83531" y="10519"/>
                  </a:lnTo>
                  <a:lnTo>
                    <a:pt x="83875" y="10725"/>
                  </a:lnTo>
                  <a:lnTo>
                    <a:pt x="84150" y="11000"/>
                  </a:lnTo>
                  <a:lnTo>
                    <a:pt x="84356" y="11275"/>
                  </a:lnTo>
                  <a:lnTo>
                    <a:pt x="84563" y="11619"/>
                  </a:lnTo>
                  <a:lnTo>
                    <a:pt x="84769" y="12031"/>
                  </a:lnTo>
                  <a:lnTo>
                    <a:pt x="84906" y="12513"/>
                  </a:lnTo>
                  <a:lnTo>
                    <a:pt x="85113" y="13544"/>
                  </a:lnTo>
                  <a:lnTo>
                    <a:pt x="85181" y="14713"/>
                  </a:lnTo>
                  <a:lnTo>
                    <a:pt x="85181" y="24475"/>
                  </a:lnTo>
                  <a:lnTo>
                    <a:pt x="82156" y="24956"/>
                  </a:lnTo>
                  <a:lnTo>
                    <a:pt x="82156" y="27294"/>
                  </a:lnTo>
                  <a:lnTo>
                    <a:pt x="91850" y="27294"/>
                  </a:lnTo>
                  <a:lnTo>
                    <a:pt x="91850" y="24956"/>
                  </a:lnTo>
                  <a:lnTo>
                    <a:pt x="88825" y="24475"/>
                  </a:lnTo>
                  <a:lnTo>
                    <a:pt x="88825" y="14644"/>
                  </a:lnTo>
                  <a:lnTo>
                    <a:pt x="88756" y="13681"/>
                  </a:lnTo>
                  <a:lnTo>
                    <a:pt x="88688" y="12856"/>
                  </a:lnTo>
                  <a:lnTo>
                    <a:pt x="88550" y="11963"/>
                  </a:lnTo>
                  <a:lnTo>
                    <a:pt x="88344" y="11206"/>
                  </a:lnTo>
                  <a:lnTo>
                    <a:pt x="88138" y="10519"/>
                  </a:lnTo>
                  <a:lnTo>
                    <a:pt x="87794" y="9900"/>
                  </a:lnTo>
                  <a:lnTo>
                    <a:pt x="87450" y="9350"/>
                  </a:lnTo>
                  <a:lnTo>
                    <a:pt x="87038" y="8800"/>
                  </a:lnTo>
                  <a:lnTo>
                    <a:pt x="86556" y="8388"/>
                  </a:lnTo>
                  <a:lnTo>
                    <a:pt x="86075" y="7975"/>
                  </a:lnTo>
                  <a:lnTo>
                    <a:pt x="85525" y="7700"/>
                  </a:lnTo>
                  <a:lnTo>
                    <a:pt x="84906" y="7425"/>
                  </a:lnTo>
                  <a:lnTo>
                    <a:pt x="84288" y="7219"/>
                  </a:lnTo>
                  <a:lnTo>
                    <a:pt x="83531" y="7013"/>
                  </a:lnTo>
                  <a:lnTo>
                    <a:pt x="82844" y="6944"/>
                  </a:lnTo>
                  <a:close/>
                  <a:moveTo>
                    <a:pt x="11688" y="0"/>
                  </a:moveTo>
                  <a:lnTo>
                    <a:pt x="10381" y="69"/>
                  </a:lnTo>
                  <a:lnTo>
                    <a:pt x="9213" y="275"/>
                  </a:lnTo>
                  <a:lnTo>
                    <a:pt x="8044" y="550"/>
                  </a:lnTo>
                  <a:lnTo>
                    <a:pt x="6944" y="963"/>
                  </a:lnTo>
                  <a:lnTo>
                    <a:pt x="5913" y="1513"/>
                  </a:lnTo>
                  <a:lnTo>
                    <a:pt x="4950" y="2200"/>
                  </a:lnTo>
                  <a:lnTo>
                    <a:pt x="4056" y="2956"/>
                  </a:lnTo>
                  <a:lnTo>
                    <a:pt x="3231" y="3919"/>
                  </a:lnTo>
                  <a:lnTo>
                    <a:pt x="2475" y="4881"/>
                  </a:lnTo>
                  <a:lnTo>
                    <a:pt x="1788" y="5981"/>
                  </a:lnTo>
                  <a:lnTo>
                    <a:pt x="1238" y="7081"/>
                  </a:lnTo>
                  <a:lnTo>
                    <a:pt x="756" y="8319"/>
                  </a:lnTo>
                  <a:lnTo>
                    <a:pt x="413" y="9556"/>
                  </a:lnTo>
                  <a:lnTo>
                    <a:pt x="206" y="10863"/>
                  </a:lnTo>
                  <a:lnTo>
                    <a:pt x="0" y="12238"/>
                  </a:lnTo>
                  <a:lnTo>
                    <a:pt x="0" y="13681"/>
                  </a:lnTo>
                  <a:lnTo>
                    <a:pt x="0" y="14025"/>
                  </a:lnTo>
                  <a:lnTo>
                    <a:pt x="0" y="15469"/>
                  </a:lnTo>
                  <a:lnTo>
                    <a:pt x="206" y="16844"/>
                  </a:lnTo>
                  <a:lnTo>
                    <a:pt x="413" y="18150"/>
                  </a:lnTo>
                  <a:lnTo>
                    <a:pt x="756" y="19388"/>
                  </a:lnTo>
                  <a:lnTo>
                    <a:pt x="1238" y="20625"/>
                  </a:lnTo>
                  <a:lnTo>
                    <a:pt x="1788" y="21725"/>
                  </a:lnTo>
                  <a:lnTo>
                    <a:pt x="2475" y="22825"/>
                  </a:lnTo>
                  <a:lnTo>
                    <a:pt x="3231" y="23788"/>
                  </a:lnTo>
                  <a:lnTo>
                    <a:pt x="4056" y="24681"/>
                  </a:lnTo>
                  <a:lnTo>
                    <a:pt x="4950" y="25506"/>
                  </a:lnTo>
                  <a:lnTo>
                    <a:pt x="5913" y="26194"/>
                  </a:lnTo>
                  <a:lnTo>
                    <a:pt x="6944" y="26744"/>
                  </a:lnTo>
                  <a:lnTo>
                    <a:pt x="8044" y="27156"/>
                  </a:lnTo>
                  <a:lnTo>
                    <a:pt x="9213" y="27431"/>
                  </a:lnTo>
                  <a:lnTo>
                    <a:pt x="10381" y="27638"/>
                  </a:lnTo>
                  <a:lnTo>
                    <a:pt x="11688" y="27706"/>
                  </a:lnTo>
                  <a:lnTo>
                    <a:pt x="12994" y="27638"/>
                  </a:lnTo>
                  <a:lnTo>
                    <a:pt x="14231" y="27431"/>
                  </a:lnTo>
                  <a:lnTo>
                    <a:pt x="15400" y="27156"/>
                  </a:lnTo>
                  <a:lnTo>
                    <a:pt x="16569" y="26744"/>
                  </a:lnTo>
                  <a:lnTo>
                    <a:pt x="17600" y="26194"/>
                  </a:lnTo>
                  <a:lnTo>
                    <a:pt x="18631" y="25506"/>
                  </a:lnTo>
                  <a:lnTo>
                    <a:pt x="19525" y="24681"/>
                  </a:lnTo>
                  <a:lnTo>
                    <a:pt x="20419" y="23788"/>
                  </a:lnTo>
                  <a:lnTo>
                    <a:pt x="21175" y="22825"/>
                  </a:lnTo>
                  <a:lnTo>
                    <a:pt x="21863" y="21725"/>
                  </a:lnTo>
                  <a:lnTo>
                    <a:pt x="22481" y="20625"/>
                  </a:lnTo>
                  <a:lnTo>
                    <a:pt x="22963" y="19388"/>
                  </a:lnTo>
                  <a:lnTo>
                    <a:pt x="23306" y="18150"/>
                  </a:lnTo>
                  <a:lnTo>
                    <a:pt x="23581" y="16844"/>
                  </a:lnTo>
                  <a:lnTo>
                    <a:pt x="23719" y="15469"/>
                  </a:lnTo>
                  <a:lnTo>
                    <a:pt x="23788" y="14025"/>
                  </a:lnTo>
                  <a:lnTo>
                    <a:pt x="23788" y="13681"/>
                  </a:lnTo>
                  <a:lnTo>
                    <a:pt x="23719" y="12238"/>
                  </a:lnTo>
                  <a:lnTo>
                    <a:pt x="23581" y="10863"/>
                  </a:lnTo>
                  <a:lnTo>
                    <a:pt x="23306" y="9556"/>
                  </a:lnTo>
                  <a:lnTo>
                    <a:pt x="22963" y="8319"/>
                  </a:lnTo>
                  <a:lnTo>
                    <a:pt x="22481" y="7081"/>
                  </a:lnTo>
                  <a:lnTo>
                    <a:pt x="21863" y="5981"/>
                  </a:lnTo>
                  <a:lnTo>
                    <a:pt x="21175" y="4881"/>
                  </a:lnTo>
                  <a:lnTo>
                    <a:pt x="20419" y="3919"/>
                  </a:lnTo>
                  <a:lnTo>
                    <a:pt x="19525" y="2956"/>
                  </a:lnTo>
                  <a:lnTo>
                    <a:pt x="18631" y="2200"/>
                  </a:lnTo>
                  <a:lnTo>
                    <a:pt x="17600" y="1513"/>
                  </a:lnTo>
                  <a:lnTo>
                    <a:pt x="16569" y="963"/>
                  </a:lnTo>
                  <a:lnTo>
                    <a:pt x="15400" y="550"/>
                  </a:lnTo>
                  <a:lnTo>
                    <a:pt x="14231" y="275"/>
                  </a:lnTo>
                  <a:lnTo>
                    <a:pt x="12994" y="69"/>
                  </a:lnTo>
                  <a:lnTo>
                    <a:pt x="11688" y="0"/>
                  </a:lnTo>
                  <a:close/>
                  <a:moveTo>
                    <a:pt x="57475" y="6944"/>
                  </a:moveTo>
                  <a:lnTo>
                    <a:pt x="56650" y="7081"/>
                  </a:lnTo>
                  <a:lnTo>
                    <a:pt x="55894" y="7356"/>
                  </a:lnTo>
                  <a:lnTo>
                    <a:pt x="55138" y="7631"/>
                  </a:lnTo>
                  <a:lnTo>
                    <a:pt x="54381" y="8044"/>
                  </a:lnTo>
                  <a:lnTo>
                    <a:pt x="53625" y="8525"/>
                  </a:lnTo>
                  <a:lnTo>
                    <a:pt x="53006" y="9075"/>
                  </a:lnTo>
                  <a:lnTo>
                    <a:pt x="52319" y="9763"/>
                  </a:lnTo>
                  <a:lnTo>
                    <a:pt x="51769" y="10519"/>
                  </a:lnTo>
                  <a:lnTo>
                    <a:pt x="51219" y="11275"/>
                  </a:lnTo>
                  <a:lnTo>
                    <a:pt x="50806" y="12100"/>
                  </a:lnTo>
                  <a:lnTo>
                    <a:pt x="50394" y="12925"/>
                  </a:lnTo>
                  <a:lnTo>
                    <a:pt x="50119" y="13888"/>
                  </a:lnTo>
                  <a:lnTo>
                    <a:pt x="49981" y="14850"/>
                  </a:lnTo>
                  <a:lnTo>
                    <a:pt x="49844" y="15813"/>
                  </a:lnTo>
                  <a:lnTo>
                    <a:pt x="49775" y="16844"/>
                  </a:lnTo>
                  <a:lnTo>
                    <a:pt x="49775" y="17669"/>
                  </a:lnTo>
                  <a:lnTo>
                    <a:pt x="49844" y="18769"/>
                  </a:lnTo>
                  <a:lnTo>
                    <a:pt x="49913" y="19800"/>
                  </a:lnTo>
                  <a:lnTo>
                    <a:pt x="50119" y="20763"/>
                  </a:lnTo>
                  <a:lnTo>
                    <a:pt x="50394" y="21725"/>
                  </a:lnTo>
                  <a:lnTo>
                    <a:pt x="50738" y="22550"/>
                  </a:lnTo>
                  <a:lnTo>
                    <a:pt x="51150" y="23375"/>
                  </a:lnTo>
                  <a:lnTo>
                    <a:pt x="51700" y="24200"/>
                  </a:lnTo>
                  <a:lnTo>
                    <a:pt x="52250" y="24888"/>
                  </a:lnTo>
                  <a:lnTo>
                    <a:pt x="52869" y="25575"/>
                  </a:lnTo>
                  <a:lnTo>
                    <a:pt x="53625" y="26125"/>
                  </a:lnTo>
                  <a:lnTo>
                    <a:pt x="54381" y="26606"/>
                  </a:lnTo>
                  <a:lnTo>
                    <a:pt x="55138" y="27019"/>
                  </a:lnTo>
                  <a:lnTo>
                    <a:pt x="56031" y="27294"/>
                  </a:lnTo>
                  <a:lnTo>
                    <a:pt x="56925" y="27500"/>
                  </a:lnTo>
                  <a:lnTo>
                    <a:pt x="57888" y="27638"/>
                  </a:lnTo>
                  <a:lnTo>
                    <a:pt x="58919" y="27706"/>
                  </a:lnTo>
                  <a:lnTo>
                    <a:pt x="60088" y="27638"/>
                  </a:lnTo>
                  <a:lnTo>
                    <a:pt x="61188" y="27500"/>
                  </a:lnTo>
                  <a:lnTo>
                    <a:pt x="62219" y="27294"/>
                  </a:lnTo>
                  <a:lnTo>
                    <a:pt x="63113" y="26950"/>
                  </a:lnTo>
                  <a:lnTo>
                    <a:pt x="64006" y="26606"/>
                  </a:lnTo>
                  <a:lnTo>
                    <a:pt x="64763" y="26194"/>
                  </a:lnTo>
                  <a:lnTo>
                    <a:pt x="65381" y="25713"/>
                  </a:lnTo>
                  <a:lnTo>
                    <a:pt x="66000" y="25231"/>
                  </a:lnTo>
                  <a:lnTo>
                    <a:pt x="64556" y="22825"/>
                  </a:lnTo>
                  <a:lnTo>
                    <a:pt x="64006" y="23306"/>
                  </a:lnTo>
                  <a:lnTo>
                    <a:pt x="63456" y="23650"/>
                  </a:lnTo>
                  <a:lnTo>
                    <a:pt x="62838" y="23994"/>
                  </a:lnTo>
                  <a:lnTo>
                    <a:pt x="62150" y="24338"/>
                  </a:lnTo>
                  <a:lnTo>
                    <a:pt x="61394" y="24544"/>
                  </a:lnTo>
                  <a:lnTo>
                    <a:pt x="60638" y="24681"/>
                  </a:lnTo>
                  <a:lnTo>
                    <a:pt x="59813" y="24819"/>
                  </a:lnTo>
                  <a:lnTo>
                    <a:pt x="58300" y="24819"/>
                  </a:lnTo>
                  <a:lnTo>
                    <a:pt x="57681" y="24750"/>
                  </a:lnTo>
                  <a:lnTo>
                    <a:pt x="57131" y="24544"/>
                  </a:lnTo>
                  <a:lnTo>
                    <a:pt x="56650" y="24338"/>
                  </a:lnTo>
                  <a:lnTo>
                    <a:pt x="56169" y="24131"/>
                  </a:lnTo>
                  <a:lnTo>
                    <a:pt x="55756" y="23788"/>
                  </a:lnTo>
                  <a:lnTo>
                    <a:pt x="55344" y="23444"/>
                  </a:lnTo>
                  <a:lnTo>
                    <a:pt x="54931" y="22963"/>
                  </a:lnTo>
                  <a:lnTo>
                    <a:pt x="54656" y="22481"/>
                  </a:lnTo>
                  <a:lnTo>
                    <a:pt x="54313" y="22000"/>
                  </a:lnTo>
                  <a:lnTo>
                    <a:pt x="54106" y="21450"/>
                  </a:lnTo>
                  <a:lnTo>
                    <a:pt x="53900" y="20831"/>
                  </a:lnTo>
                  <a:lnTo>
                    <a:pt x="53763" y="20281"/>
                  </a:lnTo>
                  <a:lnTo>
                    <a:pt x="53625" y="19594"/>
                  </a:lnTo>
                  <a:lnTo>
                    <a:pt x="53556" y="18975"/>
                  </a:lnTo>
                  <a:lnTo>
                    <a:pt x="53488" y="18219"/>
                  </a:lnTo>
                  <a:lnTo>
                    <a:pt x="53556" y="18150"/>
                  </a:lnTo>
                  <a:lnTo>
                    <a:pt x="66550" y="18150"/>
                  </a:lnTo>
                  <a:lnTo>
                    <a:pt x="66550" y="15881"/>
                  </a:lnTo>
                  <a:lnTo>
                    <a:pt x="66481" y="14850"/>
                  </a:lnTo>
                  <a:lnTo>
                    <a:pt x="66413" y="13956"/>
                  </a:lnTo>
                  <a:lnTo>
                    <a:pt x="66206" y="13063"/>
                  </a:lnTo>
                  <a:lnTo>
                    <a:pt x="66000" y="12238"/>
                  </a:lnTo>
                  <a:lnTo>
                    <a:pt x="65725" y="11413"/>
                  </a:lnTo>
                  <a:lnTo>
                    <a:pt x="65381" y="10656"/>
                  </a:lnTo>
                  <a:lnTo>
                    <a:pt x="64969" y="9969"/>
                  </a:lnTo>
                  <a:lnTo>
                    <a:pt x="64419" y="9350"/>
                  </a:lnTo>
                  <a:lnTo>
                    <a:pt x="63869" y="8800"/>
                  </a:lnTo>
                  <a:lnTo>
                    <a:pt x="63319" y="8319"/>
                  </a:lnTo>
                  <a:lnTo>
                    <a:pt x="62631" y="7906"/>
                  </a:lnTo>
                  <a:lnTo>
                    <a:pt x="61875" y="7563"/>
                  </a:lnTo>
                  <a:lnTo>
                    <a:pt x="61119" y="7288"/>
                  </a:lnTo>
                  <a:lnTo>
                    <a:pt x="60225" y="7081"/>
                  </a:lnTo>
                  <a:lnTo>
                    <a:pt x="59331" y="6944"/>
                  </a:lnTo>
                  <a:close/>
                  <a:moveTo>
                    <a:pt x="37744" y="6944"/>
                  </a:moveTo>
                  <a:lnTo>
                    <a:pt x="36850" y="7081"/>
                  </a:lnTo>
                  <a:lnTo>
                    <a:pt x="36025" y="7356"/>
                  </a:lnTo>
                  <a:lnTo>
                    <a:pt x="35338" y="7631"/>
                  </a:lnTo>
                  <a:lnTo>
                    <a:pt x="34650" y="8044"/>
                  </a:lnTo>
                  <a:lnTo>
                    <a:pt x="33963" y="8525"/>
                  </a:lnTo>
                  <a:lnTo>
                    <a:pt x="33413" y="9075"/>
                  </a:lnTo>
                  <a:lnTo>
                    <a:pt x="32863" y="9763"/>
                  </a:lnTo>
                  <a:lnTo>
                    <a:pt x="32519" y="7288"/>
                  </a:lnTo>
                  <a:lnTo>
                    <a:pt x="26400" y="7288"/>
                  </a:lnTo>
                  <a:lnTo>
                    <a:pt x="26400" y="9625"/>
                  </a:lnTo>
                  <a:lnTo>
                    <a:pt x="29425" y="10175"/>
                  </a:lnTo>
                  <a:lnTo>
                    <a:pt x="29425" y="32106"/>
                  </a:lnTo>
                  <a:lnTo>
                    <a:pt x="26400" y="32656"/>
                  </a:lnTo>
                  <a:lnTo>
                    <a:pt x="26400" y="34994"/>
                  </a:lnTo>
                  <a:lnTo>
                    <a:pt x="36094" y="34994"/>
                  </a:lnTo>
                  <a:lnTo>
                    <a:pt x="36094" y="32656"/>
                  </a:lnTo>
                  <a:lnTo>
                    <a:pt x="33069" y="32106"/>
                  </a:lnTo>
                  <a:lnTo>
                    <a:pt x="33069" y="25231"/>
                  </a:lnTo>
                  <a:lnTo>
                    <a:pt x="33550" y="25781"/>
                  </a:lnTo>
                  <a:lnTo>
                    <a:pt x="34169" y="26263"/>
                  </a:lnTo>
                  <a:lnTo>
                    <a:pt x="34788" y="26744"/>
                  </a:lnTo>
                  <a:lnTo>
                    <a:pt x="35475" y="27088"/>
                  </a:lnTo>
                  <a:lnTo>
                    <a:pt x="36163" y="27363"/>
                  </a:lnTo>
                  <a:lnTo>
                    <a:pt x="36919" y="27500"/>
                  </a:lnTo>
                  <a:lnTo>
                    <a:pt x="37813" y="27638"/>
                  </a:lnTo>
                  <a:lnTo>
                    <a:pt x="38706" y="27706"/>
                  </a:lnTo>
                  <a:lnTo>
                    <a:pt x="39600" y="27638"/>
                  </a:lnTo>
                  <a:lnTo>
                    <a:pt x="40425" y="27500"/>
                  </a:lnTo>
                  <a:lnTo>
                    <a:pt x="41181" y="27294"/>
                  </a:lnTo>
                  <a:lnTo>
                    <a:pt x="41938" y="27019"/>
                  </a:lnTo>
                  <a:lnTo>
                    <a:pt x="42625" y="26675"/>
                  </a:lnTo>
                  <a:lnTo>
                    <a:pt x="43244" y="26194"/>
                  </a:lnTo>
                  <a:lnTo>
                    <a:pt x="43863" y="25644"/>
                  </a:lnTo>
                  <a:lnTo>
                    <a:pt x="44413" y="25025"/>
                  </a:lnTo>
                  <a:lnTo>
                    <a:pt x="44894" y="24338"/>
                  </a:lnTo>
                  <a:lnTo>
                    <a:pt x="45306" y="23581"/>
                  </a:lnTo>
                  <a:lnTo>
                    <a:pt x="45650" y="22825"/>
                  </a:lnTo>
                  <a:lnTo>
                    <a:pt x="45925" y="21931"/>
                  </a:lnTo>
                  <a:lnTo>
                    <a:pt x="46200" y="21038"/>
                  </a:lnTo>
                  <a:lnTo>
                    <a:pt x="46338" y="20144"/>
                  </a:lnTo>
                  <a:lnTo>
                    <a:pt x="46406" y="19113"/>
                  </a:lnTo>
                  <a:lnTo>
                    <a:pt x="46475" y="18081"/>
                  </a:lnTo>
                  <a:lnTo>
                    <a:pt x="46475" y="17669"/>
                  </a:lnTo>
                  <a:lnTo>
                    <a:pt x="46406" y="16500"/>
                  </a:lnTo>
                  <a:lnTo>
                    <a:pt x="46338" y="15331"/>
                  </a:lnTo>
                  <a:lnTo>
                    <a:pt x="46200" y="14300"/>
                  </a:lnTo>
                  <a:lnTo>
                    <a:pt x="45925" y="13269"/>
                  </a:lnTo>
                  <a:lnTo>
                    <a:pt x="45650" y="12375"/>
                  </a:lnTo>
                  <a:lnTo>
                    <a:pt x="45306" y="11481"/>
                  </a:lnTo>
                  <a:lnTo>
                    <a:pt x="44894" y="10656"/>
                  </a:lnTo>
                  <a:lnTo>
                    <a:pt x="44413" y="9900"/>
                  </a:lnTo>
                  <a:lnTo>
                    <a:pt x="43863" y="9213"/>
                  </a:lnTo>
                  <a:lnTo>
                    <a:pt x="43244" y="8594"/>
                  </a:lnTo>
                  <a:lnTo>
                    <a:pt x="42625" y="8113"/>
                  </a:lnTo>
                  <a:lnTo>
                    <a:pt x="41938" y="7631"/>
                  </a:lnTo>
                  <a:lnTo>
                    <a:pt x="41181" y="7356"/>
                  </a:lnTo>
                  <a:lnTo>
                    <a:pt x="40356" y="7081"/>
                  </a:lnTo>
                  <a:lnTo>
                    <a:pt x="39531" y="6944"/>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39"/>
            <p:cNvSpPr/>
            <p:nvPr/>
          </p:nvSpPr>
          <p:spPr>
            <a:xfrm>
              <a:off x="4403825" y="4516075"/>
              <a:ext cx="556900" cy="508775"/>
            </a:xfrm>
            <a:custGeom>
              <a:rect b="b" l="l" r="r" t="t"/>
              <a:pathLst>
                <a:path extrusionOk="0" fill="none" h="20351" w="22276">
                  <a:moveTo>
                    <a:pt x="0" y="20351"/>
                  </a:moveTo>
                  <a:lnTo>
                    <a:pt x="9694" y="20351"/>
                  </a:lnTo>
                  <a:lnTo>
                    <a:pt x="9694" y="18013"/>
                  </a:lnTo>
                  <a:lnTo>
                    <a:pt x="6669" y="17532"/>
                  </a:lnTo>
                  <a:lnTo>
                    <a:pt x="6669" y="5776"/>
                  </a:lnTo>
                  <a:lnTo>
                    <a:pt x="6669" y="5776"/>
                  </a:lnTo>
                  <a:lnTo>
                    <a:pt x="7081" y="5157"/>
                  </a:lnTo>
                  <a:lnTo>
                    <a:pt x="7494" y="4607"/>
                  </a:lnTo>
                  <a:lnTo>
                    <a:pt x="8044" y="4126"/>
                  </a:lnTo>
                  <a:lnTo>
                    <a:pt x="8594" y="3713"/>
                  </a:lnTo>
                  <a:lnTo>
                    <a:pt x="8594" y="3713"/>
                  </a:lnTo>
                  <a:lnTo>
                    <a:pt x="9213" y="3370"/>
                  </a:lnTo>
                  <a:lnTo>
                    <a:pt x="9900" y="3163"/>
                  </a:lnTo>
                  <a:lnTo>
                    <a:pt x="10588" y="2957"/>
                  </a:lnTo>
                  <a:lnTo>
                    <a:pt x="11344" y="2957"/>
                  </a:lnTo>
                  <a:lnTo>
                    <a:pt x="11344" y="2957"/>
                  </a:lnTo>
                  <a:lnTo>
                    <a:pt x="12375" y="3026"/>
                  </a:lnTo>
                  <a:lnTo>
                    <a:pt x="12856" y="3095"/>
                  </a:lnTo>
                  <a:lnTo>
                    <a:pt x="13269" y="3232"/>
                  </a:lnTo>
                  <a:lnTo>
                    <a:pt x="13613" y="3370"/>
                  </a:lnTo>
                  <a:lnTo>
                    <a:pt x="13956" y="3576"/>
                  </a:lnTo>
                  <a:lnTo>
                    <a:pt x="14300" y="3782"/>
                  </a:lnTo>
                  <a:lnTo>
                    <a:pt x="14575" y="4057"/>
                  </a:lnTo>
                  <a:lnTo>
                    <a:pt x="14575" y="4057"/>
                  </a:lnTo>
                  <a:lnTo>
                    <a:pt x="14781" y="4332"/>
                  </a:lnTo>
                  <a:lnTo>
                    <a:pt x="14988" y="4676"/>
                  </a:lnTo>
                  <a:lnTo>
                    <a:pt x="15194" y="5088"/>
                  </a:lnTo>
                  <a:lnTo>
                    <a:pt x="15331" y="5570"/>
                  </a:lnTo>
                  <a:lnTo>
                    <a:pt x="15538" y="6601"/>
                  </a:lnTo>
                  <a:lnTo>
                    <a:pt x="15606" y="7770"/>
                  </a:lnTo>
                  <a:lnTo>
                    <a:pt x="15606" y="17532"/>
                  </a:lnTo>
                  <a:lnTo>
                    <a:pt x="12581" y="18013"/>
                  </a:lnTo>
                  <a:lnTo>
                    <a:pt x="12581" y="20351"/>
                  </a:lnTo>
                  <a:lnTo>
                    <a:pt x="22275" y="20351"/>
                  </a:lnTo>
                  <a:lnTo>
                    <a:pt x="22275" y="18013"/>
                  </a:lnTo>
                  <a:lnTo>
                    <a:pt x="19250" y="17532"/>
                  </a:lnTo>
                  <a:lnTo>
                    <a:pt x="19250" y="7701"/>
                  </a:lnTo>
                  <a:lnTo>
                    <a:pt x="19250" y="7701"/>
                  </a:lnTo>
                  <a:lnTo>
                    <a:pt x="19181" y="6738"/>
                  </a:lnTo>
                  <a:lnTo>
                    <a:pt x="19113" y="5913"/>
                  </a:lnTo>
                  <a:lnTo>
                    <a:pt x="18975" y="5020"/>
                  </a:lnTo>
                  <a:lnTo>
                    <a:pt x="18769" y="4263"/>
                  </a:lnTo>
                  <a:lnTo>
                    <a:pt x="18563" y="3576"/>
                  </a:lnTo>
                  <a:lnTo>
                    <a:pt x="18219" y="2957"/>
                  </a:lnTo>
                  <a:lnTo>
                    <a:pt x="17875" y="2407"/>
                  </a:lnTo>
                  <a:lnTo>
                    <a:pt x="17463" y="1857"/>
                  </a:lnTo>
                  <a:lnTo>
                    <a:pt x="17463" y="1857"/>
                  </a:lnTo>
                  <a:lnTo>
                    <a:pt x="16981" y="1445"/>
                  </a:lnTo>
                  <a:lnTo>
                    <a:pt x="16500" y="1032"/>
                  </a:lnTo>
                  <a:lnTo>
                    <a:pt x="15950" y="757"/>
                  </a:lnTo>
                  <a:lnTo>
                    <a:pt x="15331" y="482"/>
                  </a:lnTo>
                  <a:lnTo>
                    <a:pt x="14713" y="276"/>
                  </a:lnTo>
                  <a:lnTo>
                    <a:pt x="13956" y="70"/>
                  </a:lnTo>
                  <a:lnTo>
                    <a:pt x="13269" y="1"/>
                  </a:lnTo>
                  <a:lnTo>
                    <a:pt x="12444" y="1"/>
                  </a:lnTo>
                  <a:lnTo>
                    <a:pt x="12444" y="1"/>
                  </a:lnTo>
                  <a:lnTo>
                    <a:pt x="11550" y="70"/>
                  </a:lnTo>
                  <a:lnTo>
                    <a:pt x="10656" y="207"/>
                  </a:lnTo>
                  <a:lnTo>
                    <a:pt x="9831" y="482"/>
                  </a:lnTo>
                  <a:lnTo>
                    <a:pt x="9006" y="895"/>
                  </a:lnTo>
                  <a:lnTo>
                    <a:pt x="9006" y="895"/>
                  </a:lnTo>
                  <a:lnTo>
                    <a:pt x="8319" y="1376"/>
                  </a:lnTo>
                  <a:lnTo>
                    <a:pt x="7631" y="1926"/>
                  </a:lnTo>
                  <a:lnTo>
                    <a:pt x="7081" y="2613"/>
                  </a:lnTo>
                  <a:lnTo>
                    <a:pt x="6531" y="3301"/>
                  </a:lnTo>
                  <a:lnTo>
                    <a:pt x="6256" y="345"/>
                  </a:lnTo>
                  <a:lnTo>
                    <a:pt x="0" y="345"/>
                  </a:lnTo>
                  <a:lnTo>
                    <a:pt x="0" y="2682"/>
                  </a:lnTo>
                  <a:lnTo>
                    <a:pt x="3025" y="3232"/>
                  </a:lnTo>
                  <a:lnTo>
                    <a:pt x="3025" y="17532"/>
                  </a:lnTo>
                  <a:lnTo>
                    <a:pt x="0" y="18013"/>
                  </a:lnTo>
                  <a:lnTo>
                    <a:pt x="0" y="2035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39"/>
            <p:cNvSpPr/>
            <p:nvPr/>
          </p:nvSpPr>
          <p:spPr>
            <a:xfrm>
              <a:off x="4005075" y="4586550"/>
              <a:ext cx="232050" cy="139250"/>
            </a:xfrm>
            <a:custGeom>
              <a:rect b="b" l="l" r="r" t="t"/>
              <a:pathLst>
                <a:path extrusionOk="0" fill="none" h="5570" w="9282">
                  <a:moveTo>
                    <a:pt x="8113" y="1444"/>
                  </a:moveTo>
                  <a:lnTo>
                    <a:pt x="8113" y="1444"/>
                  </a:lnTo>
                  <a:lnTo>
                    <a:pt x="8388" y="1857"/>
                  </a:lnTo>
                  <a:lnTo>
                    <a:pt x="8594" y="2269"/>
                  </a:lnTo>
                  <a:lnTo>
                    <a:pt x="8800" y="2682"/>
                  </a:lnTo>
                  <a:lnTo>
                    <a:pt x="9006" y="3094"/>
                  </a:lnTo>
                  <a:lnTo>
                    <a:pt x="9213" y="4057"/>
                  </a:lnTo>
                  <a:lnTo>
                    <a:pt x="9281" y="5088"/>
                  </a:lnTo>
                  <a:lnTo>
                    <a:pt x="9281" y="5569"/>
                  </a:lnTo>
                  <a:lnTo>
                    <a:pt x="69" y="5569"/>
                  </a:lnTo>
                  <a:lnTo>
                    <a:pt x="0" y="5432"/>
                  </a:lnTo>
                  <a:lnTo>
                    <a:pt x="0" y="5432"/>
                  </a:lnTo>
                  <a:lnTo>
                    <a:pt x="206" y="4332"/>
                  </a:lnTo>
                  <a:lnTo>
                    <a:pt x="550" y="3301"/>
                  </a:lnTo>
                  <a:lnTo>
                    <a:pt x="1031" y="2407"/>
                  </a:lnTo>
                  <a:lnTo>
                    <a:pt x="1581" y="1582"/>
                  </a:lnTo>
                  <a:lnTo>
                    <a:pt x="1581" y="1582"/>
                  </a:lnTo>
                  <a:lnTo>
                    <a:pt x="1925" y="1238"/>
                  </a:lnTo>
                  <a:lnTo>
                    <a:pt x="2269" y="894"/>
                  </a:lnTo>
                  <a:lnTo>
                    <a:pt x="2613" y="619"/>
                  </a:lnTo>
                  <a:lnTo>
                    <a:pt x="3025" y="413"/>
                  </a:lnTo>
                  <a:lnTo>
                    <a:pt x="3438" y="276"/>
                  </a:lnTo>
                  <a:lnTo>
                    <a:pt x="3850" y="138"/>
                  </a:lnTo>
                  <a:lnTo>
                    <a:pt x="4263" y="69"/>
                  </a:lnTo>
                  <a:lnTo>
                    <a:pt x="4744" y="1"/>
                  </a:lnTo>
                  <a:lnTo>
                    <a:pt x="4744" y="1"/>
                  </a:lnTo>
                  <a:lnTo>
                    <a:pt x="5294" y="69"/>
                  </a:lnTo>
                  <a:lnTo>
                    <a:pt x="5775" y="138"/>
                  </a:lnTo>
                  <a:lnTo>
                    <a:pt x="6256" y="207"/>
                  </a:lnTo>
                  <a:lnTo>
                    <a:pt x="6669" y="413"/>
                  </a:lnTo>
                  <a:lnTo>
                    <a:pt x="7081" y="619"/>
                  </a:lnTo>
                  <a:lnTo>
                    <a:pt x="7494" y="826"/>
                  </a:lnTo>
                  <a:lnTo>
                    <a:pt x="7838" y="1101"/>
                  </a:lnTo>
                  <a:lnTo>
                    <a:pt x="8113" y="1444"/>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39"/>
            <p:cNvSpPr/>
            <p:nvPr/>
          </p:nvSpPr>
          <p:spPr>
            <a:xfrm>
              <a:off x="3908825" y="4516075"/>
              <a:ext cx="419400" cy="519100"/>
            </a:xfrm>
            <a:custGeom>
              <a:rect b="b" l="l" r="r" t="t"/>
              <a:pathLst>
                <a:path extrusionOk="0" fill="none" h="20764" w="16776">
                  <a:moveTo>
                    <a:pt x="13338" y="20007"/>
                  </a:moveTo>
                  <a:lnTo>
                    <a:pt x="13338" y="20007"/>
                  </a:lnTo>
                  <a:lnTo>
                    <a:pt x="14231" y="19663"/>
                  </a:lnTo>
                  <a:lnTo>
                    <a:pt x="14988" y="19251"/>
                  </a:lnTo>
                  <a:lnTo>
                    <a:pt x="15606" y="18770"/>
                  </a:lnTo>
                  <a:lnTo>
                    <a:pt x="16225" y="18288"/>
                  </a:lnTo>
                  <a:lnTo>
                    <a:pt x="14781" y="15882"/>
                  </a:lnTo>
                  <a:lnTo>
                    <a:pt x="14781" y="15882"/>
                  </a:lnTo>
                  <a:lnTo>
                    <a:pt x="14231" y="16363"/>
                  </a:lnTo>
                  <a:lnTo>
                    <a:pt x="13681" y="16707"/>
                  </a:lnTo>
                  <a:lnTo>
                    <a:pt x="13063" y="17051"/>
                  </a:lnTo>
                  <a:lnTo>
                    <a:pt x="12375" y="17395"/>
                  </a:lnTo>
                  <a:lnTo>
                    <a:pt x="12375" y="17395"/>
                  </a:lnTo>
                  <a:lnTo>
                    <a:pt x="11619" y="17601"/>
                  </a:lnTo>
                  <a:lnTo>
                    <a:pt x="10863" y="17738"/>
                  </a:lnTo>
                  <a:lnTo>
                    <a:pt x="10038" y="17876"/>
                  </a:lnTo>
                  <a:lnTo>
                    <a:pt x="9144" y="17876"/>
                  </a:lnTo>
                  <a:lnTo>
                    <a:pt x="9144" y="17876"/>
                  </a:lnTo>
                  <a:lnTo>
                    <a:pt x="8525" y="17876"/>
                  </a:lnTo>
                  <a:lnTo>
                    <a:pt x="7906" y="17807"/>
                  </a:lnTo>
                  <a:lnTo>
                    <a:pt x="7356" y="17601"/>
                  </a:lnTo>
                  <a:lnTo>
                    <a:pt x="6875" y="17395"/>
                  </a:lnTo>
                  <a:lnTo>
                    <a:pt x="6394" y="17188"/>
                  </a:lnTo>
                  <a:lnTo>
                    <a:pt x="5981" y="16845"/>
                  </a:lnTo>
                  <a:lnTo>
                    <a:pt x="5569" y="16501"/>
                  </a:lnTo>
                  <a:lnTo>
                    <a:pt x="5156" y="16020"/>
                  </a:lnTo>
                  <a:lnTo>
                    <a:pt x="5156" y="16020"/>
                  </a:lnTo>
                  <a:lnTo>
                    <a:pt x="4881" y="15538"/>
                  </a:lnTo>
                  <a:lnTo>
                    <a:pt x="4538" y="15057"/>
                  </a:lnTo>
                  <a:lnTo>
                    <a:pt x="4331" y="14507"/>
                  </a:lnTo>
                  <a:lnTo>
                    <a:pt x="4125" y="13888"/>
                  </a:lnTo>
                  <a:lnTo>
                    <a:pt x="3988" y="13338"/>
                  </a:lnTo>
                  <a:lnTo>
                    <a:pt x="3850" y="12651"/>
                  </a:lnTo>
                  <a:lnTo>
                    <a:pt x="3781" y="12032"/>
                  </a:lnTo>
                  <a:lnTo>
                    <a:pt x="3713" y="11276"/>
                  </a:lnTo>
                  <a:lnTo>
                    <a:pt x="3781" y="11207"/>
                  </a:lnTo>
                  <a:lnTo>
                    <a:pt x="16775" y="11207"/>
                  </a:lnTo>
                  <a:lnTo>
                    <a:pt x="16775" y="8938"/>
                  </a:lnTo>
                  <a:lnTo>
                    <a:pt x="16775" y="8938"/>
                  </a:lnTo>
                  <a:lnTo>
                    <a:pt x="16706" y="7907"/>
                  </a:lnTo>
                  <a:lnTo>
                    <a:pt x="16638" y="7013"/>
                  </a:lnTo>
                  <a:lnTo>
                    <a:pt x="16431" y="6120"/>
                  </a:lnTo>
                  <a:lnTo>
                    <a:pt x="16225" y="5295"/>
                  </a:lnTo>
                  <a:lnTo>
                    <a:pt x="15950" y="4470"/>
                  </a:lnTo>
                  <a:lnTo>
                    <a:pt x="15606" y="3713"/>
                  </a:lnTo>
                  <a:lnTo>
                    <a:pt x="15194" y="3026"/>
                  </a:lnTo>
                  <a:lnTo>
                    <a:pt x="14644" y="2407"/>
                  </a:lnTo>
                  <a:lnTo>
                    <a:pt x="14644" y="2407"/>
                  </a:lnTo>
                  <a:lnTo>
                    <a:pt x="14094" y="1857"/>
                  </a:lnTo>
                  <a:lnTo>
                    <a:pt x="13544" y="1376"/>
                  </a:lnTo>
                  <a:lnTo>
                    <a:pt x="12856" y="963"/>
                  </a:lnTo>
                  <a:lnTo>
                    <a:pt x="12100" y="620"/>
                  </a:lnTo>
                  <a:lnTo>
                    <a:pt x="11344" y="345"/>
                  </a:lnTo>
                  <a:lnTo>
                    <a:pt x="10450" y="138"/>
                  </a:lnTo>
                  <a:lnTo>
                    <a:pt x="9556" y="1"/>
                  </a:lnTo>
                  <a:lnTo>
                    <a:pt x="8594" y="1"/>
                  </a:lnTo>
                  <a:lnTo>
                    <a:pt x="8594" y="1"/>
                  </a:lnTo>
                  <a:lnTo>
                    <a:pt x="7700" y="1"/>
                  </a:lnTo>
                  <a:lnTo>
                    <a:pt x="6875" y="138"/>
                  </a:lnTo>
                  <a:lnTo>
                    <a:pt x="6119" y="413"/>
                  </a:lnTo>
                  <a:lnTo>
                    <a:pt x="5363" y="688"/>
                  </a:lnTo>
                  <a:lnTo>
                    <a:pt x="4606" y="1101"/>
                  </a:lnTo>
                  <a:lnTo>
                    <a:pt x="3850" y="1582"/>
                  </a:lnTo>
                  <a:lnTo>
                    <a:pt x="3231" y="2132"/>
                  </a:lnTo>
                  <a:lnTo>
                    <a:pt x="2544" y="2820"/>
                  </a:lnTo>
                  <a:lnTo>
                    <a:pt x="2544" y="2820"/>
                  </a:lnTo>
                  <a:lnTo>
                    <a:pt x="1994" y="3576"/>
                  </a:lnTo>
                  <a:lnTo>
                    <a:pt x="1444" y="4332"/>
                  </a:lnTo>
                  <a:lnTo>
                    <a:pt x="1031" y="5157"/>
                  </a:lnTo>
                  <a:lnTo>
                    <a:pt x="619" y="5982"/>
                  </a:lnTo>
                  <a:lnTo>
                    <a:pt x="344" y="6945"/>
                  </a:lnTo>
                  <a:lnTo>
                    <a:pt x="206" y="7907"/>
                  </a:lnTo>
                  <a:lnTo>
                    <a:pt x="69" y="8870"/>
                  </a:lnTo>
                  <a:lnTo>
                    <a:pt x="0" y="9901"/>
                  </a:lnTo>
                  <a:lnTo>
                    <a:pt x="0" y="10726"/>
                  </a:lnTo>
                  <a:lnTo>
                    <a:pt x="0" y="10726"/>
                  </a:lnTo>
                  <a:lnTo>
                    <a:pt x="69" y="11826"/>
                  </a:lnTo>
                  <a:lnTo>
                    <a:pt x="138" y="12857"/>
                  </a:lnTo>
                  <a:lnTo>
                    <a:pt x="344" y="13820"/>
                  </a:lnTo>
                  <a:lnTo>
                    <a:pt x="619" y="14782"/>
                  </a:lnTo>
                  <a:lnTo>
                    <a:pt x="963" y="15607"/>
                  </a:lnTo>
                  <a:lnTo>
                    <a:pt x="1375" y="16432"/>
                  </a:lnTo>
                  <a:lnTo>
                    <a:pt x="1925" y="17257"/>
                  </a:lnTo>
                  <a:lnTo>
                    <a:pt x="2475" y="17945"/>
                  </a:lnTo>
                  <a:lnTo>
                    <a:pt x="2475" y="17945"/>
                  </a:lnTo>
                  <a:lnTo>
                    <a:pt x="3094" y="18632"/>
                  </a:lnTo>
                  <a:lnTo>
                    <a:pt x="3850" y="19182"/>
                  </a:lnTo>
                  <a:lnTo>
                    <a:pt x="4606" y="19663"/>
                  </a:lnTo>
                  <a:lnTo>
                    <a:pt x="5363" y="20076"/>
                  </a:lnTo>
                  <a:lnTo>
                    <a:pt x="6256" y="20351"/>
                  </a:lnTo>
                  <a:lnTo>
                    <a:pt x="7150" y="20557"/>
                  </a:lnTo>
                  <a:lnTo>
                    <a:pt x="8113" y="20695"/>
                  </a:lnTo>
                  <a:lnTo>
                    <a:pt x="9144" y="20763"/>
                  </a:lnTo>
                  <a:lnTo>
                    <a:pt x="9144" y="20763"/>
                  </a:lnTo>
                  <a:lnTo>
                    <a:pt x="10313" y="20695"/>
                  </a:lnTo>
                  <a:lnTo>
                    <a:pt x="11413" y="20557"/>
                  </a:lnTo>
                  <a:lnTo>
                    <a:pt x="12444" y="20351"/>
                  </a:lnTo>
                  <a:lnTo>
                    <a:pt x="13338" y="20007"/>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39"/>
            <p:cNvSpPr/>
            <p:nvPr/>
          </p:nvSpPr>
          <p:spPr>
            <a:xfrm>
              <a:off x="3491150" y="4590000"/>
              <a:ext cx="244100" cy="372975"/>
            </a:xfrm>
            <a:custGeom>
              <a:rect b="b" l="l" r="r" t="t"/>
              <a:pathLst>
                <a:path extrusionOk="0" fill="none" h="14919" w="9764">
                  <a:moveTo>
                    <a:pt x="9763" y="8181"/>
                  </a:moveTo>
                  <a:lnTo>
                    <a:pt x="9763" y="8181"/>
                  </a:lnTo>
                  <a:lnTo>
                    <a:pt x="9695" y="8869"/>
                  </a:lnTo>
                  <a:lnTo>
                    <a:pt x="9626" y="9556"/>
                  </a:lnTo>
                  <a:lnTo>
                    <a:pt x="9557" y="10244"/>
                  </a:lnTo>
                  <a:lnTo>
                    <a:pt x="9420" y="10863"/>
                  </a:lnTo>
                  <a:lnTo>
                    <a:pt x="9213" y="11481"/>
                  </a:lnTo>
                  <a:lnTo>
                    <a:pt x="9007" y="12031"/>
                  </a:lnTo>
                  <a:lnTo>
                    <a:pt x="8732" y="12581"/>
                  </a:lnTo>
                  <a:lnTo>
                    <a:pt x="8388" y="13063"/>
                  </a:lnTo>
                  <a:lnTo>
                    <a:pt x="8388" y="13063"/>
                  </a:lnTo>
                  <a:lnTo>
                    <a:pt x="8045" y="13475"/>
                  </a:lnTo>
                  <a:lnTo>
                    <a:pt x="7632" y="13888"/>
                  </a:lnTo>
                  <a:lnTo>
                    <a:pt x="7220" y="14231"/>
                  </a:lnTo>
                  <a:lnTo>
                    <a:pt x="6738" y="14438"/>
                  </a:lnTo>
                  <a:lnTo>
                    <a:pt x="6257" y="14644"/>
                  </a:lnTo>
                  <a:lnTo>
                    <a:pt x="5707" y="14850"/>
                  </a:lnTo>
                  <a:lnTo>
                    <a:pt x="5088" y="14919"/>
                  </a:lnTo>
                  <a:lnTo>
                    <a:pt x="4470" y="14919"/>
                  </a:lnTo>
                  <a:lnTo>
                    <a:pt x="4470" y="14919"/>
                  </a:lnTo>
                  <a:lnTo>
                    <a:pt x="3713" y="14919"/>
                  </a:lnTo>
                  <a:lnTo>
                    <a:pt x="3026" y="14781"/>
                  </a:lnTo>
                  <a:lnTo>
                    <a:pt x="2338" y="14575"/>
                  </a:lnTo>
                  <a:lnTo>
                    <a:pt x="1788" y="14231"/>
                  </a:lnTo>
                  <a:lnTo>
                    <a:pt x="1788" y="14231"/>
                  </a:lnTo>
                  <a:lnTo>
                    <a:pt x="1238" y="13888"/>
                  </a:lnTo>
                  <a:lnTo>
                    <a:pt x="757" y="13475"/>
                  </a:lnTo>
                  <a:lnTo>
                    <a:pt x="345" y="12925"/>
                  </a:lnTo>
                  <a:lnTo>
                    <a:pt x="1" y="12375"/>
                  </a:lnTo>
                  <a:lnTo>
                    <a:pt x="1" y="2613"/>
                  </a:lnTo>
                  <a:lnTo>
                    <a:pt x="1" y="2613"/>
                  </a:lnTo>
                  <a:lnTo>
                    <a:pt x="345" y="2063"/>
                  </a:lnTo>
                  <a:lnTo>
                    <a:pt x="757" y="1513"/>
                  </a:lnTo>
                  <a:lnTo>
                    <a:pt x="1238" y="1100"/>
                  </a:lnTo>
                  <a:lnTo>
                    <a:pt x="1788" y="688"/>
                  </a:lnTo>
                  <a:lnTo>
                    <a:pt x="1788" y="688"/>
                  </a:lnTo>
                  <a:lnTo>
                    <a:pt x="2407" y="413"/>
                  </a:lnTo>
                  <a:lnTo>
                    <a:pt x="3026" y="138"/>
                  </a:lnTo>
                  <a:lnTo>
                    <a:pt x="3713" y="0"/>
                  </a:lnTo>
                  <a:lnTo>
                    <a:pt x="4470" y="0"/>
                  </a:lnTo>
                  <a:lnTo>
                    <a:pt x="4470" y="0"/>
                  </a:lnTo>
                  <a:lnTo>
                    <a:pt x="5088" y="0"/>
                  </a:lnTo>
                  <a:lnTo>
                    <a:pt x="5707" y="138"/>
                  </a:lnTo>
                  <a:lnTo>
                    <a:pt x="6257" y="275"/>
                  </a:lnTo>
                  <a:lnTo>
                    <a:pt x="6738" y="550"/>
                  </a:lnTo>
                  <a:lnTo>
                    <a:pt x="7220" y="825"/>
                  </a:lnTo>
                  <a:lnTo>
                    <a:pt x="7632" y="1238"/>
                  </a:lnTo>
                  <a:lnTo>
                    <a:pt x="8045" y="1650"/>
                  </a:lnTo>
                  <a:lnTo>
                    <a:pt x="8388" y="2131"/>
                  </a:lnTo>
                  <a:lnTo>
                    <a:pt x="8388" y="2131"/>
                  </a:lnTo>
                  <a:lnTo>
                    <a:pt x="8732" y="2750"/>
                  </a:lnTo>
                  <a:lnTo>
                    <a:pt x="9007" y="3300"/>
                  </a:lnTo>
                  <a:lnTo>
                    <a:pt x="9213" y="3988"/>
                  </a:lnTo>
                  <a:lnTo>
                    <a:pt x="9420" y="4675"/>
                  </a:lnTo>
                  <a:lnTo>
                    <a:pt x="9557" y="5363"/>
                  </a:lnTo>
                  <a:lnTo>
                    <a:pt x="9626" y="6119"/>
                  </a:lnTo>
                  <a:lnTo>
                    <a:pt x="9695" y="6944"/>
                  </a:lnTo>
                  <a:lnTo>
                    <a:pt x="9763" y="7769"/>
                  </a:lnTo>
                  <a:lnTo>
                    <a:pt x="9763" y="818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39"/>
            <p:cNvSpPr/>
            <p:nvPr/>
          </p:nvSpPr>
          <p:spPr>
            <a:xfrm>
              <a:off x="3324450" y="4516075"/>
              <a:ext cx="501900" cy="701275"/>
            </a:xfrm>
            <a:custGeom>
              <a:rect b="b" l="l" r="r" t="t"/>
              <a:pathLst>
                <a:path extrusionOk="0" fill="none" h="28051" w="20076">
                  <a:moveTo>
                    <a:pt x="0" y="28051"/>
                  </a:moveTo>
                  <a:lnTo>
                    <a:pt x="9694" y="28051"/>
                  </a:lnTo>
                  <a:lnTo>
                    <a:pt x="9694" y="25713"/>
                  </a:lnTo>
                  <a:lnTo>
                    <a:pt x="6669" y="25163"/>
                  </a:lnTo>
                  <a:lnTo>
                    <a:pt x="6669" y="18288"/>
                  </a:lnTo>
                  <a:lnTo>
                    <a:pt x="6669" y="18288"/>
                  </a:lnTo>
                  <a:lnTo>
                    <a:pt x="7150" y="18838"/>
                  </a:lnTo>
                  <a:lnTo>
                    <a:pt x="7769" y="19320"/>
                  </a:lnTo>
                  <a:lnTo>
                    <a:pt x="8388" y="19801"/>
                  </a:lnTo>
                  <a:lnTo>
                    <a:pt x="9075" y="20145"/>
                  </a:lnTo>
                  <a:lnTo>
                    <a:pt x="9075" y="20145"/>
                  </a:lnTo>
                  <a:lnTo>
                    <a:pt x="9763" y="20420"/>
                  </a:lnTo>
                  <a:lnTo>
                    <a:pt x="10519" y="20557"/>
                  </a:lnTo>
                  <a:lnTo>
                    <a:pt x="11413" y="20695"/>
                  </a:lnTo>
                  <a:lnTo>
                    <a:pt x="12306" y="20763"/>
                  </a:lnTo>
                  <a:lnTo>
                    <a:pt x="12306" y="20763"/>
                  </a:lnTo>
                  <a:lnTo>
                    <a:pt x="13200" y="20695"/>
                  </a:lnTo>
                  <a:lnTo>
                    <a:pt x="14025" y="20557"/>
                  </a:lnTo>
                  <a:lnTo>
                    <a:pt x="14781" y="20351"/>
                  </a:lnTo>
                  <a:lnTo>
                    <a:pt x="15538" y="20076"/>
                  </a:lnTo>
                  <a:lnTo>
                    <a:pt x="16225" y="19732"/>
                  </a:lnTo>
                  <a:lnTo>
                    <a:pt x="16844" y="19251"/>
                  </a:lnTo>
                  <a:lnTo>
                    <a:pt x="17463" y="18701"/>
                  </a:lnTo>
                  <a:lnTo>
                    <a:pt x="18013" y="18082"/>
                  </a:lnTo>
                  <a:lnTo>
                    <a:pt x="18013" y="18082"/>
                  </a:lnTo>
                  <a:lnTo>
                    <a:pt x="18494" y="17395"/>
                  </a:lnTo>
                  <a:lnTo>
                    <a:pt x="18906" y="16638"/>
                  </a:lnTo>
                  <a:lnTo>
                    <a:pt x="19250" y="15882"/>
                  </a:lnTo>
                  <a:lnTo>
                    <a:pt x="19525" y="14988"/>
                  </a:lnTo>
                  <a:lnTo>
                    <a:pt x="19800" y="14095"/>
                  </a:lnTo>
                  <a:lnTo>
                    <a:pt x="19938" y="13201"/>
                  </a:lnTo>
                  <a:lnTo>
                    <a:pt x="20006" y="12170"/>
                  </a:lnTo>
                  <a:lnTo>
                    <a:pt x="20075" y="11138"/>
                  </a:lnTo>
                  <a:lnTo>
                    <a:pt x="20075" y="10726"/>
                  </a:lnTo>
                  <a:lnTo>
                    <a:pt x="20075" y="10726"/>
                  </a:lnTo>
                  <a:lnTo>
                    <a:pt x="20006" y="9557"/>
                  </a:lnTo>
                  <a:lnTo>
                    <a:pt x="19938" y="8388"/>
                  </a:lnTo>
                  <a:lnTo>
                    <a:pt x="19800" y="7357"/>
                  </a:lnTo>
                  <a:lnTo>
                    <a:pt x="19525" y="6326"/>
                  </a:lnTo>
                  <a:lnTo>
                    <a:pt x="19250" y="5432"/>
                  </a:lnTo>
                  <a:lnTo>
                    <a:pt x="18906" y="4538"/>
                  </a:lnTo>
                  <a:lnTo>
                    <a:pt x="18494" y="3713"/>
                  </a:lnTo>
                  <a:lnTo>
                    <a:pt x="18013" y="2957"/>
                  </a:lnTo>
                  <a:lnTo>
                    <a:pt x="18013" y="2957"/>
                  </a:lnTo>
                  <a:lnTo>
                    <a:pt x="17463" y="2270"/>
                  </a:lnTo>
                  <a:lnTo>
                    <a:pt x="16844" y="1651"/>
                  </a:lnTo>
                  <a:lnTo>
                    <a:pt x="16225" y="1170"/>
                  </a:lnTo>
                  <a:lnTo>
                    <a:pt x="15538" y="688"/>
                  </a:lnTo>
                  <a:lnTo>
                    <a:pt x="14781" y="413"/>
                  </a:lnTo>
                  <a:lnTo>
                    <a:pt x="13956" y="138"/>
                  </a:lnTo>
                  <a:lnTo>
                    <a:pt x="13131" y="1"/>
                  </a:lnTo>
                  <a:lnTo>
                    <a:pt x="12238" y="1"/>
                  </a:lnTo>
                  <a:lnTo>
                    <a:pt x="12238" y="1"/>
                  </a:lnTo>
                  <a:lnTo>
                    <a:pt x="11344" y="1"/>
                  </a:lnTo>
                  <a:lnTo>
                    <a:pt x="10450" y="138"/>
                  </a:lnTo>
                  <a:lnTo>
                    <a:pt x="9625" y="413"/>
                  </a:lnTo>
                  <a:lnTo>
                    <a:pt x="8938" y="688"/>
                  </a:lnTo>
                  <a:lnTo>
                    <a:pt x="8938" y="688"/>
                  </a:lnTo>
                  <a:lnTo>
                    <a:pt x="8250" y="1101"/>
                  </a:lnTo>
                  <a:lnTo>
                    <a:pt x="7563" y="1582"/>
                  </a:lnTo>
                  <a:lnTo>
                    <a:pt x="7013" y="2132"/>
                  </a:lnTo>
                  <a:lnTo>
                    <a:pt x="6463" y="2820"/>
                  </a:lnTo>
                  <a:lnTo>
                    <a:pt x="6119" y="345"/>
                  </a:lnTo>
                  <a:lnTo>
                    <a:pt x="0" y="345"/>
                  </a:lnTo>
                  <a:lnTo>
                    <a:pt x="0" y="2682"/>
                  </a:lnTo>
                  <a:lnTo>
                    <a:pt x="3025" y="3232"/>
                  </a:lnTo>
                  <a:lnTo>
                    <a:pt x="3025" y="25163"/>
                  </a:lnTo>
                  <a:lnTo>
                    <a:pt x="0" y="25713"/>
                  </a:lnTo>
                  <a:lnTo>
                    <a:pt x="0" y="2805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39"/>
            <p:cNvSpPr/>
            <p:nvPr/>
          </p:nvSpPr>
          <p:spPr>
            <a:xfrm>
              <a:off x="2755525" y="4418125"/>
              <a:ext cx="412525" cy="541425"/>
            </a:xfrm>
            <a:custGeom>
              <a:rect b="b" l="l" r="r" t="t"/>
              <a:pathLst>
                <a:path extrusionOk="0" fill="none" h="21657" w="16501">
                  <a:moveTo>
                    <a:pt x="16501" y="11000"/>
                  </a:moveTo>
                  <a:lnTo>
                    <a:pt x="16501" y="11000"/>
                  </a:lnTo>
                  <a:lnTo>
                    <a:pt x="16501" y="12169"/>
                  </a:lnTo>
                  <a:lnTo>
                    <a:pt x="16363" y="13269"/>
                  </a:lnTo>
                  <a:lnTo>
                    <a:pt x="16226" y="14300"/>
                  </a:lnTo>
                  <a:lnTo>
                    <a:pt x="15951" y="15331"/>
                  </a:lnTo>
                  <a:lnTo>
                    <a:pt x="15607" y="16225"/>
                  </a:lnTo>
                  <a:lnTo>
                    <a:pt x="15263" y="17119"/>
                  </a:lnTo>
                  <a:lnTo>
                    <a:pt x="14782" y="17944"/>
                  </a:lnTo>
                  <a:lnTo>
                    <a:pt x="14301" y="18700"/>
                  </a:lnTo>
                  <a:lnTo>
                    <a:pt x="14301" y="18700"/>
                  </a:lnTo>
                  <a:lnTo>
                    <a:pt x="13682" y="19388"/>
                  </a:lnTo>
                  <a:lnTo>
                    <a:pt x="13063" y="20006"/>
                  </a:lnTo>
                  <a:lnTo>
                    <a:pt x="12376" y="20556"/>
                  </a:lnTo>
                  <a:lnTo>
                    <a:pt x="11620" y="20969"/>
                  </a:lnTo>
                  <a:lnTo>
                    <a:pt x="10795" y="21244"/>
                  </a:lnTo>
                  <a:lnTo>
                    <a:pt x="9970" y="21519"/>
                  </a:lnTo>
                  <a:lnTo>
                    <a:pt x="9007" y="21656"/>
                  </a:lnTo>
                  <a:lnTo>
                    <a:pt x="8045" y="21656"/>
                  </a:lnTo>
                  <a:lnTo>
                    <a:pt x="8045" y="21656"/>
                  </a:lnTo>
                  <a:lnTo>
                    <a:pt x="7151" y="21656"/>
                  </a:lnTo>
                  <a:lnTo>
                    <a:pt x="6257" y="21519"/>
                  </a:lnTo>
                  <a:lnTo>
                    <a:pt x="5432" y="21244"/>
                  </a:lnTo>
                  <a:lnTo>
                    <a:pt x="4676" y="20969"/>
                  </a:lnTo>
                  <a:lnTo>
                    <a:pt x="3920" y="20488"/>
                  </a:lnTo>
                  <a:lnTo>
                    <a:pt x="3301" y="20006"/>
                  </a:lnTo>
                  <a:lnTo>
                    <a:pt x="2682" y="19388"/>
                  </a:lnTo>
                  <a:lnTo>
                    <a:pt x="2132" y="18700"/>
                  </a:lnTo>
                  <a:lnTo>
                    <a:pt x="2132" y="18700"/>
                  </a:lnTo>
                  <a:lnTo>
                    <a:pt x="1582" y="17944"/>
                  </a:lnTo>
                  <a:lnTo>
                    <a:pt x="1170" y="17119"/>
                  </a:lnTo>
                  <a:lnTo>
                    <a:pt x="826" y="16225"/>
                  </a:lnTo>
                  <a:lnTo>
                    <a:pt x="482" y="15331"/>
                  </a:lnTo>
                  <a:lnTo>
                    <a:pt x="276" y="14300"/>
                  </a:lnTo>
                  <a:lnTo>
                    <a:pt x="70" y="13269"/>
                  </a:lnTo>
                  <a:lnTo>
                    <a:pt x="1" y="12169"/>
                  </a:lnTo>
                  <a:lnTo>
                    <a:pt x="1" y="11000"/>
                  </a:lnTo>
                  <a:lnTo>
                    <a:pt x="1" y="10588"/>
                  </a:lnTo>
                  <a:lnTo>
                    <a:pt x="1" y="10588"/>
                  </a:lnTo>
                  <a:lnTo>
                    <a:pt x="1" y="9419"/>
                  </a:lnTo>
                  <a:lnTo>
                    <a:pt x="70" y="8388"/>
                  </a:lnTo>
                  <a:lnTo>
                    <a:pt x="276" y="7356"/>
                  </a:lnTo>
                  <a:lnTo>
                    <a:pt x="482" y="6325"/>
                  </a:lnTo>
                  <a:lnTo>
                    <a:pt x="826" y="5431"/>
                  </a:lnTo>
                  <a:lnTo>
                    <a:pt x="1170" y="4538"/>
                  </a:lnTo>
                  <a:lnTo>
                    <a:pt x="1582" y="3713"/>
                  </a:lnTo>
                  <a:lnTo>
                    <a:pt x="2132" y="2956"/>
                  </a:lnTo>
                  <a:lnTo>
                    <a:pt x="2132" y="2956"/>
                  </a:lnTo>
                  <a:lnTo>
                    <a:pt x="2682" y="2269"/>
                  </a:lnTo>
                  <a:lnTo>
                    <a:pt x="3301" y="1650"/>
                  </a:lnTo>
                  <a:lnTo>
                    <a:pt x="3920" y="1100"/>
                  </a:lnTo>
                  <a:lnTo>
                    <a:pt x="4676" y="688"/>
                  </a:lnTo>
                  <a:lnTo>
                    <a:pt x="5432" y="413"/>
                  </a:lnTo>
                  <a:lnTo>
                    <a:pt x="6257" y="138"/>
                  </a:lnTo>
                  <a:lnTo>
                    <a:pt x="7151" y="0"/>
                  </a:lnTo>
                  <a:lnTo>
                    <a:pt x="8045" y="0"/>
                  </a:lnTo>
                  <a:lnTo>
                    <a:pt x="8045" y="0"/>
                  </a:lnTo>
                  <a:lnTo>
                    <a:pt x="9007" y="0"/>
                  </a:lnTo>
                  <a:lnTo>
                    <a:pt x="9901" y="138"/>
                  </a:lnTo>
                  <a:lnTo>
                    <a:pt x="10795" y="413"/>
                  </a:lnTo>
                  <a:lnTo>
                    <a:pt x="11551" y="688"/>
                  </a:lnTo>
                  <a:lnTo>
                    <a:pt x="12307" y="1100"/>
                  </a:lnTo>
                  <a:lnTo>
                    <a:pt x="13063" y="1650"/>
                  </a:lnTo>
                  <a:lnTo>
                    <a:pt x="13682" y="2269"/>
                  </a:lnTo>
                  <a:lnTo>
                    <a:pt x="14232" y="2956"/>
                  </a:lnTo>
                  <a:lnTo>
                    <a:pt x="14232" y="2956"/>
                  </a:lnTo>
                  <a:lnTo>
                    <a:pt x="14782" y="3713"/>
                  </a:lnTo>
                  <a:lnTo>
                    <a:pt x="15263" y="4538"/>
                  </a:lnTo>
                  <a:lnTo>
                    <a:pt x="15607" y="5431"/>
                  </a:lnTo>
                  <a:lnTo>
                    <a:pt x="15951" y="6325"/>
                  </a:lnTo>
                  <a:lnTo>
                    <a:pt x="16157" y="7288"/>
                  </a:lnTo>
                  <a:lnTo>
                    <a:pt x="16363" y="8388"/>
                  </a:lnTo>
                  <a:lnTo>
                    <a:pt x="16501" y="9419"/>
                  </a:lnTo>
                  <a:lnTo>
                    <a:pt x="16501" y="10588"/>
                  </a:lnTo>
                  <a:lnTo>
                    <a:pt x="16501" y="11000"/>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39"/>
            <p:cNvSpPr/>
            <p:nvPr/>
          </p:nvSpPr>
          <p:spPr>
            <a:xfrm>
              <a:off x="2664450" y="4342500"/>
              <a:ext cx="594700" cy="692675"/>
            </a:xfrm>
            <a:custGeom>
              <a:rect b="b" l="l" r="r" t="t"/>
              <a:pathLst>
                <a:path extrusionOk="0" fill="none" h="27707" w="23788">
                  <a:moveTo>
                    <a:pt x="23788" y="13681"/>
                  </a:moveTo>
                  <a:lnTo>
                    <a:pt x="23788" y="13681"/>
                  </a:lnTo>
                  <a:lnTo>
                    <a:pt x="23719" y="12238"/>
                  </a:lnTo>
                  <a:lnTo>
                    <a:pt x="23581" y="10863"/>
                  </a:lnTo>
                  <a:lnTo>
                    <a:pt x="23306" y="9556"/>
                  </a:lnTo>
                  <a:lnTo>
                    <a:pt x="22963" y="8319"/>
                  </a:lnTo>
                  <a:lnTo>
                    <a:pt x="22481" y="7081"/>
                  </a:lnTo>
                  <a:lnTo>
                    <a:pt x="21863" y="5981"/>
                  </a:lnTo>
                  <a:lnTo>
                    <a:pt x="21175" y="4881"/>
                  </a:lnTo>
                  <a:lnTo>
                    <a:pt x="20419" y="3919"/>
                  </a:lnTo>
                  <a:lnTo>
                    <a:pt x="20419" y="3919"/>
                  </a:lnTo>
                  <a:lnTo>
                    <a:pt x="19525" y="2956"/>
                  </a:lnTo>
                  <a:lnTo>
                    <a:pt x="18631" y="2200"/>
                  </a:lnTo>
                  <a:lnTo>
                    <a:pt x="17600" y="1513"/>
                  </a:lnTo>
                  <a:lnTo>
                    <a:pt x="16569" y="963"/>
                  </a:lnTo>
                  <a:lnTo>
                    <a:pt x="15400" y="550"/>
                  </a:lnTo>
                  <a:lnTo>
                    <a:pt x="14231" y="275"/>
                  </a:lnTo>
                  <a:lnTo>
                    <a:pt x="12994" y="69"/>
                  </a:lnTo>
                  <a:lnTo>
                    <a:pt x="11688" y="0"/>
                  </a:lnTo>
                  <a:lnTo>
                    <a:pt x="11688" y="0"/>
                  </a:lnTo>
                  <a:lnTo>
                    <a:pt x="10381" y="69"/>
                  </a:lnTo>
                  <a:lnTo>
                    <a:pt x="9213" y="275"/>
                  </a:lnTo>
                  <a:lnTo>
                    <a:pt x="8044" y="550"/>
                  </a:lnTo>
                  <a:lnTo>
                    <a:pt x="6944" y="963"/>
                  </a:lnTo>
                  <a:lnTo>
                    <a:pt x="5913" y="1513"/>
                  </a:lnTo>
                  <a:lnTo>
                    <a:pt x="4950" y="2200"/>
                  </a:lnTo>
                  <a:lnTo>
                    <a:pt x="4056" y="2956"/>
                  </a:lnTo>
                  <a:lnTo>
                    <a:pt x="3231" y="3919"/>
                  </a:lnTo>
                  <a:lnTo>
                    <a:pt x="3231" y="3919"/>
                  </a:lnTo>
                  <a:lnTo>
                    <a:pt x="2475" y="4881"/>
                  </a:lnTo>
                  <a:lnTo>
                    <a:pt x="1788" y="5981"/>
                  </a:lnTo>
                  <a:lnTo>
                    <a:pt x="1238" y="7081"/>
                  </a:lnTo>
                  <a:lnTo>
                    <a:pt x="756" y="8319"/>
                  </a:lnTo>
                  <a:lnTo>
                    <a:pt x="413" y="9556"/>
                  </a:lnTo>
                  <a:lnTo>
                    <a:pt x="206" y="10863"/>
                  </a:lnTo>
                  <a:lnTo>
                    <a:pt x="0" y="12238"/>
                  </a:lnTo>
                  <a:lnTo>
                    <a:pt x="0" y="13681"/>
                  </a:lnTo>
                  <a:lnTo>
                    <a:pt x="0" y="14025"/>
                  </a:lnTo>
                  <a:lnTo>
                    <a:pt x="0" y="14025"/>
                  </a:lnTo>
                  <a:lnTo>
                    <a:pt x="0" y="15469"/>
                  </a:lnTo>
                  <a:lnTo>
                    <a:pt x="206" y="16844"/>
                  </a:lnTo>
                  <a:lnTo>
                    <a:pt x="413" y="18150"/>
                  </a:lnTo>
                  <a:lnTo>
                    <a:pt x="756" y="19388"/>
                  </a:lnTo>
                  <a:lnTo>
                    <a:pt x="1238" y="20625"/>
                  </a:lnTo>
                  <a:lnTo>
                    <a:pt x="1788" y="21725"/>
                  </a:lnTo>
                  <a:lnTo>
                    <a:pt x="2475" y="22825"/>
                  </a:lnTo>
                  <a:lnTo>
                    <a:pt x="3231" y="23788"/>
                  </a:lnTo>
                  <a:lnTo>
                    <a:pt x="3231" y="23788"/>
                  </a:lnTo>
                  <a:lnTo>
                    <a:pt x="4056" y="24681"/>
                  </a:lnTo>
                  <a:lnTo>
                    <a:pt x="4950" y="25506"/>
                  </a:lnTo>
                  <a:lnTo>
                    <a:pt x="5913" y="26194"/>
                  </a:lnTo>
                  <a:lnTo>
                    <a:pt x="6944" y="26744"/>
                  </a:lnTo>
                  <a:lnTo>
                    <a:pt x="8044" y="27156"/>
                  </a:lnTo>
                  <a:lnTo>
                    <a:pt x="9213" y="27431"/>
                  </a:lnTo>
                  <a:lnTo>
                    <a:pt x="10381" y="27638"/>
                  </a:lnTo>
                  <a:lnTo>
                    <a:pt x="11688" y="27706"/>
                  </a:lnTo>
                  <a:lnTo>
                    <a:pt x="11688" y="27706"/>
                  </a:lnTo>
                  <a:lnTo>
                    <a:pt x="12994" y="27638"/>
                  </a:lnTo>
                  <a:lnTo>
                    <a:pt x="14231" y="27431"/>
                  </a:lnTo>
                  <a:lnTo>
                    <a:pt x="15400" y="27156"/>
                  </a:lnTo>
                  <a:lnTo>
                    <a:pt x="16569" y="26744"/>
                  </a:lnTo>
                  <a:lnTo>
                    <a:pt x="17600" y="26194"/>
                  </a:lnTo>
                  <a:lnTo>
                    <a:pt x="18631" y="25506"/>
                  </a:lnTo>
                  <a:lnTo>
                    <a:pt x="19525" y="24681"/>
                  </a:lnTo>
                  <a:lnTo>
                    <a:pt x="20419" y="23788"/>
                  </a:lnTo>
                  <a:lnTo>
                    <a:pt x="20419" y="23788"/>
                  </a:lnTo>
                  <a:lnTo>
                    <a:pt x="21175" y="22825"/>
                  </a:lnTo>
                  <a:lnTo>
                    <a:pt x="21863" y="21725"/>
                  </a:lnTo>
                  <a:lnTo>
                    <a:pt x="22481" y="20625"/>
                  </a:lnTo>
                  <a:lnTo>
                    <a:pt x="22963" y="19388"/>
                  </a:lnTo>
                  <a:lnTo>
                    <a:pt x="23306" y="18150"/>
                  </a:lnTo>
                  <a:lnTo>
                    <a:pt x="23581" y="16844"/>
                  </a:lnTo>
                  <a:lnTo>
                    <a:pt x="23719" y="15469"/>
                  </a:lnTo>
                  <a:lnTo>
                    <a:pt x="23788" y="14025"/>
                  </a:lnTo>
                  <a:lnTo>
                    <a:pt x="23788" y="1368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39"/>
            <p:cNvSpPr/>
            <p:nvPr/>
          </p:nvSpPr>
          <p:spPr>
            <a:xfrm>
              <a:off x="4883350" y="4430150"/>
              <a:ext cx="177050" cy="94550"/>
            </a:xfrm>
            <a:custGeom>
              <a:rect b="b" l="l" r="r" t="t"/>
              <a:pathLst>
                <a:path extrusionOk="0" h="3782" w="7082">
                  <a:moveTo>
                    <a:pt x="0" y="0"/>
                  </a:moveTo>
                  <a:lnTo>
                    <a:pt x="0" y="275"/>
                  </a:lnTo>
                  <a:lnTo>
                    <a:pt x="1307" y="275"/>
                  </a:lnTo>
                  <a:lnTo>
                    <a:pt x="1307" y="3782"/>
                  </a:lnTo>
                  <a:lnTo>
                    <a:pt x="1582" y="3782"/>
                  </a:lnTo>
                  <a:lnTo>
                    <a:pt x="1582" y="275"/>
                  </a:lnTo>
                  <a:lnTo>
                    <a:pt x="2888" y="275"/>
                  </a:lnTo>
                  <a:lnTo>
                    <a:pt x="2888" y="0"/>
                  </a:lnTo>
                  <a:close/>
                  <a:moveTo>
                    <a:pt x="3507" y="0"/>
                  </a:moveTo>
                  <a:lnTo>
                    <a:pt x="3507" y="3782"/>
                  </a:lnTo>
                  <a:lnTo>
                    <a:pt x="3782" y="3782"/>
                  </a:lnTo>
                  <a:lnTo>
                    <a:pt x="3782" y="2132"/>
                  </a:lnTo>
                  <a:lnTo>
                    <a:pt x="3782" y="482"/>
                  </a:lnTo>
                  <a:lnTo>
                    <a:pt x="5157" y="3782"/>
                  </a:lnTo>
                  <a:lnTo>
                    <a:pt x="5432" y="3782"/>
                  </a:lnTo>
                  <a:lnTo>
                    <a:pt x="6807" y="482"/>
                  </a:lnTo>
                  <a:lnTo>
                    <a:pt x="6807" y="2132"/>
                  </a:lnTo>
                  <a:lnTo>
                    <a:pt x="6807" y="3782"/>
                  </a:lnTo>
                  <a:lnTo>
                    <a:pt x="7082" y="3782"/>
                  </a:lnTo>
                  <a:lnTo>
                    <a:pt x="7082" y="0"/>
                  </a:lnTo>
                  <a:lnTo>
                    <a:pt x="6669" y="0"/>
                  </a:lnTo>
                  <a:lnTo>
                    <a:pt x="5294" y="3300"/>
                  </a:lnTo>
                  <a:lnTo>
                    <a:pt x="3919"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78" name="Google Shape;478;p39"/>
          <p:cNvGrpSpPr/>
          <p:nvPr/>
        </p:nvGrpSpPr>
        <p:grpSpPr>
          <a:xfrm>
            <a:off x="749631" y="1049086"/>
            <a:ext cx="608219" cy="608219"/>
            <a:chOff x="1190625" y="238125"/>
            <a:chExt cx="5238750" cy="5238750"/>
          </a:xfrm>
        </p:grpSpPr>
        <p:sp>
          <p:nvSpPr>
            <p:cNvPr id="479" name="Google Shape;479;p39"/>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rgbClr val="CB22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39"/>
            <p:cNvSpPr/>
            <p:nvPr/>
          </p:nvSpPr>
          <p:spPr>
            <a:xfrm>
              <a:off x="3288550" y="2633150"/>
              <a:ext cx="1048975" cy="964100"/>
            </a:xfrm>
            <a:custGeom>
              <a:rect b="b" l="l" r="r" t="t"/>
              <a:pathLst>
                <a:path extrusionOk="0" h="38564" w="41959">
                  <a:moveTo>
                    <a:pt x="0" y="0"/>
                  </a:moveTo>
                  <a:lnTo>
                    <a:pt x="12491" y="19282"/>
                  </a:lnTo>
                  <a:lnTo>
                    <a:pt x="0" y="38563"/>
                  </a:lnTo>
                  <a:lnTo>
                    <a:pt x="15644" y="38563"/>
                  </a:lnTo>
                  <a:lnTo>
                    <a:pt x="19888" y="30560"/>
                  </a:lnTo>
                  <a:lnTo>
                    <a:pt x="20494" y="29104"/>
                  </a:lnTo>
                  <a:lnTo>
                    <a:pt x="20858" y="28256"/>
                  </a:lnTo>
                  <a:lnTo>
                    <a:pt x="20979" y="28256"/>
                  </a:lnTo>
                  <a:lnTo>
                    <a:pt x="21343" y="29104"/>
                  </a:lnTo>
                  <a:lnTo>
                    <a:pt x="22071" y="30560"/>
                  </a:lnTo>
                  <a:lnTo>
                    <a:pt x="26315" y="38563"/>
                  </a:lnTo>
                  <a:lnTo>
                    <a:pt x="41959" y="38563"/>
                  </a:lnTo>
                  <a:lnTo>
                    <a:pt x="29468" y="19282"/>
                  </a:lnTo>
                  <a:lnTo>
                    <a:pt x="41959" y="0"/>
                  </a:lnTo>
                  <a:lnTo>
                    <a:pt x="26073" y="0"/>
                  </a:lnTo>
                  <a:lnTo>
                    <a:pt x="22313" y="6912"/>
                  </a:lnTo>
                  <a:lnTo>
                    <a:pt x="21464" y="8489"/>
                  </a:lnTo>
                  <a:lnTo>
                    <a:pt x="20979" y="9217"/>
                  </a:lnTo>
                  <a:lnTo>
                    <a:pt x="20858" y="9217"/>
                  </a:lnTo>
                  <a:lnTo>
                    <a:pt x="19524" y="6912"/>
                  </a:lnTo>
                  <a:lnTo>
                    <a:pt x="1588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39"/>
            <p:cNvSpPr/>
            <p:nvPr/>
          </p:nvSpPr>
          <p:spPr>
            <a:xfrm>
              <a:off x="1966725"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802"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618" y="40261"/>
                  </a:lnTo>
                  <a:lnTo>
                    <a:pt x="26679" y="41231"/>
                  </a:lnTo>
                  <a:lnTo>
                    <a:pt x="28498" y="42322"/>
                  </a:lnTo>
                  <a:lnTo>
                    <a:pt x="30075" y="43293"/>
                  </a:lnTo>
                  <a:lnTo>
                    <a:pt x="30681" y="43899"/>
                  </a:lnTo>
                  <a:lnTo>
                    <a:pt x="31166" y="44505"/>
                  </a:lnTo>
                  <a:lnTo>
                    <a:pt x="31651" y="45112"/>
                  </a:lnTo>
                  <a:lnTo>
                    <a:pt x="32015" y="45718"/>
                  </a:lnTo>
                  <a:lnTo>
                    <a:pt x="32136" y="46324"/>
                  </a:lnTo>
                  <a:lnTo>
                    <a:pt x="32258" y="47052"/>
                  </a:lnTo>
                  <a:lnTo>
                    <a:pt x="32258"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493" y="46082"/>
                  </a:lnTo>
                  <a:lnTo>
                    <a:pt x="16493" y="44748"/>
                  </a:lnTo>
                  <a:lnTo>
                    <a:pt x="16735" y="43535"/>
                  </a:lnTo>
                  <a:lnTo>
                    <a:pt x="17099" y="42444"/>
                  </a:lnTo>
                  <a:lnTo>
                    <a:pt x="17584" y="41352"/>
                  </a:lnTo>
                  <a:lnTo>
                    <a:pt x="18191" y="40382"/>
                  </a:lnTo>
                  <a:lnTo>
                    <a:pt x="18676" y="39533"/>
                  </a:lnTo>
                  <a:lnTo>
                    <a:pt x="19888" y="38078"/>
                  </a:lnTo>
                  <a:close/>
                  <a:moveTo>
                    <a:pt x="25224" y="0"/>
                  </a:moveTo>
                  <a:lnTo>
                    <a:pt x="22435" y="121"/>
                  </a:lnTo>
                  <a:lnTo>
                    <a:pt x="19767" y="485"/>
                  </a:lnTo>
                  <a:lnTo>
                    <a:pt x="17463" y="970"/>
                  </a:lnTo>
                  <a:lnTo>
                    <a:pt x="15280" y="1577"/>
                  </a:lnTo>
                  <a:lnTo>
                    <a:pt x="13219" y="2425"/>
                  </a:lnTo>
                  <a:lnTo>
                    <a:pt x="11400"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4" y="24617"/>
                  </a:lnTo>
                  <a:lnTo>
                    <a:pt x="4851" y="26194"/>
                  </a:lnTo>
                  <a:lnTo>
                    <a:pt x="5700" y="27649"/>
                  </a:lnTo>
                  <a:lnTo>
                    <a:pt x="6670" y="29104"/>
                  </a:lnTo>
                  <a:lnTo>
                    <a:pt x="7883" y="30317"/>
                  </a:lnTo>
                  <a:lnTo>
                    <a:pt x="9096" y="31530"/>
                  </a:lnTo>
                  <a:lnTo>
                    <a:pt x="8125" y="32257"/>
                  </a:lnTo>
                  <a:lnTo>
                    <a:pt x="6791" y="33470"/>
                  </a:lnTo>
                  <a:lnTo>
                    <a:pt x="5336" y="35046"/>
                  </a:lnTo>
                  <a:lnTo>
                    <a:pt x="3760" y="36865"/>
                  </a:lnTo>
                  <a:lnTo>
                    <a:pt x="3032" y="37957"/>
                  </a:lnTo>
                  <a:lnTo>
                    <a:pt x="2305" y="39170"/>
                  </a:lnTo>
                  <a:lnTo>
                    <a:pt x="1698" y="40382"/>
                  </a:lnTo>
                  <a:lnTo>
                    <a:pt x="1092" y="41595"/>
                  </a:lnTo>
                  <a:lnTo>
                    <a:pt x="728" y="43050"/>
                  </a:lnTo>
                  <a:lnTo>
                    <a:pt x="364"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2" y="62938"/>
                  </a:lnTo>
                  <a:lnTo>
                    <a:pt x="9581"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30" y="65242"/>
                  </a:lnTo>
                  <a:lnTo>
                    <a:pt x="39170" y="64151"/>
                  </a:lnTo>
                  <a:lnTo>
                    <a:pt x="40989" y="62938"/>
                  </a:lnTo>
                  <a:lnTo>
                    <a:pt x="42565" y="61604"/>
                  </a:lnTo>
                  <a:lnTo>
                    <a:pt x="44021" y="60149"/>
                  </a:lnTo>
                  <a:lnTo>
                    <a:pt x="45233" y="58572"/>
                  </a:lnTo>
                  <a:lnTo>
                    <a:pt x="46325" y="56875"/>
                  </a:lnTo>
                  <a:lnTo>
                    <a:pt x="47173" y="55177"/>
                  </a:lnTo>
                  <a:lnTo>
                    <a:pt x="47780" y="53479"/>
                  </a:lnTo>
                  <a:lnTo>
                    <a:pt x="48265" y="51539"/>
                  </a:lnTo>
                  <a:lnTo>
                    <a:pt x="48629" y="49720"/>
                  </a:lnTo>
                  <a:lnTo>
                    <a:pt x="48629" y="47901"/>
                  </a:lnTo>
                  <a:lnTo>
                    <a:pt x="48629" y="46688"/>
                  </a:lnTo>
                  <a:lnTo>
                    <a:pt x="48507" y="45475"/>
                  </a:lnTo>
                  <a:lnTo>
                    <a:pt x="48386" y="44384"/>
                  </a:lnTo>
                  <a:lnTo>
                    <a:pt x="48144" y="43293"/>
                  </a:lnTo>
                  <a:lnTo>
                    <a:pt x="47780" y="42322"/>
                  </a:lnTo>
                  <a:lnTo>
                    <a:pt x="47416" y="41352"/>
                  </a:lnTo>
                  <a:lnTo>
                    <a:pt x="46446" y="39533"/>
                  </a:lnTo>
                  <a:lnTo>
                    <a:pt x="45354" y="37957"/>
                  </a:lnTo>
                  <a:lnTo>
                    <a:pt x="44021"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5" y="12733"/>
                  </a:lnTo>
                  <a:lnTo>
                    <a:pt x="45597" y="10914"/>
                  </a:lnTo>
                  <a:lnTo>
                    <a:pt x="44748" y="9216"/>
                  </a:lnTo>
                  <a:lnTo>
                    <a:pt x="43535" y="7640"/>
                  </a:lnTo>
                  <a:lnTo>
                    <a:pt x="42323" y="6185"/>
                  </a:lnTo>
                  <a:lnTo>
                    <a:pt x="40868" y="4972"/>
                  </a:lnTo>
                  <a:lnTo>
                    <a:pt x="39291" y="3759"/>
                  </a:lnTo>
                  <a:lnTo>
                    <a:pt x="37593" y="2789"/>
                  </a:lnTo>
                  <a:lnTo>
                    <a:pt x="35774" y="1940"/>
                  </a:lnTo>
                  <a:lnTo>
                    <a:pt x="33834" y="1213"/>
                  </a:lnTo>
                  <a:lnTo>
                    <a:pt x="31772" y="728"/>
                  </a:lnTo>
                  <a:lnTo>
                    <a:pt x="29590" y="364"/>
                  </a:lnTo>
                  <a:lnTo>
                    <a:pt x="27407" y="121"/>
                  </a:lnTo>
                  <a:lnTo>
                    <a:pt x="2522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39"/>
            <p:cNvSpPr/>
            <p:nvPr/>
          </p:nvSpPr>
          <p:spPr>
            <a:xfrm>
              <a:off x="4437550"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681"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496" y="40261"/>
                  </a:lnTo>
                  <a:lnTo>
                    <a:pt x="26679" y="41231"/>
                  </a:lnTo>
                  <a:lnTo>
                    <a:pt x="28498" y="42322"/>
                  </a:lnTo>
                  <a:lnTo>
                    <a:pt x="30075" y="43293"/>
                  </a:lnTo>
                  <a:lnTo>
                    <a:pt x="30681" y="43899"/>
                  </a:lnTo>
                  <a:lnTo>
                    <a:pt x="31166" y="44505"/>
                  </a:lnTo>
                  <a:lnTo>
                    <a:pt x="31651" y="45112"/>
                  </a:lnTo>
                  <a:lnTo>
                    <a:pt x="32015" y="45718"/>
                  </a:lnTo>
                  <a:lnTo>
                    <a:pt x="32136" y="46324"/>
                  </a:lnTo>
                  <a:lnTo>
                    <a:pt x="32257" y="47052"/>
                  </a:lnTo>
                  <a:lnTo>
                    <a:pt x="32136"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371" y="46082"/>
                  </a:lnTo>
                  <a:lnTo>
                    <a:pt x="16493" y="44748"/>
                  </a:lnTo>
                  <a:lnTo>
                    <a:pt x="16735" y="43535"/>
                  </a:lnTo>
                  <a:lnTo>
                    <a:pt x="17099" y="42444"/>
                  </a:lnTo>
                  <a:lnTo>
                    <a:pt x="17584" y="41352"/>
                  </a:lnTo>
                  <a:lnTo>
                    <a:pt x="18190" y="40382"/>
                  </a:lnTo>
                  <a:lnTo>
                    <a:pt x="18676" y="39533"/>
                  </a:lnTo>
                  <a:lnTo>
                    <a:pt x="19888" y="38078"/>
                  </a:lnTo>
                  <a:close/>
                  <a:moveTo>
                    <a:pt x="25103" y="0"/>
                  </a:moveTo>
                  <a:lnTo>
                    <a:pt x="22435" y="121"/>
                  </a:lnTo>
                  <a:lnTo>
                    <a:pt x="19767" y="485"/>
                  </a:lnTo>
                  <a:lnTo>
                    <a:pt x="17463" y="970"/>
                  </a:lnTo>
                  <a:lnTo>
                    <a:pt x="15280" y="1577"/>
                  </a:lnTo>
                  <a:lnTo>
                    <a:pt x="13218" y="2425"/>
                  </a:lnTo>
                  <a:lnTo>
                    <a:pt x="11399"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3" y="24617"/>
                  </a:lnTo>
                  <a:lnTo>
                    <a:pt x="4851" y="26194"/>
                  </a:lnTo>
                  <a:lnTo>
                    <a:pt x="5700" y="27649"/>
                  </a:lnTo>
                  <a:lnTo>
                    <a:pt x="6670" y="29104"/>
                  </a:lnTo>
                  <a:lnTo>
                    <a:pt x="7883" y="30317"/>
                  </a:lnTo>
                  <a:lnTo>
                    <a:pt x="9095" y="31530"/>
                  </a:lnTo>
                  <a:lnTo>
                    <a:pt x="8125" y="32257"/>
                  </a:lnTo>
                  <a:lnTo>
                    <a:pt x="6791" y="33470"/>
                  </a:lnTo>
                  <a:lnTo>
                    <a:pt x="5336" y="35046"/>
                  </a:lnTo>
                  <a:lnTo>
                    <a:pt x="3760" y="36865"/>
                  </a:lnTo>
                  <a:lnTo>
                    <a:pt x="3032" y="37957"/>
                  </a:lnTo>
                  <a:lnTo>
                    <a:pt x="2304" y="39170"/>
                  </a:lnTo>
                  <a:lnTo>
                    <a:pt x="1698" y="40382"/>
                  </a:lnTo>
                  <a:lnTo>
                    <a:pt x="1092" y="41595"/>
                  </a:lnTo>
                  <a:lnTo>
                    <a:pt x="607" y="43050"/>
                  </a:lnTo>
                  <a:lnTo>
                    <a:pt x="243"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1" y="62938"/>
                  </a:lnTo>
                  <a:lnTo>
                    <a:pt x="9580"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29" y="65242"/>
                  </a:lnTo>
                  <a:lnTo>
                    <a:pt x="39170" y="64151"/>
                  </a:lnTo>
                  <a:lnTo>
                    <a:pt x="40989" y="62938"/>
                  </a:lnTo>
                  <a:lnTo>
                    <a:pt x="42565" y="61604"/>
                  </a:lnTo>
                  <a:lnTo>
                    <a:pt x="44020" y="60149"/>
                  </a:lnTo>
                  <a:lnTo>
                    <a:pt x="45233" y="58572"/>
                  </a:lnTo>
                  <a:lnTo>
                    <a:pt x="46324" y="56875"/>
                  </a:lnTo>
                  <a:lnTo>
                    <a:pt x="47173" y="55177"/>
                  </a:lnTo>
                  <a:lnTo>
                    <a:pt x="47780" y="53479"/>
                  </a:lnTo>
                  <a:lnTo>
                    <a:pt x="48265" y="51539"/>
                  </a:lnTo>
                  <a:lnTo>
                    <a:pt x="48629" y="49720"/>
                  </a:lnTo>
                  <a:lnTo>
                    <a:pt x="48629" y="47901"/>
                  </a:lnTo>
                  <a:lnTo>
                    <a:pt x="48629" y="46688"/>
                  </a:lnTo>
                  <a:lnTo>
                    <a:pt x="48507" y="45475"/>
                  </a:lnTo>
                  <a:lnTo>
                    <a:pt x="48386" y="44384"/>
                  </a:lnTo>
                  <a:lnTo>
                    <a:pt x="48022" y="43293"/>
                  </a:lnTo>
                  <a:lnTo>
                    <a:pt x="47780" y="42322"/>
                  </a:lnTo>
                  <a:lnTo>
                    <a:pt x="47416" y="41352"/>
                  </a:lnTo>
                  <a:lnTo>
                    <a:pt x="46446" y="39533"/>
                  </a:lnTo>
                  <a:lnTo>
                    <a:pt x="45354" y="37957"/>
                  </a:lnTo>
                  <a:lnTo>
                    <a:pt x="44020"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4" y="12733"/>
                  </a:lnTo>
                  <a:lnTo>
                    <a:pt x="45597" y="10914"/>
                  </a:lnTo>
                  <a:lnTo>
                    <a:pt x="44627" y="9216"/>
                  </a:lnTo>
                  <a:lnTo>
                    <a:pt x="43535" y="7640"/>
                  </a:lnTo>
                  <a:lnTo>
                    <a:pt x="42323" y="6185"/>
                  </a:lnTo>
                  <a:lnTo>
                    <a:pt x="40867" y="4972"/>
                  </a:lnTo>
                  <a:lnTo>
                    <a:pt x="39291" y="3759"/>
                  </a:lnTo>
                  <a:lnTo>
                    <a:pt x="37593" y="2789"/>
                  </a:lnTo>
                  <a:lnTo>
                    <a:pt x="35774" y="1940"/>
                  </a:lnTo>
                  <a:lnTo>
                    <a:pt x="33834" y="1213"/>
                  </a:lnTo>
                  <a:lnTo>
                    <a:pt x="31772" y="728"/>
                  </a:lnTo>
                  <a:lnTo>
                    <a:pt x="29590" y="364"/>
                  </a:lnTo>
                  <a:lnTo>
                    <a:pt x="27407" y="121"/>
                  </a:lnTo>
                  <a:lnTo>
                    <a:pt x="2510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ver Slide 3" showMasterSp="0">
  <p:cSld name="Cover Slide Option 1_1_1_1_2">
    <p:bg>
      <p:bgPr>
        <a:noFill/>
      </p:bgPr>
    </p:bg>
    <p:spTree>
      <p:nvGrpSpPr>
        <p:cNvPr id="483" name="Shape 483"/>
        <p:cNvGrpSpPr/>
        <p:nvPr/>
      </p:nvGrpSpPr>
      <p:grpSpPr>
        <a:xfrm>
          <a:off x="0" y="0"/>
          <a:ext cx="0" cy="0"/>
          <a:chOff x="0" y="0"/>
          <a:chExt cx="0" cy="0"/>
        </a:xfrm>
      </p:grpSpPr>
      <p:pic>
        <p:nvPicPr>
          <p:cNvPr id="484" name="Google Shape;484;p40"/>
          <p:cNvPicPr preferRelativeResize="0"/>
          <p:nvPr/>
        </p:nvPicPr>
        <p:blipFill rotWithShape="1">
          <a:blip r:embed="rId2">
            <a:alphaModFix/>
          </a:blip>
          <a:srcRect b="0" l="5937" r="23205" t="17122"/>
          <a:stretch/>
        </p:blipFill>
        <p:spPr>
          <a:xfrm>
            <a:off x="0" y="-15550"/>
            <a:ext cx="9143998" cy="5174598"/>
          </a:xfrm>
          <a:prstGeom prst="rect">
            <a:avLst/>
          </a:prstGeom>
          <a:noFill/>
          <a:ln>
            <a:noFill/>
          </a:ln>
        </p:spPr>
      </p:pic>
      <p:sp>
        <p:nvSpPr>
          <p:cNvPr id="485" name="Google Shape;485;p40"/>
          <p:cNvSpPr txBox="1"/>
          <p:nvPr>
            <p:ph type="title"/>
          </p:nvPr>
        </p:nvSpPr>
        <p:spPr>
          <a:xfrm>
            <a:off x="694944" y="1828800"/>
            <a:ext cx="5833800" cy="12384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chemeClr val="lt1"/>
              </a:buClr>
              <a:buSzPts val="4800"/>
              <a:buNone/>
              <a:defRPr sz="4800">
                <a:solidFill>
                  <a:schemeClr val="lt1"/>
                </a:solidFill>
              </a:defRPr>
            </a:lvl1pPr>
            <a:lvl2pPr lvl="1" rtl="0">
              <a:lnSpc>
                <a:spcPct val="90000"/>
              </a:lnSpc>
              <a:spcBef>
                <a:spcPts val="0"/>
              </a:spcBef>
              <a:spcAft>
                <a:spcPts val="0"/>
              </a:spcAft>
              <a:buClr>
                <a:schemeClr val="lt1"/>
              </a:buClr>
              <a:buSzPts val="4800"/>
              <a:buFont typeface="Roboto Slab"/>
              <a:buNone/>
              <a:defRPr sz="4800">
                <a:solidFill>
                  <a:schemeClr val="lt1"/>
                </a:solidFill>
                <a:latin typeface="Roboto Slab"/>
                <a:ea typeface="Roboto Slab"/>
                <a:cs typeface="Roboto Slab"/>
                <a:sym typeface="Roboto Slab"/>
              </a:defRPr>
            </a:lvl2pPr>
            <a:lvl3pPr lvl="2" rtl="0">
              <a:lnSpc>
                <a:spcPct val="90000"/>
              </a:lnSpc>
              <a:spcBef>
                <a:spcPts val="0"/>
              </a:spcBef>
              <a:spcAft>
                <a:spcPts val="0"/>
              </a:spcAft>
              <a:buClr>
                <a:schemeClr val="lt1"/>
              </a:buClr>
              <a:buSzPts val="4800"/>
              <a:buFont typeface="Roboto Slab"/>
              <a:buNone/>
              <a:defRPr sz="4800">
                <a:solidFill>
                  <a:schemeClr val="lt1"/>
                </a:solidFill>
                <a:latin typeface="Roboto Slab"/>
                <a:ea typeface="Roboto Slab"/>
                <a:cs typeface="Roboto Slab"/>
                <a:sym typeface="Roboto Slab"/>
              </a:defRPr>
            </a:lvl3pPr>
            <a:lvl4pPr lvl="3" rtl="0">
              <a:lnSpc>
                <a:spcPct val="90000"/>
              </a:lnSpc>
              <a:spcBef>
                <a:spcPts val="0"/>
              </a:spcBef>
              <a:spcAft>
                <a:spcPts val="0"/>
              </a:spcAft>
              <a:buClr>
                <a:schemeClr val="lt1"/>
              </a:buClr>
              <a:buSzPts val="4800"/>
              <a:buFont typeface="Roboto Slab"/>
              <a:buNone/>
              <a:defRPr sz="4800">
                <a:solidFill>
                  <a:schemeClr val="lt1"/>
                </a:solidFill>
                <a:latin typeface="Roboto Slab"/>
                <a:ea typeface="Roboto Slab"/>
                <a:cs typeface="Roboto Slab"/>
                <a:sym typeface="Roboto Slab"/>
              </a:defRPr>
            </a:lvl4pPr>
            <a:lvl5pPr lvl="4" rtl="0">
              <a:lnSpc>
                <a:spcPct val="90000"/>
              </a:lnSpc>
              <a:spcBef>
                <a:spcPts val="0"/>
              </a:spcBef>
              <a:spcAft>
                <a:spcPts val="0"/>
              </a:spcAft>
              <a:buClr>
                <a:schemeClr val="lt1"/>
              </a:buClr>
              <a:buSzPts val="4800"/>
              <a:buFont typeface="Roboto Slab"/>
              <a:buNone/>
              <a:defRPr sz="4800">
                <a:solidFill>
                  <a:schemeClr val="lt1"/>
                </a:solidFill>
                <a:latin typeface="Roboto Slab"/>
                <a:ea typeface="Roboto Slab"/>
                <a:cs typeface="Roboto Slab"/>
                <a:sym typeface="Roboto Slab"/>
              </a:defRPr>
            </a:lvl5pPr>
            <a:lvl6pPr lvl="5" rtl="0">
              <a:lnSpc>
                <a:spcPct val="90000"/>
              </a:lnSpc>
              <a:spcBef>
                <a:spcPts val="0"/>
              </a:spcBef>
              <a:spcAft>
                <a:spcPts val="0"/>
              </a:spcAft>
              <a:buClr>
                <a:schemeClr val="lt1"/>
              </a:buClr>
              <a:buSzPts val="4800"/>
              <a:buFont typeface="Roboto Slab"/>
              <a:buNone/>
              <a:defRPr sz="4800">
                <a:solidFill>
                  <a:schemeClr val="lt1"/>
                </a:solidFill>
                <a:latin typeface="Roboto Slab"/>
                <a:ea typeface="Roboto Slab"/>
                <a:cs typeface="Roboto Slab"/>
                <a:sym typeface="Roboto Slab"/>
              </a:defRPr>
            </a:lvl6pPr>
            <a:lvl7pPr lvl="6" rtl="0">
              <a:lnSpc>
                <a:spcPct val="90000"/>
              </a:lnSpc>
              <a:spcBef>
                <a:spcPts val="0"/>
              </a:spcBef>
              <a:spcAft>
                <a:spcPts val="0"/>
              </a:spcAft>
              <a:buClr>
                <a:schemeClr val="lt1"/>
              </a:buClr>
              <a:buSzPts val="4800"/>
              <a:buFont typeface="Roboto Slab"/>
              <a:buNone/>
              <a:defRPr sz="4800">
                <a:solidFill>
                  <a:schemeClr val="lt1"/>
                </a:solidFill>
                <a:latin typeface="Roboto Slab"/>
                <a:ea typeface="Roboto Slab"/>
                <a:cs typeface="Roboto Slab"/>
                <a:sym typeface="Roboto Slab"/>
              </a:defRPr>
            </a:lvl7pPr>
            <a:lvl8pPr lvl="7" rtl="0">
              <a:lnSpc>
                <a:spcPct val="90000"/>
              </a:lnSpc>
              <a:spcBef>
                <a:spcPts val="0"/>
              </a:spcBef>
              <a:spcAft>
                <a:spcPts val="0"/>
              </a:spcAft>
              <a:buClr>
                <a:schemeClr val="lt1"/>
              </a:buClr>
              <a:buSzPts val="4800"/>
              <a:buFont typeface="Roboto Slab"/>
              <a:buNone/>
              <a:defRPr sz="4800">
                <a:solidFill>
                  <a:schemeClr val="lt1"/>
                </a:solidFill>
                <a:latin typeface="Roboto Slab"/>
                <a:ea typeface="Roboto Slab"/>
                <a:cs typeface="Roboto Slab"/>
                <a:sym typeface="Roboto Slab"/>
              </a:defRPr>
            </a:lvl8pPr>
            <a:lvl9pPr lvl="8" rtl="0">
              <a:lnSpc>
                <a:spcPct val="90000"/>
              </a:lnSpc>
              <a:spcBef>
                <a:spcPts val="0"/>
              </a:spcBef>
              <a:spcAft>
                <a:spcPts val="0"/>
              </a:spcAft>
              <a:buClr>
                <a:schemeClr val="lt1"/>
              </a:buClr>
              <a:buSzPts val="4800"/>
              <a:buFont typeface="Roboto Slab"/>
              <a:buNone/>
              <a:defRPr sz="4800">
                <a:solidFill>
                  <a:schemeClr val="lt1"/>
                </a:solidFill>
                <a:latin typeface="Roboto Slab"/>
                <a:ea typeface="Roboto Slab"/>
                <a:cs typeface="Roboto Slab"/>
                <a:sym typeface="Roboto Slab"/>
              </a:defRPr>
            </a:lvl9pPr>
          </a:lstStyle>
          <a:p/>
        </p:txBody>
      </p:sp>
      <p:sp>
        <p:nvSpPr>
          <p:cNvPr id="486" name="Google Shape;486;p40"/>
          <p:cNvSpPr txBox="1"/>
          <p:nvPr>
            <p:ph idx="1" type="subTitle"/>
          </p:nvPr>
        </p:nvSpPr>
        <p:spPr>
          <a:xfrm>
            <a:off x="694944" y="3255267"/>
            <a:ext cx="7528800" cy="2307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None/>
              <a:defRPr sz="1600">
                <a:solidFill>
                  <a:schemeClr val="lt1"/>
                </a:solidFill>
                <a:latin typeface="Roboto Light"/>
                <a:ea typeface="Roboto Light"/>
                <a:cs typeface="Roboto Light"/>
                <a:sym typeface="Roboto Light"/>
              </a:defRPr>
            </a:lvl1pPr>
            <a:lvl2pPr lvl="1" rtl="0">
              <a:spcBef>
                <a:spcPts val="600"/>
              </a:spcBef>
              <a:spcAft>
                <a:spcPts val="0"/>
              </a:spcAft>
              <a:buNone/>
              <a:defRPr>
                <a:solidFill>
                  <a:schemeClr val="lt1"/>
                </a:solidFill>
              </a:defRPr>
            </a:lvl2pPr>
            <a:lvl3pPr lvl="2" rtl="0">
              <a:spcBef>
                <a:spcPts val="600"/>
              </a:spcBef>
              <a:spcAft>
                <a:spcPts val="0"/>
              </a:spcAft>
              <a:buNone/>
              <a:defRPr>
                <a:solidFill>
                  <a:schemeClr val="lt1"/>
                </a:solidFill>
              </a:defRPr>
            </a:lvl3pPr>
            <a:lvl4pPr lvl="3" rtl="0">
              <a:spcBef>
                <a:spcPts val="600"/>
              </a:spcBef>
              <a:spcAft>
                <a:spcPts val="0"/>
              </a:spcAft>
              <a:buNone/>
              <a:defRPr>
                <a:solidFill>
                  <a:schemeClr val="lt1"/>
                </a:solidFill>
              </a:defRPr>
            </a:lvl4pPr>
            <a:lvl5pPr lvl="4" rtl="0">
              <a:spcBef>
                <a:spcPts val="600"/>
              </a:spcBef>
              <a:spcAft>
                <a:spcPts val="0"/>
              </a:spcAft>
              <a:buNone/>
              <a:defRPr>
                <a:solidFill>
                  <a:schemeClr val="lt1"/>
                </a:solidFill>
              </a:defRPr>
            </a:lvl5pPr>
            <a:lvl6pPr lvl="5" rtl="0">
              <a:spcBef>
                <a:spcPts val="600"/>
              </a:spcBef>
              <a:spcAft>
                <a:spcPts val="0"/>
              </a:spcAft>
              <a:buNone/>
              <a:defRPr>
                <a:solidFill>
                  <a:schemeClr val="lt1"/>
                </a:solidFill>
              </a:defRPr>
            </a:lvl6pPr>
            <a:lvl7pPr lvl="6" rtl="0">
              <a:spcBef>
                <a:spcPts val="600"/>
              </a:spcBef>
              <a:spcAft>
                <a:spcPts val="0"/>
              </a:spcAft>
              <a:buNone/>
              <a:defRPr>
                <a:solidFill>
                  <a:schemeClr val="lt1"/>
                </a:solidFill>
              </a:defRPr>
            </a:lvl7pPr>
            <a:lvl8pPr lvl="7" rtl="0">
              <a:spcBef>
                <a:spcPts val="600"/>
              </a:spcBef>
              <a:spcAft>
                <a:spcPts val="0"/>
              </a:spcAft>
              <a:buNone/>
              <a:defRPr>
                <a:solidFill>
                  <a:schemeClr val="lt1"/>
                </a:solidFill>
              </a:defRPr>
            </a:lvl8pPr>
            <a:lvl9pPr lvl="8" rtl="0">
              <a:spcBef>
                <a:spcPts val="600"/>
              </a:spcBef>
              <a:spcAft>
                <a:spcPts val="600"/>
              </a:spcAft>
              <a:buNone/>
              <a:defRPr>
                <a:solidFill>
                  <a:schemeClr val="lt1"/>
                </a:solidFill>
              </a:defRPr>
            </a:lvl9pPr>
          </a:lstStyle>
          <a:p/>
        </p:txBody>
      </p:sp>
      <p:sp>
        <p:nvSpPr>
          <p:cNvPr id="487" name="Google Shape;487;p40"/>
          <p:cNvSpPr txBox="1"/>
          <p:nvPr/>
        </p:nvSpPr>
        <p:spPr>
          <a:xfrm>
            <a:off x="4906500" y="4870500"/>
            <a:ext cx="3780300" cy="196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500">
                <a:solidFill>
                  <a:srgbClr val="FFFFFF"/>
                </a:solidFill>
                <a:latin typeface="Roboto Light"/>
                <a:ea typeface="Roboto Light"/>
                <a:cs typeface="Roboto Light"/>
                <a:sym typeface="Roboto Light"/>
              </a:rPr>
              <a:t>© 8x8, Inc. All Rights Reserved.</a:t>
            </a:r>
            <a:endParaRPr sz="500">
              <a:solidFill>
                <a:srgbClr val="FFFFFF"/>
              </a:solidFill>
              <a:latin typeface="Roboto Light"/>
              <a:ea typeface="Roboto Light"/>
              <a:cs typeface="Roboto Light"/>
              <a:sym typeface="Roboto Light"/>
            </a:endParaRPr>
          </a:p>
        </p:txBody>
      </p:sp>
      <p:grpSp>
        <p:nvGrpSpPr>
          <p:cNvPr id="488" name="Google Shape;488;p40"/>
          <p:cNvGrpSpPr/>
          <p:nvPr/>
        </p:nvGrpSpPr>
        <p:grpSpPr>
          <a:xfrm>
            <a:off x="749631" y="1049086"/>
            <a:ext cx="608219" cy="608219"/>
            <a:chOff x="1190625" y="238125"/>
            <a:chExt cx="5238750" cy="5238750"/>
          </a:xfrm>
        </p:grpSpPr>
        <p:sp>
          <p:nvSpPr>
            <p:cNvPr id="489" name="Google Shape;489;p40"/>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rgbClr val="CB22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40"/>
            <p:cNvSpPr/>
            <p:nvPr/>
          </p:nvSpPr>
          <p:spPr>
            <a:xfrm>
              <a:off x="3288550" y="2633150"/>
              <a:ext cx="1048975" cy="964100"/>
            </a:xfrm>
            <a:custGeom>
              <a:rect b="b" l="l" r="r" t="t"/>
              <a:pathLst>
                <a:path extrusionOk="0" h="38564" w="41959">
                  <a:moveTo>
                    <a:pt x="0" y="0"/>
                  </a:moveTo>
                  <a:lnTo>
                    <a:pt x="12491" y="19282"/>
                  </a:lnTo>
                  <a:lnTo>
                    <a:pt x="0" y="38563"/>
                  </a:lnTo>
                  <a:lnTo>
                    <a:pt x="15644" y="38563"/>
                  </a:lnTo>
                  <a:lnTo>
                    <a:pt x="19888" y="30560"/>
                  </a:lnTo>
                  <a:lnTo>
                    <a:pt x="20494" y="29104"/>
                  </a:lnTo>
                  <a:lnTo>
                    <a:pt x="20858" y="28256"/>
                  </a:lnTo>
                  <a:lnTo>
                    <a:pt x="20979" y="28256"/>
                  </a:lnTo>
                  <a:lnTo>
                    <a:pt x="21343" y="29104"/>
                  </a:lnTo>
                  <a:lnTo>
                    <a:pt x="22071" y="30560"/>
                  </a:lnTo>
                  <a:lnTo>
                    <a:pt x="26315" y="38563"/>
                  </a:lnTo>
                  <a:lnTo>
                    <a:pt x="41959" y="38563"/>
                  </a:lnTo>
                  <a:lnTo>
                    <a:pt x="29468" y="19282"/>
                  </a:lnTo>
                  <a:lnTo>
                    <a:pt x="41959" y="0"/>
                  </a:lnTo>
                  <a:lnTo>
                    <a:pt x="26073" y="0"/>
                  </a:lnTo>
                  <a:lnTo>
                    <a:pt x="22313" y="6912"/>
                  </a:lnTo>
                  <a:lnTo>
                    <a:pt x="21464" y="8489"/>
                  </a:lnTo>
                  <a:lnTo>
                    <a:pt x="20979" y="9217"/>
                  </a:lnTo>
                  <a:lnTo>
                    <a:pt x="20858" y="9217"/>
                  </a:lnTo>
                  <a:lnTo>
                    <a:pt x="19524" y="6912"/>
                  </a:lnTo>
                  <a:lnTo>
                    <a:pt x="1588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40"/>
            <p:cNvSpPr/>
            <p:nvPr/>
          </p:nvSpPr>
          <p:spPr>
            <a:xfrm>
              <a:off x="1966725"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802"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618" y="40261"/>
                  </a:lnTo>
                  <a:lnTo>
                    <a:pt x="26679" y="41231"/>
                  </a:lnTo>
                  <a:lnTo>
                    <a:pt x="28498" y="42322"/>
                  </a:lnTo>
                  <a:lnTo>
                    <a:pt x="30075" y="43293"/>
                  </a:lnTo>
                  <a:lnTo>
                    <a:pt x="30681" y="43899"/>
                  </a:lnTo>
                  <a:lnTo>
                    <a:pt x="31166" y="44505"/>
                  </a:lnTo>
                  <a:lnTo>
                    <a:pt x="31651" y="45112"/>
                  </a:lnTo>
                  <a:lnTo>
                    <a:pt x="32015" y="45718"/>
                  </a:lnTo>
                  <a:lnTo>
                    <a:pt x="32136" y="46324"/>
                  </a:lnTo>
                  <a:lnTo>
                    <a:pt x="32258" y="47052"/>
                  </a:lnTo>
                  <a:lnTo>
                    <a:pt x="32258"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493" y="46082"/>
                  </a:lnTo>
                  <a:lnTo>
                    <a:pt x="16493" y="44748"/>
                  </a:lnTo>
                  <a:lnTo>
                    <a:pt x="16735" y="43535"/>
                  </a:lnTo>
                  <a:lnTo>
                    <a:pt x="17099" y="42444"/>
                  </a:lnTo>
                  <a:lnTo>
                    <a:pt x="17584" y="41352"/>
                  </a:lnTo>
                  <a:lnTo>
                    <a:pt x="18191" y="40382"/>
                  </a:lnTo>
                  <a:lnTo>
                    <a:pt x="18676" y="39533"/>
                  </a:lnTo>
                  <a:lnTo>
                    <a:pt x="19888" y="38078"/>
                  </a:lnTo>
                  <a:close/>
                  <a:moveTo>
                    <a:pt x="25224" y="0"/>
                  </a:moveTo>
                  <a:lnTo>
                    <a:pt x="22435" y="121"/>
                  </a:lnTo>
                  <a:lnTo>
                    <a:pt x="19767" y="485"/>
                  </a:lnTo>
                  <a:lnTo>
                    <a:pt x="17463" y="970"/>
                  </a:lnTo>
                  <a:lnTo>
                    <a:pt x="15280" y="1577"/>
                  </a:lnTo>
                  <a:lnTo>
                    <a:pt x="13219" y="2425"/>
                  </a:lnTo>
                  <a:lnTo>
                    <a:pt x="11400"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4" y="24617"/>
                  </a:lnTo>
                  <a:lnTo>
                    <a:pt x="4851" y="26194"/>
                  </a:lnTo>
                  <a:lnTo>
                    <a:pt x="5700" y="27649"/>
                  </a:lnTo>
                  <a:lnTo>
                    <a:pt x="6670" y="29104"/>
                  </a:lnTo>
                  <a:lnTo>
                    <a:pt x="7883" y="30317"/>
                  </a:lnTo>
                  <a:lnTo>
                    <a:pt x="9096" y="31530"/>
                  </a:lnTo>
                  <a:lnTo>
                    <a:pt x="8125" y="32257"/>
                  </a:lnTo>
                  <a:lnTo>
                    <a:pt x="6791" y="33470"/>
                  </a:lnTo>
                  <a:lnTo>
                    <a:pt x="5336" y="35046"/>
                  </a:lnTo>
                  <a:lnTo>
                    <a:pt x="3760" y="36865"/>
                  </a:lnTo>
                  <a:lnTo>
                    <a:pt x="3032" y="37957"/>
                  </a:lnTo>
                  <a:lnTo>
                    <a:pt x="2305" y="39170"/>
                  </a:lnTo>
                  <a:lnTo>
                    <a:pt x="1698" y="40382"/>
                  </a:lnTo>
                  <a:lnTo>
                    <a:pt x="1092" y="41595"/>
                  </a:lnTo>
                  <a:lnTo>
                    <a:pt x="728" y="43050"/>
                  </a:lnTo>
                  <a:lnTo>
                    <a:pt x="364"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2" y="62938"/>
                  </a:lnTo>
                  <a:lnTo>
                    <a:pt x="9581"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30" y="65242"/>
                  </a:lnTo>
                  <a:lnTo>
                    <a:pt x="39170" y="64151"/>
                  </a:lnTo>
                  <a:lnTo>
                    <a:pt x="40989" y="62938"/>
                  </a:lnTo>
                  <a:lnTo>
                    <a:pt x="42565" y="61604"/>
                  </a:lnTo>
                  <a:lnTo>
                    <a:pt x="44021" y="60149"/>
                  </a:lnTo>
                  <a:lnTo>
                    <a:pt x="45233" y="58572"/>
                  </a:lnTo>
                  <a:lnTo>
                    <a:pt x="46325" y="56875"/>
                  </a:lnTo>
                  <a:lnTo>
                    <a:pt x="47173" y="55177"/>
                  </a:lnTo>
                  <a:lnTo>
                    <a:pt x="47780" y="53479"/>
                  </a:lnTo>
                  <a:lnTo>
                    <a:pt x="48265" y="51539"/>
                  </a:lnTo>
                  <a:lnTo>
                    <a:pt x="48629" y="49720"/>
                  </a:lnTo>
                  <a:lnTo>
                    <a:pt x="48629" y="47901"/>
                  </a:lnTo>
                  <a:lnTo>
                    <a:pt x="48629" y="46688"/>
                  </a:lnTo>
                  <a:lnTo>
                    <a:pt x="48507" y="45475"/>
                  </a:lnTo>
                  <a:lnTo>
                    <a:pt x="48386" y="44384"/>
                  </a:lnTo>
                  <a:lnTo>
                    <a:pt x="48144" y="43293"/>
                  </a:lnTo>
                  <a:lnTo>
                    <a:pt x="47780" y="42322"/>
                  </a:lnTo>
                  <a:lnTo>
                    <a:pt x="47416" y="41352"/>
                  </a:lnTo>
                  <a:lnTo>
                    <a:pt x="46446" y="39533"/>
                  </a:lnTo>
                  <a:lnTo>
                    <a:pt x="45354" y="37957"/>
                  </a:lnTo>
                  <a:lnTo>
                    <a:pt x="44021"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5" y="12733"/>
                  </a:lnTo>
                  <a:lnTo>
                    <a:pt x="45597" y="10914"/>
                  </a:lnTo>
                  <a:lnTo>
                    <a:pt x="44748" y="9216"/>
                  </a:lnTo>
                  <a:lnTo>
                    <a:pt x="43535" y="7640"/>
                  </a:lnTo>
                  <a:lnTo>
                    <a:pt x="42323" y="6185"/>
                  </a:lnTo>
                  <a:lnTo>
                    <a:pt x="40868" y="4972"/>
                  </a:lnTo>
                  <a:lnTo>
                    <a:pt x="39291" y="3759"/>
                  </a:lnTo>
                  <a:lnTo>
                    <a:pt x="37593" y="2789"/>
                  </a:lnTo>
                  <a:lnTo>
                    <a:pt x="35774" y="1940"/>
                  </a:lnTo>
                  <a:lnTo>
                    <a:pt x="33834" y="1213"/>
                  </a:lnTo>
                  <a:lnTo>
                    <a:pt x="31772" y="728"/>
                  </a:lnTo>
                  <a:lnTo>
                    <a:pt x="29590" y="364"/>
                  </a:lnTo>
                  <a:lnTo>
                    <a:pt x="27407" y="121"/>
                  </a:lnTo>
                  <a:lnTo>
                    <a:pt x="2522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40"/>
            <p:cNvSpPr/>
            <p:nvPr/>
          </p:nvSpPr>
          <p:spPr>
            <a:xfrm>
              <a:off x="4437550"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681"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496" y="40261"/>
                  </a:lnTo>
                  <a:lnTo>
                    <a:pt x="26679" y="41231"/>
                  </a:lnTo>
                  <a:lnTo>
                    <a:pt x="28498" y="42322"/>
                  </a:lnTo>
                  <a:lnTo>
                    <a:pt x="30075" y="43293"/>
                  </a:lnTo>
                  <a:lnTo>
                    <a:pt x="30681" y="43899"/>
                  </a:lnTo>
                  <a:lnTo>
                    <a:pt x="31166" y="44505"/>
                  </a:lnTo>
                  <a:lnTo>
                    <a:pt x="31651" y="45112"/>
                  </a:lnTo>
                  <a:lnTo>
                    <a:pt x="32015" y="45718"/>
                  </a:lnTo>
                  <a:lnTo>
                    <a:pt x="32136" y="46324"/>
                  </a:lnTo>
                  <a:lnTo>
                    <a:pt x="32257" y="47052"/>
                  </a:lnTo>
                  <a:lnTo>
                    <a:pt x="32136"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371" y="46082"/>
                  </a:lnTo>
                  <a:lnTo>
                    <a:pt x="16493" y="44748"/>
                  </a:lnTo>
                  <a:lnTo>
                    <a:pt x="16735" y="43535"/>
                  </a:lnTo>
                  <a:lnTo>
                    <a:pt x="17099" y="42444"/>
                  </a:lnTo>
                  <a:lnTo>
                    <a:pt x="17584" y="41352"/>
                  </a:lnTo>
                  <a:lnTo>
                    <a:pt x="18190" y="40382"/>
                  </a:lnTo>
                  <a:lnTo>
                    <a:pt x="18676" y="39533"/>
                  </a:lnTo>
                  <a:lnTo>
                    <a:pt x="19888" y="38078"/>
                  </a:lnTo>
                  <a:close/>
                  <a:moveTo>
                    <a:pt x="25103" y="0"/>
                  </a:moveTo>
                  <a:lnTo>
                    <a:pt x="22435" y="121"/>
                  </a:lnTo>
                  <a:lnTo>
                    <a:pt x="19767" y="485"/>
                  </a:lnTo>
                  <a:lnTo>
                    <a:pt x="17463" y="970"/>
                  </a:lnTo>
                  <a:lnTo>
                    <a:pt x="15280" y="1577"/>
                  </a:lnTo>
                  <a:lnTo>
                    <a:pt x="13218" y="2425"/>
                  </a:lnTo>
                  <a:lnTo>
                    <a:pt x="11399"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3" y="24617"/>
                  </a:lnTo>
                  <a:lnTo>
                    <a:pt x="4851" y="26194"/>
                  </a:lnTo>
                  <a:lnTo>
                    <a:pt x="5700" y="27649"/>
                  </a:lnTo>
                  <a:lnTo>
                    <a:pt x="6670" y="29104"/>
                  </a:lnTo>
                  <a:lnTo>
                    <a:pt x="7883" y="30317"/>
                  </a:lnTo>
                  <a:lnTo>
                    <a:pt x="9095" y="31530"/>
                  </a:lnTo>
                  <a:lnTo>
                    <a:pt x="8125" y="32257"/>
                  </a:lnTo>
                  <a:lnTo>
                    <a:pt x="6791" y="33470"/>
                  </a:lnTo>
                  <a:lnTo>
                    <a:pt x="5336" y="35046"/>
                  </a:lnTo>
                  <a:lnTo>
                    <a:pt x="3760" y="36865"/>
                  </a:lnTo>
                  <a:lnTo>
                    <a:pt x="3032" y="37957"/>
                  </a:lnTo>
                  <a:lnTo>
                    <a:pt x="2304" y="39170"/>
                  </a:lnTo>
                  <a:lnTo>
                    <a:pt x="1698" y="40382"/>
                  </a:lnTo>
                  <a:lnTo>
                    <a:pt x="1092" y="41595"/>
                  </a:lnTo>
                  <a:lnTo>
                    <a:pt x="607" y="43050"/>
                  </a:lnTo>
                  <a:lnTo>
                    <a:pt x="243"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1" y="62938"/>
                  </a:lnTo>
                  <a:lnTo>
                    <a:pt x="9580"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29" y="65242"/>
                  </a:lnTo>
                  <a:lnTo>
                    <a:pt x="39170" y="64151"/>
                  </a:lnTo>
                  <a:lnTo>
                    <a:pt x="40989" y="62938"/>
                  </a:lnTo>
                  <a:lnTo>
                    <a:pt x="42565" y="61604"/>
                  </a:lnTo>
                  <a:lnTo>
                    <a:pt x="44020" y="60149"/>
                  </a:lnTo>
                  <a:lnTo>
                    <a:pt x="45233" y="58572"/>
                  </a:lnTo>
                  <a:lnTo>
                    <a:pt x="46324" y="56875"/>
                  </a:lnTo>
                  <a:lnTo>
                    <a:pt x="47173" y="55177"/>
                  </a:lnTo>
                  <a:lnTo>
                    <a:pt x="47780" y="53479"/>
                  </a:lnTo>
                  <a:lnTo>
                    <a:pt x="48265" y="51539"/>
                  </a:lnTo>
                  <a:lnTo>
                    <a:pt x="48629" y="49720"/>
                  </a:lnTo>
                  <a:lnTo>
                    <a:pt x="48629" y="47901"/>
                  </a:lnTo>
                  <a:lnTo>
                    <a:pt x="48629" y="46688"/>
                  </a:lnTo>
                  <a:lnTo>
                    <a:pt x="48507" y="45475"/>
                  </a:lnTo>
                  <a:lnTo>
                    <a:pt x="48386" y="44384"/>
                  </a:lnTo>
                  <a:lnTo>
                    <a:pt x="48022" y="43293"/>
                  </a:lnTo>
                  <a:lnTo>
                    <a:pt x="47780" y="42322"/>
                  </a:lnTo>
                  <a:lnTo>
                    <a:pt x="47416" y="41352"/>
                  </a:lnTo>
                  <a:lnTo>
                    <a:pt x="46446" y="39533"/>
                  </a:lnTo>
                  <a:lnTo>
                    <a:pt x="45354" y="37957"/>
                  </a:lnTo>
                  <a:lnTo>
                    <a:pt x="44020"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4" y="12733"/>
                  </a:lnTo>
                  <a:lnTo>
                    <a:pt x="45597" y="10914"/>
                  </a:lnTo>
                  <a:lnTo>
                    <a:pt x="44627" y="9216"/>
                  </a:lnTo>
                  <a:lnTo>
                    <a:pt x="43535" y="7640"/>
                  </a:lnTo>
                  <a:lnTo>
                    <a:pt x="42323" y="6185"/>
                  </a:lnTo>
                  <a:lnTo>
                    <a:pt x="40867" y="4972"/>
                  </a:lnTo>
                  <a:lnTo>
                    <a:pt x="39291" y="3759"/>
                  </a:lnTo>
                  <a:lnTo>
                    <a:pt x="37593" y="2789"/>
                  </a:lnTo>
                  <a:lnTo>
                    <a:pt x="35774" y="1940"/>
                  </a:lnTo>
                  <a:lnTo>
                    <a:pt x="33834" y="1213"/>
                  </a:lnTo>
                  <a:lnTo>
                    <a:pt x="31772" y="728"/>
                  </a:lnTo>
                  <a:lnTo>
                    <a:pt x="29590" y="364"/>
                  </a:lnTo>
                  <a:lnTo>
                    <a:pt x="27407" y="121"/>
                  </a:lnTo>
                  <a:lnTo>
                    <a:pt x="2510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ver Slide 3: Open Brand" showMasterSp="0">
  <p:cSld name="Cover Slide Option 1_1_1_1_2_2">
    <p:bg>
      <p:bgPr>
        <a:noFill/>
      </p:bgPr>
    </p:bg>
    <p:spTree>
      <p:nvGrpSpPr>
        <p:cNvPr id="493" name="Shape 493"/>
        <p:cNvGrpSpPr/>
        <p:nvPr/>
      </p:nvGrpSpPr>
      <p:grpSpPr>
        <a:xfrm>
          <a:off x="0" y="0"/>
          <a:ext cx="0" cy="0"/>
          <a:chOff x="0" y="0"/>
          <a:chExt cx="0" cy="0"/>
        </a:xfrm>
      </p:grpSpPr>
      <p:pic>
        <p:nvPicPr>
          <p:cNvPr id="494" name="Google Shape;494;p41"/>
          <p:cNvPicPr preferRelativeResize="0"/>
          <p:nvPr/>
        </p:nvPicPr>
        <p:blipFill rotWithShape="1">
          <a:blip r:embed="rId2">
            <a:alphaModFix/>
          </a:blip>
          <a:srcRect b="0" l="33430" r="11494" t="35579"/>
          <a:stretch/>
        </p:blipFill>
        <p:spPr>
          <a:xfrm>
            <a:off x="0" y="0"/>
            <a:ext cx="9143998" cy="5174598"/>
          </a:xfrm>
          <a:prstGeom prst="rect">
            <a:avLst/>
          </a:prstGeom>
          <a:noFill/>
          <a:ln>
            <a:noFill/>
          </a:ln>
        </p:spPr>
      </p:pic>
      <p:grpSp>
        <p:nvGrpSpPr>
          <p:cNvPr id="495" name="Google Shape;495;p41"/>
          <p:cNvGrpSpPr/>
          <p:nvPr/>
        </p:nvGrpSpPr>
        <p:grpSpPr>
          <a:xfrm>
            <a:off x="2346320" y="342891"/>
            <a:ext cx="4451366" cy="4451366"/>
            <a:chOff x="1190625" y="238125"/>
            <a:chExt cx="5238750" cy="5238750"/>
          </a:xfrm>
        </p:grpSpPr>
        <p:sp>
          <p:nvSpPr>
            <p:cNvPr id="496" name="Google Shape;496;p41"/>
            <p:cNvSpPr/>
            <p:nvPr/>
          </p:nvSpPr>
          <p:spPr>
            <a:xfrm>
              <a:off x="1190625" y="238125"/>
              <a:ext cx="5238750" cy="5238750"/>
            </a:xfrm>
            <a:custGeom>
              <a:rect b="b" l="l" r="r" t="t"/>
              <a:pathLst>
                <a:path extrusionOk="0" h="209550" w="209550">
                  <a:moveTo>
                    <a:pt x="104775" y="17553"/>
                  </a:moveTo>
                  <a:lnTo>
                    <a:pt x="107049" y="17644"/>
                  </a:lnTo>
                  <a:lnTo>
                    <a:pt x="109323" y="17735"/>
                  </a:lnTo>
                  <a:lnTo>
                    <a:pt x="111505" y="17826"/>
                  </a:lnTo>
                  <a:lnTo>
                    <a:pt x="113688" y="18008"/>
                  </a:lnTo>
                  <a:lnTo>
                    <a:pt x="115871" y="18281"/>
                  </a:lnTo>
                  <a:lnTo>
                    <a:pt x="118054" y="18554"/>
                  </a:lnTo>
                  <a:lnTo>
                    <a:pt x="120237" y="18918"/>
                  </a:lnTo>
                  <a:lnTo>
                    <a:pt x="122328" y="19372"/>
                  </a:lnTo>
                  <a:lnTo>
                    <a:pt x="126603" y="20282"/>
                  </a:lnTo>
                  <a:lnTo>
                    <a:pt x="130696" y="21464"/>
                  </a:lnTo>
                  <a:lnTo>
                    <a:pt x="134789" y="22829"/>
                  </a:lnTo>
                  <a:lnTo>
                    <a:pt x="138700" y="24466"/>
                  </a:lnTo>
                  <a:lnTo>
                    <a:pt x="142610" y="26194"/>
                  </a:lnTo>
                  <a:lnTo>
                    <a:pt x="146339" y="28104"/>
                  </a:lnTo>
                  <a:lnTo>
                    <a:pt x="149977" y="30196"/>
                  </a:lnTo>
                  <a:lnTo>
                    <a:pt x="153524" y="32469"/>
                  </a:lnTo>
                  <a:lnTo>
                    <a:pt x="156981" y="34925"/>
                  </a:lnTo>
                  <a:lnTo>
                    <a:pt x="160255" y="37472"/>
                  </a:lnTo>
                  <a:lnTo>
                    <a:pt x="163438" y="40200"/>
                  </a:lnTo>
                  <a:lnTo>
                    <a:pt x="166439" y="43111"/>
                  </a:lnTo>
                  <a:lnTo>
                    <a:pt x="169350" y="46112"/>
                  </a:lnTo>
                  <a:lnTo>
                    <a:pt x="172078" y="49295"/>
                  </a:lnTo>
                  <a:lnTo>
                    <a:pt x="174716" y="52660"/>
                  </a:lnTo>
                  <a:lnTo>
                    <a:pt x="177081" y="56026"/>
                  </a:lnTo>
                  <a:lnTo>
                    <a:pt x="179354" y="59573"/>
                  </a:lnTo>
                  <a:lnTo>
                    <a:pt x="181446" y="63211"/>
                  </a:lnTo>
                  <a:lnTo>
                    <a:pt x="183447" y="67031"/>
                  </a:lnTo>
                  <a:lnTo>
                    <a:pt x="185175" y="70850"/>
                  </a:lnTo>
                  <a:lnTo>
                    <a:pt x="186721" y="74852"/>
                  </a:lnTo>
                  <a:lnTo>
                    <a:pt x="188086" y="78854"/>
                  </a:lnTo>
                  <a:lnTo>
                    <a:pt x="189268" y="83038"/>
                  </a:lnTo>
                  <a:lnTo>
                    <a:pt x="190268" y="87222"/>
                  </a:lnTo>
                  <a:lnTo>
                    <a:pt x="190632" y="89404"/>
                  </a:lnTo>
                  <a:lnTo>
                    <a:pt x="190996" y="91496"/>
                  </a:lnTo>
                  <a:lnTo>
                    <a:pt x="191360" y="93679"/>
                  </a:lnTo>
                  <a:lnTo>
                    <a:pt x="191542" y="95862"/>
                  </a:lnTo>
                  <a:lnTo>
                    <a:pt x="191724" y="98136"/>
                  </a:lnTo>
                  <a:lnTo>
                    <a:pt x="191906" y="100318"/>
                  </a:lnTo>
                  <a:lnTo>
                    <a:pt x="191997" y="102592"/>
                  </a:lnTo>
                  <a:lnTo>
                    <a:pt x="191997" y="104775"/>
                  </a:lnTo>
                  <a:lnTo>
                    <a:pt x="191997" y="107049"/>
                  </a:lnTo>
                  <a:lnTo>
                    <a:pt x="191906" y="109323"/>
                  </a:lnTo>
                  <a:lnTo>
                    <a:pt x="191724" y="111505"/>
                  </a:lnTo>
                  <a:lnTo>
                    <a:pt x="191542" y="113688"/>
                  </a:lnTo>
                  <a:lnTo>
                    <a:pt x="191360" y="115871"/>
                  </a:lnTo>
                  <a:lnTo>
                    <a:pt x="190996" y="118054"/>
                  </a:lnTo>
                  <a:lnTo>
                    <a:pt x="190632" y="120237"/>
                  </a:lnTo>
                  <a:lnTo>
                    <a:pt x="190268" y="122419"/>
                  </a:lnTo>
                  <a:lnTo>
                    <a:pt x="189268" y="126603"/>
                  </a:lnTo>
                  <a:lnTo>
                    <a:pt x="188086" y="130787"/>
                  </a:lnTo>
                  <a:lnTo>
                    <a:pt x="186721" y="134789"/>
                  </a:lnTo>
                  <a:lnTo>
                    <a:pt x="185175" y="138791"/>
                  </a:lnTo>
                  <a:lnTo>
                    <a:pt x="183447" y="142610"/>
                  </a:lnTo>
                  <a:lnTo>
                    <a:pt x="181446" y="146339"/>
                  </a:lnTo>
                  <a:lnTo>
                    <a:pt x="179354" y="150068"/>
                  </a:lnTo>
                  <a:lnTo>
                    <a:pt x="177081" y="153615"/>
                  </a:lnTo>
                  <a:lnTo>
                    <a:pt x="174716" y="156981"/>
                  </a:lnTo>
                  <a:lnTo>
                    <a:pt x="172078" y="160255"/>
                  </a:lnTo>
                  <a:lnTo>
                    <a:pt x="169350" y="163438"/>
                  </a:lnTo>
                  <a:lnTo>
                    <a:pt x="166439" y="166439"/>
                  </a:lnTo>
                  <a:lnTo>
                    <a:pt x="163438" y="169350"/>
                  </a:lnTo>
                  <a:lnTo>
                    <a:pt x="160255" y="172078"/>
                  </a:lnTo>
                  <a:lnTo>
                    <a:pt x="156981" y="174716"/>
                  </a:lnTo>
                  <a:lnTo>
                    <a:pt x="153524" y="177172"/>
                  </a:lnTo>
                  <a:lnTo>
                    <a:pt x="149977" y="179445"/>
                  </a:lnTo>
                  <a:lnTo>
                    <a:pt x="146339" y="181537"/>
                  </a:lnTo>
                  <a:lnTo>
                    <a:pt x="142610" y="183447"/>
                  </a:lnTo>
                  <a:lnTo>
                    <a:pt x="138700" y="185175"/>
                  </a:lnTo>
                  <a:lnTo>
                    <a:pt x="134789" y="186721"/>
                  </a:lnTo>
                  <a:lnTo>
                    <a:pt x="130696" y="188086"/>
                  </a:lnTo>
                  <a:lnTo>
                    <a:pt x="126603" y="189268"/>
                  </a:lnTo>
                  <a:lnTo>
                    <a:pt x="122328" y="190268"/>
                  </a:lnTo>
                  <a:lnTo>
                    <a:pt x="120237" y="190632"/>
                  </a:lnTo>
                  <a:lnTo>
                    <a:pt x="118054" y="190996"/>
                  </a:lnTo>
                  <a:lnTo>
                    <a:pt x="115871" y="191360"/>
                  </a:lnTo>
                  <a:lnTo>
                    <a:pt x="113688" y="191542"/>
                  </a:lnTo>
                  <a:lnTo>
                    <a:pt x="111505" y="191815"/>
                  </a:lnTo>
                  <a:lnTo>
                    <a:pt x="109323" y="191906"/>
                  </a:lnTo>
                  <a:lnTo>
                    <a:pt x="107049" y="191997"/>
                  </a:lnTo>
                  <a:lnTo>
                    <a:pt x="102501" y="191997"/>
                  </a:lnTo>
                  <a:lnTo>
                    <a:pt x="100318" y="191906"/>
                  </a:lnTo>
                  <a:lnTo>
                    <a:pt x="98045" y="191815"/>
                  </a:lnTo>
                  <a:lnTo>
                    <a:pt x="95862" y="191542"/>
                  </a:lnTo>
                  <a:lnTo>
                    <a:pt x="93679" y="191360"/>
                  </a:lnTo>
                  <a:lnTo>
                    <a:pt x="91496" y="190996"/>
                  </a:lnTo>
                  <a:lnTo>
                    <a:pt x="89313" y="190632"/>
                  </a:lnTo>
                  <a:lnTo>
                    <a:pt x="87222" y="190268"/>
                  </a:lnTo>
                  <a:lnTo>
                    <a:pt x="83038" y="189268"/>
                  </a:lnTo>
                  <a:lnTo>
                    <a:pt x="78854" y="188086"/>
                  </a:lnTo>
                  <a:lnTo>
                    <a:pt x="74761" y="186721"/>
                  </a:lnTo>
                  <a:lnTo>
                    <a:pt x="70850" y="185175"/>
                  </a:lnTo>
                  <a:lnTo>
                    <a:pt x="66940" y="183447"/>
                  </a:lnTo>
                  <a:lnTo>
                    <a:pt x="63211" y="181537"/>
                  </a:lnTo>
                  <a:lnTo>
                    <a:pt x="59573" y="179445"/>
                  </a:lnTo>
                  <a:lnTo>
                    <a:pt x="56026" y="177172"/>
                  </a:lnTo>
                  <a:lnTo>
                    <a:pt x="52569" y="174716"/>
                  </a:lnTo>
                  <a:lnTo>
                    <a:pt x="49295" y="172078"/>
                  </a:lnTo>
                  <a:lnTo>
                    <a:pt x="46112" y="169350"/>
                  </a:lnTo>
                  <a:lnTo>
                    <a:pt x="43111" y="166439"/>
                  </a:lnTo>
                  <a:lnTo>
                    <a:pt x="40200" y="163438"/>
                  </a:lnTo>
                  <a:lnTo>
                    <a:pt x="37472" y="160255"/>
                  </a:lnTo>
                  <a:lnTo>
                    <a:pt x="34925" y="156981"/>
                  </a:lnTo>
                  <a:lnTo>
                    <a:pt x="32469" y="153615"/>
                  </a:lnTo>
                  <a:lnTo>
                    <a:pt x="30196" y="150068"/>
                  </a:lnTo>
                  <a:lnTo>
                    <a:pt x="28104" y="146339"/>
                  </a:lnTo>
                  <a:lnTo>
                    <a:pt x="26194" y="142610"/>
                  </a:lnTo>
                  <a:lnTo>
                    <a:pt x="24466" y="138791"/>
                  </a:lnTo>
                  <a:lnTo>
                    <a:pt x="22829" y="134789"/>
                  </a:lnTo>
                  <a:lnTo>
                    <a:pt x="21464" y="130787"/>
                  </a:lnTo>
                  <a:lnTo>
                    <a:pt x="20282" y="126603"/>
                  </a:lnTo>
                  <a:lnTo>
                    <a:pt x="19372" y="122419"/>
                  </a:lnTo>
                  <a:lnTo>
                    <a:pt x="18918" y="120237"/>
                  </a:lnTo>
                  <a:lnTo>
                    <a:pt x="18554" y="118054"/>
                  </a:lnTo>
                  <a:lnTo>
                    <a:pt x="18281" y="115871"/>
                  </a:lnTo>
                  <a:lnTo>
                    <a:pt x="18008" y="113688"/>
                  </a:lnTo>
                  <a:lnTo>
                    <a:pt x="17826" y="111505"/>
                  </a:lnTo>
                  <a:lnTo>
                    <a:pt x="17644" y="109323"/>
                  </a:lnTo>
                  <a:lnTo>
                    <a:pt x="17553" y="107049"/>
                  </a:lnTo>
                  <a:lnTo>
                    <a:pt x="17553" y="104775"/>
                  </a:lnTo>
                  <a:lnTo>
                    <a:pt x="17553" y="102592"/>
                  </a:lnTo>
                  <a:lnTo>
                    <a:pt x="17644" y="100318"/>
                  </a:lnTo>
                  <a:lnTo>
                    <a:pt x="17826" y="98136"/>
                  </a:lnTo>
                  <a:lnTo>
                    <a:pt x="18008" y="95862"/>
                  </a:lnTo>
                  <a:lnTo>
                    <a:pt x="18281" y="93679"/>
                  </a:lnTo>
                  <a:lnTo>
                    <a:pt x="18554" y="91496"/>
                  </a:lnTo>
                  <a:lnTo>
                    <a:pt x="18918" y="89404"/>
                  </a:lnTo>
                  <a:lnTo>
                    <a:pt x="19372" y="87222"/>
                  </a:lnTo>
                  <a:lnTo>
                    <a:pt x="20282" y="83038"/>
                  </a:lnTo>
                  <a:lnTo>
                    <a:pt x="21464" y="78854"/>
                  </a:lnTo>
                  <a:lnTo>
                    <a:pt x="22829" y="74852"/>
                  </a:lnTo>
                  <a:lnTo>
                    <a:pt x="24466" y="70850"/>
                  </a:lnTo>
                  <a:lnTo>
                    <a:pt x="26194" y="67031"/>
                  </a:lnTo>
                  <a:lnTo>
                    <a:pt x="28104" y="63211"/>
                  </a:lnTo>
                  <a:lnTo>
                    <a:pt x="30196" y="59573"/>
                  </a:lnTo>
                  <a:lnTo>
                    <a:pt x="32469" y="56026"/>
                  </a:lnTo>
                  <a:lnTo>
                    <a:pt x="34925" y="52660"/>
                  </a:lnTo>
                  <a:lnTo>
                    <a:pt x="37472" y="49295"/>
                  </a:lnTo>
                  <a:lnTo>
                    <a:pt x="40200" y="46112"/>
                  </a:lnTo>
                  <a:lnTo>
                    <a:pt x="43111" y="43111"/>
                  </a:lnTo>
                  <a:lnTo>
                    <a:pt x="46112" y="40200"/>
                  </a:lnTo>
                  <a:lnTo>
                    <a:pt x="49295" y="37472"/>
                  </a:lnTo>
                  <a:lnTo>
                    <a:pt x="52569" y="34925"/>
                  </a:lnTo>
                  <a:lnTo>
                    <a:pt x="56026" y="32469"/>
                  </a:lnTo>
                  <a:lnTo>
                    <a:pt x="59573" y="30196"/>
                  </a:lnTo>
                  <a:lnTo>
                    <a:pt x="63211" y="28104"/>
                  </a:lnTo>
                  <a:lnTo>
                    <a:pt x="66940" y="26194"/>
                  </a:lnTo>
                  <a:lnTo>
                    <a:pt x="70850" y="24466"/>
                  </a:lnTo>
                  <a:lnTo>
                    <a:pt x="74761" y="22829"/>
                  </a:lnTo>
                  <a:lnTo>
                    <a:pt x="78854" y="21464"/>
                  </a:lnTo>
                  <a:lnTo>
                    <a:pt x="83038" y="20282"/>
                  </a:lnTo>
                  <a:lnTo>
                    <a:pt x="87222" y="19372"/>
                  </a:lnTo>
                  <a:lnTo>
                    <a:pt x="89313" y="18918"/>
                  </a:lnTo>
                  <a:lnTo>
                    <a:pt x="91496" y="18554"/>
                  </a:lnTo>
                  <a:lnTo>
                    <a:pt x="93679" y="18281"/>
                  </a:lnTo>
                  <a:lnTo>
                    <a:pt x="95862" y="18008"/>
                  </a:lnTo>
                  <a:lnTo>
                    <a:pt x="98045" y="17826"/>
                  </a:lnTo>
                  <a:lnTo>
                    <a:pt x="100318" y="17735"/>
                  </a:lnTo>
                  <a:lnTo>
                    <a:pt x="102501" y="17644"/>
                  </a:lnTo>
                  <a:lnTo>
                    <a:pt x="104775" y="17553"/>
                  </a:lnTo>
                  <a:close/>
                  <a:moveTo>
                    <a:pt x="104775" y="0"/>
                  </a:moveTo>
                  <a:lnTo>
                    <a:pt x="102046" y="91"/>
                  </a:lnTo>
                  <a:lnTo>
                    <a:pt x="99409" y="182"/>
                  </a:lnTo>
                  <a:lnTo>
                    <a:pt x="96771" y="364"/>
                  </a:lnTo>
                  <a:lnTo>
                    <a:pt x="94043" y="546"/>
                  </a:lnTo>
                  <a:lnTo>
                    <a:pt x="91405" y="910"/>
                  </a:lnTo>
                  <a:lnTo>
                    <a:pt x="88859" y="1273"/>
                  </a:lnTo>
                  <a:lnTo>
                    <a:pt x="86221" y="1637"/>
                  </a:lnTo>
                  <a:lnTo>
                    <a:pt x="83674" y="2183"/>
                  </a:lnTo>
                  <a:lnTo>
                    <a:pt x="81128" y="2729"/>
                  </a:lnTo>
                  <a:lnTo>
                    <a:pt x="78581" y="3365"/>
                  </a:lnTo>
                  <a:lnTo>
                    <a:pt x="76126" y="4002"/>
                  </a:lnTo>
                  <a:lnTo>
                    <a:pt x="73670" y="4729"/>
                  </a:lnTo>
                  <a:lnTo>
                    <a:pt x="71214" y="5548"/>
                  </a:lnTo>
                  <a:lnTo>
                    <a:pt x="68759" y="6367"/>
                  </a:lnTo>
                  <a:lnTo>
                    <a:pt x="66394" y="7276"/>
                  </a:lnTo>
                  <a:lnTo>
                    <a:pt x="64029" y="8276"/>
                  </a:lnTo>
                  <a:lnTo>
                    <a:pt x="61664" y="9277"/>
                  </a:lnTo>
                  <a:lnTo>
                    <a:pt x="59391" y="10368"/>
                  </a:lnTo>
                  <a:lnTo>
                    <a:pt x="57117" y="11460"/>
                  </a:lnTo>
                  <a:lnTo>
                    <a:pt x="54843" y="12642"/>
                  </a:lnTo>
                  <a:lnTo>
                    <a:pt x="52660" y="13915"/>
                  </a:lnTo>
                  <a:lnTo>
                    <a:pt x="50478" y="15189"/>
                  </a:lnTo>
                  <a:lnTo>
                    <a:pt x="48295" y="16553"/>
                  </a:lnTo>
                  <a:lnTo>
                    <a:pt x="46203" y="17917"/>
                  </a:lnTo>
                  <a:lnTo>
                    <a:pt x="44111" y="19372"/>
                  </a:lnTo>
                  <a:lnTo>
                    <a:pt x="42110" y="20828"/>
                  </a:lnTo>
                  <a:lnTo>
                    <a:pt x="40109" y="22374"/>
                  </a:lnTo>
                  <a:lnTo>
                    <a:pt x="38108" y="23920"/>
                  </a:lnTo>
                  <a:lnTo>
                    <a:pt x="36198" y="25557"/>
                  </a:lnTo>
                  <a:lnTo>
                    <a:pt x="34379" y="27285"/>
                  </a:lnTo>
                  <a:lnTo>
                    <a:pt x="32469" y="28922"/>
                  </a:lnTo>
                  <a:lnTo>
                    <a:pt x="30741" y="30741"/>
                  </a:lnTo>
                  <a:lnTo>
                    <a:pt x="28922" y="32560"/>
                  </a:lnTo>
                  <a:lnTo>
                    <a:pt x="27194" y="34379"/>
                  </a:lnTo>
                  <a:lnTo>
                    <a:pt x="25557" y="36198"/>
                  </a:lnTo>
                  <a:lnTo>
                    <a:pt x="23920" y="38199"/>
                  </a:lnTo>
                  <a:lnTo>
                    <a:pt x="22374" y="40109"/>
                  </a:lnTo>
                  <a:lnTo>
                    <a:pt x="20828" y="42110"/>
                  </a:lnTo>
                  <a:lnTo>
                    <a:pt x="19372" y="44111"/>
                  </a:lnTo>
                  <a:lnTo>
                    <a:pt x="17917" y="46203"/>
                  </a:lnTo>
                  <a:lnTo>
                    <a:pt x="16553" y="48295"/>
                  </a:lnTo>
                  <a:lnTo>
                    <a:pt x="15189" y="50478"/>
                  </a:lnTo>
                  <a:lnTo>
                    <a:pt x="13915" y="52660"/>
                  </a:lnTo>
                  <a:lnTo>
                    <a:pt x="12642" y="54843"/>
                  </a:lnTo>
                  <a:lnTo>
                    <a:pt x="11460" y="57117"/>
                  </a:lnTo>
                  <a:lnTo>
                    <a:pt x="10368" y="59391"/>
                  </a:lnTo>
                  <a:lnTo>
                    <a:pt x="9277" y="61664"/>
                  </a:lnTo>
                  <a:lnTo>
                    <a:pt x="8276" y="64029"/>
                  </a:lnTo>
                  <a:lnTo>
                    <a:pt x="7276" y="66394"/>
                  </a:lnTo>
                  <a:lnTo>
                    <a:pt x="6367" y="68759"/>
                  </a:lnTo>
                  <a:lnTo>
                    <a:pt x="5548" y="71214"/>
                  </a:lnTo>
                  <a:lnTo>
                    <a:pt x="4729" y="73670"/>
                  </a:lnTo>
                  <a:lnTo>
                    <a:pt x="4002" y="76126"/>
                  </a:lnTo>
                  <a:lnTo>
                    <a:pt x="3274" y="78581"/>
                  </a:lnTo>
                  <a:lnTo>
                    <a:pt x="2729" y="81128"/>
                  </a:lnTo>
                  <a:lnTo>
                    <a:pt x="2183" y="83674"/>
                  </a:lnTo>
                  <a:lnTo>
                    <a:pt x="1637" y="86221"/>
                  </a:lnTo>
                  <a:lnTo>
                    <a:pt x="1182" y="88859"/>
                  </a:lnTo>
                  <a:lnTo>
                    <a:pt x="819" y="91496"/>
                  </a:lnTo>
                  <a:lnTo>
                    <a:pt x="546" y="94134"/>
                  </a:lnTo>
                  <a:lnTo>
                    <a:pt x="364" y="96771"/>
                  </a:lnTo>
                  <a:lnTo>
                    <a:pt x="182" y="99409"/>
                  </a:lnTo>
                  <a:lnTo>
                    <a:pt x="91" y="102137"/>
                  </a:lnTo>
                  <a:lnTo>
                    <a:pt x="0" y="104775"/>
                  </a:lnTo>
                  <a:lnTo>
                    <a:pt x="91" y="107504"/>
                  </a:lnTo>
                  <a:lnTo>
                    <a:pt x="182" y="110232"/>
                  </a:lnTo>
                  <a:lnTo>
                    <a:pt x="364" y="112870"/>
                  </a:lnTo>
                  <a:lnTo>
                    <a:pt x="546" y="115507"/>
                  </a:lnTo>
                  <a:lnTo>
                    <a:pt x="819" y="118145"/>
                  </a:lnTo>
                  <a:lnTo>
                    <a:pt x="1182" y="120782"/>
                  </a:lnTo>
                  <a:lnTo>
                    <a:pt x="1637" y="123329"/>
                  </a:lnTo>
                  <a:lnTo>
                    <a:pt x="2183" y="125966"/>
                  </a:lnTo>
                  <a:lnTo>
                    <a:pt x="2729" y="128422"/>
                  </a:lnTo>
                  <a:lnTo>
                    <a:pt x="3274" y="130969"/>
                  </a:lnTo>
                  <a:lnTo>
                    <a:pt x="4002" y="133515"/>
                  </a:lnTo>
                  <a:lnTo>
                    <a:pt x="4729" y="135971"/>
                  </a:lnTo>
                  <a:lnTo>
                    <a:pt x="5548" y="138427"/>
                  </a:lnTo>
                  <a:lnTo>
                    <a:pt x="6367" y="140791"/>
                  </a:lnTo>
                  <a:lnTo>
                    <a:pt x="7276" y="143247"/>
                  </a:lnTo>
                  <a:lnTo>
                    <a:pt x="8276" y="145612"/>
                  </a:lnTo>
                  <a:lnTo>
                    <a:pt x="9277" y="147886"/>
                  </a:lnTo>
                  <a:lnTo>
                    <a:pt x="10368" y="150250"/>
                  </a:lnTo>
                  <a:lnTo>
                    <a:pt x="11460" y="152524"/>
                  </a:lnTo>
                  <a:lnTo>
                    <a:pt x="12642" y="154707"/>
                  </a:lnTo>
                  <a:lnTo>
                    <a:pt x="13915" y="156981"/>
                  </a:lnTo>
                  <a:lnTo>
                    <a:pt x="15189" y="159163"/>
                  </a:lnTo>
                  <a:lnTo>
                    <a:pt x="16553" y="161255"/>
                  </a:lnTo>
                  <a:lnTo>
                    <a:pt x="17917" y="163347"/>
                  </a:lnTo>
                  <a:lnTo>
                    <a:pt x="19372" y="165439"/>
                  </a:lnTo>
                  <a:lnTo>
                    <a:pt x="20828" y="167531"/>
                  </a:lnTo>
                  <a:lnTo>
                    <a:pt x="22374" y="169532"/>
                  </a:lnTo>
                  <a:lnTo>
                    <a:pt x="23920" y="171442"/>
                  </a:lnTo>
                  <a:lnTo>
                    <a:pt x="25557" y="173352"/>
                  </a:lnTo>
                  <a:lnTo>
                    <a:pt x="27194" y="175262"/>
                  </a:lnTo>
                  <a:lnTo>
                    <a:pt x="28922" y="177081"/>
                  </a:lnTo>
                  <a:lnTo>
                    <a:pt x="30741" y="178900"/>
                  </a:lnTo>
                  <a:lnTo>
                    <a:pt x="32469" y="180628"/>
                  </a:lnTo>
                  <a:lnTo>
                    <a:pt x="34379" y="182356"/>
                  </a:lnTo>
                  <a:lnTo>
                    <a:pt x="36198" y="183993"/>
                  </a:lnTo>
                  <a:lnTo>
                    <a:pt x="38108" y="185630"/>
                  </a:lnTo>
                  <a:lnTo>
                    <a:pt x="40109" y="187267"/>
                  </a:lnTo>
                  <a:lnTo>
                    <a:pt x="42110" y="188722"/>
                  </a:lnTo>
                  <a:lnTo>
                    <a:pt x="44111" y="190268"/>
                  </a:lnTo>
                  <a:lnTo>
                    <a:pt x="46203" y="191724"/>
                  </a:lnTo>
                  <a:lnTo>
                    <a:pt x="48295" y="193088"/>
                  </a:lnTo>
                  <a:lnTo>
                    <a:pt x="50478" y="194452"/>
                  </a:lnTo>
                  <a:lnTo>
                    <a:pt x="52660" y="195726"/>
                  </a:lnTo>
                  <a:lnTo>
                    <a:pt x="54843" y="196908"/>
                  </a:lnTo>
                  <a:lnTo>
                    <a:pt x="57117" y="198090"/>
                  </a:lnTo>
                  <a:lnTo>
                    <a:pt x="59391" y="199273"/>
                  </a:lnTo>
                  <a:lnTo>
                    <a:pt x="61664" y="200364"/>
                  </a:lnTo>
                  <a:lnTo>
                    <a:pt x="64029" y="201364"/>
                  </a:lnTo>
                  <a:lnTo>
                    <a:pt x="66394" y="202274"/>
                  </a:lnTo>
                  <a:lnTo>
                    <a:pt x="68759" y="203183"/>
                  </a:lnTo>
                  <a:lnTo>
                    <a:pt x="71214" y="204093"/>
                  </a:lnTo>
                  <a:lnTo>
                    <a:pt x="73670" y="204912"/>
                  </a:lnTo>
                  <a:lnTo>
                    <a:pt x="76126" y="205639"/>
                  </a:lnTo>
                  <a:lnTo>
                    <a:pt x="78581" y="206276"/>
                  </a:lnTo>
                  <a:lnTo>
                    <a:pt x="81128" y="206912"/>
                  </a:lnTo>
                  <a:lnTo>
                    <a:pt x="83674" y="207458"/>
                  </a:lnTo>
                  <a:lnTo>
                    <a:pt x="86221" y="207913"/>
                  </a:lnTo>
                  <a:lnTo>
                    <a:pt x="88859" y="208368"/>
                  </a:lnTo>
                  <a:lnTo>
                    <a:pt x="91405" y="208731"/>
                  </a:lnTo>
                  <a:lnTo>
                    <a:pt x="94043" y="209004"/>
                  </a:lnTo>
                  <a:lnTo>
                    <a:pt x="96771" y="209277"/>
                  </a:lnTo>
                  <a:lnTo>
                    <a:pt x="99409" y="209459"/>
                  </a:lnTo>
                  <a:lnTo>
                    <a:pt x="102046" y="209550"/>
                  </a:lnTo>
                  <a:lnTo>
                    <a:pt x="107504" y="209550"/>
                  </a:lnTo>
                  <a:lnTo>
                    <a:pt x="110141" y="209459"/>
                  </a:lnTo>
                  <a:lnTo>
                    <a:pt x="112870" y="209277"/>
                  </a:lnTo>
                  <a:lnTo>
                    <a:pt x="115507" y="209004"/>
                  </a:lnTo>
                  <a:lnTo>
                    <a:pt x="118145" y="208731"/>
                  </a:lnTo>
                  <a:lnTo>
                    <a:pt x="120782" y="208368"/>
                  </a:lnTo>
                  <a:lnTo>
                    <a:pt x="123329" y="207913"/>
                  </a:lnTo>
                  <a:lnTo>
                    <a:pt x="125876" y="207458"/>
                  </a:lnTo>
                  <a:lnTo>
                    <a:pt x="128422" y="206912"/>
                  </a:lnTo>
                  <a:lnTo>
                    <a:pt x="130969" y="206276"/>
                  </a:lnTo>
                  <a:lnTo>
                    <a:pt x="133515" y="205639"/>
                  </a:lnTo>
                  <a:lnTo>
                    <a:pt x="135971" y="204912"/>
                  </a:lnTo>
                  <a:lnTo>
                    <a:pt x="138427" y="204093"/>
                  </a:lnTo>
                  <a:lnTo>
                    <a:pt x="140791" y="203183"/>
                  </a:lnTo>
                  <a:lnTo>
                    <a:pt x="143247" y="202274"/>
                  </a:lnTo>
                  <a:lnTo>
                    <a:pt x="145612" y="201364"/>
                  </a:lnTo>
                  <a:lnTo>
                    <a:pt x="147886" y="200364"/>
                  </a:lnTo>
                  <a:lnTo>
                    <a:pt x="150250" y="199273"/>
                  </a:lnTo>
                  <a:lnTo>
                    <a:pt x="152524" y="198090"/>
                  </a:lnTo>
                  <a:lnTo>
                    <a:pt x="154707" y="196908"/>
                  </a:lnTo>
                  <a:lnTo>
                    <a:pt x="156981" y="195726"/>
                  </a:lnTo>
                  <a:lnTo>
                    <a:pt x="159163" y="194452"/>
                  </a:lnTo>
                  <a:lnTo>
                    <a:pt x="161255" y="193088"/>
                  </a:lnTo>
                  <a:lnTo>
                    <a:pt x="163347" y="191724"/>
                  </a:lnTo>
                  <a:lnTo>
                    <a:pt x="165439" y="190268"/>
                  </a:lnTo>
                  <a:lnTo>
                    <a:pt x="167440" y="188722"/>
                  </a:lnTo>
                  <a:lnTo>
                    <a:pt x="169441" y="187267"/>
                  </a:lnTo>
                  <a:lnTo>
                    <a:pt x="171442" y="185630"/>
                  </a:lnTo>
                  <a:lnTo>
                    <a:pt x="173352" y="183993"/>
                  </a:lnTo>
                  <a:lnTo>
                    <a:pt x="175262" y="182356"/>
                  </a:lnTo>
                  <a:lnTo>
                    <a:pt x="177081" y="180628"/>
                  </a:lnTo>
                  <a:lnTo>
                    <a:pt x="178900" y="178900"/>
                  </a:lnTo>
                  <a:lnTo>
                    <a:pt x="180628" y="177081"/>
                  </a:lnTo>
                  <a:lnTo>
                    <a:pt x="182356" y="175262"/>
                  </a:lnTo>
                  <a:lnTo>
                    <a:pt x="183993" y="173352"/>
                  </a:lnTo>
                  <a:lnTo>
                    <a:pt x="185630" y="171442"/>
                  </a:lnTo>
                  <a:lnTo>
                    <a:pt x="187176" y="169532"/>
                  </a:lnTo>
                  <a:lnTo>
                    <a:pt x="188722" y="167531"/>
                  </a:lnTo>
                  <a:lnTo>
                    <a:pt x="190268" y="165439"/>
                  </a:lnTo>
                  <a:lnTo>
                    <a:pt x="191633" y="163347"/>
                  </a:lnTo>
                  <a:lnTo>
                    <a:pt x="193088" y="161255"/>
                  </a:lnTo>
                  <a:lnTo>
                    <a:pt x="194361" y="159163"/>
                  </a:lnTo>
                  <a:lnTo>
                    <a:pt x="195726" y="156981"/>
                  </a:lnTo>
                  <a:lnTo>
                    <a:pt x="196908" y="154707"/>
                  </a:lnTo>
                  <a:lnTo>
                    <a:pt x="198090" y="152524"/>
                  </a:lnTo>
                  <a:lnTo>
                    <a:pt x="199273" y="150250"/>
                  </a:lnTo>
                  <a:lnTo>
                    <a:pt x="200273" y="147886"/>
                  </a:lnTo>
                  <a:lnTo>
                    <a:pt x="201364" y="145612"/>
                  </a:lnTo>
                  <a:lnTo>
                    <a:pt x="202274" y="143247"/>
                  </a:lnTo>
                  <a:lnTo>
                    <a:pt x="203183" y="140791"/>
                  </a:lnTo>
                  <a:lnTo>
                    <a:pt x="204093" y="138427"/>
                  </a:lnTo>
                  <a:lnTo>
                    <a:pt x="204821" y="135971"/>
                  </a:lnTo>
                  <a:lnTo>
                    <a:pt x="205548" y="133515"/>
                  </a:lnTo>
                  <a:lnTo>
                    <a:pt x="206276" y="130969"/>
                  </a:lnTo>
                  <a:lnTo>
                    <a:pt x="206912" y="128422"/>
                  </a:lnTo>
                  <a:lnTo>
                    <a:pt x="207458" y="125966"/>
                  </a:lnTo>
                  <a:lnTo>
                    <a:pt x="207913" y="123329"/>
                  </a:lnTo>
                  <a:lnTo>
                    <a:pt x="208368" y="120782"/>
                  </a:lnTo>
                  <a:lnTo>
                    <a:pt x="208731" y="118145"/>
                  </a:lnTo>
                  <a:lnTo>
                    <a:pt x="209004" y="115507"/>
                  </a:lnTo>
                  <a:lnTo>
                    <a:pt x="209277" y="112870"/>
                  </a:lnTo>
                  <a:lnTo>
                    <a:pt x="209459" y="110232"/>
                  </a:lnTo>
                  <a:lnTo>
                    <a:pt x="209550" y="107504"/>
                  </a:lnTo>
                  <a:lnTo>
                    <a:pt x="209550" y="104775"/>
                  </a:lnTo>
                  <a:lnTo>
                    <a:pt x="209550" y="102137"/>
                  </a:lnTo>
                  <a:lnTo>
                    <a:pt x="209459" y="99409"/>
                  </a:lnTo>
                  <a:lnTo>
                    <a:pt x="209277" y="96771"/>
                  </a:lnTo>
                  <a:lnTo>
                    <a:pt x="209004" y="94134"/>
                  </a:lnTo>
                  <a:lnTo>
                    <a:pt x="208731" y="91496"/>
                  </a:lnTo>
                  <a:lnTo>
                    <a:pt x="208368" y="88859"/>
                  </a:lnTo>
                  <a:lnTo>
                    <a:pt x="207913" y="86221"/>
                  </a:lnTo>
                  <a:lnTo>
                    <a:pt x="207458" y="83674"/>
                  </a:lnTo>
                  <a:lnTo>
                    <a:pt x="206912" y="81128"/>
                  </a:lnTo>
                  <a:lnTo>
                    <a:pt x="206276" y="78581"/>
                  </a:lnTo>
                  <a:lnTo>
                    <a:pt x="205548" y="76126"/>
                  </a:lnTo>
                  <a:lnTo>
                    <a:pt x="204821" y="73670"/>
                  </a:lnTo>
                  <a:lnTo>
                    <a:pt x="204093" y="71214"/>
                  </a:lnTo>
                  <a:lnTo>
                    <a:pt x="203183" y="68759"/>
                  </a:lnTo>
                  <a:lnTo>
                    <a:pt x="202274" y="66394"/>
                  </a:lnTo>
                  <a:lnTo>
                    <a:pt x="201364" y="64029"/>
                  </a:lnTo>
                  <a:lnTo>
                    <a:pt x="200273" y="61664"/>
                  </a:lnTo>
                  <a:lnTo>
                    <a:pt x="199273" y="59391"/>
                  </a:lnTo>
                  <a:lnTo>
                    <a:pt x="198090" y="57117"/>
                  </a:lnTo>
                  <a:lnTo>
                    <a:pt x="196908" y="54843"/>
                  </a:lnTo>
                  <a:lnTo>
                    <a:pt x="195726" y="52660"/>
                  </a:lnTo>
                  <a:lnTo>
                    <a:pt x="194361" y="50478"/>
                  </a:lnTo>
                  <a:lnTo>
                    <a:pt x="193088" y="48295"/>
                  </a:lnTo>
                  <a:lnTo>
                    <a:pt x="191633" y="46203"/>
                  </a:lnTo>
                  <a:lnTo>
                    <a:pt x="190268" y="44111"/>
                  </a:lnTo>
                  <a:lnTo>
                    <a:pt x="188722" y="42110"/>
                  </a:lnTo>
                  <a:lnTo>
                    <a:pt x="187176" y="40109"/>
                  </a:lnTo>
                  <a:lnTo>
                    <a:pt x="185630" y="38199"/>
                  </a:lnTo>
                  <a:lnTo>
                    <a:pt x="183993" y="36198"/>
                  </a:lnTo>
                  <a:lnTo>
                    <a:pt x="182356" y="34379"/>
                  </a:lnTo>
                  <a:lnTo>
                    <a:pt x="180628" y="32560"/>
                  </a:lnTo>
                  <a:lnTo>
                    <a:pt x="178900" y="30741"/>
                  </a:lnTo>
                  <a:lnTo>
                    <a:pt x="177081" y="28922"/>
                  </a:lnTo>
                  <a:lnTo>
                    <a:pt x="175262" y="27285"/>
                  </a:lnTo>
                  <a:lnTo>
                    <a:pt x="173352" y="25557"/>
                  </a:lnTo>
                  <a:lnTo>
                    <a:pt x="171442" y="23920"/>
                  </a:lnTo>
                  <a:lnTo>
                    <a:pt x="169441" y="22374"/>
                  </a:lnTo>
                  <a:lnTo>
                    <a:pt x="167440" y="20828"/>
                  </a:lnTo>
                  <a:lnTo>
                    <a:pt x="165439" y="19372"/>
                  </a:lnTo>
                  <a:lnTo>
                    <a:pt x="163347" y="17917"/>
                  </a:lnTo>
                  <a:lnTo>
                    <a:pt x="161255" y="16553"/>
                  </a:lnTo>
                  <a:lnTo>
                    <a:pt x="159163" y="15189"/>
                  </a:lnTo>
                  <a:lnTo>
                    <a:pt x="156981" y="13915"/>
                  </a:lnTo>
                  <a:lnTo>
                    <a:pt x="154707" y="12642"/>
                  </a:lnTo>
                  <a:lnTo>
                    <a:pt x="152524" y="11460"/>
                  </a:lnTo>
                  <a:lnTo>
                    <a:pt x="150250" y="10368"/>
                  </a:lnTo>
                  <a:lnTo>
                    <a:pt x="147886" y="9277"/>
                  </a:lnTo>
                  <a:lnTo>
                    <a:pt x="145612" y="8276"/>
                  </a:lnTo>
                  <a:lnTo>
                    <a:pt x="143247" y="7276"/>
                  </a:lnTo>
                  <a:lnTo>
                    <a:pt x="140791" y="6367"/>
                  </a:lnTo>
                  <a:lnTo>
                    <a:pt x="138427" y="5548"/>
                  </a:lnTo>
                  <a:lnTo>
                    <a:pt x="135971" y="4729"/>
                  </a:lnTo>
                  <a:lnTo>
                    <a:pt x="133515" y="4002"/>
                  </a:lnTo>
                  <a:lnTo>
                    <a:pt x="130969" y="3365"/>
                  </a:lnTo>
                  <a:lnTo>
                    <a:pt x="128422" y="2729"/>
                  </a:lnTo>
                  <a:lnTo>
                    <a:pt x="125876" y="2183"/>
                  </a:lnTo>
                  <a:lnTo>
                    <a:pt x="123329" y="1637"/>
                  </a:lnTo>
                  <a:lnTo>
                    <a:pt x="120782" y="1273"/>
                  </a:lnTo>
                  <a:lnTo>
                    <a:pt x="118145" y="910"/>
                  </a:lnTo>
                  <a:lnTo>
                    <a:pt x="115507" y="546"/>
                  </a:lnTo>
                  <a:lnTo>
                    <a:pt x="112870" y="364"/>
                  </a:lnTo>
                  <a:lnTo>
                    <a:pt x="110141" y="182"/>
                  </a:lnTo>
                  <a:lnTo>
                    <a:pt x="107504" y="91"/>
                  </a:lnTo>
                  <a:lnTo>
                    <a:pt x="104775" y="0"/>
                  </a:lnTo>
                  <a:close/>
                </a:path>
              </a:pathLst>
            </a:custGeom>
            <a:solidFill>
              <a:srgbClr val="CB2233">
                <a:alpha val="65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41"/>
            <p:cNvSpPr/>
            <p:nvPr/>
          </p:nvSpPr>
          <p:spPr>
            <a:xfrm>
              <a:off x="1629450" y="676950"/>
              <a:ext cx="4361100" cy="4361100"/>
            </a:xfrm>
            <a:custGeom>
              <a:rect b="b" l="l" r="r" t="t"/>
              <a:pathLst>
                <a:path extrusionOk="0" fill="none" h="174444" w="174444">
                  <a:moveTo>
                    <a:pt x="87222" y="0"/>
                  </a:moveTo>
                  <a:lnTo>
                    <a:pt x="87222" y="0"/>
                  </a:lnTo>
                  <a:lnTo>
                    <a:pt x="84948" y="91"/>
                  </a:lnTo>
                  <a:lnTo>
                    <a:pt x="82765" y="182"/>
                  </a:lnTo>
                  <a:lnTo>
                    <a:pt x="80492" y="273"/>
                  </a:lnTo>
                  <a:lnTo>
                    <a:pt x="78309" y="455"/>
                  </a:lnTo>
                  <a:lnTo>
                    <a:pt x="76126" y="728"/>
                  </a:lnTo>
                  <a:lnTo>
                    <a:pt x="73943" y="1001"/>
                  </a:lnTo>
                  <a:lnTo>
                    <a:pt x="71760" y="1365"/>
                  </a:lnTo>
                  <a:lnTo>
                    <a:pt x="69669" y="1819"/>
                  </a:lnTo>
                  <a:lnTo>
                    <a:pt x="65485" y="2729"/>
                  </a:lnTo>
                  <a:lnTo>
                    <a:pt x="61301" y="3911"/>
                  </a:lnTo>
                  <a:lnTo>
                    <a:pt x="57208" y="5276"/>
                  </a:lnTo>
                  <a:lnTo>
                    <a:pt x="53297" y="6913"/>
                  </a:lnTo>
                  <a:lnTo>
                    <a:pt x="49387" y="8641"/>
                  </a:lnTo>
                  <a:lnTo>
                    <a:pt x="45658" y="10551"/>
                  </a:lnTo>
                  <a:lnTo>
                    <a:pt x="42020" y="12643"/>
                  </a:lnTo>
                  <a:lnTo>
                    <a:pt x="38473" y="14916"/>
                  </a:lnTo>
                  <a:lnTo>
                    <a:pt x="35016" y="17372"/>
                  </a:lnTo>
                  <a:lnTo>
                    <a:pt x="31742" y="19919"/>
                  </a:lnTo>
                  <a:lnTo>
                    <a:pt x="28559" y="22647"/>
                  </a:lnTo>
                  <a:lnTo>
                    <a:pt x="25558" y="25558"/>
                  </a:lnTo>
                  <a:lnTo>
                    <a:pt x="22647" y="28559"/>
                  </a:lnTo>
                  <a:lnTo>
                    <a:pt x="19919" y="31742"/>
                  </a:lnTo>
                  <a:lnTo>
                    <a:pt x="17372" y="35107"/>
                  </a:lnTo>
                  <a:lnTo>
                    <a:pt x="14916" y="38473"/>
                  </a:lnTo>
                  <a:lnTo>
                    <a:pt x="12643" y="42020"/>
                  </a:lnTo>
                  <a:lnTo>
                    <a:pt x="10551" y="45658"/>
                  </a:lnTo>
                  <a:lnTo>
                    <a:pt x="8641" y="49478"/>
                  </a:lnTo>
                  <a:lnTo>
                    <a:pt x="6913" y="53297"/>
                  </a:lnTo>
                  <a:lnTo>
                    <a:pt x="5276" y="57299"/>
                  </a:lnTo>
                  <a:lnTo>
                    <a:pt x="3911" y="61301"/>
                  </a:lnTo>
                  <a:lnTo>
                    <a:pt x="2729" y="65485"/>
                  </a:lnTo>
                  <a:lnTo>
                    <a:pt x="1819" y="69669"/>
                  </a:lnTo>
                  <a:lnTo>
                    <a:pt x="1365" y="71851"/>
                  </a:lnTo>
                  <a:lnTo>
                    <a:pt x="1001" y="73943"/>
                  </a:lnTo>
                  <a:lnTo>
                    <a:pt x="728" y="76126"/>
                  </a:lnTo>
                  <a:lnTo>
                    <a:pt x="455" y="78309"/>
                  </a:lnTo>
                  <a:lnTo>
                    <a:pt x="273" y="80583"/>
                  </a:lnTo>
                  <a:lnTo>
                    <a:pt x="91" y="82765"/>
                  </a:lnTo>
                  <a:lnTo>
                    <a:pt x="0" y="85039"/>
                  </a:lnTo>
                  <a:lnTo>
                    <a:pt x="0" y="87222"/>
                  </a:lnTo>
                  <a:lnTo>
                    <a:pt x="0" y="87222"/>
                  </a:lnTo>
                  <a:lnTo>
                    <a:pt x="0" y="89496"/>
                  </a:lnTo>
                  <a:lnTo>
                    <a:pt x="91" y="91770"/>
                  </a:lnTo>
                  <a:lnTo>
                    <a:pt x="273" y="93952"/>
                  </a:lnTo>
                  <a:lnTo>
                    <a:pt x="455" y="96135"/>
                  </a:lnTo>
                  <a:lnTo>
                    <a:pt x="728" y="98318"/>
                  </a:lnTo>
                  <a:lnTo>
                    <a:pt x="1001" y="100501"/>
                  </a:lnTo>
                  <a:lnTo>
                    <a:pt x="1365" y="102684"/>
                  </a:lnTo>
                  <a:lnTo>
                    <a:pt x="1819" y="104866"/>
                  </a:lnTo>
                  <a:lnTo>
                    <a:pt x="2729" y="109050"/>
                  </a:lnTo>
                  <a:lnTo>
                    <a:pt x="3911" y="113234"/>
                  </a:lnTo>
                  <a:lnTo>
                    <a:pt x="5276" y="117236"/>
                  </a:lnTo>
                  <a:lnTo>
                    <a:pt x="6913" y="121238"/>
                  </a:lnTo>
                  <a:lnTo>
                    <a:pt x="8641" y="125057"/>
                  </a:lnTo>
                  <a:lnTo>
                    <a:pt x="10551" y="128786"/>
                  </a:lnTo>
                  <a:lnTo>
                    <a:pt x="12643" y="132515"/>
                  </a:lnTo>
                  <a:lnTo>
                    <a:pt x="14916" y="136062"/>
                  </a:lnTo>
                  <a:lnTo>
                    <a:pt x="17372" y="139428"/>
                  </a:lnTo>
                  <a:lnTo>
                    <a:pt x="19919" y="142702"/>
                  </a:lnTo>
                  <a:lnTo>
                    <a:pt x="22647" y="145885"/>
                  </a:lnTo>
                  <a:lnTo>
                    <a:pt x="25558" y="148886"/>
                  </a:lnTo>
                  <a:lnTo>
                    <a:pt x="28559" y="151797"/>
                  </a:lnTo>
                  <a:lnTo>
                    <a:pt x="31742" y="154525"/>
                  </a:lnTo>
                  <a:lnTo>
                    <a:pt x="35016" y="157163"/>
                  </a:lnTo>
                  <a:lnTo>
                    <a:pt x="38473" y="159619"/>
                  </a:lnTo>
                  <a:lnTo>
                    <a:pt x="42020" y="161892"/>
                  </a:lnTo>
                  <a:lnTo>
                    <a:pt x="45658" y="163984"/>
                  </a:lnTo>
                  <a:lnTo>
                    <a:pt x="49387" y="165894"/>
                  </a:lnTo>
                  <a:lnTo>
                    <a:pt x="53297" y="167622"/>
                  </a:lnTo>
                  <a:lnTo>
                    <a:pt x="57208" y="169168"/>
                  </a:lnTo>
                  <a:lnTo>
                    <a:pt x="61301" y="170533"/>
                  </a:lnTo>
                  <a:lnTo>
                    <a:pt x="65485" y="171715"/>
                  </a:lnTo>
                  <a:lnTo>
                    <a:pt x="69669" y="172715"/>
                  </a:lnTo>
                  <a:lnTo>
                    <a:pt x="71760" y="173079"/>
                  </a:lnTo>
                  <a:lnTo>
                    <a:pt x="73943" y="173443"/>
                  </a:lnTo>
                  <a:lnTo>
                    <a:pt x="76126" y="173807"/>
                  </a:lnTo>
                  <a:lnTo>
                    <a:pt x="78309" y="173989"/>
                  </a:lnTo>
                  <a:lnTo>
                    <a:pt x="80492" y="174262"/>
                  </a:lnTo>
                  <a:lnTo>
                    <a:pt x="82765" y="174353"/>
                  </a:lnTo>
                  <a:lnTo>
                    <a:pt x="84948" y="174444"/>
                  </a:lnTo>
                  <a:lnTo>
                    <a:pt x="87222" y="174444"/>
                  </a:lnTo>
                  <a:lnTo>
                    <a:pt x="87222" y="174444"/>
                  </a:lnTo>
                  <a:lnTo>
                    <a:pt x="89496" y="174444"/>
                  </a:lnTo>
                  <a:lnTo>
                    <a:pt x="91770" y="174353"/>
                  </a:lnTo>
                  <a:lnTo>
                    <a:pt x="93952" y="174262"/>
                  </a:lnTo>
                  <a:lnTo>
                    <a:pt x="96135" y="173989"/>
                  </a:lnTo>
                  <a:lnTo>
                    <a:pt x="98318" y="173807"/>
                  </a:lnTo>
                  <a:lnTo>
                    <a:pt x="100501" y="173443"/>
                  </a:lnTo>
                  <a:lnTo>
                    <a:pt x="102684" y="173079"/>
                  </a:lnTo>
                  <a:lnTo>
                    <a:pt x="104775" y="172715"/>
                  </a:lnTo>
                  <a:lnTo>
                    <a:pt x="109050" y="171715"/>
                  </a:lnTo>
                  <a:lnTo>
                    <a:pt x="113143" y="170533"/>
                  </a:lnTo>
                  <a:lnTo>
                    <a:pt x="117236" y="169168"/>
                  </a:lnTo>
                  <a:lnTo>
                    <a:pt x="121147" y="167622"/>
                  </a:lnTo>
                  <a:lnTo>
                    <a:pt x="125057" y="165894"/>
                  </a:lnTo>
                  <a:lnTo>
                    <a:pt x="128786" y="163984"/>
                  </a:lnTo>
                  <a:lnTo>
                    <a:pt x="132424" y="161892"/>
                  </a:lnTo>
                  <a:lnTo>
                    <a:pt x="135971" y="159619"/>
                  </a:lnTo>
                  <a:lnTo>
                    <a:pt x="139428" y="157163"/>
                  </a:lnTo>
                  <a:lnTo>
                    <a:pt x="142702" y="154525"/>
                  </a:lnTo>
                  <a:lnTo>
                    <a:pt x="145885" y="151797"/>
                  </a:lnTo>
                  <a:lnTo>
                    <a:pt x="148886" y="148886"/>
                  </a:lnTo>
                  <a:lnTo>
                    <a:pt x="151797" y="145885"/>
                  </a:lnTo>
                  <a:lnTo>
                    <a:pt x="154525" y="142702"/>
                  </a:lnTo>
                  <a:lnTo>
                    <a:pt x="157163" y="139428"/>
                  </a:lnTo>
                  <a:lnTo>
                    <a:pt x="159528" y="136062"/>
                  </a:lnTo>
                  <a:lnTo>
                    <a:pt x="161801" y="132515"/>
                  </a:lnTo>
                  <a:lnTo>
                    <a:pt x="163893" y="128786"/>
                  </a:lnTo>
                  <a:lnTo>
                    <a:pt x="165894" y="125057"/>
                  </a:lnTo>
                  <a:lnTo>
                    <a:pt x="167622" y="121238"/>
                  </a:lnTo>
                  <a:lnTo>
                    <a:pt x="169168" y="117236"/>
                  </a:lnTo>
                  <a:lnTo>
                    <a:pt x="170533" y="113234"/>
                  </a:lnTo>
                  <a:lnTo>
                    <a:pt x="171715" y="109050"/>
                  </a:lnTo>
                  <a:lnTo>
                    <a:pt x="172715" y="104866"/>
                  </a:lnTo>
                  <a:lnTo>
                    <a:pt x="173079" y="102684"/>
                  </a:lnTo>
                  <a:lnTo>
                    <a:pt x="173443" y="100501"/>
                  </a:lnTo>
                  <a:lnTo>
                    <a:pt x="173807" y="98318"/>
                  </a:lnTo>
                  <a:lnTo>
                    <a:pt x="173989" y="96135"/>
                  </a:lnTo>
                  <a:lnTo>
                    <a:pt x="174171" y="93952"/>
                  </a:lnTo>
                  <a:lnTo>
                    <a:pt x="174353" y="91770"/>
                  </a:lnTo>
                  <a:lnTo>
                    <a:pt x="174444" y="89496"/>
                  </a:lnTo>
                  <a:lnTo>
                    <a:pt x="174444" y="87222"/>
                  </a:lnTo>
                  <a:lnTo>
                    <a:pt x="174444" y="87222"/>
                  </a:lnTo>
                  <a:lnTo>
                    <a:pt x="174444" y="85039"/>
                  </a:lnTo>
                  <a:lnTo>
                    <a:pt x="174353" y="82765"/>
                  </a:lnTo>
                  <a:lnTo>
                    <a:pt x="174171" y="80583"/>
                  </a:lnTo>
                  <a:lnTo>
                    <a:pt x="173989" y="78309"/>
                  </a:lnTo>
                  <a:lnTo>
                    <a:pt x="173807" y="76126"/>
                  </a:lnTo>
                  <a:lnTo>
                    <a:pt x="173443" y="73943"/>
                  </a:lnTo>
                  <a:lnTo>
                    <a:pt x="173079" y="71851"/>
                  </a:lnTo>
                  <a:lnTo>
                    <a:pt x="172715" y="69669"/>
                  </a:lnTo>
                  <a:lnTo>
                    <a:pt x="171715" y="65485"/>
                  </a:lnTo>
                  <a:lnTo>
                    <a:pt x="170533" y="61301"/>
                  </a:lnTo>
                  <a:lnTo>
                    <a:pt x="169168" y="57299"/>
                  </a:lnTo>
                  <a:lnTo>
                    <a:pt x="167622" y="53297"/>
                  </a:lnTo>
                  <a:lnTo>
                    <a:pt x="165894" y="49478"/>
                  </a:lnTo>
                  <a:lnTo>
                    <a:pt x="163893" y="45658"/>
                  </a:lnTo>
                  <a:lnTo>
                    <a:pt x="161801" y="42020"/>
                  </a:lnTo>
                  <a:lnTo>
                    <a:pt x="159528" y="38473"/>
                  </a:lnTo>
                  <a:lnTo>
                    <a:pt x="157163" y="35107"/>
                  </a:lnTo>
                  <a:lnTo>
                    <a:pt x="154525" y="31742"/>
                  </a:lnTo>
                  <a:lnTo>
                    <a:pt x="151797" y="28559"/>
                  </a:lnTo>
                  <a:lnTo>
                    <a:pt x="148886" y="25558"/>
                  </a:lnTo>
                  <a:lnTo>
                    <a:pt x="145885" y="22647"/>
                  </a:lnTo>
                  <a:lnTo>
                    <a:pt x="142702" y="19919"/>
                  </a:lnTo>
                  <a:lnTo>
                    <a:pt x="139428" y="17372"/>
                  </a:lnTo>
                  <a:lnTo>
                    <a:pt x="135971" y="14916"/>
                  </a:lnTo>
                  <a:lnTo>
                    <a:pt x="132424" y="12643"/>
                  </a:lnTo>
                  <a:lnTo>
                    <a:pt x="128786" y="10551"/>
                  </a:lnTo>
                  <a:lnTo>
                    <a:pt x="125057" y="8641"/>
                  </a:lnTo>
                  <a:lnTo>
                    <a:pt x="121147" y="6913"/>
                  </a:lnTo>
                  <a:lnTo>
                    <a:pt x="117236" y="5276"/>
                  </a:lnTo>
                  <a:lnTo>
                    <a:pt x="113143" y="3911"/>
                  </a:lnTo>
                  <a:lnTo>
                    <a:pt x="109050" y="2729"/>
                  </a:lnTo>
                  <a:lnTo>
                    <a:pt x="104775" y="1819"/>
                  </a:lnTo>
                  <a:lnTo>
                    <a:pt x="102684" y="1365"/>
                  </a:lnTo>
                  <a:lnTo>
                    <a:pt x="100501" y="1001"/>
                  </a:lnTo>
                  <a:lnTo>
                    <a:pt x="98318" y="728"/>
                  </a:lnTo>
                  <a:lnTo>
                    <a:pt x="96135" y="455"/>
                  </a:lnTo>
                  <a:lnTo>
                    <a:pt x="93952" y="273"/>
                  </a:lnTo>
                  <a:lnTo>
                    <a:pt x="91770" y="182"/>
                  </a:lnTo>
                  <a:lnTo>
                    <a:pt x="89496" y="91"/>
                  </a:lnTo>
                  <a:lnTo>
                    <a:pt x="87222" y="0"/>
                  </a:lnTo>
                </a:path>
              </a:pathLst>
            </a:custGeom>
            <a:solidFill>
              <a:srgbClr val="CB2233">
                <a:alpha val="65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41"/>
            <p:cNvSpPr/>
            <p:nvPr/>
          </p:nvSpPr>
          <p:spPr>
            <a:xfrm>
              <a:off x="1190625" y="238125"/>
              <a:ext cx="5238750" cy="5238750"/>
            </a:xfrm>
            <a:custGeom>
              <a:rect b="b" l="l" r="r" t="t"/>
              <a:pathLst>
                <a:path extrusionOk="0" fill="none" h="209550" w="209550">
                  <a:moveTo>
                    <a:pt x="209550" y="104775"/>
                  </a:moveTo>
                  <a:lnTo>
                    <a:pt x="209550" y="104775"/>
                  </a:lnTo>
                  <a:lnTo>
                    <a:pt x="209550" y="107504"/>
                  </a:lnTo>
                  <a:lnTo>
                    <a:pt x="209459" y="110232"/>
                  </a:lnTo>
                  <a:lnTo>
                    <a:pt x="209277" y="112870"/>
                  </a:lnTo>
                  <a:lnTo>
                    <a:pt x="209004" y="115507"/>
                  </a:lnTo>
                  <a:lnTo>
                    <a:pt x="208731" y="118145"/>
                  </a:lnTo>
                  <a:lnTo>
                    <a:pt x="208368" y="120782"/>
                  </a:lnTo>
                  <a:lnTo>
                    <a:pt x="207913" y="123329"/>
                  </a:lnTo>
                  <a:lnTo>
                    <a:pt x="207458" y="125966"/>
                  </a:lnTo>
                  <a:lnTo>
                    <a:pt x="206912" y="128422"/>
                  </a:lnTo>
                  <a:lnTo>
                    <a:pt x="206276" y="130969"/>
                  </a:lnTo>
                  <a:lnTo>
                    <a:pt x="205548" y="133515"/>
                  </a:lnTo>
                  <a:lnTo>
                    <a:pt x="204821" y="135971"/>
                  </a:lnTo>
                  <a:lnTo>
                    <a:pt x="204093" y="138427"/>
                  </a:lnTo>
                  <a:lnTo>
                    <a:pt x="203183" y="140791"/>
                  </a:lnTo>
                  <a:lnTo>
                    <a:pt x="202274" y="143247"/>
                  </a:lnTo>
                  <a:lnTo>
                    <a:pt x="201364" y="145612"/>
                  </a:lnTo>
                  <a:lnTo>
                    <a:pt x="200273" y="147886"/>
                  </a:lnTo>
                  <a:lnTo>
                    <a:pt x="199273" y="150250"/>
                  </a:lnTo>
                  <a:lnTo>
                    <a:pt x="198090" y="152524"/>
                  </a:lnTo>
                  <a:lnTo>
                    <a:pt x="196908" y="154707"/>
                  </a:lnTo>
                  <a:lnTo>
                    <a:pt x="195726" y="156981"/>
                  </a:lnTo>
                  <a:lnTo>
                    <a:pt x="194361" y="159163"/>
                  </a:lnTo>
                  <a:lnTo>
                    <a:pt x="193088" y="161255"/>
                  </a:lnTo>
                  <a:lnTo>
                    <a:pt x="191633" y="163347"/>
                  </a:lnTo>
                  <a:lnTo>
                    <a:pt x="190268" y="165439"/>
                  </a:lnTo>
                  <a:lnTo>
                    <a:pt x="188722" y="167531"/>
                  </a:lnTo>
                  <a:lnTo>
                    <a:pt x="187176" y="169532"/>
                  </a:lnTo>
                  <a:lnTo>
                    <a:pt x="185630" y="171442"/>
                  </a:lnTo>
                  <a:lnTo>
                    <a:pt x="183993" y="173352"/>
                  </a:lnTo>
                  <a:lnTo>
                    <a:pt x="182356" y="175262"/>
                  </a:lnTo>
                  <a:lnTo>
                    <a:pt x="180628" y="177081"/>
                  </a:lnTo>
                  <a:lnTo>
                    <a:pt x="178900" y="178900"/>
                  </a:lnTo>
                  <a:lnTo>
                    <a:pt x="177081" y="180628"/>
                  </a:lnTo>
                  <a:lnTo>
                    <a:pt x="175262" y="182356"/>
                  </a:lnTo>
                  <a:lnTo>
                    <a:pt x="173352" y="183993"/>
                  </a:lnTo>
                  <a:lnTo>
                    <a:pt x="171442" y="185630"/>
                  </a:lnTo>
                  <a:lnTo>
                    <a:pt x="169441" y="187267"/>
                  </a:lnTo>
                  <a:lnTo>
                    <a:pt x="167440" y="188722"/>
                  </a:lnTo>
                  <a:lnTo>
                    <a:pt x="165439" y="190268"/>
                  </a:lnTo>
                  <a:lnTo>
                    <a:pt x="163347" y="191724"/>
                  </a:lnTo>
                  <a:lnTo>
                    <a:pt x="161255" y="193088"/>
                  </a:lnTo>
                  <a:lnTo>
                    <a:pt x="159163" y="194452"/>
                  </a:lnTo>
                  <a:lnTo>
                    <a:pt x="156981" y="195726"/>
                  </a:lnTo>
                  <a:lnTo>
                    <a:pt x="154707" y="196908"/>
                  </a:lnTo>
                  <a:lnTo>
                    <a:pt x="152524" y="198090"/>
                  </a:lnTo>
                  <a:lnTo>
                    <a:pt x="150250" y="199273"/>
                  </a:lnTo>
                  <a:lnTo>
                    <a:pt x="147886" y="200364"/>
                  </a:lnTo>
                  <a:lnTo>
                    <a:pt x="145612" y="201364"/>
                  </a:lnTo>
                  <a:lnTo>
                    <a:pt x="143247" y="202274"/>
                  </a:lnTo>
                  <a:lnTo>
                    <a:pt x="140791" y="203183"/>
                  </a:lnTo>
                  <a:lnTo>
                    <a:pt x="138427" y="204093"/>
                  </a:lnTo>
                  <a:lnTo>
                    <a:pt x="135971" y="204912"/>
                  </a:lnTo>
                  <a:lnTo>
                    <a:pt x="133515" y="205639"/>
                  </a:lnTo>
                  <a:lnTo>
                    <a:pt x="130969" y="206276"/>
                  </a:lnTo>
                  <a:lnTo>
                    <a:pt x="128422" y="206912"/>
                  </a:lnTo>
                  <a:lnTo>
                    <a:pt x="125876" y="207458"/>
                  </a:lnTo>
                  <a:lnTo>
                    <a:pt x="123329" y="207913"/>
                  </a:lnTo>
                  <a:lnTo>
                    <a:pt x="120782" y="208368"/>
                  </a:lnTo>
                  <a:lnTo>
                    <a:pt x="118145" y="208731"/>
                  </a:lnTo>
                  <a:lnTo>
                    <a:pt x="115507" y="209004"/>
                  </a:lnTo>
                  <a:lnTo>
                    <a:pt x="112870" y="209277"/>
                  </a:lnTo>
                  <a:lnTo>
                    <a:pt x="110141" y="209459"/>
                  </a:lnTo>
                  <a:lnTo>
                    <a:pt x="107504" y="209550"/>
                  </a:lnTo>
                  <a:lnTo>
                    <a:pt x="104775" y="209550"/>
                  </a:lnTo>
                  <a:lnTo>
                    <a:pt x="104775" y="209550"/>
                  </a:lnTo>
                  <a:lnTo>
                    <a:pt x="102046" y="209550"/>
                  </a:lnTo>
                  <a:lnTo>
                    <a:pt x="99409" y="209459"/>
                  </a:lnTo>
                  <a:lnTo>
                    <a:pt x="96771" y="209277"/>
                  </a:lnTo>
                  <a:lnTo>
                    <a:pt x="94043" y="209004"/>
                  </a:lnTo>
                  <a:lnTo>
                    <a:pt x="91405" y="208731"/>
                  </a:lnTo>
                  <a:lnTo>
                    <a:pt x="88859" y="208368"/>
                  </a:lnTo>
                  <a:lnTo>
                    <a:pt x="86221" y="207913"/>
                  </a:lnTo>
                  <a:lnTo>
                    <a:pt x="83674" y="207458"/>
                  </a:lnTo>
                  <a:lnTo>
                    <a:pt x="81128" y="206912"/>
                  </a:lnTo>
                  <a:lnTo>
                    <a:pt x="78581" y="206276"/>
                  </a:lnTo>
                  <a:lnTo>
                    <a:pt x="76126" y="205639"/>
                  </a:lnTo>
                  <a:lnTo>
                    <a:pt x="73670" y="204912"/>
                  </a:lnTo>
                  <a:lnTo>
                    <a:pt x="71214" y="204093"/>
                  </a:lnTo>
                  <a:lnTo>
                    <a:pt x="68759" y="203183"/>
                  </a:lnTo>
                  <a:lnTo>
                    <a:pt x="66394" y="202274"/>
                  </a:lnTo>
                  <a:lnTo>
                    <a:pt x="64029" y="201364"/>
                  </a:lnTo>
                  <a:lnTo>
                    <a:pt x="61664" y="200364"/>
                  </a:lnTo>
                  <a:lnTo>
                    <a:pt x="59391" y="199273"/>
                  </a:lnTo>
                  <a:lnTo>
                    <a:pt x="57117" y="198090"/>
                  </a:lnTo>
                  <a:lnTo>
                    <a:pt x="54843" y="196908"/>
                  </a:lnTo>
                  <a:lnTo>
                    <a:pt x="52660" y="195726"/>
                  </a:lnTo>
                  <a:lnTo>
                    <a:pt x="50478" y="194452"/>
                  </a:lnTo>
                  <a:lnTo>
                    <a:pt x="48295" y="193088"/>
                  </a:lnTo>
                  <a:lnTo>
                    <a:pt x="46203" y="191724"/>
                  </a:lnTo>
                  <a:lnTo>
                    <a:pt x="44111" y="190268"/>
                  </a:lnTo>
                  <a:lnTo>
                    <a:pt x="42110" y="188722"/>
                  </a:lnTo>
                  <a:lnTo>
                    <a:pt x="40109" y="187267"/>
                  </a:lnTo>
                  <a:lnTo>
                    <a:pt x="38108" y="185630"/>
                  </a:lnTo>
                  <a:lnTo>
                    <a:pt x="36198" y="183993"/>
                  </a:lnTo>
                  <a:lnTo>
                    <a:pt x="34379" y="182356"/>
                  </a:lnTo>
                  <a:lnTo>
                    <a:pt x="32469" y="180628"/>
                  </a:lnTo>
                  <a:lnTo>
                    <a:pt x="30741" y="178900"/>
                  </a:lnTo>
                  <a:lnTo>
                    <a:pt x="28922" y="177081"/>
                  </a:lnTo>
                  <a:lnTo>
                    <a:pt x="27194" y="175262"/>
                  </a:lnTo>
                  <a:lnTo>
                    <a:pt x="25557" y="173352"/>
                  </a:lnTo>
                  <a:lnTo>
                    <a:pt x="23920" y="171442"/>
                  </a:lnTo>
                  <a:lnTo>
                    <a:pt x="22374" y="169532"/>
                  </a:lnTo>
                  <a:lnTo>
                    <a:pt x="20828" y="167531"/>
                  </a:lnTo>
                  <a:lnTo>
                    <a:pt x="19372" y="165439"/>
                  </a:lnTo>
                  <a:lnTo>
                    <a:pt x="17917" y="163347"/>
                  </a:lnTo>
                  <a:lnTo>
                    <a:pt x="16553" y="161255"/>
                  </a:lnTo>
                  <a:lnTo>
                    <a:pt x="15189" y="159163"/>
                  </a:lnTo>
                  <a:lnTo>
                    <a:pt x="13915" y="156981"/>
                  </a:lnTo>
                  <a:lnTo>
                    <a:pt x="12642" y="154707"/>
                  </a:lnTo>
                  <a:lnTo>
                    <a:pt x="11460" y="152524"/>
                  </a:lnTo>
                  <a:lnTo>
                    <a:pt x="10368" y="150250"/>
                  </a:lnTo>
                  <a:lnTo>
                    <a:pt x="9277" y="147886"/>
                  </a:lnTo>
                  <a:lnTo>
                    <a:pt x="8276" y="145612"/>
                  </a:lnTo>
                  <a:lnTo>
                    <a:pt x="7276" y="143247"/>
                  </a:lnTo>
                  <a:lnTo>
                    <a:pt x="6367" y="140791"/>
                  </a:lnTo>
                  <a:lnTo>
                    <a:pt x="5548" y="138427"/>
                  </a:lnTo>
                  <a:lnTo>
                    <a:pt x="4729" y="135971"/>
                  </a:lnTo>
                  <a:lnTo>
                    <a:pt x="4002" y="133515"/>
                  </a:lnTo>
                  <a:lnTo>
                    <a:pt x="3274" y="130969"/>
                  </a:lnTo>
                  <a:lnTo>
                    <a:pt x="2729" y="128422"/>
                  </a:lnTo>
                  <a:lnTo>
                    <a:pt x="2183" y="125966"/>
                  </a:lnTo>
                  <a:lnTo>
                    <a:pt x="1637" y="123329"/>
                  </a:lnTo>
                  <a:lnTo>
                    <a:pt x="1182" y="120782"/>
                  </a:lnTo>
                  <a:lnTo>
                    <a:pt x="819" y="118145"/>
                  </a:lnTo>
                  <a:lnTo>
                    <a:pt x="546" y="115507"/>
                  </a:lnTo>
                  <a:lnTo>
                    <a:pt x="364" y="112870"/>
                  </a:lnTo>
                  <a:lnTo>
                    <a:pt x="182" y="110232"/>
                  </a:lnTo>
                  <a:lnTo>
                    <a:pt x="91" y="107504"/>
                  </a:lnTo>
                  <a:lnTo>
                    <a:pt x="0" y="104775"/>
                  </a:lnTo>
                  <a:lnTo>
                    <a:pt x="0" y="104775"/>
                  </a:lnTo>
                  <a:lnTo>
                    <a:pt x="91" y="102137"/>
                  </a:lnTo>
                  <a:lnTo>
                    <a:pt x="182" y="99409"/>
                  </a:lnTo>
                  <a:lnTo>
                    <a:pt x="364" y="96771"/>
                  </a:lnTo>
                  <a:lnTo>
                    <a:pt x="546" y="94134"/>
                  </a:lnTo>
                  <a:lnTo>
                    <a:pt x="819" y="91496"/>
                  </a:lnTo>
                  <a:lnTo>
                    <a:pt x="1182" y="88859"/>
                  </a:lnTo>
                  <a:lnTo>
                    <a:pt x="1637" y="86221"/>
                  </a:lnTo>
                  <a:lnTo>
                    <a:pt x="2183" y="83674"/>
                  </a:lnTo>
                  <a:lnTo>
                    <a:pt x="2729" y="81128"/>
                  </a:lnTo>
                  <a:lnTo>
                    <a:pt x="3274" y="78581"/>
                  </a:lnTo>
                  <a:lnTo>
                    <a:pt x="4002" y="76126"/>
                  </a:lnTo>
                  <a:lnTo>
                    <a:pt x="4729" y="73670"/>
                  </a:lnTo>
                  <a:lnTo>
                    <a:pt x="5548" y="71214"/>
                  </a:lnTo>
                  <a:lnTo>
                    <a:pt x="6367" y="68759"/>
                  </a:lnTo>
                  <a:lnTo>
                    <a:pt x="7276" y="66394"/>
                  </a:lnTo>
                  <a:lnTo>
                    <a:pt x="8276" y="64029"/>
                  </a:lnTo>
                  <a:lnTo>
                    <a:pt x="9277" y="61664"/>
                  </a:lnTo>
                  <a:lnTo>
                    <a:pt x="10368" y="59391"/>
                  </a:lnTo>
                  <a:lnTo>
                    <a:pt x="11460" y="57117"/>
                  </a:lnTo>
                  <a:lnTo>
                    <a:pt x="12642" y="54843"/>
                  </a:lnTo>
                  <a:lnTo>
                    <a:pt x="13915" y="52660"/>
                  </a:lnTo>
                  <a:lnTo>
                    <a:pt x="15189" y="50478"/>
                  </a:lnTo>
                  <a:lnTo>
                    <a:pt x="16553" y="48295"/>
                  </a:lnTo>
                  <a:lnTo>
                    <a:pt x="17917" y="46203"/>
                  </a:lnTo>
                  <a:lnTo>
                    <a:pt x="19372" y="44111"/>
                  </a:lnTo>
                  <a:lnTo>
                    <a:pt x="20828" y="42110"/>
                  </a:lnTo>
                  <a:lnTo>
                    <a:pt x="22374" y="40109"/>
                  </a:lnTo>
                  <a:lnTo>
                    <a:pt x="23920" y="38199"/>
                  </a:lnTo>
                  <a:lnTo>
                    <a:pt x="25557" y="36198"/>
                  </a:lnTo>
                  <a:lnTo>
                    <a:pt x="27194" y="34379"/>
                  </a:lnTo>
                  <a:lnTo>
                    <a:pt x="28922" y="32560"/>
                  </a:lnTo>
                  <a:lnTo>
                    <a:pt x="30741" y="30741"/>
                  </a:lnTo>
                  <a:lnTo>
                    <a:pt x="32469" y="28922"/>
                  </a:lnTo>
                  <a:lnTo>
                    <a:pt x="34379" y="27285"/>
                  </a:lnTo>
                  <a:lnTo>
                    <a:pt x="36198" y="25557"/>
                  </a:lnTo>
                  <a:lnTo>
                    <a:pt x="38108" y="23920"/>
                  </a:lnTo>
                  <a:lnTo>
                    <a:pt x="40109" y="22374"/>
                  </a:lnTo>
                  <a:lnTo>
                    <a:pt x="42110" y="20828"/>
                  </a:lnTo>
                  <a:lnTo>
                    <a:pt x="44111" y="19372"/>
                  </a:lnTo>
                  <a:lnTo>
                    <a:pt x="46203" y="17917"/>
                  </a:lnTo>
                  <a:lnTo>
                    <a:pt x="48295" y="16553"/>
                  </a:lnTo>
                  <a:lnTo>
                    <a:pt x="50478" y="15189"/>
                  </a:lnTo>
                  <a:lnTo>
                    <a:pt x="52660" y="13915"/>
                  </a:lnTo>
                  <a:lnTo>
                    <a:pt x="54843" y="12642"/>
                  </a:lnTo>
                  <a:lnTo>
                    <a:pt x="57117" y="11460"/>
                  </a:lnTo>
                  <a:lnTo>
                    <a:pt x="59391" y="10368"/>
                  </a:lnTo>
                  <a:lnTo>
                    <a:pt x="61664" y="9277"/>
                  </a:lnTo>
                  <a:lnTo>
                    <a:pt x="64029" y="8276"/>
                  </a:lnTo>
                  <a:lnTo>
                    <a:pt x="66394" y="7276"/>
                  </a:lnTo>
                  <a:lnTo>
                    <a:pt x="68759" y="6367"/>
                  </a:lnTo>
                  <a:lnTo>
                    <a:pt x="71214" y="5548"/>
                  </a:lnTo>
                  <a:lnTo>
                    <a:pt x="73670" y="4729"/>
                  </a:lnTo>
                  <a:lnTo>
                    <a:pt x="76126" y="4002"/>
                  </a:lnTo>
                  <a:lnTo>
                    <a:pt x="78581" y="3365"/>
                  </a:lnTo>
                  <a:lnTo>
                    <a:pt x="81128" y="2729"/>
                  </a:lnTo>
                  <a:lnTo>
                    <a:pt x="83674" y="2183"/>
                  </a:lnTo>
                  <a:lnTo>
                    <a:pt x="86221" y="1637"/>
                  </a:lnTo>
                  <a:lnTo>
                    <a:pt x="88859" y="1273"/>
                  </a:lnTo>
                  <a:lnTo>
                    <a:pt x="91405" y="910"/>
                  </a:lnTo>
                  <a:lnTo>
                    <a:pt x="94043" y="546"/>
                  </a:lnTo>
                  <a:lnTo>
                    <a:pt x="96771" y="364"/>
                  </a:lnTo>
                  <a:lnTo>
                    <a:pt x="99409" y="182"/>
                  </a:lnTo>
                  <a:lnTo>
                    <a:pt x="102046" y="91"/>
                  </a:lnTo>
                  <a:lnTo>
                    <a:pt x="104775" y="0"/>
                  </a:lnTo>
                  <a:lnTo>
                    <a:pt x="104775" y="0"/>
                  </a:lnTo>
                  <a:lnTo>
                    <a:pt x="107504" y="91"/>
                  </a:lnTo>
                  <a:lnTo>
                    <a:pt x="110141" y="182"/>
                  </a:lnTo>
                  <a:lnTo>
                    <a:pt x="112870" y="364"/>
                  </a:lnTo>
                  <a:lnTo>
                    <a:pt x="115507" y="546"/>
                  </a:lnTo>
                  <a:lnTo>
                    <a:pt x="118145" y="910"/>
                  </a:lnTo>
                  <a:lnTo>
                    <a:pt x="120782" y="1273"/>
                  </a:lnTo>
                  <a:lnTo>
                    <a:pt x="123329" y="1637"/>
                  </a:lnTo>
                  <a:lnTo>
                    <a:pt x="125876" y="2183"/>
                  </a:lnTo>
                  <a:lnTo>
                    <a:pt x="128422" y="2729"/>
                  </a:lnTo>
                  <a:lnTo>
                    <a:pt x="130969" y="3365"/>
                  </a:lnTo>
                  <a:lnTo>
                    <a:pt x="133515" y="4002"/>
                  </a:lnTo>
                  <a:lnTo>
                    <a:pt x="135971" y="4729"/>
                  </a:lnTo>
                  <a:lnTo>
                    <a:pt x="138427" y="5548"/>
                  </a:lnTo>
                  <a:lnTo>
                    <a:pt x="140791" y="6367"/>
                  </a:lnTo>
                  <a:lnTo>
                    <a:pt x="143247" y="7276"/>
                  </a:lnTo>
                  <a:lnTo>
                    <a:pt x="145612" y="8276"/>
                  </a:lnTo>
                  <a:lnTo>
                    <a:pt x="147886" y="9277"/>
                  </a:lnTo>
                  <a:lnTo>
                    <a:pt x="150250" y="10368"/>
                  </a:lnTo>
                  <a:lnTo>
                    <a:pt x="152524" y="11460"/>
                  </a:lnTo>
                  <a:lnTo>
                    <a:pt x="154707" y="12642"/>
                  </a:lnTo>
                  <a:lnTo>
                    <a:pt x="156981" y="13915"/>
                  </a:lnTo>
                  <a:lnTo>
                    <a:pt x="159163" y="15189"/>
                  </a:lnTo>
                  <a:lnTo>
                    <a:pt x="161255" y="16553"/>
                  </a:lnTo>
                  <a:lnTo>
                    <a:pt x="163347" y="17917"/>
                  </a:lnTo>
                  <a:lnTo>
                    <a:pt x="165439" y="19372"/>
                  </a:lnTo>
                  <a:lnTo>
                    <a:pt x="167440" y="20828"/>
                  </a:lnTo>
                  <a:lnTo>
                    <a:pt x="169441" y="22374"/>
                  </a:lnTo>
                  <a:lnTo>
                    <a:pt x="171442" y="23920"/>
                  </a:lnTo>
                  <a:lnTo>
                    <a:pt x="173352" y="25557"/>
                  </a:lnTo>
                  <a:lnTo>
                    <a:pt x="175262" y="27285"/>
                  </a:lnTo>
                  <a:lnTo>
                    <a:pt x="177081" y="28922"/>
                  </a:lnTo>
                  <a:lnTo>
                    <a:pt x="178900" y="30741"/>
                  </a:lnTo>
                  <a:lnTo>
                    <a:pt x="180628" y="32560"/>
                  </a:lnTo>
                  <a:lnTo>
                    <a:pt x="182356" y="34379"/>
                  </a:lnTo>
                  <a:lnTo>
                    <a:pt x="183993" y="36198"/>
                  </a:lnTo>
                  <a:lnTo>
                    <a:pt x="185630" y="38199"/>
                  </a:lnTo>
                  <a:lnTo>
                    <a:pt x="187176" y="40109"/>
                  </a:lnTo>
                  <a:lnTo>
                    <a:pt x="188722" y="42110"/>
                  </a:lnTo>
                  <a:lnTo>
                    <a:pt x="190268" y="44111"/>
                  </a:lnTo>
                  <a:lnTo>
                    <a:pt x="191633" y="46203"/>
                  </a:lnTo>
                  <a:lnTo>
                    <a:pt x="193088" y="48295"/>
                  </a:lnTo>
                  <a:lnTo>
                    <a:pt x="194361" y="50478"/>
                  </a:lnTo>
                  <a:lnTo>
                    <a:pt x="195726" y="52660"/>
                  </a:lnTo>
                  <a:lnTo>
                    <a:pt x="196908" y="54843"/>
                  </a:lnTo>
                  <a:lnTo>
                    <a:pt x="198090" y="57117"/>
                  </a:lnTo>
                  <a:lnTo>
                    <a:pt x="199273" y="59391"/>
                  </a:lnTo>
                  <a:lnTo>
                    <a:pt x="200273" y="61664"/>
                  </a:lnTo>
                  <a:lnTo>
                    <a:pt x="201364" y="64029"/>
                  </a:lnTo>
                  <a:lnTo>
                    <a:pt x="202274" y="66394"/>
                  </a:lnTo>
                  <a:lnTo>
                    <a:pt x="203183" y="68759"/>
                  </a:lnTo>
                  <a:lnTo>
                    <a:pt x="204093" y="71214"/>
                  </a:lnTo>
                  <a:lnTo>
                    <a:pt x="204821" y="73670"/>
                  </a:lnTo>
                  <a:lnTo>
                    <a:pt x="205548" y="76126"/>
                  </a:lnTo>
                  <a:lnTo>
                    <a:pt x="206276" y="78581"/>
                  </a:lnTo>
                  <a:lnTo>
                    <a:pt x="206912" y="81128"/>
                  </a:lnTo>
                  <a:lnTo>
                    <a:pt x="207458" y="83674"/>
                  </a:lnTo>
                  <a:lnTo>
                    <a:pt x="207913" y="86221"/>
                  </a:lnTo>
                  <a:lnTo>
                    <a:pt x="208368" y="88859"/>
                  </a:lnTo>
                  <a:lnTo>
                    <a:pt x="208731" y="91496"/>
                  </a:lnTo>
                  <a:lnTo>
                    <a:pt x="209004" y="94134"/>
                  </a:lnTo>
                  <a:lnTo>
                    <a:pt x="209277" y="96771"/>
                  </a:lnTo>
                  <a:lnTo>
                    <a:pt x="209459" y="99409"/>
                  </a:lnTo>
                  <a:lnTo>
                    <a:pt x="209550" y="102137"/>
                  </a:lnTo>
                  <a:lnTo>
                    <a:pt x="209550" y="104775"/>
                  </a:lnTo>
                </a:path>
              </a:pathLst>
            </a:custGeom>
            <a:solidFill>
              <a:srgbClr val="CB2233">
                <a:alpha val="65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9" name="Google Shape;499;p41"/>
          <p:cNvSpPr txBox="1"/>
          <p:nvPr/>
        </p:nvSpPr>
        <p:spPr>
          <a:xfrm>
            <a:off x="4906500" y="4870500"/>
            <a:ext cx="3780300" cy="196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500">
                <a:solidFill>
                  <a:srgbClr val="FFFFFF"/>
                </a:solidFill>
                <a:latin typeface="Roboto Light"/>
                <a:ea typeface="Roboto Light"/>
                <a:cs typeface="Roboto Light"/>
                <a:sym typeface="Roboto Light"/>
              </a:rPr>
              <a:t>© 8x8, Inc. All Rights Reserved.</a:t>
            </a:r>
            <a:endParaRPr sz="500">
              <a:solidFill>
                <a:srgbClr val="FFFFFF"/>
              </a:solidFill>
              <a:latin typeface="Roboto Light"/>
              <a:ea typeface="Roboto Light"/>
              <a:cs typeface="Roboto Light"/>
              <a:sym typeface="Roboto Light"/>
            </a:endParaRPr>
          </a:p>
        </p:txBody>
      </p:sp>
      <p:sp>
        <p:nvSpPr>
          <p:cNvPr id="500" name="Google Shape;500;p41"/>
          <p:cNvSpPr txBox="1"/>
          <p:nvPr>
            <p:ph type="title"/>
          </p:nvPr>
        </p:nvSpPr>
        <p:spPr>
          <a:xfrm>
            <a:off x="694944" y="1828800"/>
            <a:ext cx="7543800" cy="1238400"/>
          </a:xfrm>
          <a:prstGeom prst="rect">
            <a:avLst/>
          </a:prstGeom>
          <a:noFill/>
          <a:ln>
            <a:noFill/>
          </a:ln>
        </p:spPr>
        <p:txBody>
          <a:bodyPr anchorCtr="0" anchor="t" bIns="0" lIns="0" spcFirstLastPara="1" rIns="0" wrap="square" tIns="0">
            <a:noAutofit/>
          </a:bodyPr>
          <a:lstStyle>
            <a:lvl1pPr lvl="0" rtl="0" algn="l">
              <a:lnSpc>
                <a:spcPct val="90000"/>
              </a:lnSpc>
              <a:spcBef>
                <a:spcPts val="0"/>
              </a:spcBef>
              <a:spcAft>
                <a:spcPts val="0"/>
              </a:spcAft>
              <a:buClr>
                <a:schemeClr val="lt1"/>
              </a:buClr>
              <a:buSzPts val="4800"/>
              <a:buNone/>
              <a:defRPr sz="4800">
                <a:solidFill>
                  <a:schemeClr val="lt1"/>
                </a:solidFill>
              </a:defRPr>
            </a:lvl1pPr>
            <a:lvl2pPr lvl="1" rtl="0">
              <a:lnSpc>
                <a:spcPct val="90000"/>
              </a:lnSpc>
              <a:spcBef>
                <a:spcPts val="0"/>
              </a:spcBef>
              <a:spcAft>
                <a:spcPts val="0"/>
              </a:spcAft>
              <a:buClr>
                <a:schemeClr val="lt1"/>
              </a:buClr>
              <a:buSzPts val="4800"/>
              <a:buFont typeface="Roboto Slab"/>
              <a:buNone/>
              <a:defRPr sz="4800">
                <a:solidFill>
                  <a:schemeClr val="lt1"/>
                </a:solidFill>
                <a:latin typeface="Roboto Slab"/>
                <a:ea typeface="Roboto Slab"/>
                <a:cs typeface="Roboto Slab"/>
                <a:sym typeface="Roboto Slab"/>
              </a:defRPr>
            </a:lvl2pPr>
            <a:lvl3pPr lvl="2" rtl="0">
              <a:lnSpc>
                <a:spcPct val="90000"/>
              </a:lnSpc>
              <a:spcBef>
                <a:spcPts val="0"/>
              </a:spcBef>
              <a:spcAft>
                <a:spcPts val="0"/>
              </a:spcAft>
              <a:buClr>
                <a:schemeClr val="lt1"/>
              </a:buClr>
              <a:buSzPts val="4800"/>
              <a:buFont typeface="Roboto Slab"/>
              <a:buNone/>
              <a:defRPr sz="4800">
                <a:solidFill>
                  <a:schemeClr val="lt1"/>
                </a:solidFill>
                <a:latin typeface="Roboto Slab"/>
                <a:ea typeface="Roboto Slab"/>
                <a:cs typeface="Roboto Slab"/>
                <a:sym typeface="Roboto Slab"/>
              </a:defRPr>
            </a:lvl3pPr>
            <a:lvl4pPr lvl="3" rtl="0">
              <a:lnSpc>
                <a:spcPct val="90000"/>
              </a:lnSpc>
              <a:spcBef>
                <a:spcPts val="0"/>
              </a:spcBef>
              <a:spcAft>
                <a:spcPts val="0"/>
              </a:spcAft>
              <a:buClr>
                <a:schemeClr val="lt1"/>
              </a:buClr>
              <a:buSzPts val="4800"/>
              <a:buFont typeface="Roboto Slab"/>
              <a:buNone/>
              <a:defRPr sz="4800">
                <a:solidFill>
                  <a:schemeClr val="lt1"/>
                </a:solidFill>
                <a:latin typeface="Roboto Slab"/>
                <a:ea typeface="Roboto Slab"/>
                <a:cs typeface="Roboto Slab"/>
                <a:sym typeface="Roboto Slab"/>
              </a:defRPr>
            </a:lvl4pPr>
            <a:lvl5pPr lvl="4" rtl="0">
              <a:lnSpc>
                <a:spcPct val="90000"/>
              </a:lnSpc>
              <a:spcBef>
                <a:spcPts val="0"/>
              </a:spcBef>
              <a:spcAft>
                <a:spcPts val="0"/>
              </a:spcAft>
              <a:buClr>
                <a:schemeClr val="lt1"/>
              </a:buClr>
              <a:buSzPts val="4800"/>
              <a:buFont typeface="Roboto Slab"/>
              <a:buNone/>
              <a:defRPr sz="4800">
                <a:solidFill>
                  <a:schemeClr val="lt1"/>
                </a:solidFill>
                <a:latin typeface="Roboto Slab"/>
                <a:ea typeface="Roboto Slab"/>
                <a:cs typeface="Roboto Slab"/>
                <a:sym typeface="Roboto Slab"/>
              </a:defRPr>
            </a:lvl5pPr>
            <a:lvl6pPr lvl="5" rtl="0">
              <a:lnSpc>
                <a:spcPct val="90000"/>
              </a:lnSpc>
              <a:spcBef>
                <a:spcPts val="0"/>
              </a:spcBef>
              <a:spcAft>
                <a:spcPts val="0"/>
              </a:spcAft>
              <a:buClr>
                <a:schemeClr val="lt1"/>
              </a:buClr>
              <a:buSzPts val="4800"/>
              <a:buFont typeface="Roboto Slab"/>
              <a:buNone/>
              <a:defRPr sz="4800">
                <a:solidFill>
                  <a:schemeClr val="lt1"/>
                </a:solidFill>
                <a:latin typeface="Roboto Slab"/>
                <a:ea typeface="Roboto Slab"/>
                <a:cs typeface="Roboto Slab"/>
                <a:sym typeface="Roboto Slab"/>
              </a:defRPr>
            </a:lvl6pPr>
            <a:lvl7pPr lvl="6" rtl="0">
              <a:lnSpc>
                <a:spcPct val="90000"/>
              </a:lnSpc>
              <a:spcBef>
                <a:spcPts val="0"/>
              </a:spcBef>
              <a:spcAft>
                <a:spcPts val="0"/>
              </a:spcAft>
              <a:buClr>
                <a:schemeClr val="lt1"/>
              </a:buClr>
              <a:buSzPts val="4800"/>
              <a:buFont typeface="Roboto Slab"/>
              <a:buNone/>
              <a:defRPr sz="4800">
                <a:solidFill>
                  <a:schemeClr val="lt1"/>
                </a:solidFill>
                <a:latin typeface="Roboto Slab"/>
                <a:ea typeface="Roboto Slab"/>
                <a:cs typeface="Roboto Slab"/>
                <a:sym typeface="Roboto Slab"/>
              </a:defRPr>
            </a:lvl7pPr>
            <a:lvl8pPr lvl="7" rtl="0">
              <a:lnSpc>
                <a:spcPct val="90000"/>
              </a:lnSpc>
              <a:spcBef>
                <a:spcPts val="0"/>
              </a:spcBef>
              <a:spcAft>
                <a:spcPts val="0"/>
              </a:spcAft>
              <a:buClr>
                <a:schemeClr val="lt1"/>
              </a:buClr>
              <a:buSzPts val="4800"/>
              <a:buFont typeface="Roboto Slab"/>
              <a:buNone/>
              <a:defRPr sz="4800">
                <a:solidFill>
                  <a:schemeClr val="lt1"/>
                </a:solidFill>
                <a:latin typeface="Roboto Slab"/>
                <a:ea typeface="Roboto Slab"/>
                <a:cs typeface="Roboto Slab"/>
                <a:sym typeface="Roboto Slab"/>
              </a:defRPr>
            </a:lvl8pPr>
            <a:lvl9pPr lvl="8" rtl="0">
              <a:lnSpc>
                <a:spcPct val="90000"/>
              </a:lnSpc>
              <a:spcBef>
                <a:spcPts val="0"/>
              </a:spcBef>
              <a:spcAft>
                <a:spcPts val="0"/>
              </a:spcAft>
              <a:buClr>
                <a:schemeClr val="lt1"/>
              </a:buClr>
              <a:buSzPts val="4800"/>
              <a:buFont typeface="Roboto Slab"/>
              <a:buNone/>
              <a:defRPr sz="4800">
                <a:solidFill>
                  <a:schemeClr val="lt1"/>
                </a:solidFill>
                <a:latin typeface="Roboto Slab"/>
                <a:ea typeface="Roboto Slab"/>
                <a:cs typeface="Roboto Slab"/>
                <a:sym typeface="Roboto Slab"/>
              </a:defRPr>
            </a:lvl9pPr>
          </a:lstStyle>
          <a:p/>
        </p:txBody>
      </p:sp>
      <p:sp>
        <p:nvSpPr>
          <p:cNvPr id="501" name="Google Shape;501;p41"/>
          <p:cNvSpPr txBox="1"/>
          <p:nvPr>
            <p:ph idx="1" type="subTitle"/>
          </p:nvPr>
        </p:nvSpPr>
        <p:spPr>
          <a:xfrm>
            <a:off x="694944" y="3255264"/>
            <a:ext cx="7528800" cy="2307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None/>
              <a:defRPr sz="1600">
                <a:solidFill>
                  <a:schemeClr val="lt1"/>
                </a:solidFill>
                <a:latin typeface="Roboto Light"/>
                <a:ea typeface="Roboto Light"/>
                <a:cs typeface="Roboto Light"/>
                <a:sym typeface="Roboto Light"/>
              </a:defRPr>
            </a:lvl1pPr>
            <a:lvl2pPr lvl="1" rtl="0">
              <a:spcBef>
                <a:spcPts val="600"/>
              </a:spcBef>
              <a:spcAft>
                <a:spcPts val="0"/>
              </a:spcAft>
              <a:buNone/>
              <a:defRPr>
                <a:solidFill>
                  <a:schemeClr val="lt1"/>
                </a:solidFill>
              </a:defRPr>
            </a:lvl2pPr>
            <a:lvl3pPr lvl="2" rtl="0">
              <a:spcBef>
                <a:spcPts val="600"/>
              </a:spcBef>
              <a:spcAft>
                <a:spcPts val="0"/>
              </a:spcAft>
              <a:buNone/>
              <a:defRPr>
                <a:solidFill>
                  <a:schemeClr val="lt1"/>
                </a:solidFill>
              </a:defRPr>
            </a:lvl3pPr>
            <a:lvl4pPr lvl="3" rtl="0">
              <a:spcBef>
                <a:spcPts val="600"/>
              </a:spcBef>
              <a:spcAft>
                <a:spcPts val="0"/>
              </a:spcAft>
              <a:buNone/>
              <a:defRPr>
                <a:solidFill>
                  <a:schemeClr val="lt1"/>
                </a:solidFill>
              </a:defRPr>
            </a:lvl4pPr>
            <a:lvl5pPr lvl="4" rtl="0">
              <a:spcBef>
                <a:spcPts val="600"/>
              </a:spcBef>
              <a:spcAft>
                <a:spcPts val="0"/>
              </a:spcAft>
              <a:buNone/>
              <a:defRPr>
                <a:solidFill>
                  <a:schemeClr val="lt1"/>
                </a:solidFill>
              </a:defRPr>
            </a:lvl5pPr>
            <a:lvl6pPr lvl="5" rtl="0">
              <a:spcBef>
                <a:spcPts val="600"/>
              </a:spcBef>
              <a:spcAft>
                <a:spcPts val="0"/>
              </a:spcAft>
              <a:buNone/>
              <a:defRPr>
                <a:solidFill>
                  <a:schemeClr val="lt1"/>
                </a:solidFill>
              </a:defRPr>
            </a:lvl6pPr>
            <a:lvl7pPr lvl="6" rtl="0">
              <a:spcBef>
                <a:spcPts val="600"/>
              </a:spcBef>
              <a:spcAft>
                <a:spcPts val="0"/>
              </a:spcAft>
              <a:buNone/>
              <a:defRPr>
                <a:solidFill>
                  <a:schemeClr val="lt1"/>
                </a:solidFill>
              </a:defRPr>
            </a:lvl7pPr>
            <a:lvl8pPr lvl="7" rtl="0">
              <a:spcBef>
                <a:spcPts val="600"/>
              </a:spcBef>
              <a:spcAft>
                <a:spcPts val="0"/>
              </a:spcAft>
              <a:buNone/>
              <a:defRPr>
                <a:solidFill>
                  <a:schemeClr val="lt1"/>
                </a:solidFill>
              </a:defRPr>
            </a:lvl8pPr>
            <a:lvl9pPr lvl="8" rtl="0">
              <a:spcBef>
                <a:spcPts val="600"/>
              </a:spcBef>
              <a:spcAft>
                <a:spcPts val="600"/>
              </a:spcAft>
              <a:buNone/>
              <a:defRPr>
                <a:solidFill>
                  <a:schemeClr val="lt1"/>
                </a:solidFill>
              </a:defRPr>
            </a:lvl9pPr>
          </a:lstStyle>
          <a:p/>
        </p:txBody>
      </p:sp>
      <p:grpSp>
        <p:nvGrpSpPr>
          <p:cNvPr id="502" name="Google Shape;502;p41"/>
          <p:cNvGrpSpPr/>
          <p:nvPr/>
        </p:nvGrpSpPr>
        <p:grpSpPr>
          <a:xfrm>
            <a:off x="749631" y="1049086"/>
            <a:ext cx="608219" cy="608219"/>
            <a:chOff x="1190625" y="238125"/>
            <a:chExt cx="5238750" cy="5238750"/>
          </a:xfrm>
        </p:grpSpPr>
        <p:sp>
          <p:nvSpPr>
            <p:cNvPr id="503" name="Google Shape;503;p41"/>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rgbClr val="CB22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41"/>
            <p:cNvSpPr/>
            <p:nvPr/>
          </p:nvSpPr>
          <p:spPr>
            <a:xfrm>
              <a:off x="3288550" y="2633150"/>
              <a:ext cx="1048975" cy="964100"/>
            </a:xfrm>
            <a:custGeom>
              <a:rect b="b" l="l" r="r" t="t"/>
              <a:pathLst>
                <a:path extrusionOk="0" h="38564" w="41959">
                  <a:moveTo>
                    <a:pt x="0" y="0"/>
                  </a:moveTo>
                  <a:lnTo>
                    <a:pt x="12491" y="19282"/>
                  </a:lnTo>
                  <a:lnTo>
                    <a:pt x="0" y="38563"/>
                  </a:lnTo>
                  <a:lnTo>
                    <a:pt x="15644" y="38563"/>
                  </a:lnTo>
                  <a:lnTo>
                    <a:pt x="19888" y="30560"/>
                  </a:lnTo>
                  <a:lnTo>
                    <a:pt x="20494" y="29104"/>
                  </a:lnTo>
                  <a:lnTo>
                    <a:pt x="20858" y="28256"/>
                  </a:lnTo>
                  <a:lnTo>
                    <a:pt x="20979" y="28256"/>
                  </a:lnTo>
                  <a:lnTo>
                    <a:pt x="21343" y="29104"/>
                  </a:lnTo>
                  <a:lnTo>
                    <a:pt x="22071" y="30560"/>
                  </a:lnTo>
                  <a:lnTo>
                    <a:pt x="26315" y="38563"/>
                  </a:lnTo>
                  <a:lnTo>
                    <a:pt x="41959" y="38563"/>
                  </a:lnTo>
                  <a:lnTo>
                    <a:pt x="29468" y="19282"/>
                  </a:lnTo>
                  <a:lnTo>
                    <a:pt x="41959" y="0"/>
                  </a:lnTo>
                  <a:lnTo>
                    <a:pt x="26073" y="0"/>
                  </a:lnTo>
                  <a:lnTo>
                    <a:pt x="22313" y="6912"/>
                  </a:lnTo>
                  <a:lnTo>
                    <a:pt x="21464" y="8489"/>
                  </a:lnTo>
                  <a:lnTo>
                    <a:pt x="20979" y="9217"/>
                  </a:lnTo>
                  <a:lnTo>
                    <a:pt x="20858" y="9217"/>
                  </a:lnTo>
                  <a:lnTo>
                    <a:pt x="19524" y="6912"/>
                  </a:lnTo>
                  <a:lnTo>
                    <a:pt x="1588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41"/>
            <p:cNvSpPr/>
            <p:nvPr/>
          </p:nvSpPr>
          <p:spPr>
            <a:xfrm>
              <a:off x="1966725"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802"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618" y="40261"/>
                  </a:lnTo>
                  <a:lnTo>
                    <a:pt x="26679" y="41231"/>
                  </a:lnTo>
                  <a:lnTo>
                    <a:pt x="28498" y="42322"/>
                  </a:lnTo>
                  <a:lnTo>
                    <a:pt x="30075" y="43293"/>
                  </a:lnTo>
                  <a:lnTo>
                    <a:pt x="30681" y="43899"/>
                  </a:lnTo>
                  <a:lnTo>
                    <a:pt x="31166" y="44505"/>
                  </a:lnTo>
                  <a:lnTo>
                    <a:pt x="31651" y="45112"/>
                  </a:lnTo>
                  <a:lnTo>
                    <a:pt x="32015" y="45718"/>
                  </a:lnTo>
                  <a:lnTo>
                    <a:pt x="32136" y="46324"/>
                  </a:lnTo>
                  <a:lnTo>
                    <a:pt x="32258" y="47052"/>
                  </a:lnTo>
                  <a:lnTo>
                    <a:pt x="32258"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493" y="46082"/>
                  </a:lnTo>
                  <a:lnTo>
                    <a:pt x="16493" y="44748"/>
                  </a:lnTo>
                  <a:lnTo>
                    <a:pt x="16735" y="43535"/>
                  </a:lnTo>
                  <a:lnTo>
                    <a:pt x="17099" y="42444"/>
                  </a:lnTo>
                  <a:lnTo>
                    <a:pt x="17584" y="41352"/>
                  </a:lnTo>
                  <a:lnTo>
                    <a:pt x="18191" y="40382"/>
                  </a:lnTo>
                  <a:lnTo>
                    <a:pt x="18676" y="39533"/>
                  </a:lnTo>
                  <a:lnTo>
                    <a:pt x="19888" y="38078"/>
                  </a:lnTo>
                  <a:close/>
                  <a:moveTo>
                    <a:pt x="25224" y="0"/>
                  </a:moveTo>
                  <a:lnTo>
                    <a:pt x="22435" y="121"/>
                  </a:lnTo>
                  <a:lnTo>
                    <a:pt x="19767" y="485"/>
                  </a:lnTo>
                  <a:lnTo>
                    <a:pt x="17463" y="970"/>
                  </a:lnTo>
                  <a:lnTo>
                    <a:pt x="15280" y="1577"/>
                  </a:lnTo>
                  <a:lnTo>
                    <a:pt x="13219" y="2425"/>
                  </a:lnTo>
                  <a:lnTo>
                    <a:pt x="11400"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4" y="24617"/>
                  </a:lnTo>
                  <a:lnTo>
                    <a:pt x="4851" y="26194"/>
                  </a:lnTo>
                  <a:lnTo>
                    <a:pt x="5700" y="27649"/>
                  </a:lnTo>
                  <a:lnTo>
                    <a:pt x="6670" y="29104"/>
                  </a:lnTo>
                  <a:lnTo>
                    <a:pt x="7883" y="30317"/>
                  </a:lnTo>
                  <a:lnTo>
                    <a:pt x="9096" y="31530"/>
                  </a:lnTo>
                  <a:lnTo>
                    <a:pt x="8125" y="32257"/>
                  </a:lnTo>
                  <a:lnTo>
                    <a:pt x="6791" y="33470"/>
                  </a:lnTo>
                  <a:lnTo>
                    <a:pt x="5336" y="35046"/>
                  </a:lnTo>
                  <a:lnTo>
                    <a:pt x="3760" y="36865"/>
                  </a:lnTo>
                  <a:lnTo>
                    <a:pt x="3032" y="37957"/>
                  </a:lnTo>
                  <a:lnTo>
                    <a:pt x="2305" y="39170"/>
                  </a:lnTo>
                  <a:lnTo>
                    <a:pt x="1698" y="40382"/>
                  </a:lnTo>
                  <a:lnTo>
                    <a:pt x="1092" y="41595"/>
                  </a:lnTo>
                  <a:lnTo>
                    <a:pt x="728" y="43050"/>
                  </a:lnTo>
                  <a:lnTo>
                    <a:pt x="364"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2" y="62938"/>
                  </a:lnTo>
                  <a:lnTo>
                    <a:pt x="9581"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30" y="65242"/>
                  </a:lnTo>
                  <a:lnTo>
                    <a:pt x="39170" y="64151"/>
                  </a:lnTo>
                  <a:lnTo>
                    <a:pt x="40989" y="62938"/>
                  </a:lnTo>
                  <a:lnTo>
                    <a:pt x="42565" y="61604"/>
                  </a:lnTo>
                  <a:lnTo>
                    <a:pt x="44021" y="60149"/>
                  </a:lnTo>
                  <a:lnTo>
                    <a:pt x="45233" y="58572"/>
                  </a:lnTo>
                  <a:lnTo>
                    <a:pt x="46325" y="56875"/>
                  </a:lnTo>
                  <a:lnTo>
                    <a:pt x="47173" y="55177"/>
                  </a:lnTo>
                  <a:lnTo>
                    <a:pt x="47780" y="53479"/>
                  </a:lnTo>
                  <a:lnTo>
                    <a:pt x="48265" y="51539"/>
                  </a:lnTo>
                  <a:lnTo>
                    <a:pt x="48629" y="49720"/>
                  </a:lnTo>
                  <a:lnTo>
                    <a:pt x="48629" y="47901"/>
                  </a:lnTo>
                  <a:lnTo>
                    <a:pt x="48629" y="46688"/>
                  </a:lnTo>
                  <a:lnTo>
                    <a:pt x="48507" y="45475"/>
                  </a:lnTo>
                  <a:lnTo>
                    <a:pt x="48386" y="44384"/>
                  </a:lnTo>
                  <a:lnTo>
                    <a:pt x="48144" y="43293"/>
                  </a:lnTo>
                  <a:lnTo>
                    <a:pt x="47780" y="42322"/>
                  </a:lnTo>
                  <a:lnTo>
                    <a:pt x="47416" y="41352"/>
                  </a:lnTo>
                  <a:lnTo>
                    <a:pt x="46446" y="39533"/>
                  </a:lnTo>
                  <a:lnTo>
                    <a:pt x="45354" y="37957"/>
                  </a:lnTo>
                  <a:lnTo>
                    <a:pt x="44021"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5" y="12733"/>
                  </a:lnTo>
                  <a:lnTo>
                    <a:pt x="45597" y="10914"/>
                  </a:lnTo>
                  <a:lnTo>
                    <a:pt x="44748" y="9216"/>
                  </a:lnTo>
                  <a:lnTo>
                    <a:pt x="43535" y="7640"/>
                  </a:lnTo>
                  <a:lnTo>
                    <a:pt x="42323" y="6185"/>
                  </a:lnTo>
                  <a:lnTo>
                    <a:pt x="40868" y="4972"/>
                  </a:lnTo>
                  <a:lnTo>
                    <a:pt x="39291" y="3759"/>
                  </a:lnTo>
                  <a:lnTo>
                    <a:pt x="37593" y="2789"/>
                  </a:lnTo>
                  <a:lnTo>
                    <a:pt x="35774" y="1940"/>
                  </a:lnTo>
                  <a:lnTo>
                    <a:pt x="33834" y="1213"/>
                  </a:lnTo>
                  <a:lnTo>
                    <a:pt x="31772" y="728"/>
                  </a:lnTo>
                  <a:lnTo>
                    <a:pt x="29590" y="364"/>
                  </a:lnTo>
                  <a:lnTo>
                    <a:pt x="27407" y="121"/>
                  </a:lnTo>
                  <a:lnTo>
                    <a:pt x="2522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41"/>
            <p:cNvSpPr/>
            <p:nvPr/>
          </p:nvSpPr>
          <p:spPr>
            <a:xfrm>
              <a:off x="4437550"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681"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496" y="40261"/>
                  </a:lnTo>
                  <a:lnTo>
                    <a:pt x="26679" y="41231"/>
                  </a:lnTo>
                  <a:lnTo>
                    <a:pt x="28498" y="42322"/>
                  </a:lnTo>
                  <a:lnTo>
                    <a:pt x="30075" y="43293"/>
                  </a:lnTo>
                  <a:lnTo>
                    <a:pt x="30681" y="43899"/>
                  </a:lnTo>
                  <a:lnTo>
                    <a:pt x="31166" y="44505"/>
                  </a:lnTo>
                  <a:lnTo>
                    <a:pt x="31651" y="45112"/>
                  </a:lnTo>
                  <a:lnTo>
                    <a:pt x="32015" y="45718"/>
                  </a:lnTo>
                  <a:lnTo>
                    <a:pt x="32136" y="46324"/>
                  </a:lnTo>
                  <a:lnTo>
                    <a:pt x="32257" y="47052"/>
                  </a:lnTo>
                  <a:lnTo>
                    <a:pt x="32136"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371" y="46082"/>
                  </a:lnTo>
                  <a:lnTo>
                    <a:pt x="16493" y="44748"/>
                  </a:lnTo>
                  <a:lnTo>
                    <a:pt x="16735" y="43535"/>
                  </a:lnTo>
                  <a:lnTo>
                    <a:pt x="17099" y="42444"/>
                  </a:lnTo>
                  <a:lnTo>
                    <a:pt x="17584" y="41352"/>
                  </a:lnTo>
                  <a:lnTo>
                    <a:pt x="18190" y="40382"/>
                  </a:lnTo>
                  <a:lnTo>
                    <a:pt x="18676" y="39533"/>
                  </a:lnTo>
                  <a:lnTo>
                    <a:pt x="19888" y="38078"/>
                  </a:lnTo>
                  <a:close/>
                  <a:moveTo>
                    <a:pt x="25103" y="0"/>
                  </a:moveTo>
                  <a:lnTo>
                    <a:pt x="22435" y="121"/>
                  </a:lnTo>
                  <a:lnTo>
                    <a:pt x="19767" y="485"/>
                  </a:lnTo>
                  <a:lnTo>
                    <a:pt x="17463" y="970"/>
                  </a:lnTo>
                  <a:lnTo>
                    <a:pt x="15280" y="1577"/>
                  </a:lnTo>
                  <a:lnTo>
                    <a:pt x="13218" y="2425"/>
                  </a:lnTo>
                  <a:lnTo>
                    <a:pt x="11399"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3" y="24617"/>
                  </a:lnTo>
                  <a:lnTo>
                    <a:pt x="4851" y="26194"/>
                  </a:lnTo>
                  <a:lnTo>
                    <a:pt x="5700" y="27649"/>
                  </a:lnTo>
                  <a:lnTo>
                    <a:pt x="6670" y="29104"/>
                  </a:lnTo>
                  <a:lnTo>
                    <a:pt x="7883" y="30317"/>
                  </a:lnTo>
                  <a:lnTo>
                    <a:pt x="9095" y="31530"/>
                  </a:lnTo>
                  <a:lnTo>
                    <a:pt x="8125" y="32257"/>
                  </a:lnTo>
                  <a:lnTo>
                    <a:pt x="6791" y="33470"/>
                  </a:lnTo>
                  <a:lnTo>
                    <a:pt x="5336" y="35046"/>
                  </a:lnTo>
                  <a:lnTo>
                    <a:pt x="3760" y="36865"/>
                  </a:lnTo>
                  <a:lnTo>
                    <a:pt x="3032" y="37957"/>
                  </a:lnTo>
                  <a:lnTo>
                    <a:pt x="2304" y="39170"/>
                  </a:lnTo>
                  <a:lnTo>
                    <a:pt x="1698" y="40382"/>
                  </a:lnTo>
                  <a:lnTo>
                    <a:pt x="1092" y="41595"/>
                  </a:lnTo>
                  <a:lnTo>
                    <a:pt x="607" y="43050"/>
                  </a:lnTo>
                  <a:lnTo>
                    <a:pt x="243"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1" y="62938"/>
                  </a:lnTo>
                  <a:lnTo>
                    <a:pt x="9580"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29" y="65242"/>
                  </a:lnTo>
                  <a:lnTo>
                    <a:pt x="39170" y="64151"/>
                  </a:lnTo>
                  <a:lnTo>
                    <a:pt x="40989" y="62938"/>
                  </a:lnTo>
                  <a:lnTo>
                    <a:pt x="42565" y="61604"/>
                  </a:lnTo>
                  <a:lnTo>
                    <a:pt x="44020" y="60149"/>
                  </a:lnTo>
                  <a:lnTo>
                    <a:pt x="45233" y="58572"/>
                  </a:lnTo>
                  <a:lnTo>
                    <a:pt x="46324" y="56875"/>
                  </a:lnTo>
                  <a:lnTo>
                    <a:pt x="47173" y="55177"/>
                  </a:lnTo>
                  <a:lnTo>
                    <a:pt x="47780" y="53479"/>
                  </a:lnTo>
                  <a:lnTo>
                    <a:pt x="48265" y="51539"/>
                  </a:lnTo>
                  <a:lnTo>
                    <a:pt x="48629" y="49720"/>
                  </a:lnTo>
                  <a:lnTo>
                    <a:pt x="48629" y="47901"/>
                  </a:lnTo>
                  <a:lnTo>
                    <a:pt x="48629" y="46688"/>
                  </a:lnTo>
                  <a:lnTo>
                    <a:pt x="48507" y="45475"/>
                  </a:lnTo>
                  <a:lnTo>
                    <a:pt x="48386" y="44384"/>
                  </a:lnTo>
                  <a:lnTo>
                    <a:pt x="48022" y="43293"/>
                  </a:lnTo>
                  <a:lnTo>
                    <a:pt x="47780" y="42322"/>
                  </a:lnTo>
                  <a:lnTo>
                    <a:pt x="47416" y="41352"/>
                  </a:lnTo>
                  <a:lnTo>
                    <a:pt x="46446" y="39533"/>
                  </a:lnTo>
                  <a:lnTo>
                    <a:pt x="45354" y="37957"/>
                  </a:lnTo>
                  <a:lnTo>
                    <a:pt x="44020"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4" y="12733"/>
                  </a:lnTo>
                  <a:lnTo>
                    <a:pt x="45597" y="10914"/>
                  </a:lnTo>
                  <a:lnTo>
                    <a:pt x="44627" y="9216"/>
                  </a:lnTo>
                  <a:lnTo>
                    <a:pt x="43535" y="7640"/>
                  </a:lnTo>
                  <a:lnTo>
                    <a:pt x="42323" y="6185"/>
                  </a:lnTo>
                  <a:lnTo>
                    <a:pt x="40867" y="4972"/>
                  </a:lnTo>
                  <a:lnTo>
                    <a:pt x="39291" y="3759"/>
                  </a:lnTo>
                  <a:lnTo>
                    <a:pt x="37593" y="2789"/>
                  </a:lnTo>
                  <a:lnTo>
                    <a:pt x="35774" y="1940"/>
                  </a:lnTo>
                  <a:lnTo>
                    <a:pt x="33834" y="1213"/>
                  </a:lnTo>
                  <a:lnTo>
                    <a:pt x="31772" y="728"/>
                  </a:lnTo>
                  <a:lnTo>
                    <a:pt x="29590" y="364"/>
                  </a:lnTo>
                  <a:lnTo>
                    <a:pt x="27407" y="121"/>
                  </a:lnTo>
                  <a:lnTo>
                    <a:pt x="2510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4 - Custom Photo" showMasterSp="0">
  <p:cSld name="Cover Slide Option 1_1_1_1_1">
    <p:bg>
      <p:bgPr>
        <a:noFill/>
      </p:bgPr>
    </p:bg>
    <p:spTree>
      <p:nvGrpSpPr>
        <p:cNvPr id="43" name="Shape 43"/>
        <p:cNvGrpSpPr/>
        <p:nvPr/>
      </p:nvGrpSpPr>
      <p:grpSpPr>
        <a:xfrm>
          <a:off x="0" y="0"/>
          <a:ext cx="0" cy="0"/>
          <a:chOff x="0" y="0"/>
          <a:chExt cx="0" cy="0"/>
        </a:xfrm>
      </p:grpSpPr>
      <p:sp>
        <p:nvSpPr>
          <p:cNvPr id="44" name="Google Shape;44;p5"/>
          <p:cNvSpPr/>
          <p:nvPr/>
        </p:nvSpPr>
        <p:spPr>
          <a:xfrm>
            <a:off x="0" y="0"/>
            <a:ext cx="9144000" cy="51435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5"/>
          <p:cNvSpPr txBox="1"/>
          <p:nvPr>
            <p:ph type="title"/>
          </p:nvPr>
        </p:nvSpPr>
        <p:spPr>
          <a:xfrm>
            <a:off x="457200" y="1793575"/>
            <a:ext cx="7528800" cy="1238400"/>
          </a:xfrm>
          <a:prstGeom prst="rect">
            <a:avLst/>
          </a:prstGeom>
          <a:noFill/>
          <a:ln>
            <a:noFill/>
          </a:ln>
        </p:spPr>
        <p:txBody>
          <a:bodyPr anchorCtr="0" anchor="t" bIns="0" lIns="0" spcFirstLastPara="1" rIns="0" wrap="square" tIns="0">
            <a:noAutofit/>
          </a:bodyPr>
          <a:lstStyle>
            <a:lvl1pPr lvl="0" rtl="0" algn="l">
              <a:lnSpc>
                <a:spcPct val="80000"/>
              </a:lnSpc>
              <a:spcBef>
                <a:spcPts val="0"/>
              </a:spcBef>
              <a:spcAft>
                <a:spcPts val="0"/>
              </a:spcAft>
              <a:buClr>
                <a:srgbClr val="FFFFFF"/>
              </a:buClr>
              <a:buSzPts val="4800"/>
              <a:buNone/>
              <a:defRPr sz="4800">
                <a:solidFill>
                  <a:srgbClr val="FFFFFF"/>
                </a:solidFill>
              </a:defRPr>
            </a:lvl1pPr>
            <a:lvl2pPr lvl="1"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2pPr>
            <a:lvl3pPr lvl="2"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3pPr>
            <a:lvl4pPr lvl="3"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4pPr>
            <a:lvl5pPr lvl="4"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5pPr>
            <a:lvl6pPr lvl="5"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6pPr>
            <a:lvl7pPr lvl="6"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7pPr>
            <a:lvl8pPr lvl="7"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8pPr>
            <a:lvl9pPr lvl="8" rtl="0">
              <a:lnSpc>
                <a:spcPct val="8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9pPr>
          </a:lstStyle>
          <a:p/>
        </p:txBody>
      </p:sp>
      <p:sp>
        <p:nvSpPr>
          <p:cNvPr id="46" name="Google Shape;46;p5"/>
          <p:cNvSpPr txBox="1"/>
          <p:nvPr>
            <p:ph idx="1" type="subTitle"/>
          </p:nvPr>
        </p:nvSpPr>
        <p:spPr>
          <a:xfrm>
            <a:off x="457200" y="3063240"/>
            <a:ext cx="7528800" cy="230700"/>
          </a:xfrm>
          <a:prstGeom prst="rect">
            <a:avLst/>
          </a:prstGeom>
        </p:spPr>
        <p:txBody>
          <a:bodyPr anchorCtr="0" anchor="t" bIns="0" lIns="0" spcFirstLastPara="1" rIns="0" wrap="square" tIns="0">
            <a:noAutofit/>
          </a:bodyPr>
          <a:lstStyle>
            <a:lvl1pPr lvl="0" rtl="0">
              <a:spcBef>
                <a:spcPts val="0"/>
              </a:spcBef>
              <a:spcAft>
                <a:spcPts val="0"/>
              </a:spcAft>
              <a:buNone/>
              <a:defRPr>
                <a:solidFill>
                  <a:srgbClr val="FFFFFF"/>
                </a:solidFill>
                <a:latin typeface="Roboto Light"/>
                <a:ea typeface="Roboto Light"/>
                <a:cs typeface="Roboto Light"/>
                <a:sym typeface="Roboto Light"/>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600"/>
              </a:spcAft>
              <a:buNone/>
              <a:defRPr>
                <a:solidFill>
                  <a:srgbClr val="FFFFFF"/>
                </a:solidFill>
              </a:defRPr>
            </a:lvl9pPr>
          </a:lstStyle>
          <a:p/>
        </p:txBody>
      </p:sp>
      <p:grpSp>
        <p:nvGrpSpPr>
          <p:cNvPr id="47" name="Google Shape;47;p5"/>
          <p:cNvGrpSpPr/>
          <p:nvPr/>
        </p:nvGrpSpPr>
        <p:grpSpPr>
          <a:xfrm>
            <a:off x="87" y="12"/>
            <a:ext cx="750713" cy="750713"/>
            <a:chOff x="1190625" y="238125"/>
            <a:chExt cx="5238750" cy="5238750"/>
          </a:xfrm>
        </p:grpSpPr>
        <p:sp>
          <p:nvSpPr>
            <p:cNvPr id="48" name="Google Shape;48;p5"/>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rgbClr val="CB22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5"/>
            <p:cNvSpPr/>
            <p:nvPr/>
          </p:nvSpPr>
          <p:spPr>
            <a:xfrm>
              <a:off x="3288550" y="2633150"/>
              <a:ext cx="1048975" cy="964100"/>
            </a:xfrm>
            <a:custGeom>
              <a:rect b="b" l="l" r="r" t="t"/>
              <a:pathLst>
                <a:path extrusionOk="0" h="38564" w="41959">
                  <a:moveTo>
                    <a:pt x="0" y="0"/>
                  </a:moveTo>
                  <a:lnTo>
                    <a:pt x="12491" y="19282"/>
                  </a:lnTo>
                  <a:lnTo>
                    <a:pt x="0" y="38563"/>
                  </a:lnTo>
                  <a:lnTo>
                    <a:pt x="15644" y="38563"/>
                  </a:lnTo>
                  <a:lnTo>
                    <a:pt x="19888" y="30560"/>
                  </a:lnTo>
                  <a:lnTo>
                    <a:pt x="20494" y="29104"/>
                  </a:lnTo>
                  <a:lnTo>
                    <a:pt x="20858" y="28256"/>
                  </a:lnTo>
                  <a:lnTo>
                    <a:pt x="20979" y="28256"/>
                  </a:lnTo>
                  <a:lnTo>
                    <a:pt x="21343" y="29104"/>
                  </a:lnTo>
                  <a:lnTo>
                    <a:pt x="22071" y="30560"/>
                  </a:lnTo>
                  <a:lnTo>
                    <a:pt x="26315" y="38563"/>
                  </a:lnTo>
                  <a:lnTo>
                    <a:pt x="41959" y="38563"/>
                  </a:lnTo>
                  <a:lnTo>
                    <a:pt x="29468" y="19282"/>
                  </a:lnTo>
                  <a:lnTo>
                    <a:pt x="41959" y="0"/>
                  </a:lnTo>
                  <a:lnTo>
                    <a:pt x="26073" y="0"/>
                  </a:lnTo>
                  <a:lnTo>
                    <a:pt x="22313" y="6912"/>
                  </a:lnTo>
                  <a:lnTo>
                    <a:pt x="21464" y="8489"/>
                  </a:lnTo>
                  <a:lnTo>
                    <a:pt x="20979" y="9217"/>
                  </a:lnTo>
                  <a:lnTo>
                    <a:pt x="20858" y="9217"/>
                  </a:lnTo>
                  <a:lnTo>
                    <a:pt x="19524" y="6912"/>
                  </a:lnTo>
                  <a:lnTo>
                    <a:pt x="1588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5"/>
            <p:cNvSpPr/>
            <p:nvPr/>
          </p:nvSpPr>
          <p:spPr>
            <a:xfrm>
              <a:off x="1966725"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802"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618" y="40261"/>
                  </a:lnTo>
                  <a:lnTo>
                    <a:pt x="26679" y="41231"/>
                  </a:lnTo>
                  <a:lnTo>
                    <a:pt x="28498" y="42322"/>
                  </a:lnTo>
                  <a:lnTo>
                    <a:pt x="30075" y="43293"/>
                  </a:lnTo>
                  <a:lnTo>
                    <a:pt x="30681" y="43899"/>
                  </a:lnTo>
                  <a:lnTo>
                    <a:pt x="31166" y="44505"/>
                  </a:lnTo>
                  <a:lnTo>
                    <a:pt x="31651" y="45112"/>
                  </a:lnTo>
                  <a:lnTo>
                    <a:pt x="32015" y="45718"/>
                  </a:lnTo>
                  <a:lnTo>
                    <a:pt x="32136" y="46324"/>
                  </a:lnTo>
                  <a:lnTo>
                    <a:pt x="32258" y="47052"/>
                  </a:lnTo>
                  <a:lnTo>
                    <a:pt x="32258"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493" y="46082"/>
                  </a:lnTo>
                  <a:lnTo>
                    <a:pt x="16493" y="44748"/>
                  </a:lnTo>
                  <a:lnTo>
                    <a:pt x="16735" y="43535"/>
                  </a:lnTo>
                  <a:lnTo>
                    <a:pt x="17099" y="42444"/>
                  </a:lnTo>
                  <a:lnTo>
                    <a:pt x="17584" y="41352"/>
                  </a:lnTo>
                  <a:lnTo>
                    <a:pt x="18191" y="40382"/>
                  </a:lnTo>
                  <a:lnTo>
                    <a:pt x="18676" y="39533"/>
                  </a:lnTo>
                  <a:lnTo>
                    <a:pt x="19888" y="38078"/>
                  </a:lnTo>
                  <a:close/>
                  <a:moveTo>
                    <a:pt x="25224" y="0"/>
                  </a:moveTo>
                  <a:lnTo>
                    <a:pt x="22435" y="121"/>
                  </a:lnTo>
                  <a:lnTo>
                    <a:pt x="19767" y="485"/>
                  </a:lnTo>
                  <a:lnTo>
                    <a:pt x="17463" y="970"/>
                  </a:lnTo>
                  <a:lnTo>
                    <a:pt x="15280" y="1577"/>
                  </a:lnTo>
                  <a:lnTo>
                    <a:pt x="13219" y="2425"/>
                  </a:lnTo>
                  <a:lnTo>
                    <a:pt x="11400"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4" y="24617"/>
                  </a:lnTo>
                  <a:lnTo>
                    <a:pt x="4851" y="26194"/>
                  </a:lnTo>
                  <a:lnTo>
                    <a:pt x="5700" y="27649"/>
                  </a:lnTo>
                  <a:lnTo>
                    <a:pt x="6670" y="29104"/>
                  </a:lnTo>
                  <a:lnTo>
                    <a:pt x="7883" y="30317"/>
                  </a:lnTo>
                  <a:lnTo>
                    <a:pt x="9096" y="31530"/>
                  </a:lnTo>
                  <a:lnTo>
                    <a:pt x="8125" y="32257"/>
                  </a:lnTo>
                  <a:lnTo>
                    <a:pt x="6791" y="33470"/>
                  </a:lnTo>
                  <a:lnTo>
                    <a:pt x="5336" y="35046"/>
                  </a:lnTo>
                  <a:lnTo>
                    <a:pt x="3760" y="36865"/>
                  </a:lnTo>
                  <a:lnTo>
                    <a:pt x="3032" y="37957"/>
                  </a:lnTo>
                  <a:lnTo>
                    <a:pt x="2305" y="39170"/>
                  </a:lnTo>
                  <a:lnTo>
                    <a:pt x="1698" y="40382"/>
                  </a:lnTo>
                  <a:lnTo>
                    <a:pt x="1092" y="41595"/>
                  </a:lnTo>
                  <a:lnTo>
                    <a:pt x="728" y="43050"/>
                  </a:lnTo>
                  <a:lnTo>
                    <a:pt x="364"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2" y="62938"/>
                  </a:lnTo>
                  <a:lnTo>
                    <a:pt x="9581"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30" y="65242"/>
                  </a:lnTo>
                  <a:lnTo>
                    <a:pt x="39170" y="64151"/>
                  </a:lnTo>
                  <a:lnTo>
                    <a:pt x="40989" y="62938"/>
                  </a:lnTo>
                  <a:lnTo>
                    <a:pt x="42565" y="61604"/>
                  </a:lnTo>
                  <a:lnTo>
                    <a:pt x="44021" y="60149"/>
                  </a:lnTo>
                  <a:lnTo>
                    <a:pt x="45233" y="58572"/>
                  </a:lnTo>
                  <a:lnTo>
                    <a:pt x="46325" y="56875"/>
                  </a:lnTo>
                  <a:lnTo>
                    <a:pt x="47173" y="55177"/>
                  </a:lnTo>
                  <a:lnTo>
                    <a:pt x="47780" y="53479"/>
                  </a:lnTo>
                  <a:lnTo>
                    <a:pt x="48265" y="51539"/>
                  </a:lnTo>
                  <a:lnTo>
                    <a:pt x="48629" y="49720"/>
                  </a:lnTo>
                  <a:lnTo>
                    <a:pt x="48629" y="47901"/>
                  </a:lnTo>
                  <a:lnTo>
                    <a:pt x="48629" y="46688"/>
                  </a:lnTo>
                  <a:lnTo>
                    <a:pt x="48507" y="45475"/>
                  </a:lnTo>
                  <a:lnTo>
                    <a:pt x="48386" y="44384"/>
                  </a:lnTo>
                  <a:lnTo>
                    <a:pt x="48144" y="43293"/>
                  </a:lnTo>
                  <a:lnTo>
                    <a:pt x="47780" y="42322"/>
                  </a:lnTo>
                  <a:lnTo>
                    <a:pt x="47416" y="41352"/>
                  </a:lnTo>
                  <a:lnTo>
                    <a:pt x="46446" y="39533"/>
                  </a:lnTo>
                  <a:lnTo>
                    <a:pt x="45354" y="37957"/>
                  </a:lnTo>
                  <a:lnTo>
                    <a:pt x="44021"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5" y="12733"/>
                  </a:lnTo>
                  <a:lnTo>
                    <a:pt x="45597" y="10914"/>
                  </a:lnTo>
                  <a:lnTo>
                    <a:pt x="44748" y="9216"/>
                  </a:lnTo>
                  <a:lnTo>
                    <a:pt x="43535" y="7640"/>
                  </a:lnTo>
                  <a:lnTo>
                    <a:pt x="42323" y="6185"/>
                  </a:lnTo>
                  <a:lnTo>
                    <a:pt x="40868" y="4972"/>
                  </a:lnTo>
                  <a:lnTo>
                    <a:pt x="39291" y="3759"/>
                  </a:lnTo>
                  <a:lnTo>
                    <a:pt x="37593" y="2789"/>
                  </a:lnTo>
                  <a:lnTo>
                    <a:pt x="35774" y="1940"/>
                  </a:lnTo>
                  <a:lnTo>
                    <a:pt x="33834" y="1213"/>
                  </a:lnTo>
                  <a:lnTo>
                    <a:pt x="31772" y="728"/>
                  </a:lnTo>
                  <a:lnTo>
                    <a:pt x="29590" y="364"/>
                  </a:lnTo>
                  <a:lnTo>
                    <a:pt x="27407" y="121"/>
                  </a:lnTo>
                  <a:lnTo>
                    <a:pt x="2522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5"/>
            <p:cNvSpPr/>
            <p:nvPr/>
          </p:nvSpPr>
          <p:spPr>
            <a:xfrm>
              <a:off x="4437550"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681"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496" y="40261"/>
                  </a:lnTo>
                  <a:lnTo>
                    <a:pt x="26679" y="41231"/>
                  </a:lnTo>
                  <a:lnTo>
                    <a:pt x="28498" y="42322"/>
                  </a:lnTo>
                  <a:lnTo>
                    <a:pt x="30075" y="43293"/>
                  </a:lnTo>
                  <a:lnTo>
                    <a:pt x="30681" y="43899"/>
                  </a:lnTo>
                  <a:lnTo>
                    <a:pt x="31166" y="44505"/>
                  </a:lnTo>
                  <a:lnTo>
                    <a:pt x="31651" y="45112"/>
                  </a:lnTo>
                  <a:lnTo>
                    <a:pt x="32015" y="45718"/>
                  </a:lnTo>
                  <a:lnTo>
                    <a:pt x="32136" y="46324"/>
                  </a:lnTo>
                  <a:lnTo>
                    <a:pt x="32257" y="47052"/>
                  </a:lnTo>
                  <a:lnTo>
                    <a:pt x="32136"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371" y="46082"/>
                  </a:lnTo>
                  <a:lnTo>
                    <a:pt x="16493" y="44748"/>
                  </a:lnTo>
                  <a:lnTo>
                    <a:pt x="16735" y="43535"/>
                  </a:lnTo>
                  <a:lnTo>
                    <a:pt x="17099" y="42444"/>
                  </a:lnTo>
                  <a:lnTo>
                    <a:pt x="17584" y="41352"/>
                  </a:lnTo>
                  <a:lnTo>
                    <a:pt x="18190" y="40382"/>
                  </a:lnTo>
                  <a:lnTo>
                    <a:pt x="18676" y="39533"/>
                  </a:lnTo>
                  <a:lnTo>
                    <a:pt x="19888" y="38078"/>
                  </a:lnTo>
                  <a:close/>
                  <a:moveTo>
                    <a:pt x="25103" y="0"/>
                  </a:moveTo>
                  <a:lnTo>
                    <a:pt x="22435" y="121"/>
                  </a:lnTo>
                  <a:lnTo>
                    <a:pt x="19767" y="485"/>
                  </a:lnTo>
                  <a:lnTo>
                    <a:pt x="17463" y="970"/>
                  </a:lnTo>
                  <a:lnTo>
                    <a:pt x="15280" y="1577"/>
                  </a:lnTo>
                  <a:lnTo>
                    <a:pt x="13218" y="2425"/>
                  </a:lnTo>
                  <a:lnTo>
                    <a:pt x="11399"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3" y="24617"/>
                  </a:lnTo>
                  <a:lnTo>
                    <a:pt x="4851" y="26194"/>
                  </a:lnTo>
                  <a:lnTo>
                    <a:pt x="5700" y="27649"/>
                  </a:lnTo>
                  <a:lnTo>
                    <a:pt x="6670" y="29104"/>
                  </a:lnTo>
                  <a:lnTo>
                    <a:pt x="7883" y="30317"/>
                  </a:lnTo>
                  <a:lnTo>
                    <a:pt x="9095" y="31530"/>
                  </a:lnTo>
                  <a:lnTo>
                    <a:pt x="8125" y="32257"/>
                  </a:lnTo>
                  <a:lnTo>
                    <a:pt x="6791" y="33470"/>
                  </a:lnTo>
                  <a:lnTo>
                    <a:pt x="5336" y="35046"/>
                  </a:lnTo>
                  <a:lnTo>
                    <a:pt x="3760" y="36865"/>
                  </a:lnTo>
                  <a:lnTo>
                    <a:pt x="3032" y="37957"/>
                  </a:lnTo>
                  <a:lnTo>
                    <a:pt x="2304" y="39170"/>
                  </a:lnTo>
                  <a:lnTo>
                    <a:pt x="1698" y="40382"/>
                  </a:lnTo>
                  <a:lnTo>
                    <a:pt x="1092" y="41595"/>
                  </a:lnTo>
                  <a:lnTo>
                    <a:pt x="607" y="43050"/>
                  </a:lnTo>
                  <a:lnTo>
                    <a:pt x="243"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1" y="62938"/>
                  </a:lnTo>
                  <a:lnTo>
                    <a:pt x="9580"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29" y="65242"/>
                  </a:lnTo>
                  <a:lnTo>
                    <a:pt x="39170" y="64151"/>
                  </a:lnTo>
                  <a:lnTo>
                    <a:pt x="40989" y="62938"/>
                  </a:lnTo>
                  <a:lnTo>
                    <a:pt x="42565" y="61604"/>
                  </a:lnTo>
                  <a:lnTo>
                    <a:pt x="44020" y="60149"/>
                  </a:lnTo>
                  <a:lnTo>
                    <a:pt x="45233" y="58572"/>
                  </a:lnTo>
                  <a:lnTo>
                    <a:pt x="46324" y="56875"/>
                  </a:lnTo>
                  <a:lnTo>
                    <a:pt x="47173" y="55177"/>
                  </a:lnTo>
                  <a:lnTo>
                    <a:pt x="47780" y="53479"/>
                  </a:lnTo>
                  <a:lnTo>
                    <a:pt x="48265" y="51539"/>
                  </a:lnTo>
                  <a:lnTo>
                    <a:pt x="48629" y="49720"/>
                  </a:lnTo>
                  <a:lnTo>
                    <a:pt x="48629" y="47901"/>
                  </a:lnTo>
                  <a:lnTo>
                    <a:pt x="48629" y="46688"/>
                  </a:lnTo>
                  <a:lnTo>
                    <a:pt x="48507" y="45475"/>
                  </a:lnTo>
                  <a:lnTo>
                    <a:pt x="48386" y="44384"/>
                  </a:lnTo>
                  <a:lnTo>
                    <a:pt x="48022" y="43293"/>
                  </a:lnTo>
                  <a:lnTo>
                    <a:pt x="47780" y="42322"/>
                  </a:lnTo>
                  <a:lnTo>
                    <a:pt x="47416" y="41352"/>
                  </a:lnTo>
                  <a:lnTo>
                    <a:pt x="46446" y="39533"/>
                  </a:lnTo>
                  <a:lnTo>
                    <a:pt x="45354" y="37957"/>
                  </a:lnTo>
                  <a:lnTo>
                    <a:pt x="44020"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4" y="12733"/>
                  </a:lnTo>
                  <a:lnTo>
                    <a:pt x="45597" y="10914"/>
                  </a:lnTo>
                  <a:lnTo>
                    <a:pt x="44627" y="9216"/>
                  </a:lnTo>
                  <a:lnTo>
                    <a:pt x="43535" y="7640"/>
                  </a:lnTo>
                  <a:lnTo>
                    <a:pt x="42323" y="6185"/>
                  </a:lnTo>
                  <a:lnTo>
                    <a:pt x="40867" y="4972"/>
                  </a:lnTo>
                  <a:lnTo>
                    <a:pt x="39291" y="3759"/>
                  </a:lnTo>
                  <a:lnTo>
                    <a:pt x="37593" y="2789"/>
                  </a:lnTo>
                  <a:lnTo>
                    <a:pt x="35774" y="1940"/>
                  </a:lnTo>
                  <a:lnTo>
                    <a:pt x="33834" y="1213"/>
                  </a:lnTo>
                  <a:lnTo>
                    <a:pt x="31772" y="728"/>
                  </a:lnTo>
                  <a:lnTo>
                    <a:pt x="29590" y="364"/>
                  </a:lnTo>
                  <a:lnTo>
                    <a:pt x="27407" y="121"/>
                  </a:lnTo>
                  <a:lnTo>
                    <a:pt x="2510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Cover Slide 3: Open Brand w/Open Logo" showMasterSp="0">
  <p:cSld name="Cover Slide Option 1_1_1_1_2_2_1">
    <p:bg>
      <p:bgPr>
        <a:noFill/>
      </p:bgPr>
    </p:bg>
    <p:spTree>
      <p:nvGrpSpPr>
        <p:cNvPr id="507" name="Shape 507"/>
        <p:cNvGrpSpPr/>
        <p:nvPr/>
      </p:nvGrpSpPr>
      <p:grpSpPr>
        <a:xfrm>
          <a:off x="0" y="0"/>
          <a:ext cx="0" cy="0"/>
          <a:chOff x="0" y="0"/>
          <a:chExt cx="0" cy="0"/>
        </a:xfrm>
      </p:grpSpPr>
      <p:pic>
        <p:nvPicPr>
          <p:cNvPr id="508" name="Google Shape;508;p42"/>
          <p:cNvPicPr preferRelativeResize="0"/>
          <p:nvPr/>
        </p:nvPicPr>
        <p:blipFill rotWithShape="1">
          <a:blip r:embed="rId2">
            <a:alphaModFix/>
          </a:blip>
          <a:srcRect b="0" l="33430" r="11494" t="35579"/>
          <a:stretch/>
        </p:blipFill>
        <p:spPr>
          <a:xfrm>
            <a:off x="0" y="0"/>
            <a:ext cx="9143998" cy="5174598"/>
          </a:xfrm>
          <a:prstGeom prst="rect">
            <a:avLst/>
          </a:prstGeom>
          <a:noFill/>
          <a:ln>
            <a:noFill/>
          </a:ln>
        </p:spPr>
      </p:pic>
      <p:grpSp>
        <p:nvGrpSpPr>
          <p:cNvPr id="509" name="Google Shape;509;p42"/>
          <p:cNvGrpSpPr/>
          <p:nvPr/>
        </p:nvGrpSpPr>
        <p:grpSpPr>
          <a:xfrm>
            <a:off x="2346320" y="342891"/>
            <a:ext cx="4451366" cy="4451366"/>
            <a:chOff x="1190625" y="238125"/>
            <a:chExt cx="5238750" cy="5238750"/>
          </a:xfrm>
        </p:grpSpPr>
        <p:sp>
          <p:nvSpPr>
            <p:cNvPr id="510" name="Google Shape;510;p42"/>
            <p:cNvSpPr/>
            <p:nvPr/>
          </p:nvSpPr>
          <p:spPr>
            <a:xfrm>
              <a:off x="1190625" y="238125"/>
              <a:ext cx="5238750" cy="5238750"/>
            </a:xfrm>
            <a:custGeom>
              <a:rect b="b" l="l" r="r" t="t"/>
              <a:pathLst>
                <a:path extrusionOk="0" h="209550" w="209550">
                  <a:moveTo>
                    <a:pt x="104775" y="17553"/>
                  </a:moveTo>
                  <a:lnTo>
                    <a:pt x="107049" y="17644"/>
                  </a:lnTo>
                  <a:lnTo>
                    <a:pt x="109323" y="17735"/>
                  </a:lnTo>
                  <a:lnTo>
                    <a:pt x="111505" y="17826"/>
                  </a:lnTo>
                  <a:lnTo>
                    <a:pt x="113688" y="18008"/>
                  </a:lnTo>
                  <a:lnTo>
                    <a:pt x="115871" y="18281"/>
                  </a:lnTo>
                  <a:lnTo>
                    <a:pt x="118054" y="18554"/>
                  </a:lnTo>
                  <a:lnTo>
                    <a:pt x="120237" y="18918"/>
                  </a:lnTo>
                  <a:lnTo>
                    <a:pt x="122328" y="19372"/>
                  </a:lnTo>
                  <a:lnTo>
                    <a:pt x="126603" y="20282"/>
                  </a:lnTo>
                  <a:lnTo>
                    <a:pt x="130696" y="21464"/>
                  </a:lnTo>
                  <a:lnTo>
                    <a:pt x="134789" y="22829"/>
                  </a:lnTo>
                  <a:lnTo>
                    <a:pt x="138700" y="24466"/>
                  </a:lnTo>
                  <a:lnTo>
                    <a:pt x="142610" y="26194"/>
                  </a:lnTo>
                  <a:lnTo>
                    <a:pt x="146339" y="28104"/>
                  </a:lnTo>
                  <a:lnTo>
                    <a:pt x="149977" y="30196"/>
                  </a:lnTo>
                  <a:lnTo>
                    <a:pt x="153524" y="32469"/>
                  </a:lnTo>
                  <a:lnTo>
                    <a:pt x="156981" y="34925"/>
                  </a:lnTo>
                  <a:lnTo>
                    <a:pt x="160255" y="37472"/>
                  </a:lnTo>
                  <a:lnTo>
                    <a:pt x="163438" y="40200"/>
                  </a:lnTo>
                  <a:lnTo>
                    <a:pt x="166439" y="43111"/>
                  </a:lnTo>
                  <a:lnTo>
                    <a:pt x="169350" y="46112"/>
                  </a:lnTo>
                  <a:lnTo>
                    <a:pt x="172078" y="49295"/>
                  </a:lnTo>
                  <a:lnTo>
                    <a:pt x="174716" y="52660"/>
                  </a:lnTo>
                  <a:lnTo>
                    <a:pt x="177081" y="56026"/>
                  </a:lnTo>
                  <a:lnTo>
                    <a:pt x="179354" y="59573"/>
                  </a:lnTo>
                  <a:lnTo>
                    <a:pt x="181446" y="63211"/>
                  </a:lnTo>
                  <a:lnTo>
                    <a:pt x="183447" y="67031"/>
                  </a:lnTo>
                  <a:lnTo>
                    <a:pt x="185175" y="70850"/>
                  </a:lnTo>
                  <a:lnTo>
                    <a:pt x="186721" y="74852"/>
                  </a:lnTo>
                  <a:lnTo>
                    <a:pt x="188086" y="78854"/>
                  </a:lnTo>
                  <a:lnTo>
                    <a:pt x="189268" y="83038"/>
                  </a:lnTo>
                  <a:lnTo>
                    <a:pt x="190268" y="87222"/>
                  </a:lnTo>
                  <a:lnTo>
                    <a:pt x="190632" y="89404"/>
                  </a:lnTo>
                  <a:lnTo>
                    <a:pt x="190996" y="91496"/>
                  </a:lnTo>
                  <a:lnTo>
                    <a:pt x="191360" y="93679"/>
                  </a:lnTo>
                  <a:lnTo>
                    <a:pt x="191542" y="95862"/>
                  </a:lnTo>
                  <a:lnTo>
                    <a:pt x="191724" y="98136"/>
                  </a:lnTo>
                  <a:lnTo>
                    <a:pt x="191906" y="100318"/>
                  </a:lnTo>
                  <a:lnTo>
                    <a:pt x="191997" y="102592"/>
                  </a:lnTo>
                  <a:lnTo>
                    <a:pt x="191997" y="104775"/>
                  </a:lnTo>
                  <a:lnTo>
                    <a:pt x="191997" y="107049"/>
                  </a:lnTo>
                  <a:lnTo>
                    <a:pt x="191906" y="109323"/>
                  </a:lnTo>
                  <a:lnTo>
                    <a:pt x="191724" y="111505"/>
                  </a:lnTo>
                  <a:lnTo>
                    <a:pt x="191542" y="113688"/>
                  </a:lnTo>
                  <a:lnTo>
                    <a:pt x="191360" y="115871"/>
                  </a:lnTo>
                  <a:lnTo>
                    <a:pt x="190996" y="118054"/>
                  </a:lnTo>
                  <a:lnTo>
                    <a:pt x="190632" y="120237"/>
                  </a:lnTo>
                  <a:lnTo>
                    <a:pt x="190268" y="122419"/>
                  </a:lnTo>
                  <a:lnTo>
                    <a:pt x="189268" y="126603"/>
                  </a:lnTo>
                  <a:lnTo>
                    <a:pt x="188086" y="130787"/>
                  </a:lnTo>
                  <a:lnTo>
                    <a:pt x="186721" y="134789"/>
                  </a:lnTo>
                  <a:lnTo>
                    <a:pt x="185175" y="138791"/>
                  </a:lnTo>
                  <a:lnTo>
                    <a:pt x="183447" y="142610"/>
                  </a:lnTo>
                  <a:lnTo>
                    <a:pt x="181446" y="146339"/>
                  </a:lnTo>
                  <a:lnTo>
                    <a:pt x="179354" y="150068"/>
                  </a:lnTo>
                  <a:lnTo>
                    <a:pt x="177081" y="153615"/>
                  </a:lnTo>
                  <a:lnTo>
                    <a:pt x="174716" y="156981"/>
                  </a:lnTo>
                  <a:lnTo>
                    <a:pt x="172078" y="160255"/>
                  </a:lnTo>
                  <a:lnTo>
                    <a:pt x="169350" y="163438"/>
                  </a:lnTo>
                  <a:lnTo>
                    <a:pt x="166439" y="166439"/>
                  </a:lnTo>
                  <a:lnTo>
                    <a:pt x="163438" y="169350"/>
                  </a:lnTo>
                  <a:lnTo>
                    <a:pt x="160255" y="172078"/>
                  </a:lnTo>
                  <a:lnTo>
                    <a:pt x="156981" y="174716"/>
                  </a:lnTo>
                  <a:lnTo>
                    <a:pt x="153524" y="177172"/>
                  </a:lnTo>
                  <a:lnTo>
                    <a:pt x="149977" y="179445"/>
                  </a:lnTo>
                  <a:lnTo>
                    <a:pt x="146339" y="181537"/>
                  </a:lnTo>
                  <a:lnTo>
                    <a:pt x="142610" y="183447"/>
                  </a:lnTo>
                  <a:lnTo>
                    <a:pt x="138700" y="185175"/>
                  </a:lnTo>
                  <a:lnTo>
                    <a:pt x="134789" y="186721"/>
                  </a:lnTo>
                  <a:lnTo>
                    <a:pt x="130696" y="188086"/>
                  </a:lnTo>
                  <a:lnTo>
                    <a:pt x="126603" y="189268"/>
                  </a:lnTo>
                  <a:lnTo>
                    <a:pt x="122328" y="190268"/>
                  </a:lnTo>
                  <a:lnTo>
                    <a:pt x="120237" y="190632"/>
                  </a:lnTo>
                  <a:lnTo>
                    <a:pt x="118054" y="190996"/>
                  </a:lnTo>
                  <a:lnTo>
                    <a:pt x="115871" y="191360"/>
                  </a:lnTo>
                  <a:lnTo>
                    <a:pt x="113688" y="191542"/>
                  </a:lnTo>
                  <a:lnTo>
                    <a:pt x="111505" y="191815"/>
                  </a:lnTo>
                  <a:lnTo>
                    <a:pt x="109323" y="191906"/>
                  </a:lnTo>
                  <a:lnTo>
                    <a:pt x="107049" y="191997"/>
                  </a:lnTo>
                  <a:lnTo>
                    <a:pt x="102501" y="191997"/>
                  </a:lnTo>
                  <a:lnTo>
                    <a:pt x="100318" y="191906"/>
                  </a:lnTo>
                  <a:lnTo>
                    <a:pt x="98045" y="191815"/>
                  </a:lnTo>
                  <a:lnTo>
                    <a:pt x="95862" y="191542"/>
                  </a:lnTo>
                  <a:lnTo>
                    <a:pt x="93679" y="191360"/>
                  </a:lnTo>
                  <a:lnTo>
                    <a:pt x="91496" y="190996"/>
                  </a:lnTo>
                  <a:lnTo>
                    <a:pt x="89313" y="190632"/>
                  </a:lnTo>
                  <a:lnTo>
                    <a:pt x="87222" y="190268"/>
                  </a:lnTo>
                  <a:lnTo>
                    <a:pt x="83038" y="189268"/>
                  </a:lnTo>
                  <a:lnTo>
                    <a:pt x="78854" y="188086"/>
                  </a:lnTo>
                  <a:lnTo>
                    <a:pt x="74761" y="186721"/>
                  </a:lnTo>
                  <a:lnTo>
                    <a:pt x="70850" y="185175"/>
                  </a:lnTo>
                  <a:lnTo>
                    <a:pt x="66940" y="183447"/>
                  </a:lnTo>
                  <a:lnTo>
                    <a:pt x="63211" y="181537"/>
                  </a:lnTo>
                  <a:lnTo>
                    <a:pt x="59573" y="179445"/>
                  </a:lnTo>
                  <a:lnTo>
                    <a:pt x="56026" y="177172"/>
                  </a:lnTo>
                  <a:lnTo>
                    <a:pt x="52569" y="174716"/>
                  </a:lnTo>
                  <a:lnTo>
                    <a:pt x="49295" y="172078"/>
                  </a:lnTo>
                  <a:lnTo>
                    <a:pt x="46112" y="169350"/>
                  </a:lnTo>
                  <a:lnTo>
                    <a:pt x="43111" y="166439"/>
                  </a:lnTo>
                  <a:lnTo>
                    <a:pt x="40200" y="163438"/>
                  </a:lnTo>
                  <a:lnTo>
                    <a:pt x="37472" y="160255"/>
                  </a:lnTo>
                  <a:lnTo>
                    <a:pt x="34925" y="156981"/>
                  </a:lnTo>
                  <a:lnTo>
                    <a:pt x="32469" y="153615"/>
                  </a:lnTo>
                  <a:lnTo>
                    <a:pt x="30196" y="150068"/>
                  </a:lnTo>
                  <a:lnTo>
                    <a:pt x="28104" y="146339"/>
                  </a:lnTo>
                  <a:lnTo>
                    <a:pt x="26194" y="142610"/>
                  </a:lnTo>
                  <a:lnTo>
                    <a:pt x="24466" y="138791"/>
                  </a:lnTo>
                  <a:lnTo>
                    <a:pt x="22829" y="134789"/>
                  </a:lnTo>
                  <a:lnTo>
                    <a:pt x="21464" y="130787"/>
                  </a:lnTo>
                  <a:lnTo>
                    <a:pt x="20282" y="126603"/>
                  </a:lnTo>
                  <a:lnTo>
                    <a:pt x="19372" y="122419"/>
                  </a:lnTo>
                  <a:lnTo>
                    <a:pt x="18918" y="120237"/>
                  </a:lnTo>
                  <a:lnTo>
                    <a:pt x="18554" y="118054"/>
                  </a:lnTo>
                  <a:lnTo>
                    <a:pt x="18281" y="115871"/>
                  </a:lnTo>
                  <a:lnTo>
                    <a:pt x="18008" y="113688"/>
                  </a:lnTo>
                  <a:lnTo>
                    <a:pt x="17826" y="111505"/>
                  </a:lnTo>
                  <a:lnTo>
                    <a:pt x="17644" y="109323"/>
                  </a:lnTo>
                  <a:lnTo>
                    <a:pt x="17553" y="107049"/>
                  </a:lnTo>
                  <a:lnTo>
                    <a:pt x="17553" y="104775"/>
                  </a:lnTo>
                  <a:lnTo>
                    <a:pt x="17553" y="102592"/>
                  </a:lnTo>
                  <a:lnTo>
                    <a:pt x="17644" y="100318"/>
                  </a:lnTo>
                  <a:lnTo>
                    <a:pt x="17826" y="98136"/>
                  </a:lnTo>
                  <a:lnTo>
                    <a:pt x="18008" y="95862"/>
                  </a:lnTo>
                  <a:lnTo>
                    <a:pt x="18281" y="93679"/>
                  </a:lnTo>
                  <a:lnTo>
                    <a:pt x="18554" y="91496"/>
                  </a:lnTo>
                  <a:lnTo>
                    <a:pt x="18918" y="89404"/>
                  </a:lnTo>
                  <a:lnTo>
                    <a:pt x="19372" y="87222"/>
                  </a:lnTo>
                  <a:lnTo>
                    <a:pt x="20282" y="83038"/>
                  </a:lnTo>
                  <a:lnTo>
                    <a:pt x="21464" y="78854"/>
                  </a:lnTo>
                  <a:lnTo>
                    <a:pt x="22829" y="74852"/>
                  </a:lnTo>
                  <a:lnTo>
                    <a:pt x="24466" y="70850"/>
                  </a:lnTo>
                  <a:lnTo>
                    <a:pt x="26194" y="67031"/>
                  </a:lnTo>
                  <a:lnTo>
                    <a:pt x="28104" y="63211"/>
                  </a:lnTo>
                  <a:lnTo>
                    <a:pt x="30196" y="59573"/>
                  </a:lnTo>
                  <a:lnTo>
                    <a:pt x="32469" y="56026"/>
                  </a:lnTo>
                  <a:lnTo>
                    <a:pt x="34925" y="52660"/>
                  </a:lnTo>
                  <a:lnTo>
                    <a:pt x="37472" y="49295"/>
                  </a:lnTo>
                  <a:lnTo>
                    <a:pt x="40200" y="46112"/>
                  </a:lnTo>
                  <a:lnTo>
                    <a:pt x="43111" y="43111"/>
                  </a:lnTo>
                  <a:lnTo>
                    <a:pt x="46112" y="40200"/>
                  </a:lnTo>
                  <a:lnTo>
                    <a:pt x="49295" y="37472"/>
                  </a:lnTo>
                  <a:lnTo>
                    <a:pt x="52569" y="34925"/>
                  </a:lnTo>
                  <a:lnTo>
                    <a:pt x="56026" y="32469"/>
                  </a:lnTo>
                  <a:lnTo>
                    <a:pt x="59573" y="30196"/>
                  </a:lnTo>
                  <a:lnTo>
                    <a:pt x="63211" y="28104"/>
                  </a:lnTo>
                  <a:lnTo>
                    <a:pt x="66940" y="26194"/>
                  </a:lnTo>
                  <a:lnTo>
                    <a:pt x="70850" y="24466"/>
                  </a:lnTo>
                  <a:lnTo>
                    <a:pt x="74761" y="22829"/>
                  </a:lnTo>
                  <a:lnTo>
                    <a:pt x="78854" y="21464"/>
                  </a:lnTo>
                  <a:lnTo>
                    <a:pt x="83038" y="20282"/>
                  </a:lnTo>
                  <a:lnTo>
                    <a:pt x="87222" y="19372"/>
                  </a:lnTo>
                  <a:lnTo>
                    <a:pt x="89313" y="18918"/>
                  </a:lnTo>
                  <a:lnTo>
                    <a:pt x="91496" y="18554"/>
                  </a:lnTo>
                  <a:lnTo>
                    <a:pt x="93679" y="18281"/>
                  </a:lnTo>
                  <a:lnTo>
                    <a:pt x="95862" y="18008"/>
                  </a:lnTo>
                  <a:lnTo>
                    <a:pt x="98045" y="17826"/>
                  </a:lnTo>
                  <a:lnTo>
                    <a:pt x="100318" y="17735"/>
                  </a:lnTo>
                  <a:lnTo>
                    <a:pt x="102501" y="17644"/>
                  </a:lnTo>
                  <a:lnTo>
                    <a:pt x="104775" y="17553"/>
                  </a:lnTo>
                  <a:close/>
                  <a:moveTo>
                    <a:pt x="104775" y="0"/>
                  </a:moveTo>
                  <a:lnTo>
                    <a:pt x="102046" y="91"/>
                  </a:lnTo>
                  <a:lnTo>
                    <a:pt x="99409" y="182"/>
                  </a:lnTo>
                  <a:lnTo>
                    <a:pt x="96771" y="364"/>
                  </a:lnTo>
                  <a:lnTo>
                    <a:pt x="94043" y="546"/>
                  </a:lnTo>
                  <a:lnTo>
                    <a:pt x="91405" y="910"/>
                  </a:lnTo>
                  <a:lnTo>
                    <a:pt x="88859" y="1273"/>
                  </a:lnTo>
                  <a:lnTo>
                    <a:pt x="86221" y="1637"/>
                  </a:lnTo>
                  <a:lnTo>
                    <a:pt x="83674" y="2183"/>
                  </a:lnTo>
                  <a:lnTo>
                    <a:pt x="81128" y="2729"/>
                  </a:lnTo>
                  <a:lnTo>
                    <a:pt x="78581" y="3365"/>
                  </a:lnTo>
                  <a:lnTo>
                    <a:pt x="76126" y="4002"/>
                  </a:lnTo>
                  <a:lnTo>
                    <a:pt x="73670" y="4729"/>
                  </a:lnTo>
                  <a:lnTo>
                    <a:pt x="71214" y="5548"/>
                  </a:lnTo>
                  <a:lnTo>
                    <a:pt x="68759" y="6367"/>
                  </a:lnTo>
                  <a:lnTo>
                    <a:pt x="66394" y="7276"/>
                  </a:lnTo>
                  <a:lnTo>
                    <a:pt x="64029" y="8276"/>
                  </a:lnTo>
                  <a:lnTo>
                    <a:pt x="61664" y="9277"/>
                  </a:lnTo>
                  <a:lnTo>
                    <a:pt x="59391" y="10368"/>
                  </a:lnTo>
                  <a:lnTo>
                    <a:pt x="57117" y="11460"/>
                  </a:lnTo>
                  <a:lnTo>
                    <a:pt x="54843" y="12642"/>
                  </a:lnTo>
                  <a:lnTo>
                    <a:pt x="52660" y="13915"/>
                  </a:lnTo>
                  <a:lnTo>
                    <a:pt x="50478" y="15189"/>
                  </a:lnTo>
                  <a:lnTo>
                    <a:pt x="48295" y="16553"/>
                  </a:lnTo>
                  <a:lnTo>
                    <a:pt x="46203" y="17917"/>
                  </a:lnTo>
                  <a:lnTo>
                    <a:pt x="44111" y="19372"/>
                  </a:lnTo>
                  <a:lnTo>
                    <a:pt x="42110" y="20828"/>
                  </a:lnTo>
                  <a:lnTo>
                    <a:pt x="40109" y="22374"/>
                  </a:lnTo>
                  <a:lnTo>
                    <a:pt x="38108" y="23920"/>
                  </a:lnTo>
                  <a:lnTo>
                    <a:pt x="36198" y="25557"/>
                  </a:lnTo>
                  <a:lnTo>
                    <a:pt x="34379" y="27285"/>
                  </a:lnTo>
                  <a:lnTo>
                    <a:pt x="32469" y="28922"/>
                  </a:lnTo>
                  <a:lnTo>
                    <a:pt x="30741" y="30741"/>
                  </a:lnTo>
                  <a:lnTo>
                    <a:pt x="28922" y="32560"/>
                  </a:lnTo>
                  <a:lnTo>
                    <a:pt x="27194" y="34379"/>
                  </a:lnTo>
                  <a:lnTo>
                    <a:pt x="25557" y="36198"/>
                  </a:lnTo>
                  <a:lnTo>
                    <a:pt x="23920" y="38199"/>
                  </a:lnTo>
                  <a:lnTo>
                    <a:pt x="22374" y="40109"/>
                  </a:lnTo>
                  <a:lnTo>
                    <a:pt x="20828" y="42110"/>
                  </a:lnTo>
                  <a:lnTo>
                    <a:pt x="19372" y="44111"/>
                  </a:lnTo>
                  <a:lnTo>
                    <a:pt x="17917" y="46203"/>
                  </a:lnTo>
                  <a:lnTo>
                    <a:pt x="16553" y="48295"/>
                  </a:lnTo>
                  <a:lnTo>
                    <a:pt x="15189" y="50478"/>
                  </a:lnTo>
                  <a:lnTo>
                    <a:pt x="13915" y="52660"/>
                  </a:lnTo>
                  <a:lnTo>
                    <a:pt x="12642" y="54843"/>
                  </a:lnTo>
                  <a:lnTo>
                    <a:pt x="11460" y="57117"/>
                  </a:lnTo>
                  <a:lnTo>
                    <a:pt x="10368" y="59391"/>
                  </a:lnTo>
                  <a:lnTo>
                    <a:pt x="9277" y="61664"/>
                  </a:lnTo>
                  <a:lnTo>
                    <a:pt x="8276" y="64029"/>
                  </a:lnTo>
                  <a:lnTo>
                    <a:pt x="7276" y="66394"/>
                  </a:lnTo>
                  <a:lnTo>
                    <a:pt x="6367" y="68759"/>
                  </a:lnTo>
                  <a:lnTo>
                    <a:pt x="5548" y="71214"/>
                  </a:lnTo>
                  <a:lnTo>
                    <a:pt x="4729" y="73670"/>
                  </a:lnTo>
                  <a:lnTo>
                    <a:pt x="4002" y="76126"/>
                  </a:lnTo>
                  <a:lnTo>
                    <a:pt x="3274" y="78581"/>
                  </a:lnTo>
                  <a:lnTo>
                    <a:pt x="2729" y="81128"/>
                  </a:lnTo>
                  <a:lnTo>
                    <a:pt x="2183" y="83674"/>
                  </a:lnTo>
                  <a:lnTo>
                    <a:pt x="1637" y="86221"/>
                  </a:lnTo>
                  <a:lnTo>
                    <a:pt x="1182" y="88859"/>
                  </a:lnTo>
                  <a:lnTo>
                    <a:pt x="819" y="91496"/>
                  </a:lnTo>
                  <a:lnTo>
                    <a:pt x="546" y="94134"/>
                  </a:lnTo>
                  <a:lnTo>
                    <a:pt x="364" y="96771"/>
                  </a:lnTo>
                  <a:lnTo>
                    <a:pt x="182" y="99409"/>
                  </a:lnTo>
                  <a:lnTo>
                    <a:pt x="91" y="102137"/>
                  </a:lnTo>
                  <a:lnTo>
                    <a:pt x="0" y="104775"/>
                  </a:lnTo>
                  <a:lnTo>
                    <a:pt x="91" y="107504"/>
                  </a:lnTo>
                  <a:lnTo>
                    <a:pt x="182" y="110232"/>
                  </a:lnTo>
                  <a:lnTo>
                    <a:pt x="364" y="112870"/>
                  </a:lnTo>
                  <a:lnTo>
                    <a:pt x="546" y="115507"/>
                  </a:lnTo>
                  <a:lnTo>
                    <a:pt x="819" y="118145"/>
                  </a:lnTo>
                  <a:lnTo>
                    <a:pt x="1182" y="120782"/>
                  </a:lnTo>
                  <a:lnTo>
                    <a:pt x="1637" y="123329"/>
                  </a:lnTo>
                  <a:lnTo>
                    <a:pt x="2183" y="125966"/>
                  </a:lnTo>
                  <a:lnTo>
                    <a:pt x="2729" y="128422"/>
                  </a:lnTo>
                  <a:lnTo>
                    <a:pt x="3274" y="130969"/>
                  </a:lnTo>
                  <a:lnTo>
                    <a:pt x="4002" y="133515"/>
                  </a:lnTo>
                  <a:lnTo>
                    <a:pt x="4729" y="135971"/>
                  </a:lnTo>
                  <a:lnTo>
                    <a:pt x="5548" y="138427"/>
                  </a:lnTo>
                  <a:lnTo>
                    <a:pt x="6367" y="140791"/>
                  </a:lnTo>
                  <a:lnTo>
                    <a:pt x="7276" y="143247"/>
                  </a:lnTo>
                  <a:lnTo>
                    <a:pt x="8276" y="145612"/>
                  </a:lnTo>
                  <a:lnTo>
                    <a:pt x="9277" y="147886"/>
                  </a:lnTo>
                  <a:lnTo>
                    <a:pt x="10368" y="150250"/>
                  </a:lnTo>
                  <a:lnTo>
                    <a:pt x="11460" y="152524"/>
                  </a:lnTo>
                  <a:lnTo>
                    <a:pt x="12642" y="154707"/>
                  </a:lnTo>
                  <a:lnTo>
                    <a:pt x="13915" y="156981"/>
                  </a:lnTo>
                  <a:lnTo>
                    <a:pt x="15189" y="159163"/>
                  </a:lnTo>
                  <a:lnTo>
                    <a:pt x="16553" y="161255"/>
                  </a:lnTo>
                  <a:lnTo>
                    <a:pt x="17917" y="163347"/>
                  </a:lnTo>
                  <a:lnTo>
                    <a:pt x="19372" y="165439"/>
                  </a:lnTo>
                  <a:lnTo>
                    <a:pt x="20828" y="167531"/>
                  </a:lnTo>
                  <a:lnTo>
                    <a:pt x="22374" y="169532"/>
                  </a:lnTo>
                  <a:lnTo>
                    <a:pt x="23920" y="171442"/>
                  </a:lnTo>
                  <a:lnTo>
                    <a:pt x="25557" y="173352"/>
                  </a:lnTo>
                  <a:lnTo>
                    <a:pt x="27194" y="175262"/>
                  </a:lnTo>
                  <a:lnTo>
                    <a:pt x="28922" y="177081"/>
                  </a:lnTo>
                  <a:lnTo>
                    <a:pt x="30741" y="178900"/>
                  </a:lnTo>
                  <a:lnTo>
                    <a:pt x="32469" y="180628"/>
                  </a:lnTo>
                  <a:lnTo>
                    <a:pt x="34379" y="182356"/>
                  </a:lnTo>
                  <a:lnTo>
                    <a:pt x="36198" y="183993"/>
                  </a:lnTo>
                  <a:lnTo>
                    <a:pt x="38108" y="185630"/>
                  </a:lnTo>
                  <a:lnTo>
                    <a:pt x="40109" y="187267"/>
                  </a:lnTo>
                  <a:lnTo>
                    <a:pt x="42110" y="188722"/>
                  </a:lnTo>
                  <a:lnTo>
                    <a:pt x="44111" y="190268"/>
                  </a:lnTo>
                  <a:lnTo>
                    <a:pt x="46203" y="191724"/>
                  </a:lnTo>
                  <a:lnTo>
                    <a:pt x="48295" y="193088"/>
                  </a:lnTo>
                  <a:lnTo>
                    <a:pt x="50478" y="194452"/>
                  </a:lnTo>
                  <a:lnTo>
                    <a:pt x="52660" y="195726"/>
                  </a:lnTo>
                  <a:lnTo>
                    <a:pt x="54843" y="196908"/>
                  </a:lnTo>
                  <a:lnTo>
                    <a:pt x="57117" y="198090"/>
                  </a:lnTo>
                  <a:lnTo>
                    <a:pt x="59391" y="199273"/>
                  </a:lnTo>
                  <a:lnTo>
                    <a:pt x="61664" y="200364"/>
                  </a:lnTo>
                  <a:lnTo>
                    <a:pt x="64029" y="201364"/>
                  </a:lnTo>
                  <a:lnTo>
                    <a:pt x="66394" y="202274"/>
                  </a:lnTo>
                  <a:lnTo>
                    <a:pt x="68759" y="203183"/>
                  </a:lnTo>
                  <a:lnTo>
                    <a:pt x="71214" y="204093"/>
                  </a:lnTo>
                  <a:lnTo>
                    <a:pt x="73670" y="204912"/>
                  </a:lnTo>
                  <a:lnTo>
                    <a:pt x="76126" y="205639"/>
                  </a:lnTo>
                  <a:lnTo>
                    <a:pt x="78581" y="206276"/>
                  </a:lnTo>
                  <a:lnTo>
                    <a:pt x="81128" y="206912"/>
                  </a:lnTo>
                  <a:lnTo>
                    <a:pt x="83674" y="207458"/>
                  </a:lnTo>
                  <a:lnTo>
                    <a:pt x="86221" y="207913"/>
                  </a:lnTo>
                  <a:lnTo>
                    <a:pt x="88859" y="208368"/>
                  </a:lnTo>
                  <a:lnTo>
                    <a:pt x="91405" y="208731"/>
                  </a:lnTo>
                  <a:lnTo>
                    <a:pt x="94043" y="209004"/>
                  </a:lnTo>
                  <a:lnTo>
                    <a:pt x="96771" y="209277"/>
                  </a:lnTo>
                  <a:lnTo>
                    <a:pt x="99409" y="209459"/>
                  </a:lnTo>
                  <a:lnTo>
                    <a:pt x="102046" y="209550"/>
                  </a:lnTo>
                  <a:lnTo>
                    <a:pt x="107504" y="209550"/>
                  </a:lnTo>
                  <a:lnTo>
                    <a:pt x="110141" y="209459"/>
                  </a:lnTo>
                  <a:lnTo>
                    <a:pt x="112870" y="209277"/>
                  </a:lnTo>
                  <a:lnTo>
                    <a:pt x="115507" y="209004"/>
                  </a:lnTo>
                  <a:lnTo>
                    <a:pt x="118145" y="208731"/>
                  </a:lnTo>
                  <a:lnTo>
                    <a:pt x="120782" y="208368"/>
                  </a:lnTo>
                  <a:lnTo>
                    <a:pt x="123329" y="207913"/>
                  </a:lnTo>
                  <a:lnTo>
                    <a:pt x="125876" y="207458"/>
                  </a:lnTo>
                  <a:lnTo>
                    <a:pt x="128422" y="206912"/>
                  </a:lnTo>
                  <a:lnTo>
                    <a:pt x="130969" y="206276"/>
                  </a:lnTo>
                  <a:lnTo>
                    <a:pt x="133515" y="205639"/>
                  </a:lnTo>
                  <a:lnTo>
                    <a:pt x="135971" y="204912"/>
                  </a:lnTo>
                  <a:lnTo>
                    <a:pt x="138427" y="204093"/>
                  </a:lnTo>
                  <a:lnTo>
                    <a:pt x="140791" y="203183"/>
                  </a:lnTo>
                  <a:lnTo>
                    <a:pt x="143247" y="202274"/>
                  </a:lnTo>
                  <a:lnTo>
                    <a:pt x="145612" y="201364"/>
                  </a:lnTo>
                  <a:lnTo>
                    <a:pt x="147886" y="200364"/>
                  </a:lnTo>
                  <a:lnTo>
                    <a:pt x="150250" y="199273"/>
                  </a:lnTo>
                  <a:lnTo>
                    <a:pt x="152524" y="198090"/>
                  </a:lnTo>
                  <a:lnTo>
                    <a:pt x="154707" y="196908"/>
                  </a:lnTo>
                  <a:lnTo>
                    <a:pt x="156981" y="195726"/>
                  </a:lnTo>
                  <a:lnTo>
                    <a:pt x="159163" y="194452"/>
                  </a:lnTo>
                  <a:lnTo>
                    <a:pt x="161255" y="193088"/>
                  </a:lnTo>
                  <a:lnTo>
                    <a:pt x="163347" y="191724"/>
                  </a:lnTo>
                  <a:lnTo>
                    <a:pt x="165439" y="190268"/>
                  </a:lnTo>
                  <a:lnTo>
                    <a:pt x="167440" y="188722"/>
                  </a:lnTo>
                  <a:lnTo>
                    <a:pt x="169441" y="187267"/>
                  </a:lnTo>
                  <a:lnTo>
                    <a:pt x="171442" y="185630"/>
                  </a:lnTo>
                  <a:lnTo>
                    <a:pt x="173352" y="183993"/>
                  </a:lnTo>
                  <a:lnTo>
                    <a:pt x="175262" y="182356"/>
                  </a:lnTo>
                  <a:lnTo>
                    <a:pt x="177081" y="180628"/>
                  </a:lnTo>
                  <a:lnTo>
                    <a:pt x="178900" y="178900"/>
                  </a:lnTo>
                  <a:lnTo>
                    <a:pt x="180628" y="177081"/>
                  </a:lnTo>
                  <a:lnTo>
                    <a:pt x="182356" y="175262"/>
                  </a:lnTo>
                  <a:lnTo>
                    <a:pt x="183993" y="173352"/>
                  </a:lnTo>
                  <a:lnTo>
                    <a:pt x="185630" y="171442"/>
                  </a:lnTo>
                  <a:lnTo>
                    <a:pt x="187176" y="169532"/>
                  </a:lnTo>
                  <a:lnTo>
                    <a:pt x="188722" y="167531"/>
                  </a:lnTo>
                  <a:lnTo>
                    <a:pt x="190268" y="165439"/>
                  </a:lnTo>
                  <a:lnTo>
                    <a:pt x="191633" y="163347"/>
                  </a:lnTo>
                  <a:lnTo>
                    <a:pt x="193088" y="161255"/>
                  </a:lnTo>
                  <a:lnTo>
                    <a:pt x="194361" y="159163"/>
                  </a:lnTo>
                  <a:lnTo>
                    <a:pt x="195726" y="156981"/>
                  </a:lnTo>
                  <a:lnTo>
                    <a:pt x="196908" y="154707"/>
                  </a:lnTo>
                  <a:lnTo>
                    <a:pt x="198090" y="152524"/>
                  </a:lnTo>
                  <a:lnTo>
                    <a:pt x="199273" y="150250"/>
                  </a:lnTo>
                  <a:lnTo>
                    <a:pt x="200273" y="147886"/>
                  </a:lnTo>
                  <a:lnTo>
                    <a:pt x="201364" y="145612"/>
                  </a:lnTo>
                  <a:lnTo>
                    <a:pt x="202274" y="143247"/>
                  </a:lnTo>
                  <a:lnTo>
                    <a:pt x="203183" y="140791"/>
                  </a:lnTo>
                  <a:lnTo>
                    <a:pt x="204093" y="138427"/>
                  </a:lnTo>
                  <a:lnTo>
                    <a:pt x="204821" y="135971"/>
                  </a:lnTo>
                  <a:lnTo>
                    <a:pt x="205548" y="133515"/>
                  </a:lnTo>
                  <a:lnTo>
                    <a:pt x="206276" y="130969"/>
                  </a:lnTo>
                  <a:lnTo>
                    <a:pt x="206912" y="128422"/>
                  </a:lnTo>
                  <a:lnTo>
                    <a:pt x="207458" y="125966"/>
                  </a:lnTo>
                  <a:lnTo>
                    <a:pt x="207913" y="123329"/>
                  </a:lnTo>
                  <a:lnTo>
                    <a:pt x="208368" y="120782"/>
                  </a:lnTo>
                  <a:lnTo>
                    <a:pt x="208731" y="118145"/>
                  </a:lnTo>
                  <a:lnTo>
                    <a:pt x="209004" y="115507"/>
                  </a:lnTo>
                  <a:lnTo>
                    <a:pt x="209277" y="112870"/>
                  </a:lnTo>
                  <a:lnTo>
                    <a:pt x="209459" y="110232"/>
                  </a:lnTo>
                  <a:lnTo>
                    <a:pt x="209550" y="107504"/>
                  </a:lnTo>
                  <a:lnTo>
                    <a:pt x="209550" y="104775"/>
                  </a:lnTo>
                  <a:lnTo>
                    <a:pt x="209550" y="102137"/>
                  </a:lnTo>
                  <a:lnTo>
                    <a:pt x="209459" y="99409"/>
                  </a:lnTo>
                  <a:lnTo>
                    <a:pt x="209277" y="96771"/>
                  </a:lnTo>
                  <a:lnTo>
                    <a:pt x="209004" y="94134"/>
                  </a:lnTo>
                  <a:lnTo>
                    <a:pt x="208731" y="91496"/>
                  </a:lnTo>
                  <a:lnTo>
                    <a:pt x="208368" y="88859"/>
                  </a:lnTo>
                  <a:lnTo>
                    <a:pt x="207913" y="86221"/>
                  </a:lnTo>
                  <a:lnTo>
                    <a:pt x="207458" y="83674"/>
                  </a:lnTo>
                  <a:lnTo>
                    <a:pt x="206912" y="81128"/>
                  </a:lnTo>
                  <a:lnTo>
                    <a:pt x="206276" y="78581"/>
                  </a:lnTo>
                  <a:lnTo>
                    <a:pt x="205548" y="76126"/>
                  </a:lnTo>
                  <a:lnTo>
                    <a:pt x="204821" y="73670"/>
                  </a:lnTo>
                  <a:lnTo>
                    <a:pt x="204093" y="71214"/>
                  </a:lnTo>
                  <a:lnTo>
                    <a:pt x="203183" y="68759"/>
                  </a:lnTo>
                  <a:lnTo>
                    <a:pt x="202274" y="66394"/>
                  </a:lnTo>
                  <a:lnTo>
                    <a:pt x="201364" y="64029"/>
                  </a:lnTo>
                  <a:lnTo>
                    <a:pt x="200273" y="61664"/>
                  </a:lnTo>
                  <a:lnTo>
                    <a:pt x="199273" y="59391"/>
                  </a:lnTo>
                  <a:lnTo>
                    <a:pt x="198090" y="57117"/>
                  </a:lnTo>
                  <a:lnTo>
                    <a:pt x="196908" y="54843"/>
                  </a:lnTo>
                  <a:lnTo>
                    <a:pt x="195726" y="52660"/>
                  </a:lnTo>
                  <a:lnTo>
                    <a:pt x="194361" y="50478"/>
                  </a:lnTo>
                  <a:lnTo>
                    <a:pt x="193088" y="48295"/>
                  </a:lnTo>
                  <a:lnTo>
                    <a:pt x="191633" y="46203"/>
                  </a:lnTo>
                  <a:lnTo>
                    <a:pt x="190268" y="44111"/>
                  </a:lnTo>
                  <a:lnTo>
                    <a:pt x="188722" y="42110"/>
                  </a:lnTo>
                  <a:lnTo>
                    <a:pt x="187176" y="40109"/>
                  </a:lnTo>
                  <a:lnTo>
                    <a:pt x="185630" y="38199"/>
                  </a:lnTo>
                  <a:lnTo>
                    <a:pt x="183993" y="36198"/>
                  </a:lnTo>
                  <a:lnTo>
                    <a:pt x="182356" y="34379"/>
                  </a:lnTo>
                  <a:lnTo>
                    <a:pt x="180628" y="32560"/>
                  </a:lnTo>
                  <a:lnTo>
                    <a:pt x="178900" y="30741"/>
                  </a:lnTo>
                  <a:lnTo>
                    <a:pt x="177081" y="28922"/>
                  </a:lnTo>
                  <a:lnTo>
                    <a:pt x="175262" y="27285"/>
                  </a:lnTo>
                  <a:lnTo>
                    <a:pt x="173352" y="25557"/>
                  </a:lnTo>
                  <a:lnTo>
                    <a:pt x="171442" y="23920"/>
                  </a:lnTo>
                  <a:lnTo>
                    <a:pt x="169441" y="22374"/>
                  </a:lnTo>
                  <a:lnTo>
                    <a:pt x="167440" y="20828"/>
                  </a:lnTo>
                  <a:lnTo>
                    <a:pt x="165439" y="19372"/>
                  </a:lnTo>
                  <a:lnTo>
                    <a:pt x="163347" y="17917"/>
                  </a:lnTo>
                  <a:lnTo>
                    <a:pt x="161255" y="16553"/>
                  </a:lnTo>
                  <a:lnTo>
                    <a:pt x="159163" y="15189"/>
                  </a:lnTo>
                  <a:lnTo>
                    <a:pt x="156981" y="13915"/>
                  </a:lnTo>
                  <a:lnTo>
                    <a:pt x="154707" y="12642"/>
                  </a:lnTo>
                  <a:lnTo>
                    <a:pt x="152524" y="11460"/>
                  </a:lnTo>
                  <a:lnTo>
                    <a:pt x="150250" y="10368"/>
                  </a:lnTo>
                  <a:lnTo>
                    <a:pt x="147886" y="9277"/>
                  </a:lnTo>
                  <a:lnTo>
                    <a:pt x="145612" y="8276"/>
                  </a:lnTo>
                  <a:lnTo>
                    <a:pt x="143247" y="7276"/>
                  </a:lnTo>
                  <a:lnTo>
                    <a:pt x="140791" y="6367"/>
                  </a:lnTo>
                  <a:lnTo>
                    <a:pt x="138427" y="5548"/>
                  </a:lnTo>
                  <a:lnTo>
                    <a:pt x="135971" y="4729"/>
                  </a:lnTo>
                  <a:lnTo>
                    <a:pt x="133515" y="4002"/>
                  </a:lnTo>
                  <a:lnTo>
                    <a:pt x="130969" y="3365"/>
                  </a:lnTo>
                  <a:lnTo>
                    <a:pt x="128422" y="2729"/>
                  </a:lnTo>
                  <a:lnTo>
                    <a:pt x="125876" y="2183"/>
                  </a:lnTo>
                  <a:lnTo>
                    <a:pt x="123329" y="1637"/>
                  </a:lnTo>
                  <a:lnTo>
                    <a:pt x="120782" y="1273"/>
                  </a:lnTo>
                  <a:lnTo>
                    <a:pt x="118145" y="910"/>
                  </a:lnTo>
                  <a:lnTo>
                    <a:pt x="115507" y="546"/>
                  </a:lnTo>
                  <a:lnTo>
                    <a:pt x="112870" y="364"/>
                  </a:lnTo>
                  <a:lnTo>
                    <a:pt x="110141" y="182"/>
                  </a:lnTo>
                  <a:lnTo>
                    <a:pt x="107504" y="91"/>
                  </a:lnTo>
                  <a:lnTo>
                    <a:pt x="104775" y="0"/>
                  </a:lnTo>
                  <a:close/>
                </a:path>
              </a:pathLst>
            </a:custGeom>
            <a:solidFill>
              <a:srgbClr val="CB2233">
                <a:alpha val="65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42"/>
            <p:cNvSpPr/>
            <p:nvPr/>
          </p:nvSpPr>
          <p:spPr>
            <a:xfrm>
              <a:off x="1629450" y="676950"/>
              <a:ext cx="4361100" cy="4361100"/>
            </a:xfrm>
            <a:custGeom>
              <a:rect b="b" l="l" r="r" t="t"/>
              <a:pathLst>
                <a:path extrusionOk="0" fill="none" h="174444" w="174444">
                  <a:moveTo>
                    <a:pt x="87222" y="0"/>
                  </a:moveTo>
                  <a:lnTo>
                    <a:pt x="87222" y="0"/>
                  </a:lnTo>
                  <a:lnTo>
                    <a:pt x="84948" y="91"/>
                  </a:lnTo>
                  <a:lnTo>
                    <a:pt x="82765" y="182"/>
                  </a:lnTo>
                  <a:lnTo>
                    <a:pt x="80492" y="273"/>
                  </a:lnTo>
                  <a:lnTo>
                    <a:pt x="78309" y="455"/>
                  </a:lnTo>
                  <a:lnTo>
                    <a:pt x="76126" y="728"/>
                  </a:lnTo>
                  <a:lnTo>
                    <a:pt x="73943" y="1001"/>
                  </a:lnTo>
                  <a:lnTo>
                    <a:pt x="71760" y="1365"/>
                  </a:lnTo>
                  <a:lnTo>
                    <a:pt x="69669" y="1819"/>
                  </a:lnTo>
                  <a:lnTo>
                    <a:pt x="65485" y="2729"/>
                  </a:lnTo>
                  <a:lnTo>
                    <a:pt x="61301" y="3911"/>
                  </a:lnTo>
                  <a:lnTo>
                    <a:pt x="57208" y="5276"/>
                  </a:lnTo>
                  <a:lnTo>
                    <a:pt x="53297" y="6913"/>
                  </a:lnTo>
                  <a:lnTo>
                    <a:pt x="49387" y="8641"/>
                  </a:lnTo>
                  <a:lnTo>
                    <a:pt x="45658" y="10551"/>
                  </a:lnTo>
                  <a:lnTo>
                    <a:pt x="42020" y="12643"/>
                  </a:lnTo>
                  <a:lnTo>
                    <a:pt x="38473" y="14916"/>
                  </a:lnTo>
                  <a:lnTo>
                    <a:pt x="35016" y="17372"/>
                  </a:lnTo>
                  <a:lnTo>
                    <a:pt x="31742" y="19919"/>
                  </a:lnTo>
                  <a:lnTo>
                    <a:pt x="28559" y="22647"/>
                  </a:lnTo>
                  <a:lnTo>
                    <a:pt x="25558" y="25558"/>
                  </a:lnTo>
                  <a:lnTo>
                    <a:pt x="22647" y="28559"/>
                  </a:lnTo>
                  <a:lnTo>
                    <a:pt x="19919" y="31742"/>
                  </a:lnTo>
                  <a:lnTo>
                    <a:pt x="17372" y="35107"/>
                  </a:lnTo>
                  <a:lnTo>
                    <a:pt x="14916" y="38473"/>
                  </a:lnTo>
                  <a:lnTo>
                    <a:pt x="12643" y="42020"/>
                  </a:lnTo>
                  <a:lnTo>
                    <a:pt x="10551" y="45658"/>
                  </a:lnTo>
                  <a:lnTo>
                    <a:pt x="8641" y="49478"/>
                  </a:lnTo>
                  <a:lnTo>
                    <a:pt x="6913" y="53297"/>
                  </a:lnTo>
                  <a:lnTo>
                    <a:pt x="5276" y="57299"/>
                  </a:lnTo>
                  <a:lnTo>
                    <a:pt x="3911" y="61301"/>
                  </a:lnTo>
                  <a:lnTo>
                    <a:pt x="2729" y="65485"/>
                  </a:lnTo>
                  <a:lnTo>
                    <a:pt x="1819" y="69669"/>
                  </a:lnTo>
                  <a:lnTo>
                    <a:pt x="1365" y="71851"/>
                  </a:lnTo>
                  <a:lnTo>
                    <a:pt x="1001" y="73943"/>
                  </a:lnTo>
                  <a:lnTo>
                    <a:pt x="728" y="76126"/>
                  </a:lnTo>
                  <a:lnTo>
                    <a:pt x="455" y="78309"/>
                  </a:lnTo>
                  <a:lnTo>
                    <a:pt x="273" y="80583"/>
                  </a:lnTo>
                  <a:lnTo>
                    <a:pt x="91" y="82765"/>
                  </a:lnTo>
                  <a:lnTo>
                    <a:pt x="0" y="85039"/>
                  </a:lnTo>
                  <a:lnTo>
                    <a:pt x="0" y="87222"/>
                  </a:lnTo>
                  <a:lnTo>
                    <a:pt x="0" y="87222"/>
                  </a:lnTo>
                  <a:lnTo>
                    <a:pt x="0" y="89496"/>
                  </a:lnTo>
                  <a:lnTo>
                    <a:pt x="91" y="91770"/>
                  </a:lnTo>
                  <a:lnTo>
                    <a:pt x="273" y="93952"/>
                  </a:lnTo>
                  <a:lnTo>
                    <a:pt x="455" y="96135"/>
                  </a:lnTo>
                  <a:lnTo>
                    <a:pt x="728" y="98318"/>
                  </a:lnTo>
                  <a:lnTo>
                    <a:pt x="1001" y="100501"/>
                  </a:lnTo>
                  <a:lnTo>
                    <a:pt x="1365" y="102684"/>
                  </a:lnTo>
                  <a:lnTo>
                    <a:pt x="1819" y="104866"/>
                  </a:lnTo>
                  <a:lnTo>
                    <a:pt x="2729" y="109050"/>
                  </a:lnTo>
                  <a:lnTo>
                    <a:pt x="3911" y="113234"/>
                  </a:lnTo>
                  <a:lnTo>
                    <a:pt x="5276" y="117236"/>
                  </a:lnTo>
                  <a:lnTo>
                    <a:pt x="6913" y="121238"/>
                  </a:lnTo>
                  <a:lnTo>
                    <a:pt x="8641" y="125057"/>
                  </a:lnTo>
                  <a:lnTo>
                    <a:pt x="10551" y="128786"/>
                  </a:lnTo>
                  <a:lnTo>
                    <a:pt x="12643" y="132515"/>
                  </a:lnTo>
                  <a:lnTo>
                    <a:pt x="14916" y="136062"/>
                  </a:lnTo>
                  <a:lnTo>
                    <a:pt x="17372" y="139428"/>
                  </a:lnTo>
                  <a:lnTo>
                    <a:pt x="19919" y="142702"/>
                  </a:lnTo>
                  <a:lnTo>
                    <a:pt x="22647" y="145885"/>
                  </a:lnTo>
                  <a:lnTo>
                    <a:pt x="25558" y="148886"/>
                  </a:lnTo>
                  <a:lnTo>
                    <a:pt x="28559" y="151797"/>
                  </a:lnTo>
                  <a:lnTo>
                    <a:pt x="31742" y="154525"/>
                  </a:lnTo>
                  <a:lnTo>
                    <a:pt x="35016" y="157163"/>
                  </a:lnTo>
                  <a:lnTo>
                    <a:pt x="38473" y="159619"/>
                  </a:lnTo>
                  <a:lnTo>
                    <a:pt x="42020" y="161892"/>
                  </a:lnTo>
                  <a:lnTo>
                    <a:pt x="45658" y="163984"/>
                  </a:lnTo>
                  <a:lnTo>
                    <a:pt x="49387" y="165894"/>
                  </a:lnTo>
                  <a:lnTo>
                    <a:pt x="53297" y="167622"/>
                  </a:lnTo>
                  <a:lnTo>
                    <a:pt x="57208" y="169168"/>
                  </a:lnTo>
                  <a:lnTo>
                    <a:pt x="61301" y="170533"/>
                  </a:lnTo>
                  <a:lnTo>
                    <a:pt x="65485" y="171715"/>
                  </a:lnTo>
                  <a:lnTo>
                    <a:pt x="69669" y="172715"/>
                  </a:lnTo>
                  <a:lnTo>
                    <a:pt x="71760" y="173079"/>
                  </a:lnTo>
                  <a:lnTo>
                    <a:pt x="73943" y="173443"/>
                  </a:lnTo>
                  <a:lnTo>
                    <a:pt x="76126" y="173807"/>
                  </a:lnTo>
                  <a:lnTo>
                    <a:pt x="78309" y="173989"/>
                  </a:lnTo>
                  <a:lnTo>
                    <a:pt x="80492" y="174262"/>
                  </a:lnTo>
                  <a:lnTo>
                    <a:pt x="82765" y="174353"/>
                  </a:lnTo>
                  <a:lnTo>
                    <a:pt x="84948" y="174444"/>
                  </a:lnTo>
                  <a:lnTo>
                    <a:pt x="87222" y="174444"/>
                  </a:lnTo>
                  <a:lnTo>
                    <a:pt x="87222" y="174444"/>
                  </a:lnTo>
                  <a:lnTo>
                    <a:pt x="89496" y="174444"/>
                  </a:lnTo>
                  <a:lnTo>
                    <a:pt x="91770" y="174353"/>
                  </a:lnTo>
                  <a:lnTo>
                    <a:pt x="93952" y="174262"/>
                  </a:lnTo>
                  <a:lnTo>
                    <a:pt x="96135" y="173989"/>
                  </a:lnTo>
                  <a:lnTo>
                    <a:pt x="98318" y="173807"/>
                  </a:lnTo>
                  <a:lnTo>
                    <a:pt x="100501" y="173443"/>
                  </a:lnTo>
                  <a:lnTo>
                    <a:pt x="102684" y="173079"/>
                  </a:lnTo>
                  <a:lnTo>
                    <a:pt x="104775" y="172715"/>
                  </a:lnTo>
                  <a:lnTo>
                    <a:pt x="109050" y="171715"/>
                  </a:lnTo>
                  <a:lnTo>
                    <a:pt x="113143" y="170533"/>
                  </a:lnTo>
                  <a:lnTo>
                    <a:pt x="117236" y="169168"/>
                  </a:lnTo>
                  <a:lnTo>
                    <a:pt x="121147" y="167622"/>
                  </a:lnTo>
                  <a:lnTo>
                    <a:pt x="125057" y="165894"/>
                  </a:lnTo>
                  <a:lnTo>
                    <a:pt x="128786" y="163984"/>
                  </a:lnTo>
                  <a:lnTo>
                    <a:pt x="132424" y="161892"/>
                  </a:lnTo>
                  <a:lnTo>
                    <a:pt x="135971" y="159619"/>
                  </a:lnTo>
                  <a:lnTo>
                    <a:pt x="139428" y="157163"/>
                  </a:lnTo>
                  <a:lnTo>
                    <a:pt x="142702" y="154525"/>
                  </a:lnTo>
                  <a:lnTo>
                    <a:pt x="145885" y="151797"/>
                  </a:lnTo>
                  <a:lnTo>
                    <a:pt x="148886" y="148886"/>
                  </a:lnTo>
                  <a:lnTo>
                    <a:pt x="151797" y="145885"/>
                  </a:lnTo>
                  <a:lnTo>
                    <a:pt x="154525" y="142702"/>
                  </a:lnTo>
                  <a:lnTo>
                    <a:pt x="157163" y="139428"/>
                  </a:lnTo>
                  <a:lnTo>
                    <a:pt x="159528" y="136062"/>
                  </a:lnTo>
                  <a:lnTo>
                    <a:pt x="161801" y="132515"/>
                  </a:lnTo>
                  <a:lnTo>
                    <a:pt x="163893" y="128786"/>
                  </a:lnTo>
                  <a:lnTo>
                    <a:pt x="165894" y="125057"/>
                  </a:lnTo>
                  <a:lnTo>
                    <a:pt x="167622" y="121238"/>
                  </a:lnTo>
                  <a:lnTo>
                    <a:pt x="169168" y="117236"/>
                  </a:lnTo>
                  <a:lnTo>
                    <a:pt x="170533" y="113234"/>
                  </a:lnTo>
                  <a:lnTo>
                    <a:pt x="171715" y="109050"/>
                  </a:lnTo>
                  <a:lnTo>
                    <a:pt x="172715" y="104866"/>
                  </a:lnTo>
                  <a:lnTo>
                    <a:pt x="173079" y="102684"/>
                  </a:lnTo>
                  <a:lnTo>
                    <a:pt x="173443" y="100501"/>
                  </a:lnTo>
                  <a:lnTo>
                    <a:pt x="173807" y="98318"/>
                  </a:lnTo>
                  <a:lnTo>
                    <a:pt x="173989" y="96135"/>
                  </a:lnTo>
                  <a:lnTo>
                    <a:pt x="174171" y="93952"/>
                  </a:lnTo>
                  <a:lnTo>
                    <a:pt x="174353" y="91770"/>
                  </a:lnTo>
                  <a:lnTo>
                    <a:pt x="174444" y="89496"/>
                  </a:lnTo>
                  <a:lnTo>
                    <a:pt x="174444" y="87222"/>
                  </a:lnTo>
                  <a:lnTo>
                    <a:pt x="174444" y="87222"/>
                  </a:lnTo>
                  <a:lnTo>
                    <a:pt x="174444" y="85039"/>
                  </a:lnTo>
                  <a:lnTo>
                    <a:pt x="174353" y="82765"/>
                  </a:lnTo>
                  <a:lnTo>
                    <a:pt x="174171" y="80583"/>
                  </a:lnTo>
                  <a:lnTo>
                    <a:pt x="173989" y="78309"/>
                  </a:lnTo>
                  <a:lnTo>
                    <a:pt x="173807" y="76126"/>
                  </a:lnTo>
                  <a:lnTo>
                    <a:pt x="173443" y="73943"/>
                  </a:lnTo>
                  <a:lnTo>
                    <a:pt x="173079" y="71851"/>
                  </a:lnTo>
                  <a:lnTo>
                    <a:pt x="172715" y="69669"/>
                  </a:lnTo>
                  <a:lnTo>
                    <a:pt x="171715" y="65485"/>
                  </a:lnTo>
                  <a:lnTo>
                    <a:pt x="170533" y="61301"/>
                  </a:lnTo>
                  <a:lnTo>
                    <a:pt x="169168" y="57299"/>
                  </a:lnTo>
                  <a:lnTo>
                    <a:pt x="167622" y="53297"/>
                  </a:lnTo>
                  <a:lnTo>
                    <a:pt x="165894" y="49478"/>
                  </a:lnTo>
                  <a:lnTo>
                    <a:pt x="163893" y="45658"/>
                  </a:lnTo>
                  <a:lnTo>
                    <a:pt x="161801" y="42020"/>
                  </a:lnTo>
                  <a:lnTo>
                    <a:pt x="159528" y="38473"/>
                  </a:lnTo>
                  <a:lnTo>
                    <a:pt x="157163" y="35107"/>
                  </a:lnTo>
                  <a:lnTo>
                    <a:pt x="154525" y="31742"/>
                  </a:lnTo>
                  <a:lnTo>
                    <a:pt x="151797" y="28559"/>
                  </a:lnTo>
                  <a:lnTo>
                    <a:pt x="148886" y="25558"/>
                  </a:lnTo>
                  <a:lnTo>
                    <a:pt x="145885" y="22647"/>
                  </a:lnTo>
                  <a:lnTo>
                    <a:pt x="142702" y="19919"/>
                  </a:lnTo>
                  <a:lnTo>
                    <a:pt x="139428" y="17372"/>
                  </a:lnTo>
                  <a:lnTo>
                    <a:pt x="135971" y="14916"/>
                  </a:lnTo>
                  <a:lnTo>
                    <a:pt x="132424" y="12643"/>
                  </a:lnTo>
                  <a:lnTo>
                    <a:pt x="128786" y="10551"/>
                  </a:lnTo>
                  <a:lnTo>
                    <a:pt x="125057" y="8641"/>
                  </a:lnTo>
                  <a:lnTo>
                    <a:pt x="121147" y="6913"/>
                  </a:lnTo>
                  <a:lnTo>
                    <a:pt x="117236" y="5276"/>
                  </a:lnTo>
                  <a:lnTo>
                    <a:pt x="113143" y="3911"/>
                  </a:lnTo>
                  <a:lnTo>
                    <a:pt x="109050" y="2729"/>
                  </a:lnTo>
                  <a:lnTo>
                    <a:pt x="104775" y="1819"/>
                  </a:lnTo>
                  <a:lnTo>
                    <a:pt x="102684" y="1365"/>
                  </a:lnTo>
                  <a:lnTo>
                    <a:pt x="100501" y="1001"/>
                  </a:lnTo>
                  <a:lnTo>
                    <a:pt x="98318" y="728"/>
                  </a:lnTo>
                  <a:lnTo>
                    <a:pt x="96135" y="455"/>
                  </a:lnTo>
                  <a:lnTo>
                    <a:pt x="93952" y="273"/>
                  </a:lnTo>
                  <a:lnTo>
                    <a:pt x="91770" y="182"/>
                  </a:lnTo>
                  <a:lnTo>
                    <a:pt x="89496" y="91"/>
                  </a:lnTo>
                  <a:lnTo>
                    <a:pt x="87222" y="0"/>
                  </a:lnTo>
                </a:path>
              </a:pathLst>
            </a:custGeom>
            <a:solidFill>
              <a:srgbClr val="CB2233">
                <a:alpha val="65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42"/>
            <p:cNvSpPr/>
            <p:nvPr/>
          </p:nvSpPr>
          <p:spPr>
            <a:xfrm>
              <a:off x="1190625" y="238125"/>
              <a:ext cx="5238750" cy="5238750"/>
            </a:xfrm>
            <a:custGeom>
              <a:rect b="b" l="l" r="r" t="t"/>
              <a:pathLst>
                <a:path extrusionOk="0" fill="none" h="209550" w="209550">
                  <a:moveTo>
                    <a:pt x="209550" y="104775"/>
                  </a:moveTo>
                  <a:lnTo>
                    <a:pt x="209550" y="104775"/>
                  </a:lnTo>
                  <a:lnTo>
                    <a:pt x="209550" y="107504"/>
                  </a:lnTo>
                  <a:lnTo>
                    <a:pt x="209459" y="110232"/>
                  </a:lnTo>
                  <a:lnTo>
                    <a:pt x="209277" y="112870"/>
                  </a:lnTo>
                  <a:lnTo>
                    <a:pt x="209004" y="115507"/>
                  </a:lnTo>
                  <a:lnTo>
                    <a:pt x="208731" y="118145"/>
                  </a:lnTo>
                  <a:lnTo>
                    <a:pt x="208368" y="120782"/>
                  </a:lnTo>
                  <a:lnTo>
                    <a:pt x="207913" y="123329"/>
                  </a:lnTo>
                  <a:lnTo>
                    <a:pt x="207458" y="125966"/>
                  </a:lnTo>
                  <a:lnTo>
                    <a:pt x="206912" y="128422"/>
                  </a:lnTo>
                  <a:lnTo>
                    <a:pt x="206276" y="130969"/>
                  </a:lnTo>
                  <a:lnTo>
                    <a:pt x="205548" y="133515"/>
                  </a:lnTo>
                  <a:lnTo>
                    <a:pt x="204821" y="135971"/>
                  </a:lnTo>
                  <a:lnTo>
                    <a:pt x="204093" y="138427"/>
                  </a:lnTo>
                  <a:lnTo>
                    <a:pt x="203183" y="140791"/>
                  </a:lnTo>
                  <a:lnTo>
                    <a:pt x="202274" y="143247"/>
                  </a:lnTo>
                  <a:lnTo>
                    <a:pt x="201364" y="145612"/>
                  </a:lnTo>
                  <a:lnTo>
                    <a:pt x="200273" y="147886"/>
                  </a:lnTo>
                  <a:lnTo>
                    <a:pt x="199273" y="150250"/>
                  </a:lnTo>
                  <a:lnTo>
                    <a:pt x="198090" y="152524"/>
                  </a:lnTo>
                  <a:lnTo>
                    <a:pt x="196908" y="154707"/>
                  </a:lnTo>
                  <a:lnTo>
                    <a:pt x="195726" y="156981"/>
                  </a:lnTo>
                  <a:lnTo>
                    <a:pt x="194361" y="159163"/>
                  </a:lnTo>
                  <a:lnTo>
                    <a:pt x="193088" y="161255"/>
                  </a:lnTo>
                  <a:lnTo>
                    <a:pt x="191633" y="163347"/>
                  </a:lnTo>
                  <a:lnTo>
                    <a:pt x="190268" y="165439"/>
                  </a:lnTo>
                  <a:lnTo>
                    <a:pt x="188722" y="167531"/>
                  </a:lnTo>
                  <a:lnTo>
                    <a:pt x="187176" y="169532"/>
                  </a:lnTo>
                  <a:lnTo>
                    <a:pt x="185630" y="171442"/>
                  </a:lnTo>
                  <a:lnTo>
                    <a:pt x="183993" y="173352"/>
                  </a:lnTo>
                  <a:lnTo>
                    <a:pt x="182356" y="175262"/>
                  </a:lnTo>
                  <a:lnTo>
                    <a:pt x="180628" y="177081"/>
                  </a:lnTo>
                  <a:lnTo>
                    <a:pt x="178900" y="178900"/>
                  </a:lnTo>
                  <a:lnTo>
                    <a:pt x="177081" y="180628"/>
                  </a:lnTo>
                  <a:lnTo>
                    <a:pt x="175262" y="182356"/>
                  </a:lnTo>
                  <a:lnTo>
                    <a:pt x="173352" y="183993"/>
                  </a:lnTo>
                  <a:lnTo>
                    <a:pt x="171442" y="185630"/>
                  </a:lnTo>
                  <a:lnTo>
                    <a:pt x="169441" y="187267"/>
                  </a:lnTo>
                  <a:lnTo>
                    <a:pt x="167440" y="188722"/>
                  </a:lnTo>
                  <a:lnTo>
                    <a:pt x="165439" y="190268"/>
                  </a:lnTo>
                  <a:lnTo>
                    <a:pt x="163347" y="191724"/>
                  </a:lnTo>
                  <a:lnTo>
                    <a:pt x="161255" y="193088"/>
                  </a:lnTo>
                  <a:lnTo>
                    <a:pt x="159163" y="194452"/>
                  </a:lnTo>
                  <a:lnTo>
                    <a:pt x="156981" y="195726"/>
                  </a:lnTo>
                  <a:lnTo>
                    <a:pt x="154707" y="196908"/>
                  </a:lnTo>
                  <a:lnTo>
                    <a:pt x="152524" y="198090"/>
                  </a:lnTo>
                  <a:lnTo>
                    <a:pt x="150250" y="199273"/>
                  </a:lnTo>
                  <a:lnTo>
                    <a:pt x="147886" y="200364"/>
                  </a:lnTo>
                  <a:lnTo>
                    <a:pt x="145612" y="201364"/>
                  </a:lnTo>
                  <a:lnTo>
                    <a:pt x="143247" y="202274"/>
                  </a:lnTo>
                  <a:lnTo>
                    <a:pt x="140791" y="203183"/>
                  </a:lnTo>
                  <a:lnTo>
                    <a:pt x="138427" y="204093"/>
                  </a:lnTo>
                  <a:lnTo>
                    <a:pt x="135971" y="204912"/>
                  </a:lnTo>
                  <a:lnTo>
                    <a:pt x="133515" y="205639"/>
                  </a:lnTo>
                  <a:lnTo>
                    <a:pt x="130969" y="206276"/>
                  </a:lnTo>
                  <a:lnTo>
                    <a:pt x="128422" y="206912"/>
                  </a:lnTo>
                  <a:lnTo>
                    <a:pt x="125876" y="207458"/>
                  </a:lnTo>
                  <a:lnTo>
                    <a:pt x="123329" y="207913"/>
                  </a:lnTo>
                  <a:lnTo>
                    <a:pt x="120782" y="208368"/>
                  </a:lnTo>
                  <a:lnTo>
                    <a:pt x="118145" y="208731"/>
                  </a:lnTo>
                  <a:lnTo>
                    <a:pt x="115507" y="209004"/>
                  </a:lnTo>
                  <a:lnTo>
                    <a:pt x="112870" y="209277"/>
                  </a:lnTo>
                  <a:lnTo>
                    <a:pt x="110141" y="209459"/>
                  </a:lnTo>
                  <a:lnTo>
                    <a:pt x="107504" y="209550"/>
                  </a:lnTo>
                  <a:lnTo>
                    <a:pt x="104775" y="209550"/>
                  </a:lnTo>
                  <a:lnTo>
                    <a:pt x="104775" y="209550"/>
                  </a:lnTo>
                  <a:lnTo>
                    <a:pt x="102046" y="209550"/>
                  </a:lnTo>
                  <a:lnTo>
                    <a:pt x="99409" y="209459"/>
                  </a:lnTo>
                  <a:lnTo>
                    <a:pt x="96771" y="209277"/>
                  </a:lnTo>
                  <a:lnTo>
                    <a:pt x="94043" y="209004"/>
                  </a:lnTo>
                  <a:lnTo>
                    <a:pt x="91405" y="208731"/>
                  </a:lnTo>
                  <a:lnTo>
                    <a:pt x="88859" y="208368"/>
                  </a:lnTo>
                  <a:lnTo>
                    <a:pt x="86221" y="207913"/>
                  </a:lnTo>
                  <a:lnTo>
                    <a:pt x="83674" y="207458"/>
                  </a:lnTo>
                  <a:lnTo>
                    <a:pt x="81128" y="206912"/>
                  </a:lnTo>
                  <a:lnTo>
                    <a:pt x="78581" y="206276"/>
                  </a:lnTo>
                  <a:lnTo>
                    <a:pt x="76126" y="205639"/>
                  </a:lnTo>
                  <a:lnTo>
                    <a:pt x="73670" y="204912"/>
                  </a:lnTo>
                  <a:lnTo>
                    <a:pt x="71214" y="204093"/>
                  </a:lnTo>
                  <a:lnTo>
                    <a:pt x="68759" y="203183"/>
                  </a:lnTo>
                  <a:lnTo>
                    <a:pt x="66394" y="202274"/>
                  </a:lnTo>
                  <a:lnTo>
                    <a:pt x="64029" y="201364"/>
                  </a:lnTo>
                  <a:lnTo>
                    <a:pt x="61664" y="200364"/>
                  </a:lnTo>
                  <a:lnTo>
                    <a:pt x="59391" y="199273"/>
                  </a:lnTo>
                  <a:lnTo>
                    <a:pt x="57117" y="198090"/>
                  </a:lnTo>
                  <a:lnTo>
                    <a:pt x="54843" y="196908"/>
                  </a:lnTo>
                  <a:lnTo>
                    <a:pt x="52660" y="195726"/>
                  </a:lnTo>
                  <a:lnTo>
                    <a:pt x="50478" y="194452"/>
                  </a:lnTo>
                  <a:lnTo>
                    <a:pt x="48295" y="193088"/>
                  </a:lnTo>
                  <a:lnTo>
                    <a:pt x="46203" y="191724"/>
                  </a:lnTo>
                  <a:lnTo>
                    <a:pt x="44111" y="190268"/>
                  </a:lnTo>
                  <a:lnTo>
                    <a:pt x="42110" y="188722"/>
                  </a:lnTo>
                  <a:lnTo>
                    <a:pt x="40109" y="187267"/>
                  </a:lnTo>
                  <a:lnTo>
                    <a:pt x="38108" y="185630"/>
                  </a:lnTo>
                  <a:lnTo>
                    <a:pt x="36198" y="183993"/>
                  </a:lnTo>
                  <a:lnTo>
                    <a:pt x="34379" y="182356"/>
                  </a:lnTo>
                  <a:lnTo>
                    <a:pt x="32469" y="180628"/>
                  </a:lnTo>
                  <a:lnTo>
                    <a:pt x="30741" y="178900"/>
                  </a:lnTo>
                  <a:lnTo>
                    <a:pt x="28922" y="177081"/>
                  </a:lnTo>
                  <a:lnTo>
                    <a:pt x="27194" y="175262"/>
                  </a:lnTo>
                  <a:lnTo>
                    <a:pt x="25557" y="173352"/>
                  </a:lnTo>
                  <a:lnTo>
                    <a:pt x="23920" y="171442"/>
                  </a:lnTo>
                  <a:lnTo>
                    <a:pt x="22374" y="169532"/>
                  </a:lnTo>
                  <a:lnTo>
                    <a:pt x="20828" y="167531"/>
                  </a:lnTo>
                  <a:lnTo>
                    <a:pt x="19372" y="165439"/>
                  </a:lnTo>
                  <a:lnTo>
                    <a:pt x="17917" y="163347"/>
                  </a:lnTo>
                  <a:lnTo>
                    <a:pt x="16553" y="161255"/>
                  </a:lnTo>
                  <a:lnTo>
                    <a:pt x="15189" y="159163"/>
                  </a:lnTo>
                  <a:lnTo>
                    <a:pt x="13915" y="156981"/>
                  </a:lnTo>
                  <a:lnTo>
                    <a:pt x="12642" y="154707"/>
                  </a:lnTo>
                  <a:lnTo>
                    <a:pt x="11460" y="152524"/>
                  </a:lnTo>
                  <a:lnTo>
                    <a:pt x="10368" y="150250"/>
                  </a:lnTo>
                  <a:lnTo>
                    <a:pt x="9277" y="147886"/>
                  </a:lnTo>
                  <a:lnTo>
                    <a:pt x="8276" y="145612"/>
                  </a:lnTo>
                  <a:lnTo>
                    <a:pt x="7276" y="143247"/>
                  </a:lnTo>
                  <a:lnTo>
                    <a:pt x="6367" y="140791"/>
                  </a:lnTo>
                  <a:lnTo>
                    <a:pt x="5548" y="138427"/>
                  </a:lnTo>
                  <a:lnTo>
                    <a:pt x="4729" y="135971"/>
                  </a:lnTo>
                  <a:lnTo>
                    <a:pt x="4002" y="133515"/>
                  </a:lnTo>
                  <a:lnTo>
                    <a:pt x="3274" y="130969"/>
                  </a:lnTo>
                  <a:lnTo>
                    <a:pt x="2729" y="128422"/>
                  </a:lnTo>
                  <a:lnTo>
                    <a:pt x="2183" y="125966"/>
                  </a:lnTo>
                  <a:lnTo>
                    <a:pt x="1637" y="123329"/>
                  </a:lnTo>
                  <a:lnTo>
                    <a:pt x="1182" y="120782"/>
                  </a:lnTo>
                  <a:lnTo>
                    <a:pt x="819" y="118145"/>
                  </a:lnTo>
                  <a:lnTo>
                    <a:pt x="546" y="115507"/>
                  </a:lnTo>
                  <a:lnTo>
                    <a:pt x="364" y="112870"/>
                  </a:lnTo>
                  <a:lnTo>
                    <a:pt x="182" y="110232"/>
                  </a:lnTo>
                  <a:lnTo>
                    <a:pt x="91" y="107504"/>
                  </a:lnTo>
                  <a:lnTo>
                    <a:pt x="0" y="104775"/>
                  </a:lnTo>
                  <a:lnTo>
                    <a:pt x="0" y="104775"/>
                  </a:lnTo>
                  <a:lnTo>
                    <a:pt x="91" y="102137"/>
                  </a:lnTo>
                  <a:lnTo>
                    <a:pt x="182" y="99409"/>
                  </a:lnTo>
                  <a:lnTo>
                    <a:pt x="364" y="96771"/>
                  </a:lnTo>
                  <a:lnTo>
                    <a:pt x="546" y="94134"/>
                  </a:lnTo>
                  <a:lnTo>
                    <a:pt x="819" y="91496"/>
                  </a:lnTo>
                  <a:lnTo>
                    <a:pt x="1182" y="88859"/>
                  </a:lnTo>
                  <a:lnTo>
                    <a:pt x="1637" y="86221"/>
                  </a:lnTo>
                  <a:lnTo>
                    <a:pt x="2183" y="83674"/>
                  </a:lnTo>
                  <a:lnTo>
                    <a:pt x="2729" y="81128"/>
                  </a:lnTo>
                  <a:lnTo>
                    <a:pt x="3274" y="78581"/>
                  </a:lnTo>
                  <a:lnTo>
                    <a:pt x="4002" y="76126"/>
                  </a:lnTo>
                  <a:lnTo>
                    <a:pt x="4729" y="73670"/>
                  </a:lnTo>
                  <a:lnTo>
                    <a:pt x="5548" y="71214"/>
                  </a:lnTo>
                  <a:lnTo>
                    <a:pt x="6367" y="68759"/>
                  </a:lnTo>
                  <a:lnTo>
                    <a:pt x="7276" y="66394"/>
                  </a:lnTo>
                  <a:lnTo>
                    <a:pt x="8276" y="64029"/>
                  </a:lnTo>
                  <a:lnTo>
                    <a:pt x="9277" y="61664"/>
                  </a:lnTo>
                  <a:lnTo>
                    <a:pt x="10368" y="59391"/>
                  </a:lnTo>
                  <a:lnTo>
                    <a:pt x="11460" y="57117"/>
                  </a:lnTo>
                  <a:lnTo>
                    <a:pt x="12642" y="54843"/>
                  </a:lnTo>
                  <a:lnTo>
                    <a:pt x="13915" y="52660"/>
                  </a:lnTo>
                  <a:lnTo>
                    <a:pt x="15189" y="50478"/>
                  </a:lnTo>
                  <a:lnTo>
                    <a:pt x="16553" y="48295"/>
                  </a:lnTo>
                  <a:lnTo>
                    <a:pt x="17917" y="46203"/>
                  </a:lnTo>
                  <a:lnTo>
                    <a:pt x="19372" y="44111"/>
                  </a:lnTo>
                  <a:lnTo>
                    <a:pt x="20828" y="42110"/>
                  </a:lnTo>
                  <a:lnTo>
                    <a:pt x="22374" y="40109"/>
                  </a:lnTo>
                  <a:lnTo>
                    <a:pt x="23920" y="38199"/>
                  </a:lnTo>
                  <a:lnTo>
                    <a:pt x="25557" y="36198"/>
                  </a:lnTo>
                  <a:lnTo>
                    <a:pt x="27194" y="34379"/>
                  </a:lnTo>
                  <a:lnTo>
                    <a:pt x="28922" y="32560"/>
                  </a:lnTo>
                  <a:lnTo>
                    <a:pt x="30741" y="30741"/>
                  </a:lnTo>
                  <a:lnTo>
                    <a:pt x="32469" y="28922"/>
                  </a:lnTo>
                  <a:lnTo>
                    <a:pt x="34379" y="27285"/>
                  </a:lnTo>
                  <a:lnTo>
                    <a:pt x="36198" y="25557"/>
                  </a:lnTo>
                  <a:lnTo>
                    <a:pt x="38108" y="23920"/>
                  </a:lnTo>
                  <a:lnTo>
                    <a:pt x="40109" y="22374"/>
                  </a:lnTo>
                  <a:lnTo>
                    <a:pt x="42110" y="20828"/>
                  </a:lnTo>
                  <a:lnTo>
                    <a:pt x="44111" y="19372"/>
                  </a:lnTo>
                  <a:lnTo>
                    <a:pt x="46203" y="17917"/>
                  </a:lnTo>
                  <a:lnTo>
                    <a:pt x="48295" y="16553"/>
                  </a:lnTo>
                  <a:lnTo>
                    <a:pt x="50478" y="15189"/>
                  </a:lnTo>
                  <a:lnTo>
                    <a:pt x="52660" y="13915"/>
                  </a:lnTo>
                  <a:lnTo>
                    <a:pt x="54843" y="12642"/>
                  </a:lnTo>
                  <a:lnTo>
                    <a:pt x="57117" y="11460"/>
                  </a:lnTo>
                  <a:lnTo>
                    <a:pt x="59391" y="10368"/>
                  </a:lnTo>
                  <a:lnTo>
                    <a:pt x="61664" y="9277"/>
                  </a:lnTo>
                  <a:lnTo>
                    <a:pt x="64029" y="8276"/>
                  </a:lnTo>
                  <a:lnTo>
                    <a:pt x="66394" y="7276"/>
                  </a:lnTo>
                  <a:lnTo>
                    <a:pt x="68759" y="6367"/>
                  </a:lnTo>
                  <a:lnTo>
                    <a:pt x="71214" y="5548"/>
                  </a:lnTo>
                  <a:lnTo>
                    <a:pt x="73670" y="4729"/>
                  </a:lnTo>
                  <a:lnTo>
                    <a:pt x="76126" y="4002"/>
                  </a:lnTo>
                  <a:lnTo>
                    <a:pt x="78581" y="3365"/>
                  </a:lnTo>
                  <a:lnTo>
                    <a:pt x="81128" y="2729"/>
                  </a:lnTo>
                  <a:lnTo>
                    <a:pt x="83674" y="2183"/>
                  </a:lnTo>
                  <a:lnTo>
                    <a:pt x="86221" y="1637"/>
                  </a:lnTo>
                  <a:lnTo>
                    <a:pt x="88859" y="1273"/>
                  </a:lnTo>
                  <a:lnTo>
                    <a:pt x="91405" y="910"/>
                  </a:lnTo>
                  <a:lnTo>
                    <a:pt x="94043" y="546"/>
                  </a:lnTo>
                  <a:lnTo>
                    <a:pt x="96771" y="364"/>
                  </a:lnTo>
                  <a:lnTo>
                    <a:pt x="99409" y="182"/>
                  </a:lnTo>
                  <a:lnTo>
                    <a:pt x="102046" y="91"/>
                  </a:lnTo>
                  <a:lnTo>
                    <a:pt x="104775" y="0"/>
                  </a:lnTo>
                  <a:lnTo>
                    <a:pt x="104775" y="0"/>
                  </a:lnTo>
                  <a:lnTo>
                    <a:pt x="107504" y="91"/>
                  </a:lnTo>
                  <a:lnTo>
                    <a:pt x="110141" y="182"/>
                  </a:lnTo>
                  <a:lnTo>
                    <a:pt x="112870" y="364"/>
                  </a:lnTo>
                  <a:lnTo>
                    <a:pt x="115507" y="546"/>
                  </a:lnTo>
                  <a:lnTo>
                    <a:pt x="118145" y="910"/>
                  </a:lnTo>
                  <a:lnTo>
                    <a:pt x="120782" y="1273"/>
                  </a:lnTo>
                  <a:lnTo>
                    <a:pt x="123329" y="1637"/>
                  </a:lnTo>
                  <a:lnTo>
                    <a:pt x="125876" y="2183"/>
                  </a:lnTo>
                  <a:lnTo>
                    <a:pt x="128422" y="2729"/>
                  </a:lnTo>
                  <a:lnTo>
                    <a:pt x="130969" y="3365"/>
                  </a:lnTo>
                  <a:lnTo>
                    <a:pt x="133515" y="4002"/>
                  </a:lnTo>
                  <a:lnTo>
                    <a:pt x="135971" y="4729"/>
                  </a:lnTo>
                  <a:lnTo>
                    <a:pt x="138427" y="5548"/>
                  </a:lnTo>
                  <a:lnTo>
                    <a:pt x="140791" y="6367"/>
                  </a:lnTo>
                  <a:lnTo>
                    <a:pt x="143247" y="7276"/>
                  </a:lnTo>
                  <a:lnTo>
                    <a:pt x="145612" y="8276"/>
                  </a:lnTo>
                  <a:lnTo>
                    <a:pt x="147886" y="9277"/>
                  </a:lnTo>
                  <a:lnTo>
                    <a:pt x="150250" y="10368"/>
                  </a:lnTo>
                  <a:lnTo>
                    <a:pt x="152524" y="11460"/>
                  </a:lnTo>
                  <a:lnTo>
                    <a:pt x="154707" y="12642"/>
                  </a:lnTo>
                  <a:lnTo>
                    <a:pt x="156981" y="13915"/>
                  </a:lnTo>
                  <a:lnTo>
                    <a:pt x="159163" y="15189"/>
                  </a:lnTo>
                  <a:lnTo>
                    <a:pt x="161255" y="16553"/>
                  </a:lnTo>
                  <a:lnTo>
                    <a:pt x="163347" y="17917"/>
                  </a:lnTo>
                  <a:lnTo>
                    <a:pt x="165439" y="19372"/>
                  </a:lnTo>
                  <a:lnTo>
                    <a:pt x="167440" y="20828"/>
                  </a:lnTo>
                  <a:lnTo>
                    <a:pt x="169441" y="22374"/>
                  </a:lnTo>
                  <a:lnTo>
                    <a:pt x="171442" y="23920"/>
                  </a:lnTo>
                  <a:lnTo>
                    <a:pt x="173352" y="25557"/>
                  </a:lnTo>
                  <a:lnTo>
                    <a:pt x="175262" y="27285"/>
                  </a:lnTo>
                  <a:lnTo>
                    <a:pt x="177081" y="28922"/>
                  </a:lnTo>
                  <a:lnTo>
                    <a:pt x="178900" y="30741"/>
                  </a:lnTo>
                  <a:lnTo>
                    <a:pt x="180628" y="32560"/>
                  </a:lnTo>
                  <a:lnTo>
                    <a:pt x="182356" y="34379"/>
                  </a:lnTo>
                  <a:lnTo>
                    <a:pt x="183993" y="36198"/>
                  </a:lnTo>
                  <a:lnTo>
                    <a:pt x="185630" y="38199"/>
                  </a:lnTo>
                  <a:lnTo>
                    <a:pt x="187176" y="40109"/>
                  </a:lnTo>
                  <a:lnTo>
                    <a:pt x="188722" y="42110"/>
                  </a:lnTo>
                  <a:lnTo>
                    <a:pt x="190268" y="44111"/>
                  </a:lnTo>
                  <a:lnTo>
                    <a:pt x="191633" y="46203"/>
                  </a:lnTo>
                  <a:lnTo>
                    <a:pt x="193088" y="48295"/>
                  </a:lnTo>
                  <a:lnTo>
                    <a:pt x="194361" y="50478"/>
                  </a:lnTo>
                  <a:lnTo>
                    <a:pt x="195726" y="52660"/>
                  </a:lnTo>
                  <a:lnTo>
                    <a:pt x="196908" y="54843"/>
                  </a:lnTo>
                  <a:lnTo>
                    <a:pt x="198090" y="57117"/>
                  </a:lnTo>
                  <a:lnTo>
                    <a:pt x="199273" y="59391"/>
                  </a:lnTo>
                  <a:lnTo>
                    <a:pt x="200273" y="61664"/>
                  </a:lnTo>
                  <a:lnTo>
                    <a:pt x="201364" y="64029"/>
                  </a:lnTo>
                  <a:lnTo>
                    <a:pt x="202274" y="66394"/>
                  </a:lnTo>
                  <a:lnTo>
                    <a:pt x="203183" y="68759"/>
                  </a:lnTo>
                  <a:lnTo>
                    <a:pt x="204093" y="71214"/>
                  </a:lnTo>
                  <a:lnTo>
                    <a:pt x="204821" y="73670"/>
                  </a:lnTo>
                  <a:lnTo>
                    <a:pt x="205548" y="76126"/>
                  </a:lnTo>
                  <a:lnTo>
                    <a:pt x="206276" y="78581"/>
                  </a:lnTo>
                  <a:lnTo>
                    <a:pt x="206912" y="81128"/>
                  </a:lnTo>
                  <a:lnTo>
                    <a:pt x="207458" y="83674"/>
                  </a:lnTo>
                  <a:lnTo>
                    <a:pt x="207913" y="86221"/>
                  </a:lnTo>
                  <a:lnTo>
                    <a:pt x="208368" y="88859"/>
                  </a:lnTo>
                  <a:lnTo>
                    <a:pt x="208731" y="91496"/>
                  </a:lnTo>
                  <a:lnTo>
                    <a:pt x="209004" y="94134"/>
                  </a:lnTo>
                  <a:lnTo>
                    <a:pt x="209277" y="96771"/>
                  </a:lnTo>
                  <a:lnTo>
                    <a:pt x="209459" y="99409"/>
                  </a:lnTo>
                  <a:lnTo>
                    <a:pt x="209550" y="102137"/>
                  </a:lnTo>
                  <a:lnTo>
                    <a:pt x="209550" y="104775"/>
                  </a:lnTo>
                </a:path>
              </a:pathLst>
            </a:custGeom>
            <a:solidFill>
              <a:srgbClr val="CB2233">
                <a:alpha val="65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13" name="Google Shape;513;p42"/>
          <p:cNvSpPr txBox="1"/>
          <p:nvPr/>
        </p:nvSpPr>
        <p:spPr>
          <a:xfrm>
            <a:off x="4906500" y="4870500"/>
            <a:ext cx="3780300" cy="196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500">
                <a:solidFill>
                  <a:srgbClr val="FFFFFF"/>
                </a:solidFill>
                <a:latin typeface="Roboto Light"/>
                <a:ea typeface="Roboto Light"/>
                <a:cs typeface="Roboto Light"/>
                <a:sym typeface="Roboto Light"/>
              </a:rPr>
              <a:t>© 8x8, Inc. All Rights Reserved.</a:t>
            </a:r>
            <a:endParaRPr sz="500">
              <a:solidFill>
                <a:srgbClr val="FFFFFF"/>
              </a:solidFill>
              <a:latin typeface="Roboto Light"/>
              <a:ea typeface="Roboto Light"/>
              <a:cs typeface="Roboto Light"/>
              <a:sym typeface="Roboto Light"/>
            </a:endParaRPr>
          </a:p>
        </p:txBody>
      </p:sp>
      <p:sp>
        <p:nvSpPr>
          <p:cNvPr id="514" name="Google Shape;514;p42"/>
          <p:cNvSpPr txBox="1"/>
          <p:nvPr>
            <p:ph type="title"/>
          </p:nvPr>
        </p:nvSpPr>
        <p:spPr>
          <a:xfrm>
            <a:off x="694944" y="1828800"/>
            <a:ext cx="7543800" cy="1238400"/>
          </a:xfrm>
          <a:prstGeom prst="rect">
            <a:avLst/>
          </a:prstGeom>
          <a:noFill/>
          <a:ln>
            <a:noFill/>
          </a:ln>
        </p:spPr>
        <p:txBody>
          <a:bodyPr anchorCtr="0" anchor="t" bIns="0" lIns="0" spcFirstLastPara="1" rIns="0" wrap="square" tIns="0">
            <a:noAutofit/>
          </a:bodyPr>
          <a:lstStyle>
            <a:lvl1pPr lvl="0" rtl="0">
              <a:lnSpc>
                <a:spcPct val="90000"/>
              </a:lnSpc>
              <a:spcBef>
                <a:spcPts val="0"/>
              </a:spcBef>
              <a:spcAft>
                <a:spcPts val="0"/>
              </a:spcAft>
              <a:buClr>
                <a:schemeClr val="lt1"/>
              </a:buClr>
              <a:buSzPts val="4800"/>
              <a:buNone/>
              <a:defRPr sz="4800">
                <a:solidFill>
                  <a:schemeClr val="lt1"/>
                </a:solidFill>
              </a:defRPr>
            </a:lvl1pPr>
            <a:lvl2pPr lvl="1" rtl="0">
              <a:lnSpc>
                <a:spcPct val="90000"/>
              </a:lnSpc>
              <a:spcBef>
                <a:spcPts val="0"/>
              </a:spcBef>
              <a:spcAft>
                <a:spcPts val="0"/>
              </a:spcAft>
              <a:buClr>
                <a:schemeClr val="lt1"/>
              </a:buClr>
              <a:buSzPts val="4800"/>
              <a:buFont typeface="Roboto Slab"/>
              <a:buNone/>
              <a:defRPr sz="4800">
                <a:solidFill>
                  <a:schemeClr val="lt1"/>
                </a:solidFill>
                <a:latin typeface="Roboto Slab"/>
                <a:ea typeface="Roboto Slab"/>
                <a:cs typeface="Roboto Slab"/>
                <a:sym typeface="Roboto Slab"/>
              </a:defRPr>
            </a:lvl2pPr>
            <a:lvl3pPr lvl="2" rtl="0">
              <a:lnSpc>
                <a:spcPct val="90000"/>
              </a:lnSpc>
              <a:spcBef>
                <a:spcPts val="0"/>
              </a:spcBef>
              <a:spcAft>
                <a:spcPts val="0"/>
              </a:spcAft>
              <a:buClr>
                <a:schemeClr val="lt1"/>
              </a:buClr>
              <a:buSzPts val="4800"/>
              <a:buFont typeface="Roboto Slab"/>
              <a:buNone/>
              <a:defRPr sz="4800">
                <a:solidFill>
                  <a:schemeClr val="lt1"/>
                </a:solidFill>
                <a:latin typeface="Roboto Slab"/>
                <a:ea typeface="Roboto Slab"/>
                <a:cs typeface="Roboto Slab"/>
                <a:sym typeface="Roboto Slab"/>
              </a:defRPr>
            </a:lvl3pPr>
            <a:lvl4pPr lvl="3" rtl="0">
              <a:lnSpc>
                <a:spcPct val="90000"/>
              </a:lnSpc>
              <a:spcBef>
                <a:spcPts val="0"/>
              </a:spcBef>
              <a:spcAft>
                <a:spcPts val="0"/>
              </a:spcAft>
              <a:buClr>
                <a:schemeClr val="lt1"/>
              </a:buClr>
              <a:buSzPts val="4800"/>
              <a:buFont typeface="Roboto Slab"/>
              <a:buNone/>
              <a:defRPr sz="4800">
                <a:solidFill>
                  <a:schemeClr val="lt1"/>
                </a:solidFill>
                <a:latin typeface="Roboto Slab"/>
                <a:ea typeface="Roboto Slab"/>
                <a:cs typeface="Roboto Slab"/>
                <a:sym typeface="Roboto Slab"/>
              </a:defRPr>
            </a:lvl4pPr>
            <a:lvl5pPr lvl="4" rtl="0">
              <a:lnSpc>
                <a:spcPct val="90000"/>
              </a:lnSpc>
              <a:spcBef>
                <a:spcPts val="0"/>
              </a:spcBef>
              <a:spcAft>
                <a:spcPts val="0"/>
              </a:spcAft>
              <a:buClr>
                <a:schemeClr val="lt1"/>
              </a:buClr>
              <a:buSzPts val="4800"/>
              <a:buFont typeface="Roboto Slab"/>
              <a:buNone/>
              <a:defRPr sz="4800">
                <a:solidFill>
                  <a:schemeClr val="lt1"/>
                </a:solidFill>
                <a:latin typeface="Roboto Slab"/>
                <a:ea typeface="Roboto Slab"/>
                <a:cs typeface="Roboto Slab"/>
                <a:sym typeface="Roboto Slab"/>
              </a:defRPr>
            </a:lvl5pPr>
            <a:lvl6pPr lvl="5" rtl="0">
              <a:lnSpc>
                <a:spcPct val="90000"/>
              </a:lnSpc>
              <a:spcBef>
                <a:spcPts val="0"/>
              </a:spcBef>
              <a:spcAft>
                <a:spcPts val="0"/>
              </a:spcAft>
              <a:buClr>
                <a:schemeClr val="lt1"/>
              </a:buClr>
              <a:buSzPts val="4800"/>
              <a:buFont typeface="Roboto Slab"/>
              <a:buNone/>
              <a:defRPr sz="4800">
                <a:solidFill>
                  <a:schemeClr val="lt1"/>
                </a:solidFill>
                <a:latin typeface="Roboto Slab"/>
                <a:ea typeface="Roboto Slab"/>
                <a:cs typeface="Roboto Slab"/>
                <a:sym typeface="Roboto Slab"/>
              </a:defRPr>
            </a:lvl6pPr>
            <a:lvl7pPr lvl="6" rtl="0">
              <a:lnSpc>
                <a:spcPct val="90000"/>
              </a:lnSpc>
              <a:spcBef>
                <a:spcPts val="0"/>
              </a:spcBef>
              <a:spcAft>
                <a:spcPts val="0"/>
              </a:spcAft>
              <a:buClr>
                <a:schemeClr val="lt1"/>
              </a:buClr>
              <a:buSzPts val="4800"/>
              <a:buFont typeface="Roboto Slab"/>
              <a:buNone/>
              <a:defRPr sz="4800">
                <a:solidFill>
                  <a:schemeClr val="lt1"/>
                </a:solidFill>
                <a:latin typeface="Roboto Slab"/>
                <a:ea typeface="Roboto Slab"/>
                <a:cs typeface="Roboto Slab"/>
                <a:sym typeface="Roboto Slab"/>
              </a:defRPr>
            </a:lvl7pPr>
            <a:lvl8pPr lvl="7" rtl="0">
              <a:lnSpc>
                <a:spcPct val="90000"/>
              </a:lnSpc>
              <a:spcBef>
                <a:spcPts val="0"/>
              </a:spcBef>
              <a:spcAft>
                <a:spcPts val="0"/>
              </a:spcAft>
              <a:buClr>
                <a:schemeClr val="lt1"/>
              </a:buClr>
              <a:buSzPts val="4800"/>
              <a:buFont typeface="Roboto Slab"/>
              <a:buNone/>
              <a:defRPr sz="4800">
                <a:solidFill>
                  <a:schemeClr val="lt1"/>
                </a:solidFill>
                <a:latin typeface="Roboto Slab"/>
                <a:ea typeface="Roboto Slab"/>
                <a:cs typeface="Roboto Slab"/>
                <a:sym typeface="Roboto Slab"/>
              </a:defRPr>
            </a:lvl8pPr>
            <a:lvl9pPr lvl="8" rtl="0">
              <a:lnSpc>
                <a:spcPct val="90000"/>
              </a:lnSpc>
              <a:spcBef>
                <a:spcPts val="0"/>
              </a:spcBef>
              <a:spcAft>
                <a:spcPts val="0"/>
              </a:spcAft>
              <a:buClr>
                <a:schemeClr val="lt1"/>
              </a:buClr>
              <a:buSzPts val="4800"/>
              <a:buFont typeface="Roboto Slab"/>
              <a:buNone/>
              <a:defRPr sz="4800">
                <a:solidFill>
                  <a:schemeClr val="lt1"/>
                </a:solidFill>
                <a:latin typeface="Roboto Slab"/>
                <a:ea typeface="Roboto Slab"/>
                <a:cs typeface="Roboto Slab"/>
                <a:sym typeface="Roboto Slab"/>
              </a:defRPr>
            </a:lvl9pPr>
          </a:lstStyle>
          <a:p/>
        </p:txBody>
      </p:sp>
      <p:sp>
        <p:nvSpPr>
          <p:cNvPr id="515" name="Google Shape;515;p42"/>
          <p:cNvSpPr txBox="1"/>
          <p:nvPr>
            <p:ph idx="1" type="subTitle"/>
          </p:nvPr>
        </p:nvSpPr>
        <p:spPr>
          <a:xfrm>
            <a:off x="694944" y="3255264"/>
            <a:ext cx="7528800" cy="2307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None/>
              <a:defRPr sz="1600">
                <a:solidFill>
                  <a:schemeClr val="lt1"/>
                </a:solidFill>
                <a:latin typeface="Roboto Light"/>
                <a:ea typeface="Roboto Light"/>
                <a:cs typeface="Roboto Light"/>
                <a:sym typeface="Roboto Light"/>
              </a:defRPr>
            </a:lvl1pPr>
            <a:lvl2pPr lvl="1" rtl="0">
              <a:spcBef>
                <a:spcPts val="600"/>
              </a:spcBef>
              <a:spcAft>
                <a:spcPts val="0"/>
              </a:spcAft>
              <a:buNone/>
              <a:defRPr>
                <a:solidFill>
                  <a:schemeClr val="lt1"/>
                </a:solidFill>
              </a:defRPr>
            </a:lvl2pPr>
            <a:lvl3pPr lvl="2" rtl="0">
              <a:spcBef>
                <a:spcPts val="600"/>
              </a:spcBef>
              <a:spcAft>
                <a:spcPts val="0"/>
              </a:spcAft>
              <a:buNone/>
              <a:defRPr>
                <a:solidFill>
                  <a:schemeClr val="lt1"/>
                </a:solidFill>
              </a:defRPr>
            </a:lvl3pPr>
            <a:lvl4pPr lvl="3" rtl="0">
              <a:spcBef>
                <a:spcPts val="600"/>
              </a:spcBef>
              <a:spcAft>
                <a:spcPts val="0"/>
              </a:spcAft>
              <a:buNone/>
              <a:defRPr>
                <a:solidFill>
                  <a:schemeClr val="lt1"/>
                </a:solidFill>
              </a:defRPr>
            </a:lvl4pPr>
            <a:lvl5pPr lvl="4" rtl="0">
              <a:spcBef>
                <a:spcPts val="600"/>
              </a:spcBef>
              <a:spcAft>
                <a:spcPts val="0"/>
              </a:spcAft>
              <a:buNone/>
              <a:defRPr>
                <a:solidFill>
                  <a:schemeClr val="lt1"/>
                </a:solidFill>
              </a:defRPr>
            </a:lvl5pPr>
            <a:lvl6pPr lvl="5" rtl="0">
              <a:spcBef>
                <a:spcPts val="600"/>
              </a:spcBef>
              <a:spcAft>
                <a:spcPts val="0"/>
              </a:spcAft>
              <a:buNone/>
              <a:defRPr>
                <a:solidFill>
                  <a:schemeClr val="lt1"/>
                </a:solidFill>
              </a:defRPr>
            </a:lvl6pPr>
            <a:lvl7pPr lvl="6" rtl="0">
              <a:spcBef>
                <a:spcPts val="600"/>
              </a:spcBef>
              <a:spcAft>
                <a:spcPts val="0"/>
              </a:spcAft>
              <a:buNone/>
              <a:defRPr>
                <a:solidFill>
                  <a:schemeClr val="lt1"/>
                </a:solidFill>
              </a:defRPr>
            </a:lvl7pPr>
            <a:lvl8pPr lvl="7" rtl="0">
              <a:spcBef>
                <a:spcPts val="600"/>
              </a:spcBef>
              <a:spcAft>
                <a:spcPts val="0"/>
              </a:spcAft>
              <a:buNone/>
              <a:defRPr>
                <a:solidFill>
                  <a:schemeClr val="lt1"/>
                </a:solidFill>
              </a:defRPr>
            </a:lvl8pPr>
            <a:lvl9pPr lvl="8" rtl="0">
              <a:spcBef>
                <a:spcPts val="600"/>
              </a:spcBef>
              <a:spcAft>
                <a:spcPts val="600"/>
              </a:spcAft>
              <a:buNone/>
              <a:defRPr>
                <a:solidFill>
                  <a:schemeClr val="lt1"/>
                </a:solidFill>
              </a:defRPr>
            </a:lvl9pPr>
          </a:lstStyle>
          <a:p/>
        </p:txBody>
      </p:sp>
      <p:grpSp>
        <p:nvGrpSpPr>
          <p:cNvPr id="516" name="Google Shape;516;p42"/>
          <p:cNvGrpSpPr/>
          <p:nvPr/>
        </p:nvGrpSpPr>
        <p:grpSpPr>
          <a:xfrm>
            <a:off x="8244939" y="138151"/>
            <a:ext cx="695041" cy="903684"/>
            <a:chOff x="1793050" y="238125"/>
            <a:chExt cx="4033900" cy="5238750"/>
          </a:xfrm>
        </p:grpSpPr>
        <p:sp>
          <p:nvSpPr>
            <p:cNvPr id="517" name="Google Shape;517;p42"/>
            <p:cNvSpPr/>
            <p:nvPr/>
          </p:nvSpPr>
          <p:spPr>
            <a:xfrm>
              <a:off x="1793050" y="238125"/>
              <a:ext cx="4033900" cy="4033925"/>
            </a:xfrm>
            <a:custGeom>
              <a:rect b="b" l="l" r="r" t="t"/>
              <a:pathLst>
                <a:path extrusionOk="0" h="161357" w="161356">
                  <a:moveTo>
                    <a:pt x="80712" y="18219"/>
                  </a:moveTo>
                  <a:lnTo>
                    <a:pt x="83944" y="18288"/>
                  </a:lnTo>
                  <a:lnTo>
                    <a:pt x="87106" y="18494"/>
                  </a:lnTo>
                  <a:lnTo>
                    <a:pt x="90200" y="18906"/>
                  </a:lnTo>
                  <a:lnTo>
                    <a:pt x="93294" y="19456"/>
                  </a:lnTo>
                  <a:lnTo>
                    <a:pt x="96319" y="20144"/>
                  </a:lnTo>
                  <a:lnTo>
                    <a:pt x="99275" y="20969"/>
                  </a:lnTo>
                  <a:lnTo>
                    <a:pt x="102162" y="22000"/>
                  </a:lnTo>
                  <a:lnTo>
                    <a:pt x="105050" y="23100"/>
                  </a:lnTo>
                  <a:lnTo>
                    <a:pt x="107800" y="24338"/>
                  </a:lnTo>
                  <a:lnTo>
                    <a:pt x="110481" y="25713"/>
                  </a:lnTo>
                  <a:lnTo>
                    <a:pt x="113094" y="27225"/>
                  </a:lnTo>
                  <a:lnTo>
                    <a:pt x="115637" y="28875"/>
                  </a:lnTo>
                  <a:lnTo>
                    <a:pt x="118112" y="30594"/>
                  </a:lnTo>
                  <a:lnTo>
                    <a:pt x="120450" y="32450"/>
                  </a:lnTo>
                  <a:lnTo>
                    <a:pt x="122719" y="34444"/>
                  </a:lnTo>
                  <a:lnTo>
                    <a:pt x="124850" y="36506"/>
                  </a:lnTo>
                  <a:lnTo>
                    <a:pt x="126981" y="38638"/>
                  </a:lnTo>
                  <a:lnTo>
                    <a:pt x="128906" y="40906"/>
                  </a:lnTo>
                  <a:lnTo>
                    <a:pt x="130762" y="43313"/>
                  </a:lnTo>
                  <a:lnTo>
                    <a:pt x="132481" y="45719"/>
                  </a:lnTo>
                  <a:lnTo>
                    <a:pt x="134131" y="48263"/>
                  </a:lnTo>
                  <a:lnTo>
                    <a:pt x="135644" y="50875"/>
                  </a:lnTo>
                  <a:lnTo>
                    <a:pt x="137019" y="53556"/>
                  </a:lnTo>
                  <a:lnTo>
                    <a:pt x="138256" y="56375"/>
                  </a:lnTo>
                  <a:lnTo>
                    <a:pt x="139356" y="59194"/>
                  </a:lnTo>
                  <a:lnTo>
                    <a:pt x="140387" y="62081"/>
                  </a:lnTo>
                  <a:lnTo>
                    <a:pt x="141212" y="65038"/>
                  </a:lnTo>
                  <a:lnTo>
                    <a:pt x="141900" y="68063"/>
                  </a:lnTo>
                  <a:lnTo>
                    <a:pt x="142450" y="71156"/>
                  </a:lnTo>
                  <a:lnTo>
                    <a:pt x="142862" y="74250"/>
                  </a:lnTo>
                  <a:lnTo>
                    <a:pt x="143069" y="77413"/>
                  </a:lnTo>
                  <a:lnTo>
                    <a:pt x="143206" y="80644"/>
                  </a:lnTo>
                  <a:lnTo>
                    <a:pt x="143069" y="83875"/>
                  </a:lnTo>
                  <a:lnTo>
                    <a:pt x="142862" y="87038"/>
                  </a:lnTo>
                  <a:lnTo>
                    <a:pt x="142450" y="90200"/>
                  </a:lnTo>
                  <a:lnTo>
                    <a:pt x="141900" y="93225"/>
                  </a:lnTo>
                  <a:lnTo>
                    <a:pt x="141212" y="96250"/>
                  </a:lnTo>
                  <a:lnTo>
                    <a:pt x="140387" y="99206"/>
                  </a:lnTo>
                  <a:lnTo>
                    <a:pt x="139356" y="102163"/>
                  </a:lnTo>
                  <a:lnTo>
                    <a:pt x="138256" y="104981"/>
                  </a:lnTo>
                  <a:lnTo>
                    <a:pt x="137019" y="107731"/>
                  </a:lnTo>
                  <a:lnTo>
                    <a:pt x="135644" y="110413"/>
                  </a:lnTo>
                  <a:lnTo>
                    <a:pt x="134131" y="113025"/>
                  </a:lnTo>
                  <a:lnTo>
                    <a:pt x="132481" y="115569"/>
                  </a:lnTo>
                  <a:lnTo>
                    <a:pt x="130762" y="118044"/>
                  </a:lnTo>
                  <a:lnTo>
                    <a:pt x="128906" y="120381"/>
                  </a:lnTo>
                  <a:lnTo>
                    <a:pt x="126981" y="122650"/>
                  </a:lnTo>
                  <a:lnTo>
                    <a:pt x="124850" y="124850"/>
                  </a:lnTo>
                  <a:lnTo>
                    <a:pt x="122719" y="126913"/>
                  </a:lnTo>
                  <a:lnTo>
                    <a:pt x="120450" y="128838"/>
                  </a:lnTo>
                  <a:lnTo>
                    <a:pt x="118112" y="130694"/>
                  </a:lnTo>
                  <a:lnTo>
                    <a:pt x="115637" y="132481"/>
                  </a:lnTo>
                  <a:lnTo>
                    <a:pt x="113094" y="134063"/>
                  </a:lnTo>
                  <a:lnTo>
                    <a:pt x="110481" y="135575"/>
                  </a:lnTo>
                  <a:lnTo>
                    <a:pt x="107800" y="136950"/>
                  </a:lnTo>
                  <a:lnTo>
                    <a:pt x="105050" y="138256"/>
                  </a:lnTo>
                  <a:lnTo>
                    <a:pt x="102162" y="139356"/>
                  </a:lnTo>
                  <a:lnTo>
                    <a:pt x="99275" y="140319"/>
                  </a:lnTo>
                  <a:lnTo>
                    <a:pt x="96319" y="141144"/>
                  </a:lnTo>
                  <a:lnTo>
                    <a:pt x="93294" y="141831"/>
                  </a:lnTo>
                  <a:lnTo>
                    <a:pt x="90200" y="142381"/>
                  </a:lnTo>
                  <a:lnTo>
                    <a:pt x="87106" y="142794"/>
                  </a:lnTo>
                  <a:lnTo>
                    <a:pt x="83944" y="143069"/>
                  </a:lnTo>
                  <a:lnTo>
                    <a:pt x="80712" y="143138"/>
                  </a:lnTo>
                  <a:lnTo>
                    <a:pt x="77481" y="143069"/>
                  </a:lnTo>
                  <a:lnTo>
                    <a:pt x="74319" y="142794"/>
                  </a:lnTo>
                  <a:lnTo>
                    <a:pt x="71225" y="142381"/>
                  </a:lnTo>
                  <a:lnTo>
                    <a:pt x="68131" y="141831"/>
                  </a:lnTo>
                  <a:lnTo>
                    <a:pt x="65106" y="141144"/>
                  </a:lnTo>
                  <a:lnTo>
                    <a:pt x="62150" y="140319"/>
                  </a:lnTo>
                  <a:lnTo>
                    <a:pt x="59194" y="139356"/>
                  </a:lnTo>
                  <a:lnTo>
                    <a:pt x="56375" y="138256"/>
                  </a:lnTo>
                  <a:lnTo>
                    <a:pt x="53625" y="136950"/>
                  </a:lnTo>
                  <a:lnTo>
                    <a:pt x="50944" y="135575"/>
                  </a:lnTo>
                  <a:lnTo>
                    <a:pt x="48331" y="134063"/>
                  </a:lnTo>
                  <a:lnTo>
                    <a:pt x="45787" y="132481"/>
                  </a:lnTo>
                  <a:lnTo>
                    <a:pt x="43312" y="130694"/>
                  </a:lnTo>
                  <a:lnTo>
                    <a:pt x="40975" y="128838"/>
                  </a:lnTo>
                  <a:lnTo>
                    <a:pt x="38706" y="126913"/>
                  </a:lnTo>
                  <a:lnTo>
                    <a:pt x="36506" y="124850"/>
                  </a:lnTo>
                  <a:lnTo>
                    <a:pt x="34444" y="122650"/>
                  </a:lnTo>
                  <a:lnTo>
                    <a:pt x="32519" y="120381"/>
                  </a:lnTo>
                  <a:lnTo>
                    <a:pt x="30662" y="118044"/>
                  </a:lnTo>
                  <a:lnTo>
                    <a:pt x="28875" y="115569"/>
                  </a:lnTo>
                  <a:lnTo>
                    <a:pt x="27294" y="113025"/>
                  </a:lnTo>
                  <a:lnTo>
                    <a:pt x="25781" y="110413"/>
                  </a:lnTo>
                  <a:lnTo>
                    <a:pt x="24406" y="107731"/>
                  </a:lnTo>
                  <a:lnTo>
                    <a:pt x="23169" y="104981"/>
                  </a:lnTo>
                  <a:lnTo>
                    <a:pt x="22000" y="102163"/>
                  </a:lnTo>
                  <a:lnTo>
                    <a:pt x="21037" y="99206"/>
                  </a:lnTo>
                  <a:lnTo>
                    <a:pt x="20212" y="96250"/>
                  </a:lnTo>
                  <a:lnTo>
                    <a:pt x="19525" y="93225"/>
                  </a:lnTo>
                  <a:lnTo>
                    <a:pt x="18975" y="90200"/>
                  </a:lnTo>
                  <a:lnTo>
                    <a:pt x="18562" y="87038"/>
                  </a:lnTo>
                  <a:lnTo>
                    <a:pt x="18287" y="83875"/>
                  </a:lnTo>
                  <a:lnTo>
                    <a:pt x="18219" y="80644"/>
                  </a:lnTo>
                  <a:lnTo>
                    <a:pt x="18287" y="77413"/>
                  </a:lnTo>
                  <a:lnTo>
                    <a:pt x="18562" y="74250"/>
                  </a:lnTo>
                  <a:lnTo>
                    <a:pt x="18975" y="71156"/>
                  </a:lnTo>
                  <a:lnTo>
                    <a:pt x="19525" y="68063"/>
                  </a:lnTo>
                  <a:lnTo>
                    <a:pt x="20212" y="65038"/>
                  </a:lnTo>
                  <a:lnTo>
                    <a:pt x="21037" y="62081"/>
                  </a:lnTo>
                  <a:lnTo>
                    <a:pt x="22000" y="59194"/>
                  </a:lnTo>
                  <a:lnTo>
                    <a:pt x="23169" y="56375"/>
                  </a:lnTo>
                  <a:lnTo>
                    <a:pt x="24406" y="53556"/>
                  </a:lnTo>
                  <a:lnTo>
                    <a:pt x="25781" y="50875"/>
                  </a:lnTo>
                  <a:lnTo>
                    <a:pt x="27294" y="48263"/>
                  </a:lnTo>
                  <a:lnTo>
                    <a:pt x="28875" y="45719"/>
                  </a:lnTo>
                  <a:lnTo>
                    <a:pt x="30662" y="43313"/>
                  </a:lnTo>
                  <a:lnTo>
                    <a:pt x="32519" y="40906"/>
                  </a:lnTo>
                  <a:lnTo>
                    <a:pt x="34444" y="38638"/>
                  </a:lnTo>
                  <a:lnTo>
                    <a:pt x="36506" y="36506"/>
                  </a:lnTo>
                  <a:lnTo>
                    <a:pt x="38706" y="34444"/>
                  </a:lnTo>
                  <a:lnTo>
                    <a:pt x="40975" y="32450"/>
                  </a:lnTo>
                  <a:lnTo>
                    <a:pt x="43312" y="30594"/>
                  </a:lnTo>
                  <a:lnTo>
                    <a:pt x="45787" y="28875"/>
                  </a:lnTo>
                  <a:lnTo>
                    <a:pt x="48331" y="27225"/>
                  </a:lnTo>
                  <a:lnTo>
                    <a:pt x="50944" y="25713"/>
                  </a:lnTo>
                  <a:lnTo>
                    <a:pt x="53625" y="24338"/>
                  </a:lnTo>
                  <a:lnTo>
                    <a:pt x="56375" y="23100"/>
                  </a:lnTo>
                  <a:lnTo>
                    <a:pt x="59194" y="22000"/>
                  </a:lnTo>
                  <a:lnTo>
                    <a:pt x="62150" y="20969"/>
                  </a:lnTo>
                  <a:lnTo>
                    <a:pt x="65106" y="20144"/>
                  </a:lnTo>
                  <a:lnTo>
                    <a:pt x="68131" y="19456"/>
                  </a:lnTo>
                  <a:lnTo>
                    <a:pt x="71225" y="18906"/>
                  </a:lnTo>
                  <a:lnTo>
                    <a:pt x="74319" y="18494"/>
                  </a:lnTo>
                  <a:lnTo>
                    <a:pt x="77481" y="18288"/>
                  </a:lnTo>
                  <a:lnTo>
                    <a:pt x="80712" y="18219"/>
                  </a:lnTo>
                  <a:close/>
                  <a:moveTo>
                    <a:pt x="78650" y="0"/>
                  </a:moveTo>
                  <a:lnTo>
                    <a:pt x="76587" y="69"/>
                  </a:lnTo>
                  <a:lnTo>
                    <a:pt x="74525" y="206"/>
                  </a:lnTo>
                  <a:lnTo>
                    <a:pt x="72462" y="413"/>
                  </a:lnTo>
                  <a:lnTo>
                    <a:pt x="70400" y="619"/>
                  </a:lnTo>
                  <a:lnTo>
                    <a:pt x="68406" y="894"/>
                  </a:lnTo>
                  <a:lnTo>
                    <a:pt x="66412" y="1238"/>
                  </a:lnTo>
                  <a:lnTo>
                    <a:pt x="64419" y="1650"/>
                  </a:lnTo>
                  <a:lnTo>
                    <a:pt x="62494" y="2063"/>
                  </a:lnTo>
                  <a:lnTo>
                    <a:pt x="60569" y="2544"/>
                  </a:lnTo>
                  <a:lnTo>
                    <a:pt x="58644" y="3025"/>
                  </a:lnTo>
                  <a:lnTo>
                    <a:pt x="56719" y="3644"/>
                  </a:lnTo>
                  <a:lnTo>
                    <a:pt x="54862" y="4194"/>
                  </a:lnTo>
                  <a:lnTo>
                    <a:pt x="52937" y="4881"/>
                  </a:lnTo>
                  <a:lnTo>
                    <a:pt x="51150" y="5569"/>
                  </a:lnTo>
                  <a:lnTo>
                    <a:pt x="49294" y="6325"/>
                  </a:lnTo>
                  <a:lnTo>
                    <a:pt x="47506" y="7081"/>
                  </a:lnTo>
                  <a:lnTo>
                    <a:pt x="45719" y="7975"/>
                  </a:lnTo>
                  <a:lnTo>
                    <a:pt x="44000" y="8800"/>
                  </a:lnTo>
                  <a:lnTo>
                    <a:pt x="42281" y="9694"/>
                  </a:lnTo>
                  <a:lnTo>
                    <a:pt x="40562" y="10656"/>
                  </a:lnTo>
                  <a:lnTo>
                    <a:pt x="38844" y="11688"/>
                  </a:lnTo>
                  <a:lnTo>
                    <a:pt x="37194" y="12719"/>
                  </a:lnTo>
                  <a:lnTo>
                    <a:pt x="35612" y="13750"/>
                  </a:lnTo>
                  <a:lnTo>
                    <a:pt x="34031" y="14850"/>
                  </a:lnTo>
                  <a:lnTo>
                    <a:pt x="32450" y="16019"/>
                  </a:lnTo>
                  <a:lnTo>
                    <a:pt x="30869" y="17188"/>
                  </a:lnTo>
                  <a:lnTo>
                    <a:pt x="29425" y="18425"/>
                  </a:lnTo>
                  <a:lnTo>
                    <a:pt x="27912" y="19663"/>
                  </a:lnTo>
                  <a:lnTo>
                    <a:pt x="26469" y="20969"/>
                  </a:lnTo>
                  <a:lnTo>
                    <a:pt x="25025" y="22275"/>
                  </a:lnTo>
                  <a:lnTo>
                    <a:pt x="23650" y="23581"/>
                  </a:lnTo>
                  <a:lnTo>
                    <a:pt x="22344" y="25025"/>
                  </a:lnTo>
                  <a:lnTo>
                    <a:pt x="20969" y="26400"/>
                  </a:lnTo>
                  <a:lnTo>
                    <a:pt x="19731" y="27844"/>
                  </a:lnTo>
                  <a:lnTo>
                    <a:pt x="18425" y="29356"/>
                  </a:lnTo>
                  <a:lnTo>
                    <a:pt x="17256" y="30869"/>
                  </a:lnTo>
                  <a:lnTo>
                    <a:pt x="16087" y="32381"/>
                  </a:lnTo>
                  <a:lnTo>
                    <a:pt x="14919" y="33963"/>
                  </a:lnTo>
                  <a:lnTo>
                    <a:pt x="13819" y="35544"/>
                  </a:lnTo>
                  <a:lnTo>
                    <a:pt x="12719" y="37194"/>
                  </a:lnTo>
                  <a:lnTo>
                    <a:pt x="11687" y="38844"/>
                  </a:lnTo>
                  <a:lnTo>
                    <a:pt x="10725" y="40494"/>
                  </a:lnTo>
                  <a:lnTo>
                    <a:pt x="9762" y="42213"/>
                  </a:lnTo>
                  <a:lnTo>
                    <a:pt x="8869" y="43931"/>
                  </a:lnTo>
                  <a:lnTo>
                    <a:pt x="7975" y="45650"/>
                  </a:lnTo>
                  <a:lnTo>
                    <a:pt x="7150" y="47438"/>
                  </a:lnTo>
                  <a:lnTo>
                    <a:pt x="6394" y="49225"/>
                  </a:lnTo>
                  <a:lnTo>
                    <a:pt x="5637" y="51081"/>
                  </a:lnTo>
                  <a:lnTo>
                    <a:pt x="4950" y="52938"/>
                  </a:lnTo>
                  <a:lnTo>
                    <a:pt x="4262" y="54794"/>
                  </a:lnTo>
                  <a:lnTo>
                    <a:pt x="3644" y="56650"/>
                  </a:lnTo>
                  <a:lnTo>
                    <a:pt x="3094" y="58575"/>
                  </a:lnTo>
                  <a:lnTo>
                    <a:pt x="2544" y="60500"/>
                  </a:lnTo>
                  <a:lnTo>
                    <a:pt x="2131" y="62425"/>
                  </a:lnTo>
                  <a:lnTo>
                    <a:pt x="1650" y="64419"/>
                  </a:lnTo>
                  <a:lnTo>
                    <a:pt x="1306" y="66344"/>
                  </a:lnTo>
                  <a:lnTo>
                    <a:pt x="963" y="68406"/>
                  </a:lnTo>
                  <a:lnTo>
                    <a:pt x="688" y="70400"/>
                  </a:lnTo>
                  <a:lnTo>
                    <a:pt x="481" y="72394"/>
                  </a:lnTo>
                  <a:lnTo>
                    <a:pt x="275" y="74456"/>
                  </a:lnTo>
                  <a:lnTo>
                    <a:pt x="138" y="76519"/>
                  </a:lnTo>
                  <a:lnTo>
                    <a:pt x="69" y="78581"/>
                  </a:lnTo>
                  <a:lnTo>
                    <a:pt x="0" y="80644"/>
                  </a:lnTo>
                  <a:lnTo>
                    <a:pt x="69" y="82706"/>
                  </a:lnTo>
                  <a:lnTo>
                    <a:pt x="138" y="84838"/>
                  </a:lnTo>
                  <a:lnTo>
                    <a:pt x="275" y="86831"/>
                  </a:lnTo>
                  <a:lnTo>
                    <a:pt x="481" y="88894"/>
                  </a:lnTo>
                  <a:lnTo>
                    <a:pt x="688" y="90956"/>
                  </a:lnTo>
                  <a:lnTo>
                    <a:pt x="963" y="92950"/>
                  </a:lnTo>
                  <a:lnTo>
                    <a:pt x="1306" y="94944"/>
                  </a:lnTo>
                  <a:lnTo>
                    <a:pt x="1650" y="96938"/>
                  </a:lnTo>
                  <a:lnTo>
                    <a:pt x="2131" y="98863"/>
                  </a:lnTo>
                  <a:lnTo>
                    <a:pt x="2544" y="100788"/>
                  </a:lnTo>
                  <a:lnTo>
                    <a:pt x="3094" y="102713"/>
                  </a:lnTo>
                  <a:lnTo>
                    <a:pt x="3644" y="104638"/>
                  </a:lnTo>
                  <a:lnTo>
                    <a:pt x="4262" y="106563"/>
                  </a:lnTo>
                  <a:lnTo>
                    <a:pt x="4950" y="108419"/>
                  </a:lnTo>
                  <a:lnTo>
                    <a:pt x="5637" y="110206"/>
                  </a:lnTo>
                  <a:lnTo>
                    <a:pt x="6394" y="112063"/>
                  </a:lnTo>
                  <a:lnTo>
                    <a:pt x="7150" y="113850"/>
                  </a:lnTo>
                  <a:lnTo>
                    <a:pt x="7975" y="115638"/>
                  </a:lnTo>
                  <a:lnTo>
                    <a:pt x="8869" y="117356"/>
                  </a:lnTo>
                  <a:lnTo>
                    <a:pt x="9762" y="119144"/>
                  </a:lnTo>
                  <a:lnTo>
                    <a:pt x="10725" y="120794"/>
                  </a:lnTo>
                  <a:lnTo>
                    <a:pt x="11687" y="122513"/>
                  </a:lnTo>
                  <a:lnTo>
                    <a:pt x="12719" y="124163"/>
                  </a:lnTo>
                  <a:lnTo>
                    <a:pt x="13819" y="125744"/>
                  </a:lnTo>
                  <a:lnTo>
                    <a:pt x="14919" y="127325"/>
                  </a:lnTo>
                  <a:lnTo>
                    <a:pt x="16087" y="128906"/>
                  </a:lnTo>
                  <a:lnTo>
                    <a:pt x="17256" y="130488"/>
                  </a:lnTo>
                  <a:lnTo>
                    <a:pt x="18425" y="132000"/>
                  </a:lnTo>
                  <a:lnTo>
                    <a:pt x="19731" y="133444"/>
                  </a:lnTo>
                  <a:lnTo>
                    <a:pt x="20969" y="134888"/>
                  </a:lnTo>
                  <a:lnTo>
                    <a:pt x="22344" y="136331"/>
                  </a:lnTo>
                  <a:lnTo>
                    <a:pt x="23650" y="137706"/>
                  </a:lnTo>
                  <a:lnTo>
                    <a:pt x="25025" y="139081"/>
                  </a:lnTo>
                  <a:lnTo>
                    <a:pt x="26469" y="140388"/>
                  </a:lnTo>
                  <a:lnTo>
                    <a:pt x="27912" y="141625"/>
                  </a:lnTo>
                  <a:lnTo>
                    <a:pt x="29425" y="142931"/>
                  </a:lnTo>
                  <a:lnTo>
                    <a:pt x="30869" y="144100"/>
                  </a:lnTo>
                  <a:lnTo>
                    <a:pt x="32450" y="145338"/>
                  </a:lnTo>
                  <a:lnTo>
                    <a:pt x="34031" y="146438"/>
                  </a:lnTo>
                  <a:lnTo>
                    <a:pt x="35612" y="147538"/>
                  </a:lnTo>
                  <a:lnTo>
                    <a:pt x="37194" y="148638"/>
                  </a:lnTo>
                  <a:lnTo>
                    <a:pt x="38844" y="149669"/>
                  </a:lnTo>
                  <a:lnTo>
                    <a:pt x="40562" y="150631"/>
                  </a:lnTo>
                  <a:lnTo>
                    <a:pt x="42281" y="151594"/>
                  </a:lnTo>
                  <a:lnTo>
                    <a:pt x="44000" y="152488"/>
                  </a:lnTo>
                  <a:lnTo>
                    <a:pt x="45719" y="153381"/>
                  </a:lnTo>
                  <a:lnTo>
                    <a:pt x="47506" y="154206"/>
                  </a:lnTo>
                  <a:lnTo>
                    <a:pt x="49294" y="154963"/>
                  </a:lnTo>
                  <a:lnTo>
                    <a:pt x="51150" y="155719"/>
                  </a:lnTo>
                  <a:lnTo>
                    <a:pt x="52937" y="156406"/>
                  </a:lnTo>
                  <a:lnTo>
                    <a:pt x="54862" y="157094"/>
                  </a:lnTo>
                  <a:lnTo>
                    <a:pt x="56719" y="157713"/>
                  </a:lnTo>
                  <a:lnTo>
                    <a:pt x="58644" y="158263"/>
                  </a:lnTo>
                  <a:lnTo>
                    <a:pt x="60569" y="158813"/>
                  </a:lnTo>
                  <a:lnTo>
                    <a:pt x="62494" y="159294"/>
                  </a:lnTo>
                  <a:lnTo>
                    <a:pt x="64419" y="159706"/>
                  </a:lnTo>
                  <a:lnTo>
                    <a:pt x="66412" y="160050"/>
                  </a:lnTo>
                  <a:lnTo>
                    <a:pt x="68406" y="160394"/>
                  </a:lnTo>
                  <a:lnTo>
                    <a:pt x="70400" y="160669"/>
                  </a:lnTo>
                  <a:lnTo>
                    <a:pt x="72462" y="160944"/>
                  </a:lnTo>
                  <a:lnTo>
                    <a:pt x="74525" y="161081"/>
                  </a:lnTo>
                  <a:lnTo>
                    <a:pt x="76587" y="161219"/>
                  </a:lnTo>
                  <a:lnTo>
                    <a:pt x="78650" y="161288"/>
                  </a:lnTo>
                  <a:lnTo>
                    <a:pt x="80712" y="161356"/>
                  </a:lnTo>
                  <a:lnTo>
                    <a:pt x="82775" y="161288"/>
                  </a:lnTo>
                  <a:lnTo>
                    <a:pt x="84837" y="161219"/>
                  </a:lnTo>
                  <a:lnTo>
                    <a:pt x="86900" y="161081"/>
                  </a:lnTo>
                  <a:lnTo>
                    <a:pt x="88962" y="160944"/>
                  </a:lnTo>
                  <a:lnTo>
                    <a:pt x="90956" y="160669"/>
                  </a:lnTo>
                  <a:lnTo>
                    <a:pt x="93019" y="160394"/>
                  </a:lnTo>
                  <a:lnTo>
                    <a:pt x="95012" y="160050"/>
                  </a:lnTo>
                  <a:lnTo>
                    <a:pt x="96937" y="159706"/>
                  </a:lnTo>
                  <a:lnTo>
                    <a:pt x="98931" y="159294"/>
                  </a:lnTo>
                  <a:lnTo>
                    <a:pt x="100856" y="158813"/>
                  </a:lnTo>
                  <a:lnTo>
                    <a:pt x="102781" y="158263"/>
                  </a:lnTo>
                  <a:lnTo>
                    <a:pt x="104706" y="157713"/>
                  </a:lnTo>
                  <a:lnTo>
                    <a:pt x="106562" y="157094"/>
                  </a:lnTo>
                  <a:lnTo>
                    <a:pt x="108419" y="156406"/>
                  </a:lnTo>
                  <a:lnTo>
                    <a:pt x="110275" y="155719"/>
                  </a:lnTo>
                  <a:lnTo>
                    <a:pt x="112131" y="154963"/>
                  </a:lnTo>
                  <a:lnTo>
                    <a:pt x="113919" y="154206"/>
                  </a:lnTo>
                  <a:lnTo>
                    <a:pt x="115706" y="153381"/>
                  </a:lnTo>
                  <a:lnTo>
                    <a:pt x="117425" y="152488"/>
                  </a:lnTo>
                  <a:lnTo>
                    <a:pt x="119144" y="151594"/>
                  </a:lnTo>
                  <a:lnTo>
                    <a:pt x="120862" y="150631"/>
                  </a:lnTo>
                  <a:lnTo>
                    <a:pt x="122512" y="149669"/>
                  </a:lnTo>
                  <a:lnTo>
                    <a:pt x="124162" y="148638"/>
                  </a:lnTo>
                  <a:lnTo>
                    <a:pt x="125812" y="147538"/>
                  </a:lnTo>
                  <a:lnTo>
                    <a:pt x="127394" y="146438"/>
                  </a:lnTo>
                  <a:lnTo>
                    <a:pt x="128975" y="145338"/>
                  </a:lnTo>
                  <a:lnTo>
                    <a:pt x="130487" y="144100"/>
                  </a:lnTo>
                  <a:lnTo>
                    <a:pt x="132000" y="142931"/>
                  </a:lnTo>
                  <a:lnTo>
                    <a:pt x="133512" y="141625"/>
                  </a:lnTo>
                  <a:lnTo>
                    <a:pt x="134956" y="140388"/>
                  </a:lnTo>
                  <a:lnTo>
                    <a:pt x="136400" y="139081"/>
                  </a:lnTo>
                  <a:lnTo>
                    <a:pt x="137775" y="137706"/>
                  </a:lnTo>
                  <a:lnTo>
                    <a:pt x="139081" y="136331"/>
                  </a:lnTo>
                  <a:lnTo>
                    <a:pt x="140387" y="134888"/>
                  </a:lnTo>
                  <a:lnTo>
                    <a:pt x="141694" y="133444"/>
                  </a:lnTo>
                  <a:lnTo>
                    <a:pt x="142931" y="132000"/>
                  </a:lnTo>
                  <a:lnTo>
                    <a:pt x="144169" y="130488"/>
                  </a:lnTo>
                  <a:lnTo>
                    <a:pt x="145337" y="128906"/>
                  </a:lnTo>
                  <a:lnTo>
                    <a:pt x="146506" y="127325"/>
                  </a:lnTo>
                  <a:lnTo>
                    <a:pt x="147606" y="125744"/>
                  </a:lnTo>
                  <a:lnTo>
                    <a:pt x="148637" y="124163"/>
                  </a:lnTo>
                  <a:lnTo>
                    <a:pt x="149669" y="122513"/>
                  </a:lnTo>
                  <a:lnTo>
                    <a:pt x="150700" y="120794"/>
                  </a:lnTo>
                  <a:lnTo>
                    <a:pt x="151662" y="119144"/>
                  </a:lnTo>
                  <a:lnTo>
                    <a:pt x="152556" y="117356"/>
                  </a:lnTo>
                  <a:lnTo>
                    <a:pt x="153450" y="115638"/>
                  </a:lnTo>
                  <a:lnTo>
                    <a:pt x="154275" y="113850"/>
                  </a:lnTo>
                  <a:lnTo>
                    <a:pt x="155031" y="112063"/>
                  </a:lnTo>
                  <a:lnTo>
                    <a:pt x="155787" y="110206"/>
                  </a:lnTo>
                  <a:lnTo>
                    <a:pt x="156475" y="108419"/>
                  </a:lnTo>
                  <a:lnTo>
                    <a:pt x="157162" y="106563"/>
                  </a:lnTo>
                  <a:lnTo>
                    <a:pt x="157781" y="104638"/>
                  </a:lnTo>
                  <a:lnTo>
                    <a:pt x="158331" y="102713"/>
                  </a:lnTo>
                  <a:lnTo>
                    <a:pt x="158812" y="100788"/>
                  </a:lnTo>
                  <a:lnTo>
                    <a:pt x="159294" y="98863"/>
                  </a:lnTo>
                  <a:lnTo>
                    <a:pt x="159706" y="96938"/>
                  </a:lnTo>
                  <a:lnTo>
                    <a:pt x="160119" y="94944"/>
                  </a:lnTo>
                  <a:lnTo>
                    <a:pt x="160462" y="92950"/>
                  </a:lnTo>
                  <a:lnTo>
                    <a:pt x="160737" y="90956"/>
                  </a:lnTo>
                  <a:lnTo>
                    <a:pt x="160944" y="88894"/>
                  </a:lnTo>
                  <a:lnTo>
                    <a:pt x="161150" y="86831"/>
                  </a:lnTo>
                  <a:lnTo>
                    <a:pt x="161287" y="84838"/>
                  </a:lnTo>
                  <a:lnTo>
                    <a:pt x="161356" y="82706"/>
                  </a:lnTo>
                  <a:lnTo>
                    <a:pt x="161356" y="80644"/>
                  </a:lnTo>
                  <a:lnTo>
                    <a:pt x="161356" y="78581"/>
                  </a:lnTo>
                  <a:lnTo>
                    <a:pt x="161287" y="76519"/>
                  </a:lnTo>
                  <a:lnTo>
                    <a:pt x="161150" y="74456"/>
                  </a:lnTo>
                  <a:lnTo>
                    <a:pt x="160944" y="72394"/>
                  </a:lnTo>
                  <a:lnTo>
                    <a:pt x="160737" y="70400"/>
                  </a:lnTo>
                  <a:lnTo>
                    <a:pt x="160462" y="68406"/>
                  </a:lnTo>
                  <a:lnTo>
                    <a:pt x="160119" y="66344"/>
                  </a:lnTo>
                  <a:lnTo>
                    <a:pt x="159706" y="64419"/>
                  </a:lnTo>
                  <a:lnTo>
                    <a:pt x="159294" y="62425"/>
                  </a:lnTo>
                  <a:lnTo>
                    <a:pt x="158812" y="60500"/>
                  </a:lnTo>
                  <a:lnTo>
                    <a:pt x="158331" y="58575"/>
                  </a:lnTo>
                  <a:lnTo>
                    <a:pt x="157781" y="56650"/>
                  </a:lnTo>
                  <a:lnTo>
                    <a:pt x="157162" y="54794"/>
                  </a:lnTo>
                  <a:lnTo>
                    <a:pt x="156475" y="52938"/>
                  </a:lnTo>
                  <a:lnTo>
                    <a:pt x="155787" y="51081"/>
                  </a:lnTo>
                  <a:lnTo>
                    <a:pt x="155031" y="49225"/>
                  </a:lnTo>
                  <a:lnTo>
                    <a:pt x="154275" y="47438"/>
                  </a:lnTo>
                  <a:lnTo>
                    <a:pt x="153450" y="45650"/>
                  </a:lnTo>
                  <a:lnTo>
                    <a:pt x="152556" y="43931"/>
                  </a:lnTo>
                  <a:lnTo>
                    <a:pt x="151662" y="42213"/>
                  </a:lnTo>
                  <a:lnTo>
                    <a:pt x="150700" y="40494"/>
                  </a:lnTo>
                  <a:lnTo>
                    <a:pt x="149669" y="38844"/>
                  </a:lnTo>
                  <a:lnTo>
                    <a:pt x="148637" y="37194"/>
                  </a:lnTo>
                  <a:lnTo>
                    <a:pt x="147606" y="35544"/>
                  </a:lnTo>
                  <a:lnTo>
                    <a:pt x="146506" y="33963"/>
                  </a:lnTo>
                  <a:lnTo>
                    <a:pt x="145337" y="32381"/>
                  </a:lnTo>
                  <a:lnTo>
                    <a:pt x="144169" y="30869"/>
                  </a:lnTo>
                  <a:lnTo>
                    <a:pt x="142931" y="29356"/>
                  </a:lnTo>
                  <a:lnTo>
                    <a:pt x="141694" y="27844"/>
                  </a:lnTo>
                  <a:lnTo>
                    <a:pt x="140387" y="26400"/>
                  </a:lnTo>
                  <a:lnTo>
                    <a:pt x="139081" y="25025"/>
                  </a:lnTo>
                  <a:lnTo>
                    <a:pt x="137775" y="23581"/>
                  </a:lnTo>
                  <a:lnTo>
                    <a:pt x="136400" y="22275"/>
                  </a:lnTo>
                  <a:lnTo>
                    <a:pt x="134956" y="20969"/>
                  </a:lnTo>
                  <a:lnTo>
                    <a:pt x="133512" y="19663"/>
                  </a:lnTo>
                  <a:lnTo>
                    <a:pt x="132000" y="18425"/>
                  </a:lnTo>
                  <a:lnTo>
                    <a:pt x="130487" y="17188"/>
                  </a:lnTo>
                  <a:lnTo>
                    <a:pt x="128975" y="16019"/>
                  </a:lnTo>
                  <a:lnTo>
                    <a:pt x="127394" y="14850"/>
                  </a:lnTo>
                  <a:lnTo>
                    <a:pt x="125812" y="13750"/>
                  </a:lnTo>
                  <a:lnTo>
                    <a:pt x="124162" y="12719"/>
                  </a:lnTo>
                  <a:lnTo>
                    <a:pt x="122512" y="11688"/>
                  </a:lnTo>
                  <a:lnTo>
                    <a:pt x="120862" y="10656"/>
                  </a:lnTo>
                  <a:lnTo>
                    <a:pt x="119144" y="9694"/>
                  </a:lnTo>
                  <a:lnTo>
                    <a:pt x="117425" y="8800"/>
                  </a:lnTo>
                  <a:lnTo>
                    <a:pt x="115706" y="7975"/>
                  </a:lnTo>
                  <a:lnTo>
                    <a:pt x="113919" y="7081"/>
                  </a:lnTo>
                  <a:lnTo>
                    <a:pt x="112131" y="6325"/>
                  </a:lnTo>
                  <a:lnTo>
                    <a:pt x="110275" y="5569"/>
                  </a:lnTo>
                  <a:lnTo>
                    <a:pt x="108419" y="4881"/>
                  </a:lnTo>
                  <a:lnTo>
                    <a:pt x="106562" y="4194"/>
                  </a:lnTo>
                  <a:lnTo>
                    <a:pt x="104706" y="3644"/>
                  </a:lnTo>
                  <a:lnTo>
                    <a:pt x="102781" y="3025"/>
                  </a:lnTo>
                  <a:lnTo>
                    <a:pt x="100856" y="2544"/>
                  </a:lnTo>
                  <a:lnTo>
                    <a:pt x="98931" y="2063"/>
                  </a:lnTo>
                  <a:lnTo>
                    <a:pt x="96937" y="1650"/>
                  </a:lnTo>
                  <a:lnTo>
                    <a:pt x="95012" y="1238"/>
                  </a:lnTo>
                  <a:lnTo>
                    <a:pt x="93019" y="894"/>
                  </a:lnTo>
                  <a:lnTo>
                    <a:pt x="90956" y="619"/>
                  </a:lnTo>
                  <a:lnTo>
                    <a:pt x="88962" y="413"/>
                  </a:lnTo>
                  <a:lnTo>
                    <a:pt x="86900" y="206"/>
                  </a:lnTo>
                  <a:lnTo>
                    <a:pt x="84837" y="69"/>
                  </a:lnTo>
                  <a:lnTo>
                    <a:pt x="8277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42"/>
            <p:cNvSpPr/>
            <p:nvPr/>
          </p:nvSpPr>
          <p:spPr>
            <a:xfrm>
              <a:off x="2248500" y="693575"/>
              <a:ext cx="3124725" cy="3123000"/>
            </a:xfrm>
            <a:custGeom>
              <a:rect b="b" l="l" r="r" t="t"/>
              <a:pathLst>
                <a:path extrusionOk="0" fill="none" h="124920" w="124989">
                  <a:moveTo>
                    <a:pt x="62494" y="1"/>
                  </a:moveTo>
                  <a:lnTo>
                    <a:pt x="62494" y="1"/>
                  </a:lnTo>
                  <a:lnTo>
                    <a:pt x="59263" y="70"/>
                  </a:lnTo>
                  <a:lnTo>
                    <a:pt x="56101" y="276"/>
                  </a:lnTo>
                  <a:lnTo>
                    <a:pt x="53007" y="688"/>
                  </a:lnTo>
                  <a:lnTo>
                    <a:pt x="49913" y="1238"/>
                  </a:lnTo>
                  <a:lnTo>
                    <a:pt x="46888" y="1926"/>
                  </a:lnTo>
                  <a:lnTo>
                    <a:pt x="43932" y="2751"/>
                  </a:lnTo>
                  <a:lnTo>
                    <a:pt x="40976" y="3782"/>
                  </a:lnTo>
                  <a:lnTo>
                    <a:pt x="38157" y="4882"/>
                  </a:lnTo>
                  <a:lnTo>
                    <a:pt x="35407" y="6120"/>
                  </a:lnTo>
                  <a:lnTo>
                    <a:pt x="32726" y="7495"/>
                  </a:lnTo>
                  <a:lnTo>
                    <a:pt x="30113" y="9007"/>
                  </a:lnTo>
                  <a:lnTo>
                    <a:pt x="27569" y="10657"/>
                  </a:lnTo>
                  <a:lnTo>
                    <a:pt x="25094" y="12376"/>
                  </a:lnTo>
                  <a:lnTo>
                    <a:pt x="22757" y="14232"/>
                  </a:lnTo>
                  <a:lnTo>
                    <a:pt x="20488" y="16226"/>
                  </a:lnTo>
                  <a:lnTo>
                    <a:pt x="18288" y="18288"/>
                  </a:lnTo>
                  <a:lnTo>
                    <a:pt x="16226" y="20420"/>
                  </a:lnTo>
                  <a:lnTo>
                    <a:pt x="14301" y="22688"/>
                  </a:lnTo>
                  <a:lnTo>
                    <a:pt x="12444" y="25095"/>
                  </a:lnTo>
                  <a:lnTo>
                    <a:pt x="10657" y="27501"/>
                  </a:lnTo>
                  <a:lnTo>
                    <a:pt x="9076" y="30045"/>
                  </a:lnTo>
                  <a:lnTo>
                    <a:pt x="7563" y="32657"/>
                  </a:lnTo>
                  <a:lnTo>
                    <a:pt x="6188" y="35338"/>
                  </a:lnTo>
                  <a:lnTo>
                    <a:pt x="4951" y="38157"/>
                  </a:lnTo>
                  <a:lnTo>
                    <a:pt x="3782" y="40976"/>
                  </a:lnTo>
                  <a:lnTo>
                    <a:pt x="2819" y="43863"/>
                  </a:lnTo>
                  <a:lnTo>
                    <a:pt x="1994" y="46820"/>
                  </a:lnTo>
                  <a:lnTo>
                    <a:pt x="1307" y="49845"/>
                  </a:lnTo>
                  <a:lnTo>
                    <a:pt x="757" y="52938"/>
                  </a:lnTo>
                  <a:lnTo>
                    <a:pt x="344" y="56032"/>
                  </a:lnTo>
                  <a:lnTo>
                    <a:pt x="69" y="59195"/>
                  </a:lnTo>
                  <a:lnTo>
                    <a:pt x="1" y="62426"/>
                  </a:lnTo>
                  <a:lnTo>
                    <a:pt x="1" y="62426"/>
                  </a:lnTo>
                  <a:lnTo>
                    <a:pt x="69" y="65657"/>
                  </a:lnTo>
                  <a:lnTo>
                    <a:pt x="344" y="68820"/>
                  </a:lnTo>
                  <a:lnTo>
                    <a:pt x="757" y="71982"/>
                  </a:lnTo>
                  <a:lnTo>
                    <a:pt x="1307" y="75007"/>
                  </a:lnTo>
                  <a:lnTo>
                    <a:pt x="1994" y="78032"/>
                  </a:lnTo>
                  <a:lnTo>
                    <a:pt x="2819" y="80988"/>
                  </a:lnTo>
                  <a:lnTo>
                    <a:pt x="3782" y="83945"/>
                  </a:lnTo>
                  <a:lnTo>
                    <a:pt x="4951" y="86763"/>
                  </a:lnTo>
                  <a:lnTo>
                    <a:pt x="6188" y="89513"/>
                  </a:lnTo>
                  <a:lnTo>
                    <a:pt x="7563" y="92195"/>
                  </a:lnTo>
                  <a:lnTo>
                    <a:pt x="9076" y="94807"/>
                  </a:lnTo>
                  <a:lnTo>
                    <a:pt x="10657" y="97351"/>
                  </a:lnTo>
                  <a:lnTo>
                    <a:pt x="12444" y="99826"/>
                  </a:lnTo>
                  <a:lnTo>
                    <a:pt x="14301" y="102163"/>
                  </a:lnTo>
                  <a:lnTo>
                    <a:pt x="16226" y="104432"/>
                  </a:lnTo>
                  <a:lnTo>
                    <a:pt x="18288" y="106632"/>
                  </a:lnTo>
                  <a:lnTo>
                    <a:pt x="20488" y="108695"/>
                  </a:lnTo>
                  <a:lnTo>
                    <a:pt x="22757" y="110620"/>
                  </a:lnTo>
                  <a:lnTo>
                    <a:pt x="25094" y="112476"/>
                  </a:lnTo>
                  <a:lnTo>
                    <a:pt x="27569" y="114263"/>
                  </a:lnTo>
                  <a:lnTo>
                    <a:pt x="30113" y="115845"/>
                  </a:lnTo>
                  <a:lnTo>
                    <a:pt x="32726" y="117357"/>
                  </a:lnTo>
                  <a:lnTo>
                    <a:pt x="35407" y="118732"/>
                  </a:lnTo>
                  <a:lnTo>
                    <a:pt x="38157" y="120038"/>
                  </a:lnTo>
                  <a:lnTo>
                    <a:pt x="40976" y="121138"/>
                  </a:lnTo>
                  <a:lnTo>
                    <a:pt x="43932" y="122101"/>
                  </a:lnTo>
                  <a:lnTo>
                    <a:pt x="46888" y="122926"/>
                  </a:lnTo>
                  <a:lnTo>
                    <a:pt x="49913" y="123613"/>
                  </a:lnTo>
                  <a:lnTo>
                    <a:pt x="53007" y="124163"/>
                  </a:lnTo>
                  <a:lnTo>
                    <a:pt x="56101" y="124576"/>
                  </a:lnTo>
                  <a:lnTo>
                    <a:pt x="59263" y="124851"/>
                  </a:lnTo>
                  <a:lnTo>
                    <a:pt x="62494" y="124920"/>
                  </a:lnTo>
                  <a:lnTo>
                    <a:pt x="62494" y="124920"/>
                  </a:lnTo>
                  <a:lnTo>
                    <a:pt x="65726" y="124851"/>
                  </a:lnTo>
                  <a:lnTo>
                    <a:pt x="68888" y="124576"/>
                  </a:lnTo>
                  <a:lnTo>
                    <a:pt x="71982" y="124163"/>
                  </a:lnTo>
                  <a:lnTo>
                    <a:pt x="75076" y="123613"/>
                  </a:lnTo>
                  <a:lnTo>
                    <a:pt x="78101" y="122926"/>
                  </a:lnTo>
                  <a:lnTo>
                    <a:pt x="81057" y="122101"/>
                  </a:lnTo>
                  <a:lnTo>
                    <a:pt x="83944" y="121138"/>
                  </a:lnTo>
                  <a:lnTo>
                    <a:pt x="86832" y="120038"/>
                  </a:lnTo>
                  <a:lnTo>
                    <a:pt x="89582" y="118732"/>
                  </a:lnTo>
                  <a:lnTo>
                    <a:pt x="92263" y="117357"/>
                  </a:lnTo>
                  <a:lnTo>
                    <a:pt x="94876" y="115845"/>
                  </a:lnTo>
                  <a:lnTo>
                    <a:pt x="97419" y="114263"/>
                  </a:lnTo>
                  <a:lnTo>
                    <a:pt x="99894" y="112476"/>
                  </a:lnTo>
                  <a:lnTo>
                    <a:pt x="102232" y="110620"/>
                  </a:lnTo>
                  <a:lnTo>
                    <a:pt x="104501" y="108695"/>
                  </a:lnTo>
                  <a:lnTo>
                    <a:pt x="106632" y="106632"/>
                  </a:lnTo>
                  <a:lnTo>
                    <a:pt x="108763" y="104432"/>
                  </a:lnTo>
                  <a:lnTo>
                    <a:pt x="110688" y="102163"/>
                  </a:lnTo>
                  <a:lnTo>
                    <a:pt x="112544" y="99826"/>
                  </a:lnTo>
                  <a:lnTo>
                    <a:pt x="114263" y="97351"/>
                  </a:lnTo>
                  <a:lnTo>
                    <a:pt x="115913" y="94807"/>
                  </a:lnTo>
                  <a:lnTo>
                    <a:pt x="117426" y="92195"/>
                  </a:lnTo>
                  <a:lnTo>
                    <a:pt x="118801" y="89513"/>
                  </a:lnTo>
                  <a:lnTo>
                    <a:pt x="120038" y="86763"/>
                  </a:lnTo>
                  <a:lnTo>
                    <a:pt x="121138" y="83945"/>
                  </a:lnTo>
                  <a:lnTo>
                    <a:pt x="122169" y="80988"/>
                  </a:lnTo>
                  <a:lnTo>
                    <a:pt x="122994" y="78032"/>
                  </a:lnTo>
                  <a:lnTo>
                    <a:pt x="123682" y="75007"/>
                  </a:lnTo>
                  <a:lnTo>
                    <a:pt x="124232" y="71982"/>
                  </a:lnTo>
                  <a:lnTo>
                    <a:pt x="124644" y="68820"/>
                  </a:lnTo>
                  <a:lnTo>
                    <a:pt x="124851" y="65657"/>
                  </a:lnTo>
                  <a:lnTo>
                    <a:pt x="124988" y="62426"/>
                  </a:lnTo>
                  <a:lnTo>
                    <a:pt x="124988" y="62426"/>
                  </a:lnTo>
                  <a:lnTo>
                    <a:pt x="124851" y="59195"/>
                  </a:lnTo>
                  <a:lnTo>
                    <a:pt x="124644" y="56032"/>
                  </a:lnTo>
                  <a:lnTo>
                    <a:pt x="124232" y="52938"/>
                  </a:lnTo>
                  <a:lnTo>
                    <a:pt x="123682" y="49845"/>
                  </a:lnTo>
                  <a:lnTo>
                    <a:pt x="122994" y="46820"/>
                  </a:lnTo>
                  <a:lnTo>
                    <a:pt x="122169" y="43863"/>
                  </a:lnTo>
                  <a:lnTo>
                    <a:pt x="121138" y="40976"/>
                  </a:lnTo>
                  <a:lnTo>
                    <a:pt x="120038" y="38157"/>
                  </a:lnTo>
                  <a:lnTo>
                    <a:pt x="118801" y="35338"/>
                  </a:lnTo>
                  <a:lnTo>
                    <a:pt x="117426" y="32657"/>
                  </a:lnTo>
                  <a:lnTo>
                    <a:pt x="115913" y="30045"/>
                  </a:lnTo>
                  <a:lnTo>
                    <a:pt x="114263" y="27501"/>
                  </a:lnTo>
                  <a:lnTo>
                    <a:pt x="112544" y="25095"/>
                  </a:lnTo>
                  <a:lnTo>
                    <a:pt x="110688" y="22688"/>
                  </a:lnTo>
                  <a:lnTo>
                    <a:pt x="108763" y="20420"/>
                  </a:lnTo>
                  <a:lnTo>
                    <a:pt x="106632" y="18288"/>
                  </a:lnTo>
                  <a:lnTo>
                    <a:pt x="104501" y="16226"/>
                  </a:lnTo>
                  <a:lnTo>
                    <a:pt x="102232" y="14232"/>
                  </a:lnTo>
                  <a:lnTo>
                    <a:pt x="99894" y="12376"/>
                  </a:lnTo>
                  <a:lnTo>
                    <a:pt x="97419" y="10657"/>
                  </a:lnTo>
                  <a:lnTo>
                    <a:pt x="94876" y="9007"/>
                  </a:lnTo>
                  <a:lnTo>
                    <a:pt x="92263" y="7495"/>
                  </a:lnTo>
                  <a:lnTo>
                    <a:pt x="89582" y="6120"/>
                  </a:lnTo>
                  <a:lnTo>
                    <a:pt x="86832" y="4882"/>
                  </a:lnTo>
                  <a:lnTo>
                    <a:pt x="83944" y="3782"/>
                  </a:lnTo>
                  <a:lnTo>
                    <a:pt x="81057" y="2751"/>
                  </a:lnTo>
                  <a:lnTo>
                    <a:pt x="78101" y="1926"/>
                  </a:lnTo>
                  <a:lnTo>
                    <a:pt x="75076" y="1238"/>
                  </a:lnTo>
                  <a:lnTo>
                    <a:pt x="71982" y="688"/>
                  </a:lnTo>
                  <a:lnTo>
                    <a:pt x="68888" y="276"/>
                  </a:lnTo>
                  <a:lnTo>
                    <a:pt x="65726" y="70"/>
                  </a:lnTo>
                  <a:lnTo>
                    <a:pt x="62494"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42"/>
            <p:cNvSpPr/>
            <p:nvPr/>
          </p:nvSpPr>
          <p:spPr>
            <a:xfrm>
              <a:off x="1793050" y="238125"/>
              <a:ext cx="4033900" cy="4033925"/>
            </a:xfrm>
            <a:custGeom>
              <a:rect b="b" l="l" r="r" t="t"/>
              <a:pathLst>
                <a:path extrusionOk="0" fill="none" h="161357" w="161356">
                  <a:moveTo>
                    <a:pt x="161356" y="80644"/>
                  </a:moveTo>
                  <a:lnTo>
                    <a:pt x="161356" y="80644"/>
                  </a:lnTo>
                  <a:lnTo>
                    <a:pt x="161356" y="82706"/>
                  </a:lnTo>
                  <a:lnTo>
                    <a:pt x="161287" y="84838"/>
                  </a:lnTo>
                  <a:lnTo>
                    <a:pt x="161150" y="86831"/>
                  </a:lnTo>
                  <a:lnTo>
                    <a:pt x="160944" y="88894"/>
                  </a:lnTo>
                  <a:lnTo>
                    <a:pt x="160737" y="90956"/>
                  </a:lnTo>
                  <a:lnTo>
                    <a:pt x="160462" y="92950"/>
                  </a:lnTo>
                  <a:lnTo>
                    <a:pt x="160119" y="94944"/>
                  </a:lnTo>
                  <a:lnTo>
                    <a:pt x="159706" y="96938"/>
                  </a:lnTo>
                  <a:lnTo>
                    <a:pt x="159294" y="98863"/>
                  </a:lnTo>
                  <a:lnTo>
                    <a:pt x="158812" y="100788"/>
                  </a:lnTo>
                  <a:lnTo>
                    <a:pt x="158331" y="102713"/>
                  </a:lnTo>
                  <a:lnTo>
                    <a:pt x="157781" y="104638"/>
                  </a:lnTo>
                  <a:lnTo>
                    <a:pt x="157162" y="106563"/>
                  </a:lnTo>
                  <a:lnTo>
                    <a:pt x="156475" y="108419"/>
                  </a:lnTo>
                  <a:lnTo>
                    <a:pt x="155787" y="110206"/>
                  </a:lnTo>
                  <a:lnTo>
                    <a:pt x="155031" y="112063"/>
                  </a:lnTo>
                  <a:lnTo>
                    <a:pt x="154275" y="113850"/>
                  </a:lnTo>
                  <a:lnTo>
                    <a:pt x="153450" y="115638"/>
                  </a:lnTo>
                  <a:lnTo>
                    <a:pt x="152556" y="117356"/>
                  </a:lnTo>
                  <a:lnTo>
                    <a:pt x="151662" y="119144"/>
                  </a:lnTo>
                  <a:lnTo>
                    <a:pt x="150700" y="120794"/>
                  </a:lnTo>
                  <a:lnTo>
                    <a:pt x="149669" y="122513"/>
                  </a:lnTo>
                  <a:lnTo>
                    <a:pt x="148637" y="124163"/>
                  </a:lnTo>
                  <a:lnTo>
                    <a:pt x="147606" y="125744"/>
                  </a:lnTo>
                  <a:lnTo>
                    <a:pt x="146506" y="127325"/>
                  </a:lnTo>
                  <a:lnTo>
                    <a:pt x="145337" y="128906"/>
                  </a:lnTo>
                  <a:lnTo>
                    <a:pt x="144169" y="130488"/>
                  </a:lnTo>
                  <a:lnTo>
                    <a:pt x="142931" y="132000"/>
                  </a:lnTo>
                  <a:lnTo>
                    <a:pt x="141694" y="133444"/>
                  </a:lnTo>
                  <a:lnTo>
                    <a:pt x="140387" y="134888"/>
                  </a:lnTo>
                  <a:lnTo>
                    <a:pt x="139081" y="136331"/>
                  </a:lnTo>
                  <a:lnTo>
                    <a:pt x="137775" y="137706"/>
                  </a:lnTo>
                  <a:lnTo>
                    <a:pt x="136400" y="139081"/>
                  </a:lnTo>
                  <a:lnTo>
                    <a:pt x="134956" y="140388"/>
                  </a:lnTo>
                  <a:lnTo>
                    <a:pt x="133512" y="141625"/>
                  </a:lnTo>
                  <a:lnTo>
                    <a:pt x="132000" y="142931"/>
                  </a:lnTo>
                  <a:lnTo>
                    <a:pt x="130487" y="144100"/>
                  </a:lnTo>
                  <a:lnTo>
                    <a:pt x="128975" y="145338"/>
                  </a:lnTo>
                  <a:lnTo>
                    <a:pt x="127394" y="146438"/>
                  </a:lnTo>
                  <a:lnTo>
                    <a:pt x="125812" y="147538"/>
                  </a:lnTo>
                  <a:lnTo>
                    <a:pt x="124162" y="148638"/>
                  </a:lnTo>
                  <a:lnTo>
                    <a:pt x="122512" y="149669"/>
                  </a:lnTo>
                  <a:lnTo>
                    <a:pt x="120862" y="150631"/>
                  </a:lnTo>
                  <a:lnTo>
                    <a:pt x="119144" y="151594"/>
                  </a:lnTo>
                  <a:lnTo>
                    <a:pt x="117425" y="152488"/>
                  </a:lnTo>
                  <a:lnTo>
                    <a:pt x="115706" y="153381"/>
                  </a:lnTo>
                  <a:lnTo>
                    <a:pt x="113919" y="154206"/>
                  </a:lnTo>
                  <a:lnTo>
                    <a:pt x="112131" y="154963"/>
                  </a:lnTo>
                  <a:lnTo>
                    <a:pt x="110275" y="155719"/>
                  </a:lnTo>
                  <a:lnTo>
                    <a:pt x="108419" y="156406"/>
                  </a:lnTo>
                  <a:lnTo>
                    <a:pt x="106562" y="157094"/>
                  </a:lnTo>
                  <a:lnTo>
                    <a:pt x="104706" y="157713"/>
                  </a:lnTo>
                  <a:lnTo>
                    <a:pt x="102781" y="158263"/>
                  </a:lnTo>
                  <a:lnTo>
                    <a:pt x="100856" y="158813"/>
                  </a:lnTo>
                  <a:lnTo>
                    <a:pt x="98931" y="159294"/>
                  </a:lnTo>
                  <a:lnTo>
                    <a:pt x="96937" y="159706"/>
                  </a:lnTo>
                  <a:lnTo>
                    <a:pt x="95012" y="160050"/>
                  </a:lnTo>
                  <a:lnTo>
                    <a:pt x="93019" y="160394"/>
                  </a:lnTo>
                  <a:lnTo>
                    <a:pt x="90956" y="160669"/>
                  </a:lnTo>
                  <a:lnTo>
                    <a:pt x="88962" y="160944"/>
                  </a:lnTo>
                  <a:lnTo>
                    <a:pt x="86900" y="161081"/>
                  </a:lnTo>
                  <a:lnTo>
                    <a:pt x="84837" y="161219"/>
                  </a:lnTo>
                  <a:lnTo>
                    <a:pt x="82775" y="161288"/>
                  </a:lnTo>
                  <a:lnTo>
                    <a:pt x="80712" y="161356"/>
                  </a:lnTo>
                  <a:lnTo>
                    <a:pt x="80712" y="161356"/>
                  </a:lnTo>
                  <a:lnTo>
                    <a:pt x="78650" y="161288"/>
                  </a:lnTo>
                  <a:lnTo>
                    <a:pt x="76587" y="161219"/>
                  </a:lnTo>
                  <a:lnTo>
                    <a:pt x="74525" y="161081"/>
                  </a:lnTo>
                  <a:lnTo>
                    <a:pt x="72462" y="160944"/>
                  </a:lnTo>
                  <a:lnTo>
                    <a:pt x="70400" y="160669"/>
                  </a:lnTo>
                  <a:lnTo>
                    <a:pt x="68406" y="160394"/>
                  </a:lnTo>
                  <a:lnTo>
                    <a:pt x="66412" y="160050"/>
                  </a:lnTo>
                  <a:lnTo>
                    <a:pt x="64419" y="159706"/>
                  </a:lnTo>
                  <a:lnTo>
                    <a:pt x="62494" y="159294"/>
                  </a:lnTo>
                  <a:lnTo>
                    <a:pt x="60569" y="158813"/>
                  </a:lnTo>
                  <a:lnTo>
                    <a:pt x="58644" y="158263"/>
                  </a:lnTo>
                  <a:lnTo>
                    <a:pt x="56719" y="157713"/>
                  </a:lnTo>
                  <a:lnTo>
                    <a:pt x="54862" y="157094"/>
                  </a:lnTo>
                  <a:lnTo>
                    <a:pt x="52937" y="156406"/>
                  </a:lnTo>
                  <a:lnTo>
                    <a:pt x="51150" y="155719"/>
                  </a:lnTo>
                  <a:lnTo>
                    <a:pt x="49294" y="154963"/>
                  </a:lnTo>
                  <a:lnTo>
                    <a:pt x="47506" y="154206"/>
                  </a:lnTo>
                  <a:lnTo>
                    <a:pt x="45719" y="153381"/>
                  </a:lnTo>
                  <a:lnTo>
                    <a:pt x="44000" y="152488"/>
                  </a:lnTo>
                  <a:lnTo>
                    <a:pt x="42281" y="151594"/>
                  </a:lnTo>
                  <a:lnTo>
                    <a:pt x="40562" y="150631"/>
                  </a:lnTo>
                  <a:lnTo>
                    <a:pt x="38844" y="149669"/>
                  </a:lnTo>
                  <a:lnTo>
                    <a:pt x="37194" y="148638"/>
                  </a:lnTo>
                  <a:lnTo>
                    <a:pt x="35612" y="147538"/>
                  </a:lnTo>
                  <a:lnTo>
                    <a:pt x="34031" y="146438"/>
                  </a:lnTo>
                  <a:lnTo>
                    <a:pt x="32450" y="145338"/>
                  </a:lnTo>
                  <a:lnTo>
                    <a:pt x="30869" y="144100"/>
                  </a:lnTo>
                  <a:lnTo>
                    <a:pt x="29425" y="142931"/>
                  </a:lnTo>
                  <a:lnTo>
                    <a:pt x="27912" y="141625"/>
                  </a:lnTo>
                  <a:lnTo>
                    <a:pt x="26469" y="140388"/>
                  </a:lnTo>
                  <a:lnTo>
                    <a:pt x="25025" y="139081"/>
                  </a:lnTo>
                  <a:lnTo>
                    <a:pt x="23650" y="137706"/>
                  </a:lnTo>
                  <a:lnTo>
                    <a:pt x="22344" y="136331"/>
                  </a:lnTo>
                  <a:lnTo>
                    <a:pt x="20969" y="134888"/>
                  </a:lnTo>
                  <a:lnTo>
                    <a:pt x="19731" y="133444"/>
                  </a:lnTo>
                  <a:lnTo>
                    <a:pt x="18425" y="132000"/>
                  </a:lnTo>
                  <a:lnTo>
                    <a:pt x="17256" y="130488"/>
                  </a:lnTo>
                  <a:lnTo>
                    <a:pt x="16087" y="128906"/>
                  </a:lnTo>
                  <a:lnTo>
                    <a:pt x="14919" y="127325"/>
                  </a:lnTo>
                  <a:lnTo>
                    <a:pt x="13819" y="125744"/>
                  </a:lnTo>
                  <a:lnTo>
                    <a:pt x="12719" y="124163"/>
                  </a:lnTo>
                  <a:lnTo>
                    <a:pt x="11687" y="122513"/>
                  </a:lnTo>
                  <a:lnTo>
                    <a:pt x="10725" y="120794"/>
                  </a:lnTo>
                  <a:lnTo>
                    <a:pt x="9762" y="119144"/>
                  </a:lnTo>
                  <a:lnTo>
                    <a:pt x="8869" y="117356"/>
                  </a:lnTo>
                  <a:lnTo>
                    <a:pt x="7975" y="115638"/>
                  </a:lnTo>
                  <a:lnTo>
                    <a:pt x="7150" y="113850"/>
                  </a:lnTo>
                  <a:lnTo>
                    <a:pt x="6394" y="112063"/>
                  </a:lnTo>
                  <a:lnTo>
                    <a:pt x="5637" y="110206"/>
                  </a:lnTo>
                  <a:lnTo>
                    <a:pt x="4950" y="108419"/>
                  </a:lnTo>
                  <a:lnTo>
                    <a:pt x="4262" y="106563"/>
                  </a:lnTo>
                  <a:lnTo>
                    <a:pt x="3644" y="104638"/>
                  </a:lnTo>
                  <a:lnTo>
                    <a:pt x="3094" y="102713"/>
                  </a:lnTo>
                  <a:lnTo>
                    <a:pt x="2544" y="100788"/>
                  </a:lnTo>
                  <a:lnTo>
                    <a:pt x="2131" y="98863"/>
                  </a:lnTo>
                  <a:lnTo>
                    <a:pt x="1650" y="96938"/>
                  </a:lnTo>
                  <a:lnTo>
                    <a:pt x="1306" y="94944"/>
                  </a:lnTo>
                  <a:lnTo>
                    <a:pt x="963" y="92950"/>
                  </a:lnTo>
                  <a:lnTo>
                    <a:pt x="688" y="90956"/>
                  </a:lnTo>
                  <a:lnTo>
                    <a:pt x="481" y="88894"/>
                  </a:lnTo>
                  <a:lnTo>
                    <a:pt x="275" y="86831"/>
                  </a:lnTo>
                  <a:lnTo>
                    <a:pt x="138" y="84838"/>
                  </a:lnTo>
                  <a:lnTo>
                    <a:pt x="69" y="82706"/>
                  </a:lnTo>
                  <a:lnTo>
                    <a:pt x="0" y="80644"/>
                  </a:lnTo>
                  <a:lnTo>
                    <a:pt x="0" y="80644"/>
                  </a:lnTo>
                  <a:lnTo>
                    <a:pt x="69" y="78581"/>
                  </a:lnTo>
                  <a:lnTo>
                    <a:pt x="138" y="76519"/>
                  </a:lnTo>
                  <a:lnTo>
                    <a:pt x="275" y="74456"/>
                  </a:lnTo>
                  <a:lnTo>
                    <a:pt x="481" y="72394"/>
                  </a:lnTo>
                  <a:lnTo>
                    <a:pt x="688" y="70400"/>
                  </a:lnTo>
                  <a:lnTo>
                    <a:pt x="963" y="68406"/>
                  </a:lnTo>
                  <a:lnTo>
                    <a:pt x="1306" y="66344"/>
                  </a:lnTo>
                  <a:lnTo>
                    <a:pt x="1650" y="64419"/>
                  </a:lnTo>
                  <a:lnTo>
                    <a:pt x="2131" y="62425"/>
                  </a:lnTo>
                  <a:lnTo>
                    <a:pt x="2544" y="60500"/>
                  </a:lnTo>
                  <a:lnTo>
                    <a:pt x="3094" y="58575"/>
                  </a:lnTo>
                  <a:lnTo>
                    <a:pt x="3644" y="56650"/>
                  </a:lnTo>
                  <a:lnTo>
                    <a:pt x="4262" y="54794"/>
                  </a:lnTo>
                  <a:lnTo>
                    <a:pt x="4950" y="52938"/>
                  </a:lnTo>
                  <a:lnTo>
                    <a:pt x="5637" y="51081"/>
                  </a:lnTo>
                  <a:lnTo>
                    <a:pt x="6394" y="49225"/>
                  </a:lnTo>
                  <a:lnTo>
                    <a:pt x="7150" y="47438"/>
                  </a:lnTo>
                  <a:lnTo>
                    <a:pt x="7975" y="45650"/>
                  </a:lnTo>
                  <a:lnTo>
                    <a:pt x="8869" y="43931"/>
                  </a:lnTo>
                  <a:lnTo>
                    <a:pt x="9762" y="42213"/>
                  </a:lnTo>
                  <a:lnTo>
                    <a:pt x="10725" y="40494"/>
                  </a:lnTo>
                  <a:lnTo>
                    <a:pt x="11687" y="38844"/>
                  </a:lnTo>
                  <a:lnTo>
                    <a:pt x="12719" y="37194"/>
                  </a:lnTo>
                  <a:lnTo>
                    <a:pt x="13819" y="35544"/>
                  </a:lnTo>
                  <a:lnTo>
                    <a:pt x="14919" y="33963"/>
                  </a:lnTo>
                  <a:lnTo>
                    <a:pt x="16087" y="32381"/>
                  </a:lnTo>
                  <a:lnTo>
                    <a:pt x="17256" y="30869"/>
                  </a:lnTo>
                  <a:lnTo>
                    <a:pt x="18425" y="29356"/>
                  </a:lnTo>
                  <a:lnTo>
                    <a:pt x="19731" y="27844"/>
                  </a:lnTo>
                  <a:lnTo>
                    <a:pt x="20969" y="26400"/>
                  </a:lnTo>
                  <a:lnTo>
                    <a:pt x="22344" y="25025"/>
                  </a:lnTo>
                  <a:lnTo>
                    <a:pt x="23650" y="23581"/>
                  </a:lnTo>
                  <a:lnTo>
                    <a:pt x="25025" y="22275"/>
                  </a:lnTo>
                  <a:lnTo>
                    <a:pt x="26469" y="20969"/>
                  </a:lnTo>
                  <a:lnTo>
                    <a:pt x="27912" y="19663"/>
                  </a:lnTo>
                  <a:lnTo>
                    <a:pt x="29425" y="18425"/>
                  </a:lnTo>
                  <a:lnTo>
                    <a:pt x="30869" y="17188"/>
                  </a:lnTo>
                  <a:lnTo>
                    <a:pt x="32450" y="16019"/>
                  </a:lnTo>
                  <a:lnTo>
                    <a:pt x="34031" y="14850"/>
                  </a:lnTo>
                  <a:lnTo>
                    <a:pt x="35612" y="13750"/>
                  </a:lnTo>
                  <a:lnTo>
                    <a:pt x="37194" y="12719"/>
                  </a:lnTo>
                  <a:lnTo>
                    <a:pt x="38844" y="11688"/>
                  </a:lnTo>
                  <a:lnTo>
                    <a:pt x="40562" y="10656"/>
                  </a:lnTo>
                  <a:lnTo>
                    <a:pt x="42281" y="9694"/>
                  </a:lnTo>
                  <a:lnTo>
                    <a:pt x="44000" y="8800"/>
                  </a:lnTo>
                  <a:lnTo>
                    <a:pt x="45719" y="7975"/>
                  </a:lnTo>
                  <a:lnTo>
                    <a:pt x="47506" y="7081"/>
                  </a:lnTo>
                  <a:lnTo>
                    <a:pt x="49294" y="6325"/>
                  </a:lnTo>
                  <a:lnTo>
                    <a:pt x="51150" y="5569"/>
                  </a:lnTo>
                  <a:lnTo>
                    <a:pt x="52937" y="4881"/>
                  </a:lnTo>
                  <a:lnTo>
                    <a:pt x="54862" y="4194"/>
                  </a:lnTo>
                  <a:lnTo>
                    <a:pt x="56719" y="3644"/>
                  </a:lnTo>
                  <a:lnTo>
                    <a:pt x="58644" y="3025"/>
                  </a:lnTo>
                  <a:lnTo>
                    <a:pt x="60569" y="2544"/>
                  </a:lnTo>
                  <a:lnTo>
                    <a:pt x="62494" y="2063"/>
                  </a:lnTo>
                  <a:lnTo>
                    <a:pt x="64419" y="1650"/>
                  </a:lnTo>
                  <a:lnTo>
                    <a:pt x="66412" y="1238"/>
                  </a:lnTo>
                  <a:lnTo>
                    <a:pt x="68406" y="894"/>
                  </a:lnTo>
                  <a:lnTo>
                    <a:pt x="70400" y="619"/>
                  </a:lnTo>
                  <a:lnTo>
                    <a:pt x="72462" y="413"/>
                  </a:lnTo>
                  <a:lnTo>
                    <a:pt x="74525" y="206"/>
                  </a:lnTo>
                  <a:lnTo>
                    <a:pt x="76587" y="69"/>
                  </a:lnTo>
                  <a:lnTo>
                    <a:pt x="78650" y="0"/>
                  </a:lnTo>
                  <a:lnTo>
                    <a:pt x="80712" y="0"/>
                  </a:lnTo>
                  <a:lnTo>
                    <a:pt x="80712" y="0"/>
                  </a:lnTo>
                  <a:lnTo>
                    <a:pt x="82775" y="0"/>
                  </a:lnTo>
                  <a:lnTo>
                    <a:pt x="84837" y="69"/>
                  </a:lnTo>
                  <a:lnTo>
                    <a:pt x="86900" y="206"/>
                  </a:lnTo>
                  <a:lnTo>
                    <a:pt x="88962" y="413"/>
                  </a:lnTo>
                  <a:lnTo>
                    <a:pt x="90956" y="619"/>
                  </a:lnTo>
                  <a:lnTo>
                    <a:pt x="93019" y="894"/>
                  </a:lnTo>
                  <a:lnTo>
                    <a:pt x="95012" y="1238"/>
                  </a:lnTo>
                  <a:lnTo>
                    <a:pt x="96937" y="1650"/>
                  </a:lnTo>
                  <a:lnTo>
                    <a:pt x="98931" y="2063"/>
                  </a:lnTo>
                  <a:lnTo>
                    <a:pt x="100856" y="2544"/>
                  </a:lnTo>
                  <a:lnTo>
                    <a:pt x="102781" y="3025"/>
                  </a:lnTo>
                  <a:lnTo>
                    <a:pt x="104706" y="3644"/>
                  </a:lnTo>
                  <a:lnTo>
                    <a:pt x="106562" y="4194"/>
                  </a:lnTo>
                  <a:lnTo>
                    <a:pt x="108419" y="4881"/>
                  </a:lnTo>
                  <a:lnTo>
                    <a:pt x="110275" y="5569"/>
                  </a:lnTo>
                  <a:lnTo>
                    <a:pt x="112131" y="6325"/>
                  </a:lnTo>
                  <a:lnTo>
                    <a:pt x="113919" y="7081"/>
                  </a:lnTo>
                  <a:lnTo>
                    <a:pt x="115706" y="7975"/>
                  </a:lnTo>
                  <a:lnTo>
                    <a:pt x="117425" y="8800"/>
                  </a:lnTo>
                  <a:lnTo>
                    <a:pt x="119144" y="9694"/>
                  </a:lnTo>
                  <a:lnTo>
                    <a:pt x="120862" y="10656"/>
                  </a:lnTo>
                  <a:lnTo>
                    <a:pt x="122512" y="11688"/>
                  </a:lnTo>
                  <a:lnTo>
                    <a:pt x="124162" y="12719"/>
                  </a:lnTo>
                  <a:lnTo>
                    <a:pt x="125812" y="13750"/>
                  </a:lnTo>
                  <a:lnTo>
                    <a:pt x="127394" y="14850"/>
                  </a:lnTo>
                  <a:lnTo>
                    <a:pt x="128975" y="16019"/>
                  </a:lnTo>
                  <a:lnTo>
                    <a:pt x="130487" y="17188"/>
                  </a:lnTo>
                  <a:lnTo>
                    <a:pt x="132000" y="18425"/>
                  </a:lnTo>
                  <a:lnTo>
                    <a:pt x="133512" y="19663"/>
                  </a:lnTo>
                  <a:lnTo>
                    <a:pt x="134956" y="20969"/>
                  </a:lnTo>
                  <a:lnTo>
                    <a:pt x="136400" y="22275"/>
                  </a:lnTo>
                  <a:lnTo>
                    <a:pt x="137775" y="23581"/>
                  </a:lnTo>
                  <a:lnTo>
                    <a:pt x="139081" y="25025"/>
                  </a:lnTo>
                  <a:lnTo>
                    <a:pt x="140387" y="26400"/>
                  </a:lnTo>
                  <a:lnTo>
                    <a:pt x="141694" y="27844"/>
                  </a:lnTo>
                  <a:lnTo>
                    <a:pt x="142931" y="29356"/>
                  </a:lnTo>
                  <a:lnTo>
                    <a:pt x="144169" y="30869"/>
                  </a:lnTo>
                  <a:lnTo>
                    <a:pt x="145337" y="32381"/>
                  </a:lnTo>
                  <a:lnTo>
                    <a:pt x="146506" y="33963"/>
                  </a:lnTo>
                  <a:lnTo>
                    <a:pt x="147606" y="35544"/>
                  </a:lnTo>
                  <a:lnTo>
                    <a:pt x="148637" y="37194"/>
                  </a:lnTo>
                  <a:lnTo>
                    <a:pt x="149669" y="38844"/>
                  </a:lnTo>
                  <a:lnTo>
                    <a:pt x="150700" y="40494"/>
                  </a:lnTo>
                  <a:lnTo>
                    <a:pt x="151662" y="42213"/>
                  </a:lnTo>
                  <a:lnTo>
                    <a:pt x="152556" y="43931"/>
                  </a:lnTo>
                  <a:lnTo>
                    <a:pt x="153450" y="45650"/>
                  </a:lnTo>
                  <a:lnTo>
                    <a:pt x="154275" y="47438"/>
                  </a:lnTo>
                  <a:lnTo>
                    <a:pt x="155031" y="49225"/>
                  </a:lnTo>
                  <a:lnTo>
                    <a:pt x="155787" y="51081"/>
                  </a:lnTo>
                  <a:lnTo>
                    <a:pt x="156475" y="52938"/>
                  </a:lnTo>
                  <a:lnTo>
                    <a:pt x="157162" y="54794"/>
                  </a:lnTo>
                  <a:lnTo>
                    <a:pt x="157781" y="56650"/>
                  </a:lnTo>
                  <a:lnTo>
                    <a:pt x="158331" y="58575"/>
                  </a:lnTo>
                  <a:lnTo>
                    <a:pt x="158812" y="60500"/>
                  </a:lnTo>
                  <a:lnTo>
                    <a:pt x="159294" y="62425"/>
                  </a:lnTo>
                  <a:lnTo>
                    <a:pt x="159706" y="64419"/>
                  </a:lnTo>
                  <a:lnTo>
                    <a:pt x="160119" y="66344"/>
                  </a:lnTo>
                  <a:lnTo>
                    <a:pt x="160462" y="68406"/>
                  </a:lnTo>
                  <a:lnTo>
                    <a:pt x="160737" y="70400"/>
                  </a:lnTo>
                  <a:lnTo>
                    <a:pt x="160944" y="72394"/>
                  </a:lnTo>
                  <a:lnTo>
                    <a:pt x="161150" y="74456"/>
                  </a:lnTo>
                  <a:lnTo>
                    <a:pt x="161287" y="76519"/>
                  </a:lnTo>
                  <a:lnTo>
                    <a:pt x="161356" y="78581"/>
                  </a:lnTo>
                  <a:lnTo>
                    <a:pt x="161356" y="80644"/>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42"/>
            <p:cNvSpPr/>
            <p:nvPr/>
          </p:nvSpPr>
          <p:spPr>
            <a:xfrm>
              <a:off x="4097875" y="5170925"/>
              <a:ext cx="855975" cy="305950"/>
            </a:xfrm>
            <a:custGeom>
              <a:rect b="b" l="l" r="r" t="t"/>
              <a:pathLst>
                <a:path extrusionOk="0" h="12238" w="34239">
                  <a:moveTo>
                    <a:pt x="12719" y="1238"/>
                  </a:moveTo>
                  <a:lnTo>
                    <a:pt x="13132" y="1307"/>
                  </a:lnTo>
                  <a:lnTo>
                    <a:pt x="13476" y="1376"/>
                  </a:lnTo>
                  <a:lnTo>
                    <a:pt x="13819" y="1582"/>
                  </a:lnTo>
                  <a:lnTo>
                    <a:pt x="14094" y="1788"/>
                  </a:lnTo>
                  <a:lnTo>
                    <a:pt x="14369" y="2132"/>
                  </a:lnTo>
                  <a:lnTo>
                    <a:pt x="14576" y="2476"/>
                  </a:lnTo>
                  <a:lnTo>
                    <a:pt x="14644" y="2888"/>
                  </a:lnTo>
                  <a:lnTo>
                    <a:pt x="14713" y="3301"/>
                  </a:lnTo>
                  <a:lnTo>
                    <a:pt x="14644" y="3713"/>
                  </a:lnTo>
                  <a:lnTo>
                    <a:pt x="14576" y="4126"/>
                  </a:lnTo>
                  <a:lnTo>
                    <a:pt x="14369" y="4469"/>
                  </a:lnTo>
                  <a:lnTo>
                    <a:pt x="14163" y="4744"/>
                  </a:lnTo>
                  <a:lnTo>
                    <a:pt x="13819" y="5019"/>
                  </a:lnTo>
                  <a:lnTo>
                    <a:pt x="13476" y="5226"/>
                  </a:lnTo>
                  <a:lnTo>
                    <a:pt x="13132" y="5294"/>
                  </a:lnTo>
                  <a:lnTo>
                    <a:pt x="12719" y="5363"/>
                  </a:lnTo>
                  <a:lnTo>
                    <a:pt x="12238" y="5294"/>
                  </a:lnTo>
                  <a:lnTo>
                    <a:pt x="11894" y="5226"/>
                  </a:lnTo>
                  <a:lnTo>
                    <a:pt x="11551" y="5019"/>
                  </a:lnTo>
                  <a:lnTo>
                    <a:pt x="11207" y="4744"/>
                  </a:lnTo>
                  <a:lnTo>
                    <a:pt x="11001" y="4469"/>
                  </a:lnTo>
                  <a:lnTo>
                    <a:pt x="10794" y="4126"/>
                  </a:lnTo>
                  <a:lnTo>
                    <a:pt x="10726" y="3713"/>
                  </a:lnTo>
                  <a:lnTo>
                    <a:pt x="10657" y="3301"/>
                  </a:lnTo>
                  <a:lnTo>
                    <a:pt x="10726" y="2819"/>
                  </a:lnTo>
                  <a:lnTo>
                    <a:pt x="10794" y="2476"/>
                  </a:lnTo>
                  <a:lnTo>
                    <a:pt x="11001" y="2132"/>
                  </a:lnTo>
                  <a:lnTo>
                    <a:pt x="11276" y="1788"/>
                  </a:lnTo>
                  <a:lnTo>
                    <a:pt x="11551" y="1582"/>
                  </a:lnTo>
                  <a:lnTo>
                    <a:pt x="11894" y="1376"/>
                  </a:lnTo>
                  <a:lnTo>
                    <a:pt x="12238" y="1307"/>
                  </a:lnTo>
                  <a:lnTo>
                    <a:pt x="12719" y="1238"/>
                  </a:lnTo>
                  <a:close/>
                  <a:moveTo>
                    <a:pt x="30457" y="1238"/>
                  </a:moveTo>
                  <a:lnTo>
                    <a:pt x="30869" y="1307"/>
                  </a:lnTo>
                  <a:lnTo>
                    <a:pt x="31213" y="1376"/>
                  </a:lnTo>
                  <a:lnTo>
                    <a:pt x="31557" y="1582"/>
                  </a:lnTo>
                  <a:lnTo>
                    <a:pt x="31832" y="1788"/>
                  </a:lnTo>
                  <a:lnTo>
                    <a:pt x="32107" y="2132"/>
                  </a:lnTo>
                  <a:lnTo>
                    <a:pt x="32313" y="2476"/>
                  </a:lnTo>
                  <a:lnTo>
                    <a:pt x="32382" y="2888"/>
                  </a:lnTo>
                  <a:lnTo>
                    <a:pt x="32451" y="3301"/>
                  </a:lnTo>
                  <a:lnTo>
                    <a:pt x="32382" y="3713"/>
                  </a:lnTo>
                  <a:lnTo>
                    <a:pt x="32313" y="4126"/>
                  </a:lnTo>
                  <a:lnTo>
                    <a:pt x="32107" y="4469"/>
                  </a:lnTo>
                  <a:lnTo>
                    <a:pt x="31901" y="4744"/>
                  </a:lnTo>
                  <a:lnTo>
                    <a:pt x="31557" y="5019"/>
                  </a:lnTo>
                  <a:lnTo>
                    <a:pt x="31213" y="5226"/>
                  </a:lnTo>
                  <a:lnTo>
                    <a:pt x="30869" y="5294"/>
                  </a:lnTo>
                  <a:lnTo>
                    <a:pt x="30457" y="5363"/>
                  </a:lnTo>
                  <a:lnTo>
                    <a:pt x="29976" y="5294"/>
                  </a:lnTo>
                  <a:lnTo>
                    <a:pt x="29632" y="5226"/>
                  </a:lnTo>
                  <a:lnTo>
                    <a:pt x="29288" y="5019"/>
                  </a:lnTo>
                  <a:lnTo>
                    <a:pt x="28944" y="4744"/>
                  </a:lnTo>
                  <a:lnTo>
                    <a:pt x="28738" y="4469"/>
                  </a:lnTo>
                  <a:lnTo>
                    <a:pt x="28532" y="4126"/>
                  </a:lnTo>
                  <a:lnTo>
                    <a:pt x="28463" y="3713"/>
                  </a:lnTo>
                  <a:lnTo>
                    <a:pt x="28463" y="3301"/>
                  </a:lnTo>
                  <a:lnTo>
                    <a:pt x="28463" y="2819"/>
                  </a:lnTo>
                  <a:lnTo>
                    <a:pt x="28601" y="2476"/>
                  </a:lnTo>
                  <a:lnTo>
                    <a:pt x="28738" y="2132"/>
                  </a:lnTo>
                  <a:lnTo>
                    <a:pt x="29013" y="1788"/>
                  </a:lnTo>
                  <a:lnTo>
                    <a:pt x="29288" y="1582"/>
                  </a:lnTo>
                  <a:lnTo>
                    <a:pt x="29632" y="1376"/>
                  </a:lnTo>
                  <a:lnTo>
                    <a:pt x="29976" y="1307"/>
                  </a:lnTo>
                  <a:lnTo>
                    <a:pt x="30457" y="1238"/>
                  </a:lnTo>
                  <a:close/>
                  <a:moveTo>
                    <a:pt x="13132" y="6601"/>
                  </a:moveTo>
                  <a:lnTo>
                    <a:pt x="13613" y="6738"/>
                  </a:lnTo>
                  <a:lnTo>
                    <a:pt x="13957" y="6944"/>
                  </a:lnTo>
                  <a:lnTo>
                    <a:pt x="14301" y="7219"/>
                  </a:lnTo>
                  <a:lnTo>
                    <a:pt x="14576" y="7563"/>
                  </a:lnTo>
                  <a:lnTo>
                    <a:pt x="14782" y="7907"/>
                  </a:lnTo>
                  <a:lnTo>
                    <a:pt x="14919" y="8388"/>
                  </a:lnTo>
                  <a:lnTo>
                    <a:pt x="14988" y="8869"/>
                  </a:lnTo>
                  <a:lnTo>
                    <a:pt x="14919" y="9351"/>
                  </a:lnTo>
                  <a:lnTo>
                    <a:pt x="14782" y="9763"/>
                  </a:lnTo>
                  <a:lnTo>
                    <a:pt x="14644" y="10107"/>
                  </a:lnTo>
                  <a:lnTo>
                    <a:pt x="14369" y="10451"/>
                  </a:lnTo>
                  <a:lnTo>
                    <a:pt x="14026" y="10726"/>
                  </a:lnTo>
                  <a:lnTo>
                    <a:pt x="13613" y="10863"/>
                  </a:lnTo>
                  <a:lnTo>
                    <a:pt x="13201" y="11001"/>
                  </a:lnTo>
                  <a:lnTo>
                    <a:pt x="12169" y="11001"/>
                  </a:lnTo>
                  <a:lnTo>
                    <a:pt x="11757" y="10863"/>
                  </a:lnTo>
                  <a:lnTo>
                    <a:pt x="11344" y="10726"/>
                  </a:lnTo>
                  <a:lnTo>
                    <a:pt x="11001" y="10451"/>
                  </a:lnTo>
                  <a:lnTo>
                    <a:pt x="10726" y="10107"/>
                  </a:lnTo>
                  <a:lnTo>
                    <a:pt x="10588" y="9763"/>
                  </a:lnTo>
                  <a:lnTo>
                    <a:pt x="10451" y="9351"/>
                  </a:lnTo>
                  <a:lnTo>
                    <a:pt x="10382" y="8869"/>
                  </a:lnTo>
                  <a:lnTo>
                    <a:pt x="10451" y="8388"/>
                  </a:lnTo>
                  <a:lnTo>
                    <a:pt x="10588" y="7907"/>
                  </a:lnTo>
                  <a:lnTo>
                    <a:pt x="10726" y="7563"/>
                  </a:lnTo>
                  <a:lnTo>
                    <a:pt x="11001" y="7219"/>
                  </a:lnTo>
                  <a:lnTo>
                    <a:pt x="11344" y="6944"/>
                  </a:lnTo>
                  <a:lnTo>
                    <a:pt x="11757" y="6738"/>
                  </a:lnTo>
                  <a:lnTo>
                    <a:pt x="12169" y="6601"/>
                  </a:lnTo>
                  <a:close/>
                  <a:moveTo>
                    <a:pt x="30869" y="6601"/>
                  </a:moveTo>
                  <a:lnTo>
                    <a:pt x="31351" y="6738"/>
                  </a:lnTo>
                  <a:lnTo>
                    <a:pt x="31763" y="6944"/>
                  </a:lnTo>
                  <a:lnTo>
                    <a:pt x="32038" y="7219"/>
                  </a:lnTo>
                  <a:lnTo>
                    <a:pt x="32382" y="7563"/>
                  </a:lnTo>
                  <a:lnTo>
                    <a:pt x="32519" y="7907"/>
                  </a:lnTo>
                  <a:lnTo>
                    <a:pt x="32657" y="8388"/>
                  </a:lnTo>
                  <a:lnTo>
                    <a:pt x="32726" y="8869"/>
                  </a:lnTo>
                  <a:lnTo>
                    <a:pt x="32657" y="9351"/>
                  </a:lnTo>
                  <a:lnTo>
                    <a:pt x="32588" y="9763"/>
                  </a:lnTo>
                  <a:lnTo>
                    <a:pt x="32382" y="10107"/>
                  </a:lnTo>
                  <a:lnTo>
                    <a:pt x="32107" y="10451"/>
                  </a:lnTo>
                  <a:lnTo>
                    <a:pt x="31763" y="10726"/>
                  </a:lnTo>
                  <a:lnTo>
                    <a:pt x="31351" y="10863"/>
                  </a:lnTo>
                  <a:lnTo>
                    <a:pt x="30938" y="11001"/>
                  </a:lnTo>
                  <a:lnTo>
                    <a:pt x="29907" y="11001"/>
                  </a:lnTo>
                  <a:lnTo>
                    <a:pt x="29494" y="10863"/>
                  </a:lnTo>
                  <a:lnTo>
                    <a:pt x="29082" y="10726"/>
                  </a:lnTo>
                  <a:lnTo>
                    <a:pt x="28738" y="10451"/>
                  </a:lnTo>
                  <a:lnTo>
                    <a:pt x="28463" y="10107"/>
                  </a:lnTo>
                  <a:lnTo>
                    <a:pt x="28326" y="9763"/>
                  </a:lnTo>
                  <a:lnTo>
                    <a:pt x="28188" y="9351"/>
                  </a:lnTo>
                  <a:lnTo>
                    <a:pt x="28119" y="8869"/>
                  </a:lnTo>
                  <a:lnTo>
                    <a:pt x="28188" y="8388"/>
                  </a:lnTo>
                  <a:lnTo>
                    <a:pt x="28326" y="7907"/>
                  </a:lnTo>
                  <a:lnTo>
                    <a:pt x="28532" y="7563"/>
                  </a:lnTo>
                  <a:lnTo>
                    <a:pt x="28738" y="7219"/>
                  </a:lnTo>
                  <a:lnTo>
                    <a:pt x="29082" y="6944"/>
                  </a:lnTo>
                  <a:lnTo>
                    <a:pt x="29494" y="6738"/>
                  </a:lnTo>
                  <a:lnTo>
                    <a:pt x="29907" y="6601"/>
                  </a:lnTo>
                  <a:close/>
                  <a:moveTo>
                    <a:pt x="69" y="3232"/>
                  </a:moveTo>
                  <a:lnTo>
                    <a:pt x="2957" y="7632"/>
                  </a:lnTo>
                  <a:lnTo>
                    <a:pt x="1" y="12101"/>
                  </a:lnTo>
                  <a:lnTo>
                    <a:pt x="1788" y="12101"/>
                  </a:lnTo>
                  <a:lnTo>
                    <a:pt x="3782" y="8801"/>
                  </a:lnTo>
                  <a:lnTo>
                    <a:pt x="5844" y="12101"/>
                  </a:lnTo>
                  <a:lnTo>
                    <a:pt x="7632" y="12101"/>
                  </a:lnTo>
                  <a:lnTo>
                    <a:pt x="4607" y="7632"/>
                  </a:lnTo>
                  <a:lnTo>
                    <a:pt x="7494" y="3232"/>
                  </a:lnTo>
                  <a:lnTo>
                    <a:pt x="5776" y="3232"/>
                  </a:lnTo>
                  <a:lnTo>
                    <a:pt x="3782" y="6463"/>
                  </a:lnTo>
                  <a:lnTo>
                    <a:pt x="1857" y="3232"/>
                  </a:lnTo>
                  <a:close/>
                  <a:moveTo>
                    <a:pt x="17807" y="3232"/>
                  </a:moveTo>
                  <a:lnTo>
                    <a:pt x="20694" y="7632"/>
                  </a:lnTo>
                  <a:lnTo>
                    <a:pt x="17738" y="12101"/>
                  </a:lnTo>
                  <a:lnTo>
                    <a:pt x="19526" y="12101"/>
                  </a:lnTo>
                  <a:lnTo>
                    <a:pt x="21519" y="8801"/>
                  </a:lnTo>
                  <a:lnTo>
                    <a:pt x="23582" y="12101"/>
                  </a:lnTo>
                  <a:lnTo>
                    <a:pt x="25369" y="12101"/>
                  </a:lnTo>
                  <a:lnTo>
                    <a:pt x="22344" y="7632"/>
                  </a:lnTo>
                  <a:lnTo>
                    <a:pt x="25232" y="3232"/>
                  </a:lnTo>
                  <a:lnTo>
                    <a:pt x="23513" y="3232"/>
                  </a:lnTo>
                  <a:lnTo>
                    <a:pt x="21519" y="6463"/>
                  </a:lnTo>
                  <a:lnTo>
                    <a:pt x="19594" y="3232"/>
                  </a:lnTo>
                  <a:close/>
                  <a:moveTo>
                    <a:pt x="12719" y="1"/>
                  </a:moveTo>
                  <a:lnTo>
                    <a:pt x="11963" y="69"/>
                  </a:lnTo>
                  <a:lnTo>
                    <a:pt x="11276" y="207"/>
                  </a:lnTo>
                  <a:lnTo>
                    <a:pt x="10657" y="482"/>
                  </a:lnTo>
                  <a:lnTo>
                    <a:pt x="10107" y="894"/>
                  </a:lnTo>
                  <a:lnTo>
                    <a:pt x="9694" y="1376"/>
                  </a:lnTo>
                  <a:lnTo>
                    <a:pt x="9419" y="1926"/>
                  </a:lnTo>
                  <a:lnTo>
                    <a:pt x="9213" y="2544"/>
                  </a:lnTo>
                  <a:lnTo>
                    <a:pt x="9144" y="3301"/>
                  </a:lnTo>
                  <a:lnTo>
                    <a:pt x="9213" y="3713"/>
                  </a:lnTo>
                  <a:lnTo>
                    <a:pt x="9282" y="4126"/>
                  </a:lnTo>
                  <a:lnTo>
                    <a:pt x="9419" y="4469"/>
                  </a:lnTo>
                  <a:lnTo>
                    <a:pt x="9626" y="4882"/>
                  </a:lnTo>
                  <a:lnTo>
                    <a:pt x="9901" y="5157"/>
                  </a:lnTo>
                  <a:lnTo>
                    <a:pt x="10176" y="5501"/>
                  </a:lnTo>
                  <a:lnTo>
                    <a:pt x="10519" y="5707"/>
                  </a:lnTo>
                  <a:lnTo>
                    <a:pt x="10863" y="5982"/>
                  </a:lnTo>
                  <a:lnTo>
                    <a:pt x="10451" y="6188"/>
                  </a:lnTo>
                  <a:lnTo>
                    <a:pt x="10038" y="6463"/>
                  </a:lnTo>
                  <a:lnTo>
                    <a:pt x="9694" y="6738"/>
                  </a:lnTo>
                  <a:lnTo>
                    <a:pt x="9419" y="7151"/>
                  </a:lnTo>
                  <a:lnTo>
                    <a:pt x="9213" y="7563"/>
                  </a:lnTo>
                  <a:lnTo>
                    <a:pt x="9007" y="7976"/>
                  </a:lnTo>
                  <a:lnTo>
                    <a:pt x="8938" y="8388"/>
                  </a:lnTo>
                  <a:lnTo>
                    <a:pt x="8869" y="8869"/>
                  </a:lnTo>
                  <a:lnTo>
                    <a:pt x="8938" y="9626"/>
                  </a:lnTo>
                  <a:lnTo>
                    <a:pt x="9144" y="10244"/>
                  </a:lnTo>
                  <a:lnTo>
                    <a:pt x="9488" y="10863"/>
                  </a:lnTo>
                  <a:lnTo>
                    <a:pt x="9901" y="11344"/>
                  </a:lnTo>
                  <a:lnTo>
                    <a:pt x="10519" y="11757"/>
                  </a:lnTo>
                  <a:lnTo>
                    <a:pt x="11138" y="12032"/>
                  </a:lnTo>
                  <a:lnTo>
                    <a:pt x="11894" y="12169"/>
                  </a:lnTo>
                  <a:lnTo>
                    <a:pt x="12719" y="12238"/>
                  </a:lnTo>
                  <a:lnTo>
                    <a:pt x="13476" y="12169"/>
                  </a:lnTo>
                  <a:lnTo>
                    <a:pt x="14232" y="12032"/>
                  </a:lnTo>
                  <a:lnTo>
                    <a:pt x="14851" y="11757"/>
                  </a:lnTo>
                  <a:lnTo>
                    <a:pt x="15469" y="11344"/>
                  </a:lnTo>
                  <a:lnTo>
                    <a:pt x="15882" y="10863"/>
                  </a:lnTo>
                  <a:lnTo>
                    <a:pt x="16226" y="10244"/>
                  </a:lnTo>
                  <a:lnTo>
                    <a:pt x="16432" y="9626"/>
                  </a:lnTo>
                  <a:lnTo>
                    <a:pt x="16501" y="8869"/>
                  </a:lnTo>
                  <a:lnTo>
                    <a:pt x="16432" y="8388"/>
                  </a:lnTo>
                  <a:lnTo>
                    <a:pt x="16363" y="7976"/>
                  </a:lnTo>
                  <a:lnTo>
                    <a:pt x="16157" y="7494"/>
                  </a:lnTo>
                  <a:lnTo>
                    <a:pt x="15951" y="7151"/>
                  </a:lnTo>
                  <a:lnTo>
                    <a:pt x="15607" y="6738"/>
                  </a:lnTo>
                  <a:lnTo>
                    <a:pt x="15263" y="6463"/>
                  </a:lnTo>
                  <a:lnTo>
                    <a:pt x="14919" y="6188"/>
                  </a:lnTo>
                  <a:lnTo>
                    <a:pt x="14438" y="5982"/>
                  </a:lnTo>
                  <a:lnTo>
                    <a:pt x="14851" y="5776"/>
                  </a:lnTo>
                  <a:lnTo>
                    <a:pt x="15194" y="5501"/>
                  </a:lnTo>
                  <a:lnTo>
                    <a:pt x="15469" y="5226"/>
                  </a:lnTo>
                  <a:lnTo>
                    <a:pt x="15744" y="4882"/>
                  </a:lnTo>
                  <a:lnTo>
                    <a:pt x="15951" y="4538"/>
                  </a:lnTo>
                  <a:lnTo>
                    <a:pt x="16088" y="4126"/>
                  </a:lnTo>
                  <a:lnTo>
                    <a:pt x="16157" y="3713"/>
                  </a:lnTo>
                  <a:lnTo>
                    <a:pt x="16226" y="3301"/>
                  </a:lnTo>
                  <a:lnTo>
                    <a:pt x="16157" y="2544"/>
                  </a:lnTo>
                  <a:lnTo>
                    <a:pt x="15951" y="1926"/>
                  </a:lnTo>
                  <a:lnTo>
                    <a:pt x="15676" y="1376"/>
                  </a:lnTo>
                  <a:lnTo>
                    <a:pt x="15263" y="894"/>
                  </a:lnTo>
                  <a:lnTo>
                    <a:pt x="14713" y="482"/>
                  </a:lnTo>
                  <a:lnTo>
                    <a:pt x="14094" y="207"/>
                  </a:lnTo>
                  <a:lnTo>
                    <a:pt x="13407" y="69"/>
                  </a:lnTo>
                  <a:lnTo>
                    <a:pt x="12719" y="1"/>
                  </a:lnTo>
                  <a:close/>
                  <a:moveTo>
                    <a:pt x="30457" y="1"/>
                  </a:moveTo>
                  <a:lnTo>
                    <a:pt x="29701" y="69"/>
                  </a:lnTo>
                  <a:lnTo>
                    <a:pt x="29013" y="207"/>
                  </a:lnTo>
                  <a:lnTo>
                    <a:pt x="28394" y="482"/>
                  </a:lnTo>
                  <a:lnTo>
                    <a:pt x="27913" y="894"/>
                  </a:lnTo>
                  <a:lnTo>
                    <a:pt x="27432" y="1376"/>
                  </a:lnTo>
                  <a:lnTo>
                    <a:pt x="27157" y="1926"/>
                  </a:lnTo>
                  <a:lnTo>
                    <a:pt x="26951" y="2544"/>
                  </a:lnTo>
                  <a:lnTo>
                    <a:pt x="26882" y="3301"/>
                  </a:lnTo>
                  <a:lnTo>
                    <a:pt x="26951" y="3713"/>
                  </a:lnTo>
                  <a:lnTo>
                    <a:pt x="27019" y="4126"/>
                  </a:lnTo>
                  <a:lnTo>
                    <a:pt x="27157" y="4469"/>
                  </a:lnTo>
                  <a:lnTo>
                    <a:pt x="27363" y="4882"/>
                  </a:lnTo>
                  <a:lnTo>
                    <a:pt x="27638" y="5157"/>
                  </a:lnTo>
                  <a:lnTo>
                    <a:pt x="27913" y="5501"/>
                  </a:lnTo>
                  <a:lnTo>
                    <a:pt x="28257" y="5707"/>
                  </a:lnTo>
                  <a:lnTo>
                    <a:pt x="28601" y="5982"/>
                  </a:lnTo>
                  <a:lnTo>
                    <a:pt x="28188" y="6188"/>
                  </a:lnTo>
                  <a:lnTo>
                    <a:pt x="27776" y="6463"/>
                  </a:lnTo>
                  <a:lnTo>
                    <a:pt x="27432" y="6738"/>
                  </a:lnTo>
                  <a:lnTo>
                    <a:pt x="27157" y="7151"/>
                  </a:lnTo>
                  <a:lnTo>
                    <a:pt x="26951" y="7563"/>
                  </a:lnTo>
                  <a:lnTo>
                    <a:pt x="26744" y="7976"/>
                  </a:lnTo>
                  <a:lnTo>
                    <a:pt x="26676" y="8388"/>
                  </a:lnTo>
                  <a:lnTo>
                    <a:pt x="26607" y="8869"/>
                  </a:lnTo>
                  <a:lnTo>
                    <a:pt x="26676" y="9626"/>
                  </a:lnTo>
                  <a:lnTo>
                    <a:pt x="26882" y="10244"/>
                  </a:lnTo>
                  <a:lnTo>
                    <a:pt x="27226" y="10863"/>
                  </a:lnTo>
                  <a:lnTo>
                    <a:pt x="27638" y="11344"/>
                  </a:lnTo>
                  <a:lnTo>
                    <a:pt x="28257" y="11757"/>
                  </a:lnTo>
                  <a:lnTo>
                    <a:pt x="28876" y="12032"/>
                  </a:lnTo>
                  <a:lnTo>
                    <a:pt x="29632" y="12169"/>
                  </a:lnTo>
                  <a:lnTo>
                    <a:pt x="30457" y="12238"/>
                  </a:lnTo>
                  <a:lnTo>
                    <a:pt x="31213" y="12169"/>
                  </a:lnTo>
                  <a:lnTo>
                    <a:pt x="31969" y="12032"/>
                  </a:lnTo>
                  <a:lnTo>
                    <a:pt x="32588" y="11757"/>
                  </a:lnTo>
                  <a:lnTo>
                    <a:pt x="33207" y="11344"/>
                  </a:lnTo>
                  <a:lnTo>
                    <a:pt x="33619" y="10863"/>
                  </a:lnTo>
                  <a:lnTo>
                    <a:pt x="33963" y="10244"/>
                  </a:lnTo>
                  <a:lnTo>
                    <a:pt x="34169" y="9626"/>
                  </a:lnTo>
                  <a:lnTo>
                    <a:pt x="34238" y="8869"/>
                  </a:lnTo>
                  <a:lnTo>
                    <a:pt x="34169" y="8388"/>
                  </a:lnTo>
                  <a:lnTo>
                    <a:pt x="34101" y="7976"/>
                  </a:lnTo>
                  <a:lnTo>
                    <a:pt x="33894" y="7494"/>
                  </a:lnTo>
                  <a:lnTo>
                    <a:pt x="33688" y="7151"/>
                  </a:lnTo>
                  <a:lnTo>
                    <a:pt x="33413" y="6738"/>
                  </a:lnTo>
                  <a:lnTo>
                    <a:pt x="33001" y="6463"/>
                  </a:lnTo>
                  <a:lnTo>
                    <a:pt x="32657" y="6188"/>
                  </a:lnTo>
                  <a:lnTo>
                    <a:pt x="32176" y="5982"/>
                  </a:lnTo>
                  <a:lnTo>
                    <a:pt x="32588" y="5776"/>
                  </a:lnTo>
                  <a:lnTo>
                    <a:pt x="32932" y="5501"/>
                  </a:lnTo>
                  <a:lnTo>
                    <a:pt x="33207" y="5226"/>
                  </a:lnTo>
                  <a:lnTo>
                    <a:pt x="33482" y="4882"/>
                  </a:lnTo>
                  <a:lnTo>
                    <a:pt x="33688" y="4538"/>
                  </a:lnTo>
                  <a:lnTo>
                    <a:pt x="33826" y="4126"/>
                  </a:lnTo>
                  <a:lnTo>
                    <a:pt x="33894" y="3713"/>
                  </a:lnTo>
                  <a:lnTo>
                    <a:pt x="33963" y="3301"/>
                  </a:lnTo>
                  <a:lnTo>
                    <a:pt x="33894" y="2544"/>
                  </a:lnTo>
                  <a:lnTo>
                    <a:pt x="33688" y="1926"/>
                  </a:lnTo>
                  <a:lnTo>
                    <a:pt x="33413" y="1376"/>
                  </a:lnTo>
                  <a:lnTo>
                    <a:pt x="33001" y="894"/>
                  </a:lnTo>
                  <a:lnTo>
                    <a:pt x="32451" y="482"/>
                  </a:lnTo>
                  <a:lnTo>
                    <a:pt x="31832" y="207"/>
                  </a:lnTo>
                  <a:lnTo>
                    <a:pt x="31144" y="69"/>
                  </a:lnTo>
                  <a:lnTo>
                    <a:pt x="30457"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42"/>
            <p:cNvSpPr/>
            <p:nvPr/>
          </p:nvSpPr>
          <p:spPr>
            <a:xfrm>
              <a:off x="4809450" y="5201875"/>
              <a:ext cx="99700" cy="103125"/>
            </a:xfrm>
            <a:custGeom>
              <a:rect b="b" l="l" r="r" t="t"/>
              <a:pathLst>
                <a:path extrusionOk="0" fill="none" h="4125" w="3988">
                  <a:moveTo>
                    <a:pt x="3369" y="550"/>
                  </a:moveTo>
                  <a:lnTo>
                    <a:pt x="3369" y="550"/>
                  </a:lnTo>
                  <a:lnTo>
                    <a:pt x="3644" y="894"/>
                  </a:lnTo>
                  <a:lnTo>
                    <a:pt x="3850" y="1238"/>
                  </a:lnTo>
                  <a:lnTo>
                    <a:pt x="3919" y="1650"/>
                  </a:lnTo>
                  <a:lnTo>
                    <a:pt x="3988" y="2063"/>
                  </a:lnTo>
                  <a:lnTo>
                    <a:pt x="3988" y="2063"/>
                  </a:lnTo>
                  <a:lnTo>
                    <a:pt x="3919" y="2475"/>
                  </a:lnTo>
                  <a:lnTo>
                    <a:pt x="3850" y="2888"/>
                  </a:lnTo>
                  <a:lnTo>
                    <a:pt x="3644" y="3231"/>
                  </a:lnTo>
                  <a:lnTo>
                    <a:pt x="3438" y="3506"/>
                  </a:lnTo>
                  <a:lnTo>
                    <a:pt x="3438" y="3506"/>
                  </a:lnTo>
                  <a:lnTo>
                    <a:pt x="3094" y="3781"/>
                  </a:lnTo>
                  <a:lnTo>
                    <a:pt x="2750" y="3988"/>
                  </a:lnTo>
                  <a:lnTo>
                    <a:pt x="2406" y="4056"/>
                  </a:lnTo>
                  <a:lnTo>
                    <a:pt x="1994" y="4125"/>
                  </a:lnTo>
                  <a:lnTo>
                    <a:pt x="1994" y="4125"/>
                  </a:lnTo>
                  <a:lnTo>
                    <a:pt x="1513" y="4056"/>
                  </a:lnTo>
                  <a:lnTo>
                    <a:pt x="1169" y="3988"/>
                  </a:lnTo>
                  <a:lnTo>
                    <a:pt x="825" y="3781"/>
                  </a:lnTo>
                  <a:lnTo>
                    <a:pt x="481" y="3506"/>
                  </a:lnTo>
                  <a:lnTo>
                    <a:pt x="481" y="3506"/>
                  </a:lnTo>
                  <a:lnTo>
                    <a:pt x="275" y="3231"/>
                  </a:lnTo>
                  <a:lnTo>
                    <a:pt x="69" y="2888"/>
                  </a:lnTo>
                  <a:lnTo>
                    <a:pt x="0" y="2475"/>
                  </a:lnTo>
                  <a:lnTo>
                    <a:pt x="0" y="2063"/>
                  </a:lnTo>
                  <a:lnTo>
                    <a:pt x="0" y="2063"/>
                  </a:lnTo>
                  <a:lnTo>
                    <a:pt x="0" y="1581"/>
                  </a:lnTo>
                  <a:lnTo>
                    <a:pt x="138" y="1238"/>
                  </a:lnTo>
                  <a:lnTo>
                    <a:pt x="275" y="894"/>
                  </a:lnTo>
                  <a:lnTo>
                    <a:pt x="550" y="550"/>
                  </a:lnTo>
                  <a:lnTo>
                    <a:pt x="550" y="550"/>
                  </a:lnTo>
                  <a:lnTo>
                    <a:pt x="825" y="344"/>
                  </a:lnTo>
                  <a:lnTo>
                    <a:pt x="1169" y="138"/>
                  </a:lnTo>
                  <a:lnTo>
                    <a:pt x="1513" y="69"/>
                  </a:lnTo>
                  <a:lnTo>
                    <a:pt x="1994" y="0"/>
                  </a:lnTo>
                  <a:lnTo>
                    <a:pt x="1994" y="0"/>
                  </a:lnTo>
                  <a:lnTo>
                    <a:pt x="2406" y="69"/>
                  </a:lnTo>
                  <a:lnTo>
                    <a:pt x="2750" y="138"/>
                  </a:lnTo>
                  <a:lnTo>
                    <a:pt x="3094" y="344"/>
                  </a:lnTo>
                  <a:lnTo>
                    <a:pt x="3369" y="550"/>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42"/>
            <p:cNvSpPr/>
            <p:nvPr/>
          </p:nvSpPr>
          <p:spPr>
            <a:xfrm>
              <a:off x="4800850" y="5335925"/>
              <a:ext cx="115175" cy="110025"/>
            </a:xfrm>
            <a:custGeom>
              <a:rect b="b" l="l" r="r" t="t"/>
              <a:pathLst>
                <a:path extrusionOk="0" fill="none" h="4401" w="4607">
                  <a:moveTo>
                    <a:pt x="3988" y="3851"/>
                  </a:moveTo>
                  <a:lnTo>
                    <a:pt x="3988" y="3851"/>
                  </a:lnTo>
                  <a:lnTo>
                    <a:pt x="3644" y="4126"/>
                  </a:lnTo>
                  <a:lnTo>
                    <a:pt x="3232" y="4263"/>
                  </a:lnTo>
                  <a:lnTo>
                    <a:pt x="2819" y="4401"/>
                  </a:lnTo>
                  <a:lnTo>
                    <a:pt x="2338" y="4401"/>
                  </a:lnTo>
                  <a:lnTo>
                    <a:pt x="2338" y="4401"/>
                  </a:lnTo>
                  <a:lnTo>
                    <a:pt x="1788" y="4401"/>
                  </a:lnTo>
                  <a:lnTo>
                    <a:pt x="1375" y="4263"/>
                  </a:lnTo>
                  <a:lnTo>
                    <a:pt x="963" y="4126"/>
                  </a:lnTo>
                  <a:lnTo>
                    <a:pt x="619" y="3851"/>
                  </a:lnTo>
                  <a:lnTo>
                    <a:pt x="619" y="3851"/>
                  </a:lnTo>
                  <a:lnTo>
                    <a:pt x="344" y="3507"/>
                  </a:lnTo>
                  <a:lnTo>
                    <a:pt x="207" y="3163"/>
                  </a:lnTo>
                  <a:lnTo>
                    <a:pt x="69" y="2751"/>
                  </a:lnTo>
                  <a:lnTo>
                    <a:pt x="0" y="2269"/>
                  </a:lnTo>
                  <a:lnTo>
                    <a:pt x="0" y="2269"/>
                  </a:lnTo>
                  <a:lnTo>
                    <a:pt x="69" y="1788"/>
                  </a:lnTo>
                  <a:lnTo>
                    <a:pt x="207" y="1307"/>
                  </a:lnTo>
                  <a:lnTo>
                    <a:pt x="413" y="963"/>
                  </a:lnTo>
                  <a:lnTo>
                    <a:pt x="619" y="619"/>
                  </a:lnTo>
                  <a:lnTo>
                    <a:pt x="619" y="619"/>
                  </a:lnTo>
                  <a:lnTo>
                    <a:pt x="963" y="344"/>
                  </a:lnTo>
                  <a:lnTo>
                    <a:pt x="1375" y="138"/>
                  </a:lnTo>
                  <a:lnTo>
                    <a:pt x="1788" y="1"/>
                  </a:lnTo>
                  <a:lnTo>
                    <a:pt x="2269" y="1"/>
                  </a:lnTo>
                  <a:lnTo>
                    <a:pt x="2269" y="1"/>
                  </a:lnTo>
                  <a:lnTo>
                    <a:pt x="2750" y="1"/>
                  </a:lnTo>
                  <a:lnTo>
                    <a:pt x="3232" y="138"/>
                  </a:lnTo>
                  <a:lnTo>
                    <a:pt x="3644" y="344"/>
                  </a:lnTo>
                  <a:lnTo>
                    <a:pt x="3919" y="619"/>
                  </a:lnTo>
                  <a:lnTo>
                    <a:pt x="3919" y="619"/>
                  </a:lnTo>
                  <a:lnTo>
                    <a:pt x="4263" y="963"/>
                  </a:lnTo>
                  <a:lnTo>
                    <a:pt x="4400" y="1307"/>
                  </a:lnTo>
                  <a:lnTo>
                    <a:pt x="4538" y="1788"/>
                  </a:lnTo>
                  <a:lnTo>
                    <a:pt x="4607" y="2269"/>
                  </a:lnTo>
                  <a:lnTo>
                    <a:pt x="4607" y="2269"/>
                  </a:lnTo>
                  <a:lnTo>
                    <a:pt x="4538" y="2751"/>
                  </a:lnTo>
                  <a:lnTo>
                    <a:pt x="4469" y="3163"/>
                  </a:lnTo>
                  <a:lnTo>
                    <a:pt x="4263" y="3507"/>
                  </a:lnTo>
                  <a:lnTo>
                    <a:pt x="3988" y="385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42"/>
            <p:cNvSpPr/>
            <p:nvPr/>
          </p:nvSpPr>
          <p:spPr>
            <a:xfrm>
              <a:off x="4763025" y="5170925"/>
              <a:ext cx="190825" cy="305950"/>
            </a:xfrm>
            <a:custGeom>
              <a:rect b="b" l="l" r="r" t="t"/>
              <a:pathLst>
                <a:path extrusionOk="0" fill="none" h="12238" w="7633">
                  <a:moveTo>
                    <a:pt x="6395" y="894"/>
                  </a:moveTo>
                  <a:lnTo>
                    <a:pt x="6395" y="894"/>
                  </a:lnTo>
                  <a:lnTo>
                    <a:pt x="5845" y="482"/>
                  </a:lnTo>
                  <a:lnTo>
                    <a:pt x="5226" y="207"/>
                  </a:lnTo>
                  <a:lnTo>
                    <a:pt x="4538" y="69"/>
                  </a:lnTo>
                  <a:lnTo>
                    <a:pt x="3851" y="1"/>
                  </a:lnTo>
                  <a:lnTo>
                    <a:pt x="3851" y="1"/>
                  </a:lnTo>
                  <a:lnTo>
                    <a:pt x="3095" y="69"/>
                  </a:lnTo>
                  <a:lnTo>
                    <a:pt x="2407" y="207"/>
                  </a:lnTo>
                  <a:lnTo>
                    <a:pt x="1788" y="482"/>
                  </a:lnTo>
                  <a:lnTo>
                    <a:pt x="1307" y="894"/>
                  </a:lnTo>
                  <a:lnTo>
                    <a:pt x="1307" y="894"/>
                  </a:lnTo>
                  <a:lnTo>
                    <a:pt x="826" y="1376"/>
                  </a:lnTo>
                  <a:lnTo>
                    <a:pt x="551" y="1926"/>
                  </a:lnTo>
                  <a:lnTo>
                    <a:pt x="345" y="2544"/>
                  </a:lnTo>
                  <a:lnTo>
                    <a:pt x="276" y="3301"/>
                  </a:lnTo>
                  <a:lnTo>
                    <a:pt x="276" y="3301"/>
                  </a:lnTo>
                  <a:lnTo>
                    <a:pt x="345" y="3713"/>
                  </a:lnTo>
                  <a:lnTo>
                    <a:pt x="413" y="4126"/>
                  </a:lnTo>
                  <a:lnTo>
                    <a:pt x="551" y="4469"/>
                  </a:lnTo>
                  <a:lnTo>
                    <a:pt x="757" y="4882"/>
                  </a:lnTo>
                  <a:lnTo>
                    <a:pt x="757" y="4882"/>
                  </a:lnTo>
                  <a:lnTo>
                    <a:pt x="1032" y="5157"/>
                  </a:lnTo>
                  <a:lnTo>
                    <a:pt x="1307" y="5501"/>
                  </a:lnTo>
                  <a:lnTo>
                    <a:pt x="1651" y="5707"/>
                  </a:lnTo>
                  <a:lnTo>
                    <a:pt x="1995" y="5982"/>
                  </a:lnTo>
                  <a:lnTo>
                    <a:pt x="1995" y="5982"/>
                  </a:lnTo>
                  <a:lnTo>
                    <a:pt x="1582" y="6188"/>
                  </a:lnTo>
                  <a:lnTo>
                    <a:pt x="1170" y="6463"/>
                  </a:lnTo>
                  <a:lnTo>
                    <a:pt x="826" y="6738"/>
                  </a:lnTo>
                  <a:lnTo>
                    <a:pt x="551" y="7151"/>
                  </a:lnTo>
                  <a:lnTo>
                    <a:pt x="551" y="7151"/>
                  </a:lnTo>
                  <a:lnTo>
                    <a:pt x="345" y="7563"/>
                  </a:lnTo>
                  <a:lnTo>
                    <a:pt x="138" y="7976"/>
                  </a:lnTo>
                  <a:lnTo>
                    <a:pt x="70" y="8388"/>
                  </a:lnTo>
                  <a:lnTo>
                    <a:pt x="1" y="8869"/>
                  </a:lnTo>
                  <a:lnTo>
                    <a:pt x="1" y="8869"/>
                  </a:lnTo>
                  <a:lnTo>
                    <a:pt x="70" y="9626"/>
                  </a:lnTo>
                  <a:lnTo>
                    <a:pt x="276" y="10244"/>
                  </a:lnTo>
                  <a:lnTo>
                    <a:pt x="620" y="10863"/>
                  </a:lnTo>
                  <a:lnTo>
                    <a:pt x="1032" y="11344"/>
                  </a:lnTo>
                  <a:lnTo>
                    <a:pt x="1032" y="11344"/>
                  </a:lnTo>
                  <a:lnTo>
                    <a:pt x="1651" y="11757"/>
                  </a:lnTo>
                  <a:lnTo>
                    <a:pt x="2270" y="12032"/>
                  </a:lnTo>
                  <a:lnTo>
                    <a:pt x="3026" y="12169"/>
                  </a:lnTo>
                  <a:lnTo>
                    <a:pt x="3851" y="12238"/>
                  </a:lnTo>
                  <a:lnTo>
                    <a:pt x="3851" y="12238"/>
                  </a:lnTo>
                  <a:lnTo>
                    <a:pt x="4607" y="12169"/>
                  </a:lnTo>
                  <a:lnTo>
                    <a:pt x="5363" y="12032"/>
                  </a:lnTo>
                  <a:lnTo>
                    <a:pt x="5982" y="11757"/>
                  </a:lnTo>
                  <a:lnTo>
                    <a:pt x="6601" y="11344"/>
                  </a:lnTo>
                  <a:lnTo>
                    <a:pt x="6601" y="11344"/>
                  </a:lnTo>
                  <a:lnTo>
                    <a:pt x="7013" y="10863"/>
                  </a:lnTo>
                  <a:lnTo>
                    <a:pt x="7357" y="10244"/>
                  </a:lnTo>
                  <a:lnTo>
                    <a:pt x="7563" y="9626"/>
                  </a:lnTo>
                  <a:lnTo>
                    <a:pt x="7632" y="8869"/>
                  </a:lnTo>
                  <a:lnTo>
                    <a:pt x="7632" y="8869"/>
                  </a:lnTo>
                  <a:lnTo>
                    <a:pt x="7563" y="8388"/>
                  </a:lnTo>
                  <a:lnTo>
                    <a:pt x="7495" y="7976"/>
                  </a:lnTo>
                  <a:lnTo>
                    <a:pt x="7288" y="7494"/>
                  </a:lnTo>
                  <a:lnTo>
                    <a:pt x="7082" y="7151"/>
                  </a:lnTo>
                  <a:lnTo>
                    <a:pt x="7082" y="7151"/>
                  </a:lnTo>
                  <a:lnTo>
                    <a:pt x="6807" y="6738"/>
                  </a:lnTo>
                  <a:lnTo>
                    <a:pt x="6395" y="6463"/>
                  </a:lnTo>
                  <a:lnTo>
                    <a:pt x="6051" y="6188"/>
                  </a:lnTo>
                  <a:lnTo>
                    <a:pt x="5570" y="5982"/>
                  </a:lnTo>
                  <a:lnTo>
                    <a:pt x="5570" y="5982"/>
                  </a:lnTo>
                  <a:lnTo>
                    <a:pt x="5982" y="5776"/>
                  </a:lnTo>
                  <a:lnTo>
                    <a:pt x="6326" y="5501"/>
                  </a:lnTo>
                  <a:lnTo>
                    <a:pt x="6601" y="5226"/>
                  </a:lnTo>
                  <a:lnTo>
                    <a:pt x="6876" y="4882"/>
                  </a:lnTo>
                  <a:lnTo>
                    <a:pt x="6876" y="4882"/>
                  </a:lnTo>
                  <a:lnTo>
                    <a:pt x="7082" y="4538"/>
                  </a:lnTo>
                  <a:lnTo>
                    <a:pt x="7220" y="4126"/>
                  </a:lnTo>
                  <a:lnTo>
                    <a:pt x="7288" y="3713"/>
                  </a:lnTo>
                  <a:lnTo>
                    <a:pt x="7357" y="3301"/>
                  </a:lnTo>
                  <a:lnTo>
                    <a:pt x="7357" y="3301"/>
                  </a:lnTo>
                  <a:lnTo>
                    <a:pt x="7288" y="2544"/>
                  </a:lnTo>
                  <a:lnTo>
                    <a:pt x="7082" y="1926"/>
                  </a:lnTo>
                  <a:lnTo>
                    <a:pt x="6807" y="1376"/>
                  </a:lnTo>
                  <a:lnTo>
                    <a:pt x="6395" y="894"/>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42"/>
            <p:cNvSpPr/>
            <p:nvPr/>
          </p:nvSpPr>
          <p:spPr>
            <a:xfrm>
              <a:off x="4541325" y="5251700"/>
              <a:ext cx="190800" cy="221750"/>
            </a:xfrm>
            <a:custGeom>
              <a:rect b="b" l="l" r="r" t="t"/>
              <a:pathLst>
                <a:path extrusionOk="0" fill="none" h="8870" w="7632">
                  <a:moveTo>
                    <a:pt x="1856" y="1"/>
                  </a:moveTo>
                  <a:lnTo>
                    <a:pt x="69" y="1"/>
                  </a:lnTo>
                  <a:lnTo>
                    <a:pt x="2956" y="4401"/>
                  </a:lnTo>
                  <a:lnTo>
                    <a:pt x="0" y="8870"/>
                  </a:lnTo>
                  <a:lnTo>
                    <a:pt x="1788" y="8870"/>
                  </a:lnTo>
                  <a:lnTo>
                    <a:pt x="3781" y="5570"/>
                  </a:lnTo>
                  <a:lnTo>
                    <a:pt x="5844" y="8870"/>
                  </a:lnTo>
                  <a:lnTo>
                    <a:pt x="7631" y="8870"/>
                  </a:lnTo>
                  <a:lnTo>
                    <a:pt x="4606" y="4401"/>
                  </a:lnTo>
                  <a:lnTo>
                    <a:pt x="7494" y="1"/>
                  </a:lnTo>
                  <a:lnTo>
                    <a:pt x="5775" y="1"/>
                  </a:lnTo>
                  <a:lnTo>
                    <a:pt x="3781" y="3232"/>
                  </a:lnTo>
                  <a:lnTo>
                    <a:pt x="1856"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42"/>
            <p:cNvSpPr/>
            <p:nvPr/>
          </p:nvSpPr>
          <p:spPr>
            <a:xfrm>
              <a:off x="4364275" y="5201875"/>
              <a:ext cx="101450" cy="103125"/>
            </a:xfrm>
            <a:custGeom>
              <a:rect b="b" l="l" r="r" t="t"/>
              <a:pathLst>
                <a:path extrusionOk="0" fill="none" h="4125" w="4058">
                  <a:moveTo>
                    <a:pt x="3438" y="550"/>
                  </a:moveTo>
                  <a:lnTo>
                    <a:pt x="3438" y="550"/>
                  </a:lnTo>
                  <a:lnTo>
                    <a:pt x="3713" y="894"/>
                  </a:lnTo>
                  <a:lnTo>
                    <a:pt x="3920" y="1238"/>
                  </a:lnTo>
                  <a:lnTo>
                    <a:pt x="3988" y="1650"/>
                  </a:lnTo>
                  <a:lnTo>
                    <a:pt x="4057" y="2063"/>
                  </a:lnTo>
                  <a:lnTo>
                    <a:pt x="4057" y="2063"/>
                  </a:lnTo>
                  <a:lnTo>
                    <a:pt x="3988" y="2475"/>
                  </a:lnTo>
                  <a:lnTo>
                    <a:pt x="3920" y="2888"/>
                  </a:lnTo>
                  <a:lnTo>
                    <a:pt x="3713" y="3231"/>
                  </a:lnTo>
                  <a:lnTo>
                    <a:pt x="3507" y="3506"/>
                  </a:lnTo>
                  <a:lnTo>
                    <a:pt x="3507" y="3506"/>
                  </a:lnTo>
                  <a:lnTo>
                    <a:pt x="3163" y="3781"/>
                  </a:lnTo>
                  <a:lnTo>
                    <a:pt x="2820" y="3988"/>
                  </a:lnTo>
                  <a:lnTo>
                    <a:pt x="2476" y="4056"/>
                  </a:lnTo>
                  <a:lnTo>
                    <a:pt x="2063" y="4125"/>
                  </a:lnTo>
                  <a:lnTo>
                    <a:pt x="2063" y="4125"/>
                  </a:lnTo>
                  <a:lnTo>
                    <a:pt x="1582" y="4056"/>
                  </a:lnTo>
                  <a:lnTo>
                    <a:pt x="1238" y="3988"/>
                  </a:lnTo>
                  <a:lnTo>
                    <a:pt x="895" y="3781"/>
                  </a:lnTo>
                  <a:lnTo>
                    <a:pt x="551" y="3506"/>
                  </a:lnTo>
                  <a:lnTo>
                    <a:pt x="551" y="3506"/>
                  </a:lnTo>
                  <a:lnTo>
                    <a:pt x="345" y="3231"/>
                  </a:lnTo>
                  <a:lnTo>
                    <a:pt x="138" y="2888"/>
                  </a:lnTo>
                  <a:lnTo>
                    <a:pt x="70" y="2475"/>
                  </a:lnTo>
                  <a:lnTo>
                    <a:pt x="1" y="2063"/>
                  </a:lnTo>
                  <a:lnTo>
                    <a:pt x="1" y="2063"/>
                  </a:lnTo>
                  <a:lnTo>
                    <a:pt x="70" y="1581"/>
                  </a:lnTo>
                  <a:lnTo>
                    <a:pt x="138" y="1238"/>
                  </a:lnTo>
                  <a:lnTo>
                    <a:pt x="345" y="894"/>
                  </a:lnTo>
                  <a:lnTo>
                    <a:pt x="620" y="550"/>
                  </a:lnTo>
                  <a:lnTo>
                    <a:pt x="620" y="550"/>
                  </a:lnTo>
                  <a:lnTo>
                    <a:pt x="895" y="344"/>
                  </a:lnTo>
                  <a:lnTo>
                    <a:pt x="1238" y="138"/>
                  </a:lnTo>
                  <a:lnTo>
                    <a:pt x="1582" y="69"/>
                  </a:lnTo>
                  <a:lnTo>
                    <a:pt x="2063" y="0"/>
                  </a:lnTo>
                  <a:lnTo>
                    <a:pt x="2063" y="0"/>
                  </a:lnTo>
                  <a:lnTo>
                    <a:pt x="2476" y="69"/>
                  </a:lnTo>
                  <a:lnTo>
                    <a:pt x="2820" y="138"/>
                  </a:lnTo>
                  <a:lnTo>
                    <a:pt x="3163" y="344"/>
                  </a:lnTo>
                  <a:lnTo>
                    <a:pt x="3438" y="550"/>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42"/>
            <p:cNvSpPr/>
            <p:nvPr/>
          </p:nvSpPr>
          <p:spPr>
            <a:xfrm>
              <a:off x="4357400" y="5335925"/>
              <a:ext cx="115200" cy="110025"/>
            </a:xfrm>
            <a:custGeom>
              <a:rect b="b" l="l" r="r" t="t"/>
              <a:pathLst>
                <a:path extrusionOk="0" fill="none" h="4401" w="4608">
                  <a:moveTo>
                    <a:pt x="3988" y="3851"/>
                  </a:moveTo>
                  <a:lnTo>
                    <a:pt x="3988" y="3851"/>
                  </a:lnTo>
                  <a:lnTo>
                    <a:pt x="3645" y="4126"/>
                  </a:lnTo>
                  <a:lnTo>
                    <a:pt x="3232" y="4263"/>
                  </a:lnTo>
                  <a:lnTo>
                    <a:pt x="2820" y="4401"/>
                  </a:lnTo>
                  <a:lnTo>
                    <a:pt x="2338" y="4401"/>
                  </a:lnTo>
                  <a:lnTo>
                    <a:pt x="2338" y="4401"/>
                  </a:lnTo>
                  <a:lnTo>
                    <a:pt x="1788" y="4401"/>
                  </a:lnTo>
                  <a:lnTo>
                    <a:pt x="1376" y="4263"/>
                  </a:lnTo>
                  <a:lnTo>
                    <a:pt x="963" y="4126"/>
                  </a:lnTo>
                  <a:lnTo>
                    <a:pt x="620" y="3851"/>
                  </a:lnTo>
                  <a:lnTo>
                    <a:pt x="620" y="3851"/>
                  </a:lnTo>
                  <a:lnTo>
                    <a:pt x="345" y="3507"/>
                  </a:lnTo>
                  <a:lnTo>
                    <a:pt x="207" y="3163"/>
                  </a:lnTo>
                  <a:lnTo>
                    <a:pt x="70" y="2751"/>
                  </a:lnTo>
                  <a:lnTo>
                    <a:pt x="1" y="2269"/>
                  </a:lnTo>
                  <a:lnTo>
                    <a:pt x="1" y="2269"/>
                  </a:lnTo>
                  <a:lnTo>
                    <a:pt x="70" y="1788"/>
                  </a:lnTo>
                  <a:lnTo>
                    <a:pt x="207" y="1307"/>
                  </a:lnTo>
                  <a:lnTo>
                    <a:pt x="345" y="963"/>
                  </a:lnTo>
                  <a:lnTo>
                    <a:pt x="620" y="619"/>
                  </a:lnTo>
                  <a:lnTo>
                    <a:pt x="620" y="619"/>
                  </a:lnTo>
                  <a:lnTo>
                    <a:pt x="963" y="344"/>
                  </a:lnTo>
                  <a:lnTo>
                    <a:pt x="1376" y="138"/>
                  </a:lnTo>
                  <a:lnTo>
                    <a:pt x="1788" y="1"/>
                  </a:lnTo>
                  <a:lnTo>
                    <a:pt x="2270" y="1"/>
                  </a:lnTo>
                  <a:lnTo>
                    <a:pt x="2270" y="1"/>
                  </a:lnTo>
                  <a:lnTo>
                    <a:pt x="2751" y="1"/>
                  </a:lnTo>
                  <a:lnTo>
                    <a:pt x="3232" y="138"/>
                  </a:lnTo>
                  <a:lnTo>
                    <a:pt x="3576" y="344"/>
                  </a:lnTo>
                  <a:lnTo>
                    <a:pt x="3920" y="619"/>
                  </a:lnTo>
                  <a:lnTo>
                    <a:pt x="3920" y="619"/>
                  </a:lnTo>
                  <a:lnTo>
                    <a:pt x="4195" y="963"/>
                  </a:lnTo>
                  <a:lnTo>
                    <a:pt x="4401" y="1307"/>
                  </a:lnTo>
                  <a:lnTo>
                    <a:pt x="4538" y="1788"/>
                  </a:lnTo>
                  <a:lnTo>
                    <a:pt x="4607" y="2269"/>
                  </a:lnTo>
                  <a:lnTo>
                    <a:pt x="4607" y="2269"/>
                  </a:lnTo>
                  <a:lnTo>
                    <a:pt x="4538" y="2751"/>
                  </a:lnTo>
                  <a:lnTo>
                    <a:pt x="4401" y="3163"/>
                  </a:lnTo>
                  <a:lnTo>
                    <a:pt x="4263" y="3507"/>
                  </a:lnTo>
                  <a:lnTo>
                    <a:pt x="3988" y="385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42"/>
            <p:cNvSpPr/>
            <p:nvPr/>
          </p:nvSpPr>
          <p:spPr>
            <a:xfrm>
              <a:off x="4319600" y="5170925"/>
              <a:ext cx="190800" cy="305950"/>
            </a:xfrm>
            <a:custGeom>
              <a:rect b="b" l="l" r="r" t="t"/>
              <a:pathLst>
                <a:path extrusionOk="0" fill="none" h="12238" w="7632">
                  <a:moveTo>
                    <a:pt x="6394" y="894"/>
                  </a:moveTo>
                  <a:lnTo>
                    <a:pt x="6394" y="894"/>
                  </a:lnTo>
                  <a:lnTo>
                    <a:pt x="5844" y="482"/>
                  </a:lnTo>
                  <a:lnTo>
                    <a:pt x="5225" y="207"/>
                  </a:lnTo>
                  <a:lnTo>
                    <a:pt x="4538" y="69"/>
                  </a:lnTo>
                  <a:lnTo>
                    <a:pt x="3850" y="1"/>
                  </a:lnTo>
                  <a:lnTo>
                    <a:pt x="3850" y="1"/>
                  </a:lnTo>
                  <a:lnTo>
                    <a:pt x="3094" y="69"/>
                  </a:lnTo>
                  <a:lnTo>
                    <a:pt x="2407" y="207"/>
                  </a:lnTo>
                  <a:lnTo>
                    <a:pt x="1788" y="482"/>
                  </a:lnTo>
                  <a:lnTo>
                    <a:pt x="1238" y="894"/>
                  </a:lnTo>
                  <a:lnTo>
                    <a:pt x="1238" y="894"/>
                  </a:lnTo>
                  <a:lnTo>
                    <a:pt x="825" y="1376"/>
                  </a:lnTo>
                  <a:lnTo>
                    <a:pt x="550" y="1926"/>
                  </a:lnTo>
                  <a:lnTo>
                    <a:pt x="344" y="2544"/>
                  </a:lnTo>
                  <a:lnTo>
                    <a:pt x="275" y="3301"/>
                  </a:lnTo>
                  <a:lnTo>
                    <a:pt x="275" y="3301"/>
                  </a:lnTo>
                  <a:lnTo>
                    <a:pt x="344" y="3713"/>
                  </a:lnTo>
                  <a:lnTo>
                    <a:pt x="413" y="4126"/>
                  </a:lnTo>
                  <a:lnTo>
                    <a:pt x="550" y="4469"/>
                  </a:lnTo>
                  <a:lnTo>
                    <a:pt x="757" y="4882"/>
                  </a:lnTo>
                  <a:lnTo>
                    <a:pt x="757" y="4882"/>
                  </a:lnTo>
                  <a:lnTo>
                    <a:pt x="1032" y="5157"/>
                  </a:lnTo>
                  <a:lnTo>
                    <a:pt x="1307" y="5501"/>
                  </a:lnTo>
                  <a:lnTo>
                    <a:pt x="1650" y="5707"/>
                  </a:lnTo>
                  <a:lnTo>
                    <a:pt x="1994" y="5982"/>
                  </a:lnTo>
                  <a:lnTo>
                    <a:pt x="1994" y="5982"/>
                  </a:lnTo>
                  <a:lnTo>
                    <a:pt x="1582" y="6188"/>
                  </a:lnTo>
                  <a:lnTo>
                    <a:pt x="1169" y="6463"/>
                  </a:lnTo>
                  <a:lnTo>
                    <a:pt x="825" y="6738"/>
                  </a:lnTo>
                  <a:lnTo>
                    <a:pt x="550" y="7151"/>
                  </a:lnTo>
                  <a:lnTo>
                    <a:pt x="550" y="7151"/>
                  </a:lnTo>
                  <a:lnTo>
                    <a:pt x="344" y="7563"/>
                  </a:lnTo>
                  <a:lnTo>
                    <a:pt x="138" y="7976"/>
                  </a:lnTo>
                  <a:lnTo>
                    <a:pt x="69" y="8388"/>
                  </a:lnTo>
                  <a:lnTo>
                    <a:pt x="0" y="8869"/>
                  </a:lnTo>
                  <a:lnTo>
                    <a:pt x="0" y="8869"/>
                  </a:lnTo>
                  <a:lnTo>
                    <a:pt x="69" y="9626"/>
                  </a:lnTo>
                  <a:lnTo>
                    <a:pt x="275" y="10244"/>
                  </a:lnTo>
                  <a:lnTo>
                    <a:pt x="619" y="10863"/>
                  </a:lnTo>
                  <a:lnTo>
                    <a:pt x="1032" y="11344"/>
                  </a:lnTo>
                  <a:lnTo>
                    <a:pt x="1032" y="11344"/>
                  </a:lnTo>
                  <a:lnTo>
                    <a:pt x="1650" y="11757"/>
                  </a:lnTo>
                  <a:lnTo>
                    <a:pt x="2269" y="12032"/>
                  </a:lnTo>
                  <a:lnTo>
                    <a:pt x="3025" y="12169"/>
                  </a:lnTo>
                  <a:lnTo>
                    <a:pt x="3850" y="12238"/>
                  </a:lnTo>
                  <a:lnTo>
                    <a:pt x="3850" y="12238"/>
                  </a:lnTo>
                  <a:lnTo>
                    <a:pt x="4607" y="12169"/>
                  </a:lnTo>
                  <a:lnTo>
                    <a:pt x="5363" y="12032"/>
                  </a:lnTo>
                  <a:lnTo>
                    <a:pt x="5982" y="11757"/>
                  </a:lnTo>
                  <a:lnTo>
                    <a:pt x="6600" y="11344"/>
                  </a:lnTo>
                  <a:lnTo>
                    <a:pt x="6600" y="11344"/>
                  </a:lnTo>
                  <a:lnTo>
                    <a:pt x="7013" y="10863"/>
                  </a:lnTo>
                  <a:lnTo>
                    <a:pt x="7357" y="10244"/>
                  </a:lnTo>
                  <a:lnTo>
                    <a:pt x="7563" y="9626"/>
                  </a:lnTo>
                  <a:lnTo>
                    <a:pt x="7632" y="8869"/>
                  </a:lnTo>
                  <a:lnTo>
                    <a:pt x="7632" y="8869"/>
                  </a:lnTo>
                  <a:lnTo>
                    <a:pt x="7563" y="8388"/>
                  </a:lnTo>
                  <a:lnTo>
                    <a:pt x="7494" y="7976"/>
                  </a:lnTo>
                  <a:lnTo>
                    <a:pt x="7288" y="7494"/>
                  </a:lnTo>
                  <a:lnTo>
                    <a:pt x="7082" y="7151"/>
                  </a:lnTo>
                  <a:lnTo>
                    <a:pt x="7082" y="7151"/>
                  </a:lnTo>
                  <a:lnTo>
                    <a:pt x="6738" y="6738"/>
                  </a:lnTo>
                  <a:lnTo>
                    <a:pt x="6394" y="6463"/>
                  </a:lnTo>
                  <a:lnTo>
                    <a:pt x="6050" y="6188"/>
                  </a:lnTo>
                  <a:lnTo>
                    <a:pt x="5569" y="5982"/>
                  </a:lnTo>
                  <a:lnTo>
                    <a:pt x="5569" y="5982"/>
                  </a:lnTo>
                  <a:lnTo>
                    <a:pt x="5982" y="5776"/>
                  </a:lnTo>
                  <a:lnTo>
                    <a:pt x="6325" y="5501"/>
                  </a:lnTo>
                  <a:lnTo>
                    <a:pt x="6600" y="5226"/>
                  </a:lnTo>
                  <a:lnTo>
                    <a:pt x="6875" y="4882"/>
                  </a:lnTo>
                  <a:lnTo>
                    <a:pt x="6875" y="4882"/>
                  </a:lnTo>
                  <a:lnTo>
                    <a:pt x="7082" y="4538"/>
                  </a:lnTo>
                  <a:lnTo>
                    <a:pt x="7219" y="4126"/>
                  </a:lnTo>
                  <a:lnTo>
                    <a:pt x="7288" y="3713"/>
                  </a:lnTo>
                  <a:lnTo>
                    <a:pt x="7357" y="3301"/>
                  </a:lnTo>
                  <a:lnTo>
                    <a:pt x="7357" y="3301"/>
                  </a:lnTo>
                  <a:lnTo>
                    <a:pt x="7288" y="2544"/>
                  </a:lnTo>
                  <a:lnTo>
                    <a:pt x="7082" y="1926"/>
                  </a:lnTo>
                  <a:lnTo>
                    <a:pt x="6807" y="1376"/>
                  </a:lnTo>
                  <a:lnTo>
                    <a:pt x="6394" y="894"/>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42"/>
            <p:cNvSpPr/>
            <p:nvPr/>
          </p:nvSpPr>
          <p:spPr>
            <a:xfrm>
              <a:off x="4097875" y="5251700"/>
              <a:ext cx="190800" cy="221750"/>
            </a:xfrm>
            <a:custGeom>
              <a:rect b="b" l="l" r="r" t="t"/>
              <a:pathLst>
                <a:path extrusionOk="0" fill="none" h="8870" w="7632">
                  <a:moveTo>
                    <a:pt x="1857" y="1"/>
                  </a:moveTo>
                  <a:lnTo>
                    <a:pt x="69" y="1"/>
                  </a:lnTo>
                  <a:lnTo>
                    <a:pt x="2957" y="4401"/>
                  </a:lnTo>
                  <a:lnTo>
                    <a:pt x="1" y="8870"/>
                  </a:lnTo>
                  <a:lnTo>
                    <a:pt x="1788" y="8870"/>
                  </a:lnTo>
                  <a:lnTo>
                    <a:pt x="3782" y="5570"/>
                  </a:lnTo>
                  <a:lnTo>
                    <a:pt x="5844" y="8870"/>
                  </a:lnTo>
                  <a:lnTo>
                    <a:pt x="7632" y="8870"/>
                  </a:lnTo>
                  <a:lnTo>
                    <a:pt x="4607" y="4401"/>
                  </a:lnTo>
                  <a:lnTo>
                    <a:pt x="7494" y="1"/>
                  </a:lnTo>
                  <a:lnTo>
                    <a:pt x="5776" y="1"/>
                  </a:lnTo>
                  <a:lnTo>
                    <a:pt x="3782" y="3232"/>
                  </a:lnTo>
                  <a:lnTo>
                    <a:pt x="1857"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42"/>
            <p:cNvSpPr/>
            <p:nvPr/>
          </p:nvSpPr>
          <p:spPr>
            <a:xfrm>
              <a:off x="2664450" y="4342500"/>
              <a:ext cx="2296275" cy="874850"/>
            </a:xfrm>
            <a:custGeom>
              <a:rect b="b" l="l" r="r" t="t"/>
              <a:pathLst>
                <a:path extrusionOk="0" h="34994" w="91851">
                  <a:moveTo>
                    <a:pt x="58369" y="9763"/>
                  </a:moveTo>
                  <a:lnTo>
                    <a:pt x="58919" y="9831"/>
                  </a:lnTo>
                  <a:lnTo>
                    <a:pt x="59400" y="9900"/>
                  </a:lnTo>
                  <a:lnTo>
                    <a:pt x="59881" y="9969"/>
                  </a:lnTo>
                  <a:lnTo>
                    <a:pt x="60294" y="10175"/>
                  </a:lnTo>
                  <a:lnTo>
                    <a:pt x="60706" y="10381"/>
                  </a:lnTo>
                  <a:lnTo>
                    <a:pt x="61119" y="10588"/>
                  </a:lnTo>
                  <a:lnTo>
                    <a:pt x="61463" y="10863"/>
                  </a:lnTo>
                  <a:lnTo>
                    <a:pt x="61738" y="11206"/>
                  </a:lnTo>
                  <a:lnTo>
                    <a:pt x="62013" y="11619"/>
                  </a:lnTo>
                  <a:lnTo>
                    <a:pt x="62219" y="12031"/>
                  </a:lnTo>
                  <a:lnTo>
                    <a:pt x="62425" y="12444"/>
                  </a:lnTo>
                  <a:lnTo>
                    <a:pt x="62631" y="12856"/>
                  </a:lnTo>
                  <a:lnTo>
                    <a:pt x="62838" y="13819"/>
                  </a:lnTo>
                  <a:lnTo>
                    <a:pt x="62906" y="14850"/>
                  </a:lnTo>
                  <a:lnTo>
                    <a:pt x="62906" y="15331"/>
                  </a:lnTo>
                  <a:lnTo>
                    <a:pt x="53694" y="15331"/>
                  </a:lnTo>
                  <a:lnTo>
                    <a:pt x="53625" y="15194"/>
                  </a:lnTo>
                  <a:lnTo>
                    <a:pt x="53831" y="14094"/>
                  </a:lnTo>
                  <a:lnTo>
                    <a:pt x="54175" y="13063"/>
                  </a:lnTo>
                  <a:lnTo>
                    <a:pt x="54656" y="12169"/>
                  </a:lnTo>
                  <a:lnTo>
                    <a:pt x="55206" y="11344"/>
                  </a:lnTo>
                  <a:lnTo>
                    <a:pt x="55550" y="11000"/>
                  </a:lnTo>
                  <a:lnTo>
                    <a:pt x="55894" y="10656"/>
                  </a:lnTo>
                  <a:lnTo>
                    <a:pt x="56238" y="10381"/>
                  </a:lnTo>
                  <a:lnTo>
                    <a:pt x="56650" y="10175"/>
                  </a:lnTo>
                  <a:lnTo>
                    <a:pt x="57063" y="10038"/>
                  </a:lnTo>
                  <a:lnTo>
                    <a:pt x="57475" y="9900"/>
                  </a:lnTo>
                  <a:lnTo>
                    <a:pt x="57888" y="9831"/>
                  </a:lnTo>
                  <a:lnTo>
                    <a:pt x="58369" y="9763"/>
                  </a:lnTo>
                  <a:close/>
                  <a:moveTo>
                    <a:pt x="12650" y="3025"/>
                  </a:moveTo>
                  <a:lnTo>
                    <a:pt x="13544" y="3163"/>
                  </a:lnTo>
                  <a:lnTo>
                    <a:pt x="14438" y="3438"/>
                  </a:lnTo>
                  <a:lnTo>
                    <a:pt x="15194" y="3713"/>
                  </a:lnTo>
                  <a:lnTo>
                    <a:pt x="15950" y="4125"/>
                  </a:lnTo>
                  <a:lnTo>
                    <a:pt x="16706" y="4675"/>
                  </a:lnTo>
                  <a:lnTo>
                    <a:pt x="17325" y="5294"/>
                  </a:lnTo>
                  <a:lnTo>
                    <a:pt x="17875" y="5981"/>
                  </a:lnTo>
                  <a:lnTo>
                    <a:pt x="18425" y="6738"/>
                  </a:lnTo>
                  <a:lnTo>
                    <a:pt x="18906" y="7563"/>
                  </a:lnTo>
                  <a:lnTo>
                    <a:pt x="19250" y="8456"/>
                  </a:lnTo>
                  <a:lnTo>
                    <a:pt x="19594" y="9350"/>
                  </a:lnTo>
                  <a:lnTo>
                    <a:pt x="19800" y="10313"/>
                  </a:lnTo>
                  <a:lnTo>
                    <a:pt x="20006" y="11413"/>
                  </a:lnTo>
                  <a:lnTo>
                    <a:pt x="20144" y="12444"/>
                  </a:lnTo>
                  <a:lnTo>
                    <a:pt x="20144" y="13613"/>
                  </a:lnTo>
                  <a:lnTo>
                    <a:pt x="20144" y="14025"/>
                  </a:lnTo>
                  <a:lnTo>
                    <a:pt x="20144" y="15194"/>
                  </a:lnTo>
                  <a:lnTo>
                    <a:pt x="20006" y="16294"/>
                  </a:lnTo>
                  <a:lnTo>
                    <a:pt x="19869" y="17325"/>
                  </a:lnTo>
                  <a:lnTo>
                    <a:pt x="19594" y="18356"/>
                  </a:lnTo>
                  <a:lnTo>
                    <a:pt x="19250" y="19250"/>
                  </a:lnTo>
                  <a:lnTo>
                    <a:pt x="18906" y="20144"/>
                  </a:lnTo>
                  <a:lnTo>
                    <a:pt x="18425" y="20969"/>
                  </a:lnTo>
                  <a:lnTo>
                    <a:pt x="17944" y="21725"/>
                  </a:lnTo>
                  <a:lnTo>
                    <a:pt x="17325" y="22413"/>
                  </a:lnTo>
                  <a:lnTo>
                    <a:pt x="16706" y="23031"/>
                  </a:lnTo>
                  <a:lnTo>
                    <a:pt x="16019" y="23581"/>
                  </a:lnTo>
                  <a:lnTo>
                    <a:pt x="15263" y="23994"/>
                  </a:lnTo>
                  <a:lnTo>
                    <a:pt x="14438" y="24269"/>
                  </a:lnTo>
                  <a:lnTo>
                    <a:pt x="13613" y="24544"/>
                  </a:lnTo>
                  <a:lnTo>
                    <a:pt x="12650" y="24681"/>
                  </a:lnTo>
                  <a:lnTo>
                    <a:pt x="10794" y="24681"/>
                  </a:lnTo>
                  <a:lnTo>
                    <a:pt x="9900" y="24544"/>
                  </a:lnTo>
                  <a:lnTo>
                    <a:pt x="9075" y="24269"/>
                  </a:lnTo>
                  <a:lnTo>
                    <a:pt x="8319" y="23994"/>
                  </a:lnTo>
                  <a:lnTo>
                    <a:pt x="7563" y="23513"/>
                  </a:lnTo>
                  <a:lnTo>
                    <a:pt x="6944" y="23031"/>
                  </a:lnTo>
                  <a:lnTo>
                    <a:pt x="6325" y="22413"/>
                  </a:lnTo>
                  <a:lnTo>
                    <a:pt x="5775" y="21725"/>
                  </a:lnTo>
                  <a:lnTo>
                    <a:pt x="5225" y="20969"/>
                  </a:lnTo>
                  <a:lnTo>
                    <a:pt x="4813" y="20144"/>
                  </a:lnTo>
                  <a:lnTo>
                    <a:pt x="4469" y="19250"/>
                  </a:lnTo>
                  <a:lnTo>
                    <a:pt x="4125" y="18356"/>
                  </a:lnTo>
                  <a:lnTo>
                    <a:pt x="3919" y="17325"/>
                  </a:lnTo>
                  <a:lnTo>
                    <a:pt x="3713" y="16294"/>
                  </a:lnTo>
                  <a:lnTo>
                    <a:pt x="3644" y="15194"/>
                  </a:lnTo>
                  <a:lnTo>
                    <a:pt x="3644" y="14025"/>
                  </a:lnTo>
                  <a:lnTo>
                    <a:pt x="3644" y="13613"/>
                  </a:lnTo>
                  <a:lnTo>
                    <a:pt x="3644" y="12444"/>
                  </a:lnTo>
                  <a:lnTo>
                    <a:pt x="3713" y="11413"/>
                  </a:lnTo>
                  <a:lnTo>
                    <a:pt x="3919" y="10381"/>
                  </a:lnTo>
                  <a:lnTo>
                    <a:pt x="4125" y="9350"/>
                  </a:lnTo>
                  <a:lnTo>
                    <a:pt x="4469" y="8456"/>
                  </a:lnTo>
                  <a:lnTo>
                    <a:pt x="4813" y="7563"/>
                  </a:lnTo>
                  <a:lnTo>
                    <a:pt x="5225" y="6738"/>
                  </a:lnTo>
                  <a:lnTo>
                    <a:pt x="5775" y="5981"/>
                  </a:lnTo>
                  <a:lnTo>
                    <a:pt x="6325" y="5294"/>
                  </a:lnTo>
                  <a:lnTo>
                    <a:pt x="6944" y="4675"/>
                  </a:lnTo>
                  <a:lnTo>
                    <a:pt x="7563" y="4125"/>
                  </a:lnTo>
                  <a:lnTo>
                    <a:pt x="8319" y="3713"/>
                  </a:lnTo>
                  <a:lnTo>
                    <a:pt x="9075" y="3438"/>
                  </a:lnTo>
                  <a:lnTo>
                    <a:pt x="9900" y="3163"/>
                  </a:lnTo>
                  <a:lnTo>
                    <a:pt x="10794" y="3025"/>
                  </a:lnTo>
                  <a:close/>
                  <a:moveTo>
                    <a:pt x="38156" y="9900"/>
                  </a:moveTo>
                  <a:lnTo>
                    <a:pt x="38775" y="10038"/>
                  </a:lnTo>
                  <a:lnTo>
                    <a:pt x="39325" y="10175"/>
                  </a:lnTo>
                  <a:lnTo>
                    <a:pt x="39806" y="10450"/>
                  </a:lnTo>
                  <a:lnTo>
                    <a:pt x="40288" y="10725"/>
                  </a:lnTo>
                  <a:lnTo>
                    <a:pt x="40700" y="11138"/>
                  </a:lnTo>
                  <a:lnTo>
                    <a:pt x="41113" y="11550"/>
                  </a:lnTo>
                  <a:lnTo>
                    <a:pt x="41456" y="12031"/>
                  </a:lnTo>
                  <a:lnTo>
                    <a:pt x="41800" y="12650"/>
                  </a:lnTo>
                  <a:lnTo>
                    <a:pt x="42075" y="13200"/>
                  </a:lnTo>
                  <a:lnTo>
                    <a:pt x="42281" y="13888"/>
                  </a:lnTo>
                  <a:lnTo>
                    <a:pt x="42488" y="14575"/>
                  </a:lnTo>
                  <a:lnTo>
                    <a:pt x="42625" y="15263"/>
                  </a:lnTo>
                  <a:lnTo>
                    <a:pt x="42694" y="16019"/>
                  </a:lnTo>
                  <a:lnTo>
                    <a:pt x="42763" y="16844"/>
                  </a:lnTo>
                  <a:lnTo>
                    <a:pt x="42831" y="17669"/>
                  </a:lnTo>
                  <a:lnTo>
                    <a:pt x="42831" y="18081"/>
                  </a:lnTo>
                  <a:lnTo>
                    <a:pt x="42763" y="18769"/>
                  </a:lnTo>
                  <a:lnTo>
                    <a:pt x="42694" y="19456"/>
                  </a:lnTo>
                  <a:lnTo>
                    <a:pt x="42625" y="20144"/>
                  </a:lnTo>
                  <a:lnTo>
                    <a:pt x="42488" y="20763"/>
                  </a:lnTo>
                  <a:lnTo>
                    <a:pt x="42281" y="21381"/>
                  </a:lnTo>
                  <a:lnTo>
                    <a:pt x="42075" y="21931"/>
                  </a:lnTo>
                  <a:lnTo>
                    <a:pt x="41800" y="22481"/>
                  </a:lnTo>
                  <a:lnTo>
                    <a:pt x="41456" y="22963"/>
                  </a:lnTo>
                  <a:lnTo>
                    <a:pt x="41113" y="23375"/>
                  </a:lnTo>
                  <a:lnTo>
                    <a:pt x="40700" y="23788"/>
                  </a:lnTo>
                  <a:lnTo>
                    <a:pt x="40288" y="24131"/>
                  </a:lnTo>
                  <a:lnTo>
                    <a:pt x="39806" y="24338"/>
                  </a:lnTo>
                  <a:lnTo>
                    <a:pt x="39325" y="24544"/>
                  </a:lnTo>
                  <a:lnTo>
                    <a:pt x="38775" y="24750"/>
                  </a:lnTo>
                  <a:lnTo>
                    <a:pt x="38156" y="24819"/>
                  </a:lnTo>
                  <a:lnTo>
                    <a:pt x="36781" y="24819"/>
                  </a:lnTo>
                  <a:lnTo>
                    <a:pt x="36094" y="24681"/>
                  </a:lnTo>
                  <a:lnTo>
                    <a:pt x="35406" y="24475"/>
                  </a:lnTo>
                  <a:lnTo>
                    <a:pt x="34856" y="24131"/>
                  </a:lnTo>
                  <a:lnTo>
                    <a:pt x="34306" y="23788"/>
                  </a:lnTo>
                  <a:lnTo>
                    <a:pt x="33825" y="23375"/>
                  </a:lnTo>
                  <a:lnTo>
                    <a:pt x="33413" y="22825"/>
                  </a:lnTo>
                  <a:lnTo>
                    <a:pt x="33069" y="22275"/>
                  </a:lnTo>
                  <a:lnTo>
                    <a:pt x="33069" y="12513"/>
                  </a:lnTo>
                  <a:lnTo>
                    <a:pt x="33413" y="11963"/>
                  </a:lnTo>
                  <a:lnTo>
                    <a:pt x="33825" y="11413"/>
                  </a:lnTo>
                  <a:lnTo>
                    <a:pt x="34306" y="11000"/>
                  </a:lnTo>
                  <a:lnTo>
                    <a:pt x="34856" y="10588"/>
                  </a:lnTo>
                  <a:lnTo>
                    <a:pt x="35475" y="10313"/>
                  </a:lnTo>
                  <a:lnTo>
                    <a:pt x="36094" y="10038"/>
                  </a:lnTo>
                  <a:lnTo>
                    <a:pt x="36781" y="9900"/>
                  </a:lnTo>
                  <a:close/>
                  <a:moveTo>
                    <a:pt x="82019" y="6944"/>
                  </a:moveTo>
                  <a:lnTo>
                    <a:pt x="81125" y="7013"/>
                  </a:lnTo>
                  <a:lnTo>
                    <a:pt x="80231" y="7150"/>
                  </a:lnTo>
                  <a:lnTo>
                    <a:pt x="79406" y="7425"/>
                  </a:lnTo>
                  <a:lnTo>
                    <a:pt x="78581" y="7838"/>
                  </a:lnTo>
                  <a:lnTo>
                    <a:pt x="77894" y="8319"/>
                  </a:lnTo>
                  <a:lnTo>
                    <a:pt x="77206" y="8869"/>
                  </a:lnTo>
                  <a:lnTo>
                    <a:pt x="76656" y="9556"/>
                  </a:lnTo>
                  <a:lnTo>
                    <a:pt x="76106" y="10244"/>
                  </a:lnTo>
                  <a:lnTo>
                    <a:pt x="75831" y="7288"/>
                  </a:lnTo>
                  <a:lnTo>
                    <a:pt x="69575" y="7288"/>
                  </a:lnTo>
                  <a:lnTo>
                    <a:pt x="69575" y="9625"/>
                  </a:lnTo>
                  <a:lnTo>
                    <a:pt x="72600" y="10175"/>
                  </a:lnTo>
                  <a:lnTo>
                    <a:pt x="72600" y="24475"/>
                  </a:lnTo>
                  <a:lnTo>
                    <a:pt x="69575" y="24956"/>
                  </a:lnTo>
                  <a:lnTo>
                    <a:pt x="69575" y="27294"/>
                  </a:lnTo>
                  <a:lnTo>
                    <a:pt x="79269" y="27294"/>
                  </a:lnTo>
                  <a:lnTo>
                    <a:pt x="79269" y="24956"/>
                  </a:lnTo>
                  <a:lnTo>
                    <a:pt x="76244" y="24475"/>
                  </a:lnTo>
                  <a:lnTo>
                    <a:pt x="76244" y="12719"/>
                  </a:lnTo>
                  <a:lnTo>
                    <a:pt x="76656" y="12100"/>
                  </a:lnTo>
                  <a:lnTo>
                    <a:pt x="77069" y="11550"/>
                  </a:lnTo>
                  <a:lnTo>
                    <a:pt x="77619" y="11069"/>
                  </a:lnTo>
                  <a:lnTo>
                    <a:pt x="78169" y="10656"/>
                  </a:lnTo>
                  <a:lnTo>
                    <a:pt x="78788" y="10313"/>
                  </a:lnTo>
                  <a:lnTo>
                    <a:pt x="79475" y="10106"/>
                  </a:lnTo>
                  <a:lnTo>
                    <a:pt x="80163" y="9900"/>
                  </a:lnTo>
                  <a:lnTo>
                    <a:pt x="80919" y="9900"/>
                  </a:lnTo>
                  <a:lnTo>
                    <a:pt x="81950" y="9969"/>
                  </a:lnTo>
                  <a:lnTo>
                    <a:pt x="82431" y="10038"/>
                  </a:lnTo>
                  <a:lnTo>
                    <a:pt x="82844" y="10175"/>
                  </a:lnTo>
                  <a:lnTo>
                    <a:pt x="83188" y="10313"/>
                  </a:lnTo>
                  <a:lnTo>
                    <a:pt x="83531" y="10519"/>
                  </a:lnTo>
                  <a:lnTo>
                    <a:pt x="83875" y="10725"/>
                  </a:lnTo>
                  <a:lnTo>
                    <a:pt x="84150" y="11000"/>
                  </a:lnTo>
                  <a:lnTo>
                    <a:pt x="84356" y="11275"/>
                  </a:lnTo>
                  <a:lnTo>
                    <a:pt x="84563" y="11619"/>
                  </a:lnTo>
                  <a:lnTo>
                    <a:pt x="84769" y="12031"/>
                  </a:lnTo>
                  <a:lnTo>
                    <a:pt x="84906" y="12513"/>
                  </a:lnTo>
                  <a:lnTo>
                    <a:pt x="85113" y="13544"/>
                  </a:lnTo>
                  <a:lnTo>
                    <a:pt x="85181" y="14713"/>
                  </a:lnTo>
                  <a:lnTo>
                    <a:pt x="85181" y="24475"/>
                  </a:lnTo>
                  <a:lnTo>
                    <a:pt x="82156" y="24956"/>
                  </a:lnTo>
                  <a:lnTo>
                    <a:pt x="82156" y="27294"/>
                  </a:lnTo>
                  <a:lnTo>
                    <a:pt x="91850" y="27294"/>
                  </a:lnTo>
                  <a:lnTo>
                    <a:pt x="91850" y="24956"/>
                  </a:lnTo>
                  <a:lnTo>
                    <a:pt x="88825" y="24475"/>
                  </a:lnTo>
                  <a:lnTo>
                    <a:pt x="88825" y="14644"/>
                  </a:lnTo>
                  <a:lnTo>
                    <a:pt x="88756" y="13681"/>
                  </a:lnTo>
                  <a:lnTo>
                    <a:pt x="88688" y="12856"/>
                  </a:lnTo>
                  <a:lnTo>
                    <a:pt x="88550" y="11963"/>
                  </a:lnTo>
                  <a:lnTo>
                    <a:pt x="88344" y="11206"/>
                  </a:lnTo>
                  <a:lnTo>
                    <a:pt x="88138" y="10519"/>
                  </a:lnTo>
                  <a:lnTo>
                    <a:pt x="87794" y="9900"/>
                  </a:lnTo>
                  <a:lnTo>
                    <a:pt x="87450" y="9350"/>
                  </a:lnTo>
                  <a:lnTo>
                    <a:pt x="87038" y="8800"/>
                  </a:lnTo>
                  <a:lnTo>
                    <a:pt x="86556" y="8388"/>
                  </a:lnTo>
                  <a:lnTo>
                    <a:pt x="86075" y="7975"/>
                  </a:lnTo>
                  <a:lnTo>
                    <a:pt x="85525" y="7700"/>
                  </a:lnTo>
                  <a:lnTo>
                    <a:pt x="84906" y="7425"/>
                  </a:lnTo>
                  <a:lnTo>
                    <a:pt x="84288" y="7219"/>
                  </a:lnTo>
                  <a:lnTo>
                    <a:pt x="83531" y="7013"/>
                  </a:lnTo>
                  <a:lnTo>
                    <a:pt x="82844" y="6944"/>
                  </a:lnTo>
                  <a:close/>
                  <a:moveTo>
                    <a:pt x="11688" y="0"/>
                  </a:moveTo>
                  <a:lnTo>
                    <a:pt x="10381" y="69"/>
                  </a:lnTo>
                  <a:lnTo>
                    <a:pt x="9213" y="275"/>
                  </a:lnTo>
                  <a:lnTo>
                    <a:pt x="8044" y="550"/>
                  </a:lnTo>
                  <a:lnTo>
                    <a:pt x="6944" y="963"/>
                  </a:lnTo>
                  <a:lnTo>
                    <a:pt x="5913" y="1513"/>
                  </a:lnTo>
                  <a:lnTo>
                    <a:pt x="4950" y="2200"/>
                  </a:lnTo>
                  <a:lnTo>
                    <a:pt x="4056" y="2956"/>
                  </a:lnTo>
                  <a:lnTo>
                    <a:pt x="3231" y="3919"/>
                  </a:lnTo>
                  <a:lnTo>
                    <a:pt x="2475" y="4881"/>
                  </a:lnTo>
                  <a:lnTo>
                    <a:pt x="1788" y="5981"/>
                  </a:lnTo>
                  <a:lnTo>
                    <a:pt x="1238" y="7081"/>
                  </a:lnTo>
                  <a:lnTo>
                    <a:pt x="756" y="8319"/>
                  </a:lnTo>
                  <a:lnTo>
                    <a:pt x="413" y="9556"/>
                  </a:lnTo>
                  <a:lnTo>
                    <a:pt x="206" y="10863"/>
                  </a:lnTo>
                  <a:lnTo>
                    <a:pt x="0" y="12238"/>
                  </a:lnTo>
                  <a:lnTo>
                    <a:pt x="0" y="13681"/>
                  </a:lnTo>
                  <a:lnTo>
                    <a:pt x="0" y="14025"/>
                  </a:lnTo>
                  <a:lnTo>
                    <a:pt x="0" y="15469"/>
                  </a:lnTo>
                  <a:lnTo>
                    <a:pt x="206" y="16844"/>
                  </a:lnTo>
                  <a:lnTo>
                    <a:pt x="413" y="18150"/>
                  </a:lnTo>
                  <a:lnTo>
                    <a:pt x="756" y="19388"/>
                  </a:lnTo>
                  <a:lnTo>
                    <a:pt x="1238" y="20625"/>
                  </a:lnTo>
                  <a:lnTo>
                    <a:pt x="1788" y="21725"/>
                  </a:lnTo>
                  <a:lnTo>
                    <a:pt x="2475" y="22825"/>
                  </a:lnTo>
                  <a:lnTo>
                    <a:pt x="3231" y="23788"/>
                  </a:lnTo>
                  <a:lnTo>
                    <a:pt x="4056" y="24681"/>
                  </a:lnTo>
                  <a:lnTo>
                    <a:pt x="4950" y="25506"/>
                  </a:lnTo>
                  <a:lnTo>
                    <a:pt x="5913" y="26194"/>
                  </a:lnTo>
                  <a:lnTo>
                    <a:pt x="6944" y="26744"/>
                  </a:lnTo>
                  <a:lnTo>
                    <a:pt x="8044" y="27156"/>
                  </a:lnTo>
                  <a:lnTo>
                    <a:pt x="9213" y="27431"/>
                  </a:lnTo>
                  <a:lnTo>
                    <a:pt x="10381" y="27638"/>
                  </a:lnTo>
                  <a:lnTo>
                    <a:pt x="11688" y="27706"/>
                  </a:lnTo>
                  <a:lnTo>
                    <a:pt x="12994" y="27638"/>
                  </a:lnTo>
                  <a:lnTo>
                    <a:pt x="14231" y="27431"/>
                  </a:lnTo>
                  <a:lnTo>
                    <a:pt x="15400" y="27156"/>
                  </a:lnTo>
                  <a:lnTo>
                    <a:pt x="16569" y="26744"/>
                  </a:lnTo>
                  <a:lnTo>
                    <a:pt x="17600" y="26194"/>
                  </a:lnTo>
                  <a:lnTo>
                    <a:pt x="18631" y="25506"/>
                  </a:lnTo>
                  <a:lnTo>
                    <a:pt x="19525" y="24681"/>
                  </a:lnTo>
                  <a:lnTo>
                    <a:pt x="20419" y="23788"/>
                  </a:lnTo>
                  <a:lnTo>
                    <a:pt x="21175" y="22825"/>
                  </a:lnTo>
                  <a:lnTo>
                    <a:pt x="21863" y="21725"/>
                  </a:lnTo>
                  <a:lnTo>
                    <a:pt x="22481" y="20625"/>
                  </a:lnTo>
                  <a:lnTo>
                    <a:pt x="22963" y="19388"/>
                  </a:lnTo>
                  <a:lnTo>
                    <a:pt x="23306" y="18150"/>
                  </a:lnTo>
                  <a:lnTo>
                    <a:pt x="23581" y="16844"/>
                  </a:lnTo>
                  <a:lnTo>
                    <a:pt x="23719" y="15469"/>
                  </a:lnTo>
                  <a:lnTo>
                    <a:pt x="23788" y="14025"/>
                  </a:lnTo>
                  <a:lnTo>
                    <a:pt x="23788" y="13681"/>
                  </a:lnTo>
                  <a:lnTo>
                    <a:pt x="23719" y="12238"/>
                  </a:lnTo>
                  <a:lnTo>
                    <a:pt x="23581" y="10863"/>
                  </a:lnTo>
                  <a:lnTo>
                    <a:pt x="23306" y="9556"/>
                  </a:lnTo>
                  <a:lnTo>
                    <a:pt x="22963" y="8319"/>
                  </a:lnTo>
                  <a:lnTo>
                    <a:pt x="22481" y="7081"/>
                  </a:lnTo>
                  <a:lnTo>
                    <a:pt x="21863" y="5981"/>
                  </a:lnTo>
                  <a:lnTo>
                    <a:pt x="21175" y="4881"/>
                  </a:lnTo>
                  <a:lnTo>
                    <a:pt x="20419" y="3919"/>
                  </a:lnTo>
                  <a:lnTo>
                    <a:pt x="19525" y="2956"/>
                  </a:lnTo>
                  <a:lnTo>
                    <a:pt x="18631" y="2200"/>
                  </a:lnTo>
                  <a:lnTo>
                    <a:pt x="17600" y="1513"/>
                  </a:lnTo>
                  <a:lnTo>
                    <a:pt x="16569" y="963"/>
                  </a:lnTo>
                  <a:lnTo>
                    <a:pt x="15400" y="550"/>
                  </a:lnTo>
                  <a:lnTo>
                    <a:pt x="14231" y="275"/>
                  </a:lnTo>
                  <a:lnTo>
                    <a:pt x="12994" y="69"/>
                  </a:lnTo>
                  <a:lnTo>
                    <a:pt x="11688" y="0"/>
                  </a:lnTo>
                  <a:close/>
                  <a:moveTo>
                    <a:pt x="57475" y="6944"/>
                  </a:moveTo>
                  <a:lnTo>
                    <a:pt x="56650" y="7081"/>
                  </a:lnTo>
                  <a:lnTo>
                    <a:pt x="55894" y="7356"/>
                  </a:lnTo>
                  <a:lnTo>
                    <a:pt x="55138" y="7631"/>
                  </a:lnTo>
                  <a:lnTo>
                    <a:pt x="54381" y="8044"/>
                  </a:lnTo>
                  <a:lnTo>
                    <a:pt x="53625" y="8525"/>
                  </a:lnTo>
                  <a:lnTo>
                    <a:pt x="53006" y="9075"/>
                  </a:lnTo>
                  <a:lnTo>
                    <a:pt x="52319" y="9763"/>
                  </a:lnTo>
                  <a:lnTo>
                    <a:pt x="51769" y="10519"/>
                  </a:lnTo>
                  <a:lnTo>
                    <a:pt x="51219" y="11275"/>
                  </a:lnTo>
                  <a:lnTo>
                    <a:pt x="50806" y="12100"/>
                  </a:lnTo>
                  <a:lnTo>
                    <a:pt x="50394" y="12925"/>
                  </a:lnTo>
                  <a:lnTo>
                    <a:pt x="50119" y="13888"/>
                  </a:lnTo>
                  <a:lnTo>
                    <a:pt x="49981" y="14850"/>
                  </a:lnTo>
                  <a:lnTo>
                    <a:pt x="49844" y="15813"/>
                  </a:lnTo>
                  <a:lnTo>
                    <a:pt x="49775" y="16844"/>
                  </a:lnTo>
                  <a:lnTo>
                    <a:pt x="49775" y="17669"/>
                  </a:lnTo>
                  <a:lnTo>
                    <a:pt x="49844" y="18769"/>
                  </a:lnTo>
                  <a:lnTo>
                    <a:pt x="49913" y="19800"/>
                  </a:lnTo>
                  <a:lnTo>
                    <a:pt x="50119" y="20763"/>
                  </a:lnTo>
                  <a:lnTo>
                    <a:pt x="50394" y="21725"/>
                  </a:lnTo>
                  <a:lnTo>
                    <a:pt x="50738" y="22550"/>
                  </a:lnTo>
                  <a:lnTo>
                    <a:pt x="51150" y="23375"/>
                  </a:lnTo>
                  <a:lnTo>
                    <a:pt x="51700" y="24200"/>
                  </a:lnTo>
                  <a:lnTo>
                    <a:pt x="52250" y="24888"/>
                  </a:lnTo>
                  <a:lnTo>
                    <a:pt x="52869" y="25575"/>
                  </a:lnTo>
                  <a:lnTo>
                    <a:pt x="53625" y="26125"/>
                  </a:lnTo>
                  <a:lnTo>
                    <a:pt x="54381" y="26606"/>
                  </a:lnTo>
                  <a:lnTo>
                    <a:pt x="55138" y="27019"/>
                  </a:lnTo>
                  <a:lnTo>
                    <a:pt x="56031" y="27294"/>
                  </a:lnTo>
                  <a:lnTo>
                    <a:pt x="56925" y="27500"/>
                  </a:lnTo>
                  <a:lnTo>
                    <a:pt x="57888" y="27638"/>
                  </a:lnTo>
                  <a:lnTo>
                    <a:pt x="58919" y="27706"/>
                  </a:lnTo>
                  <a:lnTo>
                    <a:pt x="60088" y="27638"/>
                  </a:lnTo>
                  <a:lnTo>
                    <a:pt x="61188" y="27500"/>
                  </a:lnTo>
                  <a:lnTo>
                    <a:pt x="62219" y="27294"/>
                  </a:lnTo>
                  <a:lnTo>
                    <a:pt x="63113" y="26950"/>
                  </a:lnTo>
                  <a:lnTo>
                    <a:pt x="64006" y="26606"/>
                  </a:lnTo>
                  <a:lnTo>
                    <a:pt x="64763" y="26194"/>
                  </a:lnTo>
                  <a:lnTo>
                    <a:pt x="65381" y="25713"/>
                  </a:lnTo>
                  <a:lnTo>
                    <a:pt x="66000" y="25231"/>
                  </a:lnTo>
                  <a:lnTo>
                    <a:pt x="64556" y="22825"/>
                  </a:lnTo>
                  <a:lnTo>
                    <a:pt x="64006" y="23306"/>
                  </a:lnTo>
                  <a:lnTo>
                    <a:pt x="63456" y="23650"/>
                  </a:lnTo>
                  <a:lnTo>
                    <a:pt x="62838" y="23994"/>
                  </a:lnTo>
                  <a:lnTo>
                    <a:pt x="62150" y="24338"/>
                  </a:lnTo>
                  <a:lnTo>
                    <a:pt x="61394" y="24544"/>
                  </a:lnTo>
                  <a:lnTo>
                    <a:pt x="60638" y="24681"/>
                  </a:lnTo>
                  <a:lnTo>
                    <a:pt x="59813" y="24819"/>
                  </a:lnTo>
                  <a:lnTo>
                    <a:pt x="58300" y="24819"/>
                  </a:lnTo>
                  <a:lnTo>
                    <a:pt x="57681" y="24750"/>
                  </a:lnTo>
                  <a:lnTo>
                    <a:pt x="57131" y="24544"/>
                  </a:lnTo>
                  <a:lnTo>
                    <a:pt x="56650" y="24338"/>
                  </a:lnTo>
                  <a:lnTo>
                    <a:pt x="56169" y="24131"/>
                  </a:lnTo>
                  <a:lnTo>
                    <a:pt x="55756" y="23788"/>
                  </a:lnTo>
                  <a:lnTo>
                    <a:pt x="55344" y="23444"/>
                  </a:lnTo>
                  <a:lnTo>
                    <a:pt x="54931" y="22963"/>
                  </a:lnTo>
                  <a:lnTo>
                    <a:pt x="54656" y="22481"/>
                  </a:lnTo>
                  <a:lnTo>
                    <a:pt x="54313" y="22000"/>
                  </a:lnTo>
                  <a:lnTo>
                    <a:pt x="54106" y="21450"/>
                  </a:lnTo>
                  <a:lnTo>
                    <a:pt x="53900" y="20831"/>
                  </a:lnTo>
                  <a:lnTo>
                    <a:pt x="53763" y="20281"/>
                  </a:lnTo>
                  <a:lnTo>
                    <a:pt x="53625" y="19594"/>
                  </a:lnTo>
                  <a:lnTo>
                    <a:pt x="53556" y="18975"/>
                  </a:lnTo>
                  <a:lnTo>
                    <a:pt x="53488" y="18219"/>
                  </a:lnTo>
                  <a:lnTo>
                    <a:pt x="53556" y="18150"/>
                  </a:lnTo>
                  <a:lnTo>
                    <a:pt x="66550" y="18150"/>
                  </a:lnTo>
                  <a:lnTo>
                    <a:pt x="66550" y="15881"/>
                  </a:lnTo>
                  <a:lnTo>
                    <a:pt x="66481" y="14850"/>
                  </a:lnTo>
                  <a:lnTo>
                    <a:pt x="66413" y="13956"/>
                  </a:lnTo>
                  <a:lnTo>
                    <a:pt x="66206" y="13063"/>
                  </a:lnTo>
                  <a:lnTo>
                    <a:pt x="66000" y="12238"/>
                  </a:lnTo>
                  <a:lnTo>
                    <a:pt x="65725" y="11413"/>
                  </a:lnTo>
                  <a:lnTo>
                    <a:pt x="65381" y="10656"/>
                  </a:lnTo>
                  <a:lnTo>
                    <a:pt x="64969" y="9969"/>
                  </a:lnTo>
                  <a:lnTo>
                    <a:pt x="64419" y="9350"/>
                  </a:lnTo>
                  <a:lnTo>
                    <a:pt x="63869" y="8800"/>
                  </a:lnTo>
                  <a:lnTo>
                    <a:pt x="63319" y="8319"/>
                  </a:lnTo>
                  <a:lnTo>
                    <a:pt x="62631" y="7906"/>
                  </a:lnTo>
                  <a:lnTo>
                    <a:pt x="61875" y="7563"/>
                  </a:lnTo>
                  <a:lnTo>
                    <a:pt x="61119" y="7288"/>
                  </a:lnTo>
                  <a:lnTo>
                    <a:pt x="60225" y="7081"/>
                  </a:lnTo>
                  <a:lnTo>
                    <a:pt x="59331" y="6944"/>
                  </a:lnTo>
                  <a:close/>
                  <a:moveTo>
                    <a:pt x="37744" y="6944"/>
                  </a:moveTo>
                  <a:lnTo>
                    <a:pt x="36850" y="7081"/>
                  </a:lnTo>
                  <a:lnTo>
                    <a:pt x="36025" y="7356"/>
                  </a:lnTo>
                  <a:lnTo>
                    <a:pt x="35338" y="7631"/>
                  </a:lnTo>
                  <a:lnTo>
                    <a:pt x="34650" y="8044"/>
                  </a:lnTo>
                  <a:lnTo>
                    <a:pt x="33963" y="8525"/>
                  </a:lnTo>
                  <a:lnTo>
                    <a:pt x="33413" y="9075"/>
                  </a:lnTo>
                  <a:lnTo>
                    <a:pt x="32863" y="9763"/>
                  </a:lnTo>
                  <a:lnTo>
                    <a:pt x="32519" y="7288"/>
                  </a:lnTo>
                  <a:lnTo>
                    <a:pt x="26400" y="7288"/>
                  </a:lnTo>
                  <a:lnTo>
                    <a:pt x="26400" y="9625"/>
                  </a:lnTo>
                  <a:lnTo>
                    <a:pt x="29425" y="10175"/>
                  </a:lnTo>
                  <a:lnTo>
                    <a:pt x="29425" y="32106"/>
                  </a:lnTo>
                  <a:lnTo>
                    <a:pt x="26400" y="32656"/>
                  </a:lnTo>
                  <a:lnTo>
                    <a:pt x="26400" y="34994"/>
                  </a:lnTo>
                  <a:lnTo>
                    <a:pt x="36094" y="34994"/>
                  </a:lnTo>
                  <a:lnTo>
                    <a:pt x="36094" y="32656"/>
                  </a:lnTo>
                  <a:lnTo>
                    <a:pt x="33069" y="32106"/>
                  </a:lnTo>
                  <a:lnTo>
                    <a:pt x="33069" y="25231"/>
                  </a:lnTo>
                  <a:lnTo>
                    <a:pt x="33550" y="25781"/>
                  </a:lnTo>
                  <a:lnTo>
                    <a:pt x="34169" y="26263"/>
                  </a:lnTo>
                  <a:lnTo>
                    <a:pt x="34788" y="26744"/>
                  </a:lnTo>
                  <a:lnTo>
                    <a:pt x="35475" y="27088"/>
                  </a:lnTo>
                  <a:lnTo>
                    <a:pt x="36163" y="27363"/>
                  </a:lnTo>
                  <a:lnTo>
                    <a:pt x="36919" y="27500"/>
                  </a:lnTo>
                  <a:lnTo>
                    <a:pt x="37813" y="27638"/>
                  </a:lnTo>
                  <a:lnTo>
                    <a:pt x="38706" y="27706"/>
                  </a:lnTo>
                  <a:lnTo>
                    <a:pt x="39600" y="27638"/>
                  </a:lnTo>
                  <a:lnTo>
                    <a:pt x="40425" y="27500"/>
                  </a:lnTo>
                  <a:lnTo>
                    <a:pt x="41181" y="27294"/>
                  </a:lnTo>
                  <a:lnTo>
                    <a:pt x="41938" y="27019"/>
                  </a:lnTo>
                  <a:lnTo>
                    <a:pt x="42625" y="26675"/>
                  </a:lnTo>
                  <a:lnTo>
                    <a:pt x="43244" y="26194"/>
                  </a:lnTo>
                  <a:lnTo>
                    <a:pt x="43863" y="25644"/>
                  </a:lnTo>
                  <a:lnTo>
                    <a:pt x="44413" y="25025"/>
                  </a:lnTo>
                  <a:lnTo>
                    <a:pt x="44894" y="24338"/>
                  </a:lnTo>
                  <a:lnTo>
                    <a:pt x="45306" y="23581"/>
                  </a:lnTo>
                  <a:lnTo>
                    <a:pt x="45650" y="22825"/>
                  </a:lnTo>
                  <a:lnTo>
                    <a:pt x="45925" y="21931"/>
                  </a:lnTo>
                  <a:lnTo>
                    <a:pt x="46200" y="21038"/>
                  </a:lnTo>
                  <a:lnTo>
                    <a:pt x="46338" y="20144"/>
                  </a:lnTo>
                  <a:lnTo>
                    <a:pt x="46406" y="19113"/>
                  </a:lnTo>
                  <a:lnTo>
                    <a:pt x="46475" y="18081"/>
                  </a:lnTo>
                  <a:lnTo>
                    <a:pt x="46475" y="17669"/>
                  </a:lnTo>
                  <a:lnTo>
                    <a:pt x="46406" y="16500"/>
                  </a:lnTo>
                  <a:lnTo>
                    <a:pt x="46338" y="15331"/>
                  </a:lnTo>
                  <a:lnTo>
                    <a:pt x="46200" y="14300"/>
                  </a:lnTo>
                  <a:lnTo>
                    <a:pt x="45925" y="13269"/>
                  </a:lnTo>
                  <a:lnTo>
                    <a:pt x="45650" y="12375"/>
                  </a:lnTo>
                  <a:lnTo>
                    <a:pt x="45306" y="11481"/>
                  </a:lnTo>
                  <a:lnTo>
                    <a:pt x="44894" y="10656"/>
                  </a:lnTo>
                  <a:lnTo>
                    <a:pt x="44413" y="9900"/>
                  </a:lnTo>
                  <a:lnTo>
                    <a:pt x="43863" y="9213"/>
                  </a:lnTo>
                  <a:lnTo>
                    <a:pt x="43244" y="8594"/>
                  </a:lnTo>
                  <a:lnTo>
                    <a:pt x="42625" y="8113"/>
                  </a:lnTo>
                  <a:lnTo>
                    <a:pt x="41938" y="7631"/>
                  </a:lnTo>
                  <a:lnTo>
                    <a:pt x="41181" y="7356"/>
                  </a:lnTo>
                  <a:lnTo>
                    <a:pt x="40356" y="7081"/>
                  </a:lnTo>
                  <a:lnTo>
                    <a:pt x="39531" y="6944"/>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42"/>
            <p:cNvSpPr/>
            <p:nvPr/>
          </p:nvSpPr>
          <p:spPr>
            <a:xfrm>
              <a:off x="4403825" y="4516075"/>
              <a:ext cx="556900" cy="508775"/>
            </a:xfrm>
            <a:custGeom>
              <a:rect b="b" l="l" r="r" t="t"/>
              <a:pathLst>
                <a:path extrusionOk="0" fill="none" h="20351" w="22276">
                  <a:moveTo>
                    <a:pt x="0" y="20351"/>
                  </a:moveTo>
                  <a:lnTo>
                    <a:pt x="9694" y="20351"/>
                  </a:lnTo>
                  <a:lnTo>
                    <a:pt x="9694" y="18013"/>
                  </a:lnTo>
                  <a:lnTo>
                    <a:pt x="6669" y="17532"/>
                  </a:lnTo>
                  <a:lnTo>
                    <a:pt x="6669" y="5776"/>
                  </a:lnTo>
                  <a:lnTo>
                    <a:pt x="6669" y="5776"/>
                  </a:lnTo>
                  <a:lnTo>
                    <a:pt x="7081" y="5157"/>
                  </a:lnTo>
                  <a:lnTo>
                    <a:pt x="7494" y="4607"/>
                  </a:lnTo>
                  <a:lnTo>
                    <a:pt x="8044" y="4126"/>
                  </a:lnTo>
                  <a:lnTo>
                    <a:pt x="8594" y="3713"/>
                  </a:lnTo>
                  <a:lnTo>
                    <a:pt x="8594" y="3713"/>
                  </a:lnTo>
                  <a:lnTo>
                    <a:pt x="9213" y="3370"/>
                  </a:lnTo>
                  <a:lnTo>
                    <a:pt x="9900" y="3163"/>
                  </a:lnTo>
                  <a:lnTo>
                    <a:pt x="10588" y="2957"/>
                  </a:lnTo>
                  <a:lnTo>
                    <a:pt x="11344" y="2957"/>
                  </a:lnTo>
                  <a:lnTo>
                    <a:pt x="11344" y="2957"/>
                  </a:lnTo>
                  <a:lnTo>
                    <a:pt x="12375" y="3026"/>
                  </a:lnTo>
                  <a:lnTo>
                    <a:pt x="12856" y="3095"/>
                  </a:lnTo>
                  <a:lnTo>
                    <a:pt x="13269" y="3232"/>
                  </a:lnTo>
                  <a:lnTo>
                    <a:pt x="13613" y="3370"/>
                  </a:lnTo>
                  <a:lnTo>
                    <a:pt x="13956" y="3576"/>
                  </a:lnTo>
                  <a:lnTo>
                    <a:pt x="14300" y="3782"/>
                  </a:lnTo>
                  <a:lnTo>
                    <a:pt x="14575" y="4057"/>
                  </a:lnTo>
                  <a:lnTo>
                    <a:pt x="14575" y="4057"/>
                  </a:lnTo>
                  <a:lnTo>
                    <a:pt x="14781" y="4332"/>
                  </a:lnTo>
                  <a:lnTo>
                    <a:pt x="14988" y="4676"/>
                  </a:lnTo>
                  <a:lnTo>
                    <a:pt x="15194" y="5088"/>
                  </a:lnTo>
                  <a:lnTo>
                    <a:pt x="15331" y="5570"/>
                  </a:lnTo>
                  <a:lnTo>
                    <a:pt x="15538" y="6601"/>
                  </a:lnTo>
                  <a:lnTo>
                    <a:pt x="15606" y="7770"/>
                  </a:lnTo>
                  <a:lnTo>
                    <a:pt x="15606" y="17532"/>
                  </a:lnTo>
                  <a:lnTo>
                    <a:pt x="12581" y="18013"/>
                  </a:lnTo>
                  <a:lnTo>
                    <a:pt x="12581" y="20351"/>
                  </a:lnTo>
                  <a:lnTo>
                    <a:pt x="22275" y="20351"/>
                  </a:lnTo>
                  <a:lnTo>
                    <a:pt x="22275" y="18013"/>
                  </a:lnTo>
                  <a:lnTo>
                    <a:pt x="19250" y="17532"/>
                  </a:lnTo>
                  <a:lnTo>
                    <a:pt x="19250" y="7701"/>
                  </a:lnTo>
                  <a:lnTo>
                    <a:pt x="19250" y="7701"/>
                  </a:lnTo>
                  <a:lnTo>
                    <a:pt x="19181" y="6738"/>
                  </a:lnTo>
                  <a:lnTo>
                    <a:pt x="19113" y="5913"/>
                  </a:lnTo>
                  <a:lnTo>
                    <a:pt x="18975" y="5020"/>
                  </a:lnTo>
                  <a:lnTo>
                    <a:pt x="18769" y="4263"/>
                  </a:lnTo>
                  <a:lnTo>
                    <a:pt x="18563" y="3576"/>
                  </a:lnTo>
                  <a:lnTo>
                    <a:pt x="18219" y="2957"/>
                  </a:lnTo>
                  <a:lnTo>
                    <a:pt x="17875" y="2407"/>
                  </a:lnTo>
                  <a:lnTo>
                    <a:pt x="17463" y="1857"/>
                  </a:lnTo>
                  <a:lnTo>
                    <a:pt x="17463" y="1857"/>
                  </a:lnTo>
                  <a:lnTo>
                    <a:pt x="16981" y="1445"/>
                  </a:lnTo>
                  <a:lnTo>
                    <a:pt x="16500" y="1032"/>
                  </a:lnTo>
                  <a:lnTo>
                    <a:pt x="15950" y="757"/>
                  </a:lnTo>
                  <a:lnTo>
                    <a:pt x="15331" y="482"/>
                  </a:lnTo>
                  <a:lnTo>
                    <a:pt x="14713" y="276"/>
                  </a:lnTo>
                  <a:lnTo>
                    <a:pt x="13956" y="70"/>
                  </a:lnTo>
                  <a:lnTo>
                    <a:pt x="13269" y="1"/>
                  </a:lnTo>
                  <a:lnTo>
                    <a:pt x="12444" y="1"/>
                  </a:lnTo>
                  <a:lnTo>
                    <a:pt x="12444" y="1"/>
                  </a:lnTo>
                  <a:lnTo>
                    <a:pt x="11550" y="70"/>
                  </a:lnTo>
                  <a:lnTo>
                    <a:pt x="10656" y="207"/>
                  </a:lnTo>
                  <a:lnTo>
                    <a:pt x="9831" y="482"/>
                  </a:lnTo>
                  <a:lnTo>
                    <a:pt x="9006" y="895"/>
                  </a:lnTo>
                  <a:lnTo>
                    <a:pt x="9006" y="895"/>
                  </a:lnTo>
                  <a:lnTo>
                    <a:pt x="8319" y="1376"/>
                  </a:lnTo>
                  <a:lnTo>
                    <a:pt x="7631" y="1926"/>
                  </a:lnTo>
                  <a:lnTo>
                    <a:pt x="7081" y="2613"/>
                  </a:lnTo>
                  <a:lnTo>
                    <a:pt x="6531" y="3301"/>
                  </a:lnTo>
                  <a:lnTo>
                    <a:pt x="6256" y="345"/>
                  </a:lnTo>
                  <a:lnTo>
                    <a:pt x="0" y="345"/>
                  </a:lnTo>
                  <a:lnTo>
                    <a:pt x="0" y="2682"/>
                  </a:lnTo>
                  <a:lnTo>
                    <a:pt x="3025" y="3232"/>
                  </a:lnTo>
                  <a:lnTo>
                    <a:pt x="3025" y="17532"/>
                  </a:lnTo>
                  <a:lnTo>
                    <a:pt x="0" y="18013"/>
                  </a:lnTo>
                  <a:lnTo>
                    <a:pt x="0" y="2035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42"/>
            <p:cNvSpPr/>
            <p:nvPr/>
          </p:nvSpPr>
          <p:spPr>
            <a:xfrm>
              <a:off x="4005075" y="4586550"/>
              <a:ext cx="232050" cy="139250"/>
            </a:xfrm>
            <a:custGeom>
              <a:rect b="b" l="l" r="r" t="t"/>
              <a:pathLst>
                <a:path extrusionOk="0" fill="none" h="5570" w="9282">
                  <a:moveTo>
                    <a:pt x="8113" y="1444"/>
                  </a:moveTo>
                  <a:lnTo>
                    <a:pt x="8113" y="1444"/>
                  </a:lnTo>
                  <a:lnTo>
                    <a:pt x="8388" y="1857"/>
                  </a:lnTo>
                  <a:lnTo>
                    <a:pt x="8594" y="2269"/>
                  </a:lnTo>
                  <a:lnTo>
                    <a:pt x="8800" y="2682"/>
                  </a:lnTo>
                  <a:lnTo>
                    <a:pt x="9006" y="3094"/>
                  </a:lnTo>
                  <a:lnTo>
                    <a:pt x="9213" y="4057"/>
                  </a:lnTo>
                  <a:lnTo>
                    <a:pt x="9281" y="5088"/>
                  </a:lnTo>
                  <a:lnTo>
                    <a:pt x="9281" y="5569"/>
                  </a:lnTo>
                  <a:lnTo>
                    <a:pt x="69" y="5569"/>
                  </a:lnTo>
                  <a:lnTo>
                    <a:pt x="0" y="5432"/>
                  </a:lnTo>
                  <a:lnTo>
                    <a:pt x="0" y="5432"/>
                  </a:lnTo>
                  <a:lnTo>
                    <a:pt x="206" y="4332"/>
                  </a:lnTo>
                  <a:lnTo>
                    <a:pt x="550" y="3301"/>
                  </a:lnTo>
                  <a:lnTo>
                    <a:pt x="1031" y="2407"/>
                  </a:lnTo>
                  <a:lnTo>
                    <a:pt x="1581" y="1582"/>
                  </a:lnTo>
                  <a:lnTo>
                    <a:pt x="1581" y="1582"/>
                  </a:lnTo>
                  <a:lnTo>
                    <a:pt x="1925" y="1238"/>
                  </a:lnTo>
                  <a:lnTo>
                    <a:pt x="2269" y="894"/>
                  </a:lnTo>
                  <a:lnTo>
                    <a:pt x="2613" y="619"/>
                  </a:lnTo>
                  <a:lnTo>
                    <a:pt x="3025" y="413"/>
                  </a:lnTo>
                  <a:lnTo>
                    <a:pt x="3438" y="276"/>
                  </a:lnTo>
                  <a:lnTo>
                    <a:pt x="3850" y="138"/>
                  </a:lnTo>
                  <a:lnTo>
                    <a:pt x="4263" y="69"/>
                  </a:lnTo>
                  <a:lnTo>
                    <a:pt x="4744" y="1"/>
                  </a:lnTo>
                  <a:lnTo>
                    <a:pt x="4744" y="1"/>
                  </a:lnTo>
                  <a:lnTo>
                    <a:pt x="5294" y="69"/>
                  </a:lnTo>
                  <a:lnTo>
                    <a:pt x="5775" y="138"/>
                  </a:lnTo>
                  <a:lnTo>
                    <a:pt x="6256" y="207"/>
                  </a:lnTo>
                  <a:lnTo>
                    <a:pt x="6669" y="413"/>
                  </a:lnTo>
                  <a:lnTo>
                    <a:pt x="7081" y="619"/>
                  </a:lnTo>
                  <a:lnTo>
                    <a:pt x="7494" y="826"/>
                  </a:lnTo>
                  <a:lnTo>
                    <a:pt x="7838" y="1101"/>
                  </a:lnTo>
                  <a:lnTo>
                    <a:pt x="8113" y="1444"/>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42"/>
            <p:cNvSpPr/>
            <p:nvPr/>
          </p:nvSpPr>
          <p:spPr>
            <a:xfrm>
              <a:off x="3908825" y="4516075"/>
              <a:ext cx="419400" cy="519100"/>
            </a:xfrm>
            <a:custGeom>
              <a:rect b="b" l="l" r="r" t="t"/>
              <a:pathLst>
                <a:path extrusionOk="0" fill="none" h="20764" w="16776">
                  <a:moveTo>
                    <a:pt x="13338" y="20007"/>
                  </a:moveTo>
                  <a:lnTo>
                    <a:pt x="13338" y="20007"/>
                  </a:lnTo>
                  <a:lnTo>
                    <a:pt x="14231" y="19663"/>
                  </a:lnTo>
                  <a:lnTo>
                    <a:pt x="14988" y="19251"/>
                  </a:lnTo>
                  <a:lnTo>
                    <a:pt x="15606" y="18770"/>
                  </a:lnTo>
                  <a:lnTo>
                    <a:pt x="16225" y="18288"/>
                  </a:lnTo>
                  <a:lnTo>
                    <a:pt x="14781" y="15882"/>
                  </a:lnTo>
                  <a:lnTo>
                    <a:pt x="14781" y="15882"/>
                  </a:lnTo>
                  <a:lnTo>
                    <a:pt x="14231" y="16363"/>
                  </a:lnTo>
                  <a:lnTo>
                    <a:pt x="13681" y="16707"/>
                  </a:lnTo>
                  <a:lnTo>
                    <a:pt x="13063" y="17051"/>
                  </a:lnTo>
                  <a:lnTo>
                    <a:pt x="12375" y="17395"/>
                  </a:lnTo>
                  <a:lnTo>
                    <a:pt x="12375" y="17395"/>
                  </a:lnTo>
                  <a:lnTo>
                    <a:pt x="11619" y="17601"/>
                  </a:lnTo>
                  <a:lnTo>
                    <a:pt x="10863" y="17738"/>
                  </a:lnTo>
                  <a:lnTo>
                    <a:pt x="10038" y="17876"/>
                  </a:lnTo>
                  <a:lnTo>
                    <a:pt x="9144" y="17876"/>
                  </a:lnTo>
                  <a:lnTo>
                    <a:pt x="9144" y="17876"/>
                  </a:lnTo>
                  <a:lnTo>
                    <a:pt x="8525" y="17876"/>
                  </a:lnTo>
                  <a:lnTo>
                    <a:pt x="7906" y="17807"/>
                  </a:lnTo>
                  <a:lnTo>
                    <a:pt x="7356" y="17601"/>
                  </a:lnTo>
                  <a:lnTo>
                    <a:pt x="6875" y="17395"/>
                  </a:lnTo>
                  <a:lnTo>
                    <a:pt x="6394" y="17188"/>
                  </a:lnTo>
                  <a:lnTo>
                    <a:pt x="5981" y="16845"/>
                  </a:lnTo>
                  <a:lnTo>
                    <a:pt x="5569" y="16501"/>
                  </a:lnTo>
                  <a:lnTo>
                    <a:pt x="5156" y="16020"/>
                  </a:lnTo>
                  <a:lnTo>
                    <a:pt x="5156" y="16020"/>
                  </a:lnTo>
                  <a:lnTo>
                    <a:pt x="4881" y="15538"/>
                  </a:lnTo>
                  <a:lnTo>
                    <a:pt x="4538" y="15057"/>
                  </a:lnTo>
                  <a:lnTo>
                    <a:pt x="4331" y="14507"/>
                  </a:lnTo>
                  <a:lnTo>
                    <a:pt x="4125" y="13888"/>
                  </a:lnTo>
                  <a:lnTo>
                    <a:pt x="3988" y="13338"/>
                  </a:lnTo>
                  <a:lnTo>
                    <a:pt x="3850" y="12651"/>
                  </a:lnTo>
                  <a:lnTo>
                    <a:pt x="3781" y="12032"/>
                  </a:lnTo>
                  <a:lnTo>
                    <a:pt x="3713" y="11276"/>
                  </a:lnTo>
                  <a:lnTo>
                    <a:pt x="3781" y="11207"/>
                  </a:lnTo>
                  <a:lnTo>
                    <a:pt x="16775" y="11207"/>
                  </a:lnTo>
                  <a:lnTo>
                    <a:pt x="16775" y="8938"/>
                  </a:lnTo>
                  <a:lnTo>
                    <a:pt x="16775" y="8938"/>
                  </a:lnTo>
                  <a:lnTo>
                    <a:pt x="16706" y="7907"/>
                  </a:lnTo>
                  <a:lnTo>
                    <a:pt x="16638" y="7013"/>
                  </a:lnTo>
                  <a:lnTo>
                    <a:pt x="16431" y="6120"/>
                  </a:lnTo>
                  <a:lnTo>
                    <a:pt x="16225" y="5295"/>
                  </a:lnTo>
                  <a:lnTo>
                    <a:pt x="15950" y="4470"/>
                  </a:lnTo>
                  <a:lnTo>
                    <a:pt x="15606" y="3713"/>
                  </a:lnTo>
                  <a:lnTo>
                    <a:pt x="15194" y="3026"/>
                  </a:lnTo>
                  <a:lnTo>
                    <a:pt x="14644" y="2407"/>
                  </a:lnTo>
                  <a:lnTo>
                    <a:pt x="14644" y="2407"/>
                  </a:lnTo>
                  <a:lnTo>
                    <a:pt x="14094" y="1857"/>
                  </a:lnTo>
                  <a:lnTo>
                    <a:pt x="13544" y="1376"/>
                  </a:lnTo>
                  <a:lnTo>
                    <a:pt x="12856" y="963"/>
                  </a:lnTo>
                  <a:lnTo>
                    <a:pt x="12100" y="620"/>
                  </a:lnTo>
                  <a:lnTo>
                    <a:pt x="11344" y="345"/>
                  </a:lnTo>
                  <a:lnTo>
                    <a:pt x="10450" y="138"/>
                  </a:lnTo>
                  <a:lnTo>
                    <a:pt x="9556" y="1"/>
                  </a:lnTo>
                  <a:lnTo>
                    <a:pt x="8594" y="1"/>
                  </a:lnTo>
                  <a:lnTo>
                    <a:pt x="8594" y="1"/>
                  </a:lnTo>
                  <a:lnTo>
                    <a:pt x="7700" y="1"/>
                  </a:lnTo>
                  <a:lnTo>
                    <a:pt x="6875" y="138"/>
                  </a:lnTo>
                  <a:lnTo>
                    <a:pt x="6119" y="413"/>
                  </a:lnTo>
                  <a:lnTo>
                    <a:pt x="5363" y="688"/>
                  </a:lnTo>
                  <a:lnTo>
                    <a:pt x="4606" y="1101"/>
                  </a:lnTo>
                  <a:lnTo>
                    <a:pt x="3850" y="1582"/>
                  </a:lnTo>
                  <a:lnTo>
                    <a:pt x="3231" y="2132"/>
                  </a:lnTo>
                  <a:lnTo>
                    <a:pt x="2544" y="2820"/>
                  </a:lnTo>
                  <a:lnTo>
                    <a:pt x="2544" y="2820"/>
                  </a:lnTo>
                  <a:lnTo>
                    <a:pt x="1994" y="3576"/>
                  </a:lnTo>
                  <a:lnTo>
                    <a:pt x="1444" y="4332"/>
                  </a:lnTo>
                  <a:lnTo>
                    <a:pt x="1031" y="5157"/>
                  </a:lnTo>
                  <a:lnTo>
                    <a:pt x="619" y="5982"/>
                  </a:lnTo>
                  <a:lnTo>
                    <a:pt x="344" y="6945"/>
                  </a:lnTo>
                  <a:lnTo>
                    <a:pt x="206" y="7907"/>
                  </a:lnTo>
                  <a:lnTo>
                    <a:pt x="69" y="8870"/>
                  </a:lnTo>
                  <a:lnTo>
                    <a:pt x="0" y="9901"/>
                  </a:lnTo>
                  <a:lnTo>
                    <a:pt x="0" y="10726"/>
                  </a:lnTo>
                  <a:lnTo>
                    <a:pt x="0" y="10726"/>
                  </a:lnTo>
                  <a:lnTo>
                    <a:pt x="69" y="11826"/>
                  </a:lnTo>
                  <a:lnTo>
                    <a:pt x="138" y="12857"/>
                  </a:lnTo>
                  <a:lnTo>
                    <a:pt x="344" y="13820"/>
                  </a:lnTo>
                  <a:lnTo>
                    <a:pt x="619" y="14782"/>
                  </a:lnTo>
                  <a:lnTo>
                    <a:pt x="963" y="15607"/>
                  </a:lnTo>
                  <a:lnTo>
                    <a:pt x="1375" y="16432"/>
                  </a:lnTo>
                  <a:lnTo>
                    <a:pt x="1925" y="17257"/>
                  </a:lnTo>
                  <a:lnTo>
                    <a:pt x="2475" y="17945"/>
                  </a:lnTo>
                  <a:lnTo>
                    <a:pt x="2475" y="17945"/>
                  </a:lnTo>
                  <a:lnTo>
                    <a:pt x="3094" y="18632"/>
                  </a:lnTo>
                  <a:lnTo>
                    <a:pt x="3850" y="19182"/>
                  </a:lnTo>
                  <a:lnTo>
                    <a:pt x="4606" y="19663"/>
                  </a:lnTo>
                  <a:lnTo>
                    <a:pt x="5363" y="20076"/>
                  </a:lnTo>
                  <a:lnTo>
                    <a:pt x="6256" y="20351"/>
                  </a:lnTo>
                  <a:lnTo>
                    <a:pt x="7150" y="20557"/>
                  </a:lnTo>
                  <a:lnTo>
                    <a:pt x="8113" y="20695"/>
                  </a:lnTo>
                  <a:lnTo>
                    <a:pt x="9144" y="20763"/>
                  </a:lnTo>
                  <a:lnTo>
                    <a:pt x="9144" y="20763"/>
                  </a:lnTo>
                  <a:lnTo>
                    <a:pt x="10313" y="20695"/>
                  </a:lnTo>
                  <a:lnTo>
                    <a:pt x="11413" y="20557"/>
                  </a:lnTo>
                  <a:lnTo>
                    <a:pt x="12444" y="20351"/>
                  </a:lnTo>
                  <a:lnTo>
                    <a:pt x="13338" y="20007"/>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42"/>
            <p:cNvSpPr/>
            <p:nvPr/>
          </p:nvSpPr>
          <p:spPr>
            <a:xfrm>
              <a:off x="3491150" y="4590000"/>
              <a:ext cx="244100" cy="372975"/>
            </a:xfrm>
            <a:custGeom>
              <a:rect b="b" l="l" r="r" t="t"/>
              <a:pathLst>
                <a:path extrusionOk="0" fill="none" h="14919" w="9764">
                  <a:moveTo>
                    <a:pt x="9763" y="8181"/>
                  </a:moveTo>
                  <a:lnTo>
                    <a:pt x="9763" y="8181"/>
                  </a:lnTo>
                  <a:lnTo>
                    <a:pt x="9695" y="8869"/>
                  </a:lnTo>
                  <a:lnTo>
                    <a:pt x="9626" y="9556"/>
                  </a:lnTo>
                  <a:lnTo>
                    <a:pt x="9557" y="10244"/>
                  </a:lnTo>
                  <a:lnTo>
                    <a:pt x="9420" y="10863"/>
                  </a:lnTo>
                  <a:lnTo>
                    <a:pt x="9213" y="11481"/>
                  </a:lnTo>
                  <a:lnTo>
                    <a:pt x="9007" y="12031"/>
                  </a:lnTo>
                  <a:lnTo>
                    <a:pt x="8732" y="12581"/>
                  </a:lnTo>
                  <a:lnTo>
                    <a:pt x="8388" y="13063"/>
                  </a:lnTo>
                  <a:lnTo>
                    <a:pt x="8388" y="13063"/>
                  </a:lnTo>
                  <a:lnTo>
                    <a:pt x="8045" y="13475"/>
                  </a:lnTo>
                  <a:lnTo>
                    <a:pt x="7632" y="13888"/>
                  </a:lnTo>
                  <a:lnTo>
                    <a:pt x="7220" y="14231"/>
                  </a:lnTo>
                  <a:lnTo>
                    <a:pt x="6738" y="14438"/>
                  </a:lnTo>
                  <a:lnTo>
                    <a:pt x="6257" y="14644"/>
                  </a:lnTo>
                  <a:lnTo>
                    <a:pt x="5707" y="14850"/>
                  </a:lnTo>
                  <a:lnTo>
                    <a:pt x="5088" y="14919"/>
                  </a:lnTo>
                  <a:lnTo>
                    <a:pt x="4470" y="14919"/>
                  </a:lnTo>
                  <a:lnTo>
                    <a:pt x="4470" y="14919"/>
                  </a:lnTo>
                  <a:lnTo>
                    <a:pt x="3713" y="14919"/>
                  </a:lnTo>
                  <a:lnTo>
                    <a:pt x="3026" y="14781"/>
                  </a:lnTo>
                  <a:lnTo>
                    <a:pt x="2338" y="14575"/>
                  </a:lnTo>
                  <a:lnTo>
                    <a:pt x="1788" y="14231"/>
                  </a:lnTo>
                  <a:lnTo>
                    <a:pt x="1788" y="14231"/>
                  </a:lnTo>
                  <a:lnTo>
                    <a:pt x="1238" y="13888"/>
                  </a:lnTo>
                  <a:lnTo>
                    <a:pt x="757" y="13475"/>
                  </a:lnTo>
                  <a:lnTo>
                    <a:pt x="345" y="12925"/>
                  </a:lnTo>
                  <a:lnTo>
                    <a:pt x="1" y="12375"/>
                  </a:lnTo>
                  <a:lnTo>
                    <a:pt x="1" y="2613"/>
                  </a:lnTo>
                  <a:lnTo>
                    <a:pt x="1" y="2613"/>
                  </a:lnTo>
                  <a:lnTo>
                    <a:pt x="345" y="2063"/>
                  </a:lnTo>
                  <a:lnTo>
                    <a:pt x="757" y="1513"/>
                  </a:lnTo>
                  <a:lnTo>
                    <a:pt x="1238" y="1100"/>
                  </a:lnTo>
                  <a:lnTo>
                    <a:pt x="1788" y="688"/>
                  </a:lnTo>
                  <a:lnTo>
                    <a:pt x="1788" y="688"/>
                  </a:lnTo>
                  <a:lnTo>
                    <a:pt x="2407" y="413"/>
                  </a:lnTo>
                  <a:lnTo>
                    <a:pt x="3026" y="138"/>
                  </a:lnTo>
                  <a:lnTo>
                    <a:pt x="3713" y="0"/>
                  </a:lnTo>
                  <a:lnTo>
                    <a:pt x="4470" y="0"/>
                  </a:lnTo>
                  <a:lnTo>
                    <a:pt x="4470" y="0"/>
                  </a:lnTo>
                  <a:lnTo>
                    <a:pt x="5088" y="0"/>
                  </a:lnTo>
                  <a:lnTo>
                    <a:pt x="5707" y="138"/>
                  </a:lnTo>
                  <a:lnTo>
                    <a:pt x="6257" y="275"/>
                  </a:lnTo>
                  <a:lnTo>
                    <a:pt x="6738" y="550"/>
                  </a:lnTo>
                  <a:lnTo>
                    <a:pt x="7220" y="825"/>
                  </a:lnTo>
                  <a:lnTo>
                    <a:pt x="7632" y="1238"/>
                  </a:lnTo>
                  <a:lnTo>
                    <a:pt x="8045" y="1650"/>
                  </a:lnTo>
                  <a:lnTo>
                    <a:pt x="8388" y="2131"/>
                  </a:lnTo>
                  <a:lnTo>
                    <a:pt x="8388" y="2131"/>
                  </a:lnTo>
                  <a:lnTo>
                    <a:pt x="8732" y="2750"/>
                  </a:lnTo>
                  <a:lnTo>
                    <a:pt x="9007" y="3300"/>
                  </a:lnTo>
                  <a:lnTo>
                    <a:pt x="9213" y="3988"/>
                  </a:lnTo>
                  <a:lnTo>
                    <a:pt x="9420" y="4675"/>
                  </a:lnTo>
                  <a:lnTo>
                    <a:pt x="9557" y="5363"/>
                  </a:lnTo>
                  <a:lnTo>
                    <a:pt x="9626" y="6119"/>
                  </a:lnTo>
                  <a:lnTo>
                    <a:pt x="9695" y="6944"/>
                  </a:lnTo>
                  <a:lnTo>
                    <a:pt x="9763" y="7769"/>
                  </a:lnTo>
                  <a:lnTo>
                    <a:pt x="9763" y="818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42"/>
            <p:cNvSpPr/>
            <p:nvPr/>
          </p:nvSpPr>
          <p:spPr>
            <a:xfrm>
              <a:off x="3324450" y="4516075"/>
              <a:ext cx="501900" cy="701275"/>
            </a:xfrm>
            <a:custGeom>
              <a:rect b="b" l="l" r="r" t="t"/>
              <a:pathLst>
                <a:path extrusionOk="0" fill="none" h="28051" w="20076">
                  <a:moveTo>
                    <a:pt x="0" y="28051"/>
                  </a:moveTo>
                  <a:lnTo>
                    <a:pt x="9694" y="28051"/>
                  </a:lnTo>
                  <a:lnTo>
                    <a:pt x="9694" y="25713"/>
                  </a:lnTo>
                  <a:lnTo>
                    <a:pt x="6669" y="25163"/>
                  </a:lnTo>
                  <a:lnTo>
                    <a:pt x="6669" y="18288"/>
                  </a:lnTo>
                  <a:lnTo>
                    <a:pt x="6669" y="18288"/>
                  </a:lnTo>
                  <a:lnTo>
                    <a:pt x="7150" y="18838"/>
                  </a:lnTo>
                  <a:lnTo>
                    <a:pt x="7769" y="19320"/>
                  </a:lnTo>
                  <a:lnTo>
                    <a:pt x="8388" y="19801"/>
                  </a:lnTo>
                  <a:lnTo>
                    <a:pt x="9075" y="20145"/>
                  </a:lnTo>
                  <a:lnTo>
                    <a:pt x="9075" y="20145"/>
                  </a:lnTo>
                  <a:lnTo>
                    <a:pt x="9763" y="20420"/>
                  </a:lnTo>
                  <a:lnTo>
                    <a:pt x="10519" y="20557"/>
                  </a:lnTo>
                  <a:lnTo>
                    <a:pt x="11413" y="20695"/>
                  </a:lnTo>
                  <a:lnTo>
                    <a:pt x="12306" y="20763"/>
                  </a:lnTo>
                  <a:lnTo>
                    <a:pt x="12306" y="20763"/>
                  </a:lnTo>
                  <a:lnTo>
                    <a:pt x="13200" y="20695"/>
                  </a:lnTo>
                  <a:lnTo>
                    <a:pt x="14025" y="20557"/>
                  </a:lnTo>
                  <a:lnTo>
                    <a:pt x="14781" y="20351"/>
                  </a:lnTo>
                  <a:lnTo>
                    <a:pt x="15538" y="20076"/>
                  </a:lnTo>
                  <a:lnTo>
                    <a:pt x="16225" y="19732"/>
                  </a:lnTo>
                  <a:lnTo>
                    <a:pt x="16844" y="19251"/>
                  </a:lnTo>
                  <a:lnTo>
                    <a:pt x="17463" y="18701"/>
                  </a:lnTo>
                  <a:lnTo>
                    <a:pt x="18013" y="18082"/>
                  </a:lnTo>
                  <a:lnTo>
                    <a:pt x="18013" y="18082"/>
                  </a:lnTo>
                  <a:lnTo>
                    <a:pt x="18494" y="17395"/>
                  </a:lnTo>
                  <a:lnTo>
                    <a:pt x="18906" y="16638"/>
                  </a:lnTo>
                  <a:lnTo>
                    <a:pt x="19250" y="15882"/>
                  </a:lnTo>
                  <a:lnTo>
                    <a:pt x="19525" y="14988"/>
                  </a:lnTo>
                  <a:lnTo>
                    <a:pt x="19800" y="14095"/>
                  </a:lnTo>
                  <a:lnTo>
                    <a:pt x="19938" y="13201"/>
                  </a:lnTo>
                  <a:lnTo>
                    <a:pt x="20006" y="12170"/>
                  </a:lnTo>
                  <a:lnTo>
                    <a:pt x="20075" y="11138"/>
                  </a:lnTo>
                  <a:lnTo>
                    <a:pt x="20075" y="10726"/>
                  </a:lnTo>
                  <a:lnTo>
                    <a:pt x="20075" y="10726"/>
                  </a:lnTo>
                  <a:lnTo>
                    <a:pt x="20006" y="9557"/>
                  </a:lnTo>
                  <a:lnTo>
                    <a:pt x="19938" y="8388"/>
                  </a:lnTo>
                  <a:lnTo>
                    <a:pt x="19800" y="7357"/>
                  </a:lnTo>
                  <a:lnTo>
                    <a:pt x="19525" y="6326"/>
                  </a:lnTo>
                  <a:lnTo>
                    <a:pt x="19250" y="5432"/>
                  </a:lnTo>
                  <a:lnTo>
                    <a:pt x="18906" y="4538"/>
                  </a:lnTo>
                  <a:lnTo>
                    <a:pt x="18494" y="3713"/>
                  </a:lnTo>
                  <a:lnTo>
                    <a:pt x="18013" y="2957"/>
                  </a:lnTo>
                  <a:lnTo>
                    <a:pt x="18013" y="2957"/>
                  </a:lnTo>
                  <a:lnTo>
                    <a:pt x="17463" y="2270"/>
                  </a:lnTo>
                  <a:lnTo>
                    <a:pt x="16844" y="1651"/>
                  </a:lnTo>
                  <a:lnTo>
                    <a:pt x="16225" y="1170"/>
                  </a:lnTo>
                  <a:lnTo>
                    <a:pt x="15538" y="688"/>
                  </a:lnTo>
                  <a:lnTo>
                    <a:pt x="14781" y="413"/>
                  </a:lnTo>
                  <a:lnTo>
                    <a:pt x="13956" y="138"/>
                  </a:lnTo>
                  <a:lnTo>
                    <a:pt x="13131" y="1"/>
                  </a:lnTo>
                  <a:lnTo>
                    <a:pt x="12238" y="1"/>
                  </a:lnTo>
                  <a:lnTo>
                    <a:pt x="12238" y="1"/>
                  </a:lnTo>
                  <a:lnTo>
                    <a:pt x="11344" y="1"/>
                  </a:lnTo>
                  <a:lnTo>
                    <a:pt x="10450" y="138"/>
                  </a:lnTo>
                  <a:lnTo>
                    <a:pt x="9625" y="413"/>
                  </a:lnTo>
                  <a:lnTo>
                    <a:pt x="8938" y="688"/>
                  </a:lnTo>
                  <a:lnTo>
                    <a:pt x="8938" y="688"/>
                  </a:lnTo>
                  <a:lnTo>
                    <a:pt x="8250" y="1101"/>
                  </a:lnTo>
                  <a:lnTo>
                    <a:pt x="7563" y="1582"/>
                  </a:lnTo>
                  <a:lnTo>
                    <a:pt x="7013" y="2132"/>
                  </a:lnTo>
                  <a:lnTo>
                    <a:pt x="6463" y="2820"/>
                  </a:lnTo>
                  <a:lnTo>
                    <a:pt x="6119" y="345"/>
                  </a:lnTo>
                  <a:lnTo>
                    <a:pt x="0" y="345"/>
                  </a:lnTo>
                  <a:lnTo>
                    <a:pt x="0" y="2682"/>
                  </a:lnTo>
                  <a:lnTo>
                    <a:pt x="3025" y="3232"/>
                  </a:lnTo>
                  <a:lnTo>
                    <a:pt x="3025" y="25163"/>
                  </a:lnTo>
                  <a:lnTo>
                    <a:pt x="0" y="25713"/>
                  </a:lnTo>
                  <a:lnTo>
                    <a:pt x="0" y="2805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42"/>
            <p:cNvSpPr/>
            <p:nvPr/>
          </p:nvSpPr>
          <p:spPr>
            <a:xfrm>
              <a:off x="2755525" y="4418125"/>
              <a:ext cx="412525" cy="541425"/>
            </a:xfrm>
            <a:custGeom>
              <a:rect b="b" l="l" r="r" t="t"/>
              <a:pathLst>
                <a:path extrusionOk="0" fill="none" h="21657" w="16501">
                  <a:moveTo>
                    <a:pt x="16501" y="11000"/>
                  </a:moveTo>
                  <a:lnTo>
                    <a:pt x="16501" y="11000"/>
                  </a:lnTo>
                  <a:lnTo>
                    <a:pt x="16501" y="12169"/>
                  </a:lnTo>
                  <a:lnTo>
                    <a:pt x="16363" y="13269"/>
                  </a:lnTo>
                  <a:lnTo>
                    <a:pt x="16226" y="14300"/>
                  </a:lnTo>
                  <a:lnTo>
                    <a:pt x="15951" y="15331"/>
                  </a:lnTo>
                  <a:lnTo>
                    <a:pt x="15607" y="16225"/>
                  </a:lnTo>
                  <a:lnTo>
                    <a:pt x="15263" y="17119"/>
                  </a:lnTo>
                  <a:lnTo>
                    <a:pt x="14782" y="17944"/>
                  </a:lnTo>
                  <a:lnTo>
                    <a:pt x="14301" y="18700"/>
                  </a:lnTo>
                  <a:lnTo>
                    <a:pt x="14301" y="18700"/>
                  </a:lnTo>
                  <a:lnTo>
                    <a:pt x="13682" y="19388"/>
                  </a:lnTo>
                  <a:lnTo>
                    <a:pt x="13063" y="20006"/>
                  </a:lnTo>
                  <a:lnTo>
                    <a:pt x="12376" y="20556"/>
                  </a:lnTo>
                  <a:lnTo>
                    <a:pt x="11620" y="20969"/>
                  </a:lnTo>
                  <a:lnTo>
                    <a:pt x="10795" y="21244"/>
                  </a:lnTo>
                  <a:lnTo>
                    <a:pt x="9970" y="21519"/>
                  </a:lnTo>
                  <a:lnTo>
                    <a:pt x="9007" y="21656"/>
                  </a:lnTo>
                  <a:lnTo>
                    <a:pt x="8045" y="21656"/>
                  </a:lnTo>
                  <a:lnTo>
                    <a:pt x="8045" y="21656"/>
                  </a:lnTo>
                  <a:lnTo>
                    <a:pt x="7151" y="21656"/>
                  </a:lnTo>
                  <a:lnTo>
                    <a:pt x="6257" y="21519"/>
                  </a:lnTo>
                  <a:lnTo>
                    <a:pt x="5432" y="21244"/>
                  </a:lnTo>
                  <a:lnTo>
                    <a:pt x="4676" y="20969"/>
                  </a:lnTo>
                  <a:lnTo>
                    <a:pt x="3920" y="20488"/>
                  </a:lnTo>
                  <a:lnTo>
                    <a:pt x="3301" y="20006"/>
                  </a:lnTo>
                  <a:lnTo>
                    <a:pt x="2682" y="19388"/>
                  </a:lnTo>
                  <a:lnTo>
                    <a:pt x="2132" y="18700"/>
                  </a:lnTo>
                  <a:lnTo>
                    <a:pt x="2132" y="18700"/>
                  </a:lnTo>
                  <a:lnTo>
                    <a:pt x="1582" y="17944"/>
                  </a:lnTo>
                  <a:lnTo>
                    <a:pt x="1170" y="17119"/>
                  </a:lnTo>
                  <a:lnTo>
                    <a:pt x="826" y="16225"/>
                  </a:lnTo>
                  <a:lnTo>
                    <a:pt x="482" y="15331"/>
                  </a:lnTo>
                  <a:lnTo>
                    <a:pt x="276" y="14300"/>
                  </a:lnTo>
                  <a:lnTo>
                    <a:pt x="70" y="13269"/>
                  </a:lnTo>
                  <a:lnTo>
                    <a:pt x="1" y="12169"/>
                  </a:lnTo>
                  <a:lnTo>
                    <a:pt x="1" y="11000"/>
                  </a:lnTo>
                  <a:lnTo>
                    <a:pt x="1" y="10588"/>
                  </a:lnTo>
                  <a:lnTo>
                    <a:pt x="1" y="10588"/>
                  </a:lnTo>
                  <a:lnTo>
                    <a:pt x="1" y="9419"/>
                  </a:lnTo>
                  <a:lnTo>
                    <a:pt x="70" y="8388"/>
                  </a:lnTo>
                  <a:lnTo>
                    <a:pt x="276" y="7356"/>
                  </a:lnTo>
                  <a:lnTo>
                    <a:pt x="482" y="6325"/>
                  </a:lnTo>
                  <a:lnTo>
                    <a:pt x="826" y="5431"/>
                  </a:lnTo>
                  <a:lnTo>
                    <a:pt x="1170" y="4538"/>
                  </a:lnTo>
                  <a:lnTo>
                    <a:pt x="1582" y="3713"/>
                  </a:lnTo>
                  <a:lnTo>
                    <a:pt x="2132" y="2956"/>
                  </a:lnTo>
                  <a:lnTo>
                    <a:pt x="2132" y="2956"/>
                  </a:lnTo>
                  <a:lnTo>
                    <a:pt x="2682" y="2269"/>
                  </a:lnTo>
                  <a:lnTo>
                    <a:pt x="3301" y="1650"/>
                  </a:lnTo>
                  <a:lnTo>
                    <a:pt x="3920" y="1100"/>
                  </a:lnTo>
                  <a:lnTo>
                    <a:pt x="4676" y="688"/>
                  </a:lnTo>
                  <a:lnTo>
                    <a:pt x="5432" y="413"/>
                  </a:lnTo>
                  <a:lnTo>
                    <a:pt x="6257" y="138"/>
                  </a:lnTo>
                  <a:lnTo>
                    <a:pt x="7151" y="0"/>
                  </a:lnTo>
                  <a:lnTo>
                    <a:pt x="8045" y="0"/>
                  </a:lnTo>
                  <a:lnTo>
                    <a:pt x="8045" y="0"/>
                  </a:lnTo>
                  <a:lnTo>
                    <a:pt x="9007" y="0"/>
                  </a:lnTo>
                  <a:lnTo>
                    <a:pt x="9901" y="138"/>
                  </a:lnTo>
                  <a:lnTo>
                    <a:pt x="10795" y="413"/>
                  </a:lnTo>
                  <a:lnTo>
                    <a:pt x="11551" y="688"/>
                  </a:lnTo>
                  <a:lnTo>
                    <a:pt x="12307" y="1100"/>
                  </a:lnTo>
                  <a:lnTo>
                    <a:pt x="13063" y="1650"/>
                  </a:lnTo>
                  <a:lnTo>
                    <a:pt x="13682" y="2269"/>
                  </a:lnTo>
                  <a:lnTo>
                    <a:pt x="14232" y="2956"/>
                  </a:lnTo>
                  <a:lnTo>
                    <a:pt x="14232" y="2956"/>
                  </a:lnTo>
                  <a:lnTo>
                    <a:pt x="14782" y="3713"/>
                  </a:lnTo>
                  <a:lnTo>
                    <a:pt x="15263" y="4538"/>
                  </a:lnTo>
                  <a:lnTo>
                    <a:pt x="15607" y="5431"/>
                  </a:lnTo>
                  <a:lnTo>
                    <a:pt x="15951" y="6325"/>
                  </a:lnTo>
                  <a:lnTo>
                    <a:pt x="16157" y="7288"/>
                  </a:lnTo>
                  <a:lnTo>
                    <a:pt x="16363" y="8388"/>
                  </a:lnTo>
                  <a:lnTo>
                    <a:pt x="16501" y="9419"/>
                  </a:lnTo>
                  <a:lnTo>
                    <a:pt x="16501" y="10588"/>
                  </a:lnTo>
                  <a:lnTo>
                    <a:pt x="16501" y="11000"/>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42"/>
            <p:cNvSpPr/>
            <p:nvPr/>
          </p:nvSpPr>
          <p:spPr>
            <a:xfrm>
              <a:off x="2664450" y="4342500"/>
              <a:ext cx="594700" cy="692675"/>
            </a:xfrm>
            <a:custGeom>
              <a:rect b="b" l="l" r="r" t="t"/>
              <a:pathLst>
                <a:path extrusionOk="0" fill="none" h="27707" w="23788">
                  <a:moveTo>
                    <a:pt x="23788" y="13681"/>
                  </a:moveTo>
                  <a:lnTo>
                    <a:pt x="23788" y="13681"/>
                  </a:lnTo>
                  <a:lnTo>
                    <a:pt x="23719" y="12238"/>
                  </a:lnTo>
                  <a:lnTo>
                    <a:pt x="23581" y="10863"/>
                  </a:lnTo>
                  <a:lnTo>
                    <a:pt x="23306" y="9556"/>
                  </a:lnTo>
                  <a:lnTo>
                    <a:pt x="22963" y="8319"/>
                  </a:lnTo>
                  <a:lnTo>
                    <a:pt x="22481" y="7081"/>
                  </a:lnTo>
                  <a:lnTo>
                    <a:pt x="21863" y="5981"/>
                  </a:lnTo>
                  <a:lnTo>
                    <a:pt x="21175" y="4881"/>
                  </a:lnTo>
                  <a:lnTo>
                    <a:pt x="20419" y="3919"/>
                  </a:lnTo>
                  <a:lnTo>
                    <a:pt x="20419" y="3919"/>
                  </a:lnTo>
                  <a:lnTo>
                    <a:pt x="19525" y="2956"/>
                  </a:lnTo>
                  <a:lnTo>
                    <a:pt x="18631" y="2200"/>
                  </a:lnTo>
                  <a:lnTo>
                    <a:pt x="17600" y="1513"/>
                  </a:lnTo>
                  <a:lnTo>
                    <a:pt x="16569" y="963"/>
                  </a:lnTo>
                  <a:lnTo>
                    <a:pt x="15400" y="550"/>
                  </a:lnTo>
                  <a:lnTo>
                    <a:pt x="14231" y="275"/>
                  </a:lnTo>
                  <a:lnTo>
                    <a:pt x="12994" y="69"/>
                  </a:lnTo>
                  <a:lnTo>
                    <a:pt x="11688" y="0"/>
                  </a:lnTo>
                  <a:lnTo>
                    <a:pt x="11688" y="0"/>
                  </a:lnTo>
                  <a:lnTo>
                    <a:pt x="10381" y="69"/>
                  </a:lnTo>
                  <a:lnTo>
                    <a:pt x="9213" y="275"/>
                  </a:lnTo>
                  <a:lnTo>
                    <a:pt x="8044" y="550"/>
                  </a:lnTo>
                  <a:lnTo>
                    <a:pt x="6944" y="963"/>
                  </a:lnTo>
                  <a:lnTo>
                    <a:pt x="5913" y="1513"/>
                  </a:lnTo>
                  <a:lnTo>
                    <a:pt x="4950" y="2200"/>
                  </a:lnTo>
                  <a:lnTo>
                    <a:pt x="4056" y="2956"/>
                  </a:lnTo>
                  <a:lnTo>
                    <a:pt x="3231" y="3919"/>
                  </a:lnTo>
                  <a:lnTo>
                    <a:pt x="3231" y="3919"/>
                  </a:lnTo>
                  <a:lnTo>
                    <a:pt x="2475" y="4881"/>
                  </a:lnTo>
                  <a:lnTo>
                    <a:pt x="1788" y="5981"/>
                  </a:lnTo>
                  <a:lnTo>
                    <a:pt x="1238" y="7081"/>
                  </a:lnTo>
                  <a:lnTo>
                    <a:pt x="756" y="8319"/>
                  </a:lnTo>
                  <a:lnTo>
                    <a:pt x="413" y="9556"/>
                  </a:lnTo>
                  <a:lnTo>
                    <a:pt x="206" y="10863"/>
                  </a:lnTo>
                  <a:lnTo>
                    <a:pt x="0" y="12238"/>
                  </a:lnTo>
                  <a:lnTo>
                    <a:pt x="0" y="13681"/>
                  </a:lnTo>
                  <a:lnTo>
                    <a:pt x="0" y="14025"/>
                  </a:lnTo>
                  <a:lnTo>
                    <a:pt x="0" y="14025"/>
                  </a:lnTo>
                  <a:lnTo>
                    <a:pt x="0" y="15469"/>
                  </a:lnTo>
                  <a:lnTo>
                    <a:pt x="206" y="16844"/>
                  </a:lnTo>
                  <a:lnTo>
                    <a:pt x="413" y="18150"/>
                  </a:lnTo>
                  <a:lnTo>
                    <a:pt x="756" y="19388"/>
                  </a:lnTo>
                  <a:lnTo>
                    <a:pt x="1238" y="20625"/>
                  </a:lnTo>
                  <a:lnTo>
                    <a:pt x="1788" y="21725"/>
                  </a:lnTo>
                  <a:lnTo>
                    <a:pt x="2475" y="22825"/>
                  </a:lnTo>
                  <a:lnTo>
                    <a:pt x="3231" y="23788"/>
                  </a:lnTo>
                  <a:lnTo>
                    <a:pt x="3231" y="23788"/>
                  </a:lnTo>
                  <a:lnTo>
                    <a:pt x="4056" y="24681"/>
                  </a:lnTo>
                  <a:lnTo>
                    <a:pt x="4950" y="25506"/>
                  </a:lnTo>
                  <a:lnTo>
                    <a:pt x="5913" y="26194"/>
                  </a:lnTo>
                  <a:lnTo>
                    <a:pt x="6944" y="26744"/>
                  </a:lnTo>
                  <a:lnTo>
                    <a:pt x="8044" y="27156"/>
                  </a:lnTo>
                  <a:lnTo>
                    <a:pt x="9213" y="27431"/>
                  </a:lnTo>
                  <a:lnTo>
                    <a:pt x="10381" y="27638"/>
                  </a:lnTo>
                  <a:lnTo>
                    <a:pt x="11688" y="27706"/>
                  </a:lnTo>
                  <a:lnTo>
                    <a:pt x="11688" y="27706"/>
                  </a:lnTo>
                  <a:lnTo>
                    <a:pt x="12994" y="27638"/>
                  </a:lnTo>
                  <a:lnTo>
                    <a:pt x="14231" y="27431"/>
                  </a:lnTo>
                  <a:lnTo>
                    <a:pt x="15400" y="27156"/>
                  </a:lnTo>
                  <a:lnTo>
                    <a:pt x="16569" y="26744"/>
                  </a:lnTo>
                  <a:lnTo>
                    <a:pt x="17600" y="26194"/>
                  </a:lnTo>
                  <a:lnTo>
                    <a:pt x="18631" y="25506"/>
                  </a:lnTo>
                  <a:lnTo>
                    <a:pt x="19525" y="24681"/>
                  </a:lnTo>
                  <a:lnTo>
                    <a:pt x="20419" y="23788"/>
                  </a:lnTo>
                  <a:lnTo>
                    <a:pt x="20419" y="23788"/>
                  </a:lnTo>
                  <a:lnTo>
                    <a:pt x="21175" y="22825"/>
                  </a:lnTo>
                  <a:lnTo>
                    <a:pt x="21863" y="21725"/>
                  </a:lnTo>
                  <a:lnTo>
                    <a:pt x="22481" y="20625"/>
                  </a:lnTo>
                  <a:lnTo>
                    <a:pt x="22963" y="19388"/>
                  </a:lnTo>
                  <a:lnTo>
                    <a:pt x="23306" y="18150"/>
                  </a:lnTo>
                  <a:lnTo>
                    <a:pt x="23581" y="16844"/>
                  </a:lnTo>
                  <a:lnTo>
                    <a:pt x="23719" y="15469"/>
                  </a:lnTo>
                  <a:lnTo>
                    <a:pt x="23788" y="14025"/>
                  </a:lnTo>
                  <a:lnTo>
                    <a:pt x="23788" y="1368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42"/>
            <p:cNvSpPr/>
            <p:nvPr/>
          </p:nvSpPr>
          <p:spPr>
            <a:xfrm>
              <a:off x="4883350" y="4430150"/>
              <a:ext cx="177050" cy="94550"/>
            </a:xfrm>
            <a:custGeom>
              <a:rect b="b" l="l" r="r" t="t"/>
              <a:pathLst>
                <a:path extrusionOk="0" h="3782" w="7082">
                  <a:moveTo>
                    <a:pt x="0" y="0"/>
                  </a:moveTo>
                  <a:lnTo>
                    <a:pt x="0" y="275"/>
                  </a:lnTo>
                  <a:lnTo>
                    <a:pt x="1307" y="275"/>
                  </a:lnTo>
                  <a:lnTo>
                    <a:pt x="1307" y="3782"/>
                  </a:lnTo>
                  <a:lnTo>
                    <a:pt x="1582" y="3782"/>
                  </a:lnTo>
                  <a:lnTo>
                    <a:pt x="1582" y="275"/>
                  </a:lnTo>
                  <a:lnTo>
                    <a:pt x="2888" y="275"/>
                  </a:lnTo>
                  <a:lnTo>
                    <a:pt x="2888" y="0"/>
                  </a:lnTo>
                  <a:close/>
                  <a:moveTo>
                    <a:pt x="3507" y="0"/>
                  </a:moveTo>
                  <a:lnTo>
                    <a:pt x="3507" y="3782"/>
                  </a:lnTo>
                  <a:lnTo>
                    <a:pt x="3782" y="3782"/>
                  </a:lnTo>
                  <a:lnTo>
                    <a:pt x="3782" y="2132"/>
                  </a:lnTo>
                  <a:lnTo>
                    <a:pt x="3782" y="482"/>
                  </a:lnTo>
                  <a:lnTo>
                    <a:pt x="5157" y="3782"/>
                  </a:lnTo>
                  <a:lnTo>
                    <a:pt x="5432" y="3782"/>
                  </a:lnTo>
                  <a:lnTo>
                    <a:pt x="6807" y="482"/>
                  </a:lnTo>
                  <a:lnTo>
                    <a:pt x="6807" y="2132"/>
                  </a:lnTo>
                  <a:lnTo>
                    <a:pt x="6807" y="3782"/>
                  </a:lnTo>
                  <a:lnTo>
                    <a:pt x="7082" y="3782"/>
                  </a:lnTo>
                  <a:lnTo>
                    <a:pt x="7082" y="0"/>
                  </a:lnTo>
                  <a:lnTo>
                    <a:pt x="6669" y="0"/>
                  </a:lnTo>
                  <a:lnTo>
                    <a:pt x="5294" y="3300"/>
                  </a:lnTo>
                  <a:lnTo>
                    <a:pt x="3919"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8" name="Google Shape;538;p42"/>
          <p:cNvGrpSpPr/>
          <p:nvPr/>
        </p:nvGrpSpPr>
        <p:grpSpPr>
          <a:xfrm>
            <a:off x="749631" y="1049086"/>
            <a:ext cx="608219" cy="608219"/>
            <a:chOff x="1190625" y="238125"/>
            <a:chExt cx="5238750" cy="5238750"/>
          </a:xfrm>
        </p:grpSpPr>
        <p:sp>
          <p:nvSpPr>
            <p:cNvPr id="539" name="Google Shape;539;p42"/>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rgbClr val="CB22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42"/>
            <p:cNvSpPr/>
            <p:nvPr/>
          </p:nvSpPr>
          <p:spPr>
            <a:xfrm>
              <a:off x="3288550" y="2633150"/>
              <a:ext cx="1048975" cy="964100"/>
            </a:xfrm>
            <a:custGeom>
              <a:rect b="b" l="l" r="r" t="t"/>
              <a:pathLst>
                <a:path extrusionOk="0" h="38564" w="41959">
                  <a:moveTo>
                    <a:pt x="0" y="0"/>
                  </a:moveTo>
                  <a:lnTo>
                    <a:pt x="12491" y="19282"/>
                  </a:lnTo>
                  <a:lnTo>
                    <a:pt x="0" y="38563"/>
                  </a:lnTo>
                  <a:lnTo>
                    <a:pt x="15644" y="38563"/>
                  </a:lnTo>
                  <a:lnTo>
                    <a:pt x="19888" y="30560"/>
                  </a:lnTo>
                  <a:lnTo>
                    <a:pt x="20494" y="29104"/>
                  </a:lnTo>
                  <a:lnTo>
                    <a:pt x="20858" y="28256"/>
                  </a:lnTo>
                  <a:lnTo>
                    <a:pt x="20979" y="28256"/>
                  </a:lnTo>
                  <a:lnTo>
                    <a:pt x="21343" y="29104"/>
                  </a:lnTo>
                  <a:lnTo>
                    <a:pt x="22071" y="30560"/>
                  </a:lnTo>
                  <a:lnTo>
                    <a:pt x="26315" y="38563"/>
                  </a:lnTo>
                  <a:lnTo>
                    <a:pt x="41959" y="38563"/>
                  </a:lnTo>
                  <a:lnTo>
                    <a:pt x="29468" y="19282"/>
                  </a:lnTo>
                  <a:lnTo>
                    <a:pt x="41959" y="0"/>
                  </a:lnTo>
                  <a:lnTo>
                    <a:pt x="26073" y="0"/>
                  </a:lnTo>
                  <a:lnTo>
                    <a:pt x="22313" y="6912"/>
                  </a:lnTo>
                  <a:lnTo>
                    <a:pt x="21464" y="8489"/>
                  </a:lnTo>
                  <a:lnTo>
                    <a:pt x="20979" y="9217"/>
                  </a:lnTo>
                  <a:lnTo>
                    <a:pt x="20858" y="9217"/>
                  </a:lnTo>
                  <a:lnTo>
                    <a:pt x="19524" y="6912"/>
                  </a:lnTo>
                  <a:lnTo>
                    <a:pt x="1588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42"/>
            <p:cNvSpPr/>
            <p:nvPr/>
          </p:nvSpPr>
          <p:spPr>
            <a:xfrm>
              <a:off x="1966725"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802"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618" y="40261"/>
                  </a:lnTo>
                  <a:lnTo>
                    <a:pt x="26679" y="41231"/>
                  </a:lnTo>
                  <a:lnTo>
                    <a:pt x="28498" y="42322"/>
                  </a:lnTo>
                  <a:lnTo>
                    <a:pt x="30075" y="43293"/>
                  </a:lnTo>
                  <a:lnTo>
                    <a:pt x="30681" y="43899"/>
                  </a:lnTo>
                  <a:lnTo>
                    <a:pt x="31166" y="44505"/>
                  </a:lnTo>
                  <a:lnTo>
                    <a:pt x="31651" y="45112"/>
                  </a:lnTo>
                  <a:lnTo>
                    <a:pt x="32015" y="45718"/>
                  </a:lnTo>
                  <a:lnTo>
                    <a:pt x="32136" y="46324"/>
                  </a:lnTo>
                  <a:lnTo>
                    <a:pt x="32258" y="47052"/>
                  </a:lnTo>
                  <a:lnTo>
                    <a:pt x="32258"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493" y="46082"/>
                  </a:lnTo>
                  <a:lnTo>
                    <a:pt x="16493" y="44748"/>
                  </a:lnTo>
                  <a:lnTo>
                    <a:pt x="16735" y="43535"/>
                  </a:lnTo>
                  <a:lnTo>
                    <a:pt x="17099" y="42444"/>
                  </a:lnTo>
                  <a:lnTo>
                    <a:pt x="17584" y="41352"/>
                  </a:lnTo>
                  <a:lnTo>
                    <a:pt x="18191" y="40382"/>
                  </a:lnTo>
                  <a:lnTo>
                    <a:pt x="18676" y="39533"/>
                  </a:lnTo>
                  <a:lnTo>
                    <a:pt x="19888" y="38078"/>
                  </a:lnTo>
                  <a:close/>
                  <a:moveTo>
                    <a:pt x="25224" y="0"/>
                  </a:moveTo>
                  <a:lnTo>
                    <a:pt x="22435" y="121"/>
                  </a:lnTo>
                  <a:lnTo>
                    <a:pt x="19767" y="485"/>
                  </a:lnTo>
                  <a:lnTo>
                    <a:pt x="17463" y="970"/>
                  </a:lnTo>
                  <a:lnTo>
                    <a:pt x="15280" y="1577"/>
                  </a:lnTo>
                  <a:lnTo>
                    <a:pt x="13219" y="2425"/>
                  </a:lnTo>
                  <a:lnTo>
                    <a:pt x="11400"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4" y="24617"/>
                  </a:lnTo>
                  <a:lnTo>
                    <a:pt x="4851" y="26194"/>
                  </a:lnTo>
                  <a:lnTo>
                    <a:pt x="5700" y="27649"/>
                  </a:lnTo>
                  <a:lnTo>
                    <a:pt x="6670" y="29104"/>
                  </a:lnTo>
                  <a:lnTo>
                    <a:pt x="7883" y="30317"/>
                  </a:lnTo>
                  <a:lnTo>
                    <a:pt x="9096" y="31530"/>
                  </a:lnTo>
                  <a:lnTo>
                    <a:pt x="8125" y="32257"/>
                  </a:lnTo>
                  <a:lnTo>
                    <a:pt x="6791" y="33470"/>
                  </a:lnTo>
                  <a:lnTo>
                    <a:pt x="5336" y="35046"/>
                  </a:lnTo>
                  <a:lnTo>
                    <a:pt x="3760" y="36865"/>
                  </a:lnTo>
                  <a:lnTo>
                    <a:pt x="3032" y="37957"/>
                  </a:lnTo>
                  <a:lnTo>
                    <a:pt x="2305" y="39170"/>
                  </a:lnTo>
                  <a:lnTo>
                    <a:pt x="1698" y="40382"/>
                  </a:lnTo>
                  <a:lnTo>
                    <a:pt x="1092" y="41595"/>
                  </a:lnTo>
                  <a:lnTo>
                    <a:pt x="728" y="43050"/>
                  </a:lnTo>
                  <a:lnTo>
                    <a:pt x="364"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2" y="62938"/>
                  </a:lnTo>
                  <a:lnTo>
                    <a:pt x="9581"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30" y="65242"/>
                  </a:lnTo>
                  <a:lnTo>
                    <a:pt x="39170" y="64151"/>
                  </a:lnTo>
                  <a:lnTo>
                    <a:pt x="40989" y="62938"/>
                  </a:lnTo>
                  <a:lnTo>
                    <a:pt x="42565" y="61604"/>
                  </a:lnTo>
                  <a:lnTo>
                    <a:pt x="44021" y="60149"/>
                  </a:lnTo>
                  <a:lnTo>
                    <a:pt x="45233" y="58572"/>
                  </a:lnTo>
                  <a:lnTo>
                    <a:pt x="46325" y="56875"/>
                  </a:lnTo>
                  <a:lnTo>
                    <a:pt x="47173" y="55177"/>
                  </a:lnTo>
                  <a:lnTo>
                    <a:pt x="47780" y="53479"/>
                  </a:lnTo>
                  <a:lnTo>
                    <a:pt x="48265" y="51539"/>
                  </a:lnTo>
                  <a:lnTo>
                    <a:pt x="48629" y="49720"/>
                  </a:lnTo>
                  <a:lnTo>
                    <a:pt x="48629" y="47901"/>
                  </a:lnTo>
                  <a:lnTo>
                    <a:pt x="48629" y="46688"/>
                  </a:lnTo>
                  <a:lnTo>
                    <a:pt x="48507" y="45475"/>
                  </a:lnTo>
                  <a:lnTo>
                    <a:pt x="48386" y="44384"/>
                  </a:lnTo>
                  <a:lnTo>
                    <a:pt x="48144" y="43293"/>
                  </a:lnTo>
                  <a:lnTo>
                    <a:pt x="47780" y="42322"/>
                  </a:lnTo>
                  <a:lnTo>
                    <a:pt x="47416" y="41352"/>
                  </a:lnTo>
                  <a:lnTo>
                    <a:pt x="46446" y="39533"/>
                  </a:lnTo>
                  <a:lnTo>
                    <a:pt x="45354" y="37957"/>
                  </a:lnTo>
                  <a:lnTo>
                    <a:pt x="44021"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5" y="12733"/>
                  </a:lnTo>
                  <a:lnTo>
                    <a:pt x="45597" y="10914"/>
                  </a:lnTo>
                  <a:lnTo>
                    <a:pt x="44748" y="9216"/>
                  </a:lnTo>
                  <a:lnTo>
                    <a:pt x="43535" y="7640"/>
                  </a:lnTo>
                  <a:lnTo>
                    <a:pt x="42323" y="6185"/>
                  </a:lnTo>
                  <a:lnTo>
                    <a:pt x="40868" y="4972"/>
                  </a:lnTo>
                  <a:lnTo>
                    <a:pt x="39291" y="3759"/>
                  </a:lnTo>
                  <a:lnTo>
                    <a:pt x="37593" y="2789"/>
                  </a:lnTo>
                  <a:lnTo>
                    <a:pt x="35774" y="1940"/>
                  </a:lnTo>
                  <a:lnTo>
                    <a:pt x="33834" y="1213"/>
                  </a:lnTo>
                  <a:lnTo>
                    <a:pt x="31772" y="728"/>
                  </a:lnTo>
                  <a:lnTo>
                    <a:pt x="29590" y="364"/>
                  </a:lnTo>
                  <a:lnTo>
                    <a:pt x="27407" y="121"/>
                  </a:lnTo>
                  <a:lnTo>
                    <a:pt x="2522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42"/>
            <p:cNvSpPr/>
            <p:nvPr/>
          </p:nvSpPr>
          <p:spPr>
            <a:xfrm>
              <a:off x="4437550"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681"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496" y="40261"/>
                  </a:lnTo>
                  <a:lnTo>
                    <a:pt x="26679" y="41231"/>
                  </a:lnTo>
                  <a:lnTo>
                    <a:pt x="28498" y="42322"/>
                  </a:lnTo>
                  <a:lnTo>
                    <a:pt x="30075" y="43293"/>
                  </a:lnTo>
                  <a:lnTo>
                    <a:pt x="30681" y="43899"/>
                  </a:lnTo>
                  <a:lnTo>
                    <a:pt x="31166" y="44505"/>
                  </a:lnTo>
                  <a:lnTo>
                    <a:pt x="31651" y="45112"/>
                  </a:lnTo>
                  <a:lnTo>
                    <a:pt x="32015" y="45718"/>
                  </a:lnTo>
                  <a:lnTo>
                    <a:pt x="32136" y="46324"/>
                  </a:lnTo>
                  <a:lnTo>
                    <a:pt x="32257" y="47052"/>
                  </a:lnTo>
                  <a:lnTo>
                    <a:pt x="32136"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371" y="46082"/>
                  </a:lnTo>
                  <a:lnTo>
                    <a:pt x="16493" y="44748"/>
                  </a:lnTo>
                  <a:lnTo>
                    <a:pt x="16735" y="43535"/>
                  </a:lnTo>
                  <a:lnTo>
                    <a:pt x="17099" y="42444"/>
                  </a:lnTo>
                  <a:lnTo>
                    <a:pt x="17584" y="41352"/>
                  </a:lnTo>
                  <a:lnTo>
                    <a:pt x="18190" y="40382"/>
                  </a:lnTo>
                  <a:lnTo>
                    <a:pt x="18676" y="39533"/>
                  </a:lnTo>
                  <a:lnTo>
                    <a:pt x="19888" y="38078"/>
                  </a:lnTo>
                  <a:close/>
                  <a:moveTo>
                    <a:pt x="25103" y="0"/>
                  </a:moveTo>
                  <a:lnTo>
                    <a:pt x="22435" y="121"/>
                  </a:lnTo>
                  <a:lnTo>
                    <a:pt x="19767" y="485"/>
                  </a:lnTo>
                  <a:lnTo>
                    <a:pt x="17463" y="970"/>
                  </a:lnTo>
                  <a:lnTo>
                    <a:pt x="15280" y="1577"/>
                  </a:lnTo>
                  <a:lnTo>
                    <a:pt x="13218" y="2425"/>
                  </a:lnTo>
                  <a:lnTo>
                    <a:pt x="11399"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3" y="24617"/>
                  </a:lnTo>
                  <a:lnTo>
                    <a:pt x="4851" y="26194"/>
                  </a:lnTo>
                  <a:lnTo>
                    <a:pt x="5700" y="27649"/>
                  </a:lnTo>
                  <a:lnTo>
                    <a:pt x="6670" y="29104"/>
                  </a:lnTo>
                  <a:lnTo>
                    <a:pt x="7883" y="30317"/>
                  </a:lnTo>
                  <a:lnTo>
                    <a:pt x="9095" y="31530"/>
                  </a:lnTo>
                  <a:lnTo>
                    <a:pt x="8125" y="32257"/>
                  </a:lnTo>
                  <a:lnTo>
                    <a:pt x="6791" y="33470"/>
                  </a:lnTo>
                  <a:lnTo>
                    <a:pt x="5336" y="35046"/>
                  </a:lnTo>
                  <a:lnTo>
                    <a:pt x="3760" y="36865"/>
                  </a:lnTo>
                  <a:lnTo>
                    <a:pt x="3032" y="37957"/>
                  </a:lnTo>
                  <a:lnTo>
                    <a:pt x="2304" y="39170"/>
                  </a:lnTo>
                  <a:lnTo>
                    <a:pt x="1698" y="40382"/>
                  </a:lnTo>
                  <a:lnTo>
                    <a:pt x="1092" y="41595"/>
                  </a:lnTo>
                  <a:lnTo>
                    <a:pt x="607" y="43050"/>
                  </a:lnTo>
                  <a:lnTo>
                    <a:pt x="243"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1" y="62938"/>
                  </a:lnTo>
                  <a:lnTo>
                    <a:pt x="9580"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29" y="65242"/>
                  </a:lnTo>
                  <a:lnTo>
                    <a:pt x="39170" y="64151"/>
                  </a:lnTo>
                  <a:lnTo>
                    <a:pt x="40989" y="62938"/>
                  </a:lnTo>
                  <a:lnTo>
                    <a:pt x="42565" y="61604"/>
                  </a:lnTo>
                  <a:lnTo>
                    <a:pt x="44020" y="60149"/>
                  </a:lnTo>
                  <a:lnTo>
                    <a:pt x="45233" y="58572"/>
                  </a:lnTo>
                  <a:lnTo>
                    <a:pt x="46324" y="56875"/>
                  </a:lnTo>
                  <a:lnTo>
                    <a:pt x="47173" y="55177"/>
                  </a:lnTo>
                  <a:lnTo>
                    <a:pt x="47780" y="53479"/>
                  </a:lnTo>
                  <a:lnTo>
                    <a:pt x="48265" y="51539"/>
                  </a:lnTo>
                  <a:lnTo>
                    <a:pt x="48629" y="49720"/>
                  </a:lnTo>
                  <a:lnTo>
                    <a:pt x="48629" y="47901"/>
                  </a:lnTo>
                  <a:lnTo>
                    <a:pt x="48629" y="46688"/>
                  </a:lnTo>
                  <a:lnTo>
                    <a:pt x="48507" y="45475"/>
                  </a:lnTo>
                  <a:lnTo>
                    <a:pt x="48386" y="44384"/>
                  </a:lnTo>
                  <a:lnTo>
                    <a:pt x="48022" y="43293"/>
                  </a:lnTo>
                  <a:lnTo>
                    <a:pt x="47780" y="42322"/>
                  </a:lnTo>
                  <a:lnTo>
                    <a:pt x="47416" y="41352"/>
                  </a:lnTo>
                  <a:lnTo>
                    <a:pt x="46446" y="39533"/>
                  </a:lnTo>
                  <a:lnTo>
                    <a:pt x="45354" y="37957"/>
                  </a:lnTo>
                  <a:lnTo>
                    <a:pt x="44020"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4" y="12733"/>
                  </a:lnTo>
                  <a:lnTo>
                    <a:pt x="45597" y="10914"/>
                  </a:lnTo>
                  <a:lnTo>
                    <a:pt x="44627" y="9216"/>
                  </a:lnTo>
                  <a:lnTo>
                    <a:pt x="43535" y="7640"/>
                  </a:lnTo>
                  <a:lnTo>
                    <a:pt x="42323" y="6185"/>
                  </a:lnTo>
                  <a:lnTo>
                    <a:pt x="40867" y="4972"/>
                  </a:lnTo>
                  <a:lnTo>
                    <a:pt x="39291" y="3759"/>
                  </a:lnTo>
                  <a:lnTo>
                    <a:pt x="37593" y="2789"/>
                  </a:lnTo>
                  <a:lnTo>
                    <a:pt x="35774" y="1940"/>
                  </a:lnTo>
                  <a:lnTo>
                    <a:pt x="33834" y="1213"/>
                  </a:lnTo>
                  <a:lnTo>
                    <a:pt x="31772" y="728"/>
                  </a:lnTo>
                  <a:lnTo>
                    <a:pt x="29590" y="364"/>
                  </a:lnTo>
                  <a:lnTo>
                    <a:pt x="27407" y="121"/>
                  </a:lnTo>
                  <a:lnTo>
                    <a:pt x="2510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Cover Slide 4" showMasterSp="0">
  <p:cSld name="Cover Slide Option 1_1_1_1_2_1">
    <p:bg>
      <p:bgPr>
        <a:noFill/>
      </p:bgPr>
    </p:bg>
    <p:spTree>
      <p:nvGrpSpPr>
        <p:cNvPr id="543" name="Shape 543"/>
        <p:cNvGrpSpPr/>
        <p:nvPr/>
      </p:nvGrpSpPr>
      <p:grpSpPr>
        <a:xfrm>
          <a:off x="0" y="0"/>
          <a:ext cx="0" cy="0"/>
          <a:chOff x="0" y="0"/>
          <a:chExt cx="0" cy="0"/>
        </a:xfrm>
      </p:grpSpPr>
      <p:pic>
        <p:nvPicPr>
          <p:cNvPr id="544" name="Google Shape;544;p43"/>
          <p:cNvPicPr preferRelativeResize="0"/>
          <p:nvPr/>
        </p:nvPicPr>
        <p:blipFill rotWithShape="1">
          <a:blip r:embed="rId2">
            <a:alphaModFix/>
          </a:blip>
          <a:srcRect b="11085" l="38972" r="0" t="37450"/>
          <a:stretch/>
        </p:blipFill>
        <p:spPr>
          <a:xfrm>
            <a:off x="74" y="0"/>
            <a:ext cx="9144000" cy="5143500"/>
          </a:xfrm>
          <a:prstGeom prst="rect">
            <a:avLst/>
          </a:prstGeom>
          <a:noFill/>
          <a:ln>
            <a:noFill/>
          </a:ln>
        </p:spPr>
      </p:pic>
      <p:sp>
        <p:nvSpPr>
          <p:cNvPr id="545" name="Google Shape;545;p43"/>
          <p:cNvSpPr txBox="1"/>
          <p:nvPr>
            <p:ph type="title"/>
          </p:nvPr>
        </p:nvSpPr>
        <p:spPr>
          <a:xfrm>
            <a:off x="694944" y="1828800"/>
            <a:ext cx="7543800" cy="1238400"/>
          </a:xfrm>
          <a:prstGeom prst="rect">
            <a:avLst/>
          </a:prstGeom>
          <a:noFill/>
          <a:ln>
            <a:noFill/>
          </a:ln>
          <a:effectLst>
            <a:outerShdw blurRad="214313" rotWithShape="0" algn="bl" dir="5400000" dist="19050">
              <a:srgbClr val="000000">
                <a:alpha val="50000"/>
              </a:srgbClr>
            </a:outerShdw>
          </a:effectLst>
        </p:spPr>
        <p:txBody>
          <a:bodyPr anchorCtr="0" anchor="t" bIns="0" lIns="0" spcFirstLastPara="1" rIns="0" wrap="square" tIns="0">
            <a:noAutofit/>
          </a:bodyPr>
          <a:lstStyle>
            <a:lvl1pPr lvl="0" rtl="0" algn="l">
              <a:lnSpc>
                <a:spcPct val="90000"/>
              </a:lnSpc>
              <a:spcBef>
                <a:spcPts val="0"/>
              </a:spcBef>
              <a:spcAft>
                <a:spcPts val="0"/>
              </a:spcAft>
              <a:buClr>
                <a:schemeClr val="lt1"/>
              </a:buClr>
              <a:buSzPts val="4800"/>
              <a:buNone/>
              <a:defRPr sz="4800">
                <a:solidFill>
                  <a:schemeClr val="lt1"/>
                </a:solidFill>
              </a:defRPr>
            </a:lvl1pPr>
            <a:lvl2pPr lvl="1" rtl="0">
              <a:lnSpc>
                <a:spcPct val="90000"/>
              </a:lnSpc>
              <a:spcBef>
                <a:spcPts val="0"/>
              </a:spcBef>
              <a:spcAft>
                <a:spcPts val="0"/>
              </a:spcAft>
              <a:buClr>
                <a:schemeClr val="lt1"/>
              </a:buClr>
              <a:buSzPts val="4800"/>
              <a:buFont typeface="Roboto Slab"/>
              <a:buNone/>
              <a:defRPr sz="4800">
                <a:solidFill>
                  <a:schemeClr val="lt1"/>
                </a:solidFill>
                <a:latin typeface="Roboto Slab"/>
                <a:ea typeface="Roboto Slab"/>
                <a:cs typeface="Roboto Slab"/>
                <a:sym typeface="Roboto Slab"/>
              </a:defRPr>
            </a:lvl2pPr>
            <a:lvl3pPr lvl="2" rtl="0">
              <a:lnSpc>
                <a:spcPct val="90000"/>
              </a:lnSpc>
              <a:spcBef>
                <a:spcPts val="0"/>
              </a:spcBef>
              <a:spcAft>
                <a:spcPts val="0"/>
              </a:spcAft>
              <a:buClr>
                <a:schemeClr val="lt1"/>
              </a:buClr>
              <a:buSzPts val="4800"/>
              <a:buFont typeface="Roboto Slab"/>
              <a:buNone/>
              <a:defRPr sz="4800">
                <a:solidFill>
                  <a:schemeClr val="lt1"/>
                </a:solidFill>
                <a:latin typeface="Roboto Slab"/>
                <a:ea typeface="Roboto Slab"/>
                <a:cs typeface="Roboto Slab"/>
                <a:sym typeface="Roboto Slab"/>
              </a:defRPr>
            </a:lvl3pPr>
            <a:lvl4pPr lvl="3" rtl="0">
              <a:lnSpc>
                <a:spcPct val="90000"/>
              </a:lnSpc>
              <a:spcBef>
                <a:spcPts val="0"/>
              </a:spcBef>
              <a:spcAft>
                <a:spcPts val="0"/>
              </a:spcAft>
              <a:buClr>
                <a:schemeClr val="lt1"/>
              </a:buClr>
              <a:buSzPts val="4800"/>
              <a:buFont typeface="Roboto Slab"/>
              <a:buNone/>
              <a:defRPr sz="4800">
                <a:solidFill>
                  <a:schemeClr val="lt1"/>
                </a:solidFill>
                <a:latin typeface="Roboto Slab"/>
                <a:ea typeface="Roboto Slab"/>
                <a:cs typeface="Roboto Slab"/>
                <a:sym typeface="Roboto Slab"/>
              </a:defRPr>
            </a:lvl4pPr>
            <a:lvl5pPr lvl="4" rtl="0">
              <a:lnSpc>
                <a:spcPct val="90000"/>
              </a:lnSpc>
              <a:spcBef>
                <a:spcPts val="0"/>
              </a:spcBef>
              <a:spcAft>
                <a:spcPts val="0"/>
              </a:spcAft>
              <a:buClr>
                <a:schemeClr val="lt1"/>
              </a:buClr>
              <a:buSzPts val="4800"/>
              <a:buFont typeface="Roboto Slab"/>
              <a:buNone/>
              <a:defRPr sz="4800">
                <a:solidFill>
                  <a:schemeClr val="lt1"/>
                </a:solidFill>
                <a:latin typeface="Roboto Slab"/>
                <a:ea typeface="Roboto Slab"/>
                <a:cs typeface="Roboto Slab"/>
                <a:sym typeface="Roboto Slab"/>
              </a:defRPr>
            </a:lvl5pPr>
            <a:lvl6pPr lvl="5" rtl="0">
              <a:lnSpc>
                <a:spcPct val="90000"/>
              </a:lnSpc>
              <a:spcBef>
                <a:spcPts val="0"/>
              </a:spcBef>
              <a:spcAft>
                <a:spcPts val="0"/>
              </a:spcAft>
              <a:buClr>
                <a:schemeClr val="lt1"/>
              </a:buClr>
              <a:buSzPts val="4800"/>
              <a:buFont typeface="Roboto Slab"/>
              <a:buNone/>
              <a:defRPr sz="4800">
                <a:solidFill>
                  <a:schemeClr val="lt1"/>
                </a:solidFill>
                <a:latin typeface="Roboto Slab"/>
                <a:ea typeface="Roboto Slab"/>
                <a:cs typeface="Roboto Slab"/>
                <a:sym typeface="Roboto Slab"/>
              </a:defRPr>
            </a:lvl6pPr>
            <a:lvl7pPr lvl="6" rtl="0">
              <a:lnSpc>
                <a:spcPct val="90000"/>
              </a:lnSpc>
              <a:spcBef>
                <a:spcPts val="0"/>
              </a:spcBef>
              <a:spcAft>
                <a:spcPts val="0"/>
              </a:spcAft>
              <a:buClr>
                <a:schemeClr val="lt1"/>
              </a:buClr>
              <a:buSzPts val="4800"/>
              <a:buFont typeface="Roboto Slab"/>
              <a:buNone/>
              <a:defRPr sz="4800">
                <a:solidFill>
                  <a:schemeClr val="lt1"/>
                </a:solidFill>
                <a:latin typeface="Roboto Slab"/>
                <a:ea typeface="Roboto Slab"/>
                <a:cs typeface="Roboto Slab"/>
                <a:sym typeface="Roboto Slab"/>
              </a:defRPr>
            </a:lvl7pPr>
            <a:lvl8pPr lvl="7" rtl="0">
              <a:lnSpc>
                <a:spcPct val="90000"/>
              </a:lnSpc>
              <a:spcBef>
                <a:spcPts val="0"/>
              </a:spcBef>
              <a:spcAft>
                <a:spcPts val="0"/>
              </a:spcAft>
              <a:buClr>
                <a:schemeClr val="lt1"/>
              </a:buClr>
              <a:buSzPts val="4800"/>
              <a:buFont typeface="Roboto Slab"/>
              <a:buNone/>
              <a:defRPr sz="4800">
                <a:solidFill>
                  <a:schemeClr val="lt1"/>
                </a:solidFill>
                <a:latin typeface="Roboto Slab"/>
                <a:ea typeface="Roboto Slab"/>
                <a:cs typeface="Roboto Slab"/>
                <a:sym typeface="Roboto Slab"/>
              </a:defRPr>
            </a:lvl8pPr>
            <a:lvl9pPr lvl="8" rtl="0">
              <a:lnSpc>
                <a:spcPct val="90000"/>
              </a:lnSpc>
              <a:spcBef>
                <a:spcPts val="0"/>
              </a:spcBef>
              <a:spcAft>
                <a:spcPts val="0"/>
              </a:spcAft>
              <a:buClr>
                <a:schemeClr val="lt1"/>
              </a:buClr>
              <a:buSzPts val="4800"/>
              <a:buFont typeface="Roboto Slab"/>
              <a:buNone/>
              <a:defRPr sz="4800">
                <a:solidFill>
                  <a:schemeClr val="lt1"/>
                </a:solidFill>
                <a:latin typeface="Roboto Slab"/>
                <a:ea typeface="Roboto Slab"/>
                <a:cs typeface="Roboto Slab"/>
                <a:sym typeface="Roboto Slab"/>
              </a:defRPr>
            </a:lvl9pPr>
          </a:lstStyle>
          <a:p/>
        </p:txBody>
      </p:sp>
      <p:sp>
        <p:nvSpPr>
          <p:cNvPr id="546" name="Google Shape;546;p43"/>
          <p:cNvSpPr txBox="1"/>
          <p:nvPr>
            <p:ph idx="1" type="subTitle"/>
          </p:nvPr>
        </p:nvSpPr>
        <p:spPr>
          <a:xfrm>
            <a:off x="694944" y="3255264"/>
            <a:ext cx="7528800" cy="2307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None/>
              <a:defRPr sz="1600">
                <a:solidFill>
                  <a:schemeClr val="lt1"/>
                </a:solidFill>
                <a:latin typeface="Roboto Light"/>
                <a:ea typeface="Roboto Light"/>
                <a:cs typeface="Roboto Light"/>
                <a:sym typeface="Roboto Light"/>
              </a:defRPr>
            </a:lvl1pPr>
            <a:lvl2pPr lvl="1" rtl="0">
              <a:spcBef>
                <a:spcPts val="600"/>
              </a:spcBef>
              <a:spcAft>
                <a:spcPts val="0"/>
              </a:spcAft>
              <a:buNone/>
              <a:defRPr>
                <a:solidFill>
                  <a:schemeClr val="lt1"/>
                </a:solidFill>
              </a:defRPr>
            </a:lvl2pPr>
            <a:lvl3pPr lvl="2" rtl="0">
              <a:spcBef>
                <a:spcPts val="600"/>
              </a:spcBef>
              <a:spcAft>
                <a:spcPts val="0"/>
              </a:spcAft>
              <a:buNone/>
              <a:defRPr>
                <a:solidFill>
                  <a:schemeClr val="lt1"/>
                </a:solidFill>
              </a:defRPr>
            </a:lvl3pPr>
            <a:lvl4pPr lvl="3" rtl="0">
              <a:spcBef>
                <a:spcPts val="600"/>
              </a:spcBef>
              <a:spcAft>
                <a:spcPts val="0"/>
              </a:spcAft>
              <a:buNone/>
              <a:defRPr>
                <a:solidFill>
                  <a:schemeClr val="lt1"/>
                </a:solidFill>
              </a:defRPr>
            </a:lvl4pPr>
            <a:lvl5pPr lvl="4" rtl="0">
              <a:spcBef>
                <a:spcPts val="600"/>
              </a:spcBef>
              <a:spcAft>
                <a:spcPts val="0"/>
              </a:spcAft>
              <a:buNone/>
              <a:defRPr>
                <a:solidFill>
                  <a:schemeClr val="lt1"/>
                </a:solidFill>
              </a:defRPr>
            </a:lvl5pPr>
            <a:lvl6pPr lvl="5" rtl="0">
              <a:spcBef>
                <a:spcPts val="600"/>
              </a:spcBef>
              <a:spcAft>
                <a:spcPts val="0"/>
              </a:spcAft>
              <a:buNone/>
              <a:defRPr>
                <a:solidFill>
                  <a:schemeClr val="lt1"/>
                </a:solidFill>
              </a:defRPr>
            </a:lvl6pPr>
            <a:lvl7pPr lvl="6" rtl="0">
              <a:spcBef>
                <a:spcPts val="600"/>
              </a:spcBef>
              <a:spcAft>
                <a:spcPts val="0"/>
              </a:spcAft>
              <a:buNone/>
              <a:defRPr>
                <a:solidFill>
                  <a:schemeClr val="lt1"/>
                </a:solidFill>
              </a:defRPr>
            </a:lvl7pPr>
            <a:lvl8pPr lvl="7" rtl="0">
              <a:spcBef>
                <a:spcPts val="600"/>
              </a:spcBef>
              <a:spcAft>
                <a:spcPts val="0"/>
              </a:spcAft>
              <a:buNone/>
              <a:defRPr>
                <a:solidFill>
                  <a:schemeClr val="lt1"/>
                </a:solidFill>
              </a:defRPr>
            </a:lvl8pPr>
            <a:lvl9pPr lvl="8" rtl="0">
              <a:spcBef>
                <a:spcPts val="600"/>
              </a:spcBef>
              <a:spcAft>
                <a:spcPts val="600"/>
              </a:spcAft>
              <a:buNone/>
              <a:defRPr>
                <a:solidFill>
                  <a:schemeClr val="lt1"/>
                </a:solidFill>
              </a:defRPr>
            </a:lvl9pPr>
          </a:lstStyle>
          <a:p/>
        </p:txBody>
      </p:sp>
      <p:sp>
        <p:nvSpPr>
          <p:cNvPr id="547" name="Google Shape;547;p43"/>
          <p:cNvSpPr txBox="1"/>
          <p:nvPr/>
        </p:nvSpPr>
        <p:spPr>
          <a:xfrm>
            <a:off x="4906500" y="4870500"/>
            <a:ext cx="3780300" cy="196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500">
                <a:solidFill>
                  <a:srgbClr val="FFFFFF"/>
                </a:solidFill>
                <a:latin typeface="Roboto Light"/>
                <a:ea typeface="Roboto Light"/>
                <a:cs typeface="Roboto Light"/>
                <a:sym typeface="Roboto Light"/>
              </a:rPr>
              <a:t>© 8x8, Inc. All Rights Reserved.</a:t>
            </a:r>
            <a:endParaRPr sz="500">
              <a:solidFill>
                <a:srgbClr val="FFFFFF"/>
              </a:solidFill>
              <a:latin typeface="Roboto Light"/>
              <a:ea typeface="Roboto Light"/>
              <a:cs typeface="Roboto Light"/>
              <a:sym typeface="Roboto Light"/>
            </a:endParaRPr>
          </a:p>
        </p:txBody>
      </p:sp>
      <p:grpSp>
        <p:nvGrpSpPr>
          <p:cNvPr id="548" name="Google Shape;548;p43"/>
          <p:cNvGrpSpPr/>
          <p:nvPr/>
        </p:nvGrpSpPr>
        <p:grpSpPr>
          <a:xfrm>
            <a:off x="749631" y="1049086"/>
            <a:ext cx="608219" cy="608219"/>
            <a:chOff x="1190625" y="238125"/>
            <a:chExt cx="5238750" cy="5238750"/>
          </a:xfrm>
        </p:grpSpPr>
        <p:sp>
          <p:nvSpPr>
            <p:cNvPr id="549" name="Google Shape;549;p43"/>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rgbClr val="CB22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43"/>
            <p:cNvSpPr/>
            <p:nvPr/>
          </p:nvSpPr>
          <p:spPr>
            <a:xfrm>
              <a:off x="3288550" y="2633150"/>
              <a:ext cx="1048975" cy="964100"/>
            </a:xfrm>
            <a:custGeom>
              <a:rect b="b" l="l" r="r" t="t"/>
              <a:pathLst>
                <a:path extrusionOk="0" h="38564" w="41959">
                  <a:moveTo>
                    <a:pt x="0" y="0"/>
                  </a:moveTo>
                  <a:lnTo>
                    <a:pt x="12491" y="19282"/>
                  </a:lnTo>
                  <a:lnTo>
                    <a:pt x="0" y="38563"/>
                  </a:lnTo>
                  <a:lnTo>
                    <a:pt x="15644" y="38563"/>
                  </a:lnTo>
                  <a:lnTo>
                    <a:pt x="19888" y="30560"/>
                  </a:lnTo>
                  <a:lnTo>
                    <a:pt x="20494" y="29104"/>
                  </a:lnTo>
                  <a:lnTo>
                    <a:pt x="20858" y="28256"/>
                  </a:lnTo>
                  <a:lnTo>
                    <a:pt x="20979" y="28256"/>
                  </a:lnTo>
                  <a:lnTo>
                    <a:pt x="21343" y="29104"/>
                  </a:lnTo>
                  <a:lnTo>
                    <a:pt x="22071" y="30560"/>
                  </a:lnTo>
                  <a:lnTo>
                    <a:pt x="26315" y="38563"/>
                  </a:lnTo>
                  <a:lnTo>
                    <a:pt x="41959" y="38563"/>
                  </a:lnTo>
                  <a:lnTo>
                    <a:pt x="29468" y="19282"/>
                  </a:lnTo>
                  <a:lnTo>
                    <a:pt x="41959" y="0"/>
                  </a:lnTo>
                  <a:lnTo>
                    <a:pt x="26073" y="0"/>
                  </a:lnTo>
                  <a:lnTo>
                    <a:pt x="22313" y="6912"/>
                  </a:lnTo>
                  <a:lnTo>
                    <a:pt x="21464" y="8489"/>
                  </a:lnTo>
                  <a:lnTo>
                    <a:pt x="20979" y="9217"/>
                  </a:lnTo>
                  <a:lnTo>
                    <a:pt x="20858" y="9217"/>
                  </a:lnTo>
                  <a:lnTo>
                    <a:pt x="19524" y="6912"/>
                  </a:lnTo>
                  <a:lnTo>
                    <a:pt x="1588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43"/>
            <p:cNvSpPr/>
            <p:nvPr/>
          </p:nvSpPr>
          <p:spPr>
            <a:xfrm>
              <a:off x="1966725"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802"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618" y="40261"/>
                  </a:lnTo>
                  <a:lnTo>
                    <a:pt x="26679" y="41231"/>
                  </a:lnTo>
                  <a:lnTo>
                    <a:pt x="28498" y="42322"/>
                  </a:lnTo>
                  <a:lnTo>
                    <a:pt x="30075" y="43293"/>
                  </a:lnTo>
                  <a:lnTo>
                    <a:pt x="30681" y="43899"/>
                  </a:lnTo>
                  <a:lnTo>
                    <a:pt x="31166" y="44505"/>
                  </a:lnTo>
                  <a:lnTo>
                    <a:pt x="31651" y="45112"/>
                  </a:lnTo>
                  <a:lnTo>
                    <a:pt x="32015" y="45718"/>
                  </a:lnTo>
                  <a:lnTo>
                    <a:pt x="32136" y="46324"/>
                  </a:lnTo>
                  <a:lnTo>
                    <a:pt x="32258" y="47052"/>
                  </a:lnTo>
                  <a:lnTo>
                    <a:pt x="32258"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493" y="46082"/>
                  </a:lnTo>
                  <a:lnTo>
                    <a:pt x="16493" y="44748"/>
                  </a:lnTo>
                  <a:lnTo>
                    <a:pt x="16735" y="43535"/>
                  </a:lnTo>
                  <a:lnTo>
                    <a:pt x="17099" y="42444"/>
                  </a:lnTo>
                  <a:lnTo>
                    <a:pt x="17584" y="41352"/>
                  </a:lnTo>
                  <a:lnTo>
                    <a:pt x="18191" y="40382"/>
                  </a:lnTo>
                  <a:lnTo>
                    <a:pt x="18676" y="39533"/>
                  </a:lnTo>
                  <a:lnTo>
                    <a:pt x="19888" y="38078"/>
                  </a:lnTo>
                  <a:close/>
                  <a:moveTo>
                    <a:pt x="25224" y="0"/>
                  </a:moveTo>
                  <a:lnTo>
                    <a:pt x="22435" y="121"/>
                  </a:lnTo>
                  <a:lnTo>
                    <a:pt x="19767" y="485"/>
                  </a:lnTo>
                  <a:lnTo>
                    <a:pt x="17463" y="970"/>
                  </a:lnTo>
                  <a:lnTo>
                    <a:pt x="15280" y="1577"/>
                  </a:lnTo>
                  <a:lnTo>
                    <a:pt x="13219" y="2425"/>
                  </a:lnTo>
                  <a:lnTo>
                    <a:pt x="11400"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4" y="24617"/>
                  </a:lnTo>
                  <a:lnTo>
                    <a:pt x="4851" y="26194"/>
                  </a:lnTo>
                  <a:lnTo>
                    <a:pt x="5700" y="27649"/>
                  </a:lnTo>
                  <a:lnTo>
                    <a:pt x="6670" y="29104"/>
                  </a:lnTo>
                  <a:lnTo>
                    <a:pt x="7883" y="30317"/>
                  </a:lnTo>
                  <a:lnTo>
                    <a:pt x="9096" y="31530"/>
                  </a:lnTo>
                  <a:lnTo>
                    <a:pt x="8125" y="32257"/>
                  </a:lnTo>
                  <a:lnTo>
                    <a:pt x="6791" y="33470"/>
                  </a:lnTo>
                  <a:lnTo>
                    <a:pt x="5336" y="35046"/>
                  </a:lnTo>
                  <a:lnTo>
                    <a:pt x="3760" y="36865"/>
                  </a:lnTo>
                  <a:lnTo>
                    <a:pt x="3032" y="37957"/>
                  </a:lnTo>
                  <a:lnTo>
                    <a:pt x="2305" y="39170"/>
                  </a:lnTo>
                  <a:lnTo>
                    <a:pt x="1698" y="40382"/>
                  </a:lnTo>
                  <a:lnTo>
                    <a:pt x="1092" y="41595"/>
                  </a:lnTo>
                  <a:lnTo>
                    <a:pt x="728" y="43050"/>
                  </a:lnTo>
                  <a:lnTo>
                    <a:pt x="364"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2" y="62938"/>
                  </a:lnTo>
                  <a:lnTo>
                    <a:pt x="9581"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30" y="65242"/>
                  </a:lnTo>
                  <a:lnTo>
                    <a:pt x="39170" y="64151"/>
                  </a:lnTo>
                  <a:lnTo>
                    <a:pt x="40989" y="62938"/>
                  </a:lnTo>
                  <a:lnTo>
                    <a:pt x="42565" y="61604"/>
                  </a:lnTo>
                  <a:lnTo>
                    <a:pt x="44021" y="60149"/>
                  </a:lnTo>
                  <a:lnTo>
                    <a:pt x="45233" y="58572"/>
                  </a:lnTo>
                  <a:lnTo>
                    <a:pt x="46325" y="56875"/>
                  </a:lnTo>
                  <a:lnTo>
                    <a:pt x="47173" y="55177"/>
                  </a:lnTo>
                  <a:lnTo>
                    <a:pt x="47780" y="53479"/>
                  </a:lnTo>
                  <a:lnTo>
                    <a:pt x="48265" y="51539"/>
                  </a:lnTo>
                  <a:lnTo>
                    <a:pt x="48629" y="49720"/>
                  </a:lnTo>
                  <a:lnTo>
                    <a:pt x="48629" y="47901"/>
                  </a:lnTo>
                  <a:lnTo>
                    <a:pt x="48629" y="46688"/>
                  </a:lnTo>
                  <a:lnTo>
                    <a:pt x="48507" y="45475"/>
                  </a:lnTo>
                  <a:lnTo>
                    <a:pt x="48386" y="44384"/>
                  </a:lnTo>
                  <a:lnTo>
                    <a:pt x="48144" y="43293"/>
                  </a:lnTo>
                  <a:lnTo>
                    <a:pt x="47780" y="42322"/>
                  </a:lnTo>
                  <a:lnTo>
                    <a:pt x="47416" y="41352"/>
                  </a:lnTo>
                  <a:lnTo>
                    <a:pt x="46446" y="39533"/>
                  </a:lnTo>
                  <a:lnTo>
                    <a:pt x="45354" y="37957"/>
                  </a:lnTo>
                  <a:lnTo>
                    <a:pt x="44021"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5" y="12733"/>
                  </a:lnTo>
                  <a:lnTo>
                    <a:pt x="45597" y="10914"/>
                  </a:lnTo>
                  <a:lnTo>
                    <a:pt x="44748" y="9216"/>
                  </a:lnTo>
                  <a:lnTo>
                    <a:pt x="43535" y="7640"/>
                  </a:lnTo>
                  <a:lnTo>
                    <a:pt x="42323" y="6185"/>
                  </a:lnTo>
                  <a:lnTo>
                    <a:pt x="40868" y="4972"/>
                  </a:lnTo>
                  <a:lnTo>
                    <a:pt x="39291" y="3759"/>
                  </a:lnTo>
                  <a:lnTo>
                    <a:pt x="37593" y="2789"/>
                  </a:lnTo>
                  <a:lnTo>
                    <a:pt x="35774" y="1940"/>
                  </a:lnTo>
                  <a:lnTo>
                    <a:pt x="33834" y="1213"/>
                  </a:lnTo>
                  <a:lnTo>
                    <a:pt x="31772" y="728"/>
                  </a:lnTo>
                  <a:lnTo>
                    <a:pt x="29590" y="364"/>
                  </a:lnTo>
                  <a:lnTo>
                    <a:pt x="27407" y="121"/>
                  </a:lnTo>
                  <a:lnTo>
                    <a:pt x="2522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43"/>
            <p:cNvSpPr/>
            <p:nvPr/>
          </p:nvSpPr>
          <p:spPr>
            <a:xfrm>
              <a:off x="4437550"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681"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496" y="40261"/>
                  </a:lnTo>
                  <a:lnTo>
                    <a:pt x="26679" y="41231"/>
                  </a:lnTo>
                  <a:lnTo>
                    <a:pt x="28498" y="42322"/>
                  </a:lnTo>
                  <a:lnTo>
                    <a:pt x="30075" y="43293"/>
                  </a:lnTo>
                  <a:lnTo>
                    <a:pt x="30681" y="43899"/>
                  </a:lnTo>
                  <a:lnTo>
                    <a:pt x="31166" y="44505"/>
                  </a:lnTo>
                  <a:lnTo>
                    <a:pt x="31651" y="45112"/>
                  </a:lnTo>
                  <a:lnTo>
                    <a:pt x="32015" y="45718"/>
                  </a:lnTo>
                  <a:lnTo>
                    <a:pt x="32136" y="46324"/>
                  </a:lnTo>
                  <a:lnTo>
                    <a:pt x="32257" y="47052"/>
                  </a:lnTo>
                  <a:lnTo>
                    <a:pt x="32136"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371" y="46082"/>
                  </a:lnTo>
                  <a:lnTo>
                    <a:pt x="16493" y="44748"/>
                  </a:lnTo>
                  <a:lnTo>
                    <a:pt x="16735" y="43535"/>
                  </a:lnTo>
                  <a:lnTo>
                    <a:pt x="17099" y="42444"/>
                  </a:lnTo>
                  <a:lnTo>
                    <a:pt x="17584" y="41352"/>
                  </a:lnTo>
                  <a:lnTo>
                    <a:pt x="18190" y="40382"/>
                  </a:lnTo>
                  <a:lnTo>
                    <a:pt x="18676" y="39533"/>
                  </a:lnTo>
                  <a:lnTo>
                    <a:pt x="19888" y="38078"/>
                  </a:lnTo>
                  <a:close/>
                  <a:moveTo>
                    <a:pt x="25103" y="0"/>
                  </a:moveTo>
                  <a:lnTo>
                    <a:pt x="22435" y="121"/>
                  </a:lnTo>
                  <a:lnTo>
                    <a:pt x="19767" y="485"/>
                  </a:lnTo>
                  <a:lnTo>
                    <a:pt x="17463" y="970"/>
                  </a:lnTo>
                  <a:lnTo>
                    <a:pt x="15280" y="1577"/>
                  </a:lnTo>
                  <a:lnTo>
                    <a:pt x="13218" y="2425"/>
                  </a:lnTo>
                  <a:lnTo>
                    <a:pt x="11399"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3" y="24617"/>
                  </a:lnTo>
                  <a:lnTo>
                    <a:pt x="4851" y="26194"/>
                  </a:lnTo>
                  <a:lnTo>
                    <a:pt x="5700" y="27649"/>
                  </a:lnTo>
                  <a:lnTo>
                    <a:pt x="6670" y="29104"/>
                  </a:lnTo>
                  <a:lnTo>
                    <a:pt x="7883" y="30317"/>
                  </a:lnTo>
                  <a:lnTo>
                    <a:pt x="9095" y="31530"/>
                  </a:lnTo>
                  <a:lnTo>
                    <a:pt x="8125" y="32257"/>
                  </a:lnTo>
                  <a:lnTo>
                    <a:pt x="6791" y="33470"/>
                  </a:lnTo>
                  <a:lnTo>
                    <a:pt x="5336" y="35046"/>
                  </a:lnTo>
                  <a:lnTo>
                    <a:pt x="3760" y="36865"/>
                  </a:lnTo>
                  <a:lnTo>
                    <a:pt x="3032" y="37957"/>
                  </a:lnTo>
                  <a:lnTo>
                    <a:pt x="2304" y="39170"/>
                  </a:lnTo>
                  <a:lnTo>
                    <a:pt x="1698" y="40382"/>
                  </a:lnTo>
                  <a:lnTo>
                    <a:pt x="1092" y="41595"/>
                  </a:lnTo>
                  <a:lnTo>
                    <a:pt x="607" y="43050"/>
                  </a:lnTo>
                  <a:lnTo>
                    <a:pt x="243"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1" y="62938"/>
                  </a:lnTo>
                  <a:lnTo>
                    <a:pt x="9580"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29" y="65242"/>
                  </a:lnTo>
                  <a:lnTo>
                    <a:pt x="39170" y="64151"/>
                  </a:lnTo>
                  <a:lnTo>
                    <a:pt x="40989" y="62938"/>
                  </a:lnTo>
                  <a:lnTo>
                    <a:pt x="42565" y="61604"/>
                  </a:lnTo>
                  <a:lnTo>
                    <a:pt x="44020" y="60149"/>
                  </a:lnTo>
                  <a:lnTo>
                    <a:pt x="45233" y="58572"/>
                  </a:lnTo>
                  <a:lnTo>
                    <a:pt x="46324" y="56875"/>
                  </a:lnTo>
                  <a:lnTo>
                    <a:pt x="47173" y="55177"/>
                  </a:lnTo>
                  <a:lnTo>
                    <a:pt x="47780" y="53479"/>
                  </a:lnTo>
                  <a:lnTo>
                    <a:pt x="48265" y="51539"/>
                  </a:lnTo>
                  <a:lnTo>
                    <a:pt x="48629" y="49720"/>
                  </a:lnTo>
                  <a:lnTo>
                    <a:pt x="48629" y="47901"/>
                  </a:lnTo>
                  <a:lnTo>
                    <a:pt x="48629" y="46688"/>
                  </a:lnTo>
                  <a:lnTo>
                    <a:pt x="48507" y="45475"/>
                  </a:lnTo>
                  <a:lnTo>
                    <a:pt x="48386" y="44384"/>
                  </a:lnTo>
                  <a:lnTo>
                    <a:pt x="48022" y="43293"/>
                  </a:lnTo>
                  <a:lnTo>
                    <a:pt x="47780" y="42322"/>
                  </a:lnTo>
                  <a:lnTo>
                    <a:pt x="47416" y="41352"/>
                  </a:lnTo>
                  <a:lnTo>
                    <a:pt x="46446" y="39533"/>
                  </a:lnTo>
                  <a:lnTo>
                    <a:pt x="45354" y="37957"/>
                  </a:lnTo>
                  <a:lnTo>
                    <a:pt x="44020"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4" y="12733"/>
                  </a:lnTo>
                  <a:lnTo>
                    <a:pt x="45597" y="10914"/>
                  </a:lnTo>
                  <a:lnTo>
                    <a:pt x="44627" y="9216"/>
                  </a:lnTo>
                  <a:lnTo>
                    <a:pt x="43535" y="7640"/>
                  </a:lnTo>
                  <a:lnTo>
                    <a:pt x="42323" y="6185"/>
                  </a:lnTo>
                  <a:lnTo>
                    <a:pt x="40867" y="4972"/>
                  </a:lnTo>
                  <a:lnTo>
                    <a:pt x="39291" y="3759"/>
                  </a:lnTo>
                  <a:lnTo>
                    <a:pt x="37593" y="2789"/>
                  </a:lnTo>
                  <a:lnTo>
                    <a:pt x="35774" y="1940"/>
                  </a:lnTo>
                  <a:lnTo>
                    <a:pt x="33834" y="1213"/>
                  </a:lnTo>
                  <a:lnTo>
                    <a:pt x="31772" y="728"/>
                  </a:lnTo>
                  <a:lnTo>
                    <a:pt x="29590" y="364"/>
                  </a:lnTo>
                  <a:lnTo>
                    <a:pt x="27407" y="121"/>
                  </a:lnTo>
                  <a:lnTo>
                    <a:pt x="2510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Cover Slide 4: Open Brand" showMasterSp="0">
  <p:cSld name="Cover Slide Option 1_1_1_1_2_1_2">
    <p:bg>
      <p:bgPr>
        <a:noFill/>
      </p:bgPr>
    </p:bg>
    <p:spTree>
      <p:nvGrpSpPr>
        <p:cNvPr id="553" name="Shape 553"/>
        <p:cNvGrpSpPr/>
        <p:nvPr/>
      </p:nvGrpSpPr>
      <p:grpSpPr>
        <a:xfrm>
          <a:off x="0" y="0"/>
          <a:ext cx="0" cy="0"/>
          <a:chOff x="0" y="0"/>
          <a:chExt cx="0" cy="0"/>
        </a:xfrm>
      </p:grpSpPr>
      <p:pic>
        <p:nvPicPr>
          <p:cNvPr id="554" name="Google Shape;554;p44"/>
          <p:cNvPicPr preferRelativeResize="0"/>
          <p:nvPr/>
        </p:nvPicPr>
        <p:blipFill rotWithShape="1">
          <a:blip r:embed="rId2">
            <a:alphaModFix/>
          </a:blip>
          <a:srcRect b="11085" l="38972" r="0" t="37450"/>
          <a:stretch/>
        </p:blipFill>
        <p:spPr>
          <a:xfrm>
            <a:off x="74" y="0"/>
            <a:ext cx="9144000" cy="5143500"/>
          </a:xfrm>
          <a:prstGeom prst="rect">
            <a:avLst/>
          </a:prstGeom>
          <a:noFill/>
          <a:ln>
            <a:noFill/>
          </a:ln>
        </p:spPr>
      </p:pic>
      <p:grpSp>
        <p:nvGrpSpPr>
          <p:cNvPr id="555" name="Google Shape;555;p44"/>
          <p:cNvGrpSpPr/>
          <p:nvPr/>
        </p:nvGrpSpPr>
        <p:grpSpPr>
          <a:xfrm>
            <a:off x="2346320" y="342891"/>
            <a:ext cx="4451366" cy="4451366"/>
            <a:chOff x="1190625" y="238125"/>
            <a:chExt cx="5238750" cy="5238750"/>
          </a:xfrm>
        </p:grpSpPr>
        <p:sp>
          <p:nvSpPr>
            <p:cNvPr id="556" name="Google Shape;556;p44"/>
            <p:cNvSpPr/>
            <p:nvPr/>
          </p:nvSpPr>
          <p:spPr>
            <a:xfrm>
              <a:off x="1190625" y="238125"/>
              <a:ext cx="5238750" cy="5238750"/>
            </a:xfrm>
            <a:custGeom>
              <a:rect b="b" l="l" r="r" t="t"/>
              <a:pathLst>
                <a:path extrusionOk="0" h="209550" w="209550">
                  <a:moveTo>
                    <a:pt x="104775" y="17553"/>
                  </a:moveTo>
                  <a:lnTo>
                    <a:pt x="107049" y="17644"/>
                  </a:lnTo>
                  <a:lnTo>
                    <a:pt x="109323" y="17735"/>
                  </a:lnTo>
                  <a:lnTo>
                    <a:pt x="111505" y="17826"/>
                  </a:lnTo>
                  <a:lnTo>
                    <a:pt x="113688" y="18008"/>
                  </a:lnTo>
                  <a:lnTo>
                    <a:pt x="115871" y="18281"/>
                  </a:lnTo>
                  <a:lnTo>
                    <a:pt x="118054" y="18554"/>
                  </a:lnTo>
                  <a:lnTo>
                    <a:pt x="120237" y="18918"/>
                  </a:lnTo>
                  <a:lnTo>
                    <a:pt x="122328" y="19372"/>
                  </a:lnTo>
                  <a:lnTo>
                    <a:pt x="126603" y="20282"/>
                  </a:lnTo>
                  <a:lnTo>
                    <a:pt x="130696" y="21464"/>
                  </a:lnTo>
                  <a:lnTo>
                    <a:pt x="134789" y="22829"/>
                  </a:lnTo>
                  <a:lnTo>
                    <a:pt x="138700" y="24466"/>
                  </a:lnTo>
                  <a:lnTo>
                    <a:pt x="142610" y="26194"/>
                  </a:lnTo>
                  <a:lnTo>
                    <a:pt x="146339" y="28104"/>
                  </a:lnTo>
                  <a:lnTo>
                    <a:pt x="149977" y="30196"/>
                  </a:lnTo>
                  <a:lnTo>
                    <a:pt x="153524" y="32469"/>
                  </a:lnTo>
                  <a:lnTo>
                    <a:pt x="156981" y="34925"/>
                  </a:lnTo>
                  <a:lnTo>
                    <a:pt x="160255" y="37472"/>
                  </a:lnTo>
                  <a:lnTo>
                    <a:pt x="163438" y="40200"/>
                  </a:lnTo>
                  <a:lnTo>
                    <a:pt x="166439" y="43111"/>
                  </a:lnTo>
                  <a:lnTo>
                    <a:pt x="169350" y="46112"/>
                  </a:lnTo>
                  <a:lnTo>
                    <a:pt x="172078" y="49295"/>
                  </a:lnTo>
                  <a:lnTo>
                    <a:pt x="174716" y="52660"/>
                  </a:lnTo>
                  <a:lnTo>
                    <a:pt x="177081" y="56026"/>
                  </a:lnTo>
                  <a:lnTo>
                    <a:pt x="179354" y="59573"/>
                  </a:lnTo>
                  <a:lnTo>
                    <a:pt x="181446" y="63211"/>
                  </a:lnTo>
                  <a:lnTo>
                    <a:pt x="183447" y="67031"/>
                  </a:lnTo>
                  <a:lnTo>
                    <a:pt x="185175" y="70850"/>
                  </a:lnTo>
                  <a:lnTo>
                    <a:pt x="186721" y="74852"/>
                  </a:lnTo>
                  <a:lnTo>
                    <a:pt x="188086" y="78854"/>
                  </a:lnTo>
                  <a:lnTo>
                    <a:pt x="189268" y="83038"/>
                  </a:lnTo>
                  <a:lnTo>
                    <a:pt x="190268" y="87222"/>
                  </a:lnTo>
                  <a:lnTo>
                    <a:pt x="190632" y="89404"/>
                  </a:lnTo>
                  <a:lnTo>
                    <a:pt x="190996" y="91496"/>
                  </a:lnTo>
                  <a:lnTo>
                    <a:pt x="191360" y="93679"/>
                  </a:lnTo>
                  <a:lnTo>
                    <a:pt x="191542" y="95862"/>
                  </a:lnTo>
                  <a:lnTo>
                    <a:pt x="191724" y="98136"/>
                  </a:lnTo>
                  <a:lnTo>
                    <a:pt x="191906" y="100318"/>
                  </a:lnTo>
                  <a:lnTo>
                    <a:pt x="191997" y="102592"/>
                  </a:lnTo>
                  <a:lnTo>
                    <a:pt x="191997" y="104775"/>
                  </a:lnTo>
                  <a:lnTo>
                    <a:pt x="191997" y="107049"/>
                  </a:lnTo>
                  <a:lnTo>
                    <a:pt x="191906" y="109323"/>
                  </a:lnTo>
                  <a:lnTo>
                    <a:pt x="191724" y="111505"/>
                  </a:lnTo>
                  <a:lnTo>
                    <a:pt x="191542" y="113688"/>
                  </a:lnTo>
                  <a:lnTo>
                    <a:pt x="191360" y="115871"/>
                  </a:lnTo>
                  <a:lnTo>
                    <a:pt x="190996" y="118054"/>
                  </a:lnTo>
                  <a:lnTo>
                    <a:pt x="190632" y="120237"/>
                  </a:lnTo>
                  <a:lnTo>
                    <a:pt x="190268" y="122419"/>
                  </a:lnTo>
                  <a:lnTo>
                    <a:pt x="189268" y="126603"/>
                  </a:lnTo>
                  <a:lnTo>
                    <a:pt x="188086" y="130787"/>
                  </a:lnTo>
                  <a:lnTo>
                    <a:pt x="186721" y="134789"/>
                  </a:lnTo>
                  <a:lnTo>
                    <a:pt x="185175" y="138791"/>
                  </a:lnTo>
                  <a:lnTo>
                    <a:pt x="183447" y="142610"/>
                  </a:lnTo>
                  <a:lnTo>
                    <a:pt x="181446" y="146339"/>
                  </a:lnTo>
                  <a:lnTo>
                    <a:pt x="179354" y="150068"/>
                  </a:lnTo>
                  <a:lnTo>
                    <a:pt x="177081" y="153615"/>
                  </a:lnTo>
                  <a:lnTo>
                    <a:pt x="174716" y="156981"/>
                  </a:lnTo>
                  <a:lnTo>
                    <a:pt x="172078" y="160255"/>
                  </a:lnTo>
                  <a:lnTo>
                    <a:pt x="169350" y="163438"/>
                  </a:lnTo>
                  <a:lnTo>
                    <a:pt x="166439" y="166439"/>
                  </a:lnTo>
                  <a:lnTo>
                    <a:pt x="163438" y="169350"/>
                  </a:lnTo>
                  <a:lnTo>
                    <a:pt x="160255" y="172078"/>
                  </a:lnTo>
                  <a:lnTo>
                    <a:pt x="156981" y="174716"/>
                  </a:lnTo>
                  <a:lnTo>
                    <a:pt x="153524" y="177172"/>
                  </a:lnTo>
                  <a:lnTo>
                    <a:pt x="149977" y="179445"/>
                  </a:lnTo>
                  <a:lnTo>
                    <a:pt x="146339" y="181537"/>
                  </a:lnTo>
                  <a:lnTo>
                    <a:pt x="142610" y="183447"/>
                  </a:lnTo>
                  <a:lnTo>
                    <a:pt x="138700" y="185175"/>
                  </a:lnTo>
                  <a:lnTo>
                    <a:pt x="134789" y="186721"/>
                  </a:lnTo>
                  <a:lnTo>
                    <a:pt x="130696" y="188086"/>
                  </a:lnTo>
                  <a:lnTo>
                    <a:pt x="126603" y="189268"/>
                  </a:lnTo>
                  <a:lnTo>
                    <a:pt x="122328" y="190268"/>
                  </a:lnTo>
                  <a:lnTo>
                    <a:pt x="120237" y="190632"/>
                  </a:lnTo>
                  <a:lnTo>
                    <a:pt x="118054" y="190996"/>
                  </a:lnTo>
                  <a:lnTo>
                    <a:pt x="115871" y="191360"/>
                  </a:lnTo>
                  <a:lnTo>
                    <a:pt x="113688" y="191542"/>
                  </a:lnTo>
                  <a:lnTo>
                    <a:pt x="111505" y="191815"/>
                  </a:lnTo>
                  <a:lnTo>
                    <a:pt x="109323" y="191906"/>
                  </a:lnTo>
                  <a:lnTo>
                    <a:pt x="107049" y="191997"/>
                  </a:lnTo>
                  <a:lnTo>
                    <a:pt x="102501" y="191997"/>
                  </a:lnTo>
                  <a:lnTo>
                    <a:pt x="100318" y="191906"/>
                  </a:lnTo>
                  <a:lnTo>
                    <a:pt x="98045" y="191815"/>
                  </a:lnTo>
                  <a:lnTo>
                    <a:pt x="95862" y="191542"/>
                  </a:lnTo>
                  <a:lnTo>
                    <a:pt x="93679" y="191360"/>
                  </a:lnTo>
                  <a:lnTo>
                    <a:pt x="91496" y="190996"/>
                  </a:lnTo>
                  <a:lnTo>
                    <a:pt x="89313" y="190632"/>
                  </a:lnTo>
                  <a:lnTo>
                    <a:pt x="87222" y="190268"/>
                  </a:lnTo>
                  <a:lnTo>
                    <a:pt x="83038" y="189268"/>
                  </a:lnTo>
                  <a:lnTo>
                    <a:pt x="78854" y="188086"/>
                  </a:lnTo>
                  <a:lnTo>
                    <a:pt x="74761" y="186721"/>
                  </a:lnTo>
                  <a:lnTo>
                    <a:pt x="70850" y="185175"/>
                  </a:lnTo>
                  <a:lnTo>
                    <a:pt x="66940" y="183447"/>
                  </a:lnTo>
                  <a:lnTo>
                    <a:pt x="63211" y="181537"/>
                  </a:lnTo>
                  <a:lnTo>
                    <a:pt x="59573" y="179445"/>
                  </a:lnTo>
                  <a:lnTo>
                    <a:pt x="56026" y="177172"/>
                  </a:lnTo>
                  <a:lnTo>
                    <a:pt x="52569" y="174716"/>
                  </a:lnTo>
                  <a:lnTo>
                    <a:pt x="49295" y="172078"/>
                  </a:lnTo>
                  <a:lnTo>
                    <a:pt x="46112" y="169350"/>
                  </a:lnTo>
                  <a:lnTo>
                    <a:pt x="43111" y="166439"/>
                  </a:lnTo>
                  <a:lnTo>
                    <a:pt x="40200" y="163438"/>
                  </a:lnTo>
                  <a:lnTo>
                    <a:pt x="37472" y="160255"/>
                  </a:lnTo>
                  <a:lnTo>
                    <a:pt x="34925" y="156981"/>
                  </a:lnTo>
                  <a:lnTo>
                    <a:pt x="32469" y="153615"/>
                  </a:lnTo>
                  <a:lnTo>
                    <a:pt x="30196" y="150068"/>
                  </a:lnTo>
                  <a:lnTo>
                    <a:pt x="28104" y="146339"/>
                  </a:lnTo>
                  <a:lnTo>
                    <a:pt x="26194" y="142610"/>
                  </a:lnTo>
                  <a:lnTo>
                    <a:pt x="24466" y="138791"/>
                  </a:lnTo>
                  <a:lnTo>
                    <a:pt x="22829" y="134789"/>
                  </a:lnTo>
                  <a:lnTo>
                    <a:pt x="21464" y="130787"/>
                  </a:lnTo>
                  <a:lnTo>
                    <a:pt x="20282" y="126603"/>
                  </a:lnTo>
                  <a:lnTo>
                    <a:pt x="19372" y="122419"/>
                  </a:lnTo>
                  <a:lnTo>
                    <a:pt x="18918" y="120237"/>
                  </a:lnTo>
                  <a:lnTo>
                    <a:pt x="18554" y="118054"/>
                  </a:lnTo>
                  <a:lnTo>
                    <a:pt x="18281" y="115871"/>
                  </a:lnTo>
                  <a:lnTo>
                    <a:pt x="18008" y="113688"/>
                  </a:lnTo>
                  <a:lnTo>
                    <a:pt x="17826" y="111505"/>
                  </a:lnTo>
                  <a:lnTo>
                    <a:pt x="17644" y="109323"/>
                  </a:lnTo>
                  <a:lnTo>
                    <a:pt x="17553" y="107049"/>
                  </a:lnTo>
                  <a:lnTo>
                    <a:pt x="17553" y="104775"/>
                  </a:lnTo>
                  <a:lnTo>
                    <a:pt x="17553" y="102592"/>
                  </a:lnTo>
                  <a:lnTo>
                    <a:pt x="17644" y="100318"/>
                  </a:lnTo>
                  <a:lnTo>
                    <a:pt x="17826" y="98136"/>
                  </a:lnTo>
                  <a:lnTo>
                    <a:pt x="18008" y="95862"/>
                  </a:lnTo>
                  <a:lnTo>
                    <a:pt x="18281" y="93679"/>
                  </a:lnTo>
                  <a:lnTo>
                    <a:pt x="18554" y="91496"/>
                  </a:lnTo>
                  <a:lnTo>
                    <a:pt x="18918" y="89404"/>
                  </a:lnTo>
                  <a:lnTo>
                    <a:pt x="19372" y="87222"/>
                  </a:lnTo>
                  <a:lnTo>
                    <a:pt x="20282" y="83038"/>
                  </a:lnTo>
                  <a:lnTo>
                    <a:pt x="21464" y="78854"/>
                  </a:lnTo>
                  <a:lnTo>
                    <a:pt x="22829" y="74852"/>
                  </a:lnTo>
                  <a:lnTo>
                    <a:pt x="24466" y="70850"/>
                  </a:lnTo>
                  <a:lnTo>
                    <a:pt x="26194" y="67031"/>
                  </a:lnTo>
                  <a:lnTo>
                    <a:pt x="28104" y="63211"/>
                  </a:lnTo>
                  <a:lnTo>
                    <a:pt x="30196" y="59573"/>
                  </a:lnTo>
                  <a:lnTo>
                    <a:pt x="32469" y="56026"/>
                  </a:lnTo>
                  <a:lnTo>
                    <a:pt x="34925" y="52660"/>
                  </a:lnTo>
                  <a:lnTo>
                    <a:pt x="37472" y="49295"/>
                  </a:lnTo>
                  <a:lnTo>
                    <a:pt x="40200" y="46112"/>
                  </a:lnTo>
                  <a:lnTo>
                    <a:pt x="43111" y="43111"/>
                  </a:lnTo>
                  <a:lnTo>
                    <a:pt x="46112" y="40200"/>
                  </a:lnTo>
                  <a:lnTo>
                    <a:pt x="49295" y="37472"/>
                  </a:lnTo>
                  <a:lnTo>
                    <a:pt x="52569" y="34925"/>
                  </a:lnTo>
                  <a:lnTo>
                    <a:pt x="56026" y="32469"/>
                  </a:lnTo>
                  <a:lnTo>
                    <a:pt x="59573" y="30196"/>
                  </a:lnTo>
                  <a:lnTo>
                    <a:pt x="63211" y="28104"/>
                  </a:lnTo>
                  <a:lnTo>
                    <a:pt x="66940" y="26194"/>
                  </a:lnTo>
                  <a:lnTo>
                    <a:pt x="70850" y="24466"/>
                  </a:lnTo>
                  <a:lnTo>
                    <a:pt x="74761" y="22829"/>
                  </a:lnTo>
                  <a:lnTo>
                    <a:pt x="78854" y="21464"/>
                  </a:lnTo>
                  <a:lnTo>
                    <a:pt x="83038" y="20282"/>
                  </a:lnTo>
                  <a:lnTo>
                    <a:pt x="87222" y="19372"/>
                  </a:lnTo>
                  <a:lnTo>
                    <a:pt x="89313" y="18918"/>
                  </a:lnTo>
                  <a:lnTo>
                    <a:pt x="91496" y="18554"/>
                  </a:lnTo>
                  <a:lnTo>
                    <a:pt x="93679" y="18281"/>
                  </a:lnTo>
                  <a:lnTo>
                    <a:pt x="95862" y="18008"/>
                  </a:lnTo>
                  <a:lnTo>
                    <a:pt x="98045" y="17826"/>
                  </a:lnTo>
                  <a:lnTo>
                    <a:pt x="100318" y="17735"/>
                  </a:lnTo>
                  <a:lnTo>
                    <a:pt x="102501" y="17644"/>
                  </a:lnTo>
                  <a:lnTo>
                    <a:pt x="104775" y="17553"/>
                  </a:lnTo>
                  <a:close/>
                  <a:moveTo>
                    <a:pt x="104775" y="0"/>
                  </a:moveTo>
                  <a:lnTo>
                    <a:pt x="102046" y="91"/>
                  </a:lnTo>
                  <a:lnTo>
                    <a:pt x="99409" y="182"/>
                  </a:lnTo>
                  <a:lnTo>
                    <a:pt x="96771" y="364"/>
                  </a:lnTo>
                  <a:lnTo>
                    <a:pt x="94043" y="546"/>
                  </a:lnTo>
                  <a:lnTo>
                    <a:pt x="91405" y="910"/>
                  </a:lnTo>
                  <a:lnTo>
                    <a:pt x="88859" y="1273"/>
                  </a:lnTo>
                  <a:lnTo>
                    <a:pt x="86221" y="1637"/>
                  </a:lnTo>
                  <a:lnTo>
                    <a:pt x="83674" y="2183"/>
                  </a:lnTo>
                  <a:lnTo>
                    <a:pt x="81128" y="2729"/>
                  </a:lnTo>
                  <a:lnTo>
                    <a:pt x="78581" y="3365"/>
                  </a:lnTo>
                  <a:lnTo>
                    <a:pt x="76126" y="4002"/>
                  </a:lnTo>
                  <a:lnTo>
                    <a:pt x="73670" y="4729"/>
                  </a:lnTo>
                  <a:lnTo>
                    <a:pt x="71214" y="5548"/>
                  </a:lnTo>
                  <a:lnTo>
                    <a:pt x="68759" y="6367"/>
                  </a:lnTo>
                  <a:lnTo>
                    <a:pt x="66394" y="7276"/>
                  </a:lnTo>
                  <a:lnTo>
                    <a:pt x="64029" y="8276"/>
                  </a:lnTo>
                  <a:lnTo>
                    <a:pt x="61664" y="9277"/>
                  </a:lnTo>
                  <a:lnTo>
                    <a:pt x="59391" y="10368"/>
                  </a:lnTo>
                  <a:lnTo>
                    <a:pt x="57117" y="11460"/>
                  </a:lnTo>
                  <a:lnTo>
                    <a:pt x="54843" y="12642"/>
                  </a:lnTo>
                  <a:lnTo>
                    <a:pt x="52660" y="13915"/>
                  </a:lnTo>
                  <a:lnTo>
                    <a:pt x="50478" y="15189"/>
                  </a:lnTo>
                  <a:lnTo>
                    <a:pt x="48295" y="16553"/>
                  </a:lnTo>
                  <a:lnTo>
                    <a:pt x="46203" y="17917"/>
                  </a:lnTo>
                  <a:lnTo>
                    <a:pt x="44111" y="19372"/>
                  </a:lnTo>
                  <a:lnTo>
                    <a:pt x="42110" y="20828"/>
                  </a:lnTo>
                  <a:lnTo>
                    <a:pt x="40109" y="22374"/>
                  </a:lnTo>
                  <a:lnTo>
                    <a:pt x="38108" y="23920"/>
                  </a:lnTo>
                  <a:lnTo>
                    <a:pt x="36198" y="25557"/>
                  </a:lnTo>
                  <a:lnTo>
                    <a:pt x="34379" y="27285"/>
                  </a:lnTo>
                  <a:lnTo>
                    <a:pt x="32469" y="28922"/>
                  </a:lnTo>
                  <a:lnTo>
                    <a:pt x="30741" y="30741"/>
                  </a:lnTo>
                  <a:lnTo>
                    <a:pt x="28922" y="32560"/>
                  </a:lnTo>
                  <a:lnTo>
                    <a:pt x="27194" y="34379"/>
                  </a:lnTo>
                  <a:lnTo>
                    <a:pt x="25557" y="36198"/>
                  </a:lnTo>
                  <a:lnTo>
                    <a:pt x="23920" y="38199"/>
                  </a:lnTo>
                  <a:lnTo>
                    <a:pt x="22374" y="40109"/>
                  </a:lnTo>
                  <a:lnTo>
                    <a:pt x="20828" y="42110"/>
                  </a:lnTo>
                  <a:lnTo>
                    <a:pt x="19372" y="44111"/>
                  </a:lnTo>
                  <a:lnTo>
                    <a:pt x="17917" y="46203"/>
                  </a:lnTo>
                  <a:lnTo>
                    <a:pt x="16553" y="48295"/>
                  </a:lnTo>
                  <a:lnTo>
                    <a:pt x="15189" y="50478"/>
                  </a:lnTo>
                  <a:lnTo>
                    <a:pt x="13915" y="52660"/>
                  </a:lnTo>
                  <a:lnTo>
                    <a:pt x="12642" y="54843"/>
                  </a:lnTo>
                  <a:lnTo>
                    <a:pt x="11460" y="57117"/>
                  </a:lnTo>
                  <a:lnTo>
                    <a:pt x="10368" y="59391"/>
                  </a:lnTo>
                  <a:lnTo>
                    <a:pt x="9277" y="61664"/>
                  </a:lnTo>
                  <a:lnTo>
                    <a:pt x="8276" y="64029"/>
                  </a:lnTo>
                  <a:lnTo>
                    <a:pt x="7276" y="66394"/>
                  </a:lnTo>
                  <a:lnTo>
                    <a:pt x="6367" y="68759"/>
                  </a:lnTo>
                  <a:lnTo>
                    <a:pt x="5548" y="71214"/>
                  </a:lnTo>
                  <a:lnTo>
                    <a:pt x="4729" y="73670"/>
                  </a:lnTo>
                  <a:lnTo>
                    <a:pt x="4002" y="76126"/>
                  </a:lnTo>
                  <a:lnTo>
                    <a:pt x="3274" y="78581"/>
                  </a:lnTo>
                  <a:lnTo>
                    <a:pt x="2729" y="81128"/>
                  </a:lnTo>
                  <a:lnTo>
                    <a:pt x="2183" y="83674"/>
                  </a:lnTo>
                  <a:lnTo>
                    <a:pt x="1637" y="86221"/>
                  </a:lnTo>
                  <a:lnTo>
                    <a:pt x="1182" y="88859"/>
                  </a:lnTo>
                  <a:lnTo>
                    <a:pt x="819" y="91496"/>
                  </a:lnTo>
                  <a:lnTo>
                    <a:pt x="546" y="94134"/>
                  </a:lnTo>
                  <a:lnTo>
                    <a:pt x="364" y="96771"/>
                  </a:lnTo>
                  <a:lnTo>
                    <a:pt x="182" y="99409"/>
                  </a:lnTo>
                  <a:lnTo>
                    <a:pt x="91" y="102137"/>
                  </a:lnTo>
                  <a:lnTo>
                    <a:pt x="0" y="104775"/>
                  </a:lnTo>
                  <a:lnTo>
                    <a:pt x="91" y="107504"/>
                  </a:lnTo>
                  <a:lnTo>
                    <a:pt x="182" y="110232"/>
                  </a:lnTo>
                  <a:lnTo>
                    <a:pt x="364" y="112870"/>
                  </a:lnTo>
                  <a:lnTo>
                    <a:pt x="546" y="115507"/>
                  </a:lnTo>
                  <a:lnTo>
                    <a:pt x="819" y="118145"/>
                  </a:lnTo>
                  <a:lnTo>
                    <a:pt x="1182" y="120782"/>
                  </a:lnTo>
                  <a:lnTo>
                    <a:pt x="1637" y="123329"/>
                  </a:lnTo>
                  <a:lnTo>
                    <a:pt x="2183" y="125966"/>
                  </a:lnTo>
                  <a:lnTo>
                    <a:pt x="2729" y="128422"/>
                  </a:lnTo>
                  <a:lnTo>
                    <a:pt x="3274" y="130969"/>
                  </a:lnTo>
                  <a:lnTo>
                    <a:pt x="4002" y="133515"/>
                  </a:lnTo>
                  <a:lnTo>
                    <a:pt x="4729" y="135971"/>
                  </a:lnTo>
                  <a:lnTo>
                    <a:pt x="5548" y="138427"/>
                  </a:lnTo>
                  <a:lnTo>
                    <a:pt x="6367" y="140791"/>
                  </a:lnTo>
                  <a:lnTo>
                    <a:pt x="7276" y="143247"/>
                  </a:lnTo>
                  <a:lnTo>
                    <a:pt x="8276" y="145612"/>
                  </a:lnTo>
                  <a:lnTo>
                    <a:pt x="9277" y="147886"/>
                  </a:lnTo>
                  <a:lnTo>
                    <a:pt x="10368" y="150250"/>
                  </a:lnTo>
                  <a:lnTo>
                    <a:pt x="11460" y="152524"/>
                  </a:lnTo>
                  <a:lnTo>
                    <a:pt x="12642" y="154707"/>
                  </a:lnTo>
                  <a:lnTo>
                    <a:pt x="13915" y="156981"/>
                  </a:lnTo>
                  <a:lnTo>
                    <a:pt x="15189" y="159163"/>
                  </a:lnTo>
                  <a:lnTo>
                    <a:pt x="16553" y="161255"/>
                  </a:lnTo>
                  <a:lnTo>
                    <a:pt x="17917" y="163347"/>
                  </a:lnTo>
                  <a:lnTo>
                    <a:pt x="19372" y="165439"/>
                  </a:lnTo>
                  <a:lnTo>
                    <a:pt x="20828" y="167531"/>
                  </a:lnTo>
                  <a:lnTo>
                    <a:pt x="22374" y="169532"/>
                  </a:lnTo>
                  <a:lnTo>
                    <a:pt x="23920" y="171442"/>
                  </a:lnTo>
                  <a:lnTo>
                    <a:pt x="25557" y="173352"/>
                  </a:lnTo>
                  <a:lnTo>
                    <a:pt x="27194" y="175262"/>
                  </a:lnTo>
                  <a:lnTo>
                    <a:pt x="28922" y="177081"/>
                  </a:lnTo>
                  <a:lnTo>
                    <a:pt x="30741" y="178900"/>
                  </a:lnTo>
                  <a:lnTo>
                    <a:pt x="32469" y="180628"/>
                  </a:lnTo>
                  <a:lnTo>
                    <a:pt x="34379" y="182356"/>
                  </a:lnTo>
                  <a:lnTo>
                    <a:pt x="36198" y="183993"/>
                  </a:lnTo>
                  <a:lnTo>
                    <a:pt x="38108" y="185630"/>
                  </a:lnTo>
                  <a:lnTo>
                    <a:pt x="40109" y="187267"/>
                  </a:lnTo>
                  <a:lnTo>
                    <a:pt x="42110" y="188722"/>
                  </a:lnTo>
                  <a:lnTo>
                    <a:pt x="44111" y="190268"/>
                  </a:lnTo>
                  <a:lnTo>
                    <a:pt x="46203" y="191724"/>
                  </a:lnTo>
                  <a:lnTo>
                    <a:pt x="48295" y="193088"/>
                  </a:lnTo>
                  <a:lnTo>
                    <a:pt x="50478" y="194452"/>
                  </a:lnTo>
                  <a:lnTo>
                    <a:pt x="52660" y="195726"/>
                  </a:lnTo>
                  <a:lnTo>
                    <a:pt x="54843" y="196908"/>
                  </a:lnTo>
                  <a:lnTo>
                    <a:pt x="57117" y="198090"/>
                  </a:lnTo>
                  <a:lnTo>
                    <a:pt x="59391" y="199273"/>
                  </a:lnTo>
                  <a:lnTo>
                    <a:pt x="61664" y="200364"/>
                  </a:lnTo>
                  <a:lnTo>
                    <a:pt x="64029" y="201364"/>
                  </a:lnTo>
                  <a:lnTo>
                    <a:pt x="66394" y="202274"/>
                  </a:lnTo>
                  <a:lnTo>
                    <a:pt x="68759" y="203183"/>
                  </a:lnTo>
                  <a:lnTo>
                    <a:pt x="71214" y="204093"/>
                  </a:lnTo>
                  <a:lnTo>
                    <a:pt x="73670" y="204912"/>
                  </a:lnTo>
                  <a:lnTo>
                    <a:pt x="76126" y="205639"/>
                  </a:lnTo>
                  <a:lnTo>
                    <a:pt x="78581" y="206276"/>
                  </a:lnTo>
                  <a:lnTo>
                    <a:pt x="81128" y="206912"/>
                  </a:lnTo>
                  <a:lnTo>
                    <a:pt x="83674" y="207458"/>
                  </a:lnTo>
                  <a:lnTo>
                    <a:pt x="86221" y="207913"/>
                  </a:lnTo>
                  <a:lnTo>
                    <a:pt x="88859" y="208368"/>
                  </a:lnTo>
                  <a:lnTo>
                    <a:pt x="91405" y="208731"/>
                  </a:lnTo>
                  <a:lnTo>
                    <a:pt x="94043" y="209004"/>
                  </a:lnTo>
                  <a:lnTo>
                    <a:pt x="96771" y="209277"/>
                  </a:lnTo>
                  <a:lnTo>
                    <a:pt x="99409" y="209459"/>
                  </a:lnTo>
                  <a:lnTo>
                    <a:pt x="102046" y="209550"/>
                  </a:lnTo>
                  <a:lnTo>
                    <a:pt x="107504" y="209550"/>
                  </a:lnTo>
                  <a:lnTo>
                    <a:pt x="110141" y="209459"/>
                  </a:lnTo>
                  <a:lnTo>
                    <a:pt x="112870" y="209277"/>
                  </a:lnTo>
                  <a:lnTo>
                    <a:pt x="115507" y="209004"/>
                  </a:lnTo>
                  <a:lnTo>
                    <a:pt x="118145" y="208731"/>
                  </a:lnTo>
                  <a:lnTo>
                    <a:pt x="120782" y="208368"/>
                  </a:lnTo>
                  <a:lnTo>
                    <a:pt x="123329" y="207913"/>
                  </a:lnTo>
                  <a:lnTo>
                    <a:pt x="125876" y="207458"/>
                  </a:lnTo>
                  <a:lnTo>
                    <a:pt x="128422" y="206912"/>
                  </a:lnTo>
                  <a:lnTo>
                    <a:pt x="130969" y="206276"/>
                  </a:lnTo>
                  <a:lnTo>
                    <a:pt x="133515" y="205639"/>
                  </a:lnTo>
                  <a:lnTo>
                    <a:pt x="135971" y="204912"/>
                  </a:lnTo>
                  <a:lnTo>
                    <a:pt x="138427" y="204093"/>
                  </a:lnTo>
                  <a:lnTo>
                    <a:pt x="140791" y="203183"/>
                  </a:lnTo>
                  <a:lnTo>
                    <a:pt x="143247" y="202274"/>
                  </a:lnTo>
                  <a:lnTo>
                    <a:pt x="145612" y="201364"/>
                  </a:lnTo>
                  <a:lnTo>
                    <a:pt x="147886" y="200364"/>
                  </a:lnTo>
                  <a:lnTo>
                    <a:pt x="150250" y="199273"/>
                  </a:lnTo>
                  <a:lnTo>
                    <a:pt x="152524" y="198090"/>
                  </a:lnTo>
                  <a:lnTo>
                    <a:pt x="154707" y="196908"/>
                  </a:lnTo>
                  <a:lnTo>
                    <a:pt x="156981" y="195726"/>
                  </a:lnTo>
                  <a:lnTo>
                    <a:pt x="159163" y="194452"/>
                  </a:lnTo>
                  <a:lnTo>
                    <a:pt x="161255" y="193088"/>
                  </a:lnTo>
                  <a:lnTo>
                    <a:pt x="163347" y="191724"/>
                  </a:lnTo>
                  <a:lnTo>
                    <a:pt x="165439" y="190268"/>
                  </a:lnTo>
                  <a:lnTo>
                    <a:pt x="167440" y="188722"/>
                  </a:lnTo>
                  <a:lnTo>
                    <a:pt x="169441" y="187267"/>
                  </a:lnTo>
                  <a:lnTo>
                    <a:pt x="171442" y="185630"/>
                  </a:lnTo>
                  <a:lnTo>
                    <a:pt x="173352" y="183993"/>
                  </a:lnTo>
                  <a:lnTo>
                    <a:pt x="175262" y="182356"/>
                  </a:lnTo>
                  <a:lnTo>
                    <a:pt x="177081" y="180628"/>
                  </a:lnTo>
                  <a:lnTo>
                    <a:pt x="178900" y="178900"/>
                  </a:lnTo>
                  <a:lnTo>
                    <a:pt x="180628" y="177081"/>
                  </a:lnTo>
                  <a:lnTo>
                    <a:pt x="182356" y="175262"/>
                  </a:lnTo>
                  <a:lnTo>
                    <a:pt x="183993" y="173352"/>
                  </a:lnTo>
                  <a:lnTo>
                    <a:pt x="185630" y="171442"/>
                  </a:lnTo>
                  <a:lnTo>
                    <a:pt x="187176" y="169532"/>
                  </a:lnTo>
                  <a:lnTo>
                    <a:pt x="188722" y="167531"/>
                  </a:lnTo>
                  <a:lnTo>
                    <a:pt x="190268" y="165439"/>
                  </a:lnTo>
                  <a:lnTo>
                    <a:pt x="191633" y="163347"/>
                  </a:lnTo>
                  <a:lnTo>
                    <a:pt x="193088" y="161255"/>
                  </a:lnTo>
                  <a:lnTo>
                    <a:pt x="194361" y="159163"/>
                  </a:lnTo>
                  <a:lnTo>
                    <a:pt x="195726" y="156981"/>
                  </a:lnTo>
                  <a:lnTo>
                    <a:pt x="196908" y="154707"/>
                  </a:lnTo>
                  <a:lnTo>
                    <a:pt x="198090" y="152524"/>
                  </a:lnTo>
                  <a:lnTo>
                    <a:pt x="199273" y="150250"/>
                  </a:lnTo>
                  <a:lnTo>
                    <a:pt x="200273" y="147886"/>
                  </a:lnTo>
                  <a:lnTo>
                    <a:pt x="201364" y="145612"/>
                  </a:lnTo>
                  <a:lnTo>
                    <a:pt x="202274" y="143247"/>
                  </a:lnTo>
                  <a:lnTo>
                    <a:pt x="203183" y="140791"/>
                  </a:lnTo>
                  <a:lnTo>
                    <a:pt x="204093" y="138427"/>
                  </a:lnTo>
                  <a:lnTo>
                    <a:pt x="204821" y="135971"/>
                  </a:lnTo>
                  <a:lnTo>
                    <a:pt x="205548" y="133515"/>
                  </a:lnTo>
                  <a:lnTo>
                    <a:pt x="206276" y="130969"/>
                  </a:lnTo>
                  <a:lnTo>
                    <a:pt x="206912" y="128422"/>
                  </a:lnTo>
                  <a:lnTo>
                    <a:pt x="207458" y="125966"/>
                  </a:lnTo>
                  <a:lnTo>
                    <a:pt x="207913" y="123329"/>
                  </a:lnTo>
                  <a:lnTo>
                    <a:pt x="208368" y="120782"/>
                  </a:lnTo>
                  <a:lnTo>
                    <a:pt x="208731" y="118145"/>
                  </a:lnTo>
                  <a:lnTo>
                    <a:pt x="209004" y="115507"/>
                  </a:lnTo>
                  <a:lnTo>
                    <a:pt x="209277" y="112870"/>
                  </a:lnTo>
                  <a:lnTo>
                    <a:pt x="209459" y="110232"/>
                  </a:lnTo>
                  <a:lnTo>
                    <a:pt x="209550" y="107504"/>
                  </a:lnTo>
                  <a:lnTo>
                    <a:pt x="209550" y="104775"/>
                  </a:lnTo>
                  <a:lnTo>
                    <a:pt x="209550" y="102137"/>
                  </a:lnTo>
                  <a:lnTo>
                    <a:pt x="209459" y="99409"/>
                  </a:lnTo>
                  <a:lnTo>
                    <a:pt x="209277" y="96771"/>
                  </a:lnTo>
                  <a:lnTo>
                    <a:pt x="209004" y="94134"/>
                  </a:lnTo>
                  <a:lnTo>
                    <a:pt x="208731" y="91496"/>
                  </a:lnTo>
                  <a:lnTo>
                    <a:pt x="208368" y="88859"/>
                  </a:lnTo>
                  <a:lnTo>
                    <a:pt x="207913" y="86221"/>
                  </a:lnTo>
                  <a:lnTo>
                    <a:pt x="207458" y="83674"/>
                  </a:lnTo>
                  <a:lnTo>
                    <a:pt x="206912" y="81128"/>
                  </a:lnTo>
                  <a:lnTo>
                    <a:pt x="206276" y="78581"/>
                  </a:lnTo>
                  <a:lnTo>
                    <a:pt x="205548" y="76126"/>
                  </a:lnTo>
                  <a:lnTo>
                    <a:pt x="204821" y="73670"/>
                  </a:lnTo>
                  <a:lnTo>
                    <a:pt x="204093" y="71214"/>
                  </a:lnTo>
                  <a:lnTo>
                    <a:pt x="203183" y="68759"/>
                  </a:lnTo>
                  <a:lnTo>
                    <a:pt x="202274" y="66394"/>
                  </a:lnTo>
                  <a:lnTo>
                    <a:pt x="201364" y="64029"/>
                  </a:lnTo>
                  <a:lnTo>
                    <a:pt x="200273" y="61664"/>
                  </a:lnTo>
                  <a:lnTo>
                    <a:pt x="199273" y="59391"/>
                  </a:lnTo>
                  <a:lnTo>
                    <a:pt x="198090" y="57117"/>
                  </a:lnTo>
                  <a:lnTo>
                    <a:pt x="196908" y="54843"/>
                  </a:lnTo>
                  <a:lnTo>
                    <a:pt x="195726" y="52660"/>
                  </a:lnTo>
                  <a:lnTo>
                    <a:pt x="194361" y="50478"/>
                  </a:lnTo>
                  <a:lnTo>
                    <a:pt x="193088" y="48295"/>
                  </a:lnTo>
                  <a:lnTo>
                    <a:pt x="191633" y="46203"/>
                  </a:lnTo>
                  <a:lnTo>
                    <a:pt x="190268" y="44111"/>
                  </a:lnTo>
                  <a:lnTo>
                    <a:pt x="188722" y="42110"/>
                  </a:lnTo>
                  <a:lnTo>
                    <a:pt x="187176" y="40109"/>
                  </a:lnTo>
                  <a:lnTo>
                    <a:pt x="185630" y="38199"/>
                  </a:lnTo>
                  <a:lnTo>
                    <a:pt x="183993" y="36198"/>
                  </a:lnTo>
                  <a:lnTo>
                    <a:pt x="182356" y="34379"/>
                  </a:lnTo>
                  <a:lnTo>
                    <a:pt x="180628" y="32560"/>
                  </a:lnTo>
                  <a:lnTo>
                    <a:pt x="178900" y="30741"/>
                  </a:lnTo>
                  <a:lnTo>
                    <a:pt x="177081" y="28922"/>
                  </a:lnTo>
                  <a:lnTo>
                    <a:pt x="175262" y="27285"/>
                  </a:lnTo>
                  <a:lnTo>
                    <a:pt x="173352" y="25557"/>
                  </a:lnTo>
                  <a:lnTo>
                    <a:pt x="171442" y="23920"/>
                  </a:lnTo>
                  <a:lnTo>
                    <a:pt x="169441" y="22374"/>
                  </a:lnTo>
                  <a:lnTo>
                    <a:pt x="167440" y="20828"/>
                  </a:lnTo>
                  <a:lnTo>
                    <a:pt x="165439" y="19372"/>
                  </a:lnTo>
                  <a:lnTo>
                    <a:pt x="163347" y="17917"/>
                  </a:lnTo>
                  <a:lnTo>
                    <a:pt x="161255" y="16553"/>
                  </a:lnTo>
                  <a:lnTo>
                    <a:pt x="159163" y="15189"/>
                  </a:lnTo>
                  <a:lnTo>
                    <a:pt x="156981" y="13915"/>
                  </a:lnTo>
                  <a:lnTo>
                    <a:pt x="154707" y="12642"/>
                  </a:lnTo>
                  <a:lnTo>
                    <a:pt x="152524" y="11460"/>
                  </a:lnTo>
                  <a:lnTo>
                    <a:pt x="150250" y="10368"/>
                  </a:lnTo>
                  <a:lnTo>
                    <a:pt x="147886" y="9277"/>
                  </a:lnTo>
                  <a:lnTo>
                    <a:pt x="145612" y="8276"/>
                  </a:lnTo>
                  <a:lnTo>
                    <a:pt x="143247" y="7276"/>
                  </a:lnTo>
                  <a:lnTo>
                    <a:pt x="140791" y="6367"/>
                  </a:lnTo>
                  <a:lnTo>
                    <a:pt x="138427" y="5548"/>
                  </a:lnTo>
                  <a:lnTo>
                    <a:pt x="135971" y="4729"/>
                  </a:lnTo>
                  <a:lnTo>
                    <a:pt x="133515" y="4002"/>
                  </a:lnTo>
                  <a:lnTo>
                    <a:pt x="130969" y="3365"/>
                  </a:lnTo>
                  <a:lnTo>
                    <a:pt x="128422" y="2729"/>
                  </a:lnTo>
                  <a:lnTo>
                    <a:pt x="125876" y="2183"/>
                  </a:lnTo>
                  <a:lnTo>
                    <a:pt x="123329" y="1637"/>
                  </a:lnTo>
                  <a:lnTo>
                    <a:pt x="120782" y="1273"/>
                  </a:lnTo>
                  <a:lnTo>
                    <a:pt x="118145" y="910"/>
                  </a:lnTo>
                  <a:lnTo>
                    <a:pt x="115507" y="546"/>
                  </a:lnTo>
                  <a:lnTo>
                    <a:pt x="112870" y="364"/>
                  </a:lnTo>
                  <a:lnTo>
                    <a:pt x="110141" y="182"/>
                  </a:lnTo>
                  <a:lnTo>
                    <a:pt x="107504" y="91"/>
                  </a:lnTo>
                  <a:lnTo>
                    <a:pt x="104775" y="0"/>
                  </a:lnTo>
                  <a:close/>
                </a:path>
              </a:pathLst>
            </a:custGeom>
            <a:solidFill>
              <a:srgbClr val="CB2233">
                <a:alpha val="65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44"/>
            <p:cNvSpPr/>
            <p:nvPr/>
          </p:nvSpPr>
          <p:spPr>
            <a:xfrm>
              <a:off x="1629450" y="676950"/>
              <a:ext cx="4361100" cy="4361100"/>
            </a:xfrm>
            <a:custGeom>
              <a:rect b="b" l="l" r="r" t="t"/>
              <a:pathLst>
                <a:path extrusionOk="0" fill="none" h="174444" w="174444">
                  <a:moveTo>
                    <a:pt x="87222" y="0"/>
                  </a:moveTo>
                  <a:lnTo>
                    <a:pt x="87222" y="0"/>
                  </a:lnTo>
                  <a:lnTo>
                    <a:pt x="84948" y="91"/>
                  </a:lnTo>
                  <a:lnTo>
                    <a:pt x="82765" y="182"/>
                  </a:lnTo>
                  <a:lnTo>
                    <a:pt x="80492" y="273"/>
                  </a:lnTo>
                  <a:lnTo>
                    <a:pt x="78309" y="455"/>
                  </a:lnTo>
                  <a:lnTo>
                    <a:pt x="76126" y="728"/>
                  </a:lnTo>
                  <a:lnTo>
                    <a:pt x="73943" y="1001"/>
                  </a:lnTo>
                  <a:lnTo>
                    <a:pt x="71760" y="1365"/>
                  </a:lnTo>
                  <a:lnTo>
                    <a:pt x="69669" y="1819"/>
                  </a:lnTo>
                  <a:lnTo>
                    <a:pt x="65485" y="2729"/>
                  </a:lnTo>
                  <a:lnTo>
                    <a:pt x="61301" y="3911"/>
                  </a:lnTo>
                  <a:lnTo>
                    <a:pt x="57208" y="5276"/>
                  </a:lnTo>
                  <a:lnTo>
                    <a:pt x="53297" y="6913"/>
                  </a:lnTo>
                  <a:lnTo>
                    <a:pt x="49387" y="8641"/>
                  </a:lnTo>
                  <a:lnTo>
                    <a:pt x="45658" y="10551"/>
                  </a:lnTo>
                  <a:lnTo>
                    <a:pt x="42020" y="12643"/>
                  </a:lnTo>
                  <a:lnTo>
                    <a:pt x="38473" y="14916"/>
                  </a:lnTo>
                  <a:lnTo>
                    <a:pt x="35016" y="17372"/>
                  </a:lnTo>
                  <a:lnTo>
                    <a:pt x="31742" y="19919"/>
                  </a:lnTo>
                  <a:lnTo>
                    <a:pt x="28559" y="22647"/>
                  </a:lnTo>
                  <a:lnTo>
                    <a:pt x="25558" y="25558"/>
                  </a:lnTo>
                  <a:lnTo>
                    <a:pt x="22647" y="28559"/>
                  </a:lnTo>
                  <a:lnTo>
                    <a:pt x="19919" y="31742"/>
                  </a:lnTo>
                  <a:lnTo>
                    <a:pt x="17372" y="35107"/>
                  </a:lnTo>
                  <a:lnTo>
                    <a:pt x="14916" y="38473"/>
                  </a:lnTo>
                  <a:lnTo>
                    <a:pt x="12643" y="42020"/>
                  </a:lnTo>
                  <a:lnTo>
                    <a:pt x="10551" y="45658"/>
                  </a:lnTo>
                  <a:lnTo>
                    <a:pt x="8641" y="49478"/>
                  </a:lnTo>
                  <a:lnTo>
                    <a:pt x="6913" y="53297"/>
                  </a:lnTo>
                  <a:lnTo>
                    <a:pt x="5276" y="57299"/>
                  </a:lnTo>
                  <a:lnTo>
                    <a:pt x="3911" y="61301"/>
                  </a:lnTo>
                  <a:lnTo>
                    <a:pt x="2729" y="65485"/>
                  </a:lnTo>
                  <a:lnTo>
                    <a:pt x="1819" y="69669"/>
                  </a:lnTo>
                  <a:lnTo>
                    <a:pt x="1365" y="71851"/>
                  </a:lnTo>
                  <a:lnTo>
                    <a:pt x="1001" y="73943"/>
                  </a:lnTo>
                  <a:lnTo>
                    <a:pt x="728" y="76126"/>
                  </a:lnTo>
                  <a:lnTo>
                    <a:pt x="455" y="78309"/>
                  </a:lnTo>
                  <a:lnTo>
                    <a:pt x="273" y="80583"/>
                  </a:lnTo>
                  <a:lnTo>
                    <a:pt x="91" y="82765"/>
                  </a:lnTo>
                  <a:lnTo>
                    <a:pt x="0" y="85039"/>
                  </a:lnTo>
                  <a:lnTo>
                    <a:pt x="0" y="87222"/>
                  </a:lnTo>
                  <a:lnTo>
                    <a:pt x="0" y="87222"/>
                  </a:lnTo>
                  <a:lnTo>
                    <a:pt x="0" y="89496"/>
                  </a:lnTo>
                  <a:lnTo>
                    <a:pt x="91" y="91770"/>
                  </a:lnTo>
                  <a:lnTo>
                    <a:pt x="273" y="93952"/>
                  </a:lnTo>
                  <a:lnTo>
                    <a:pt x="455" y="96135"/>
                  </a:lnTo>
                  <a:lnTo>
                    <a:pt x="728" y="98318"/>
                  </a:lnTo>
                  <a:lnTo>
                    <a:pt x="1001" y="100501"/>
                  </a:lnTo>
                  <a:lnTo>
                    <a:pt x="1365" y="102684"/>
                  </a:lnTo>
                  <a:lnTo>
                    <a:pt x="1819" y="104866"/>
                  </a:lnTo>
                  <a:lnTo>
                    <a:pt x="2729" y="109050"/>
                  </a:lnTo>
                  <a:lnTo>
                    <a:pt x="3911" y="113234"/>
                  </a:lnTo>
                  <a:lnTo>
                    <a:pt x="5276" y="117236"/>
                  </a:lnTo>
                  <a:lnTo>
                    <a:pt x="6913" y="121238"/>
                  </a:lnTo>
                  <a:lnTo>
                    <a:pt x="8641" y="125057"/>
                  </a:lnTo>
                  <a:lnTo>
                    <a:pt x="10551" y="128786"/>
                  </a:lnTo>
                  <a:lnTo>
                    <a:pt x="12643" y="132515"/>
                  </a:lnTo>
                  <a:lnTo>
                    <a:pt x="14916" y="136062"/>
                  </a:lnTo>
                  <a:lnTo>
                    <a:pt x="17372" y="139428"/>
                  </a:lnTo>
                  <a:lnTo>
                    <a:pt x="19919" y="142702"/>
                  </a:lnTo>
                  <a:lnTo>
                    <a:pt x="22647" y="145885"/>
                  </a:lnTo>
                  <a:lnTo>
                    <a:pt x="25558" y="148886"/>
                  </a:lnTo>
                  <a:lnTo>
                    <a:pt x="28559" y="151797"/>
                  </a:lnTo>
                  <a:lnTo>
                    <a:pt x="31742" y="154525"/>
                  </a:lnTo>
                  <a:lnTo>
                    <a:pt x="35016" y="157163"/>
                  </a:lnTo>
                  <a:lnTo>
                    <a:pt x="38473" y="159619"/>
                  </a:lnTo>
                  <a:lnTo>
                    <a:pt x="42020" y="161892"/>
                  </a:lnTo>
                  <a:lnTo>
                    <a:pt x="45658" y="163984"/>
                  </a:lnTo>
                  <a:lnTo>
                    <a:pt x="49387" y="165894"/>
                  </a:lnTo>
                  <a:lnTo>
                    <a:pt x="53297" y="167622"/>
                  </a:lnTo>
                  <a:lnTo>
                    <a:pt x="57208" y="169168"/>
                  </a:lnTo>
                  <a:lnTo>
                    <a:pt x="61301" y="170533"/>
                  </a:lnTo>
                  <a:lnTo>
                    <a:pt x="65485" y="171715"/>
                  </a:lnTo>
                  <a:lnTo>
                    <a:pt x="69669" y="172715"/>
                  </a:lnTo>
                  <a:lnTo>
                    <a:pt x="71760" y="173079"/>
                  </a:lnTo>
                  <a:lnTo>
                    <a:pt x="73943" y="173443"/>
                  </a:lnTo>
                  <a:lnTo>
                    <a:pt x="76126" y="173807"/>
                  </a:lnTo>
                  <a:lnTo>
                    <a:pt x="78309" y="173989"/>
                  </a:lnTo>
                  <a:lnTo>
                    <a:pt x="80492" y="174262"/>
                  </a:lnTo>
                  <a:lnTo>
                    <a:pt x="82765" y="174353"/>
                  </a:lnTo>
                  <a:lnTo>
                    <a:pt x="84948" y="174444"/>
                  </a:lnTo>
                  <a:lnTo>
                    <a:pt x="87222" y="174444"/>
                  </a:lnTo>
                  <a:lnTo>
                    <a:pt x="87222" y="174444"/>
                  </a:lnTo>
                  <a:lnTo>
                    <a:pt x="89496" y="174444"/>
                  </a:lnTo>
                  <a:lnTo>
                    <a:pt x="91770" y="174353"/>
                  </a:lnTo>
                  <a:lnTo>
                    <a:pt x="93952" y="174262"/>
                  </a:lnTo>
                  <a:lnTo>
                    <a:pt x="96135" y="173989"/>
                  </a:lnTo>
                  <a:lnTo>
                    <a:pt x="98318" y="173807"/>
                  </a:lnTo>
                  <a:lnTo>
                    <a:pt x="100501" y="173443"/>
                  </a:lnTo>
                  <a:lnTo>
                    <a:pt x="102684" y="173079"/>
                  </a:lnTo>
                  <a:lnTo>
                    <a:pt x="104775" y="172715"/>
                  </a:lnTo>
                  <a:lnTo>
                    <a:pt x="109050" y="171715"/>
                  </a:lnTo>
                  <a:lnTo>
                    <a:pt x="113143" y="170533"/>
                  </a:lnTo>
                  <a:lnTo>
                    <a:pt x="117236" y="169168"/>
                  </a:lnTo>
                  <a:lnTo>
                    <a:pt x="121147" y="167622"/>
                  </a:lnTo>
                  <a:lnTo>
                    <a:pt x="125057" y="165894"/>
                  </a:lnTo>
                  <a:lnTo>
                    <a:pt x="128786" y="163984"/>
                  </a:lnTo>
                  <a:lnTo>
                    <a:pt x="132424" y="161892"/>
                  </a:lnTo>
                  <a:lnTo>
                    <a:pt x="135971" y="159619"/>
                  </a:lnTo>
                  <a:lnTo>
                    <a:pt x="139428" y="157163"/>
                  </a:lnTo>
                  <a:lnTo>
                    <a:pt x="142702" y="154525"/>
                  </a:lnTo>
                  <a:lnTo>
                    <a:pt x="145885" y="151797"/>
                  </a:lnTo>
                  <a:lnTo>
                    <a:pt x="148886" y="148886"/>
                  </a:lnTo>
                  <a:lnTo>
                    <a:pt x="151797" y="145885"/>
                  </a:lnTo>
                  <a:lnTo>
                    <a:pt x="154525" y="142702"/>
                  </a:lnTo>
                  <a:lnTo>
                    <a:pt x="157163" y="139428"/>
                  </a:lnTo>
                  <a:lnTo>
                    <a:pt x="159528" y="136062"/>
                  </a:lnTo>
                  <a:lnTo>
                    <a:pt x="161801" y="132515"/>
                  </a:lnTo>
                  <a:lnTo>
                    <a:pt x="163893" y="128786"/>
                  </a:lnTo>
                  <a:lnTo>
                    <a:pt x="165894" y="125057"/>
                  </a:lnTo>
                  <a:lnTo>
                    <a:pt x="167622" y="121238"/>
                  </a:lnTo>
                  <a:lnTo>
                    <a:pt x="169168" y="117236"/>
                  </a:lnTo>
                  <a:lnTo>
                    <a:pt x="170533" y="113234"/>
                  </a:lnTo>
                  <a:lnTo>
                    <a:pt x="171715" y="109050"/>
                  </a:lnTo>
                  <a:lnTo>
                    <a:pt x="172715" y="104866"/>
                  </a:lnTo>
                  <a:lnTo>
                    <a:pt x="173079" y="102684"/>
                  </a:lnTo>
                  <a:lnTo>
                    <a:pt x="173443" y="100501"/>
                  </a:lnTo>
                  <a:lnTo>
                    <a:pt x="173807" y="98318"/>
                  </a:lnTo>
                  <a:lnTo>
                    <a:pt x="173989" y="96135"/>
                  </a:lnTo>
                  <a:lnTo>
                    <a:pt x="174171" y="93952"/>
                  </a:lnTo>
                  <a:lnTo>
                    <a:pt x="174353" y="91770"/>
                  </a:lnTo>
                  <a:lnTo>
                    <a:pt x="174444" y="89496"/>
                  </a:lnTo>
                  <a:lnTo>
                    <a:pt x="174444" y="87222"/>
                  </a:lnTo>
                  <a:lnTo>
                    <a:pt x="174444" y="87222"/>
                  </a:lnTo>
                  <a:lnTo>
                    <a:pt x="174444" y="85039"/>
                  </a:lnTo>
                  <a:lnTo>
                    <a:pt x="174353" y="82765"/>
                  </a:lnTo>
                  <a:lnTo>
                    <a:pt x="174171" y="80583"/>
                  </a:lnTo>
                  <a:lnTo>
                    <a:pt x="173989" y="78309"/>
                  </a:lnTo>
                  <a:lnTo>
                    <a:pt x="173807" y="76126"/>
                  </a:lnTo>
                  <a:lnTo>
                    <a:pt x="173443" y="73943"/>
                  </a:lnTo>
                  <a:lnTo>
                    <a:pt x="173079" y="71851"/>
                  </a:lnTo>
                  <a:lnTo>
                    <a:pt x="172715" y="69669"/>
                  </a:lnTo>
                  <a:lnTo>
                    <a:pt x="171715" y="65485"/>
                  </a:lnTo>
                  <a:lnTo>
                    <a:pt x="170533" y="61301"/>
                  </a:lnTo>
                  <a:lnTo>
                    <a:pt x="169168" y="57299"/>
                  </a:lnTo>
                  <a:lnTo>
                    <a:pt x="167622" y="53297"/>
                  </a:lnTo>
                  <a:lnTo>
                    <a:pt x="165894" y="49478"/>
                  </a:lnTo>
                  <a:lnTo>
                    <a:pt x="163893" y="45658"/>
                  </a:lnTo>
                  <a:lnTo>
                    <a:pt x="161801" y="42020"/>
                  </a:lnTo>
                  <a:lnTo>
                    <a:pt x="159528" y="38473"/>
                  </a:lnTo>
                  <a:lnTo>
                    <a:pt x="157163" y="35107"/>
                  </a:lnTo>
                  <a:lnTo>
                    <a:pt x="154525" y="31742"/>
                  </a:lnTo>
                  <a:lnTo>
                    <a:pt x="151797" y="28559"/>
                  </a:lnTo>
                  <a:lnTo>
                    <a:pt x="148886" y="25558"/>
                  </a:lnTo>
                  <a:lnTo>
                    <a:pt x="145885" y="22647"/>
                  </a:lnTo>
                  <a:lnTo>
                    <a:pt x="142702" y="19919"/>
                  </a:lnTo>
                  <a:lnTo>
                    <a:pt x="139428" y="17372"/>
                  </a:lnTo>
                  <a:lnTo>
                    <a:pt x="135971" y="14916"/>
                  </a:lnTo>
                  <a:lnTo>
                    <a:pt x="132424" y="12643"/>
                  </a:lnTo>
                  <a:lnTo>
                    <a:pt x="128786" y="10551"/>
                  </a:lnTo>
                  <a:lnTo>
                    <a:pt x="125057" y="8641"/>
                  </a:lnTo>
                  <a:lnTo>
                    <a:pt x="121147" y="6913"/>
                  </a:lnTo>
                  <a:lnTo>
                    <a:pt x="117236" y="5276"/>
                  </a:lnTo>
                  <a:lnTo>
                    <a:pt x="113143" y="3911"/>
                  </a:lnTo>
                  <a:lnTo>
                    <a:pt x="109050" y="2729"/>
                  </a:lnTo>
                  <a:lnTo>
                    <a:pt x="104775" y="1819"/>
                  </a:lnTo>
                  <a:lnTo>
                    <a:pt x="102684" y="1365"/>
                  </a:lnTo>
                  <a:lnTo>
                    <a:pt x="100501" y="1001"/>
                  </a:lnTo>
                  <a:lnTo>
                    <a:pt x="98318" y="728"/>
                  </a:lnTo>
                  <a:lnTo>
                    <a:pt x="96135" y="455"/>
                  </a:lnTo>
                  <a:lnTo>
                    <a:pt x="93952" y="273"/>
                  </a:lnTo>
                  <a:lnTo>
                    <a:pt x="91770" y="182"/>
                  </a:lnTo>
                  <a:lnTo>
                    <a:pt x="89496" y="91"/>
                  </a:lnTo>
                  <a:lnTo>
                    <a:pt x="87222" y="0"/>
                  </a:lnTo>
                </a:path>
              </a:pathLst>
            </a:custGeom>
            <a:solidFill>
              <a:srgbClr val="CB2233">
                <a:alpha val="65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44"/>
            <p:cNvSpPr/>
            <p:nvPr/>
          </p:nvSpPr>
          <p:spPr>
            <a:xfrm>
              <a:off x="1190625" y="238125"/>
              <a:ext cx="5238750" cy="5238750"/>
            </a:xfrm>
            <a:custGeom>
              <a:rect b="b" l="l" r="r" t="t"/>
              <a:pathLst>
                <a:path extrusionOk="0" fill="none" h="209550" w="209550">
                  <a:moveTo>
                    <a:pt x="209550" y="104775"/>
                  </a:moveTo>
                  <a:lnTo>
                    <a:pt x="209550" y="104775"/>
                  </a:lnTo>
                  <a:lnTo>
                    <a:pt x="209550" y="107504"/>
                  </a:lnTo>
                  <a:lnTo>
                    <a:pt x="209459" y="110232"/>
                  </a:lnTo>
                  <a:lnTo>
                    <a:pt x="209277" y="112870"/>
                  </a:lnTo>
                  <a:lnTo>
                    <a:pt x="209004" y="115507"/>
                  </a:lnTo>
                  <a:lnTo>
                    <a:pt x="208731" y="118145"/>
                  </a:lnTo>
                  <a:lnTo>
                    <a:pt x="208368" y="120782"/>
                  </a:lnTo>
                  <a:lnTo>
                    <a:pt x="207913" y="123329"/>
                  </a:lnTo>
                  <a:lnTo>
                    <a:pt x="207458" y="125966"/>
                  </a:lnTo>
                  <a:lnTo>
                    <a:pt x="206912" y="128422"/>
                  </a:lnTo>
                  <a:lnTo>
                    <a:pt x="206276" y="130969"/>
                  </a:lnTo>
                  <a:lnTo>
                    <a:pt x="205548" y="133515"/>
                  </a:lnTo>
                  <a:lnTo>
                    <a:pt x="204821" y="135971"/>
                  </a:lnTo>
                  <a:lnTo>
                    <a:pt x="204093" y="138427"/>
                  </a:lnTo>
                  <a:lnTo>
                    <a:pt x="203183" y="140791"/>
                  </a:lnTo>
                  <a:lnTo>
                    <a:pt x="202274" y="143247"/>
                  </a:lnTo>
                  <a:lnTo>
                    <a:pt x="201364" y="145612"/>
                  </a:lnTo>
                  <a:lnTo>
                    <a:pt x="200273" y="147886"/>
                  </a:lnTo>
                  <a:lnTo>
                    <a:pt x="199273" y="150250"/>
                  </a:lnTo>
                  <a:lnTo>
                    <a:pt x="198090" y="152524"/>
                  </a:lnTo>
                  <a:lnTo>
                    <a:pt x="196908" y="154707"/>
                  </a:lnTo>
                  <a:lnTo>
                    <a:pt x="195726" y="156981"/>
                  </a:lnTo>
                  <a:lnTo>
                    <a:pt x="194361" y="159163"/>
                  </a:lnTo>
                  <a:lnTo>
                    <a:pt x="193088" y="161255"/>
                  </a:lnTo>
                  <a:lnTo>
                    <a:pt x="191633" y="163347"/>
                  </a:lnTo>
                  <a:lnTo>
                    <a:pt x="190268" y="165439"/>
                  </a:lnTo>
                  <a:lnTo>
                    <a:pt x="188722" y="167531"/>
                  </a:lnTo>
                  <a:lnTo>
                    <a:pt x="187176" y="169532"/>
                  </a:lnTo>
                  <a:lnTo>
                    <a:pt x="185630" y="171442"/>
                  </a:lnTo>
                  <a:lnTo>
                    <a:pt x="183993" y="173352"/>
                  </a:lnTo>
                  <a:lnTo>
                    <a:pt x="182356" y="175262"/>
                  </a:lnTo>
                  <a:lnTo>
                    <a:pt x="180628" y="177081"/>
                  </a:lnTo>
                  <a:lnTo>
                    <a:pt x="178900" y="178900"/>
                  </a:lnTo>
                  <a:lnTo>
                    <a:pt x="177081" y="180628"/>
                  </a:lnTo>
                  <a:lnTo>
                    <a:pt x="175262" y="182356"/>
                  </a:lnTo>
                  <a:lnTo>
                    <a:pt x="173352" y="183993"/>
                  </a:lnTo>
                  <a:lnTo>
                    <a:pt x="171442" y="185630"/>
                  </a:lnTo>
                  <a:lnTo>
                    <a:pt x="169441" y="187267"/>
                  </a:lnTo>
                  <a:lnTo>
                    <a:pt x="167440" y="188722"/>
                  </a:lnTo>
                  <a:lnTo>
                    <a:pt x="165439" y="190268"/>
                  </a:lnTo>
                  <a:lnTo>
                    <a:pt x="163347" y="191724"/>
                  </a:lnTo>
                  <a:lnTo>
                    <a:pt x="161255" y="193088"/>
                  </a:lnTo>
                  <a:lnTo>
                    <a:pt x="159163" y="194452"/>
                  </a:lnTo>
                  <a:lnTo>
                    <a:pt x="156981" y="195726"/>
                  </a:lnTo>
                  <a:lnTo>
                    <a:pt x="154707" y="196908"/>
                  </a:lnTo>
                  <a:lnTo>
                    <a:pt x="152524" y="198090"/>
                  </a:lnTo>
                  <a:lnTo>
                    <a:pt x="150250" y="199273"/>
                  </a:lnTo>
                  <a:lnTo>
                    <a:pt x="147886" y="200364"/>
                  </a:lnTo>
                  <a:lnTo>
                    <a:pt x="145612" y="201364"/>
                  </a:lnTo>
                  <a:lnTo>
                    <a:pt x="143247" y="202274"/>
                  </a:lnTo>
                  <a:lnTo>
                    <a:pt x="140791" y="203183"/>
                  </a:lnTo>
                  <a:lnTo>
                    <a:pt x="138427" y="204093"/>
                  </a:lnTo>
                  <a:lnTo>
                    <a:pt x="135971" y="204912"/>
                  </a:lnTo>
                  <a:lnTo>
                    <a:pt x="133515" y="205639"/>
                  </a:lnTo>
                  <a:lnTo>
                    <a:pt x="130969" y="206276"/>
                  </a:lnTo>
                  <a:lnTo>
                    <a:pt x="128422" y="206912"/>
                  </a:lnTo>
                  <a:lnTo>
                    <a:pt x="125876" y="207458"/>
                  </a:lnTo>
                  <a:lnTo>
                    <a:pt x="123329" y="207913"/>
                  </a:lnTo>
                  <a:lnTo>
                    <a:pt x="120782" y="208368"/>
                  </a:lnTo>
                  <a:lnTo>
                    <a:pt x="118145" y="208731"/>
                  </a:lnTo>
                  <a:lnTo>
                    <a:pt x="115507" y="209004"/>
                  </a:lnTo>
                  <a:lnTo>
                    <a:pt x="112870" y="209277"/>
                  </a:lnTo>
                  <a:lnTo>
                    <a:pt x="110141" y="209459"/>
                  </a:lnTo>
                  <a:lnTo>
                    <a:pt x="107504" y="209550"/>
                  </a:lnTo>
                  <a:lnTo>
                    <a:pt x="104775" y="209550"/>
                  </a:lnTo>
                  <a:lnTo>
                    <a:pt x="104775" y="209550"/>
                  </a:lnTo>
                  <a:lnTo>
                    <a:pt x="102046" y="209550"/>
                  </a:lnTo>
                  <a:lnTo>
                    <a:pt x="99409" y="209459"/>
                  </a:lnTo>
                  <a:lnTo>
                    <a:pt x="96771" y="209277"/>
                  </a:lnTo>
                  <a:lnTo>
                    <a:pt x="94043" y="209004"/>
                  </a:lnTo>
                  <a:lnTo>
                    <a:pt x="91405" y="208731"/>
                  </a:lnTo>
                  <a:lnTo>
                    <a:pt x="88859" y="208368"/>
                  </a:lnTo>
                  <a:lnTo>
                    <a:pt x="86221" y="207913"/>
                  </a:lnTo>
                  <a:lnTo>
                    <a:pt x="83674" y="207458"/>
                  </a:lnTo>
                  <a:lnTo>
                    <a:pt x="81128" y="206912"/>
                  </a:lnTo>
                  <a:lnTo>
                    <a:pt x="78581" y="206276"/>
                  </a:lnTo>
                  <a:lnTo>
                    <a:pt x="76126" y="205639"/>
                  </a:lnTo>
                  <a:lnTo>
                    <a:pt x="73670" y="204912"/>
                  </a:lnTo>
                  <a:lnTo>
                    <a:pt x="71214" y="204093"/>
                  </a:lnTo>
                  <a:lnTo>
                    <a:pt x="68759" y="203183"/>
                  </a:lnTo>
                  <a:lnTo>
                    <a:pt x="66394" y="202274"/>
                  </a:lnTo>
                  <a:lnTo>
                    <a:pt x="64029" y="201364"/>
                  </a:lnTo>
                  <a:lnTo>
                    <a:pt x="61664" y="200364"/>
                  </a:lnTo>
                  <a:lnTo>
                    <a:pt x="59391" y="199273"/>
                  </a:lnTo>
                  <a:lnTo>
                    <a:pt x="57117" y="198090"/>
                  </a:lnTo>
                  <a:lnTo>
                    <a:pt x="54843" y="196908"/>
                  </a:lnTo>
                  <a:lnTo>
                    <a:pt x="52660" y="195726"/>
                  </a:lnTo>
                  <a:lnTo>
                    <a:pt x="50478" y="194452"/>
                  </a:lnTo>
                  <a:lnTo>
                    <a:pt x="48295" y="193088"/>
                  </a:lnTo>
                  <a:lnTo>
                    <a:pt x="46203" y="191724"/>
                  </a:lnTo>
                  <a:lnTo>
                    <a:pt x="44111" y="190268"/>
                  </a:lnTo>
                  <a:lnTo>
                    <a:pt x="42110" y="188722"/>
                  </a:lnTo>
                  <a:lnTo>
                    <a:pt x="40109" y="187267"/>
                  </a:lnTo>
                  <a:lnTo>
                    <a:pt x="38108" y="185630"/>
                  </a:lnTo>
                  <a:lnTo>
                    <a:pt x="36198" y="183993"/>
                  </a:lnTo>
                  <a:lnTo>
                    <a:pt x="34379" y="182356"/>
                  </a:lnTo>
                  <a:lnTo>
                    <a:pt x="32469" y="180628"/>
                  </a:lnTo>
                  <a:lnTo>
                    <a:pt x="30741" y="178900"/>
                  </a:lnTo>
                  <a:lnTo>
                    <a:pt x="28922" y="177081"/>
                  </a:lnTo>
                  <a:lnTo>
                    <a:pt x="27194" y="175262"/>
                  </a:lnTo>
                  <a:lnTo>
                    <a:pt x="25557" y="173352"/>
                  </a:lnTo>
                  <a:lnTo>
                    <a:pt x="23920" y="171442"/>
                  </a:lnTo>
                  <a:lnTo>
                    <a:pt x="22374" y="169532"/>
                  </a:lnTo>
                  <a:lnTo>
                    <a:pt x="20828" y="167531"/>
                  </a:lnTo>
                  <a:lnTo>
                    <a:pt x="19372" y="165439"/>
                  </a:lnTo>
                  <a:lnTo>
                    <a:pt x="17917" y="163347"/>
                  </a:lnTo>
                  <a:lnTo>
                    <a:pt x="16553" y="161255"/>
                  </a:lnTo>
                  <a:lnTo>
                    <a:pt x="15189" y="159163"/>
                  </a:lnTo>
                  <a:lnTo>
                    <a:pt x="13915" y="156981"/>
                  </a:lnTo>
                  <a:lnTo>
                    <a:pt x="12642" y="154707"/>
                  </a:lnTo>
                  <a:lnTo>
                    <a:pt x="11460" y="152524"/>
                  </a:lnTo>
                  <a:lnTo>
                    <a:pt x="10368" y="150250"/>
                  </a:lnTo>
                  <a:lnTo>
                    <a:pt x="9277" y="147886"/>
                  </a:lnTo>
                  <a:lnTo>
                    <a:pt x="8276" y="145612"/>
                  </a:lnTo>
                  <a:lnTo>
                    <a:pt x="7276" y="143247"/>
                  </a:lnTo>
                  <a:lnTo>
                    <a:pt x="6367" y="140791"/>
                  </a:lnTo>
                  <a:lnTo>
                    <a:pt x="5548" y="138427"/>
                  </a:lnTo>
                  <a:lnTo>
                    <a:pt x="4729" y="135971"/>
                  </a:lnTo>
                  <a:lnTo>
                    <a:pt x="4002" y="133515"/>
                  </a:lnTo>
                  <a:lnTo>
                    <a:pt x="3274" y="130969"/>
                  </a:lnTo>
                  <a:lnTo>
                    <a:pt x="2729" y="128422"/>
                  </a:lnTo>
                  <a:lnTo>
                    <a:pt x="2183" y="125966"/>
                  </a:lnTo>
                  <a:lnTo>
                    <a:pt x="1637" y="123329"/>
                  </a:lnTo>
                  <a:lnTo>
                    <a:pt x="1182" y="120782"/>
                  </a:lnTo>
                  <a:lnTo>
                    <a:pt x="819" y="118145"/>
                  </a:lnTo>
                  <a:lnTo>
                    <a:pt x="546" y="115507"/>
                  </a:lnTo>
                  <a:lnTo>
                    <a:pt x="364" y="112870"/>
                  </a:lnTo>
                  <a:lnTo>
                    <a:pt x="182" y="110232"/>
                  </a:lnTo>
                  <a:lnTo>
                    <a:pt x="91" y="107504"/>
                  </a:lnTo>
                  <a:lnTo>
                    <a:pt x="0" y="104775"/>
                  </a:lnTo>
                  <a:lnTo>
                    <a:pt x="0" y="104775"/>
                  </a:lnTo>
                  <a:lnTo>
                    <a:pt x="91" y="102137"/>
                  </a:lnTo>
                  <a:lnTo>
                    <a:pt x="182" y="99409"/>
                  </a:lnTo>
                  <a:lnTo>
                    <a:pt x="364" y="96771"/>
                  </a:lnTo>
                  <a:lnTo>
                    <a:pt x="546" y="94134"/>
                  </a:lnTo>
                  <a:lnTo>
                    <a:pt x="819" y="91496"/>
                  </a:lnTo>
                  <a:lnTo>
                    <a:pt x="1182" y="88859"/>
                  </a:lnTo>
                  <a:lnTo>
                    <a:pt x="1637" y="86221"/>
                  </a:lnTo>
                  <a:lnTo>
                    <a:pt x="2183" y="83674"/>
                  </a:lnTo>
                  <a:lnTo>
                    <a:pt x="2729" y="81128"/>
                  </a:lnTo>
                  <a:lnTo>
                    <a:pt x="3274" y="78581"/>
                  </a:lnTo>
                  <a:lnTo>
                    <a:pt x="4002" y="76126"/>
                  </a:lnTo>
                  <a:lnTo>
                    <a:pt x="4729" y="73670"/>
                  </a:lnTo>
                  <a:lnTo>
                    <a:pt x="5548" y="71214"/>
                  </a:lnTo>
                  <a:lnTo>
                    <a:pt x="6367" y="68759"/>
                  </a:lnTo>
                  <a:lnTo>
                    <a:pt x="7276" y="66394"/>
                  </a:lnTo>
                  <a:lnTo>
                    <a:pt x="8276" y="64029"/>
                  </a:lnTo>
                  <a:lnTo>
                    <a:pt x="9277" y="61664"/>
                  </a:lnTo>
                  <a:lnTo>
                    <a:pt x="10368" y="59391"/>
                  </a:lnTo>
                  <a:lnTo>
                    <a:pt x="11460" y="57117"/>
                  </a:lnTo>
                  <a:lnTo>
                    <a:pt x="12642" y="54843"/>
                  </a:lnTo>
                  <a:lnTo>
                    <a:pt x="13915" y="52660"/>
                  </a:lnTo>
                  <a:lnTo>
                    <a:pt x="15189" y="50478"/>
                  </a:lnTo>
                  <a:lnTo>
                    <a:pt x="16553" y="48295"/>
                  </a:lnTo>
                  <a:lnTo>
                    <a:pt x="17917" y="46203"/>
                  </a:lnTo>
                  <a:lnTo>
                    <a:pt x="19372" y="44111"/>
                  </a:lnTo>
                  <a:lnTo>
                    <a:pt x="20828" y="42110"/>
                  </a:lnTo>
                  <a:lnTo>
                    <a:pt x="22374" y="40109"/>
                  </a:lnTo>
                  <a:lnTo>
                    <a:pt x="23920" y="38199"/>
                  </a:lnTo>
                  <a:lnTo>
                    <a:pt x="25557" y="36198"/>
                  </a:lnTo>
                  <a:lnTo>
                    <a:pt x="27194" y="34379"/>
                  </a:lnTo>
                  <a:lnTo>
                    <a:pt x="28922" y="32560"/>
                  </a:lnTo>
                  <a:lnTo>
                    <a:pt x="30741" y="30741"/>
                  </a:lnTo>
                  <a:lnTo>
                    <a:pt x="32469" y="28922"/>
                  </a:lnTo>
                  <a:lnTo>
                    <a:pt x="34379" y="27285"/>
                  </a:lnTo>
                  <a:lnTo>
                    <a:pt x="36198" y="25557"/>
                  </a:lnTo>
                  <a:lnTo>
                    <a:pt x="38108" y="23920"/>
                  </a:lnTo>
                  <a:lnTo>
                    <a:pt x="40109" y="22374"/>
                  </a:lnTo>
                  <a:lnTo>
                    <a:pt x="42110" y="20828"/>
                  </a:lnTo>
                  <a:lnTo>
                    <a:pt x="44111" y="19372"/>
                  </a:lnTo>
                  <a:lnTo>
                    <a:pt x="46203" y="17917"/>
                  </a:lnTo>
                  <a:lnTo>
                    <a:pt x="48295" y="16553"/>
                  </a:lnTo>
                  <a:lnTo>
                    <a:pt x="50478" y="15189"/>
                  </a:lnTo>
                  <a:lnTo>
                    <a:pt x="52660" y="13915"/>
                  </a:lnTo>
                  <a:lnTo>
                    <a:pt x="54843" y="12642"/>
                  </a:lnTo>
                  <a:lnTo>
                    <a:pt x="57117" y="11460"/>
                  </a:lnTo>
                  <a:lnTo>
                    <a:pt x="59391" y="10368"/>
                  </a:lnTo>
                  <a:lnTo>
                    <a:pt x="61664" y="9277"/>
                  </a:lnTo>
                  <a:lnTo>
                    <a:pt x="64029" y="8276"/>
                  </a:lnTo>
                  <a:lnTo>
                    <a:pt x="66394" y="7276"/>
                  </a:lnTo>
                  <a:lnTo>
                    <a:pt x="68759" y="6367"/>
                  </a:lnTo>
                  <a:lnTo>
                    <a:pt x="71214" y="5548"/>
                  </a:lnTo>
                  <a:lnTo>
                    <a:pt x="73670" y="4729"/>
                  </a:lnTo>
                  <a:lnTo>
                    <a:pt x="76126" y="4002"/>
                  </a:lnTo>
                  <a:lnTo>
                    <a:pt x="78581" y="3365"/>
                  </a:lnTo>
                  <a:lnTo>
                    <a:pt x="81128" y="2729"/>
                  </a:lnTo>
                  <a:lnTo>
                    <a:pt x="83674" y="2183"/>
                  </a:lnTo>
                  <a:lnTo>
                    <a:pt x="86221" y="1637"/>
                  </a:lnTo>
                  <a:lnTo>
                    <a:pt x="88859" y="1273"/>
                  </a:lnTo>
                  <a:lnTo>
                    <a:pt x="91405" y="910"/>
                  </a:lnTo>
                  <a:lnTo>
                    <a:pt x="94043" y="546"/>
                  </a:lnTo>
                  <a:lnTo>
                    <a:pt x="96771" y="364"/>
                  </a:lnTo>
                  <a:lnTo>
                    <a:pt x="99409" y="182"/>
                  </a:lnTo>
                  <a:lnTo>
                    <a:pt x="102046" y="91"/>
                  </a:lnTo>
                  <a:lnTo>
                    <a:pt x="104775" y="0"/>
                  </a:lnTo>
                  <a:lnTo>
                    <a:pt x="104775" y="0"/>
                  </a:lnTo>
                  <a:lnTo>
                    <a:pt x="107504" y="91"/>
                  </a:lnTo>
                  <a:lnTo>
                    <a:pt x="110141" y="182"/>
                  </a:lnTo>
                  <a:lnTo>
                    <a:pt x="112870" y="364"/>
                  </a:lnTo>
                  <a:lnTo>
                    <a:pt x="115507" y="546"/>
                  </a:lnTo>
                  <a:lnTo>
                    <a:pt x="118145" y="910"/>
                  </a:lnTo>
                  <a:lnTo>
                    <a:pt x="120782" y="1273"/>
                  </a:lnTo>
                  <a:lnTo>
                    <a:pt x="123329" y="1637"/>
                  </a:lnTo>
                  <a:lnTo>
                    <a:pt x="125876" y="2183"/>
                  </a:lnTo>
                  <a:lnTo>
                    <a:pt x="128422" y="2729"/>
                  </a:lnTo>
                  <a:lnTo>
                    <a:pt x="130969" y="3365"/>
                  </a:lnTo>
                  <a:lnTo>
                    <a:pt x="133515" y="4002"/>
                  </a:lnTo>
                  <a:lnTo>
                    <a:pt x="135971" y="4729"/>
                  </a:lnTo>
                  <a:lnTo>
                    <a:pt x="138427" y="5548"/>
                  </a:lnTo>
                  <a:lnTo>
                    <a:pt x="140791" y="6367"/>
                  </a:lnTo>
                  <a:lnTo>
                    <a:pt x="143247" y="7276"/>
                  </a:lnTo>
                  <a:lnTo>
                    <a:pt x="145612" y="8276"/>
                  </a:lnTo>
                  <a:lnTo>
                    <a:pt x="147886" y="9277"/>
                  </a:lnTo>
                  <a:lnTo>
                    <a:pt x="150250" y="10368"/>
                  </a:lnTo>
                  <a:lnTo>
                    <a:pt x="152524" y="11460"/>
                  </a:lnTo>
                  <a:lnTo>
                    <a:pt x="154707" y="12642"/>
                  </a:lnTo>
                  <a:lnTo>
                    <a:pt x="156981" y="13915"/>
                  </a:lnTo>
                  <a:lnTo>
                    <a:pt x="159163" y="15189"/>
                  </a:lnTo>
                  <a:lnTo>
                    <a:pt x="161255" y="16553"/>
                  </a:lnTo>
                  <a:lnTo>
                    <a:pt x="163347" y="17917"/>
                  </a:lnTo>
                  <a:lnTo>
                    <a:pt x="165439" y="19372"/>
                  </a:lnTo>
                  <a:lnTo>
                    <a:pt x="167440" y="20828"/>
                  </a:lnTo>
                  <a:lnTo>
                    <a:pt x="169441" y="22374"/>
                  </a:lnTo>
                  <a:lnTo>
                    <a:pt x="171442" y="23920"/>
                  </a:lnTo>
                  <a:lnTo>
                    <a:pt x="173352" y="25557"/>
                  </a:lnTo>
                  <a:lnTo>
                    <a:pt x="175262" y="27285"/>
                  </a:lnTo>
                  <a:lnTo>
                    <a:pt x="177081" y="28922"/>
                  </a:lnTo>
                  <a:lnTo>
                    <a:pt x="178900" y="30741"/>
                  </a:lnTo>
                  <a:lnTo>
                    <a:pt x="180628" y="32560"/>
                  </a:lnTo>
                  <a:lnTo>
                    <a:pt x="182356" y="34379"/>
                  </a:lnTo>
                  <a:lnTo>
                    <a:pt x="183993" y="36198"/>
                  </a:lnTo>
                  <a:lnTo>
                    <a:pt x="185630" y="38199"/>
                  </a:lnTo>
                  <a:lnTo>
                    <a:pt x="187176" y="40109"/>
                  </a:lnTo>
                  <a:lnTo>
                    <a:pt x="188722" y="42110"/>
                  </a:lnTo>
                  <a:lnTo>
                    <a:pt x="190268" y="44111"/>
                  </a:lnTo>
                  <a:lnTo>
                    <a:pt x="191633" y="46203"/>
                  </a:lnTo>
                  <a:lnTo>
                    <a:pt x="193088" y="48295"/>
                  </a:lnTo>
                  <a:lnTo>
                    <a:pt x="194361" y="50478"/>
                  </a:lnTo>
                  <a:lnTo>
                    <a:pt x="195726" y="52660"/>
                  </a:lnTo>
                  <a:lnTo>
                    <a:pt x="196908" y="54843"/>
                  </a:lnTo>
                  <a:lnTo>
                    <a:pt x="198090" y="57117"/>
                  </a:lnTo>
                  <a:lnTo>
                    <a:pt x="199273" y="59391"/>
                  </a:lnTo>
                  <a:lnTo>
                    <a:pt x="200273" y="61664"/>
                  </a:lnTo>
                  <a:lnTo>
                    <a:pt x="201364" y="64029"/>
                  </a:lnTo>
                  <a:lnTo>
                    <a:pt x="202274" y="66394"/>
                  </a:lnTo>
                  <a:lnTo>
                    <a:pt x="203183" y="68759"/>
                  </a:lnTo>
                  <a:lnTo>
                    <a:pt x="204093" y="71214"/>
                  </a:lnTo>
                  <a:lnTo>
                    <a:pt x="204821" y="73670"/>
                  </a:lnTo>
                  <a:lnTo>
                    <a:pt x="205548" y="76126"/>
                  </a:lnTo>
                  <a:lnTo>
                    <a:pt x="206276" y="78581"/>
                  </a:lnTo>
                  <a:lnTo>
                    <a:pt x="206912" y="81128"/>
                  </a:lnTo>
                  <a:lnTo>
                    <a:pt x="207458" y="83674"/>
                  </a:lnTo>
                  <a:lnTo>
                    <a:pt x="207913" y="86221"/>
                  </a:lnTo>
                  <a:lnTo>
                    <a:pt x="208368" y="88859"/>
                  </a:lnTo>
                  <a:lnTo>
                    <a:pt x="208731" y="91496"/>
                  </a:lnTo>
                  <a:lnTo>
                    <a:pt x="209004" y="94134"/>
                  </a:lnTo>
                  <a:lnTo>
                    <a:pt x="209277" y="96771"/>
                  </a:lnTo>
                  <a:lnTo>
                    <a:pt x="209459" y="99409"/>
                  </a:lnTo>
                  <a:lnTo>
                    <a:pt x="209550" y="102137"/>
                  </a:lnTo>
                  <a:lnTo>
                    <a:pt x="209550" y="104775"/>
                  </a:lnTo>
                </a:path>
              </a:pathLst>
            </a:custGeom>
            <a:solidFill>
              <a:srgbClr val="CB2233">
                <a:alpha val="65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59" name="Google Shape;559;p44"/>
          <p:cNvSpPr txBox="1"/>
          <p:nvPr/>
        </p:nvSpPr>
        <p:spPr>
          <a:xfrm>
            <a:off x="4906500" y="4870500"/>
            <a:ext cx="3780300" cy="196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500">
                <a:solidFill>
                  <a:srgbClr val="FFFFFF"/>
                </a:solidFill>
                <a:latin typeface="Roboto Light"/>
                <a:ea typeface="Roboto Light"/>
                <a:cs typeface="Roboto Light"/>
                <a:sym typeface="Roboto Light"/>
              </a:rPr>
              <a:t>© 8x8, Inc. All Rights Reserved.</a:t>
            </a:r>
            <a:endParaRPr sz="500">
              <a:solidFill>
                <a:srgbClr val="FFFFFF"/>
              </a:solidFill>
              <a:latin typeface="Roboto Light"/>
              <a:ea typeface="Roboto Light"/>
              <a:cs typeface="Roboto Light"/>
              <a:sym typeface="Roboto Light"/>
            </a:endParaRPr>
          </a:p>
        </p:txBody>
      </p:sp>
      <p:sp>
        <p:nvSpPr>
          <p:cNvPr id="560" name="Google Shape;560;p44"/>
          <p:cNvSpPr txBox="1"/>
          <p:nvPr>
            <p:ph type="title"/>
          </p:nvPr>
        </p:nvSpPr>
        <p:spPr>
          <a:xfrm>
            <a:off x="694944" y="1828800"/>
            <a:ext cx="7543800" cy="1238400"/>
          </a:xfrm>
          <a:prstGeom prst="rect">
            <a:avLst/>
          </a:prstGeom>
          <a:noFill/>
          <a:ln>
            <a:noFill/>
          </a:ln>
          <a:effectLst>
            <a:outerShdw blurRad="214313" rotWithShape="0" algn="bl" dir="5400000" dist="19050">
              <a:srgbClr val="000000">
                <a:alpha val="50000"/>
              </a:srgbClr>
            </a:outerShdw>
          </a:effectLst>
        </p:spPr>
        <p:txBody>
          <a:bodyPr anchorCtr="0" anchor="t" bIns="0" lIns="0" spcFirstLastPara="1" rIns="0" wrap="square" tIns="0">
            <a:noAutofit/>
          </a:bodyPr>
          <a:lstStyle>
            <a:lvl1pPr lvl="0" rtl="0" algn="l">
              <a:lnSpc>
                <a:spcPct val="90000"/>
              </a:lnSpc>
              <a:spcBef>
                <a:spcPts val="0"/>
              </a:spcBef>
              <a:spcAft>
                <a:spcPts val="0"/>
              </a:spcAft>
              <a:buClr>
                <a:schemeClr val="lt1"/>
              </a:buClr>
              <a:buSzPts val="4800"/>
              <a:buNone/>
              <a:defRPr sz="4800">
                <a:solidFill>
                  <a:schemeClr val="lt1"/>
                </a:solidFill>
              </a:defRPr>
            </a:lvl1pPr>
            <a:lvl2pPr lvl="1" rtl="0">
              <a:lnSpc>
                <a:spcPct val="80000"/>
              </a:lnSpc>
              <a:spcBef>
                <a:spcPts val="0"/>
              </a:spcBef>
              <a:spcAft>
                <a:spcPts val="0"/>
              </a:spcAft>
              <a:buClr>
                <a:schemeClr val="lt1"/>
              </a:buClr>
              <a:buSzPts val="4800"/>
              <a:buFont typeface="Roboto Slab"/>
              <a:buNone/>
              <a:defRPr sz="4800">
                <a:solidFill>
                  <a:schemeClr val="lt1"/>
                </a:solidFill>
                <a:latin typeface="Roboto Slab"/>
                <a:ea typeface="Roboto Slab"/>
                <a:cs typeface="Roboto Slab"/>
                <a:sym typeface="Roboto Slab"/>
              </a:defRPr>
            </a:lvl2pPr>
            <a:lvl3pPr lvl="2" rtl="0">
              <a:lnSpc>
                <a:spcPct val="80000"/>
              </a:lnSpc>
              <a:spcBef>
                <a:spcPts val="0"/>
              </a:spcBef>
              <a:spcAft>
                <a:spcPts val="0"/>
              </a:spcAft>
              <a:buClr>
                <a:schemeClr val="lt1"/>
              </a:buClr>
              <a:buSzPts val="4800"/>
              <a:buFont typeface="Roboto Slab"/>
              <a:buNone/>
              <a:defRPr sz="4800">
                <a:solidFill>
                  <a:schemeClr val="lt1"/>
                </a:solidFill>
                <a:latin typeface="Roboto Slab"/>
                <a:ea typeface="Roboto Slab"/>
                <a:cs typeface="Roboto Slab"/>
                <a:sym typeface="Roboto Slab"/>
              </a:defRPr>
            </a:lvl3pPr>
            <a:lvl4pPr lvl="3" rtl="0">
              <a:lnSpc>
                <a:spcPct val="80000"/>
              </a:lnSpc>
              <a:spcBef>
                <a:spcPts val="0"/>
              </a:spcBef>
              <a:spcAft>
                <a:spcPts val="0"/>
              </a:spcAft>
              <a:buClr>
                <a:schemeClr val="lt1"/>
              </a:buClr>
              <a:buSzPts val="4800"/>
              <a:buFont typeface="Roboto Slab"/>
              <a:buNone/>
              <a:defRPr sz="4800">
                <a:solidFill>
                  <a:schemeClr val="lt1"/>
                </a:solidFill>
                <a:latin typeface="Roboto Slab"/>
                <a:ea typeface="Roboto Slab"/>
                <a:cs typeface="Roboto Slab"/>
                <a:sym typeface="Roboto Slab"/>
              </a:defRPr>
            </a:lvl4pPr>
            <a:lvl5pPr lvl="4" rtl="0">
              <a:lnSpc>
                <a:spcPct val="80000"/>
              </a:lnSpc>
              <a:spcBef>
                <a:spcPts val="0"/>
              </a:spcBef>
              <a:spcAft>
                <a:spcPts val="0"/>
              </a:spcAft>
              <a:buClr>
                <a:schemeClr val="lt1"/>
              </a:buClr>
              <a:buSzPts val="4800"/>
              <a:buFont typeface="Roboto Slab"/>
              <a:buNone/>
              <a:defRPr sz="4800">
                <a:solidFill>
                  <a:schemeClr val="lt1"/>
                </a:solidFill>
                <a:latin typeface="Roboto Slab"/>
                <a:ea typeface="Roboto Slab"/>
                <a:cs typeface="Roboto Slab"/>
                <a:sym typeface="Roboto Slab"/>
              </a:defRPr>
            </a:lvl5pPr>
            <a:lvl6pPr lvl="5" rtl="0">
              <a:lnSpc>
                <a:spcPct val="80000"/>
              </a:lnSpc>
              <a:spcBef>
                <a:spcPts val="0"/>
              </a:spcBef>
              <a:spcAft>
                <a:spcPts val="0"/>
              </a:spcAft>
              <a:buClr>
                <a:schemeClr val="lt1"/>
              </a:buClr>
              <a:buSzPts val="4800"/>
              <a:buFont typeface="Roboto Slab"/>
              <a:buNone/>
              <a:defRPr sz="4800">
                <a:solidFill>
                  <a:schemeClr val="lt1"/>
                </a:solidFill>
                <a:latin typeface="Roboto Slab"/>
                <a:ea typeface="Roboto Slab"/>
                <a:cs typeface="Roboto Slab"/>
                <a:sym typeface="Roboto Slab"/>
              </a:defRPr>
            </a:lvl6pPr>
            <a:lvl7pPr lvl="6" rtl="0">
              <a:lnSpc>
                <a:spcPct val="80000"/>
              </a:lnSpc>
              <a:spcBef>
                <a:spcPts val="0"/>
              </a:spcBef>
              <a:spcAft>
                <a:spcPts val="0"/>
              </a:spcAft>
              <a:buClr>
                <a:schemeClr val="lt1"/>
              </a:buClr>
              <a:buSzPts val="4800"/>
              <a:buFont typeface="Roboto Slab"/>
              <a:buNone/>
              <a:defRPr sz="4800">
                <a:solidFill>
                  <a:schemeClr val="lt1"/>
                </a:solidFill>
                <a:latin typeface="Roboto Slab"/>
                <a:ea typeface="Roboto Slab"/>
                <a:cs typeface="Roboto Slab"/>
                <a:sym typeface="Roboto Slab"/>
              </a:defRPr>
            </a:lvl7pPr>
            <a:lvl8pPr lvl="7" rtl="0">
              <a:lnSpc>
                <a:spcPct val="80000"/>
              </a:lnSpc>
              <a:spcBef>
                <a:spcPts val="0"/>
              </a:spcBef>
              <a:spcAft>
                <a:spcPts val="0"/>
              </a:spcAft>
              <a:buClr>
                <a:schemeClr val="lt1"/>
              </a:buClr>
              <a:buSzPts val="4800"/>
              <a:buFont typeface="Roboto Slab"/>
              <a:buNone/>
              <a:defRPr sz="4800">
                <a:solidFill>
                  <a:schemeClr val="lt1"/>
                </a:solidFill>
                <a:latin typeface="Roboto Slab"/>
                <a:ea typeface="Roboto Slab"/>
                <a:cs typeface="Roboto Slab"/>
                <a:sym typeface="Roboto Slab"/>
              </a:defRPr>
            </a:lvl8pPr>
            <a:lvl9pPr lvl="8" rtl="0">
              <a:lnSpc>
                <a:spcPct val="80000"/>
              </a:lnSpc>
              <a:spcBef>
                <a:spcPts val="0"/>
              </a:spcBef>
              <a:spcAft>
                <a:spcPts val="0"/>
              </a:spcAft>
              <a:buClr>
                <a:schemeClr val="lt1"/>
              </a:buClr>
              <a:buSzPts val="4800"/>
              <a:buFont typeface="Roboto Slab"/>
              <a:buNone/>
              <a:defRPr sz="4800">
                <a:solidFill>
                  <a:schemeClr val="lt1"/>
                </a:solidFill>
                <a:latin typeface="Roboto Slab"/>
                <a:ea typeface="Roboto Slab"/>
                <a:cs typeface="Roboto Slab"/>
                <a:sym typeface="Roboto Slab"/>
              </a:defRPr>
            </a:lvl9pPr>
          </a:lstStyle>
          <a:p/>
        </p:txBody>
      </p:sp>
      <p:sp>
        <p:nvSpPr>
          <p:cNvPr id="561" name="Google Shape;561;p44"/>
          <p:cNvSpPr txBox="1"/>
          <p:nvPr>
            <p:ph idx="1" type="subTitle"/>
          </p:nvPr>
        </p:nvSpPr>
        <p:spPr>
          <a:xfrm>
            <a:off x="694944" y="3255264"/>
            <a:ext cx="7528800" cy="2307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None/>
              <a:defRPr sz="1600">
                <a:solidFill>
                  <a:schemeClr val="lt1"/>
                </a:solidFill>
                <a:latin typeface="Roboto Light"/>
                <a:ea typeface="Roboto Light"/>
                <a:cs typeface="Roboto Light"/>
                <a:sym typeface="Roboto Light"/>
              </a:defRPr>
            </a:lvl1pPr>
            <a:lvl2pPr lvl="1" rtl="0">
              <a:spcBef>
                <a:spcPts val="600"/>
              </a:spcBef>
              <a:spcAft>
                <a:spcPts val="0"/>
              </a:spcAft>
              <a:buNone/>
              <a:defRPr>
                <a:solidFill>
                  <a:schemeClr val="lt1"/>
                </a:solidFill>
              </a:defRPr>
            </a:lvl2pPr>
            <a:lvl3pPr lvl="2" rtl="0">
              <a:spcBef>
                <a:spcPts val="600"/>
              </a:spcBef>
              <a:spcAft>
                <a:spcPts val="0"/>
              </a:spcAft>
              <a:buNone/>
              <a:defRPr>
                <a:solidFill>
                  <a:schemeClr val="lt1"/>
                </a:solidFill>
              </a:defRPr>
            </a:lvl3pPr>
            <a:lvl4pPr lvl="3" rtl="0">
              <a:spcBef>
                <a:spcPts val="600"/>
              </a:spcBef>
              <a:spcAft>
                <a:spcPts val="0"/>
              </a:spcAft>
              <a:buNone/>
              <a:defRPr>
                <a:solidFill>
                  <a:schemeClr val="lt1"/>
                </a:solidFill>
              </a:defRPr>
            </a:lvl4pPr>
            <a:lvl5pPr lvl="4" rtl="0">
              <a:spcBef>
                <a:spcPts val="600"/>
              </a:spcBef>
              <a:spcAft>
                <a:spcPts val="0"/>
              </a:spcAft>
              <a:buNone/>
              <a:defRPr>
                <a:solidFill>
                  <a:schemeClr val="lt1"/>
                </a:solidFill>
              </a:defRPr>
            </a:lvl5pPr>
            <a:lvl6pPr lvl="5" rtl="0">
              <a:spcBef>
                <a:spcPts val="600"/>
              </a:spcBef>
              <a:spcAft>
                <a:spcPts val="0"/>
              </a:spcAft>
              <a:buNone/>
              <a:defRPr>
                <a:solidFill>
                  <a:schemeClr val="lt1"/>
                </a:solidFill>
              </a:defRPr>
            </a:lvl6pPr>
            <a:lvl7pPr lvl="6" rtl="0">
              <a:spcBef>
                <a:spcPts val="600"/>
              </a:spcBef>
              <a:spcAft>
                <a:spcPts val="0"/>
              </a:spcAft>
              <a:buNone/>
              <a:defRPr>
                <a:solidFill>
                  <a:schemeClr val="lt1"/>
                </a:solidFill>
              </a:defRPr>
            </a:lvl7pPr>
            <a:lvl8pPr lvl="7" rtl="0">
              <a:spcBef>
                <a:spcPts val="600"/>
              </a:spcBef>
              <a:spcAft>
                <a:spcPts val="0"/>
              </a:spcAft>
              <a:buNone/>
              <a:defRPr>
                <a:solidFill>
                  <a:schemeClr val="lt1"/>
                </a:solidFill>
              </a:defRPr>
            </a:lvl8pPr>
            <a:lvl9pPr lvl="8" rtl="0">
              <a:spcBef>
                <a:spcPts val="600"/>
              </a:spcBef>
              <a:spcAft>
                <a:spcPts val="600"/>
              </a:spcAft>
              <a:buNone/>
              <a:defRPr>
                <a:solidFill>
                  <a:schemeClr val="lt1"/>
                </a:solidFill>
              </a:defRPr>
            </a:lvl9pPr>
          </a:lstStyle>
          <a:p/>
        </p:txBody>
      </p:sp>
      <p:grpSp>
        <p:nvGrpSpPr>
          <p:cNvPr id="562" name="Google Shape;562;p44"/>
          <p:cNvGrpSpPr/>
          <p:nvPr/>
        </p:nvGrpSpPr>
        <p:grpSpPr>
          <a:xfrm>
            <a:off x="749631" y="1049086"/>
            <a:ext cx="608219" cy="608219"/>
            <a:chOff x="1190625" y="238125"/>
            <a:chExt cx="5238750" cy="5238750"/>
          </a:xfrm>
        </p:grpSpPr>
        <p:sp>
          <p:nvSpPr>
            <p:cNvPr id="563" name="Google Shape;563;p44"/>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rgbClr val="CB22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44"/>
            <p:cNvSpPr/>
            <p:nvPr/>
          </p:nvSpPr>
          <p:spPr>
            <a:xfrm>
              <a:off x="3288550" y="2633150"/>
              <a:ext cx="1048975" cy="964100"/>
            </a:xfrm>
            <a:custGeom>
              <a:rect b="b" l="l" r="r" t="t"/>
              <a:pathLst>
                <a:path extrusionOk="0" h="38564" w="41959">
                  <a:moveTo>
                    <a:pt x="0" y="0"/>
                  </a:moveTo>
                  <a:lnTo>
                    <a:pt x="12491" y="19282"/>
                  </a:lnTo>
                  <a:lnTo>
                    <a:pt x="0" y="38563"/>
                  </a:lnTo>
                  <a:lnTo>
                    <a:pt x="15644" y="38563"/>
                  </a:lnTo>
                  <a:lnTo>
                    <a:pt x="19888" y="30560"/>
                  </a:lnTo>
                  <a:lnTo>
                    <a:pt x="20494" y="29104"/>
                  </a:lnTo>
                  <a:lnTo>
                    <a:pt x="20858" y="28256"/>
                  </a:lnTo>
                  <a:lnTo>
                    <a:pt x="20979" y="28256"/>
                  </a:lnTo>
                  <a:lnTo>
                    <a:pt x="21343" y="29104"/>
                  </a:lnTo>
                  <a:lnTo>
                    <a:pt x="22071" y="30560"/>
                  </a:lnTo>
                  <a:lnTo>
                    <a:pt x="26315" y="38563"/>
                  </a:lnTo>
                  <a:lnTo>
                    <a:pt x="41959" y="38563"/>
                  </a:lnTo>
                  <a:lnTo>
                    <a:pt x="29468" y="19282"/>
                  </a:lnTo>
                  <a:lnTo>
                    <a:pt x="41959" y="0"/>
                  </a:lnTo>
                  <a:lnTo>
                    <a:pt x="26073" y="0"/>
                  </a:lnTo>
                  <a:lnTo>
                    <a:pt x="22313" y="6912"/>
                  </a:lnTo>
                  <a:lnTo>
                    <a:pt x="21464" y="8489"/>
                  </a:lnTo>
                  <a:lnTo>
                    <a:pt x="20979" y="9217"/>
                  </a:lnTo>
                  <a:lnTo>
                    <a:pt x="20858" y="9217"/>
                  </a:lnTo>
                  <a:lnTo>
                    <a:pt x="19524" y="6912"/>
                  </a:lnTo>
                  <a:lnTo>
                    <a:pt x="1588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44"/>
            <p:cNvSpPr/>
            <p:nvPr/>
          </p:nvSpPr>
          <p:spPr>
            <a:xfrm>
              <a:off x="1966725"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802"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618" y="40261"/>
                  </a:lnTo>
                  <a:lnTo>
                    <a:pt x="26679" y="41231"/>
                  </a:lnTo>
                  <a:lnTo>
                    <a:pt x="28498" y="42322"/>
                  </a:lnTo>
                  <a:lnTo>
                    <a:pt x="30075" y="43293"/>
                  </a:lnTo>
                  <a:lnTo>
                    <a:pt x="30681" y="43899"/>
                  </a:lnTo>
                  <a:lnTo>
                    <a:pt x="31166" y="44505"/>
                  </a:lnTo>
                  <a:lnTo>
                    <a:pt x="31651" y="45112"/>
                  </a:lnTo>
                  <a:lnTo>
                    <a:pt x="32015" y="45718"/>
                  </a:lnTo>
                  <a:lnTo>
                    <a:pt x="32136" y="46324"/>
                  </a:lnTo>
                  <a:lnTo>
                    <a:pt x="32258" y="47052"/>
                  </a:lnTo>
                  <a:lnTo>
                    <a:pt x="32258"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493" y="46082"/>
                  </a:lnTo>
                  <a:lnTo>
                    <a:pt x="16493" y="44748"/>
                  </a:lnTo>
                  <a:lnTo>
                    <a:pt x="16735" y="43535"/>
                  </a:lnTo>
                  <a:lnTo>
                    <a:pt x="17099" y="42444"/>
                  </a:lnTo>
                  <a:lnTo>
                    <a:pt x="17584" y="41352"/>
                  </a:lnTo>
                  <a:lnTo>
                    <a:pt x="18191" y="40382"/>
                  </a:lnTo>
                  <a:lnTo>
                    <a:pt x="18676" y="39533"/>
                  </a:lnTo>
                  <a:lnTo>
                    <a:pt x="19888" y="38078"/>
                  </a:lnTo>
                  <a:close/>
                  <a:moveTo>
                    <a:pt x="25224" y="0"/>
                  </a:moveTo>
                  <a:lnTo>
                    <a:pt x="22435" y="121"/>
                  </a:lnTo>
                  <a:lnTo>
                    <a:pt x="19767" y="485"/>
                  </a:lnTo>
                  <a:lnTo>
                    <a:pt x="17463" y="970"/>
                  </a:lnTo>
                  <a:lnTo>
                    <a:pt x="15280" y="1577"/>
                  </a:lnTo>
                  <a:lnTo>
                    <a:pt x="13219" y="2425"/>
                  </a:lnTo>
                  <a:lnTo>
                    <a:pt x="11400"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4" y="24617"/>
                  </a:lnTo>
                  <a:lnTo>
                    <a:pt x="4851" y="26194"/>
                  </a:lnTo>
                  <a:lnTo>
                    <a:pt x="5700" y="27649"/>
                  </a:lnTo>
                  <a:lnTo>
                    <a:pt x="6670" y="29104"/>
                  </a:lnTo>
                  <a:lnTo>
                    <a:pt x="7883" y="30317"/>
                  </a:lnTo>
                  <a:lnTo>
                    <a:pt x="9096" y="31530"/>
                  </a:lnTo>
                  <a:lnTo>
                    <a:pt x="8125" y="32257"/>
                  </a:lnTo>
                  <a:lnTo>
                    <a:pt x="6791" y="33470"/>
                  </a:lnTo>
                  <a:lnTo>
                    <a:pt x="5336" y="35046"/>
                  </a:lnTo>
                  <a:lnTo>
                    <a:pt x="3760" y="36865"/>
                  </a:lnTo>
                  <a:lnTo>
                    <a:pt x="3032" y="37957"/>
                  </a:lnTo>
                  <a:lnTo>
                    <a:pt x="2305" y="39170"/>
                  </a:lnTo>
                  <a:lnTo>
                    <a:pt x="1698" y="40382"/>
                  </a:lnTo>
                  <a:lnTo>
                    <a:pt x="1092" y="41595"/>
                  </a:lnTo>
                  <a:lnTo>
                    <a:pt x="728" y="43050"/>
                  </a:lnTo>
                  <a:lnTo>
                    <a:pt x="364"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2" y="62938"/>
                  </a:lnTo>
                  <a:lnTo>
                    <a:pt x="9581"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30" y="65242"/>
                  </a:lnTo>
                  <a:lnTo>
                    <a:pt x="39170" y="64151"/>
                  </a:lnTo>
                  <a:lnTo>
                    <a:pt x="40989" y="62938"/>
                  </a:lnTo>
                  <a:lnTo>
                    <a:pt x="42565" y="61604"/>
                  </a:lnTo>
                  <a:lnTo>
                    <a:pt x="44021" y="60149"/>
                  </a:lnTo>
                  <a:lnTo>
                    <a:pt x="45233" y="58572"/>
                  </a:lnTo>
                  <a:lnTo>
                    <a:pt x="46325" y="56875"/>
                  </a:lnTo>
                  <a:lnTo>
                    <a:pt x="47173" y="55177"/>
                  </a:lnTo>
                  <a:lnTo>
                    <a:pt x="47780" y="53479"/>
                  </a:lnTo>
                  <a:lnTo>
                    <a:pt x="48265" y="51539"/>
                  </a:lnTo>
                  <a:lnTo>
                    <a:pt x="48629" y="49720"/>
                  </a:lnTo>
                  <a:lnTo>
                    <a:pt x="48629" y="47901"/>
                  </a:lnTo>
                  <a:lnTo>
                    <a:pt x="48629" y="46688"/>
                  </a:lnTo>
                  <a:lnTo>
                    <a:pt x="48507" y="45475"/>
                  </a:lnTo>
                  <a:lnTo>
                    <a:pt x="48386" y="44384"/>
                  </a:lnTo>
                  <a:lnTo>
                    <a:pt x="48144" y="43293"/>
                  </a:lnTo>
                  <a:lnTo>
                    <a:pt x="47780" y="42322"/>
                  </a:lnTo>
                  <a:lnTo>
                    <a:pt x="47416" y="41352"/>
                  </a:lnTo>
                  <a:lnTo>
                    <a:pt x="46446" y="39533"/>
                  </a:lnTo>
                  <a:lnTo>
                    <a:pt x="45354" y="37957"/>
                  </a:lnTo>
                  <a:lnTo>
                    <a:pt x="44021"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5" y="12733"/>
                  </a:lnTo>
                  <a:lnTo>
                    <a:pt x="45597" y="10914"/>
                  </a:lnTo>
                  <a:lnTo>
                    <a:pt x="44748" y="9216"/>
                  </a:lnTo>
                  <a:lnTo>
                    <a:pt x="43535" y="7640"/>
                  </a:lnTo>
                  <a:lnTo>
                    <a:pt x="42323" y="6185"/>
                  </a:lnTo>
                  <a:lnTo>
                    <a:pt x="40868" y="4972"/>
                  </a:lnTo>
                  <a:lnTo>
                    <a:pt x="39291" y="3759"/>
                  </a:lnTo>
                  <a:lnTo>
                    <a:pt x="37593" y="2789"/>
                  </a:lnTo>
                  <a:lnTo>
                    <a:pt x="35774" y="1940"/>
                  </a:lnTo>
                  <a:lnTo>
                    <a:pt x="33834" y="1213"/>
                  </a:lnTo>
                  <a:lnTo>
                    <a:pt x="31772" y="728"/>
                  </a:lnTo>
                  <a:lnTo>
                    <a:pt x="29590" y="364"/>
                  </a:lnTo>
                  <a:lnTo>
                    <a:pt x="27407" y="121"/>
                  </a:lnTo>
                  <a:lnTo>
                    <a:pt x="2522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44"/>
            <p:cNvSpPr/>
            <p:nvPr/>
          </p:nvSpPr>
          <p:spPr>
            <a:xfrm>
              <a:off x="4437550"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681"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496" y="40261"/>
                  </a:lnTo>
                  <a:lnTo>
                    <a:pt x="26679" y="41231"/>
                  </a:lnTo>
                  <a:lnTo>
                    <a:pt x="28498" y="42322"/>
                  </a:lnTo>
                  <a:lnTo>
                    <a:pt x="30075" y="43293"/>
                  </a:lnTo>
                  <a:lnTo>
                    <a:pt x="30681" y="43899"/>
                  </a:lnTo>
                  <a:lnTo>
                    <a:pt x="31166" y="44505"/>
                  </a:lnTo>
                  <a:lnTo>
                    <a:pt x="31651" y="45112"/>
                  </a:lnTo>
                  <a:lnTo>
                    <a:pt x="32015" y="45718"/>
                  </a:lnTo>
                  <a:lnTo>
                    <a:pt x="32136" y="46324"/>
                  </a:lnTo>
                  <a:lnTo>
                    <a:pt x="32257" y="47052"/>
                  </a:lnTo>
                  <a:lnTo>
                    <a:pt x="32136"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371" y="46082"/>
                  </a:lnTo>
                  <a:lnTo>
                    <a:pt x="16493" y="44748"/>
                  </a:lnTo>
                  <a:lnTo>
                    <a:pt x="16735" y="43535"/>
                  </a:lnTo>
                  <a:lnTo>
                    <a:pt x="17099" y="42444"/>
                  </a:lnTo>
                  <a:lnTo>
                    <a:pt x="17584" y="41352"/>
                  </a:lnTo>
                  <a:lnTo>
                    <a:pt x="18190" y="40382"/>
                  </a:lnTo>
                  <a:lnTo>
                    <a:pt x="18676" y="39533"/>
                  </a:lnTo>
                  <a:lnTo>
                    <a:pt x="19888" y="38078"/>
                  </a:lnTo>
                  <a:close/>
                  <a:moveTo>
                    <a:pt x="25103" y="0"/>
                  </a:moveTo>
                  <a:lnTo>
                    <a:pt x="22435" y="121"/>
                  </a:lnTo>
                  <a:lnTo>
                    <a:pt x="19767" y="485"/>
                  </a:lnTo>
                  <a:lnTo>
                    <a:pt x="17463" y="970"/>
                  </a:lnTo>
                  <a:lnTo>
                    <a:pt x="15280" y="1577"/>
                  </a:lnTo>
                  <a:lnTo>
                    <a:pt x="13218" y="2425"/>
                  </a:lnTo>
                  <a:lnTo>
                    <a:pt x="11399"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3" y="24617"/>
                  </a:lnTo>
                  <a:lnTo>
                    <a:pt x="4851" y="26194"/>
                  </a:lnTo>
                  <a:lnTo>
                    <a:pt x="5700" y="27649"/>
                  </a:lnTo>
                  <a:lnTo>
                    <a:pt x="6670" y="29104"/>
                  </a:lnTo>
                  <a:lnTo>
                    <a:pt x="7883" y="30317"/>
                  </a:lnTo>
                  <a:lnTo>
                    <a:pt x="9095" y="31530"/>
                  </a:lnTo>
                  <a:lnTo>
                    <a:pt x="8125" y="32257"/>
                  </a:lnTo>
                  <a:lnTo>
                    <a:pt x="6791" y="33470"/>
                  </a:lnTo>
                  <a:lnTo>
                    <a:pt x="5336" y="35046"/>
                  </a:lnTo>
                  <a:lnTo>
                    <a:pt x="3760" y="36865"/>
                  </a:lnTo>
                  <a:lnTo>
                    <a:pt x="3032" y="37957"/>
                  </a:lnTo>
                  <a:lnTo>
                    <a:pt x="2304" y="39170"/>
                  </a:lnTo>
                  <a:lnTo>
                    <a:pt x="1698" y="40382"/>
                  </a:lnTo>
                  <a:lnTo>
                    <a:pt x="1092" y="41595"/>
                  </a:lnTo>
                  <a:lnTo>
                    <a:pt x="607" y="43050"/>
                  </a:lnTo>
                  <a:lnTo>
                    <a:pt x="243"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1" y="62938"/>
                  </a:lnTo>
                  <a:lnTo>
                    <a:pt x="9580"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29" y="65242"/>
                  </a:lnTo>
                  <a:lnTo>
                    <a:pt x="39170" y="64151"/>
                  </a:lnTo>
                  <a:lnTo>
                    <a:pt x="40989" y="62938"/>
                  </a:lnTo>
                  <a:lnTo>
                    <a:pt x="42565" y="61604"/>
                  </a:lnTo>
                  <a:lnTo>
                    <a:pt x="44020" y="60149"/>
                  </a:lnTo>
                  <a:lnTo>
                    <a:pt x="45233" y="58572"/>
                  </a:lnTo>
                  <a:lnTo>
                    <a:pt x="46324" y="56875"/>
                  </a:lnTo>
                  <a:lnTo>
                    <a:pt x="47173" y="55177"/>
                  </a:lnTo>
                  <a:lnTo>
                    <a:pt x="47780" y="53479"/>
                  </a:lnTo>
                  <a:lnTo>
                    <a:pt x="48265" y="51539"/>
                  </a:lnTo>
                  <a:lnTo>
                    <a:pt x="48629" y="49720"/>
                  </a:lnTo>
                  <a:lnTo>
                    <a:pt x="48629" y="47901"/>
                  </a:lnTo>
                  <a:lnTo>
                    <a:pt x="48629" y="46688"/>
                  </a:lnTo>
                  <a:lnTo>
                    <a:pt x="48507" y="45475"/>
                  </a:lnTo>
                  <a:lnTo>
                    <a:pt x="48386" y="44384"/>
                  </a:lnTo>
                  <a:lnTo>
                    <a:pt x="48022" y="43293"/>
                  </a:lnTo>
                  <a:lnTo>
                    <a:pt x="47780" y="42322"/>
                  </a:lnTo>
                  <a:lnTo>
                    <a:pt x="47416" y="41352"/>
                  </a:lnTo>
                  <a:lnTo>
                    <a:pt x="46446" y="39533"/>
                  </a:lnTo>
                  <a:lnTo>
                    <a:pt x="45354" y="37957"/>
                  </a:lnTo>
                  <a:lnTo>
                    <a:pt x="44020"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4" y="12733"/>
                  </a:lnTo>
                  <a:lnTo>
                    <a:pt x="45597" y="10914"/>
                  </a:lnTo>
                  <a:lnTo>
                    <a:pt x="44627" y="9216"/>
                  </a:lnTo>
                  <a:lnTo>
                    <a:pt x="43535" y="7640"/>
                  </a:lnTo>
                  <a:lnTo>
                    <a:pt x="42323" y="6185"/>
                  </a:lnTo>
                  <a:lnTo>
                    <a:pt x="40867" y="4972"/>
                  </a:lnTo>
                  <a:lnTo>
                    <a:pt x="39291" y="3759"/>
                  </a:lnTo>
                  <a:lnTo>
                    <a:pt x="37593" y="2789"/>
                  </a:lnTo>
                  <a:lnTo>
                    <a:pt x="35774" y="1940"/>
                  </a:lnTo>
                  <a:lnTo>
                    <a:pt x="33834" y="1213"/>
                  </a:lnTo>
                  <a:lnTo>
                    <a:pt x="31772" y="728"/>
                  </a:lnTo>
                  <a:lnTo>
                    <a:pt x="29590" y="364"/>
                  </a:lnTo>
                  <a:lnTo>
                    <a:pt x="27407" y="121"/>
                  </a:lnTo>
                  <a:lnTo>
                    <a:pt x="2510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Cover Slide 4: Open Brand w/Open Logo" showMasterSp="0">
  <p:cSld name="Cover Slide Option 1_1_1_1_2_1_2_1">
    <p:bg>
      <p:bgPr>
        <a:noFill/>
      </p:bgPr>
    </p:bg>
    <p:spTree>
      <p:nvGrpSpPr>
        <p:cNvPr id="567" name="Shape 567"/>
        <p:cNvGrpSpPr/>
        <p:nvPr/>
      </p:nvGrpSpPr>
      <p:grpSpPr>
        <a:xfrm>
          <a:off x="0" y="0"/>
          <a:ext cx="0" cy="0"/>
          <a:chOff x="0" y="0"/>
          <a:chExt cx="0" cy="0"/>
        </a:xfrm>
      </p:grpSpPr>
      <p:pic>
        <p:nvPicPr>
          <p:cNvPr id="568" name="Google Shape;568;p45"/>
          <p:cNvPicPr preferRelativeResize="0"/>
          <p:nvPr/>
        </p:nvPicPr>
        <p:blipFill rotWithShape="1">
          <a:blip r:embed="rId2">
            <a:alphaModFix/>
          </a:blip>
          <a:srcRect b="11085" l="38972" r="0" t="37450"/>
          <a:stretch/>
        </p:blipFill>
        <p:spPr>
          <a:xfrm>
            <a:off x="74" y="0"/>
            <a:ext cx="9144000" cy="5143500"/>
          </a:xfrm>
          <a:prstGeom prst="rect">
            <a:avLst/>
          </a:prstGeom>
          <a:noFill/>
          <a:ln>
            <a:noFill/>
          </a:ln>
        </p:spPr>
      </p:pic>
      <p:grpSp>
        <p:nvGrpSpPr>
          <p:cNvPr id="569" name="Google Shape;569;p45"/>
          <p:cNvGrpSpPr/>
          <p:nvPr/>
        </p:nvGrpSpPr>
        <p:grpSpPr>
          <a:xfrm>
            <a:off x="2346320" y="342891"/>
            <a:ext cx="4451366" cy="4451366"/>
            <a:chOff x="1190625" y="238125"/>
            <a:chExt cx="5238750" cy="5238750"/>
          </a:xfrm>
        </p:grpSpPr>
        <p:sp>
          <p:nvSpPr>
            <p:cNvPr id="570" name="Google Shape;570;p45"/>
            <p:cNvSpPr/>
            <p:nvPr/>
          </p:nvSpPr>
          <p:spPr>
            <a:xfrm>
              <a:off x="1190625" y="238125"/>
              <a:ext cx="5238750" cy="5238750"/>
            </a:xfrm>
            <a:custGeom>
              <a:rect b="b" l="l" r="r" t="t"/>
              <a:pathLst>
                <a:path extrusionOk="0" h="209550" w="209550">
                  <a:moveTo>
                    <a:pt x="104775" y="17553"/>
                  </a:moveTo>
                  <a:lnTo>
                    <a:pt x="107049" y="17644"/>
                  </a:lnTo>
                  <a:lnTo>
                    <a:pt x="109323" y="17735"/>
                  </a:lnTo>
                  <a:lnTo>
                    <a:pt x="111505" y="17826"/>
                  </a:lnTo>
                  <a:lnTo>
                    <a:pt x="113688" y="18008"/>
                  </a:lnTo>
                  <a:lnTo>
                    <a:pt x="115871" y="18281"/>
                  </a:lnTo>
                  <a:lnTo>
                    <a:pt x="118054" y="18554"/>
                  </a:lnTo>
                  <a:lnTo>
                    <a:pt x="120237" y="18918"/>
                  </a:lnTo>
                  <a:lnTo>
                    <a:pt x="122328" y="19372"/>
                  </a:lnTo>
                  <a:lnTo>
                    <a:pt x="126603" y="20282"/>
                  </a:lnTo>
                  <a:lnTo>
                    <a:pt x="130696" y="21464"/>
                  </a:lnTo>
                  <a:lnTo>
                    <a:pt x="134789" y="22829"/>
                  </a:lnTo>
                  <a:lnTo>
                    <a:pt x="138700" y="24466"/>
                  </a:lnTo>
                  <a:lnTo>
                    <a:pt x="142610" y="26194"/>
                  </a:lnTo>
                  <a:lnTo>
                    <a:pt x="146339" y="28104"/>
                  </a:lnTo>
                  <a:lnTo>
                    <a:pt x="149977" y="30196"/>
                  </a:lnTo>
                  <a:lnTo>
                    <a:pt x="153524" y="32469"/>
                  </a:lnTo>
                  <a:lnTo>
                    <a:pt x="156981" y="34925"/>
                  </a:lnTo>
                  <a:lnTo>
                    <a:pt x="160255" y="37472"/>
                  </a:lnTo>
                  <a:lnTo>
                    <a:pt x="163438" y="40200"/>
                  </a:lnTo>
                  <a:lnTo>
                    <a:pt x="166439" y="43111"/>
                  </a:lnTo>
                  <a:lnTo>
                    <a:pt x="169350" y="46112"/>
                  </a:lnTo>
                  <a:lnTo>
                    <a:pt x="172078" y="49295"/>
                  </a:lnTo>
                  <a:lnTo>
                    <a:pt x="174716" y="52660"/>
                  </a:lnTo>
                  <a:lnTo>
                    <a:pt x="177081" y="56026"/>
                  </a:lnTo>
                  <a:lnTo>
                    <a:pt x="179354" y="59573"/>
                  </a:lnTo>
                  <a:lnTo>
                    <a:pt x="181446" y="63211"/>
                  </a:lnTo>
                  <a:lnTo>
                    <a:pt x="183447" y="67031"/>
                  </a:lnTo>
                  <a:lnTo>
                    <a:pt x="185175" y="70850"/>
                  </a:lnTo>
                  <a:lnTo>
                    <a:pt x="186721" y="74852"/>
                  </a:lnTo>
                  <a:lnTo>
                    <a:pt x="188086" y="78854"/>
                  </a:lnTo>
                  <a:lnTo>
                    <a:pt x="189268" y="83038"/>
                  </a:lnTo>
                  <a:lnTo>
                    <a:pt x="190268" y="87222"/>
                  </a:lnTo>
                  <a:lnTo>
                    <a:pt x="190632" y="89404"/>
                  </a:lnTo>
                  <a:lnTo>
                    <a:pt x="190996" y="91496"/>
                  </a:lnTo>
                  <a:lnTo>
                    <a:pt x="191360" y="93679"/>
                  </a:lnTo>
                  <a:lnTo>
                    <a:pt x="191542" y="95862"/>
                  </a:lnTo>
                  <a:lnTo>
                    <a:pt x="191724" y="98136"/>
                  </a:lnTo>
                  <a:lnTo>
                    <a:pt x="191906" y="100318"/>
                  </a:lnTo>
                  <a:lnTo>
                    <a:pt x="191997" y="102592"/>
                  </a:lnTo>
                  <a:lnTo>
                    <a:pt x="191997" y="104775"/>
                  </a:lnTo>
                  <a:lnTo>
                    <a:pt x="191997" y="107049"/>
                  </a:lnTo>
                  <a:lnTo>
                    <a:pt x="191906" y="109323"/>
                  </a:lnTo>
                  <a:lnTo>
                    <a:pt x="191724" y="111505"/>
                  </a:lnTo>
                  <a:lnTo>
                    <a:pt x="191542" y="113688"/>
                  </a:lnTo>
                  <a:lnTo>
                    <a:pt x="191360" y="115871"/>
                  </a:lnTo>
                  <a:lnTo>
                    <a:pt x="190996" y="118054"/>
                  </a:lnTo>
                  <a:lnTo>
                    <a:pt x="190632" y="120237"/>
                  </a:lnTo>
                  <a:lnTo>
                    <a:pt x="190268" y="122419"/>
                  </a:lnTo>
                  <a:lnTo>
                    <a:pt x="189268" y="126603"/>
                  </a:lnTo>
                  <a:lnTo>
                    <a:pt x="188086" y="130787"/>
                  </a:lnTo>
                  <a:lnTo>
                    <a:pt x="186721" y="134789"/>
                  </a:lnTo>
                  <a:lnTo>
                    <a:pt x="185175" y="138791"/>
                  </a:lnTo>
                  <a:lnTo>
                    <a:pt x="183447" y="142610"/>
                  </a:lnTo>
                  <a:lnTo>
                    <a:pt x="181446" y="146339"/>
                  </a:lnTo>
                  <a:lnTo>
                    <a:pt x="179354" y="150068"/>
                  </a:lnTo>
                  <a:lnTo>
                    <a:pt x="177081" y="153615"/>
                  </a:lnTo>
                  <a:lnTo>
                    <a:pt x="174716" y="156981"/>
                  </a:lnTo>
                  <a:lnTo>
                    <a:pt x="172078" y="160255"/>
                  </a:lnTo>
                  <a:lnTo>
                    <a:pt x="169350" y="163438"/>
                  </a:lnTo>
                  <a:lnTo>
                    <a:pt x="166439" y="166439"/>
                  </a:lnTo>
                  <a:lnTo>
                    <a:pt x="163438" y="169350"/>
                  </a:lnTo>
                  <a:lnTo>
                    <a:pt x="160255" y="172078"/>
                  </a:lnTo>
                  <a:lnTo>
                    <a:pt x="156981" y="174716"/>
                  </a:lnTo>
                  <a:lnTo>
                    <a:pt x="153524" y="177172"/>
                  </a:lnTo>
                  <a:lnTo>
                    <a:pt x="149977" y="179445"/>
                  </a:lnTo>
                  <a:lnTo>
                    <a:pt x="146339" y="181537"/>
                  </a:lnTo>
                  <a:lnTo>
                    <a:pt x="142610" y="183447"/>
                  </a:lnTo>
                  <a:lnTo>
                    <a:pt x="138700" y="185175"/>
                  </a:lnTo>
                  <a:lnTo>
                    <a:pt x="134789" y="186721"/>
                  </a:lnTo>
                  <a:lnTo>
                    <a:pt x="130696" y="188086"/>
                  </a:lnTo>
                  <a:lnTo>
                    <a:pt x="126603" y="189268"/>
                  </a:lnTo>
                  <a:lnTo>
                    <a:pt x="122328" y="190268"/>
                  </a:lnTo>
                  <a:lnTo>
                    <a:pt x="120237" y="190632"/>
                  </a:lnTo>
                  <a:lnTo>
                    <a:pt x="118054" y="190996"/>
                  </a:lnTo>
                  <a:lnTo>
                    <a:pt x="115871" y="191360"/>
                  </a:lnTo>
                  <a:lnTo>
                    <a:pt x="113688" y="191542"/>
                  </a:lnTo>
                  <a:lnTo>
                    <a:pt x="111505" y="191815"/>
                  </a:lnTo>
                  <a:lnTo>
                    <a:pt x="109323" y="191906"/>
                  </a:lnTo>
                  <a:lnTo>
                    <a:pt x="107049" y="191997"/>
                  </a:lnTo>
                  <a:lnTo>
                    <a:pt x="102501" y="191997"/>
                  </a:lnTo>
                  <a:lnTo>
                    <a:pt x="100318" y="191906"/>
                  </a:lnTo>
                  <a:lnTo>
                    <a:pt x="98045" y="191815"/>
                  </a:lnTo>
                  <a:lnTo>
                    <a:pt x="95862" y="191542"/>
                  </a:lnTo>
                  <a:lnTo>
                    <a:pt x="93679" y="191360"/>
                  </a:lnTo>
                  <a:lnTo>
                    <a:pt x="91496" y="190996"/>
                  </a:lnTo>
                  <a:lnTo>
                    <a:pt x="89313" y="190632"/>
                  </a:lnTo>
                  <a:lnTo>
                    <a:pt x="87222" y="190268"/>
                  </a:lnTo>
                  <a:lnTo>
                    <a:pt x="83038" y="189268"/>
                  </a:lnTo>
                  <a:lnTo>
                    <a:pt x="78854" y="188086"/>
                  </a:lnTo>
                  <a:lnTo>
                    <a:pt x="74761" y="186721"/>
                  </a:lnTo>
                  <a:lnTo>
                    <a:pt x="70850" y="185175"/>
                  </a:lnTo>
                  <a:lnTo>
                    <a:pt x="66940" y="183447"/>
                  </a:lnTo>
                  <a:lnTo>
                    <a:pt x="63211" y="181537"/>
                  </a:lnTo>
                  <a:lnTo>
                    <a:pt x="59573" y="179445"/>
                  </a:lnTo>
                  <a:lnTo>
                    <a:pt x="56026" y="177172"/>
                  </a:lnTo>
                  <a:lnTo>
                    <a:pt x="52569" y="174716"/>
                  </a:lnTo>
                  <a:lnTo>
                    <a:pt x="49295" y="172078"/>
                  </a:lnTo>
                  <a:lnTo>
                    <a:pt x="46112" y="169350"/>
                  </a:lnTo>
                  <a:lnTo>
                    <a:pt x="43111" y="166439"/>
                  </a:lnTo>
                  <a:lnTo>
                    <a:pt x="40200" y="163438"/>
                  </a:lnTo>
                  <a:lnTo>
                    <a:pt x="37472" y="160255"/>
                  </a:lnTo>
                  <a:lnTo>
                    <a:pt x="34925" y="156981"/>
                  </a:lnTo>
                  <a:lnTo>
                    <a:pt x="32469" y="153615"/>
                  </a:lnTo>
                  <a:lnTo>
                    <a:pt x="30196" y="150068"/>
                  </a:lnTo>
                  <a:lnTo>
                    <a:pt x="28104" y="146339"/>
                  </a:lnTo>
                  <a:lnTo>
                    <a:pt x="26194" y="142610"/>
                  </a:lnTo>
                  <a:lnTo>
                    <a:pt x="24466" y="138791"/>
                  </a:lnTo>
                  <a:lnTo>
                    <a:pt x="22829" y="134789"/>
                  </a:lnTo>
                  <a:lnTo>
                    <a:pt x="21464" y="130787"/>
                  </a:lnTo>
                  <a:lnTo>
                    <a:pt x="20282" y="126603"/>
                  </a:lnTo>
                  <a:lnTo>
                    <a:pt x="19372" y="122419"/>
                  </a:lnTo>
                  <a:lnTo>
                    <a:pt x="18918" y="120237"/>
                  </a:lnTo>
                  <a:lnTo>
                    <a:pt x="18554" y="118054"/>
                  </a:lnTo>
                  <a:lnTo>
                    <a:pt x="18281" y="115871"/>
                  </a:lnTo>
                  <a:lnTo>
                    <a:pt x="18008" y="113688"/>
                  </a:lnTo>
                  <a:lnTo>
                    <a:pt x="17826" y="111505"/>
                  </a:lnTo>
                  <a:lnTo>
                    <a:pt x="17644" y="109323"/>
                  </a:lnTo>
                  <a:lnTo>
                    <a:pt x="17553" y="107049"/>
                  </a:lnTo>
                  <a:lnTo>
                    <a:pt x="17553" y="104775"/>
                  </a:lnTo>
                  <a:lnTo>
                    <a:pt x="17553" y="102592"/>
                  </a:lnTo>
                  <a:lnTo>
                    <a:pt x="17644" y="100318"/>
                  </a:lnTo>
                  <a:lnTo>
                    <a:pt x="17826" y="98136"/>
                  </a:lnTo>
                  <a:lnTo>
                    <a:pt x="18008" y="95862"/>
                  </a:lnTo>
                  <a:lnTo>
                    <a:pt x="18281" y="93679"/>
                  </a:lnTo>
                  <a:lnTo>
                    <a:pt x="18554" y="91496"/>
                  </a:lnTo>
                  <a:lnTo>
                    <a:pt x="18918" y="89404"/>
                  </a:lnTo>
                  <a:lnTo>
                    <a:pt x="19372" y="87222"/>
                  </a:lnTo>
                  <a:lnTo>
                    <a:pt x="20282" y="83038"/>
                  </a:lnTo>
                  <a:lnTo>
                    <a:pt x="21464" y="78854"/>
                  </a:lnTo>
                  <a:lnTo>
                    <a:pt x="22829" y="74852"/>
                  </a:lnTo>
                  <a:lnTo>
                    <a:pt x="24466" y="70850"/>
                  </a:lnTo>
                  <a:lnTo>
                    <a:pt x="26194" y="67031"/>
                  </a:lnTo>
                  <a:lnTo>
                    <a:pt x="28104" y="63211"/>
                  </a:lnTo>
                  <a:lnTo>
                    <a:pt x="30196" y="59573"/>
                  </a:lnTo>
                  <a:lnTo>
                    <a:pt x="32469" y="56026"/>
                  </a:lnTo>
                  <a:lnTo>
                    <a:pt x="34925" y="52660"/>
                  </a:lnTo>
                  <a:lnTo>
                    <a:pt x="37472" y="49295"/>
                  </a:lnTo>
                  <a:lnTo>
                    <a:pt x="40200" y="46112"/>
                  </a:lnTo>
                  <a:lnTo>
                    <a:pt x="43111" y="43111"/>
                  </a:lnTo>
                  <a:lnTo>
                    <a:pt x="46112" y="40200"/>
                  </a:lnTo>
                  <a:lnTo>
                    <a:pt x="49295" y="37472"/>
                  </a:lnTo>
                  <a:lnTo>
                    <a:pt x="52569" y="34925"/>
                  </a:lnTo>
                  <a:lnTo>
                    <a:pt x="56026" y="32469"/>
                  </a:lnTo>
                  <a:lnTo>
                    <a:pt x="59573" y="30196"/>
                  </a:lnTo>
                  <a:lnTo>
                    <a:pt x="63211" y="28104"/>
                  </a:lnTo>
                  <a:lnTo>
                    <a:pt x="66940" y="26194"/>
                  </a:lnTo>
                  <a:lnTo>
                    <a:pt x="70850" y="24466"/>
                  </a:lnTo>
                  <a:lnTo>
                    <a:pt x="74761" y="22829"/>
                  </a:lnTo>
                  <a:lnTo>
                    <a:pt x="78854" y="21464"/>
                  </a:lnTo>
                  <a:lnTo>
                    <a:pt x="83038" y="20282"/>
                  </a:lnTo>
                  <a:lnTo>
                    <a:pt x="87222" y="19372"/>
                  </a:lnTo>
                  <a:lnTo>
                    <a:pt x="89313" y="18918"/>
                  </a:lnTo>
                  <a:lnTo>
                    <a:pt x="91496" y="18554"/>
                  </a:lnTo>
                  <a:lnTo>
                    <a:pt x="93679" y="18281"/>
                  </a:lnTo>
                  <a:lnTo>
                    <a:pt x="95862" y="18008"/>
                  </a:lnTo>
                  <a:lnTo>
                    <a:pt x="98045" y="17826"/>
                  </a:lnTo>
                  <a:lnTo>
                    <a:pt x="100318" y="17735"/>
                  </a:lnTo>
                  <a:lnTo>
                    <a:pt x="102501" y="17644"/>
                  </a:lnTo>
                  <a:lnTo>
                    <a:pt x="104775" y="17553"/>
                  </a:lnTo>
                  <a:close/>
                  <a:moveTo>
                    <a:pt x="104775" y="0"/>
                  </a:moveTo>
                  <a:lnTo>
                    <a:pt x="102046" y="91"/>
                  </a:lnTo>
                  <a:lnTo>
                    <a:pt x="99409" y="182"/>
                  </a:lnTo>
                  <a:lnTo>
                    <a:pt x="96771" y="364"/>
                  </a:lnTo>
                  <a:lnTo>
                    <a:pt x="94043" y="546"/>
                  </a:lnTo>
                  <a:lnTo>
                    <a:pt x="91405" y="910"/>
                  </a:lnTo>
                  <a:lnTo>
                    <a:pt x="88859" y="1273"/>
                  </a:lnTo>
                  <a:lnTo>
                    <a:pt x="86221" y="1637"/>
                  </a:lnTo>
                  <a:lnTo>
                    <a:pt x="83674" y="2183"/>
                  </a:lnTo>
                  <a:lnTo>
                    <a:pt x="81128" y="2729"/>
                  </a:lnTo>
                  <a:lnTo>
                    <a:pt x="78581" y="3365"/>
                  </a:lnTo>
                  <a:lnTo>
                    <a:pt x="76126" y="4002"/>
                  </a:lnTo>
                  <a:lnTo>
                    <a:pt x="73670" y="4729"/>
                  </a:lnTo>
                  <a:lnTo>
                    <a:pt x="71214" y="5548"/>
                  </a:lnTo>
                  <a:lnTo>
                    <a:pt x="68759" y="6367"/>
                  </a:lnTo>
                  <a:lnTo>
                    <a:pt x="66394" y="7276"/>
                  </a:lnTo>
                  <a:lnTo>
                    <a:pt x="64029" y="8276"/>
                  </a:lnTo>
                  <a:lnTo>
                    <a:pt x="61664" y="9277"/>
                  </a:lnTo>
                  <a:lnTo>
                    <a:pt x="59391" y="10368"/>
                  </a:lnTo>
                  <a:lnTo>
                    <a:pt x="57117" y="11460"/>
                  </a:lnTo>
                  <a:lnTo>
                    <a:pt x="54843" y="12642"/>
                  </a:lnTo>
                  <a:lnTo>
                    <a:pt x="52660" y="13915"/>
                  </a:lnTo>
                  <a:lnTo>
                    <a:pt x="50478" y="15189"/>
                  </a:lnTo>
                  <a:lnTo>
                    <a:pt x="48295" y="16553"/>
                  </a:lnTo>
                  <a:lnTo>
                    <a:pt x="46203" y="17917"/>
                  </a:lnTo>
                  <a:lnTo>
                    <a:pt x="44111" y="19372"/>
                  </a:lnTo>
                  <a:lnTo>
                    <a:pt x="42110" y="20828"/>
                  </a:lnTo>
                  <a:lnTo>
                    <a:pt x="40109" y="22374"/>
                  </a:lnTo>
                  <a:lnTo>
                    <a:pt x="38108" y="23920"/>
                  </a:lnTo>
                  <a:lnTo>
                    <a:pt x="36198" y="25557"/>
                  </a:lnTo>
                  <a:lnTo>
                    <a:pt x="34379" y="27285"/>
                  </a:lnTo>
                  <a:lnTo>
                    <a:pt x="32469" y="28922"/>
                  </a:lnTo>
                  <a:lnTo>
                    <a:pt x="30741" y="30741"/>
                  </a:lnTo>
                  <a:lnTo>
                    <a:pt x="28922" y="32560"/>
                  </a:lnTo>
                  <a:lnTo>
                    <a:pt x="27194" y="34379"/>
                  </a:lnTo>
                  <a:lnTo>
                    <a:pt x="25557" y="36198"/>
                  </a:lnTo>
                  <a:lnTo>
                    <a:pt x="23920" y="38199"/>
                  </a:lnTo>
                  <a:lnTo>
                    <a:pt x="22374" y="40109"/>
                  </a:lnTo>
                  <a:lnTo>
                    <a:pt x="20828" y="42110"/>
                  </a:lnTo>
                  <a:lnTo>
                    <a:pt x="19372" y="44111"/>
                  </a:lnTo>
                  <a:lnTo>
                    <a:pt x="17917" y="46203"/>
                  </a:lnTo>
                  <a:lnTo>
                    <a:pt x="16553" y="48295"/>
                  </a:lnTo>
                  <a:lnTo>
                    <a:pt x="15189" y="50478"/>
                  </a:lnTo>
                  <a:lnTo>
                    <a:pt x="13915" y="52660"/>
                  </a:lnTo>
                  <a:lnTo>
                    <a:pt x="12642" y="54843"/>
                  </a:lnTo>
                  <a:lnTo>
                    <a:pt x="11460" y="57117"/>
                  </a:lnTo>
                  <a:lnTo>
                    <a:pt x="10368" y="59391"/>
                  </a:lnTo>
                  <a:lnTo>
                    <a:pt x="9277" y="61664"/>
                  </a:lnTo>
                  <a:lnTo>
                    <a:pt x="8276" y="64029"/>
                  </a:lnTo>
                  <a:lnTo>
                    <a:pt x="7276" y="66394"/>
                  </a:lnTo>
                  <a:lnTo>
                    <a:pt x="6367" y="68759"/>
                  </a:lnTo>
                  <a:lnTo>
                    <a:pt x="5548" y="71214"/>
                  </a:lnTo>
                  <a:lnTo>
                    <a:pt x="4729" y="73670"/>
                  </a:lnTo>
                  <a:lnTo>
                    <a:pt x="4002" y="76126"/>
                  </a:lnTo>
                  <a:lnTo>
                    <a:pt x="3274" y="78581"/>
                  </a:lnTo>
                  <a:lnTo>
                    <a:pt x="2729" y="81128"/>
                  </a:lnTo>
                  <a:lnTo>
                    <a:pt x="2183" y="83674"/>
                  </a:lnTo>
                  <a:lnTo>
                    <a:pt x="1637" y="86221"/>
                  </a:lnTo>
                  <a:lnTo>
                    <a:pt x="1182" y="88859"/>
                  </a:lnTo>
                  <a:lnTo>
                    <a:pt x="819" y="91496"/>
                  </a:lnTo>
                  <a:lnTo>
                    <a:pt x="546" y="94134"/>
                  </a:lnTo>
                  <a:lnTo>
                    <a:pt x="364" y="96771"/>
                  </a:lnTo>
                  <a:lnTo>
                    <a:pt x="182" y="99409"/>
                  </a:lnTo>
                  <a:lnTo>
                    <a:pt x="91" y="102137"/>
                  </a:lnTo>
                  <a:lnTo>
                    <a:pt x="0" y="104775"/>
                  </a:lnTo>
                  <a:lnTo>
                    <a:pt x="91" y="107504"/>
                  </a:lnTo>
                  <a:lnTo>
                    <a:pt x="182" y="110232"/>
                  </a:lnTo>
                  <a:lnTo>
                    <a:pt x="364" y="112870"/>
                  </a:lnTo>
                  <a:lnTo>
                    <a:pt x="546" y="115507"/>
                  </a:lnTo>
                  <a:lnTo>
                    <a:pt x="819" y="118145"/>
                  </a:lnTo>
                  <a:lnTo>
                    <a:pt x="1182" y="120782"/>
                  </a:lnTo>
                  <a:lnTo>
                    <a:pt x="1637" y="123329"/>
                  </a:lnTo>
                  <a:lnTo>
                    <a:pt x="2183" y="125966"/>
                  </a:lnTo>
                  <a:lnTo>
                    <a:pt x="2729" y="128422"/>
                  </a:lnTo>
                  <a:lnTo>
                    <a:pt x="3274" y="130969"/>
                  </a:lnTo>
                  <a:lnTo>
                    <a:pt x="4002" y="133515"/>
                  </a:lnTo>
                  <a:lnTo>
                    <a:pt x="4729" y="135971"/>
                  </a:lnTo>
                  <a:lnTo>
                    <a:pt x="5548" y="138427"/>
                  </a:lnTo>
                  <a:lnTo>
                    <a:pt x="6367" y="140791"/>
                  </a:lnTo>
                  <a:lnTo>
                    <a:pt x="7276" y="143247"/>
                  </a:lnTo>
                  <a:lnTo>
                    <a:pt x="8276" y="145612"/>
                  </a:lnTo>
                  <a:lnTo>
                    <a:pt x="9277" y="147886"/>
                  </a:lnTo>
                  <a:lnTo>
                    <a:pt x="10368" y="150250"/>
                  </a:lnTo>
                  <a:lnTo>
                    <a:pt x="11460" y="152524"/>
                  </a:lnTo>
                  <a:lnTo>
                    <a:pt x="12642" y="154707"/>
                  </a:lnTo>
                  <a:lnTo>
                    <a:pt x="13915" y="156981"/>
                  </a:lnTo>
                  <a:lnTo>
                    <a:pt x="15189" y="159163"/>
                  </a:lnTo>
                  <a:lnTo>
                    <a:pt x="16553" y="161255"/>
                  </a:lnTo>
                  <a:lnTo>
                    <a:pt x="17917" y="163347"/>
                  </a:lnTo>
                  <a:lnTo>
                    <a:pt x="19372" y="165439"/>
                  </a:lnTo>
                  <a:lnTo>
                    <a:pt x="20828" y="167531"/>
                  </a:lnTo>
                  <a:lnTo>
                    <a:pt x="22374" y="169532"/>
                  </a:lnTo>
                  <a:lnTo>
                    <a:pt x="23920" y="171442"/>
                  </a:lnTo>
                  <a:lnTo>
                    <a:pt x="25557" y="173352"/>
                  </a:lnTo>
                  <a:lnTo>
                    <a:pt x="27194" y="175262"/>
                  </a:lnTo>
                  <a:lnTo>
                    <a:pt x="28922" y="177081"/>
                  </a:lnTo>
                  <a:lnTo>
                    <a:pt x="30741" y="178900"/>
                  </a:lnTo>
                  <a:lnTo>
                    <a:pt x="32469" y="180628"/>
                  </a:lnTo>
                  <a:lnTo>
                    <a:pt x="34379" y="182356"/>
                  </a:lnTo>
                  <a:lnTo>
                    <a:pt x="36198" y="183993"/>
                  </a:lnTo>
                  <a:lnTo>
                    <a:pt x="38108" y="185630"/>
                  </a:lnTo>
                  <a:lnTo>
                    <a:pt x="40109" y="187267"/>
                  </a:lnTo>
                  <a:lnTo>
                    <a:pt x="42110" y="188722"/>
                  </a:lnTo>
                  <a:lnTo>
                    <a:pt x="44111" y="190268"/>
                  </a:lnTo>
                  <a:lnTo>
                    <a:pt x="46203" y="191724"/>
                  </a:lnTo>
                  <a:lnTo>
                    <a:pt x="48295" y="193088"/>
                  </a:lnTo>
                  <a:lnTo>
                    <a:pt x="50478" y="194452"/>
                  </a:lnTo>
                  <a:lnTo>
                    <a:pt x="52660" y="195726"/>
                  </a:lnTo>
                  <a:lnTo>
                    <a:pt x="54843" y="196908"/>
                  </a:lnTo>
                  <a:lnTo>
                    <a:pt x="57117" y="198090"/>
                  </a:lnTo>
                  <a:lnTo>
                    <a:pt x="59391" y="199273"/>
                  </a:lnTo>
                  <a:lnTo>
                    <a:pt x="61664" y="200364"/>
                  </a:lnTo>
                  <a:lnTo>
                    <a:pt x="64029" y="201364"/>
                  </a:lnTo>
                  <a:lnTo>
                    <a:pt x="66394" y="202274"/>
                  </a:lnTo>
                  <a:lnTo>
                    <a:pt x="68759" y="203183"/>
                  </a:lnTo>
                  <a:lnTo>
                    <a:pt x="71214" y="204093"/>
                  </a:lnTo>
                  <a:lnTo>
                    <a:pt x="73670" y="204912"/>
                  </a:lnTo>
                  <a:lnTo>
                    <a:pt x="76126" y="205639"/>
                  </a:lnTo>
                  <a:lnTo>
                    <a:pt x="78581" y="206276"/>
                  </a:lnTo>
                  <a:lnTo>
                    <a:pt x="81128" y="206912"/>
                  </a:lnTo>
                  <a:lnTo>
                    <a:pt x="83674" y="207458"/>
                  </a:lnTo>
                  <a:lnTo>
                    <a:pt x="86221" y="207913"/>
                  </a:lnTo>
                  <a:lnTo>
                    <a:pt x="88859" y="208368"/>
                  </a:lnTo>
                  <a:lnTo>
                    <a:pt x="91405" y="208731"/>
                  </a:lnTo>
                  <a:lnTo>
                    <a:pt x="94043" y="209004"/>
                  </a:lnTo>
                  <a:lnTo>
                    <a:pt x="96771" y="209277"/>
                  </a:lnTo>
                  <a:lnTo>
                    <a:pt x="99409" y="209459"/>
                  </a:lnTo>
                  <a:lnTo>
                    <a:pt x="102046" y="209550"/>
                  </a:lnTo>
                  <a:lnTo>
                    <a:pt x="107504" y="209550"/>
                  </a:lnTo>
                  <a:lnTo>
                    <a:pt x="110141" y="209459"/>
                  </a:lnTo>
                  <a:lnTo>
                    <a:pt x="112870" y="209277"/>
                  </a:lnTo>
                  <a:lnTo>
                    <a:pt x="115507" y="209004"/>
                  </a:lnTo>
                  <a:lnTo>
                    <a:pt x="118145" y="208731"/>
                  </a:lnTo>
                  <a:lnTo>
                    <a:pt x="120782" y="208368"/>
                  </a:lnTo>
                  <a:lnTo>
                    <a:pt x="123329" y="207913"/>
                  </a:lnTo>
                  <a:lnTo>
                    <a:pt x="125876" y="207458"/>
                  </a:lnTo>
                  <a:lnTo>
                    <a:pt x="128422" y="206912"/>
                  </a:lnTo>
                  <a:lnTo>
                    <a:pt x="130969" y="206276"/>
                  </a:lnTo>
                  <a:lnTo>
                    <a:pt x="133515" y="205639"/>
                  </a:lnTo>
                  <a:lnTo>
                    <a:pt x="135971" y="204912"/>
                  </a:lnTo>
                  <a:lnTo>
                    <a:pt x="138427" y="204093"/>
                  </a:lnTo>
                  <a:lnTo>
                    <a:pt x="140791" y="203183"/>
                  </a:lnTo>
                  <a:lnTo>
                    <a:pt x="143247" y="202274"/>
                  </a:lnTo>
                  <a:lnTo>
                    <a:pt x="145612" y="201364"/>
                  </a:lnTo>
                  <a:lnTo>
                    <a:pt x="147886" y="200364"/>
                  </a:lnTo>
                  <a:lnTo>
                    <a:pt x="150250" y="199273"/>
                  </a:lnTo>
                  <a:lnTo>
                    <a:pt x="152524" y="198090"/>
                  </a:lnTo>
                  <a:lnTo>
                    <a:pt x="154707" y="196908"/>
                  </a:lnTo>
                  <a:lnTo>
                    <a:pt x="156981" y="195726"/>
                  </a:lnTo>
                  <a:lnTo>
                    <a:pt x="159163" y="194452"/>
                  </a:lnTo>
                  <a:lnTo>
                    <a:pt x="161255" y="193088"/>
                  </a:lnTo>
                  <a:lnTo>
                    <a:pt x="163347" y="191724"/>
                  </a:lnTo>
                  <a:lnTo>
                    <a:pt x="165439" y="190268"/>
                  </a:lnTo>
                  <a:lnTo>
                    <a:pt x="167440" y="188722"/>
                  </a:lnTo>
                  <a:lnTo>
                    <a:pt x="169441" y="187267"/>
                  </a:lnTo>
                  <a:lnTo>
                    <a:pt x="171442" y="185630"/>
                  </a:lnTo>
                  <a:lnTo>
                    <a:pt x="173352" y="183993"/>
                  </a:lnTo>
                  <a:lnTo>
                    <a:pt x="175262" y="182356"/>
                  </a:lnTo>
                  <a:lnTo>
                    <a:pt x="177081" y="180628"/>
                  </a:lnTo>
                  <a:lnTo>
                    <a:pt x="178900" y="178900"/>
                  </a:lnTo>
                  <a:lnTo>
                    <a:pt x="180628" y="177081"/>
                  </a:lnTo>
                  <a:lnTo>
                    <a:pt x="182356" y="175262"/>
                  </a:lnTo>
                  <a:lnTo>
                    <a:pt x="183993" y="173352"/>
                  </a:lnTo>
                  <a:lnTo>
                    <a:pt x="185630" y="171442"/>
                  </a:lnTo>
                  <a:lnTo>
                    <a:pt x="187176" y="169532"/>
                  </a:lnTo>
                  <a:lnTo>
                    <a:pt x="188722" y="167531"/>
                  </a:lnTo>
                  <a:lnTo>
                    <a:pt x="190268" y="165439"/>
                  </a:lnTo>
                  <a:lnTo>
                    <a:pt x="191633" y="163347"/>
                  </a:lnTo>
                  <a:lnTo>
                    <a:pt x="193088" y="161255"/>
                  </a:lnTo>
                  <a:lnTo>
                    <a:pt x="194361" y="159163"/>
                  </a:lnTo>
                  <a:lnTo>
                    <a:pt x="195726" y="156981"/>
                  </a:lnTo>
                  <a:lnTo>
                    <a:pt x="196908" y="154707"/>
                  </a:lnTo>
                  <a:lnTo>
                    <a:pt x="198090" y="152524"/>
                  </a:lnTo>
                  <a:lnTo>
                    <a:pt x="199273" y="150250"/>
                  </a:lnTo>
                  <a:lnTo>
                    <a:pt x="200273" y="147886"/>
                  </a:lnTo>
                  <a:lnTo>
                    <a:pt x="201364" y="145612"/>
                  </a:lnTo>
                  <a:lnTo>
                    <a:pt x="202274" y="143247"/>
                  </a:lnTo>
                  <a:lnTo>
                    <a:pt x="203183" y="140791"/>
                  </a:lnTo>
                  <a:lnTo>
                    <a:pt x="204093" y="138427"/>
                  </a:lnTo>
                  <a:lnTo>
                    <a:pt x="204821" y="135971"/>
                  </a:lnTo>
                  <a:lnTo>
                    <a:pt x="205548" y="133515"/>
                  </a:lnTo>
                  <a:lnTo>
                    <a:pt x="206276" y="130969"/>
                  </a:lnTo>
                  <a:lnTo>
                    <a:pt x="206912" y="128422"/>
                  </a:lnTo>
                  <a:lnTo>
                    <a:pt x="207458" y="125966"/>
                  </a:lnTo>
                  <a:lnTo>
                    <a:pt x="207913" y="123329"/>
                  </a:lnTo>
                  <a:lnTo>
                    <a:pt x="208368" y="120782"/>
                  </a:lnTo>
                  <a:lnTo>
                    <a:pt x="208731" y="118145"/>
                  </a:lnTo>
                  <a:lnTo>
                    <a:pt x="209004" y="115507"/>
                  </a:lnTo>
                  <a:lnTo>
                    <a:pt x="209277" y="112870"/>
                  </a:lnTo>
                  <a:lnTo>
                    <a:pt x="209459" y="110232"/>
                  </a:lnTo>
                  <a:lnTo>
                    <a:pt x="209550" y="107504"/>
                  </a:lnTo>
                  <a:lnTo>
                    <a:pt x="209550" y="104775"/>
                  </a:lnTo>
                  <a:lnTo>
                    <a:pt x="209550" y="102137"/>
                  </a:lnTo>
                  <a:lnTo>
                    <a:pt x="209459" y="99409"/>
                  </a:lnTo>
                  <a:lnTo>
                    <a:pt x="209277" y="96771"/>
                  </a:lnTo>
                  <a:lnTo>
                    <a:pt x="209004" y="94134"/>
                  </a:lnTo>
                  <a:lnTo>
                    <a:pt x="208731" y="91496"/>
                  </a:lnTo>
                  <a:lnTo>
                    <a:pt x="208368" y="88859"/>
                  </a:lnTo>
                  <a:lnTo>
                    <a:pt x="207913" y="86221"/>
                  </a:lnTo>
                  <a:lnTo>
                    <a:pt x="207458" y="83674"/>
                  </a:lnTo>
                  <a:lnTo>
                    <a:pt x="206912" y="81128"/>
                  </a:lnTo>
                  <a:lnTo>
                    <a:pt x="206276" y="78581"/>
                  </a:lnTo>
                  <a:lnTo>
                    <a:pt x="205548" y="76126"/>
                  </a:lnTo>
                  <a:lnTo>
                    <a:pt x="204821" y="73670"/>
                  </a:lnTo>
                  <a:lnTo>
                    <a:pt x="204093" y="71214"/>
                  </a:lnTo>
                  <a:lnTo>
                    <a:pt x="203183" y="68759"/>
                  </a:lnTo>
                  <a:lnTo>
                    <a:pt x="202274" y="66394"/>
                  </a:lnTo>
                  <a:lnTo>
                    <a:pt x="201364" y="64029"/>
                  </a:lnTo>
                  <a:lnTo>
                    <a:pt x="200273" y="61664"/>
                  </a:lnTo>
                  <a:lnTo>
                    <a:pt x="199273" y="59391"/>
                  </a:lnTo>
                  <a:lnTo>
                    <a:pt x="198090" y="57117"/>
                  </a:lnTo>
                  <a:lnTo>
                    <a:pt x="196908" y="54843"/>
                  </a:lnTo>
                  <a:lnTo>
                    <a:pt x="195726" y="52660"/>
                  </a:lnTo>
                  <a:lnTo>
                    <a:pt x="194361" y="50478"/>
                  </a:lnTo>
                  <a:lnTo>
                    <a:pt x="193088" y="48295"/>
                  </a:lnTo>
                  <a:lnTo>
                    <a:pt x="191633" y="46203"/>
                  </a:lnTo>
                  <a:lnTo>
                    <a:pt x="190268" y="44111"/>
                  </a:lnTo>
                  <a:lnTo>
                    <a:pt x="188722" y="42110"/>
                  </a:lnTo>
                  <a:lnTo>
                    <a:pt x="187176" y="40109"/>
                  </a:lnTo>
                  <a:lnTo>
                    <a:pt x="185630" y="38199"/>
                  </a:lnTo>
                  <a:lnTo>
                    <a:pt x="183993" y="36198"/>
                  </a:lnTo>
                  <a:lnTo>
                    <a:pt x="182356" y="34379"/>
                  </a:lnTo>
                  <a:lnTo>
                    <a:pt x="180628" y="32560"/>
                  </a:lnTo>
                  <a:lnTo>
                    <a:pt x="178900" y="30741"/>
                  </a:lnTo>
                  <a:lnTo>
                    <a:pt x="177081" y="28922"/>
                  </a:lnTo>
                  <a:lnTo>
                    <a:pt x="175262" y="27285"/>
                  </a:lnTo>
                  <a:lnTo>
                    <a:pt x="173352" y="25557"/>
                  </a:lnTo>
                  <a:lnTo>
                    <a:pt x="171442" y="23920"/>
                  </a:lnTo>
                  <a:lnTo>
                    <a:pt x="169441" y="22374"/>
                  </a:lnTo>
                  <a:lnTo>
                    <a:pt x="167440" y="20828"/>
                  </a:lnTo>
                  <a:lnTo>
                    <a:pt x="165439" y="19372"/>
                  </a:lnTo>
                  <a:lnTo>
                    <a:pt x="163347" y="17917"/>
                  </a:lnTo>
                  <a:lnTo>
                    <a:pt x="161255" y="16553"/>
                  </a:lnTo>
                  <a:lnTo>
                    <a:pt x="159163" y="15189"/>
                  </a:lnTo>
                  <a:lnTo>
                    <a:pt x="156981" y="13915"/>
                  </a:lnTo>
                  <a:lnTo>
                    <a:pt x="154707" y="12642"/>
                  </a:lnTo>
                  <a:lnTo>
                    <a:pt x="152524" y="11460"/>
                  </a:lnTo>
                  <a:lnTo>
                    <a:pt x="150250" y="10368"/>
                  </a:lnTo>
                  <a:lnTo>
                    <a:pt x="147886" y="9277"/>
                  </a:lnTo>
                  <a:lnTo>
                    <a:pt x="145612" y="8276"/>
                  </a:lnTo>
                  <a:lnTo>
                    <a:pt x="143247" y="7276"/>
                  </a:lnTo>
                  <a:lnTo>
                    <a:pt x="140791" y="6367"/>
                  </a:lnTo>
                  <a:lnTo>
                    <a:pt x="138427" y="5548"/>
                  </a:lnTo>
                  <a:lnTo>
                    <a:pt x="135971" y="4729"/>
                  </a:lnTo>
                  <a:lnTo>
                    <a:pt x="133515" y="4002"/>
                  </a:lnTo>
                  <a:lnTo>
                    <a:pt x="130969" y="3365"/>
                  </a:lnTo>
                  <a:lnTo>
                    <a:pt x="128422" y="2729"/>
                  </a:lnTo>
                  <a:lnTo>
                    <a:pt x="125876" y="2183"/>
                  </a:lnTo>
                  <a:lnTo>
                    <a:pt x="123329" y="1637"/>
                  </a:lnTo>
                  <a:lnTo>
                    <a:pt x="120782" y="1273"/>
                  </a:lnTo>
                  <a:lnTo>
                    <a:pt x="118145" y="910"/>
                  </a:lnTo>
                  <a:lnTo>
                    <a:pt x="115507" y="546"/>
                  </a:lnTo>
                  <a:lnTo>
                    <a:pt x="112870" y="364"/>
                  </a:lnTo>
                  <a:lnTo>
                    <a:pt x="110141" y="182"/>
                  </a:lnTo>
                  <a:lnTo>
                    <a:pt x="107504" y="91"/>
                  </a:lnTo>
                  <a:lnTo>
                    <a:pt x="104775" y="0"/>
                  </a:lnTo>
                  <a:close/>
                </a:path>
              </a:pathLst>
            </a:custGeom>
            <a:solidFill>
              <a:srgbClr val="CB2233">
                <a:alpha val="65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45"/>
            <p:cNvSpPr/>
            <p:nvPr/>
          </p:nvSpPr>
          <p:spPr>
            <a:xfrm>
              <a:off x="1629450" y="676950"/>
              <a:ext cx="4361100" cy="4361100"/>
            </a:xfrm>
            <a:custGeom>
              <a:rect b="b" l="l" r="r" t="t"/>
              <a:pathLst>
                <a:path extrusionOk="0" fill="none" h="174444" w="174444">
                  <a:moveTo>
                    <a:pt x="87222" y="0"/>
                  </a:moveTo>
                  <a:lnTo>
                    <a:pt x="87222" y="0"/>
                  </a:lnTo>
                  <a:lnTo>
                    <a:pt x="84948" y="91"/>
                  </a:lnTo>
                  <a:lnTo>
                    <a:pt x="82765" y="182"/>
                  </a:lnTo>
                  <a:lnTo>
                    <a:pt x="80492" y="273"/>
                  </a:lnTo>
                  <a:lnTo>
                    <a:pt x="78309" y="455"/>
                  </a:lnTo>
                  <a:lnTo>
                    <a:pt x="76126" y="728"/>
                  </a:lnTo>
                  <a:lnTo>
                    <a:pt x="73943" y="1001"/>
                  </a:lnTo>
                  <a:lnTo>
                    <a:pt x="71760" y="1365"/>
                  </a:lnTo>
                  <a:lnTo>
                    <a:pt x="69669" y="1819"/>
                  </a:lnTo>
                  <a:lnTo>
                    <a:pt x="65485" y="2729"/>
                  </a:lnTo>
                  <a:lnTo>
                    <a:pt x="61301" y="3911"/>
                  </a:lnTo>
                  <a:lnTo>
                    <a:pt x="57208" y="5276"/>
                  </a:lnTo>
                  <a:lnTo>
                    <a:pt x="53297" y="6913"/>
                  </a:lnTo>
                  <a:lnTo>
                    <a:pt x="49387" y="8641"/>
                  </a:lnTo>
                  <a:lnTo>
                    <a:pt x="45658" y="10551"/>
                  </a:lnTo>
                  <a:lnTo>
                    <a:pt x="42020" y="12643"/>
                  </a:lnTo>
                  <a:lnTo>
                    <a:pt x="38473" y="14916"/>
                  </a:lnTo>
                  <a:lnTo>
                    <a:pt x="35016" y="17372"/>
                  </a:lnTo>
                  <a:lnTo>
                    <a:pt x="31742" y="19919"/>
                  </a:lnTo>
                  <a:lnTo>
                    <a:pt x="28559" y="22647"/>
                  </a:lnTo>
                  <a:lnTo>
                    <a:pt x="25558" y="25558"/>
                  </a:lnTo>
                  <a:lnTo>
                    <a:pt x="22647" y="28559"/>
                  </a:lnTo>
                  <a:lnTo>
                    <a:pt x="19919" y="31742"/>
                  </a:lnTo>
                  <a:lnTo>
                    <a:pt x="17372" y="35107"/>
                  </a:lnTo>
                  <a:lnTo>
                    <a:pt x="14916" y="38473"/>
                  </a:lnTo>
                  <a:lnTo>
                    <a:pt x="12643" y="42020"/>
                  </a:lnTo>
                  <a:lnTo>
                    <a:pt x="10551" y="45658"/>
                  </a:lnTo>
                  <a:lnTo>
                    <a:pt x="8641" y="49478"/>
                  </a:lnTo>
                  <a:lnTo>
                    <a:pt x="6913" y="53297"/>
                  </a:lnTo>
                  <a:lnTo>
                    <a:pt x="5276" y="57299"/>
                  </a:lnTo>
                  <a:lnTo>
                    <a:pt x="3911" y="61301"/>
                  </a:lnTo>
                  <a:lnTo>
                    <a:pt x="2729" y="65485"/>
                  </a:lnTo>
                  <a:lnTo>
                    <a:pt x="1819" y="69669"/>
                  </a:lnTo>
                  <a:lnTo>
                    <a:pt x="1365" y="71851"/>
                  </a:lnTo>
                  <a:lnTo>
                    <a:pt x="1001" y="73943"/>
                  </a:lnTo>
                  <a:lnTo>
                    <a:pt x="728" y="76126"/>
                  </a:lnTo>
                  <a:lnTo>
                    <a:pt x="455" y="78309"/>
                  </a:lnTo>
                  <a:lnTo>
                    <a:pt x="273" y="80583"/>
                  </a:lnTo>
                  <a:lnTo>
                    <a:pt x="91" y="82765"/>
                  </a:lnTo>
                  <a:lnTo>
                    <a:pt x="0" y="85039"/>
                  </a:lnTo>
                  <a:lnTo>
                    <a:pt x="0" y="87222"/>
                  </a:lnTo>
                  <a:lnTo>
                    <a:pt x="0" y="87222"/>
                  </a:lnTo>
                  <a:lnTo>
                    <a:pt x="0" y="89496"/>
                  </a:lnTo>
                  <a:lnTo>
                    <a:pt x="91" y="91770"/>
                  </a:lnTo>
                  <a:lnTo>
                    <a:pt x="273" y="93952"/>
                  </a:lnTo>
                  <a:lnTo>
                    <a:pt x="455" y="96135"/>
                  </a:lnTo>
                  <a:lnTo>
                    <a:pt x="728" y="98318"/>
                  </a:lnTo>
                  <a:lnTo>
                    <a:pt x="1001" y="100501"/>
                  </a:lnTo>
                  <a:lnTo>
                    <a:pt x="1365" y="102684"/>
                  </a:lnTo>
                  <a:lnTo>
                    <a:pt x="1819" y="104866"/>
                  </a:lnTo>
                  <a:lnTo>
                    <a:pt x="2729" y="109050"/>
                  </a:lnTo>
                  <a:lnTo>
                    <a:pt x="3911" y="113234"/>
                  </a:lnTo>
                  <a:lnTo>
                    <a:pt x="5276" y="117236"/>
                  </a:lnTo>
                  <a:lnTo>
                    <a:pt x="6913" y="121238"/>
                  </a:lnTo>
                  <a:lnTo>
                    <a:pt x="8641" y="125057"/>
                  </a:lnTo>
                  <a:lnTo>
                    <a:pt x="10551" y="128786"/>
                  </a:lnTo>
                  <a:lnTo>
                    <a:pt x="12643" y="132515"/>
                  </a:lnTo>
                  <a:lnTo>
                    <a:pt x="14916" y="136062"/>
                  </a:lnTo>
                  <a:lnTo>
                    <a:pt x="17372" y="139428"/>
                  </a:lnTo>
                  <a:lnTo>
                    <a:pt x="19919" y="142702"/>
                  </a:lnTo>
                  <a:lnTo>
                    <a:pt x="22647" y="145885"/>
                  </a:lnTo>
                  <a:lnTo>
                    <a:pt x="25558" y="148886"/>
                  </a:lnTo>
                  <a:lnTo>
                    <a:pt x="28559" y="151797"/>
                  </a:lnTo>
                  <a:lnTo>
                    <a:pt x="31742" y="154525"/>
                  </a:lnTo>
                  <a:lnTo>
                    <a:pt x="35016" y="157163"/>
                  </a:lnTo>
                  <a:lnTo>
                    <a:pt x="38473" y="159619"/>
                  </a:lnTo>
                  <a:lnTo>
                    <a:pt x="42020" y="161892"/>
                  </a:lnTo>
                  <a:lnTo>
                    <a:pt x="45658" y="163984"/>
                  </a:lnTo>
                  <a:lnTo>
                    <a:pt x="49387" y="165894"/>
                  </a:lnTo>
                  <a:lnTo>
                    <a:pt x="53297" y="167622"/>
                  </a:lnTo>
                  <a:lnTo>
                    <a:pt x="57208" y="169168"/>
                  </a:lnTo>
                  <a:lnTo>
                    <a:pt x="61301" y="170533"/>
                  </a:lnTo>
                  <a:lnTo>
                    <a:pt x="65485" y="171715"/>
                  </a:lnTo>
                  <a:lnTo>
                    <a:pt x="69669" y="172715"/>
                  </a:lnTo>
                  <a:lnTo>
                    <a:pt x="71760" y="173079"/>
                  </a:lnTo>
                  <a:lnTo>
                    <a:pt x="73943" y="173443"/>
                  </a:lnTo>
                  <a:lnTo>
                    <a:pt x="76126" y="173807"/>
                  </a:lnTo>
                  <a:lnTo>
                    <a:pt x="78309" y="173989"/>
                  </a:lnTo>
                  <a:lnTo>
                    <a:pt x="80492" y="174262"/>
                  </a:lnTo>
                  <a:lnTo>
                    <a:pt x="82765" y="174353"/>
                  </a:lnTo>
                  <a:lnTo>
                    <a:pt x="84948" y="174444"/>
                  </a:lnTo>
                  <a:lnTo>
                    <a:pt x="87222" y="174444"/>
                  </a:lnTo>
                  <a:lnTo>
                    <a:pt x="87222" y="174444"/>
                  </a:lnTo>
                  <a:lnTo>
                    <a:pt x="89496" y="174444"/>
                  </a:lnTo>
                  <a:lnTo>
                    <a:pt x="91770" y="174353"/>
                  </a:lnTo>
                  <a:lnTo>
                    <a:pt x="93952" y="174262"/>
                  </a:lnTo>
                  <a:lnTo>
                    <a:pt x="96135" y="173989"/>
                  </a:lnTo>
                  <a:lnTo>
                    <a:pt x="98318" y="173807"/>
                  </a:lnTo>
                  <a:lnTo>
                    <a:pt x="100501" y="173443"/>
                  </a:lnTo>
                  <a:lnTo>
                    <a:pt x="102684" y="173079"/>
                  </a:lnTo>
                  <a:lnTo>
                    <a:pt x="104775" y="172715"/>
                  </a:lnTo>
                  <a:lnTo>
                    <a:pt x="109050" y="171715"/>
                  </a:lnTo>
                  <a:lnTo>
                    <a:pt x="113143" y="170533"/>
                  </a:lnTo>
                  <a:lnTo>
                    <a:pt x="117236" y="169168"/>
                  </a:lnTo>
                  <a:lnTo>
                    <a:pt x="121147" y="167622"/>
                  </a:lnTo>
                  <a:lnTo>
                    <a:pt x="125057" y="165894"/>
                  </a:lnTo>
                  <a:lnTo>
                    <a:pt x="128786" y="163984"/>
                  </a:lnTo>
                  <a:lnTo>
                    <a:pt x="132424" y="161892"/>
                  </a:lnTo>
                  <a:lnTo>
                    <a:pt x="135971" y="159619"/>
                  </a:lnTo>
                  <a:lnTo>
                    <a:pt x="139428" y="157163"/>
                  </a:lnTo>
                  <a:lnTo>
                    <a:pt x="142702" y="154525"/>
                  </a:lnTo>
                  <a:lnTo>
                    <a:pt x="145885" y="151797"/>
                  </a:lnTo>
                  <a:lnTo>
                    <a:pt x="148886" y="148886"/>
                  </a:lnTo>
                  <a:lnTo>
                    <a:pt x="151797" y="145885"/>
                  </a:lnTo>
                  <a:lnTo>
                    <a:pt x="154525" y="142702"/>
                  </a:lnTo>
                  <a:lnTo>
                    <a:pt x="157163" y="139428"/>
                  </a:lnTo>
                  <a:lnTo>
                    <a:pt x="159528" y="136062"/>
                  </a:lnTo>
                  <a:lnTo>
                    <a:pt x="161801" y="132515"/>
                  </a:lnTo>
                  <a:lnTo>
                    <a:pt x="163893" y="128786"/>
                  </a:lnTo>
                  <a:lnTo>
                    <a:pt x="165894" y="125057"/>
                  </a:lnTo>
                  <a:lnTo>
                    <a:pt x="167622" y="121238"/>
                  </a:lnTo>
                  <a:lnTo>
                    <a:pt x="169168" y="117236"/>
                  </a:lnTo>
                  <a:lnTo>
                    <a:pt x="170533" y="113234"/>
                  </a:lnTo>
                  <a:lnTo>
                    <a:pt x="171715" y="109050"/>
                  </a:lnTo>
                  <a:lnTo>
                    <a:pt x="172715" y="104866"/>
                  </a:lnTo>
                  <a:lnTo>
                    <a:pt x="173079" y="102684"/>
                  </a:lnTo>
                  <a:lnTo>
                    <a:pt x="173443" y="100501"/>
                  </a:lnTo>
                  <a:lnTo>
                    <a:pt x="173807" y="98318"/>
                  </a:lnTo>
                  <a:lnTo>
                    <a:pt x="173989" y="96135"/>
                  </a:lnTo>
                  <a:lnTo>
                    <a:pt x="174171" y="93952"/>
                  </a:lnTo>
                  <a:lnTo>
                    <a:pt x="174353" y="91770"/>
                  </a:lnTo>
                  <a:lnTo>
                    <a:pt x="174444" y="89496"/>
                  </a:lnTo>
                  <a:lnTo>
                    <a:pt x="174444" y="87222"/>
                  </a:lnTo>
                  <a:lnTo>
                    <a:pt x="174444" y="87222"/>
                  </a:lnTo>
                  <a:lnTo>
                    <a:pt x="174444" y="85039"/>
                  </a:lnTo>
                  <a:lnTo>
                    <a:pt x="174353" y="82765"/>
                  </a:lnTo>
                  <a:lnTo>
                    <a:pt x="174171" y="80583"/>
                  </a:lnTo>
                  <a:lnTo>
                    <a:pt x="173989" y="78309"/>
                  </a:lnTo>
                  <a:lnTo>
                    <a:pt x="173807" y="76126"/>
                  </a:lnTo>
                  <a:lnTo>
                    <a:pt x="173443" y="73943"/>
                  </a:lnTo>
                  <a:lnTo>
                    <a:pt x="173079" y="71851"/>
                  </a:lnTo>
                  <a:lnTo>
                    <a:pt x="172715" y="69669"/>
                  </a:lnTo>
                  <a:lnTo>
                    <a:pt x="171715" y="65485"/>
                  </a:lnTo>
                  <a:lnTo>
                    <a:pt x="170533" y="61301"/>
                  </a:lnTo>
                  <a:lnTo>
                    <a:pt x="169168" y="57299"/>
                  </a:lnTo>
                  <a:lnTo>
                    <a:pt x="167622" y="53297"/>
                  </a:lnTo>
                  <a:lnTo>
                    <a:pt x="165894" y="49478"/>
                  </a:lnTo>
                  <a:lnTo>
                    <a:pt x="163893" y="45658"/>
                  </a:lnTo>
                  <a:lnTo>
                    <a:pt x="161801" y="42020"/>
                  </a:lnTo>
                  <a:lnTo>
                    <a:pt x="159528" y="38473"/>
                  </a:lnTo>
                  <a:lnTo>
                    <a:pt x="157163" y="35107"/>
                  </a:lnTo>
                  <a:lnTo>
                    <a:pt x="154525" y="31742"/>
                  </a:lnTo>
                  <a:lnTo>
                    <a:pt x="151797" y="28559"/>
                  </a:lnTo>
                  <a:lnTo>
                    <a:pt x="148886" y="25558"/>
                  </a:lnTo>
                  <a:lnTo>
                    <a:pt x="145885" y="22647"/>
                  </a:lnTo>
                  <a:lnTo>
                    <a:pt x="142702" y="19919"/>
                  </a:lnTo>
                  <a:lnTo>
                    <a:pt x="139428" y="17372"/>
                  </a:lnTo>
                  <a:lnTo>
                    <a:pt x="135971" y="14916"/>
                  </a:lnTo>
                  <a:lnTo>
                    <a:pt x="132424" y="12643"/>
                  </a:lnTo>
                  <a:lnTo>
                    <a:pt x="128786" y="10551"/>
                  </a:lnTo>
                  <a:lnTo>
                    <a:pt x="125057" y="8641"/>
                  </a:lnTo>
                  <a:lnTo>
                    <a:pt x="121147" y="6913"/>
                  </a:lnTo>
                  <a:lnTo>
                    <a:pt x="117236" y="5276"/>
                  </a:lnTo>
                  <a:lnTo>
                    <a:pt x="113143" y="3911"/>
                  </a:lnTo>
                  <a:lnTo>
                    <a:pt x="109050" y="2729"/>
                  </a:lnTo>
                  <a:lnTo>
                    <a:pt x="104775" y="1819"/>
                  </a:lnTo>
                  <a:lnTo>
                    <a:pt x="102684" y="1365"/>
                  </a:lnTo>
                  <a:lnTo>
                    <a:pt x="100501" y="1001"/>
                  </a:lnTo>
                  <a:lnTo>
                    <a:pt x="98318" y="728"/>
                  </a:lnTo>
                  <a:lnTo>
                    <a:pt x="96135" y="455"/>
                  </a:lnTo>
                  <a:lnTo>
                    <a:pt x="93952" y="273"/>
                  </a:lnTo>
                  <a:lnTo>
                    <a:pt x="91770" y="182"/>
                  </a:lnTo>
                  <a:lnTo>
                    <a:pt x="89496" y="91"/>
                  </a:lnTo>
                  <a:lnTo>
                    <a:pt x="87222" y="0"/>
                  </a:lnTo>
                </a:path>
              </a:pathLst>
            </a:custGeom>
            <a:solidFill>
              <a:srgbClr val="CB2233">
                <a:alpha val="65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45"/>
            <p:cNvSpPr/>
            <p:nvPr/>
          </p:nvSpPr>
          <p:spPr>
            <a:xfrm>
              <a:off x="1190625" y="238125"/>
              <a:ext cx="5238750" cy="5238750"/>
            </a:xfrm>
            <a:custGeom>
              <a:rect b="b" l="l" r="r" t="t"/>
              <a:pathLst>
                <a:path extrusionOk="0" fill="none" h="209550" w="209550">
                  <a:moveTo>
                    <a:pt x="209550" y="104775"/>
                  </a:moveTo>
                  <a:lnTo>
                    <a:pt x="209550" y="104775"/>
                  </a:lnTo>
                  <a:lnTo>
                    <a:pt x="209550" y="107504"/>
                  </a:lnTo>
                  <a:lnTo>
                    <a:pt x="209459" y="110232"/>
                  </a:lnTo>
                  <a:lnTo>
                    <a:pt x="209277" y="112870"/>
                  </a:lnTo>
                  <a:lnTo>
                    <a:pt x="209004" y="115507"/>
                  </a:lnTo>
                  <a:lnTo>
                    <a:pt x="208731" y="118145"/>
                  </a:lnTo>
                  <a:lnTo>
                    <a:pt x="208368" y="120782"/>
                  </a:lnTo>
                  <a:lnTo>
                    <a:pt x="207913" y="123329"/>
                  </a:lnTo>
                  <a:lnTo>
                    <a:pt x="207458" y="125966"/>
                  </a:lnTo>
                  <a:lnTo>
                    <a:pt x="206912" y="128422"/>
                  </a:lnTo>
                  <a:lnTo>
                    <a:pt x="206276" y="130969"/>
                  </a:lnTo>
                  <a:lnTo>
                    <a:pt x="205548" y="133515"/>
                  </a:lnTo>
                  <a:lnTo>
                    <a:pt x="204821" y="135971"/>
                  </a:lnTo>
                  <a:lnTo>
                    <a:pt x="204093" y="138427"/>
                  </a:lnTo>
                  <a:lnTo>
                    <a:pt x="203183" y="140791"/>
                  </a:lnTo>
                  <a:lnTo>
                    <a:pt x="202274" y="143247"/>
                  </a:lnTo>
                  <a:lnTo>
                    <a:pt x="201364" y="145612"/>
                  </a:lnTo>
                  <a:lnTo>
                    <a:pt x="200273" y="147886"/>
                  </a:lnTo>
                  <a:lnTo>
                    <a:pt x="199273" y="150250"/>
                  </a:lnTo>
                  <a:lnTo>
                    <a:pt x="198090" y="152524"/>
                  </a:lnTo>
                  <a:lnTo>
                    <a:pt x="196908" y="154707"/>
                  </a:lnTo>
                  <a:lnTo>
                    <a:pt x="195726" y="156981"/>
                  </a:lnTo>
                  <a:lnTo>
                    <a:pt x="194361" y="159163"/>
                  </a:lnTo>
                  <a:lnTo>
                    <a:pt x="193088" y="161255"/>
                  </a:lnTo>
                  <a:lnTo>
                    <a:pt x="191633" y="163347"/>
                  </a:lnTo>
                  <a:lnTo>
                    <a:pt x="190268" y="165439"/>
                  </a:lnTo>
                  <a:lnTo>
                    <a:pt x="188722" y="167531"/>
                  </a:lnTo>
                  <a:lnTo>
                    <a:pt x="187176" y="169532"/>
                  </a:lnTo>
                  <a:lnTo>
                    <a:pt x="185630" y="171442"/>
                  </a:lnTo>
                  <a:lnTo>
                    <a:pt x="183993" y="173352"/>
                  </a:lnTo>
                  <a:lnTo>
                    <a:pt x="182356" y="175262"/>
                  </a:lnTo>
                  <a:lnTo>
                    <a:pt x="180628" y="177081"/>
                  </a:lnTo>
                  <a:lnTo>
                    <a:pt x="178900" y="178900"/>
                  </a:lnTo>
                  <a:lnTo>
                    <a:pt x="177081" y="180628"/>
                  </a:lnTo>
                  <a:lnTo>
                    <a:pt x="175262" y="182356"/>
                  </a:lnTo>
                  <a:lnTo>
                    <a:pt x="173352" y="183993"/>
                  </a:lnTo>
                  <a:lnTo>
                    <a:pt x="171442" y="185630"/>
                  </a:lnTo>
                  <a:lnTo>
                    <a:pt x="169441" y="187267"/>
                  </a:lnTo>
                  <a:lnTo>
                    <a:pt x="167440" y="188722"/>
                  </a:lnTo>
                  <a:lnTo>
                    <a:pt x="165439" y="190268"/>
                  </a:lnTo>
                  <a:lnTo>
                    <a:pt x="163347" y="191724"/>
                  </a:lnTo>
                  <a:lnTo>
                    <a:pt x="161255" y="193088"/>
                  </a:lnTo>
                  <a:lnTo>
                    <a:pt x="159163" y="194452"/>
                  </a:lnTo>
                  <a:lnTo>
                    <a:pt x="156981" y="195726"/>
                  </a:lnTo>
                  <a:lnTo>
                    <a:pt x="154707" y="196908"/>
                  </a:lnTo>
                  <a:lnTo>
                    <a:pt x="152524" y="198090"/>
                  </a:lnTo>
                  <a:lnTo>
                    <a:pt x="150250" y="199273"/>
                  </a:lnTo>
                  <a:lnTo>
                    <a:pt x="147886" y="200364"/>
                  </a:lnTo>
                  <a:lnTo>
                    <a:pt x="145612" y="201364"/>
                  </a:lnTo>
                  <a:lnTo>
                    <a:pt x="143247" y="202274"/>
                  </a:lnTo>
                  <a:lnTo>
                    <a:pt x="140791" y="203183"/>
                  </a:lnTo>
                  <a:lnTo>
                    <a:pt x="138427" y="204093"/>
                  </a:lnTo>
                  <a:lnTo>
                    <a:pt x="135971" y="204912"/>
                  </a:lnTo>
                  <a:lnTo>
                    <a:pt x="133515" y="205639"/>
                  </a:lnTo>
                  <a:lnTo>
                    <a:pt x="130969" y="206276"/>
                  </a:lnTo>
                  <a:lnTo>
                    <a:pt x="128422" y="206912"/>
                  </a:lnTo>
                  <a:lnTo>
                    <a:pt x="125876" y="207458"/>
                  </a:lnTo>
                  <a:lnTo>
                    <a:pt x="123329" y="207913"/>
                  </a:lnTo>
                  <a:lnTo>
                    <a:pt x="120782" y="208368"/>
                  </a:lnTo>
                  <a:lnTo>
                    <a:pt x="118145" y="208731"/>
                  </a:lnTo>
                  <a:lnTo>
                    <a:pt x="115507" y="209004"/>
                  </a:lnTo>
                  <a:lnTo>
                    <a:pt x="112870" y="209277"/>
                  </a:lnTo>
                  <a:lnTo>
                    <a:pt x="110141" y="209459"/>
                  </a:lnTo>
                  <a:lnTo>
                    <a:pt x="107504" y="209550"/>
                  </a:lnTo>
                  <a:lnTo>
                    <a:pt x="104775" y="209550"/>
                  </a:lnTo>
                  <a:lnTo>
                    <a:pt x="104775" y="209550"/>
                  </a:lnTo>
                  <a:lnTo>
                    <a:pt x="102046" y="209550"/>
                  </a:lnTo>
                  <a:lnTo>
                    <a:pt x="99409" y="209459"/>
                  </a:lnTo>
                  <a:lnTo>
                    <a:pt x="96771" y="209277"/>
                  </a:lnTo>
                  <a:lnTo>
                    <a:pt x="94043" y="209004"/>
                  </a:lnTo>
                  <a:lnTo>
                    <a:pt x="91405" y="208731"/>
                  </a:lnTo>
                  <a:lnTo>
                    <a:pt x="88859" y="208368"/>
                  </a:lnTo>
                  <a:lnTo>
                    <a:pt x="86221" y="207913"/>
                  </a:lnTo>
                  <a:lnTo>
                    <a:pt x="83674" y="207458"/>
                  </a:lnTo>
                  <a:lnTo>
                    <a:pt x="81128" y="206912"/>
                  </a:lnTo>
                  <a:lnTo>
                    <a:pt x="78581" y="206276"/>
                  </a:lnTo>
                  <a:lnTo>
                    <a:pt x="76126" y="205639"/>
                  </a:lnTo>
                  <a:lnTo>
                    <a:pt x="73670" y="204912"/>
                  </a:lnTo>
                  <a:lnTo>
                    <a:pt x="71214" y="204093"/>
                  </a:lnTo>
                  <a:lnTo>
                    <a:pt x="68759" y="203183"/>
                  </a:lnTo>
                  <a:lnTo>
                    <a:pt x="66394" y="202274"/>
                  </a:lnTo>
                  <a:lnTo>
                    <a:pt x="64029" y="201364"/>
                  </a:lnTo>
                  <a:lnTo>
                    <a:pt x="61664" y="200364"/>
                  </a:lnTo>
                  <a:lnTo>
                    <a:pt x="59391" y="199273"/>
                  </a:lnTo>
                  <a:lnTo>
                    <a:pt x="57117" y="198090"/>
                  </a:lnTo>
                  <a:lnTo>
                    <a:pt x="54843" y="196908"/>
                  </a:lnTo>
                  <a:lnTo>
                    <a:pt x="52660" y="195726"/>
                  </a:lnTo>
                  <a:lnTo>
                    <a:pt x="50478" y="194452"/>
                  </a:lnTo>
                  <a:lnTo>
                    <a:pt x="48295" y="193088"/>
                  </a:lnTo>
                  <a:lnTo>
                    <a:pt x="46203" y="191724"/>
                  </a:lnTo>
                  <a:lnTo>
                    <a:pt x="44111" y="190268"/>
                  </a:lnTo>
                  <a:lnTo>
                    <a:pt x="42110" y="188722"/>
                  </a:lnTo>
                  <a:lnTo>
                    <a:pt x="40109" y="187267"/>
                  </a:lnTo>
                  <a:lnTo>
                    <a:pt x="38108" y="185630"/>
                  </a:lnTo>
                  <a:lnTo>
                    <a:pt x="36198" y="183993"/>
                  </a:lnTo>
                  <a:lnTo>
                    <a:pt x="34379" y="182356"/>
                  </a:lnTo>
                  <a:lnTo>
                    <a:pt x="32469" y="180628"/>
                  </a:lnTo>
                  <a:lnTo>
                    <a:pt x="30741" y="178900"/>
                  </a:lnTo>
                  <a:lnTo>
                    <a:pt x="28922" y="177081"/>
                  </a:lnTo>
                  <a:lnTo>
                    <a:pt x="27194" y="175262"/>
                  </a:lnTo>
                  <a:lnTo>
                    <a:pt x="25557" y="173352"/>
                  </a:lnTo>
                  <a:lnTo>
                    <a:pt x="23920" y="171442"/>
                  </a:lnTo>
                  <a:lnTo>
                    <a:pt x="22374" y="169532"/>
                  </a:lnTo>
                  <a:lnTo>
                    <a:pt x="20828" y="167531"/>
                  </a:lnTo>
                  <a:lnTo>
                    <a:pt x="19372" y="165439"/>
                  </a:lnTo>
                  <a:lnTo>
                    <a:pt x="17917" y="163347"/>
                  </a:lnTo>
                  <a:lnTo>
                    <a:pt x="16553" y="161255"/>
                  </a:lnTo>
                  <a:lnTo>
                    <a:pt x="15189" y="159163"/>
                  </a:lnTo>
                  <a:lnTo>
                    <a:pt x="13915" y="156981"/>
                  </a:lnTo>
                  <a:lnTo>
                    <a:pt x="12642" y="154707"/>
                  </a:lnTo>
                  <a:lnTo>
                    <a:pt x="11460" y="152524"/>
                  </a:lnTo>
                  <a:lnTo>
                    <a:pt x="10368" y="150250"/>
                  </a:lnTo>
                  <a:lnTo>
                    <a:pt x="9277" y="147886"/>
                  </a:lnTo>
                  <a:lnTo>
                    <a:pt x="8276" y="145612"/>
                  </a:lnTo>
                  <a:lnTo>
                    <a:pt x="7276" y="143247"/>
                  </a:lnTo>
                  <a:lnTo>
                    <a:pt x="6367" y="140791"/>
                  </a:lnTo>
                  <a:lnTo>
                    <a:pt x="5548" y="138427"/>
                  </a:lnTo>
                  <a:lnTo>
                    <a:pt x="4729" y="135971"/>
                  </a:lnTo>
                  <a:lnTo>
                    <a:pt x="4002" y="133515"/>
                  </a:lnTo>
                  <a:lnTo>
                    <a:pt x="3274" y="130969"/>
                  </a:lnTo>
                  <a:lnTo>
                    <a:pt x="2729" y="128422"/>
                  </a:lnTo>
                  <a:lnTo>
                    <a:pt x="2183" y="125966"/>
                  </a:lnTo>
                  <a:lnTo>
                    <a:pt x="1637" y="123329"/>
                  </a:lnTo>
                  <a:lnTo>
                    <a:pt x="1182" y="120782"/>
                  </a:lnTo>
                  <a:lnTo>
                    <a:pt x="819" y="118145"/>
                  </a:lnTo>
                  <a:lnTo>
                    <a:pt x="546" y="115507"/>
                  </a:lnTo>
                  <a:lnTo>
                    <a:pt x="364" y="112870"/>
                  </a:lnTo>
                  <a:lnTo>
                    <a:pt x="182" y="110232"/>
                  </a:lnTo>
                  <a:lnTo>
                    <a:pt x="91" y="107504"/>
                  </a:lnTo>
                  <a:lnTo>
                    <a:pt x="0" y="104775"/>
                  </a:lnTo>
                  <a:lnTo>
                    <a:pt x="0" y="104775"/>
                  </a:lnTo>
                  <a:lnTo>
                    <a:pt x="91" y="102137"/>
                  </a:lnTo>
                  <a:lnTo>
                    <a:pt x="182" y="99409"/>
                  </a:lnTo>
                  <a:lnTo>
                    <a:pt x="364" y="96771"/>
                  </a:lnTo>
                  <a:lnTo>
                    <a:pt x="546" y="94134"/>
                  </a:lnTo>
                  <a:lnTo>
                    <a:pt x="819" y="91496"/>
                  </a:lnTo>
                  <a:lnTo>
                    <a:pt x="1182" y="88859"/>
                  </a:lnTo>
                  <a:lnTo>
                    <a:pt x="1637" y="86221"/>
                  </a:lnTo>
                  <a:lnTo>
                    <a:pt x="2183" y="83674"/>
                  </a:lnTo>
                  <a:lnTo>
                    <a:pt x="2729" y="81128"/>
                  </a:lnTo>
                  <a:lnTo>
                    <a:pt x="3274" y="78581"/>
                  </a:lnTo>
                  <a:lnTo>
                    <a:pt x="4002" y="76126"/>
                  </a:lnTo>
                  <a:lnTo>
                    <a:pt x="4729" y="73670"/>
                  </a:lnTo>
                  <a:lnTo>
                    <a:pt x="5548" y="71214"/>
                  </a:lnTo>
                  <a:lnTo>
                    <a:pt x="6367" y="68759"/>
                  </a:lnTo>
                  <a:lnTo>
                    <a:pt x="7276" y="66394"/>
                  </a:lnTo>
                  <a:lnTo>
                    <a:pt x="8276" y="64029"/>
                  </a:lnTo>
                  <a:lnTo>
                    <a:pt x="9277" y="61664"/>
                  </a:lnTo>
                  <a:lnTo>
                    <a:pt x="10368" y="59391"/>
                  </a:lnTo>
                  <a:lnTo>
                    <a:pt x="11460" y="57117"/>
                  </a:lnTo>
                  <a:lnTo>
                    <a:pt x="12642" y="54843"/>
                  </a:lnTo>
                  <a:lnTo>
                    <a:pt x="13915" y="52660"/>
                  </a:lnTo>
                  <a:lnTo>
                    <a:pt x="15189" y="50478"/>
                  </a:lnTo>
                  <a:lnTo>
                    <a:pt x="16553" y="48295"/>
                  </a:lnTo>
                  <a:lnTo>
                    <a:pt x="17917" y="46203"/>
                  </a:lnTo>
                  <a:lnTo>
                    <a:pt x="19372" y="44111"/>
                  </a:lnTo>
                  <a:lnTo>
                    <a:pt x="20828" y="42110"/>
                  </a:lnTo>
                  <a:lnTo>
                    <a:pt x="22374" y="40109"/>
                  </a:lnTo>
                  <a:lnTo>
                    <a:pt x="23920" y="38199"/>
                  </a:lnTo>
                  <a:lnTo>
                    <a:pt x="25557" y="36198"/>
                  </a:lnTo>
                  <a:lnTo>
                    <a:pt x="27194" y="34379"/>
                  </a:lnTo>
                  <a:lnTo>
                    <a:pt x="28922" y="32560"/>
                  </a:lnTo>
                  <a:lnTo>
                    <a:pt x="30741" y="30741"/>
                  </a:lnTo>
                  <a:lnTo>
                    <a:pt x="32469" y="28922"/>
                  </a:lnTo>
                  <a:lnTo>
                    <a:pt x="34379" y="27285"/>
                  </a:lnTo>
                  <a:lnTo>
                    <a:pt x="36198" y="25557"/>
                  </a:lnTo>
                  <a:lnTo>
                    <a:pt x="38108" y="23920"/>
                  </a:lnTo>
                  <a:lnTo>
                    <a:pt x="40109" y="22374"/>
                  </a:lnTo>
                  <a:lnTo>
                    <a:pt x="42110" y="20828"/>
                  </a:lnTo>
                  <a:lnTo>
                    <a:pt x="44111" y="19372"/>
                  </a:lnTo>
                  <a:lnTo>
                    <a:pt x="46203" y="17917"/>
                  </a:lnTo>
                  <a:lnTo>
                    <a:pt x="48295" y="16553"/>
                  </a:lnTo>
                  <a:lnTo>
                    <a:pt x="50478" y="15189"/>
                  </a:lnTo>
                  <a:lnTo>
                    <a:pt x="52660" y="13915"/>
                  </a:lnTo>
                  <a:lnTo>
                    <a:pt x="54843" y="12642"/>
                  </a:lnTo>
                  <a:lnTo>
                    <a:pt x="57117" y="11460"/>
                  </a:lnTo>
                  <a:lnTo>
                    <a:pt x="59391" y="10368"/>
                  </a:lnTo>
                  <a:lnTo>
                    <a:pt x="61664" y="9277"/>
                  </a:lnTo>
                  <a:lnTo>
                    <a:pt x="64029" y="8276"/>
                  </a:lnTo>
                  <a:lnTo>
                    <a:pt x="66394" y="7276"/>
                  </a:lnTo>
                  <a:lnTo>
                    <a:pt x="68759" y="6367"/>
                  </a:lnTo>
                  <a:lnTo>
                    <a:pt x="71214" y="5548"/>
                  </a:lnTo>
                  <a:lnTo>
                    <a:pt x="73670" y="4729"/>
                  </a:lnTo>
                  <a:lnTo>
                    <a:pt x="76126" y="4002"/>
                  </a:lnTo>
                  <a:lnTo>
                    <a:pt x="78581" y="3365"/>
                  </a:lnTo>
                  <a:lnTo>
                    <a:pt x="81128" y="2729"/>
                  </a:lnTo>
                  <a:lnTo>
                    <a:pt x="83674" y="2183"/>
                  </a:lnTo>
                  <a:lnTo>
                    <a:pt x="86221" y="1637"/>
                  </a:lnTo>
                  <a:lnTo>
                    <a:pt x="88859" y="1273"/>
                  </a:lnTo>
                  <a:lnTo>
                    <a:pt x="91405" y="910"/>
                  </a:lnTo>
                  <a:lnTo>
                    <a:pt x="94043" y="546"/>
                  </a:lnTo>
                  <a:lnTo>
                    <a:pt x="96771" y="364"/>
                  </a:lnTo>
                  <a:lnTo>
                    <a:pt x="99409" y="182"/>
                  </a:lnTo>
                  <a:lnTo>
                    <a:pt x="102046" y="91"/>
                  </a:lnTo>
                  <a:lnTo>
                    <a:pt x="104775" y="0"/>
                  </a:lnTo>
                  <a:lnTo>
                    <a:pt x="104775" y="0"/>
                  </a:lnTo>
                  <a:lnTo>
                    <a:pt x="107504" y="91"/>
                  </a:lnTo>
                  <a:lnTo>
                    <a:pt x="110141" y="182"/>
                  </a:lnTo>
                  <a:lnTo>
                    <a:pt x="112870" y="364"/>
                  </a:lnTo>
                  <a:lnTo>
                    <a:pt x="115507" y="546"/>
                  </a:lnTo>
                  <a:lnTo>
                    <a:pt x="118145" y="910"/>
                  </a:lnTo>
                  <a:lnTo>
                    <a:pt x="120782" y="1273"/>
                  </a:lnTo>
                  <a:lnTo>
                    <a:pt x="123329" y="1637"/>
                  </a:lnTo>
                  <a:lnTo>
                    <a:pt x="125876" y="2183"/>
                  </a:lnTo>
                  <a:lnTo>
                    <a:pt x="128422" y="2729"/>
                  </a:lnTo>
                  <a:lnTo>
                    <a:pt x="130969" y="3365"/>
                  </a:lnTo>
                  <a:lnTo>
                    <a:pt x="133515" y="4002"/>
                  </a:lnTo>
                  <a:lnTo>
                    <a:pt x="135971" y="4729"/>
                  </a:lnTo>
                  <a:lnTo>
                    <a:pt x="138427" y="5548"/>
                  </a:lnTo>
                  <a:lnTo>
                    <a:pt x="140791" y="6367"/>
                  </a:lnTo>
                  <a:lnTo>
                    <a:pt x="143247" y="7276"/>
                  </a:lnTo>
                  <a:lnTo>
                    <a:pt x="145612" y="8276"/>
                  </a:lnTo>
                  <a:lnTo>
                    <a:pt x="147886" y="9277"/>
                  </a:lnTo>
                  <a:lnTo>
                    <a:pt x="150250" y="10368"/>
                  </a:lnTo>
                  <a:lnTo>
                    <a:pt x="152524" y="11460"/>
                  </a:lnTo>
                  <a:lnTo>
                    <a:pt x="154707" y="12642"/>
                  </a:lnTo>
                  <a:lnTo>
                    <a:pt x="156981" y="13915"/>
                  </a:lnTo>
                  <a:lnTo>
                    <a:pt x="159163" y="15189"/>
                  </a:lnTo>
                  <a:lnTo>
                    <a:pt x="161255" y="16553"/>
                  </a:lnTo>
                  <a:lnTo>
                    <a:pt x="163347" y="17917"/>
                  </a:lnTo>
                  <a:lnTo>
                    <a:pt x="165439" y="19372"/>
                  </a:lnTo>
                  <a:lnTo>
                    <a:pt x="167440" y="20828"/>
                  </a:lnTo>
                  <a:lnTo>
                    <a:pt x="169441" y="22374"/>
                  </a:lnTo>
                  <a:lnTo>
                    <a:pt x="171442" y="23920"/>
                  </a:lnTo>
                  <a:lnTo>
                    <a:pt x="173352" y="25557"/>
                  </a:lnTo>
                  <a:lnTo>
                    <a:pt x="175262" y="27285"/>
                  </a:lnTo>
                  <a:lnTo>
                    <a:pt x="177081" y="28922"/>
                  </a:lnTo>
                  <a:lnTo>
                    <a:pt x="178900" y="30741"/>
                  </a:lnTo>
                  <a:lnTo>
                    <a:pt x="180628" y="32560"/>
                  </a:lnTo>
                  <a:lnTo>
                    <a:pt x="182356" y="34379"/>
                  </a:lnTo>
                  <a:lnTo>
                    <a:pt x="183993" y="36198"/>
                  </a:lnTo>
                  <a:lnTo>
                    <a:pt x="185630" y="38199"/>
                  </a:lnTo>
                  <a:lnTo>
                    <a:pt x="187176" y="40109"/>
                  </a:lnTo>
                  <a:lnTo>
                    <a:pt x="188722" y="42110"/>
                  </a:lnTo>
                  <a:lnTo>
                    <a:pt x="190268" y="44111"/>
                  </a:lnTo>
                  <a:lnTo>
                    <a:pt x="191633" y="46203"/>
                  </a:lnTo>
                  <a:lnTo>
                    <a:pt x="193088" y="48295"/>
                  </a:lnTo>
                  <a:lnTo>
                    <a:pt x="194361" y="50478"/>
                  </a:lnTo>
                  <a:lnTo>
                    <a:pt x="195726" y="52660"/>
                  </a:lnTo>
                  <a:lnTo>
                    <a:pt x="196908" y="54843"/>
                  </a:lnTo>
                  <a:lnTo>
                    <a:pt x="198090" y="57117"/>
                  </a:lnTo>
                  <a:lnTo>
                    <a:pt x="199273" y="59391"/>
                  </a:lnTo>
                  <a:lnTo>
                    <a:pt x="200273" y="61664"/>
                  </a:lnTo>
                  <a:lnTo>
                    <a:pt x="201364" y="64029"/>
                  </a:lnTo>
                  <a:lnTo>
                    <a:pt x="202274" y="66394"/>
                  </a:lnTo>
                  <a:lnTo>
                    <a:pt x="203183" y="68759"/>
                  </a:lnTo>
                  <a:lnTo>
                    <a:pt x="204093" y="71214"/>
                  </a:lnTo>
                  <a:lnTo>
                    <a:pt x="204821" y="73670"/>
                  </a:lnTo>
                  <a:lnTo>
                    <a:pt x="205548" y="76126"/>
                  </a:lnTo>
                  <a:lnTo>
                    <a:pt x="206276" y="78581"/>
                  </a:lnTo>
                  <a:lnTo>
                    <a:pt x="206912" y="81128"/>
                  </a:lnTo>
                  <a:lnTo>
                    <a:pt x="207458" y="83674"/>
                  </a:lnTo>
                  <a:lnTo>
                    <a:pt x="207913" y="86221"/>
                  </a:lnTo>
                  <a:lnTo>
                    <a:pt x="208368" y="88859"/>
                  </a:lnTo>
                  <a:lnTo>
                    <a:pt x="208731" y="91496"/>
                  </a:lnTo>
                  <a:lnTo>
                    <a:pt x="209004" y="94134"/>
                  </a:lnTo>
                  <a:lnTo>
                    <a:pt x="209277" y="96771"/>
                  </a:lnTo>
                  <a:lnTo>
                    <a:pt x="209459" y="99409"/>
                  </a:lnTo>
                  <a:lnTo>
                    <a:pt x="209550" y="102137"/>
                  </a:lnTo>
                  <a:lnTo>
                    <a:pt x="209550" y="104775"/>
                  </a:lnTo>
                </a:path>
              </a:pathLst>
            </a:custGeom>
            <a:solidFill>
              <a:srgbClr val="CB2233">
                <a:alpha val="65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3" name="Google Shape;573;p45"/>
          <p:cNvSpPr txBox="1"/>
          <p:nvPr/>
        </p:nvSpPr>
        <p:spPr>
          <a:xfrm>
            <a:off x="4906500" y="4870500"/>
            <a:ext cx="3780300" cy="196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500">
                <a:solidFill>
                  <a:srgbClr val="FFFFFF"/>
                </a:solidFill>
                <a:latin typeface="Roboto Light"/>
                <a:ea typeface="Roboto Light"/>
                <a:cs typeface="Roboto Light"/>
                <a:sym typeface="Roboto Light"/>
              </a:rPr>
              <a:t>© 8x8, Inc. All Rights Reserved.</a:t>
            </a:r>
            <a:endParaRPr sz="500">
              <a:solidFill>
                <a:srgbClr val="FFFFFF"/>
              </a:solidFill>
              <a:latin typeface="Roboto Light"/>
              <a:ea typeface="Roboto Light"/>
              <a:cs typeface="Roboto Light"/>
              <a:sym typeface="Roboto Light"/>
            </a:endParaRPr>
          </a:p>
        </p:txBody>
      </p:sp>
      <p:sp>
        <p:nvSpPr>
          <p:cNvPr id="574" name="Google Shape;574;p45"/>
          <p:cNvSpPr txBox="1"/>
          <p:nvPr>
            <p:ph type="title"/>
          </p:nvPr>
        </p:nvSpPr>
        <p:spPr>
          <a:xfrm>
            <a:off x="694944" y="1828800"/>
            <a:ext cx="7543800" cy="1238400"/>
          </a:xfrm>
          <a:prstGeom prst="rect">
            <a:avLst/>
          </a:prstGeom>
          <a:noFill/>
          <a:ln>
            <a:noFill/>
          </a:ln>
          <a:effectLst>
            <a:outerShdw blurRad="214313" rotWithShape="0" algn="bl" dir="5400000" dist="19050">
              <a:srgbClr val="000000">
                <a:alpha val="50000"/>
              </a:srgbClr>
            </a:outerShdw>
          </a:effectLst>
        </p:spPr>
        <p:txBody>
          <a:bodyPr anchorCtr="0" anchor="t" bIns="0" lIns="0" spcFirstLastPara="1" rIns="0" wrap="square" tIns="0">
            <a:noAutofit/>
          </a:bodyPr>
          <a:lstStyle>
            <a:lvl1pPr lvl="0" rtl="0" algn="l">
              <a:lnSpc>
                <a:spcPct val="90000"/>
              </a:lnSpc>
              <a:spcBef>
                <a:spcPts val="0"/>
              </a:spcBef>
              <a:spcAft>
                <a:spcPts val="0"/>
              </a:spcAft>
              <a:buClr>
                <a:schemeClr val="lt1"/>
              </a:buClr>
              <a:buSzPts val="4800"/>
              <a:buNone/>
              <a:defRPr sz="4800">
                <a:solidFill>
                  <a:schemeClr val="lt1"/>
                </a:solidFill>
              </a:defRPr>
            </a:lvl1pPr>
            <a:lvl2pPr lvl="1" rtl="0">
              <a:lnSpc>
                <a:spcPct val="90000"/>
              </a:lnSpc>
              <a:spcBef>
                <a:spcPts val="0"/>
              </a:spcBef>
              <a:spcAft>
                <a:spcPts val="0"/>
              </a:spcAft>
              <a:buClr>
                <a:schemeClr val="lt1"/>
              </a:buClr>
              <a:buSzPts val="4800"/>
              <a:buFont typeface="Roboto Slab"/>
              <a:buNone/>
              <a:defRPr sz="4800">
                <a:solidFill>
                  <a:schemeClr val="lt1"/>
                </a:solidFill>
                <a:latin typeface="Roboto Slab"/>
                <a:ea typeface="Roboto Slab"/>
                <a:cs typeface="Roboto Slab"/>
                <a:sym typeface="Roboto Slab"/>
              </a:defRPr>
            </a:lvl2pPr>
            <a:lvl3pPr lvl="2" rtl="0">
              <a:lnSpc>
                <a:spcPct val="90000"/>
              </a:lnSpc>
              <a:spcBef>
                <a:spcPts val="0"/>
              </a:spcBef>
              <a:spcAft>
                <a:spcPts val="0"/>
              </a:spcAft>
              <a:buClr>
                <a:schemeClr val="lt1"/>
              </a:buClr>
              <a:buSzPts val="4800"/>
              <a:buFont typeface="Roboto Slab"/>
              <a:buNone/>
              <a:defRPr sz="4800">
                <a:solidFill>
                  <a:schemeClr val="lt1"/>
                </a:solidFill>
                <a:latin typeface="Roboto Slab"/>
                <a:ea typeface="Roboto Slab"/>
                <a:cs typeface="Roboto Slab"/>
                <a:sym typeface="Roboto Slab"/>
              </a:defRPr>
            </a:lvl3pPr>
            <a:lvl4pPr lvl="3" rtl="0">
              <a:lnSpc>
                <a:spcPct val="90000"/>
              </a:lnSpc>
              <a:spcBef>
                <a:spcPts val="0"/>
              </a:spcBef>
              <a:spcAft>
                <a:spcPts val="0"/>
              </a:spcAft>
              <a:buClr>
                <a:schemeClr val="lt1"/>
              </a:buClr>
              <a:buSzPts val="4800"/>
              <a:buFont typeface="Roboto Slab"/>
              <a:buNone/>
              <a:defRPr sz="4800">
                <a:solidFill>
                  <a:schemeClr val="lt1"/>
                </a:solidFill>
                <a:latin typeface="Roboto Slab"/>
                <a:ea typeface="Roboto Slab"/>
                <a:cs typeface="Roboto Slab"/>
                <a:sym typeface="Roboto Slab"/>
              </a:defRPr>
            </a:lvl4pPr>
            <a:lvl5pPr lvl="4" rtl="0">
              <a:lnSpc>
                <a:spcPct val="90000"/>
              </a:lnSpc>
              <a:spcBef>
                <a:spcPts val="0"/>
              </a:spcBef>
              <a:spcAft>
                <a:spcPts val="0"/>
              </a:spcAft>
              <a:buClr>
                <a:schemeClr val="lt1"/>
              </a:buClr>
              <a:buSzPts val="4800"/>
              <a:buFont typeface="Roboto Slab"/>
              <a:buNone/>
              <a:defRPr sz="4800">
                <a:solidFill>
                  <a:schemeClr val="lt1"/>
                </a:solidFill>
                <a:latin typeface="Roboto Slab"/>
                <a:ea typeface="Roboto Slab"/>
                <a:cs typeface="Roboto Slab"/>
                <a:sym typeface="Roboto Slab"/>
              </a:defRPr>
            </a:lvl5pPr>
            <a:lvl6pPr lvl="5" rtl="0">
              <a:lnSpc>
                <a:spcPct val="90000"/>
              </a:lnSpc>
              <a:spcBef>
                <a:spcPts val="0"/>
              </a:spcBef>
              <a:spcAft>
                <a:spcPts val="0"/>
              </a:spcAft>
              <a:buClr>
                <a:schemeClr val="lt1"/>
              </a:buClr>
              <a:buSzPts val="4800"/>
              <a:buFont typeface="Roboto Slab"/>
              <a:buNone/>
              <a:defRPr sz="4800">
                <a:solidFill>
                  <a:schemeClr val="lt1"/>
                </a:solidFill>
                <a:latin typeface="Roboto Slab"/>
                <a:ea typeface="Roboto Slab"/>
                <a:cs typeface="Roboto Slab"/>
                <a:sym typeface="Roboto Slab"/>
              </a:defRPr>
            </a:lvl6pPr>
            <a:lvl7pPr lvl="6" rtl="0">
              <a:lnSpc>
                <a:spcPct val="90000"/>
              </a:lnSpc>
              <a:spcBef>
                <a:spcPts val="0"/>
              </a:spcBef>
              <a:spcAft>
                <a:spcPts val="0"/>
              </a:spcAft>
              <a:buClr>
                <a:schemeClr val="lt1"/>
              </a:buClr>
              <a:buSzPts val="4800"/>
              <a:buFont typeface="Roboto Slab"/>
              <a:buNone/>
              <a:defRPr sz="4800">
                <a:solidFill>
                  <a:schemeClr val="lt1"/>
                </a:solidFill>
                <a:latin typeface="Roboto Slab"/>
                <a:ea typeface="Roboto Slab"/>
                <a:cs typeface="Roboto Slab"/>
                <a:sym typeface="Roboto Slab"/>
              </a:defRPr>
            </a:lvl7pPr>
            <a:lvl8pPr lvl="7" rtl="0">
              <a:lnSpc>
                <a:spcPct val="90000"/>
              </a:lnSpc>
              <a:spcBef>
                <a:spcPts val="0"/>
              </a:spcBef>
              <a:spcAft>
                <a:spcPts val="0"/>
              </a:spcAft>
              <a:buClr>
                <a:schemeClr val="lt1"/>
              </a:buClr>
              <a:buSzPts val="4800"/>
              <a:buFont typeface="Roboto Slab"/>
              <a:buNone/>
              <a:defRPr sz="4800">
                <a:solidFill>
                  <a:schemeClr val="lt1"/>
                </a:solidFill>
                <a:latin typeface="Roboto Slab"/>
                <a:ea typeface="Roboto Slab"/>
                <a:cs typeface="Roboto Slab"/>
                <a:sym typeface="Roboto Slab"/>
              </a:defRPr>
            </a:lvl8pPr>
            <a:lvl9pPr lvl="8" rtl="0">
              <a:lnSpc>
                <a:spcPct val="90000"/>
              </a:lnSpc>
              <a:spcBef>
                <a:spcPts val="0"/>
              </a:spcBef>
              <a:spcAft>
                <a:spcPts val="0"/>
              </a:spcAft>
              <a:buClr>
                <a:schemeClr val="lt1"/>
              </a:buClr>
              <a:buSzPts val="4800"/>
              <a:buFont typeface="Roboto Slab"/>
              <a:buNone/>
              <a:defRPr sz="4800">
                <a:solidFill>
                  <a:schemeClr val="lt1"/>
                </a:solidFill>
                <a:latin typeface="Roboto Slab"/>
                <a:ea typeface="Roboto Slab"/>
                <a:cs typeface="Roboto Slab"/>
                <a:sym typeface="Roboto Slab"/>
              </a:defRPr>
            </a:lvl9pPr>
          </a:lstStyle>
          <a:p/>
        </p:txBody>
      </p:sp>
      <p:sp>
        <p:nvSpPr>
          <p:cNvPr id="575" name="Google Shape;575;p45"/>
          <p:cNvSpPr txBox="1"/>
          <p:nvPr>
            <p:ph idx="1" type="subTitle"/>
          </p:nvPr>
        </p:nvSpPr>
        <p:spPr>
          <a:xfrm>
            <a:off x="694944" y="3255264"/>
            <a:ext cx="7528800" cy="2307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None/>
              <a:defRPr sz="1600">
                <a:solidFill>
                  <a:schemeClr val="lt1"/>
                </a:solidFill>
                <a:latin typeface="Roboto Light"/>
                <a:ea typeface="Roboto Light"/>
                <a:cs typeface="Roboto Light"/>
                <a:sym typeface="Roboto Light"/>
              </a:defRPr>
            </a:lvl1pPr>
            <a:lvl2pPr lvl="1" rtl="0">
              <a:spcBef>
                <a:spcPts val="600"/>
              </a:spcBef>
              <a:spcAft>
                <a:spcPts val="0"/>
              </a:spcAft>
              <a:buNone/>
              <a:defRPr>
                <a:solidFill>
                  <a:schemeClr val="lt1"/>
                </a:solidFill>
              </a:defRPr>
            </a:lvl2pPr>
            <a:lvl3pPr lvl="2" rtl="0">
              <a:spcBef>
                <a:spcPts val="600"/>
              </a:spcBef>
              <a:spcAft>
                <a:spcPts val="0"/>
              </a:spcAft>
              <a:buNone/>
              <a:defRPr>
                <a:solidFill>
                  <a:schemeClr val="lt1"/>
                </a:solidFill>
              </a:defRPr>
            </a:lvl3pPr>
            <a:lvl4pPr lvl="3" rtl="0">
              <a:spcBef>
                <a:spcPts val="600"/>
              </a:spcBef>
              <a:spcAft>
                <a:spcPts val="0"/>
              </a:spcAft>
              <a:buNone/>
              <a:defRPr>
                <a:solidFill>
                  <a:schemeClr val="lt1"/>
                </a:solidFill>
              </a:defRPr>
            </a:lvl4pPr>
            <a:lvl5pPr lvl="4" rtl="0">
              <a:spcBef>
                <a:spcPts val="600"/>
              </a:spcBef>
              <a:spcAft>
                <a:spcPts val="0"/>
              </a:spcAft>
              <a:buNone/>
              <a:defRPr>
                <a:solidFill>
                  <a:schemeClr val="lt1"/>
                </a:solidFill>
              </a:defRPr>
            </a:lvl5pPr>
            <a:lvl6pPr lvl="5" rtl="0">
              <a:spcBef>
                <a:spcPts val="600"/>
              </a:spcBef>
              <a:spcAft>
                <a:spcPts val="0"/>
              </a:spcAft>
              <a:buNone/>
              <a:defRPr>
                <a:solidFill>
                  <a:schemeClr val="lt1"/>
                </a:solidFill>
              </a:defRPr>
            </a:lvl6pPr>
            <a:lvl7pPr lvl="6" rtl="0">
              <a:spcBef>
                <a:spcPts val="600"/>
              </a:spcBef>
              <a:spcAft>
                <a:spcPts val="0"/>
              </a:spcAft>
              <a:buNone/>
              <a:defRPr>
                <a:solidFill>
                  <a:schemeClr val="lt1"/>
                </a:solidFill>
              </a:defRPr>
            </a:lvl7pPr>
            <a:lvl8pPr lvl="7" rtl="0">
              <a:spcBef>
                <a:spcPts val="600"/>
              </a:spcBef>
              <a:spcAft>
                <a:spcPts val="0"/>
              </a:spcAft>
              <a:buNone/>
              <a:defRPr>
                <a:solidFill>
                  <a:schemeClr val="lt1"/>
                </a:solidFill>
              </a:defRPr>
            </a:lvl8pPr>
            <a:lvl9pPr lvl="8" rtl="0">
              <a:spcBef>
                <a:spcPts val="600"/>
              </a:spcBef>
              <a:spcAft>
                <a:spcPts val="600"/>
              </a:spcAft>
              <a:buNone/>
              <a:defRPr>
                <a:solidFill>
                  <a:schemeClr val="lt1"/>
                </a:solidFill>
              </a:defRPr>
            </a:lvl9pPr>
          </a:lstStyle>
          <a:p/>
        </p:txBody>
      </p:sp>
      <p:grpSp>
        <p:nvGrpSpPr>
          <p:cNvPr id="576" name="Google Shape;576;p45"/>
          <p:cNvGrpSpPr/>
          <p:nvPr/>
        </p:nvGrpSpPr>
        <p:grpSpPr>
          <a:xfrm>
            <a:off x="8244939" y="138151"/>
            <a:ext cx="695041" cy="903684"/>
            <a:chOff x="1793050" y="238125"/>
            <a:chExt cx="4033900" cy="5238750"/>
          </a:xfrm>
        </p:grpSpPr>
        <p:sp>
          <p:nvSpPr>
            <p:cNvPr id="577" name="Google Shape;577;p45"/>
            <p:cNvSpPr/>
            <p:nvPr/>
          </p:nvSpPr>
          <p:spPr>
            <a:xfrm>
              <a:off x="1793050" y="238125"/>
              <a:ext cx="4033900" cy="4033925"/>
            </a:xfrm>
            <a:custGeom>
              <a:rect b="b" l="l" r="r" t="t"/>
              <a:pathLst>
                <a:path extrusionOk="0" h="161357" w="161356">
                  <a:moveTo>
                    <a:pt x="80712" y="18219"/>
                  </a:moveTo>
                  <a:lnTo>
                    <a:pt x="83944" y="18288"/>
                  </a:lnTo>
                  <a:lnTo>
                    <a:pt x="87106" y="18494"/>
                  </a:lnTo>
                  <a:lnTo>
                    <a:pt x="90200" y="18906"/>
                  </a:lnTo>
                  <a:lnTo>
                    <a:pt x="93294" y="19456"/>
                  </a:lnTo>
                  <a:lnTo>
                    <a:pt x="96319" y="20144"/>
                  </a:lnTo>
                  <a:lnTo>
                    <a:pt x="99275" y="20969"/>
                  </a:lnTo>
                  <a:lnTo>
                    <a:pt x="102162" y="22000"/>
                  </a:lnTo>
                  <a:lnTo>
                    <a:pt x="105050" y="23100"/>
                  </a:lnTo>
                  <a:lnTo>
                    <a:pt x="107800" y="24338"/>
                  </a:lnTo>
                  <a:lnTo>
                    <a:pt x="110481" y="25713"/>
                  </a:lnTo>
                  <a:lnTo>
                    <a:pt x="113094" y="27225"/>
                  </a:lnTo>
                  <a:lnTo>
                    <a:pt x="115637" y="28875"/>
                  </a:lnTo>
                  <a:lnTo>
                    <a:pt x="118112" y="30594"/>
                  </a:lnTo>
                  <a:lnTo>
                    <a:pt x="120450" y="32450"/>
                  </a:lnTo>
                  <a:lnTo>
                    <a:pt x="122719" y="34444"/>
                  </a:lnTo>
                  <a:lnTo>
                    <a:pt x="124850" y="36506"/>
                  </a:lnTo>
                  <a:lnTo>
                    <a:pt x="126981" y="38638"/>
                  </a:lnTo>
                  <a:lnTo>
                    <a:pt x="128906" y="40906"/>
                  </a:lnTo>
                  <a:lnTo>
                    <a:pt x="130762" y="43313"/>
                  </a:lnTo>
                  <a:lnTo>
                    <a:pt x="132481" y="45719"/>
                  </a:lnTo>
                  <a:lnTo>
                    <a:pt x="134131" y="48263"/>
                  </a:lnTo>
                  <a:lnTo>
                    <a:pt x="135644" y="50875"/>
                  </a:lnTo>
                  <a:lnTo>
                    <a:pt x="137019" y="53556"/>
                  </a:lnTo>
                  <a:lnTo>
                    <a:pt x="138256" y="56375"/>
                  </a:lnTo>
                  <a:lnTo>
                    <a:pt x="139356" y="59194"/>
                  </a:lnTo>
                  <a:lnTo>
                    <a:pt x="140387" y="62081"/>
                  </a:lnTo>
                  <a:lnTo>
                    <a:pt x="141212" y="65038"/>
                  </a:lnTo>
                  <a:lnTo>
                    <a:pt x="141900" y="68063"/>
                  </a:lnTo>
                  <a:lnTo>
                    <a:pt x="142450" y="71156"/>
                  </a:lnTo>
                  <a:lnTo>
                    <a:pt x="142862" y="74250"/>
                  </a:lnTo>
                  <a:lnTo>
                    <a:pt x="143069" y="77413"/>
                  </a:lnTo>
                  <a:lnTo>
                    <a:pt x="143206" y="80644"/>
                  </a:lnTo>
                  <a:lnTo>
                    <a:pt x="143069" y="83875"/>
                  </a:lnTo>
                  <a:lnTo>
                    <a:pt x="142862" y="87038"/>
                  </a:lnTo>
                  <a:lnTo>
                    <a:pt x="142450" y="90200"/>
                  </a:lnTo>
                  <a:lnTo>
                    <a:pt x="141900" y="93225"/>
                  </a:lnTo>
                  <a:lnTo>
                    <a:pt x="141212" y="96250"/>
                  </a:lnTo>
                  <a:lnTo>
                    <a:pt x="140387" y="99206"/>
                  </a:lnTo>
                  <a:lnTo>
                    <a:pt x="139356" y="102163"/>
                  </a:lnTo>
                  <a:lnTo>
                    <a:pt x="138256" y="104981"/>
                  </a:lnTo>
                  <a:lnTo>
                    <a:pt x="137019" y="107731"/>
                  </a:lnTo>
                  <a:lnTo>
                    <a:pt x="135644" y="110413"/>
                  </a:lnTo>
                  <a:lnTo>
                    <a:pt x="134131" y="113025"/>
                  </a:lnTo>
                  <a:lnTo>
                    <a:pt x="132481" y="115569"/>
                  </a:lnTo>
                  <a:lnTo>
                    <a:pt x="130762" y="118044"/>
                  </a:lnTo>
                  <a:lnTo>
                    <a:pt x="128906" y="120381"/>
                  </a:lnTo>
                  <a:lnTo>
                    <a:pt x="126981" y="122650"/>
                  </a:lnTo>
                  <a:lnTo>
                    <a:pt x="124850" y="124850"/>
                  </a:lnTo>
                  <a:lnTo>
                    <a:pt x="122719" y="126913"/>
                  </a:lnTo>
                  <a:lnTo>
                    <a:pt x="120450" y="128838"/>
                  </a:lnTo>
                  <a:lnTo>
                    <a:pt x="118112" y="130694"/>
                  </a:lnTo>
                  <a:lnTo>
                    <a:pt x="115637" y="132481"/>
                  </a:lnTo>
                  <a:lnTo>
                    <a:pt x="113094" y="134063"/>
                  </a:lnTo>
                  <a:lnTo>
                    <a:pt x="110481" y="135575"/>
                  </a:lnTo>
                  <a:lnTo>
                    <a:pt x="107800" y="136950"/>
                  </a:lnTo>
                  <a:lnTo>
                    <a:pt x="105050" y="138256"/>
                  </a:lnTo>
                  <a:lnTo>
                    <a:pt x="102162" y="139356"/>
                  </a:lnTo>
                  <a:lnTo>
                    <a:pt x="99275" y="140319"/>
                  </a:lnTo>
                  <a:lnTo>
                    <a:pt x="96319" y="141144"/>
                  </a:lnTo>
                  <a:lnTo>
                    <a:pt x="93294" y="141831"/>
                  </a:lnTo>
                  <a:lnTo>
                    <a:pt x="90200" y="142381"/>
                  </a:lnTo>
                  <a:lnTo>
                    <a:pt x="87106" y="142794"/>
                  </a:lnTo>
                  <a:lnTo>
                    <a:pt x="83944" y="143069"/>
                  </a:lnTo>
                  <a:lnTo>
                    <a:pt x="80712" y="143138"/>
                  </a:lnTo>
                  <a:lnTo>
                    <a:pt x="77481" y="143069"/>
                  </a:lnTo>
                  <a:lnTo>
                    <a:pt x="74319" y="142794"/>
                  </a:lnTo>
                  <a:lnTo>
                    <a:pt x="71225" y="142381"/>
                  </a:lnTo>
                  <a:lnTo>
                    <a:pt x="68131" y="141831"/>
                  </a:lnTo>
                  <a:lnTo>
                    <a:pt x="65106" y="141144"/>
                  </a:lnTo>
                  <a:lnTo>
                    <a:pt x="62150" y="140319"/>
                  </a:lnTo>
                  <a:lnTo>
                    <a:pt x="59194" y="139356"/>
                  </a:lnTo>
                  <a:lnTo>
                    <a:pt x="56375" y="138256"/>
                  </a:lnTo>
                  <a:lnTo>
                    <a:pt x="53625" y="136950"/>
                  </a:lnTo>
                  <a:lnTo>
                    <a:pt x="50944" y="135575"/>
                  </a:lnTo>
                  <a:lnTo>
                    <a:pt x="48331" y="134063"/>
                  </a:lnTo>
                  <a:lnTo>
                    <a:pt x="45787" y="132481"/>
                  </a:lnTo>
                  <a:lnTo>
                    <a:pt x="43312" y="130694"/>
                  </a:lnTo>
                  <a:lnTo>
                    <a:pt x="40975" y="128838"/>
                  </a:lnTo>
                  <a:lnTo>
                    <a:pt x="38706" y="126913"/>
                  </a:lnTo>
                  <a:lnTo>
                    <a:pt x="36506" y="124850"/>
                  </a:lnTo>
                  <a:lnTo>
                    <a:pt x="34444" y="122650"/>
                  </a:lnTo>
                  <a:lnTo>
                    <a:pt x="32519" y="120381"/>
                  </a:lnTo>
                  <a:lnTo>
                    <a:pt x="30662" y="118044"/>
                  </a:lnTo>
                  <a:lnTo>
                    <a:pt x="28875" y="115569"/>
                  </a:lnTo>
                  <a:lnTo>
                    <a:pt x="27294" y="113025"/>
                  </a:lnTo>
                  <a:lnTo>
                    <a:pt x="25781" y="110413"/>
                  </a:lnTo>
                  <a:lnTo>
                    <a:pt x="24406" y="107731"/>
                  </a:lnTo>
                  <a:lnTo>
                    <a:pt x="23169" y="104981"/>
                  </a:lnTo>
                  <a:lnTo>
                    <a:pt x="22000" y="102163"/>
                  </a:lnTo>
                  <a:lnTo>
                    <a:pt x="21037" y="99206"/>
                  </a:lnTo>
                  <a:lnTo>
                    <a:pt x="20212" y="96250"/>
                  </a:lnTo>
                  <a:lnTo>
                    <a:pt x="19525" y="93225"/>
                  </a:lnTo>
                  <a:lnTo>
                    <a:pt x="18975" y="90200"/>
                  </a:lnTo>
                  <a:lnTo>
                    <a:pt x="18562" y="87038"/>
                  </a:lnTo>
                  <a:lnTo>
                    <a:pt x="18287" y="83875"/>
                  </a:lnTo>
                  <a:lnTo>
                    <a:pt x="18219" y="80644"/>
                  </a:lnTo>
                  <a:lnTo>
                    <a:pt x="18287" y="77413"/>
                  </a:lnTo>
                  <a:lnTo>
                    <a:pt x="18562" y="74250"/>
                  </a:lnTo>
                  <a:lnTo>
                    <a:pt x="18975" y="71156"/>
                  </a:lnTo>
                  <a:lnTo>
                    <a:pt x="19525" y="68063"/>
                  </a:lnTo>
                  <a:lnTo>
                    <a:pt x="20212" y="65038"/>
                  </a:lnTo>
                  <a:lnTo>
                    <a:pt x="21037" y="62081"/>
                  </a:lnTo>
                  <a:lnTo>
                    <a:pt x="22000" y="59194"/>
                  </a:lnTo>
                  <a:lnTo>
                    <a:pt x="23169" y="56375"/>
                  </a:lnTo>
                  <a:lnTo>
                    <a:pt x="24406" y="53556"/>
                  </a:lnTo>
                  <a:lnTo>
                    <a:pt x="25781" y="50875"/>
                  </a:lnTo>
                  <a:lnTo>
                    <a:pt x="27294" y="48263"/>
                  </a:lnTo>
                  <a:lnTo>
                    <a:pt x="28875" y="45719"/>
                  </a:lnTo>
                  <a:lnTo>
                    <a:pt x="30662" y="43313"/>
                  </a:lnTo>
                  <a:lnTo>
                    <a:pt x="32519" y="40906"/>
                  </a:lnTo>
                  <a:lnTo>
                    <a:pt x="34444" y="38638"/>
                  </a:lnTo>
                  <a:lnTo>
                    <a:pt x="36506" y="36506"/>
                  </a:lnTo>
                  <a:lnTo>
                    <a:pt x="38706" y="34444"/>
                  </a:lnTo>
                  <a:lnTo>
                    <a:pt x="40975" y="32450"/>
                  </a:lnTo>
                  <a:lnTo>
                    <a:pt x="43312" y="30594"/>
                  </a:lnTo>
                  <a:lnTo>
                    <a:pt x="45787" y="28875"/>
                  </a:lnTo>
                  <a:lnTo>
                    <a:pt x="48331" y="27225"/>
                  </a:lnTo>
                  <a:lnTo>
                    <a:pt x="50944" y="25713"/>
                  </a:lnTo>
                  <a:lnTo>
                    <a:pt x="53625" y="24338"/>
                  </a:lnTo>
                  <a:lnTo>
                    <a:pt x="56375" y="23100"/>
                  </a:lnTo>
                  <a:lnTo>
                    <a:pt x="59194" y="22000"/>
                  </a:lnTo>
                  <a:lnTo>
                    <a:pt x="62150" y="20969"/>
                  </a:lnTo>
                  <a:lnTo>
                    <a:pt x="65106" y="20144"/>
                  </a:lnTo>
                  <a:lnTo>
                    <a:pt x="68131" y="19456"/>
                  </a:lnTo>
                  <a:lnTo>
                    <a:pt x="71225" y="18906"/>
                  </a:lnTo>
                  <a:lnTo>
                    <a:pt x="74319" y="18494"/>
                  </a:lnTo>
                  <a:lnTo>
                    <a:pt x="77481" y="18288"/>
                  </a:lnTo>
                  <a:lnTo>
                    <a:pt x="80712" y="18219"/>
                  </a:lnTo>
                  <a:close/>
                  <a:moveTo>
                    <a:pt x="78650" y="0"/>
                  </a:moveTo>
                  <a:lnTo>
                    <a:pt x="76587" y="69"/>
                  </a:lnTo>
                  <a:lnTo>
                    <a:pt x="74525" y="206"/>
                  </a:lnTo>
                  <a:lnTo>
                    <a:pt x="72462" y="413"/>
                  </a:lnTo>
                  <a:lnTo>
                    <a:pt x="70400" y="619"/>
                  </a:lnTo>
                  <a:lnTo>
                    <a:pt x="68406" y="894"/>
                  </a:lnTo>
                  <a:lnTo>
                    <a:pt x="66412" y="1238"/>
                  </a:lnTo>
                  <a:lnTo>
                    <a:pt x="64419" y="1650"/>
                  </a:lnTo>
                  <a:lnTo>
                    <a:pt x="62494" y="2063"/>
                  </a:lnTo>
                  <a:lnTo>
                    <a:pt x="60569" y="2544"/>
                  </a:lnTo>
                  <a:lnTo>
                    <a:pt x="58644" y="3025"/>
                  </a:lnTo>
                  <a:lnTo>
                    <a:pt x="56719" y="3644"/>
                  </a:lnTo>
                  <a:lnTo>
                    <a:pt x="54862" y="4194"/>
                  </a:lnTo>
                  <a:lnTo>
                    <a:pt x="52937" y="4881"/>
                  </a:lnTo>
                  <a:lnTo>
                    <a:pt x="51150" y="5569"/>
                  </a:lnTo>
                  <a:lnTo>
                    <a:pt x="49294" y="6325"/>
                  </a:lnTo>
                  <a:lnTo>
                    <a:pt x="47506" y="7081"/>
                  </a:lnTo>
                  <a:lnTo>
                    <a:pt x="45719" y="7975"/>
                  </a:lnTo>
                  <a:lnTo>
                    <a:pt x="44000" y="8800"/>
                  </a:lnTo>
                  <a:lnTo>
                    <a:pt x="42281" y="9694"/>
                  </a:lnTo>
                  <a:lnTo>
                    <a:pt x="40562" y="10656"/>
                  </a:lnTo>
                  <a:lnTo>
                    <a:pt x="38844" y="11688"/>
                  </a:lnTo>
                  <a:lnTo>
                    <a:pt x="37194" y="12719"/>
                  </a:lnTo>
                  <a:lnTo>
                    <a:pt x="35612" y="13750"/>
                  </a:lnTo>
                  <a:lnTo>
                    <a:pt x="34031" y="14850"/>
                  </a:lnTo>
                  <a:lnTo>
                    <a:pt x="32450" y="16019"/>
                  </a:lnTo>
                  <a:lnTo>
                    <a:pt x="30869" y="17188"/>
                  </a:lnTo>
                  <a:lnTo>
                    <a:pt x="29425" y="18425"/>
                  </a:lnTo>
                  <a:lnTo>
                    <a:pt x="27912" y="19663"/>
                  </a:lnTo>
                  <a:lnTo>
                    <a:pt x="26469" y="20969"/>
                  </a:lnTo>
                  <a:lnTo>
                    <a:pt x="25025" y="22275"/>
                  </a:lnTo>
                  <a:lnTo>
                    <a:pt x="23650" y="23581"/>
                  </a:lnTo>
                  <a:lnTo>
                    <a:pt x="22344" y="25025"/>
                  </a:lnTo>
                  <a:lnTo>
                    <a:pt x="20969" y="26400"/>
                  </a:lnTo>
                  <a:lnTo>
                    <a:pt x="19731" y="27844"/>
                  </a:lnTo>
                  <a:lnTo>
                    <a:pt x="18425" y="29356"/>
                  </a:lnTo>
                  <a:lnTo>
                    <a:pt x="17256" y="30869"/>
                  </a:lnTo>
                  <a:lnTo>
                    <a:pt x="16087" y="32381"/>
                  </a:lnTo>
                  <a:lnTo>
                    <a:pt x="14919" y="33963"/>
                  </a:lnTo>
                  <a:lnTo>
                    <a:pt x="13819" y="35544"/>
                  </a:lnTo>
                  <a:lnTo>
                    <a:pt x="12719" y="37194"/>
                  </a:lnTo>
                  <a:lnTo>
                    <a:pt x="11687" y="38844"/>
                  </a:lnTo>
                  <a:lnTo>
                    <a:pt x="10725" y="40494"/>
                  </a:lnTo>
                  <a:lnTo>
                    <a:pt x="9762" y="42213"/>
                  </a:lnTo>
                  <a:lnTo>
                    <a:pt x="8869" y="43931"/>
                  </a:lnTo>
                  <a:lnTo>
                    <a:pt x="7975" y="45650"/>
                  </a:lnTo>
                  <a:lnTo>
                    <a:pt x="7150" y="47438"/>
                  </a:lnTo>
                  <a:lnTo>
                    <a:pt x="6394" y="49225"/>
                  </a:lnTo>
                  <a:lnTo>
                    <a:pt x="5637" y="51081"/>
                  </a:lnTo>
                  <a:lnTo>
                    <a:pt x="4950" y="52938"/>
                  </a:lnTo>
                  <a:lnTo>
                    <a:pt x="4262" y="54794"/>
                  </a:lnTo>
                  <a:lnTo>
                    <a:pt x="3644" y="56650"/>
                  </a:lnTo>
                  <a:lnTo>
                    <a:pt x="3094" y="58575"/>
                  </a:lnTo>
                  <a:lnTo>
                    <a:pt x="2544" y="60500"/>
                  </a:lnTo>
                  <a:lnTo>
                    <a:pt x="2131" y="62425"/>
                  </a:lnTo>
                  <a:lnTo>
                    <a:pt x="1650" y="64419"/>
                  </a:lnTo>
                  <a:lnTo>
                    <a:pt x="1306" y="66344"/>
                  </a:lnTo>
                  <a:lnTo>
                    <a:pt x="963" y="68406"/>
                  </a:lnTo>
                  <a:lnTo>
                    <a:pt x="688" y="70400"/>
                  </a:lnTo>
                  <a:lnTo>
                    <a:pt x="481" y="72394"/>
                  </a:lnTo>
                  <a:lnTo>
                    <a:pt x="275" y="74456"/>
                  </a:lnTo>
                  <a:lnTo>
                    <a:pt x="138" y="76519"/>
                  </a:lnTo>
                  <a:lnTo>
                    <a:pt x="69" y="78581"/>
                  </a:lnTo>
                  <a:lnTo>
                    <a:pt x="0" y="80644"/>
                  </a:lnTo>
                  <a:lnTo>
                    <a:pt x="69" y="82706"/>
                  </a:lnTo>
                  <a:lnTo>
                    <a:pt x="138" y="84838"/>
                  </a:lnTo>
                  <a:lnTo>
                    <a:pt x="275" y="86831"/>
                  </a:lnTo>
                  <a:lnTo>
                    <a:pt x="481" y="88894"/>
                  </a:lnTo>
                  <a:lnTo>
                    <a:pt x="688" y="90956"/>
                  </a:lnTo>
                  <a:lnTo>
                    <a:pt x="963" y="92950"/>
                  </a:lnTo>
                  <a:lnTo>
                    <a:pt x="1306" y="94944"/>
                  </a:lnTo>
                  <a:lnTo>
                    <a:pt x="1650" y="96938"/>
                  </a:lnTo>
                  <a:lnTo>
                    <a:pt x="2131" y="98863"/>
                  </a:lnTo>
                  <a:lnTo>
                    <a:pt x="2544" y="100788"/>
                  </a:lnTo>
                  <a:lnTo>
                    <a:pt x="3094" y="102713"/>
                  </a:lnTo>
                  <a:lnTo>
                    <a:pt x="3644" y="104638"/>
                  </a:lnTo>
                  <a:lnTo>
                    <a:pt x="4262" y="106563"/>
                  </a:lnTo>
                  <a:lnTo>
                    <a:pt x="4950" y="108419"/>
                  </a:lnTo>
                  <a:lnTo>
                    <a:pt x="5637" y="110206"/>
                  </a:lnTo>
                  <a:lnTo>
                    <a:pt x="6394" y="112063"/>
                  </a:lnTo>
                  <a:lnTo>
                    <a:pt x="7150" y="113850"/>
                  </a:lnTo>
                  <a:lnTo>
                    <a:pt x="7975" y="115638"/>
                  </a:lnTo>
                  <a:lnTo>
                    <a:pt x="8869" y="117356"/>
                  </a:lnTo>
                  <a:lnTo>
                    <a:pt x="9762" y="119144"/>
                  </a:lnTo>
                  <a:lnTo>
                    <a:pt x="10725" y="120794"/>
                  </a:lnTo>
                  <a:lnTo>
                    <a:pt x="11687" y="122513"/>
                  </a:lnTo>
                  <a:lnTo>
                    <a:pt x="12719" y="124163"/>
                  </a:lnTo>
                  <a:lnTo>
                    <a:pt x="13819" y="125744"/>
                  </a:lnTo>
                  <a:lnTo>
                    <a:pt x="14919" y="127325"/>
                  </a:lnTo>
                  <a:lnTo>
                    <a:pt x="16087" y="128906"/>
                  </a:lnTo>
                  <a:lnTo>
                    <a:pt x="17256" y="130488"/>
                  </a:lnTo>
                  <a:lnTo>
                    <a:pt x="18425" y="132000"/>
                  </a:lnTo>
                  <a:lnTo>
                    <a:pt x="19731" y="133444"/>
                  </a:lnTo>
                  <a:lnTo>
                    <a:pt x="20969" y="134888"/>
                  </a:lnTo>
                  <a:lnTo>
                    <a:pt x="22344" y="136331"/>
                  </a:lnTo>
                  <a:lnTo>
                    <a:pt x="23650" y="137706"/>
                  </a:lnTo>
                  <a:lnTo>
                    <a:pt x="25025" y="139081"/>
                  </a:lnTo>
                  <a:lnTo>
                    <a:pt x="26469" y="140388"/>
                  </a:lnTo>
                  <a:lnTo>
                    <a:pt x="27912" y="141625"/>
                  </a:lnTo>
                  <a:lnTo>
                    <a:pt x="29425" y="142931"/>
                  </a:lnTo>
                  <a:lnTo>
                    <a:pt x="30869" y="144100"/>
                  </a:lnTo>
                  <a:lnTo>
                    <a:pt x="32450" y="145338"/>
                  </a:lnTo>
                  <a:lnTo>
                    <a:pt x="34031" y="146438"/>
                  </a:lnTo>
                  <a:lnTo>
                    <a:pt x="35612" y="147538"/>
                  </a:lnTo>
                  <a:lnTo>
                    <a:pt x="37194" y="148638"/>
                  </a:lnTo>
                  <a:lnTo>
                    <a:pt x="38844" y="149669"/>
                  </a:lnTo>
                  <a:lnTo>
                    <a:pt x="40562" y="150631"/>
                  </a:lnTo>
                  <a:lnTo>
                    <a:pt x="42281" y="151594"/>
                  </a:lnTo>
                  <a:lnTo>
                    <a:pt x="44000" y="152488"/>
                  </a:lnTo>
                  <a:lnTo>
                    <a:pt x="45719" y="153381"/>
                  </a:lnTo>
                  <a:lnTo>
                    <a:pt x="47506" y="154206"/>
                  </a:lnTo>
                  <a:lnTo>
                    <a:pt x="49294" y="154963"/>
                  </a:lnTo>
                  <a:lnTo>
                    <a:pt x="51150" y="155719"/>
                  </a:lnTo>
                  <a:lnTo>
                    <a:pt x="52937" y="156406"/>
                  </a:lnTo>
                  <a:lnTo>
                    <a:pt x="54862" y="157094"/>
                  </a:lnTo>
                  <a:lnTo>
                    <a:pt x="56719" y="157713"/>
                  </a:lnTo>
                  <a:lnTo>
                    <a:pt x="58644" y="158263"/>
                  </a:lnTo>
                  <a:lnTo>
                    <a:pt x="60569" y="158813"/>
                  </a:lnTo>
                  <a:lnTo>
                    <a:pt x="62494" y="159294"/>
                  </a:lnTo>
                  <a:lnTo>
                    <a:pt x="64419" y="159706"/>
                  </a:lnTo>
                  <a:lnTo>
                    <a:pt x="66412" y="160050"/>
                  </a:lnTo>
                  <a:lnTo>
                    <a:pt x="68406" y="160394"/>
                  </a:lnTo>
                  <a:lnTo>
                    <a:pt x="70400" y="160669"/>
                  </a:lnTo>
                  <a:lnTo>
                    <a:pt x="72462" y="160944"/>
                  </a:lnTo>
                  <a:lnTo>
                    <a:pt x="74525" y="161081"/>
                  </a:lnTo>
                  <a:lnTo>
                    <a:pt x="76587" y="161219"/>
                  </a:lnTo>
                  <a:lnTo>
                    <a:pt x="78650" y="161288"/>
                  </a:lnTo>
                  <a:lnTo>
                    <a:pt x="80712" y="161356"/>
                  </a:lnTo>
                  <a:lnTo>
                    <a:pt x="82775" y="161288"/>
                  </a:lnTo>
                  <a:lnTo>
                    <a:pt x="84837" y="161219"/>
                  </a:lnTo>
                  <a:lnTo>
                    <a:pt x="86900" y="161081"/>
                  </a:lnTo>
                  <a:lnTo>
                    <a:pt x="88962" y="160944"/>
                  </a:lnTo>
                  <a:lnTo>
                    <a:pt x="90956" y="160669"/>
                  </a:lnTo>
                  <a:lnTo>
                    <a:pt x="93019" y="160394"/>
                  </a:lnTo>
                  <a:lnTo>
                    <a:pt x="95012" y="160050"/>
                  </a:lnTo>
                  <a:lnTo>
                    <a:pt x="96937" y="159706"/>
                  </a:lnTo>
                  <a:lnTo>
                    <a:pt x="98931" y="159294"/>
                  </a:lnTo>
                  <a:lnTo>
                    <a:pt x="100856" y="158813"/>
                  </a:lnTo>
                  <a:lnTo>
                    <a:pt x="102781" y="158263"/>
                  </a:lnTo>
                  <a:lnTo>
                    <a:pt x="104706" y="157713"/>
                  </a:lnTo>
                  <a:lnTo>
                    <a:pt x="106562" y="157094"/>
                  </a:lnTo>
                  <a:lnTo>
                    <a:pt x="108419" y="156406"/>
                  </a:lnTo>
                  <a:lnTo>
                    <a:pt x="110275" y="155719"/>
                  </a:lnTo>
                  <a:lnTo>
                    <a:pt x="112131" y="154963"/>
                  </a:lnTo>
                  <a:lnTo>
                    <a:pt x="113919" y="154206"/>
                  </a:lnTo>
                  <a:lnTo>
                    <a:pt x="115706" y="153381"/>
                  </a:lnTo>
                  <a:lnTo>
                    <a:pt x="117425" y="152488"/>
                  </a:lnTo>
                  <a:lnTo>
                    <a:pt x="119144" y="151594"/>
                  </a:lnTo>
                  <a:lnTo>
                    <a:pt x="120862" y="150631"/>
                  </a:lnTo>
                  <a:lnTo>
                    <a:pt x="122512" y="149669"/>
                  </a:lnTo>
                  <a:lnTo>
                    <a:pt x="124162" y="148638"/>
                  </a:lnTo>
                  <a:lnTo>
                    <a:pt x="125812" y="147538"/>
                  </a:lnTo>
                  <a:lnTo>
                    <a:pt x="127394" y="146438"/>
                  </a:lnTo>
                  <a:lnTo>
                    <a:pt x="128975" y="145338"/>
                  </a:lnTo>
                  <a:lnTo>
                    <a:pt x="130487" y="144100"/>
                  </a:lnTo>
                  <a:lnTo>
                    <a:pt x="132000" y="142931"/>
                  </a:lnTo>
                  <a:lnTo>
                    <a:pt x="133512" y="141625"/>
                  </a:lnTo>
                  <a:lnTo>
                    <a:pt x="134956" y="140388"/>
                  </a:lnTo>
                  <a:lnTo>
                    <a:pt x="136400" y="139081"/>
                  </a:lnTo>
                  <a:lnTo>
                    <a:pt x="137775" y="137706"/>
                  </a:lnTo>
                  <a:lnTo>
                    <a:pt x="139081" y="136331"/>
                  </a:lnTo>
                  <a:lnTo>
                    <a:pt x="140387" y="134888"/>
                  </a:lnTo>
                  <a:lnTo>
                    <a:pt x="141694" y="133444"/>
                  </a:lnTo>
                  <a:lnTo>
                    <a:pt x="142931" y="132000"/>
                  </a:lnTo>
                  <a:lnTo>
                    <a:pt x="144169" y="130488"/>
                  </a:lnTo>
                  <a:lnTo>
                    <a:pt x="145337" y="128906"/>
                  </a:lnTo>
                  <a:lnTo>
                    <a:pt x="146506" y="127325"/>
                  </a:lnTo>
                  <a:lnTo>
                    <a:pt x="147606" y="125744"/>
                  </a:lnTo>
                  <a:lnTo>
                    <a:pt x="148637" y="124163"/>
                  </a:lnTo>
                  <a:lnTo>
                    <a:pt x="149669" y="122513"/>
                  </a:lnTo>
                  <a:lnTo>
                    <a:pt x="150700" y="120794"/>
                  </a:lnTo>
                  <a:lnTo>
                    <a:pt x="151662" y="119144"/>
                  </a:lnTo>
                  <a:lnTo>
                    <a:pt x="152556" y="117356"/>
                  </a:lnTo>
                  <a:lnTo>
                    <a:pt x="153450" y="115638"/>
                  </a:lnTo>
                  <a:lnTo>
                    <a:pt x="154275" y="113850"/>
                  </a:lnTo>
                  <a:lnTo>
                    <a:pt x="155031" y="112063"/>
                  </a:lnTo>
                  <a:lnTo>
                    <a:pt x="155787" y="110206"/>
                  </a:lnTo>
                  <a:lnTo>
                    <a:pt x="156475" y="108419"/>
                  </a:lnTo>
                  <a:lnTo>
                    <a:pt x="157162" y="106563"/>
                  </a:lnTo>
                  <a:lnTo>
                    <a:pt x="157781" y="104638"/>
                  </a:lnTo>
                  <a:lnTo>
                    <a:pt x="158331" y="102713"/>
                  </a:lnTo>
                  <a:lnTo>
                    <a:pt x="158812" y="100788"/>
                  </a:lnTo>
                  <a:lnTo>
                    <a:pt x="159294" y="98863"/>
                  </a:lnTo>
                  <a:lnTo>
                    <a:pt x="159706" y="96938"/>
                  </a:lnTo>
                  <a:lnTo>
                    <a:pt x="160119" y="94944"/>
                  </a:lnTo>
                  <a:lnTo>
                    <a:pt x="160462" y="92950"/>
                  </a:lnTo>
                  <a:lnTo>
                    <a:pt x="160737" y="90956"/>
                  </a:lnTo>
                  <a:lnTo>
                    <a:pt x="160944" y="88894"/>
                  </a:lnTo>
                  <a:lnTo>
                    <a:pt x="161150" y="86831"/>
                  </a:lnTo>
                  <a:lnTo>
                    <a:pt x="161287" y="84838"/>
                  </a:lnTo>
                  <a:lnTo>
                    <a:pt x="161356" y="82706"/>
                  </a:lnTo>
                  <a:lnTo>
                    <a:pt x="161356" y="80644"/>
                  </a:lnTo>
                  <a:lnTo>
                    <a:pt x="161356" y="78581"/>
                  </a:lnTo>
                  <a:lnTo>
                    <a:pt x="161287" y="76519"/>
                  </a:lnTo>
                  <a:lnTo>
                    <a:pt x="161150" y="74456"/>
                  </a:lnTo>
                  <a:lnTo>
                    <a:pt x="160944" y="72394"/>
                  </a:lnTo>
                  <a:lnTo>
                    <a:pt x="160737" y="70400"/>
                  </a:lnTo>
                  <a:lnTo>
                    <a:pt x="160462" y="68406"/>
                  </a:lnTo>
                  <a:lnTo>
                    <a:pt x="160119" y="66344"/>
                  </a:lnTo>
                  <a:lnTo>
                    <a:pt x="159706" y="64419"/>
                  </a:lnTo>
                  <a:lnTo>
                    <a:pt x="159294" y="62425"/>
                  </a:lnTo>
                  <a:lnTo>
                    <a:pt x="158812" y="60500"/>
                  </a:lnTo>
                  <a:lnTo>
                    <a:pt x="158331" y="58575"/>
                  </a:lnTo>
                  <a:lnTo>
                    <a:pt x="157781" y="56650"/>
                  </a:lnTo>
                  <a:lnTo>
                    <a:pt x="157162" y="54794"/>
                  </a:lnTo>
                  <a:lnTo>
                    <a:pt x="156475" y="52938"/>
                  </a:lnTo>
                  <a:lnTo>
                    <a:pt x="155787" y="51081"/>
                  </a:lnTo>
                  <a:lnTo>
                    <a:pt x="155031" y="49225"/>
                  </a:lnTo>
                  <a:lnTo>
                    <a:pt x="154275" y="47438"/>
                  </a:lnTo>
                  <a:lnTo>
                    <a:pt x="153450" y="45650"/>
                  </a:lnTo>
                  <a:lnTo>
                    <a:pt x="152556" y="43931"/>
                  </a:lnTo>
                  <a:lnTo>
                    <a:pt x="151662" y="42213"/>
                  </a:lnTo>
                  <a:lnTo>
                    <a:pt x="150700" y="40494"/>
                  </a:lnTo>
                  <a:lnTo>
                    <a:pt x="149669" y="38844"/>
                  </a:lnTo>
                  <a:lnTo>
                    <a:pt x="148637" y="37194"/>
                  </a:lnTo>
                  <a:lnTo>
                    <a:pt x="147606" y="35544"/>
                  </a:lnTo>
                  <a:lnTo>
                    <a:pt x="146506" y="33963"/>
                  </a:lnTo>
                  <a:lnTo>
                    <a:pt x="145337" y="32381"/>
                  </a:lnTo>
                  <a:lnTo>
                    <a:pt x="144169" y="30869"/>
                  </a:lnTo>
                  <a:lnTo>
                    <a:pt x="142931" y="29356"/>
                  </a:lnTo>
                  <a:lnTo>
                    <a:pt x="141694" y="27844"/>
                  </a:lnTo>
                  <a:lnTo>
                    <a:pt x="140387" y="26400"/>
                  </a:lnTo>
                  <a:lnTo>
                    <a:pt x="139081" y="25025"/>
                  </a:lnTo>
                  <a:lnTo>
                    <a:pt x="137775" y="23581"/>
                  </a:lnTo>
                  <a:lnTo>
                    <a:pt x="136400" y="22275"/>
                  </a:lnTo>
                  <a:lnTo>
                    <a:pt x="134956" y="20969"/>
                  </a:lnTo>
                  <a:lnTo>
                    <a:pt x="133512" y="19663"/>
                  </a:lnTo>
                  <a:lnTo>
                    <a:pt x="132000" y="18425"/>
                  </a:lnTo>
                  <a:lnTo>
                    <a:pt x="130487" y="17188"/>
                  </a:lnTo>
                  <a:lnTo>
                    <a:pt x="128975" y="16019"/>
                  </a:lnTo>
                  <a:lnTo>
                    <a:pt x="127394" y="14850"/>
                  </a:lnTo>
                  <a:lnTo>
                    <a:pt x="125812" y="13750"/>
                  </a:lnTo>
                  <a:lnTo>
                    <a:pt x="124162" y="12719"/>
                  </a:lnTo>
                  <a:lnTo>
                    <a:pt x="122512" y="11688"/>
                  </a:lnTo>
                  <a:lnTo>
                    <a:pt x="120862" y="10656"/>
                  </a:lnTo>
                  <a:lnTo>
                    <a:pt x="119144" y="9694"/>
                  </a:lnTo>
                  <a:lnTo>
                    <a:pt x="117425" y="8800"/>
                  </a:lnTo>
                  <a:lnTo>
                    <a:pt x="115706" y="7975"/>
                  </a:lnTo>
                  <a:lnTo>
                    <a:pt x="113919" y="7081"/>
                  </a:lnTo>
                  <a:lnTo>
                    <a:pt x="112131" y="6325"/>
                  </a:lnTo>
                  <a:lnTo>
                    <a:pt x="110275" y="5569"/>
                  </a:lnTo>
                  <a:lnTo>
                    <a:pt x="108419" y="4881"/>
                  </a:lnTo>
                  <a:lnTo>
                    <a:pt x="106562" y="4194"/>
                  </a:lnTo>
                  <a:lnTo>
                    <a:pt x="104706" y="3644"/>
                  </a:lnTo>
                  <a:lnTo>
                    <a:pt x="102781" y="3025"/>
                  </a:lnTo>
                  <a:lnTo>
                    <a:pt x="100856" y="2544"/>
                  </a:lnTo>
                  <a:lnTo>
                    <a:pt x="98931" y="2063"/>
                  </a:lnTo>
                  <a:lnTo>
                    <a:pt x="96937" y="1650"/>
                  </a:lnTo>
                  <a:lnTo>
                    <a:pt x="95012" y="1238"/>
                  </a:lnTo>
                  <a:lnTo>
                    <a:pt x="93019" y="894"/>
                  </a:lnTo>
                  <a:lnTo>
                    <a:pt x="90956" y="619"/>
                  </a:lnTo>
                  <a:lnTo>
                    <a:pt x="88962" y="413"/>
                  </a:lnTo>
                  <a:lnTo>
                    <a:pt x="86900" y="206"/>
                  </a:lnTo>
                  <a:lnTo>
                    <a:pt x="84837" y="69"/>
                  </a:lnTo>
                  <a:lnTo>
                    <a:pt x="8277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45"/>
            <p:cNvSpPr/>
            <p:nvPr/>
          </p:nvSpPr>
          <p:spPr>
            <a:xfrm>
              <a:off x="2248500" y="693575"/>
              <a:ext cx="3124725" cy="3123000"/>
            </a:xfrm>
            <a:custGeom>
              <a:rect b="b" l="l" r="r" t="t"/>
              <a:pathLst>
                <a:path extrusionOk="0" fill="none" h="124920" w="124989">
                  <a:moveTo>
                    <a:pt x="62494" y="1"/>
                  </a:moveTo>
                  <a:lnTo>
                    <a:pt x="62494" y="1"/>
                  </a:lnTo>
                  <a:lnTo>
                    <a:pt x="59263" y="70"/>
                  </a:lnTo>
                  <a:lnTo>
                    <a:pt x="56101" y="276"/>
                  </a:lnTo>
                  <a:lnTo>
                    <a:pt x="53007" y="688"/>
                  </a:lnTo>
                  <a:lnTo>
                    <a:pt x="49913" y="1238"/>
                  </a:lnTo>
                  <a:lnTo>
                    <a:pt x="46888" y="1926"/>
                  </a:lnTo>
                  <a:lnTo>
                    <a:pt x="43932" y="2751"/>
                  </a:lnTo>
                  <a:lnTo>
                    <a:pt x="40976" y="3782"/>
                  </a:lnTo>
                  <a:lnTo>
                    <a:pt x="38157" y="4882"/>
                  </a:lnTo>
                  <a:lnTo>
                    <a:pt x="35407" y="6120"/>
                  </a:lnTo>
                  <a:lnTo>
                    <a:pt x="32726" y="7495"/>
                  </a:lnTo>
                  <a:lnTo>
                    <a:pt x="30113" y="9007"/>
                  </a:lnTo>
                  <a:lnTo>
                    <a:pt x="27569" y="10657"/>
                  </a:lnTo>
                  <a:lnTo>
                    <a:pt x="25094" y="12376"/>
                  </a:lnTo>
                  <a:lnTo>
                    <a:pt x="22757" y="14232"/>
                  </a:lnTo>
                  <a:lnTo>
                    <a:pt x="20488" y="16226"/>
                  </a:lnTo>
                  <a:lnTo>
                    <a:pt x="18288" y="18288"/>
                  </a:lnTo>
                  <a:lnTo>
                    <a:pt x="16226" y="20420"/>
                  </a:lnTo>
                  <a:lnTo>
                    <a:pt x="14301" y="22688"/>
                  </a:lnTo>
                  <a:lnTo>
                    <a:pt x="12444" y="25095"/>
                  </a:lnTo>
                  <a:lnTo>
                    <a:pt x="10657" y="27501"/>
                  </a:lnTo>
                  <a:lnTo>
                    <a:pt x="9076" y="30045"/>
                  </a:lnTo>
                  <a:lnTo>
                    <a:pt x="7563" y="32657"/>
                  </a:lnTo>
                  <a:lnTo>
                    <a:pt x="6188" y="35338"/>
                  </a:lnTo>
                  <a:lnTo>
                    <a:pt x="4951" y="38157"/>
                  </a:lnTo>
                  <a:lnTo>
                    <a:pt x="3782" y="40976"/>
                  </a:lnTo>
                  <a:lnTo>
                    <a:pt x="2819" y="43863"/>
                  </a:lnTo>
                  <a:lnTo>
                    <a:pt x="1994" y="46820"/>
                  </a:lnTo>
                  <a:lnTo>
                    <a:pt x="1307" y="49845"/>
                  </a:lnTo>
                  <a:lnTo>
                    <a:pt x="757" y="52938"/>
                  </a:lnTo>
                  <a:lnTo>
                    <a:pt x="344" y="56032"/>
                  </a:lnTo>
                  <a:lnTo>
                    <a:pt x="69" y="59195"/>
                  </a:lnTo>
                  <a:lnTo>
                    <a:pt x="1" y="62426"/>
                  </a:lnTo>
                  <a:lnTo>
                    <a:pt x="1" y="62426"/>
                  </a:lnTo>
                  <a:lnTo>
                    <a:pt x="69" y="65657"/>
                  </a:lnTo>
                  <a:lnTo>
                    <a:pt x="344" y="68820"/>
                  </a:lnTo>
                  <a:lnTo>
                    <a:pt x="757" y="71982"/>
                  </a:lnTo>
                  <a:lnTo>
                    <a:pt x="1307" y="75007"/>
                  </a:lnTo>
                  <a:lnTo>
                    <a:pt x="1994" y="78032"/>
                  </a:lnTo>
                  <a:lnTo>
                    <a:pt x="2819" y="80988"/>
                  </a:lnTo>
                  <a:lnTo>
                    <a:pt x="3782" y="83945"/>
                  </a:lnTo>
                  <a:lnTo>
                    <a:pt x="4951" y="86763"/>
                  </a:lnTo>
                  <a:lnTo>
                    <a:pt x="6188" y="89513"/>
                  </a:lnTo>
                  <a:lnTo>
                    <a:pt x="7563" y="92195"/>
                  </a:lnTo>
                  <a:lnTo>
                    <a:pt x="9076" y="94807"/>
                  </a:lnTo>
                  <a:lnTo>
                    <a:pt x="10657" y="97351"/>
                  </a:lnTo>
                  <a:lnTo>
                    <a:pt x="12444" y="99826"/>
                  </a:lnTo>
                  <a:lnTo>
                    <a:pt x="14301" y="102163"/>
                  </a:lnTo>
                  <a:lnTo>
                    <a:pt x="16226" y="104432"/>
                  </a:lnTo>
                  <a:lnTo>
                    <a:pt x="18288" y="106632"/>
                  </a:lnTo>
                  <a:lnTo>
                    <a:pt x="20488" y="108695"/>
                  </a:lnTo>
                  <a:lnTo>
                    <a:pt x="22757" y="110620"/>
                  </a:lnTo>
                  <a:lnTo>
                    <a:pt x="25094" y="112476"/>
                  </a:lnTo>
                  <a:lnTo>
                    <a:pt x="27569" y="114263"/>
                  </a:lnTo>
                  <a:lnTo>
                    <a:pt x="30113" y="115845"/>
                  </a:lnTo>
                  <a:lnTo>
                    <a:pt x="32726" y="117357"/>
                  </a:lnTo>
                  <a:lnTo>
                    <a:pt x="35407" y="118732"/>
                  </a:lnTo>
                  <a:lnTo>
                    <a:pt x="38157" y="120038"/>
                  </a:lnTo>
                  <a:lnTo>
                    <a:pt x="40976" y="121138"/>
                  </a:lnTo>
                  <a:lnTo>
                    <a:pt x="43932" y="122101"/>
                  </a:lnTo>
                  <a:lnTo>
                    <a:pt x="46888" y="122926"/>
                  </a:lnTo>
                  <a:lnTo>
                    <a:pt x="49913" y="123613"/>
                  </a:lnTo>
                  <a:lnTo>
                    <a:pt x="53007" y="124163"/>
                  </a:lnTo>
                  <a:lnTo>
                    <a:pt x="56101" y="124576"/>
                  </a:lnTo>
                  <a:lnTo>
                    <a:pt x="59263" y="124851"/>
                  </a:lnTo>
                  <a:lnTo>
                    <a:pt x="62494" y="124920"/>
                  </a:lnTo>
                  <a:lnTo>
                    <a:pt x="62494" y="124920"/>
                  </a:lnTo>
                  <a:lnTo>
                    <a:pt x="65726" y="124851"/>
                  </a:lnTo>
                  <a:lnTo>
                    <a:pt x="68888" y="124576"/>
                  </a:lnTo>
                  <a:lnTo>
                    <a:pt x="71982" y="124163"/>
                  </a:lnTo>
                  <a:lnTo>
                    <a:pt x="75076" y="123613"/>
                  </a:lnTo>
                  <a:lnTo>
                    <a:pt x="78101" y="122926"/>
                  </a:lnTo>
                  <a:lnTo>
                    <a:pt x="81057" y="122101"/>
                  </a:lnTo>
                  <a:lnTo>
                    <a:pt x="83944" y="121138"/>
                  </a:lnTo>
                  <a:lnTo>
                    <a:pt x="86832" y="120038"/>
                  </a:lnTo>
                  <a:lnTo>
                    <a:pt x="89582" y="118732"/>
                  </a:lnTo>
                  <a:lnTo>
                    <a:pt x="92263" y="117357"/>
                  </a:lnTo>
                  <a:lnTo>
                    <a:pt x="94876" y="115845"/>
                  </a:lnTo>
                  <a:lnTo>
                    <a:pt x="97419" y="114263"/>
                  </a:lnTo>
                  <a:lnTo>
                    <a:pt x="99894" y="112476"/>
                  </a:lnTo>
                  <a:lnTo>
                    <a:pt x="102232" y="110620"/>
                  </a:lnTo>
                  <a:lnTo>
                    <a:pt x="104501" y="108695"/>
                  </a:lnTo>
                  <a:lnTo>
                    <a:pt x="106632" y="106632"/>
                  </a:lnTo>
                  <a:lnTo>
                    <a:pt x="108763" y="104432"/>
                  </a:lnTo>
                  <a:lnTo>
                    <a:pt x="110688" y="102163"/>
                  </a:lnTo>
                  <a:lnTo>
                    <a:pt x="112544" y="99826"/>
                  </a:lnTo>
                  <a:lnTo>
                    <a:pt x="114263" y="97351"/>
                  </a:lnTo>
                  <a:lnTo>
                    <a:pt x="115913" y="94807"/>
                  </a:lnTo>
                  <a:lnTo>
                    <a:pt x="117426" y="92195"/>
                  </a:lnTo>
                  <a:lnTo>
                    <a:pt x="118801" y="89513"/>
                  </a:lnTo>
                  <a:lnTo>
                    <a:pt x="120038" y="86763"/>
                  </a:lnTo>
                  <a:lnTo>
                    <a:pt x="121138" y="83945"/>
                  </a:lnTo>
                  <a:lnTo>
                    <a:pt x="122169" y="80988"/>
                  </a:lnTo>
                  <a:lnTo>
                    <a:pt x="122994" y="78032"/>
                  </a:lnTo>
                  <a:lnTo>
                    <a:pt x="123682" y="75007"/>
                  </a:lnTo>
                  <a:lnTo>
                    <a:pt x="124232" y="71982"/>
                  </a:lnTo>
                  <a:lnTo>
                    <a:pt x="124644" y="68820"/>
                  </a:lnTo>
                  <a:lnTo>
                    <a:pt x="124851" y="65657"/>
                  </a:lnTo>
                  <a:lnTo>
                    <a:pt x="124988" y="62426"/>
                  </a:lnTo>
                  <a:lnTo>
                    <a:pt x="124988" y="62426"/>
                  </a:lnTo>
                  <a:lnTo>
                    <a:pt x="124851" y="59195"/>
                  </a:lnTo>
                  <a:lnTo>
                    <a:pt x="124644" y="56032"/>
                  </a:lnTo>
                  <a:lnTo>
                    <a:pt x="124232" y="52938"/>
                  </a:lnTo>
                  <a:lnTo>
                    <a:pt x="123682" y="49845"/>
                  </a:lnTo>
                  <a:lnTo>
                    <a:pt x="122994" y="46820"/>
                  </a:lnTo>
                  <a:lnTo>
                    <a:pt x="122169" y="43863"/>
                  </a:lnTo>
                  <a:lnTo>
                    <a:pt x="121138" y="40976"/>
                  </a:lnTo>
                  <a:lnTo>
                    <a:pt x="120038" y="38157"/>
                  </a:lnTo>
                  <a:lnTo>
                    <a:pt x="118801" y="35338"/>
                  </a:lnTo>
                  <a:lnTo>
                    <a:pt x="117426" y="32657"/>
                  </a:lnTo>
                  <a:lnTo>
                    <a:pt x="115913" y="30045"/>
                  </a:lnTo>
                  <a:lnTo>
                    <a:pt x="114263" y="27501"/>
                  </a:lnTo>
                  <a:lnTo>
                    <a:pt x="112544" y="25095"/>
                  </a:lnTo>
                  <a:lnTo>
                    <a:pt x="110688" y="22688"/>
                  </a:lnTo>
                  <a:lnTo>
                    <a:pt x="108763" y="20420"/>
                  </a:lnTo>
                  <a:lnTo>
                    <a:pt x="106632" y="18288"/>
                  </a:lnTo>
                  <a:lnTo>
                    <a:pt x="104501" y="16226"/>
                  </a:lnTo>
                  <a:lnTo>
                    <a:pt x="102232" y="14232"/>
                  </a:lnTo>
                  <a:lnTo>
                    <a:pt x="99894" y="12376"/>
                  </a:lnTo>
                  <a:lnTo>
                    <a:pt x="97419" y="10657"/>
                  </a:lnTo>
                  <a:lnTo>
                    <a:pt x="94876" y="9007"/>
                  </a:lnTo>
                  <a:lnTo>
                    <a:pt x="92263" y="7495"/>
                  </a:lnTo>
                  <a:lnTo>
                    <a:pt x="89582" y="6120"/>
                  </a:lnTo>
                  <a:lnTo>
                    <a:pt x="86832" y="4882"/>
                  </a:lnTo>
                  <a:lnTo>
                    <a:pt x="83944" y="3782"/>
                  </a:lnTo>
                  <a:lnTo>
                    <a:pt x="81057" y="2751"/>
                  </a:lnTo>
                  <a:lnTo>
                    <a:pt x="78101" y="1926"/>
                  </a:lnTo>
                  <a:lnTo>
                    <a:pt x="75076" y="1238"/>
                  </a:lnTo>
                  <a:lnTo>
                    <a:pt x="71982" y="688"/>
                  </a:lnTo>
                  <a:lnTo>
                    <a:pt x="68888" y="276"/>
                  </a:lnTo>
                  <a:lnTo>
                    <a:pt x="65726" y="70"/>
                  </a:lnTo>
                  <a:lnTo>
                    <a:pt x="62494"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45"/>
            <p:cNvSpPr/>
            <p:nvPr/>
          </p:nvSpPr>
          <p:spPr>
            <a:xfrm>
              <a:off x="1793050" y="238125"/>
              <a:ext cx="4033900" cy="4033925"/>
            </a:xfrm>
            <a:custGeom>
              <a:rect b="b" l="l" r="r" t="t"/>
              <a:pathLst>
                <a:path extrusionOk="0" fill="none" h="161357" w="161356">
                  <a:moveTo>
                    <a:pt x="161356" y="80644"/>
                  </a:moveTo>
                  <a:lnTo>
                    <a:pt x="161356" y="80644"/>
                  </a:lnTo>
                  <a:lnTo>
                    <a:pt x="161356" y="82706"/>
                  </a:lnTo>
                  <a:lnTo>
                    <a:pt x="161287" y="84838"/>
                  </a:lnTo>
                  <a:lnTo>
                    <a:pt x="161150" y="86831"/>
                  </a:lnTo>
                  <a:lnTo>
                    <a:pt x="160944" y="88894"/>
                  </a:lnTo>
                  <a:lnTo>
                    <a:pt x="160737" y="90956"/>
                  </a:lnTo>
                  <a:lnTo>
                    <a:pt x="160462" y="92950"/>
                  </a:lnTo>
                  <a:lnTo>
                    <a:pt x="160119" y="94944"/>
                  </a:lnTo>
                  <a:lnTo>
                    <a:pt x="159706" y="96938"/>
                  </a:lnTo>
                  <a:lnTo>
                    <a:pt x="159294" y="98863"/>
                  </a:lnTo>
                  <a:lnTo>
                    <a:pt x="158812" y="100788"/>
                  </a:lnTo>
                  <a:lnTo>
                    <a:pt x="158331" y="102713"/>
                  </a:lnTo>
                  <a:lnTo>
                    <a:pt x="157781" y="104638"/>
                  </a:lnTo>
                  <a:lnTo>
                    <a:pt x="157162" y="106563"/>
                  </a:lnTo>
                  <a:lnTo>
                    <a:pt x="156475" y="108419"/>
                  </a:lnTo>
                  <a:lnTo>
                    <a:pt x="155787" y="110206"/>
                  </a:lnTo>
                  <a:lnTo>
                    <a:pt x="155031" y="112063"/>
                  </a:lnTo>
                  <a:lnTo>
                    <a:pt x="154275" y="113850"/>
                  </a:lnTo>
                  <a:lnTo>
                    <a:pt x="153450" y="115638"/>
                  </a:lnTo>
                  <a:lnTo>
                    <a:pt x="152556" y="117356"/>
                  </a:lnTo>
                  <a:lnTo>
                    <a:pt x="151662" y="119144"/>
                  </a:lnTo>
                  <a:lnTo>
                    <a:pt x="150700" y="120794"/>
                  </a:lnTo>
                  <a:lnTo>
                    <a:pt x="149669" y="122513"/>
                  </a:lnTo>
                  <a:lnTo>
                    <a:pt x="148637" y="124163"/>
                  </a:lnTo>
                  <a:lnTo>
                    <a:pt x="147606" y="125744"/>
                  </a:lnTo>
                  <a:lnTo>
                    <a:pt x="146506" y="127325"/>
                  </a:lnTo>
                  <a:lnTo>
                    <a:pt x="145337" y="128906"/>
                  </a:lnTo>
                  <a:lnTo>
                    <a:pt x="144169" y="130488"/>
                  </a:lnTo>
                  <a:lnTo>
                    <a:pt x="142931" y="132000"/>
                  </a:lnTo>
                  <a:lnTo>
                    <a:pt x="141694" y="133444"/>
                  </a:lnTo>
                  <a:lnTo>
                    <a:pt x="140387" y="134888"/>
                  </a:lnTo>
                  <a:lnTo>
                    <a:pt x="139081" y="136331"/>
                  </a:lnTo>
                  <a:lnTo>
                    <a:pt x="137775" y="137706"/>
                  </a:lnTo>
                  <a:lnTo>
                    <a:pt x="136400" y="139081"/>
                  </a:lnTo>
                  <a:lnTo>
                    <a:pt x="134956" y="140388"/>
                  </a:lnTo>
                  <a:lnTo>
                    <a:pt x="133512" y="141625"/>
                  </a:lnTo>
                  <a:lnTo>
                    <a:pt x="132000" y="142931"/>
                  </a:lnTo>
                  <a:lnTo>
                    <a:pt x="130487" y="144100"/>
                  </a:lnTo>
                  <a:lnTo>
                    <a:pt x="128975" y="145338"/>
                  </a:lnTo>
                  <a:lnTo>
                    <a:pt x="127394" y="146438"/>
                  </a:lnTo>
                  <a:lnTo>
                    <a:pt x="125812" y="147538"/>
                  </a:lnTo>
                  <a:lnTo>
                    <a:pt x="124162" y="148638"/>
                  </a:lnTo>
                  <a:lnTo>
                    <a:pt x="122512" y="149669"/>
                  </a:lnTo>
                  <a:lnTo>
                    <a:pt x="120862" y="150631"/>
                  </a:lnTo>
                  <a:lnTo>
                    <a:pt x="119144" y="151594"/>
                  </a:lnTo>
                  <a:lnTo>
                    <a:pt x="117425" y="152488"/>
                  </a:lnTo>
                  <a:lnTo>
                    <a:pt x="115706" y="153381"/>
                  </a:lnTo>
                  <a:lnTo>
                    <a:pt x="113919" y="154206"/>
                  </a:lnTo>
                  <a:lnTo>
                    <a:pt x="112131" y="154963"/>
                  </a:lnTo>
                  <a:lnTo>
                    <a:pt x="110275" y="155719"/>
                  </a:lnTo>
                  <a:lnTo>
                    <a:pt x="108419" y="156406"/>
                  </a:lnTo>
                  <a:lnTo>
                    <a:pt x="106562" y="157094"/>
                  </a:lnTo>
                  <a:lnTo>
                    <a:pt x="104706" y="157713"/>
                  </a:lnTo>
                  <a:lnTo>
                    <a:pt x="102781" y="158263"/>
                  </a:lnTo>
                  <a:lnTo>
                    <a:pt x="100856" y="158813"/>
                  </a:lnTo>
                  <a:lnTo>
                    <a:pt x="98931" y="159294"/>
                  </a:lnTo>
                  <a:lnTo>
                    <a:pt x="96937" y="159706"/>
                  </a:lnTo>
                  <a:lnTo>
                    <a:pt x="95012" y="160050"/>
                  </a:lnTo>
                  <a:lnTo>
                    <a:pt x="93019" y="160394"/>
                  </a:lnTo>
                  <a:lnTo>
                    <a:pt x="90956" y="160669"/>
                  </a:lnTo>
                  <a:lnTo>
                    <a:pt x="88962" y="160944"/>
                  </a:lnTo>
                  <a:lnTo>
                    <a:pt x="86900" y="161081"/>
                  </a:lnTo>
                  <a:lnTo>
                    <a:pt x="84837" y="161219"/>
                  </a:lnTo>
                  <a:lnTo>
                    <a:pt x="82775" y="161288"/>
                  </a:lnTo>
                  <a:lnTo>
                    <a:pt x="80712" y="161356"/>
                  </a:lnTo>
                  <a:lnTo>
                    <a:pt x="80712" y="161356"/>
                  </a:lnTo>
                  <a:lnTo>
                    <a:pt x="78650" y="161288"/>
                  </a:lnTo>
                  <a:lnTo>
                    <a:pt x="76587" y="161219"/>
                  </a:lnTo>
                  <a:lnTo>
                    <a:pt x="74525" y="161081"/>
                  </a:lnTo>
                  <a:lnTo>
                    <a:pt x="72462" y="160944"/>
                  </a:lnTo>
                  <a:lnTo>
                    <a:pt x="70400" y="160669"/>
                  </a:lnTo>
                  <a:lnTo>
                    <a:pt x="68406" y="160394"/>
                  </a:lnTo>
                  <a:lnTo>
                    <a:pt x="66412" y="160050"/>
                  </a:lnTo>
                  <a:lnTo>
                    <a:pt x="64419" y="159706"/>
                  </a:lnTo>
                  <a:lnTo>
                    <a:pt x="62494" y="159294"/>
                  </a:lnTo>
                  <a:lnTo>
                    <a:pt x="60569" y="158813"/>
                  </a:lnTo>
                  <a:lnTo>
                    <a:pt x="58644" y="158263"/>
                  </a:lnTo>
                  <a:lnTo>
                    <a:pt x="56719" y="157713"/>
                  </a:lnTo>
                  <a:lnTo>
                    <a:pt x="54862" y="157094"/>
                  </a:lnTo>
                  <a:lnTo>
                    <a:pt x="52937" y="156406"/>
                  </a:lnTo>
                  <a:lnTo>
                    <a:pt x="51150" y="155719"/>
                  </a:lnTo>
                  <a:lnTo>
                    <a:pt x="49294" y="154963"/>
                  </a:lnTo>
                  <a:lnTo>
                    <a:pt x="47506" y="154206"/>
                  </a:lnTo>
                  <a:lnTo>
                    <a:pt x="45719" y="153381"/>
                  </a:lnTo>
                  <a:lnTo>
                    <a:pt x="44000" y="152488"/>
                  </a:lnTo>
                  <a:lnTo>
                    <a:pt x="42281" y="151594"/>
                  </a:lnTo>
                  <a:lnTo>
                    <a:pt x="40562" y="150631"/>
                  </a:lnTo>
                  <a:lnTo>
                    <a:pt x="38844" y="149669"/>
                  </a:lnTo>
                  <a:lnTo>
                    <a:pt x="37194" y="148638"/>
                  </a:lnTo>
                  <a:lnTo>
                    <a:pt x="35612" y="147538"/>
                  </a:lnTo>
                  <a:lnTo>
                    <a:pt x="34031" y="146438"/>
                  </a:lnTo>
                  <a:lnTo>
                    <a:pt x="32450" y="145338"/>
                  </a:lnTo>
                  <a:lnTo>
                    <a:pt x="30869" y="144100"/>
                  </a:lnTo>
                  <a:lnTo>
                    <a:pt x="29425" y="142931"/>
                  </a:lnTo>
                  <a:lnTo>
                    <a:pt x="27912" y="141625"/>
                  </a:lnTo>
                  <a:lnTo>
                    <a:pt x="26469" y="140388"/>
                  </a:lnTo>
                  <a:lnTo>
                    <a:pt x="25025" y="139081"/>
                  </a:lnTo>
                  <a:lnTo>
                    <a:pt x="23650" y="137706"/>
                  </a:lnTo>
                  <a:lnTo>
                    <a:pt x="22344" y="136331"/>
                  </a:lnTo>
                  <a:lnTo>
                    <a:pt x="20969" y="134888"/>
                  </a:lnTo>
                  <a:lnTo>
                    <a:pt x="19731" y="133444"/>
                  </a:lnTo>
                  <a:lnTo>
                    <a:pt x="18425" y="132000"/>
                  </a:lnTo>
                  <a:lnTo>
                    <a:pt x="17256" y="130488"/>
                  </a:lnTo>
                  <a:lnTo>
                    <a:pt x="16087" y="128906"/>
                  </a:lnTo>
                  <a:lnTo>
                    <a:pt x="14919" y="127325"/>
                  </a:lnTo>
                  <a:lnTo>
                    <a:pt x="13819" y="125744"/>
                  </a:lnTo>
                  <a:lnTo>
                    <a:pt x="12719" y="124163"/>
                  </a:lnTo>
                  <a:lnTo>
                    <a:pt x="11687" y="122513"/>
                  </a:lnTo>
                  <a:lnTo>
                    <a:pt x="10725" y="120794"/>
                  </a:lnTo>
                  <a:lnTo>
                    <a:pt x="9762" y="119144"/>
                  </a:lnTo>
                  <a:lnTo>
                    <a:pt x="8869" y="117356"/>
                  </a:lnTo>
                  <a:lnTo>
                    <a:pt x="7975" y="115638"/>
                  </a:lnTo>
                  <a:lnTo>
                    <a:pt x="7150" y="113850"/>
                  </a:lnTo>
                  <a:lnTo>
                    <a:pt x="6394" y="112063"/>
                  </a:lnTo>
                  <a:lnTo>
                    <a:pt x="5637" y="110206"/>
                  </a:lnTo>
                  <a:lnTo>
                    <a:pt x="4950" y="108419"/>
                  </a:lnTo>
                  <a:lnTo>
                    <a:pt x="4262" y="106563"/>
                  </a:lnTo>
                  <a:lnTo>
                    <a:pt x="3644" y="104638"/>
                  </a:lnTo>
                  <a:lnTo>
                    <a:pt x="3094" y="102713"/>
                  </a:lnTo>
                  <a:lnTo>
                    <a:pt x="2544" y="100788"/>
                  </a:lnTo>
                  <a:lnTo>
                    <a:pt x="2131" y="98863"/>
                  </a:lnTo>
                  <a:lnTo>
                    <a:pt x="1650" y="96938"/>
                  </a:lnTo>
                  <a:lnTo>
                    <a:pt x="1306" y="94944"/>
                  </a:lnTo>
                  <a:lnTo>
                    <a:pt x="963" y="92950"/>
                  </a:lnTo>
                  <a:lnTo>
                    <a:pt x="688" y="90956"/>
                  </a:lnTo>
                  <a:lnTo>
                    <a:pt x="481" y="88894"/>
                  </a:lnTo>
                  <a:lnTo>
                    <a:pt x="275" y="86831"/>
                  </a:lnTo>
                  <a:lnTo>
                    <a:pt x="138" y="84838"/>
                  </a:lnTo>
                  <a:lnTo>
                    <a:pt x="69" y="82706"/>
                  </a:lnTo>
                  <a:lnTo>
                    <a:pt x="0" y="80644"/>
                  </a:lnTo>
                  <a:lnTo>
                    <a:pt x="0" y="80644"/>
                  </a:lnTo>
                  <a:lnTo>
                    <a:pt x="69" y="78581"/>
                  </a:lnTo>
                  <a:lnTo>
                    <a:pt x="138" y="76519"/>
                  </a:lnTo>
                  <a:lnTo>
                    <a:pt x="275" y="74456"/>
                  </a:lnTo>
                  <a:lnTo>
                    <a:pt x="481" y="72394"/>
                  </a:lnTo>
                  <a:lnTo>
                    <a:pt x="688" y="70400"/>
                  </a:lnTo>
                  <a:lnTo>
                    <a:pt x="963" y="68406"/>
                  </a:lnTo>
                  <a:lnTo>
                    <a:pt x="1306" y="66344"/>
                  </a:lnTo>
                  <a:lnTo>
                    <a:pt x="1650" y="64419"/>
                  </a:lnTo>
                  <a:lnTo>
                    <a:pt x="2131" y="62425"/>
                  </a:lnTo>
                  <a:lnTo>
                    <a:pt x="2544" y="60500"/>
                  </a:lnTo>
                  <a:lnTo>
                    <a:pt x="3094" y="58575"/>
                  </a:lnTo>
                  <a:lnTo>
                    <a:pt x="3644" y="56650"/>
                  </a:lnTo>
                  <a:lnTo>
                    <a:pt x="4262" y="54794"/>
                  </a:lnTo>
                  <a:lnTo>
                    <a:pt x="4950" y="52938"/>
                  </a:lnTo>
                  <a:lnTo>
                    <a:pt x="5637" y="51081"/>
                  </a:lnTo>
                  <a:lnTo>
                    <a:pt x="6394" y="49225"/>
                  </a:lnTo>
                  <a:lnTo>
                    <a:pt x="7150" y="47438"/>
                  </a:lnTo>
                  <a:lnTo>
                    <a:pt x="7975" y="45650"/>
                  </a:lnTo>
                  <a:lnTo>
                    <a:pt x="8869" y="43931"/>
                  </a:lnTo>
                  <a:lnTo>
                    <a:pt x="9762" y="42213"/>
                  </a:lnTo>
                  <a:lnTo>
                    <a:pt x="10725" y="40494"/>
                  </a:lnTo>
                  <a:lnTo>
                    <a:pt x="11687" y="38844"/>
                  </a:lnTo>
                  <a:lnTo>
                    <a:pt x="12719" y="37194"/>
                  </a:lnTo>
                  <a:lnTo>
                    <a:pt x="13819" y="35544"/>
                  </a:lnTo>
                  <a:lnTo>
                    <a:pt x="14919" y="33963"/>
                  </a:lnTo>
                  <a:lnTo>
                    <a:pt x="16087" y="32381"/>
                  </a:lnTo>
                  <a:lnTo>
                    <a:pt x="17256" y="30869"/>
                  </a:lnTo>
                  <a:lnTo>
                    <a:pt x="18425" y="29356"/>
                  </a:lnTo>
                  <a:lnTo>
                    <a:pt x="19731" y="27844"/>
                  </a:lnTo>
                  <a:lnTo>
                    <a:pt x="20969" y="26400"/>
                  </a:lnTo>
                  <a:lnTo>
                    <a:pt x="22344" y="25025"/>
                  </a:lnTo>
                  <a:lnTo>
                    <a:pt x="23650" y="23581"/>
                  </a:lnTo>
                  <a:lnTo>
                    <a:pt x="25025" y="22275"/>
                  </a:lnTo>
                  <a:lnTo>
                    <a:pt x="26469" y="20969"/>
                  </a:lnTo>
                  <a:lnTo>
                    <a:pt x="27912" y="19663"/>
                  </a:lnTo>
                  <a:lnTo>
                    <a:pt x="29425" y="18425"/>
                  </a:lnTo>
                  <a:lnTo>
                    <a:pt x="30869" y="17188"/>
                  </a:lnTo>
                  <a:lnTo>
                    <a:pt x="32450" y="16019"/>
                  </a:lnTo>
                  <a:lnTo>
                    <a:pt x="34031" y="14850"/>
                  </a:lnTo>
                  <a:lnTo>
                    <a:pt x="35612" y="13750"/>
                  </a:lnTo>
                  <a:lnTo>
                    <a:pt x="37194" y="12719"/>
                  </a:lnTo>
                  <a:lnTo>
                    <a:pt x="38844" y="11688"/>
                  </a:lnTo>
                  <a:lnTo>
                    <a:pt x="40562" y="10656"/>
                  </a:lnTo>
                  <a:lnTo>
                    <a:pt x="42281" y="9694"/>
                  </a:lnTo>
                  <a:lnTo>
                    <a:pt x="44000" y="8800"/>
                  </a:lnTo>
                  <a:lnTo>
                    <a:pt x="45719" y="7975"/>
                  </a:lnTo>
                  <a:lnTo>
                    <a:pt x="47506" y="7081"/>
                  </a:lnTo>
                  <a:lnTo>
                    <a:pt x="49294" y="6325"/>
                  </a:lnTo>
                  <a:lnTo>
                    <a:pt x="51150" y="5569"/>
                  </a:lnTo>
                  <a:lnTo>
                    <a:pt x="52937" y="4881"/>
                  </a:lnTo>
                  <a:lnTo>
                    <a:pt x="54862" y="4194"/>
                  </a:lnTo>
                  <a:lnTo>
                    <a:pt x="56719" y="3644"/>
                  </a:lnTo>
                  <a:lnTo>
                    <a:pt x="58644" y="3025"/>
                  </a:lnTo>
                  <a:lnTo>
                    <a:pt x="60569" y="2544"/>
                  </a:lnTo>
                  <a:lnTo>
                    <a:pt x="62494" y="2063"/>
                  </a:lnTo>
                  <a:lnTo>
                    <a:pt x="64419" y="1650"/>
                  </a:lnTo>
                  <a:lnTo>
                    <a:pt x="66412" y="1238"/>
                  </a:lnTo>
                  <a:lnTo>
                    <a:pt x="68406" y="894"/>
                  </a:lnTo>
                  <a:lnTo>
                    <a:pt x="70400" y="619"/>
                  </a:lnTo>
                  <a:lnTo>
                    <a:pt x="72462" y="413"/>
                  </a:lnTo>
                  <a:lnTo>
                    <a:pt x="74525" y="206"/>
                  </a:lnTo>
                  <a:lnTo>
                    <a:pt x="76587" y="69"/>
                  </a:lnTo>
                  <a:lnTo>
                    <a:pt x="78650" y="0"/>
                  </a:lnTo>
                  <a:lnTo>
                    <a:pt x="80712" y="0"/>
                  </a:lnTo>
                  <a:lnTo>
                    <a:pt x="80712" y="0"/>
                  </a:lnTo>
                  <a:lnTo>
                    <a:pt x="82775" y="0"/>
                  </a:lnTo>
                  <a:lnTo>
                    <a:pt x="84837" y="69"/>
                  </a:lnTo>
                  <a:lnTo>
                    <a:pt x="86900" y="206"/>
                  </a:lnTo>
                  <a:lnTo>
                    <a:pt x="88962" y="413"/>
                  </a:lnTo>
                  <a:lnTo>
                    <a:pt x="90956" y="619"/>
                  </a:lnTo>
                  <a:lnTo>
                    <a:pt x="93019" y="894"/>
                  </a:lnTo>
                  <a:lnTo>
                    <a:pt x="95012" y="1238"/>
                  </a:lnTo>
                  <a:lnTo>
                    <a:pt x="96937" y="1650"/>
                  </a:lnTo>
                  <a:lnTo>
                    <a:pt x="98931" y="2063"/>
                  </a:lnTo>
                  <a:lnTo>
                    <a:pt x="100856" y="2544"/>
                  </a:lnTo>
                  <a:lnTo>
                    <a:pt x="102781" y="3025"/>
                  </a:lnTo>
                  <a:lnTo>
                    <a:pt x="104706" y="3644"/>
                  </a:lnTo>
                  <a:lnTo>
                    <a:pt x="106562" y="4194"/>
                  </a:lnTo>
                  <a:lnTo>
                    <a:pt x="108419" y="4881"/>
                  </a:lnTo>
                  <a:lnTo>
                    <a:pt x="110275" y="5569"/>
                  </a:lnTo>
                  <a:lnTo>
                    <a:pt x="112131" y="6325"/>
                  </a:lnTo>
                  <a:lnTo>
                    <a:pt x="113919" y="7081"/>
                  </a:lnTo>
                  <a:lnTo>
                    <a:pt x="115706" y="7975"/>
                  </a:lnTo>
                  <a:lnTo>
                    <a:pt x="117425" y="8800"/>
                  </a:lnTo>
                  <a:lnTo>
                    <a:pt x="119144" y="9694"/>
                  </a:lnTo>
                  <a:lnTo>
                    <a:pt x="120862" y="10656"/>
                  </a:lnTo>
                  <a:lnTo>
                    <a:pt x="122512" y="11688"/>
                  </a:lnTo>
                  <a:lnTo>
                    <a:pt x="124162" y="12719"/>
                  </a:lnTo>
                  <a:lnTo>
                    <a:pt x="125812" y="13750"/>
                  </a:lnTo>
                  <a:lnTo>
                    <a:pt x="127394" y="14850"/>
                  </a:lnTo>
                  <a:lnTo>
                    <a:pt x="128975" y="16019"/>
                  </a:lnTo>
                  <a:lnTo>
                    <a:pt x="130487" y="17188"/>
                  </a:lnTo>
                  <a:lnTo>
                    <a:pt x="132000" y="18425"/>
                  </a:lnTo>
                  <a:lnTo>
                    <a:pt x="133512" y="19663"/>
                  </a:lnTo>
                  <a:lnTo>
                    <a:pt x="134956" y="20969"/>
                  </a:lnTo>
                  <a:lnTo>
                    <a:pt x="136400" y="22275"/>
                  </a:lnTo>
                  <a:lnTo>
                    <a:pt x="137775" y="23581"/>
                  </a:lnTo>
                  <a:lnTo>
                    <a:pt x="139081" y="25025"/>
                  </a:lnTo>
                  <a:lnTo>
                    <a:pt x="140387" y="26400"/>
                  </a:lnTo>
                  <a:lnTo>
                    <a:pt x="141694" y="27844"/>
                  </a:lnTo>
                  <a:lnTo>
                    <a:pt x="142931" y="29356"/>
                  </a:lnTo>
                  <a:lnTo>
                    <a:pt x="144169" y="30869"/>
                  </a:lnTo>
                  <a:lnTo>
                    <a:pt x="145337" y="32381"/>
                  </a:lnTo>
                  <a:lnTo>
                    <a:pt x="146506" y="33963"/>
                  </a:lnTo>
                  <a:lnTo>
                    <a:pt x="147606" y="35544"/>
                  </a:lnTo>
                  <a:lnTo>
                    <a:pt x="148637" y="37194"/>
                  </a:lnTo>
                  <a:lnTo>
                    <a:pt x="149669" y="38844"/>
                  </a:lnTo>
                  <a:lnTo>
                    <a:pt x="150700" y="40494"/>
                  </a:lnTo>
                  <a:lnTo>
                    <a:pt x="151662" y="42213"/>
                  </a:lnTo>
                  <a:lnTo>
                    <a:pt x="152556" y="43931"/>
                  </a:lnTo>
                  <a:lnTo>
                    <a:pt x="153450" y="45650"/>
                  </a:lnTo>
                  <a:lnTo>
                    <a:pt x="154275" y="47438"/>
                  </a:lnTo>
                  <a:lnTo>
                    <a:pt x="155031" y="49225"/>
                  </a:lnTo>
                  <a:lnTo>
                    <a:pt x="155787" y="51081"/>
                  </a:lnTo>
                  <a:lnTo>
                    <a:pt x="156475" y="52938"/>
                  </a:lnTo>
                  <a:lnTo>
                    <a:pt x="157162" y="54794"/>
                  </a:lnTo>
                  <a:lnTo>
                    <a:pt x="157781" y="56650"/>
                  </a:lnTo>
                  <a:lnTo>
                    <a:pt x="158331" y="58575"/>
                  </a:lnTo>
                  <a:lnTo>
                    <a:pt x="158812" y="60500"/>
                  </a:lnTo>
                  <a:lnTo>
                    <a:pt x="159294" y="62425"/>
                  </a:lnTo>
                  <a:lnTo>
                    <a:pt x="159706" y="64419"/>
                  </a:lnTo>
                  <a:lnTo>
                    <a:pt x="160119" y="66344"/>
                  </a:lnTo>
                  <a:lnTo>
                    <a:pt x="160462" y="68406"/>
                  </a:lnTo>
                  <a:lnTo>
                    <a:pt x="160737" y="70400"/>
                  </a:lnTo>
                  <a:lnTo>
                    <a:pt x="160944" y="72394"/>
                  </a:lnTo>
                  <a:lnTo>
                    <a:pt x="161150" y="74456"/>
                  </a:lnTo>
                  <a:lnTo>
                    <a:pt x="161287" y="76519"/>
                  </a:lnTo>
                  <a:lnTo>
                    <a:pt x="161356" y="78581"/>
                  </a:lnTo>
                  <a:lnTo>
                    <a:pt x="161356" y="80644"/>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45"/>
            <p:cNvSpPr/>
            <p:nvPr/>
          </p:nvSpPr>
          <p:spPr>
            <a:xfrm>
              <a:off x="4097875" y="5170925"/>
              <a:ext cx="855975" cy="305950"/>
            </a:xfrm>
            <a:custGeom>
              <a:rect b="b" l="l" r="r" t="t"/>
              <a:pathLst>
                <a:path extrusionOk="0" h="12238" w="34239">
                  <a:moveTo>
                    <a:pt x="12719" y="1238"/>
                  </a:moveTo>
                  <a:lnTo>
                    <a:pt x="13132" y="1307"/>
                  </a:lnTo>
                  <a:lnTo>
                    <a:pt x="13476" y="1376"/>
                  </a:lnTo>
                  <a:lnTo>
                    <a:pt x="13819" y="1582"/>
                  </a:lnTo>
                  <a:lnTo>
                    <a:pt x="14094" y="1788"/>
                  </a:lnTo>
                  <a:lnTo>
                    <a:pt x="14369" y="2132"/>
                  </a:lnTo>
                  <a:lnTo>
                    <a:pt x="14576" y="2476"/>
                  </a:lnTo>
                  <a:lnTo>
                    <a:pt x="14644" y="2888"/>
                  </a:lnTo>
                  <a:lnTo>
                    <a:pt x="14713" y="3301"/>
                  </a:lnTo>
                  <a:lnTo>
                    <a:pt x="14644" y="3713"/>
                  </a:lnTo>
                  <a:lnTo>
                    <a:pt x="14576" y="4126"/>
                  </a:lnTo>
                  <a:lnTo>
                    <a:pt x="14369" y="4469"/>
                  </a:lnTo>
                  <a:lnTo>
                    <a:pt x="14163" y="4744"/>
                  </a:lnTo>
                  <a:lnTo>
                    <a:pt x="13819" y="5019"/>
                  </a:lnTo>
                  <a:lnTo>
                    <a:pt x="13476" y="5226"/>
                  </a:lnTo>
                  <a:lnTo>
                    <a:pt x="13132" y="5294"/>
                  </a:lnTo>
                  <a:lnTo>
                    <a:pt x="12719" y="5363"/>
                  </a:lnTo>
                  <a:lnTo>
                    <a:pt x="12238" y="5294"/>
                  </a:lnTo>
                  <a:lnTo>
                    <a:pt x="11894" y="5226"/>
                  </a:lnTo>
                  <a:lnTo>
                    <a:pt x="11551" y="5019"/>
                  </a:lnTo>
                  <a:lnTo>
                    <a:pt x="11207" y="4744"/>
                  </a:lnTo>
                  <a:lnTo>
                    <a:pt x="11001" y="4469"/>
                  </a:lnTo>
                  <a:lnTo>
                    <a:pt x="10794" y="4126"/>
                  </a:lnTo>
                  <a:lnTo>
                    <a:pt x="10726" y="3713"/>
                  </a:lnTo>
                  <a:lnTo>
                    <a:pt x="10657" y="3301"/>
                  </a:lnTo>
                  <a:lnTo>
                    <a:pt x="10726" y="2819"/>
                  </a:lnTo>
                  <a:lnTo>
                    <a:pt x="10794" y="2476"/>
                  </a:lnTo>
                  <a:lnTo>
                    <a:pt x="11001" y="2132"/>
                  </a:lnTo>
                  <a:lnTo>
                    <a:pt x="11276" y="1788"/>
                  </a:lnTo>
                  <a:lnTo>
                    <a:pt x="11551" y="1582"/>
                  </a:lnTo>
                  <a:lnTo>
                    <a:pt x="11894" y="1376"/>
                  </a:lnTo>
                  <a:lnTo>
                    <a:pt x="12238" y="1307"/>
                  </a:lnTo>
                  <a:lnTo>
                    <a:pt x="12719" y="1238"/>
                  </a:lnTo>
                  <a:close/>
                  <a:moveTo>
                    <a:pt x="30457" y="1238"/>
                  </a:moveTo>
                  <a:lnTo>
                    <a:pt x="30869" y="1307"/>
                  </a:lnTo>
                  <a:lnTo>
                    <a:pt x="31213" y="1376"/>
                  </a:lnTo>
                  <a:lnTo>
                    <a:pt x="31557" y="1582"/>
                  </a:lnTo>
                  <a:lnTo>
                    <a:pt x="31832" y="1788"/>
                  </a:lnTo>
                  <a:lnTo>
                    <a:pt x="32107" y="2132"/>
                  </a:lnTo>
                  <a:lnTo>
                    <a:pt x="32313" y="2476"/>
                  </a:lnTo>
                  <a:lnTo>
                    <a:pt x="32382" y="2888"/>
                  </a:lnTo>
                  <a:lnTo>
                    <a:pt x="32451" y="3301"/>
                  </a:lnTo>
                  <a:lnTo>
                    <a:pt x="32382" y="3713"/>
                  </a:lnTo>
                  <a:lnTo>
                    <a:pt x="32313" y="4126"/>
                  </a:lnTo>
                  <a:lnTo>
                    <a:pt x="32107" y="4469"/>
                  </a:lnTo>
                  <a:lnTo>
                    <a:pt x="31901" y="4744"/>
                  </a:lnTo>
                  <a:lnTo>
                    <a:pt x="31557" y="5019"/>
                  </a:lnTo>
                  <a:lnTo>
                    <a:pt x="31213" y="5226"/>
                  </a:lnTo>
                  <a:lnTo>
                    <a:pt x="30869" y="5294"/>
                  </a:lnTo>
                  <a:lnTo>
                    <a:pt x="30457" y="5363"/>
                  </a:lnTo>
                  <a:lnTo>
                    <a:pt x="29976" y="5294"/>
                  </a:lnTo>
                  <a:lnTo>
                    <a:pt x="29632" y="5226"/>
                  </a:lnTo>
                  <a:lnTo>
                    <a:pt x="29288" y="5019"/>
                  </a:lnTo>
                  <a:lnTo>
                    <a:pt x="28944" y="4744"/>
                  </a:lnTo>
                  <a:lnTo>
                    <a:pt x="28738" y="4469"/>
                  </a:lnTo>
                  <a:lnTo>
                    <a:pt x="28532" y="4126"/>
                  </a:lnTo>
                  <a:lnTo>
                    <a:pt x="28463" y="3713"/>
                  </a:lnTo>
                  <a:lnTo>
                    <a:pt x="28463" y="3301"/>
                  </a:lnTo>
                  <a:lnTo>
                    <a:pt x="28463" y="2819"/>
                  </a:lnTo>
                  <a:lnTo>
                    <a:pt x="28601" y="2476"/>
                  </a:lnTo>
                  <a:lnTo>
                    <a:pt x="28738" y="2132"/>
                  </a:lnTo>
                  <a:lnTo>
                    <a:pt x="29013" y="1788"/>
                  </a:lnTo>
                  <a:lnTo>
                    <a:pt x="29288" y="1582"/>
                  </a:lnTo>
                  <a:lnTo>
                    <a:pt x="29632" y="1376"/>
                  </a:lnTo>
                  <a:lnTo>
                    <a:pt x="29976" y="1307"/>
                  </a:lnTo>
                  <a:lnTo>
                    <a:pt x="30457" y="1238"/>
                  </a:lnTo>
                  <a:close/>
                  <a:moveTo>
                    <a:pt x="13132" y="6601"/>
                  </a:moveTo>
                  <a:lnTo>
                    <a:pt x="13613" y="6738"/>
                  </a:lnTo>
                  <a:lnTo>
                    <a:pt x="13957" y="6944"/>
                  </a:lnTo>
                  <a:lnTo>
                    <a:pt x="14301" y="7219"/>
                  </a:lnTo>
                  <a:lnTo>
                    <a:pt x="14576" y="7563"/>
                  </a:lnTo>
                  <a:lnTo>
                    <a:pt x="14782" y="7907"/>
                  </a:lnTo>
                  <a:lnTo>
                    <a:pt x="14919" y="8388"/>
                  </a:lnTo>
                  <a:lnTo>
                    <a:pt x="14988" y="8869"/>
                  </a:lnTo>
                  <a:lnTo>
                    <a:pt x="14919" y="9351"/>
                  </a:lnTo>
                  <a:lnTo>
                    <a:pt x="14782" y="9763"/>
                  </a:lnTo>
                  <a:lnTo>
                    <a:pt x="14644" y="10107"/>
                  </a:lnTo>
                  <a:lnTo>
                    <a:pt x="14369" y="10451"/>
                  </a:lnTo>
                  <a:lnTo>
                    <a:pt x="14026" y="10726"/>
                  </a:lnTo>
                  <a:lnTo>
                    <a:pt x="13613" y="10863"/>
                  </a:lnTo>
                  <a:lnTo>
                    <a:pt x="13201" y="11001"/>
                  </a:lnTo>
                  <a:lnTo>
                    <a:pt x="12169" y="11001"/>
                  </a:lnTo>
                  <a:lnTo>
                    <a:pt x="11757" y="10863"/>
                  </a:lnTo>
                  <a:lnTo>
                    <a:pt x="11344" y="10726"/>
                  </a:lnTo>
                  <a:lnTo>
                    <a:pt x="11001" y="10451"/>
                  </a:lnTo>
                  <a:lnTo>
                    <a:pt x="10726" y="10107"/>
                  </a:lnTo>
                  <a:lnTo>
                    <a:pt x="10588" y="9763"/>
                  </a:lnTo>
                  <a:lnTo>
                    <a:pt x="10451" y="9351"/>
                  </a:lnTo>
                  <a:lnTo>
                    <a:pt x="10382" y="8869"/>
                  </a:lnTo>
                  <a:lnTo>
                    <a:pt x="10451" y="8388"/>
                  </a:lnTo>
                  <a:lnTo>
                    <a:pt x="10588" y="7907"/>
                  </a:lnTo>
                  <a:lnTo>
                    <a:pt x="10726" y="7563"/>
                  </a:lnTo>
                  <a:lnTo>
                    <a:pt x="11001" y="7219"/>
                  </a:lnTo>
                  <a:lnTo>
                    <a:pt x="11344" y="6944"/>
                  </a:lnTo>
                  <a:lnTo>
                    <a:pt x="11757" y="6738"/>
                  </a:lnTo>
                  <a:lnTo>
                    <a:pt x="12169" y="6601"/>
                  </a:lnTo>
                  <a:close/>
                  <a:moveTo>
                    <a:pt x="30869" y="6601"/>
                  </a:moveTo>
                  <a:lnTo>
                    <a:pt x="31351" y="6738"/>
                  </a:lnTo>
                  <a:lnTo>
                    <a:pt x="31763" y="6944"/>
                  </a:lnTo>
                  <a:lnTo>
                    <a:pt x="32038" y="7219"/>
                  </a:lnTo>
                  <a:lnTo>
                    <a:pt x="32382" y="7563"/>
                  </a:lnTo>
                  <a:lnTo>
                    <a:pt x="32519" y="7907"/>
                  </a:lnTo>
                  <a:lnTo>
                    <a:pt x="32657" y="8388"/>
                  </a:lnTo>
                  <a:lnTo>
                    <a:pt x="32726" y="8869"/>
                  </a:lnTo>
                  <a:lnTo>
                    <a:pt x="32657" y="9351"/>
                  </a:lnTo>
                  <a:lnTo>
                    <a:pt x="32588" y="9763"/>
                  </a:lnTo>
                  <a:lnTo>
                    <a:pt x="32382" y="10107"/>
                  </a:lnTo>
                  <a:lnTo>
                    <a:pt x="32107" y="10451"/>
                  </a:lnTo>
                  <a:lnTo>
                    <a:pt x="31763" y="10726"/>
                  </a:lnTo>
                  <a:lnTo>
                    <a:pt x="31351" y="10863"/>
                  </a:lnTo>
                  <a:lnTo>
                    <a:pt x="30938" y="11001"/>
                  </a:lnTo>
                  <a:lnTo>
                    <a:pt x="29907" y="11001"/>
                  </a:lnTo>
                  <a:lnTo>
                    <a:pt x="29494" y="10863"/>
                  </a:lnTo>
                  <a:lnTo>
                    <a:pt x="29082" y="10726"/>
                  </a:lnTo>
                  <a:lnTo>
                    <a:pt x="28738" y="10451"/>
                  </a:lnTo>
                  <a:lnTo>
                    <a:pt x="28463" y="10107"/>
                  </a:lnTo>
                  <a:lnTo>
                    <a:pt x="28326" y="9763"/>
                  </a:lnTo>
                  <a:lnTo>
                    <a:pt x="28188" y="9351"/>
                  </a:lnTo>
                  <a:lnTo>
                    <a:pt x="28119" y="8869"/>
                  </a:lnTo>
                  <a:lnTo>
                    <a:pt x="28188" y="8388"/>
                  </a:lnTo>
                  <a:lnTo>
                    <a:pt x="28326" y="7907"/>
                  </a:lnTo>
                  <a:lnTo>
                    <a:pt x="28532" y="7563"/>
                  </a:lnTo>
                  <a:lnTo>
                    <a:pt x="28738" y="7219"/>
                  </a:lnTo>
                  <a:lnTo>
                    <a:pt x="29082" y="6944"/>
                  </a:lnTo>
                  <a:lnTo>
                    <a:pt x="29494" y="6738"/>
                  </a:lnTo>
                  <a:lnTo>
                    <a:pt x="29907" y="6601"/>
                  </a:lnTo>
                  <a:close/>
                  <a:moveTo>
                    <a:pt x="69" y="3232"/>
                  </a:moveTo>
                  <a:lnTo>
                    <a:pt x="2957" y="7632"/>
                  </a:lnTo>
                  <a:lnTo>
                    <a:pt x="1" y="12101"/>
                  </a:lnTo>
                  <a:lnTo>
                    <a:pt x="1788" y="12101"/>
                  </a:lnTo>
                  <a:lnTo>
                    <a:pt x="3782" y="8801"/>
                  </a:lnTo>
                  <a:lnTo>
                    <a:pt x="5844" y="12101"/>
                  </a:lnTo>
                  <a:lnTo>
                    <a:pt x="7632" y="12101"/>
                  </a:lnTo>
                  <a:lnTo>
                    <a:pt x="4607" y="7632"/>
                  </a:lnTo>
                  <a:lnTo>
                    <a:pt x="7494" y="3232"/>
                  </a:lnTo>
                  <a:lnTo>
                    <a:pt x="5776" y="3232"/>
                  </a:lnTo>
                  <a:lnTo>
                    <a:pt x="3782" y="6463"/>
                  </a:lnTo>
                  <a:lnTo>
                    <a:pt x="1857" y="3232"/>
                  </a:lnTo>
                  <a:close/>
                  <a:moveTo>
                    <a:pt x="17807" y="3232"/>
                  </a:moveTo>
                  <a:lnTo>
                    <a:pt x="20694" y="7632"/>
                  </a:lnTo>
                  <a:lnTo>
                    <a:pt x="17738" y="12101"/>
                  </a:lnTo>
                  <a:lnTo>
                    <a:pt x="19526" y="12101"/>
                  </a:lnTo>
                  <a:lnTo>
                    <a:pt x="21519" y="8801"/>
                  </a:lnTo>
                  <a:lnTo>
                    <a:pt x="23582" y="12101"/>
                  </a:lnTo>
                  <a:lnTo>
                    <a:pt x="25369" y="12101"/>
                  </a:lnTo>
                  <a:lnTo>
                    <a:pt x="22344" y="7632"/>
                  </a:lnTo>
                  <a:lnTo>
                    <a:pt x="25232" y="3232"/>
                  </a:lnTo>
                  <a:lnTo>
                    <a:pt x="23513" y="3232"/>
                  </a:lnTo>
                  <a:lnTo>
                    <a:pt x="21519" y="6463"/>
                  </a:lnTo>
                  <a:lnTo>
                    <a:pt x="19594" y="3232"/>
                  </a:lnTo>
                  <a:close/>
                  <a:moveTo>
                    <a:pt x="12719" y="1"/>
                  </a:moveTo>
                  <a:lnTo>
                    <a:pt x="11963" y="69"/>
                  </a:lnTo>
                  <a:lnTo>
                    <a:pt x="11276" y="207"/>
                  </a:lnTo>
                  <a:lnTo>
                    <a:pt x="10657" y="482"/>
                  </a:lnTo>
                  <a:lnTo>
                    <a:pt x="10107" y="894"/>
                  </a:lnTo>
                  <a:lnTo>
                    <a:pt x="9694" y="1376"/>
                  </a:lnTo>
                  <a:lnTo>
                    <a:pt x="9419" y="1926"/>
                  </a:lnTo>
                  <a:lnTo>
                    <a:pt x="9213" y="2544"/>
                  </a:lnTo>
                  <a:lnTo>
                    <a:pt x="9144" y="3301"/>
                  </a:lnTo>
                  <a:lnTo>
                    <a:pt x="9213" y="3713"/>
                  </a:lnTo>
                  <a:lnTo>
                    <a:pt x="9282" y="4126"/>
                  </a:lnTo>
                  <a:lnTo>
                    <a:pt x="9419" y="4469"/>
                  </a:lnTo>
                  <a:lnTo>
                    <a:pt x="9626" y="4882"/>
                  </a:lnTo>
                  <a:lnTo>
                    <a:pt x="9901" y="5157"/>
                  </a:lnTo>
                  <a:lnTo>
                    <a:pt x="10176" y="5501"/>
                  </a:lnTo>
                  <a:lnTo>
                    <a:pt x="10519" y="5707"/>
                  </a:lnTo>
                  <a:lnTo>
                    <a:pt x="10863" y="5982"/>
                  </a:lnTo>
                  <a:lnTo>
                    <a:pt x="10451" y="6188"/>
                  </a:lnTo>
                  <a:lnTo>
                    <a:pt x="10038" y="6463"/>
                  </a:lnTo>
                  <a:lnTo>
                    <a:pt x="9694" y="6738"/>
                  </a:lnTo>
                  <a:lnTo>
                    <a:pt x="9419" y="7151"/>
                  </a:lnTo>
                  <a:lnTo>
                    <a:pt x="9213" y="7563"/>
                  </a:lnTo>
                  <a:lnTo>
                    <a:pt x="9007" y="7976"/>
                  </a:lnTo>
                  <a:lnTo>
                    <a:pt x="8938" y="8388"/>
                  </a:lnTo>
                  <a:lnTo>
                    <a:pt x="8869" y="8869"/>
                  </a:lnTo>
                  <a:lnTo>
                    <a:pt x="8938" y="9626"/>
                  </a:lnTo>
                  <a:lnTo>
                    <a:pt x="9144" y="10244"/>
                  </a:lnTo>
                  <a:lnTo>
                    <a:pt x="9488" y="10863"/>
                  </a:lnTo>
                  <a:lnTo>
                    <a:pt x="9901" y="11344"/>
                  </a:lnTo>
                  <a:lnTo>
                    <a:pt x="10519" y="11757"/>
                  </a:lnTo>
                  <a:lnTo>
                    <a:pt x="11138" y="12032"/>
                  </a:lnTo>
                  <a:lnTo>
                    <a:pt x="11894" y="12169"/>
                  </a:lnTo>
                  <a:lnTo>
                    <a:pt x="12719" y="12238"/>
                  </a:lnTo>
                  <a:lnTo>
                    <a:pt x="13476" y="12169"/>
                  </a:lnTo>
                  <a:lnTo>
                    <a:pt x="14232" y="12032"/>
                  </a:lnTo>
                  <a:lnTo>
                    <a:pt x="14851" y="11757"/>
                  </a:lnTo>
                  <a:lnTo>
                    <a:pt x="15469" y="11344"/>
                  </a:lnTo>
                  <a:lnTo>
                    <a:pt x="15882" y="10863"/>
                  </a:lnTo>
                  <a:lnTo>
                    <a:pt x="16226" y="10244"/>
                  </a:lnTo>
                  <a:lnTo>
                    <a:pt x="16432" y="9626"/>
                  </a:lnTo>
                  <a:lnTo>
                    <a:pt x="16501" y="8869"/>
                  </a:lnTo>
                  <a:lnTo>
                    <a:pt x="16432" y="8388"/>
                  </a:lnTo>
                  <a:lnTo>
                    <a:pt x="16363" y="7976"/>
                  </a:lnTo>
                  <a:lnTo>
                    <a:pt x="16157" y="7494"/>
                  </a:lnTo>
                  <a:lnTo>
                    <a:pt x="15951" y="7151"/>
                  </a:lnTo>
                  <a:lnTo>
                    <a:pt x="15607" y="6738"/>
                  </a:lnTo>
                  <a:lnTo>
                    <a:pt x="15263" y="6463"/>
                  </a:lnTo>
                  <a:lnTo>
                    <a:pt x="14919" y="6188"/>
                  </a:lnTo>
                  <a:lnTo>
                    <a:pt x="14438" y="5982"/>
                  </a:lnTo>
                  <a:lnTo>
                    <a:pt x="14851" y="5776"/>
                  </a:lnTo>
                  <a:lnTo>
                    <a:pt x="15194" y="5501"/>
                  </a:lnTo>
                  <a:lnTo>
                    <a:pt x="15469" y="5226"/>
                  </a:lnTo>
                  <a:lnTo>
                    <a:pt x="15744" y="4882"/>
                  </a:lnTo>
                  <a:lnTo>
                    <a:pt x="15951" y="4538"/>
                  </a:lnTo>
                  <a:lnTo>
                    <a:pt x="16088" y="4126"/>
                  </a:lnTo>
                  <a:lnTo>
                    <a:pt x="16157" y="3713"/>
                  </a:lnTo>
                  <a:lnTo>
                    <a:pt x="16226" y="3301"/>
                  </a:lnTo>
                  <a:lnTo>
                    <a:pt x="16157" y="2544"/>
                  </a:lnTo>
                  <a:lnTo>
                    <a:pt x="15951" y="1926"/>
                  </a:lnTo>
                  <a:lnTo>
                    <a:pt x="15676" y="1376"/>
                  </a:lnTo>
                  <a:lnTo>
                    <a:pt x="15263" y="894"/>
                  </a:lnTo>
                  <a:lnTo>
                    <a:pt x="14713" y="482"/>
                  </a:lnTo>
                  <a:lnTo>
                    <a:pt x="14094" y="207"/>
                  </a:lnTo>
                  <a:lnTo>
                    <a:pt x="13407" y="69"/>
                  </a:lnTo>
                  <a:lnTo>
                    <a:pt x="12719" y="1"/>
                  </a:lnTo>
                  <a:close/>
                  <a:moveTo>
                    <a:pt x="30457" y="1"/>
                  </a:moveTo>
                  <a:lnTo>
                    <a:pt x="29701" y="69"/>
                  </a:lnTo>
                  <a:lnTo>
                    <a:pt x="29013" y="207"/>
                  </a:lnTo>
                  <a:lnTo>
                    <a:pt x="28394" y="482"/>
                  </a:lnTo>
                  <a:lnTo>
                    <a:pt x="27913" y="894"/>
                  </a:lnTo>
                  <a:lnTo>
                    <a:pt x="27432" y="1376"/>
                  </a:lnTo>
                  <a:lnTo>
                    <a:pt x="27157" y="1926"/>
                  </a:lnTo>
                  <a:lnTo>
                    <a:pt x="26951" y="2544"/>
                  </a:lnTo>
                  <a:lnTo>
                    <a:pt x="26882" y="3301"/>
                  </a:lnTo>
                  <a:lnTo>
                    <a:pt x="26951" y="3713"/>
                  </a:lnTo>
                  <a:lnTo>
                    <a:pt x="27019" y="4126"/>
                  </a:lnTo>
                  <a:lnTo>
                    <a:pt x="27157" y="4469"/>
                  </a:lnTo>
                  <a:lnTo>
                    <a:pt x="27363" y="4882"/>
                  </a:lnTo>
                  <a:lnTo>
                    <a:pt x="27638" y="5157"/>
                  </a:lnTo>
                  <a:lnTo>
                    <a:pt x="27913" y="5501"/>
                  </a:lnTo>
                  <a:lnTo>
                    <a:pt x="28257" y="5707"/>
                  </a:lnTo>
                  <a:lnTo>
                    <a:pt x="28601" y="5982"/>
                  </a:lnTo>
                  <a:lnTo>
                    <a:pt x="28188" y="6188"/>
                  </a:lnTo>
                  <a:lnTo>
                    <a:pt x="27776" y="6463"/>
                  </a:lnTo>
                  <a:lnTo>
                    <a:pt x="27432" y="6738"/>
                  </a:lnTo>
                  <a:lnTo>
                    <a:pt x="27157" y="7151"/>
                  </a:lnTo>
                  <a:lnTo>
                    <a:pt x="26951" y="7563"/>
                  </a:lnTo>
                  <a:lnTo>
                    <a:pt x="26744" y="7976"/>
                  </a:lnTo>
                  <a:lnTo>
                    <a:pt x="26676" y="8388"/>
                  </a:lnTo>
                  <a:lnTo>
                    <a:pt x="26607" y="8869"/>
                  </a:lnTo>
                  <a:lnTo>
                    <a:pt x="26676" y="9626"/>
                  </a:lnTo>
                  <a:lnTo>
                    <a:pt x="26882" y="10244"/>
                  </a:lnTo>
                  <a:lnTo>
                    <a:pt x="27226" y="10863"/>
                  </a:lnTo>
                  <a:lnTo>
                    <a:pt x="27638" y="11344"/>
                  </a:lnTo>
                  <a:lnTo>
                    <a:pt x="28257" y="11757"/>
                  </a:lnTo>
                  <a:lnTo>
                    <a:pt x="28876" y="12032"/>
                  </a:lnTo>
                  <a:lnTo>
                    <a:pt x="29632" y="12169"/>
                  </a:lnTo>
                  <a:lnTo>
                    <a:pt x="30457" y="12238"/>
                  </a:lnTo>
                  <a:lnTo>
                    <a:pt x="31213" y="12169"/>
                  </a:lnTo>
                  <a:lnTo>
                    <a:pt x="31969" y="12032"/>
                  </a:lnTo>
                  <a:lnTo>
                    <a:pt x="32588" y="11757"/>
                  </a:lnTo>
                  <a:lnTo>
                    <a:pt x="33207" y="11344"/>
                  </a:lnTo>
                  <a:lnTo>
                    <a:pt x="33619" y="10863"/>
                  </a:lnTo>
                  <a:lnTo>
                    <a:pt x="33963" y="10244"/>
                  </a:lnTo>
                  <a:lnTo>
                    <a:pt x="34169" y="9626"/>
                  </a:lnTo>
                  <a:lnTo>
                    <a:pt x="34238" y="8869"/>
                  </a:lnTo>
                  <a:lnTo>
                    <a:pt x="34169" y="8388"/>
                  </a:lnTo>
                  <a:lnTo>
                    <a:pt x="34101" y="7976"/>
                  </a:lnTo>
                  <a:lnTo>
                    <a:pt x="33894" y="7494"/>
                  </a:lnTo>
                  <a:lnTo>
                    <a:pt x="33688" y="7151"/>
                  </a:lnTo>
                  <a:lnTo>
                    <a:pt x="33413" y="6738"/>
                  </a:lnTo>
                  <a:lnTo>
                    <a:pt x="33001" y="6463"/>
                  </a:lnTo>
                  <a:lnTo>
                    <a:pt x="32657" y="6188"/>
                  </a:lnTo>
                  <a:lnTo>
                    <a:pt x="32176" y="5982"/>
                  </a:lnTo>
                  <a:lnTo>
                    <a:pt x="32588" y="5776"/>
                  </a:lnTo>
                  <a:lnTo>
                    <a:pt x="32932" y="5501"/>
                  </a:lnTo>
                  <a:lnTo>
                    <a:pt x="33207" y="5226"/>
                  </a:lnTo>
                  <a:lnTo>
                    <a:pt x="33482" y="4882"/>
                  </a:lnTo>
                  <a:lnTo>
                    <a:pt x="33688" y="4538"/>
                  </a:lnTo>
                  <a:lnTo>
                    <a:pt x="33826" y="4126"/>
                  </a:lnTo>
                  <a:lnTo>
                    <a:pt x="33894" y="3713"/>
                  </a:lnTo>
                  <a:lnTo>
                    <a:pt x="33963" y="3301"/>
                  </a:lnTo>
                  <a:lnTo>
                    <a:pt x="33894" y="2544"/>
                  </a:lnTo>
                  <a:lnTo>
                    <a:pt x="33688" y="1926"/>
                  </a:lnTo>
                  <a:lnTo>
                    <a:pt x="33413" y="1376"/>
                  </a:lnTo>
                  <a:lnTo>
                    <a:pt x="33001" y="894"/>
                  </a:lnTo>
                  <a:lnTo>
                    <a:pt x="32451" y="482"/>
                  </a:lnTo>
                  <a:lnTo>
                    <a:pt x="31832" y="207"/>
                  </a:lnTo>
                  <a:lnTo>
                    <a:pt x="31144" y="69"/>
                  </a:lnTo>
                  <a:lnTo>
                    <a:pt x="30457"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45"/>
            <p:cNvSpPr/>
            <p:nvPr/>
          </p:nvSpPr>
          <p:spPr>
            <a:xfrm>
              <a:off x="4809450" y="5201875"/>
              <a:ext cx="99700" cy="103125"/>
            </a:xfrm>
            <a:custGeom>
              <a:rect b="b" l="l" r="r" t="t"/>
              <a:pathLst>
                <a:path extrusionOk="0" fill="none" h="4125" w="3988">
                  <a:moveTo>
                    <a:pt x="3369" y="550"/>
                  </a:moveTo>
                  <a:lnTo>
                    <a:pt x="3369" y="550"/>
                  </a:lnTo>
                  <a:lnTo>
                    <a:pt x="3644" y="894"/>
                  </a:lnTo>
                  <a:lnTo>
                    <a:pt x="3850" y="1238"/>
                  </a:lnTo>
                  <a:lnTo>
                    <a:pt x="3919" y="1650"/>
                  </a:lnTo>
                  <a:lnTo>
                    <a:pt x="3988" y="2063"/>
                  </a:lnTo>
                  <a:lnTo>
                    <a:pt x="3988" y="2063"/>
                  </a:lnTo>
                  <a:lnTo>
                    <a:pt x="3919" y="2475"/>
                  </a:lnTo>
                  <a:lnTo>
                    <a:pt x="3850" y="2888"/>
                  </a:lnTo>
                  <a:lnTo>
                    <a:pt x="3644" y="3231"/>
                  </a:lnTo>
                  <a:lnTo>
                    <a:pt x="3438" y="3506"/>
                  </a:lnTo>
                  <a:lnTo>
                    <a:pt x="3438" y="3506"/>
                  </a:lnTo>
                  <a:lnTo>
                    <a:pt x="3094" y="3781"/>
                  </a:lnTo>
                  <a:lnTo>
                    <a:pt x="2750" y="3988"/>
                  </a:lnTo>
                  <a:lnTo>
                    <a:pt x="2406" y="4056"/>
                  </a:lnTo>
                  <a:lnTo>
                    <a:pt x="1994" y="4125"/>
                  </a:lnTo>
                  <a:lnTo>
                    <a:pt x="1994" y="4125"/>
                  </a:lnTo>
                  <a:lnTo>
                    <a:pt x="1513" y="4056"/>
                  </a:lnTo>
                  <a:lnTo>
                    <a:pt x="1169" y="3988"/>
                  </a:lnTo>
                  <a:lnTo>
                    <a:pt x="825" y="3781"/>
                  </a:lnTo>
                  <a:lnTo>
                    <a:pt x="481" y="3506"/>
                  </a:lnTo>
                  <a:lnTo>
                    <a:pt x="481" y="3506"/>
                  </a:lnTo>
                  <a:lnTo>
                    <a:pt x="275" y="3231"/>
                  </a:lnTo>
                  <a:lnTo>
                    <a:pt x="69" y="2888"/>
                  </a:lnTo>
                  <a:lnTo>
                    <a:pt x="0" y="2475"/>
                  </a:lnTo>
                  <a:lnTo>
                    <a:pt x="0" y="2063"/>
                  </a:lnTo>
                  <a:lnTo>
                    <a:pt x="0" y="2063"/>
                  </a:lnTo>
                  <a:lnTo>
                    <a:pt x="0" y="1581"/>
                  </a:lnTo>
                  <a:lnTo>
                    <a:pt x="138" y="1238"/>
                  </a:lnTo>
                  <a:lnTo>
                    <a:pt x="275" y="894"/>
                  </a:lnTo>
                  <a:lnTo>
                    <a:pt x="550" y="550"/>
                  </a:lnTo>
                  <a:lnTo>
                    <a:pt x="550" y="550"/>
                  </a:lnTo>
                  <a:lnTo>
                    <a:pt x="825" y="344"/>
                  </a:lnTo>
                  <a:lnTo>
                    <a:pt x="1169" y="138"/>
                  </a:lnTo>
                  <a:lnTo>
                    <a:pt x="1513" y="69"/>
                  </a:lnTo>
                  <a:lnTo>
                    <a:pt x="1994" y="0"/>
                  </a:lnTo>
                  <a:lnTo>
                    <a:pt x="1994" y="0"/>
                  </a:lnTo>
                  <a:lnTo>
                    <a:pt x="2406" y="69"/>
                  </a:lnTo>
                  <a:lnTo>
                    <a:pt x="2750" y="138"/>
                  </a:lnTo>
                  <a:lnTo>
                    <a:pt x="3094" y="344"/>
                  </a:lnTo>
                  <a:lnTo>
                    <a:pt x="3369" y="550"/>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45"/>
            <p:cNvSpPr/>
            <p:nvPr/>
          </p:nvSpPr>
          <p:spPr>
            <a:xfrm>
              <a:off x="4800850" y="5335925"/>
              <a:ext cx="115175" cy="110025"/>
            </a:xfrm>
            <a:custGeom>
              <a:rect b="b" l="l" r="r" t="t"/>
              <a:pathLst>
                <a:path extrusionOk="0" fill="none" h="4401" w="4607">
                  <a:moveTo>
                    <a:pt x="3988" y="3851"/>
                  </a:moveTo>
                  <a:lnTo>
                    <a:pt x="3988" y="3851"/>
                  </a:lnTo>
                  <a:lnTo>
                    <a:pt x="3644" y="4126"/>
                  </a:lnTo>
                  <a:lnTo>
                    <a:pt x="3232" y="4263"/>
                  </a:lnTo>
                  <a:lnTo>
                    <a:pt x="2819" y="4401"/>
                  </a:lnTo>
                  <a:lnTo>
                    <a:pt x="2338" y="4401"/>
                  </a:lnTo>
                  <a:lnTo>
                    <a:pt x="2338" y="4401"/>
                  </a:lnTo>
                  <a:lnTo>
                    <a:pt x="1788" y="4401"/>
                  </a:lnTo>
                  <a:lnTo>
                    <a:pt x="1375" y="4263"/>
                  </a:lnTo>
                  <a:lnTo>
                    <a:pt x="963" y="4126"/>
                  </a:lnTo>
                  <a:lnTo>
                    <a:pt x="619" y="3851"/>
                  </a:lnTo>
                  <a:lnTo>
                    <a:pt x="619" y="3851"/>
                  </a:lnTo>
                  <a:lnTo>
                    <a:pt x="344" y="3507"/>
                  </a:lnTo>
                  <a:lnTo>
                    <a:pt x="207" y="3163"/>
                  </a:lnTo>
                  <a:lnTo>
                    <a:pt x="69" y="2751"/>
                  </a:lnTo>
                  <a:lnTo>
                    <a:pt x="0" y="2269"/>
                  </a:lnTo>
                  <a:lnTo>
                    <a:pt x="0" y="2269"/>
                  </a:lnTo>
                  <a:lnTo>
                    <a:pt x="69" y="1788"/>
                  </a:lnTo>
                  <a:lnTo>
                    <a:pt x="207" y="1307"/>
                  </a:lnTo>
                  <a:lnTo>
                    <a:pt x="413" y="963"/>
                  </a:lnTo>
                  <a:lnTo>
                    <a:pt x="619" y="619"/>
                  </a:lnTo>
                  <a:lnTo>
                    <a:pt x="619" y="619"/>
                  </a:lnTo>
                  <a:lnTo>
                    <a:pt x="963" y="344"/>
                  </a:lnTo>
                  <a:lnTo>
                    <a:pt x="1375" y="138"/>
                  </a:lnTo>
                  <a:lnTo>
                    <a:pt x="1788" y="1"/>
                  </a:lnTo>
                  <a:lnTo>
                    <a:pt x="2269" y="1"/>
                  </a:lnTo>
                  <a:lnTo>
                    <a:pt x="2269" y="1"/>
                  </a:lnTo>
                  <a:lnTo>
                    <a:pt x="2750" y="1"/>
                  </a:lnTo>
                  <a:lnTo>
                    <a:pt x="3232" y="138"/>
                  </a:lnTo>
                  <a:lnTo>
                    <a:pt x="3644" y="344"/>
                  </a:lnTo>
                  <a:lnTo>
                    <a:pt x="3919" y="619"/>
                  </a:lnTo>
                  <a:lnTo>
                    <a:pt x="3919" y="619"/>
                  </a:lnTo>
                  <a:lnTo>
                    <a:pt x="4263" y="963"/>
                  </a:lnTo>
                  <a:lnTo>
                    <a:pt x="4400" y="1307"/>
                  </a:lnTo>
                  <a:lnTo>
                    <a:pt x="4538" y="1788"/>
                  </a:lnTo>
                  <a:lnTo>
                    <a:pt x="4607" y="2269"/>
                  </a:lnTo>
                  <a:lnTo>
                    <a:pt x="4607" y="2269"/>
                  </a:lnTo>
                  <a:lnTo>
                    <a:pt x="4538" y="2751"/>
                  </a:lnTo>
                  <a:lnTo>
                    <a:pt x="4469" y="3163"/>
                  </a:lnTo>
                  <a:lnTo>
                    <a:pt x="4263" y="3507"/>
                  </a:lnTo>
                  <a:lnTo>
                    <a:pt x="3988" y="385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45"/>
            <p:cNvSpPr/>
            <p:nvPr/>
          </p:nvSpPr>
          <p:spPr>
            <a:xfrm>
              <a:off x="4763025" y="5170925"/>
              <a:ext cx="190825" cy="305950"/>
            </a:xfrm>
            <a:custGeom>
              <a:rect b="b" l="l" r="r" t="t"/>
              <a:pathLst>
                <a:path extrusionOk="0" fill="none" h="12238" w="7633">
                  <a:moveTo>
                    <a:pt x="6395" y="894"/>
                  </a:moveTo>
                  <a:lnTo>
                    <a:pt x="6395" y="894"/>
                  </a:lnTo>
                  <a:lnTo>
                    <a:pt x="5845" y="482"/>
                  </a:lnTo>
                  <a:lnTo>
                    <a:pt x="5226" y="207"/>
                  </a:lnTo>
                  <a:lnTo>
                    <a:pt x="4538" y="69"/>
                  </a:lnTo>
                  <a:lnTo>
                    <a:pt x="3851" y="1"/>
                  </a:lnTo>
                  <a:lnTo>
                    <a:pt x="3851" y="1"/>
                  </a:lnTo>
                  <a:lnTo>
                    <a:pt x="3095" y="69"/>
                  </a:lnTo>
                  <a:lnTo>
                    <a:pt x="2407" y="207"/>
                  </a:lnTo>
                  <a:lnTo>
                    <a:pt x="1788" y="482"/>
                  </a:lnTo>
                  <a:lnTo>
                    <a:pt x="1307" y="894"/>
                  </a:lnTo>
                  <a:lnTo>
                    <a:pt x="1307" y="894"/>
                  </a:lnTo>
                  <a:lnTo>
                    <a:pt x="826" y="1376"/>
                  </a:lnTo>
                  <a:lnTo>
                    <a:pt x="551" y="1926"/>
                  </a:lnTo>
                  <a:lnTo>
                    <a:pt x="345" y="2544"/>
                  </a:lnTo>
                  <a:lnTo>
                    <a:pt x="276" y="3301"/>
                  </a:lnTo>
                  <a:lnTo>
                    <a:pt x="276" y="3301"/>
                  </a:lnTo>
                  <a:lnTo>
                    <a:pt x="345" y="3713"/>
                  </a:lnTo>
                  <a:lnTo>
                    <a:pt x="413" y="4126"/>
                  </a:lnTo>
                  <a:lnTo>
                    <a:pt x="551" y="4469"/>
                  </a:lnTo>
                  <a:lnTo>
                    <a:pt x="757" y="4882"/>
                  </a:lnTo>
                  <a:lnTo>
                    <a:pt x="757" y="4882"/>
                  </a:lnTo>
                  <a:lnTo>
                    <a:pt x="1032" y="5157"/>
                  </a:lnTo>
                  <a:lnTo>
                    <a:pt x="1307" y="5501"/>
                  </a:lnTo>
                  <a:lnTo>
                    <a:pt x="1651" y="5707"/>
                  </a:lnTo>
                  <a:lnTo>
                    <a:pt x="1995" y="5982"/>
                  </a:lnTo>
                  <a:lnTo>
                    <a:pt x="1995" y="5982"/>
                  </a:lnTo>
                  <a:lnTo>
                    <a:pt x="1582" y="6188"/>
                  </a:lnTo>
                  <a:lnTo>
                    <a:pt x="1170" y="6463"/>
                  </a:lnTo>
                  <a:lnTo>
                    <a:pt x="826" y="6738"/>
                  </a:lnTo>
                  <a:lnTo>
                    <a:pt x="551" y="7151"/>
                  </a:lnTo>
                  <a:lnTo>
                    <a:pt x="551" y="7151"/>
                  </a:lnTo>
                  <a:lnTo>
                    <a:pt x="345" y="7563"/>
                  </a:lnTo>
                  <a:lnTo>
                    <a:pt x="138" y="7976"/>
                  </a:lnTo>
                  <a:lnTo>
                    <a:pt x="70" y="8388"/>
                  </a:lnTo>
                  <a:lnTo>
                    <a:pt x="1" y="8869"/>
                  </a:lnTo>
                  <a:lnTo>
                    <a:pt x="1" y="8869"/>
                  </a:lnTo>
                  <a:lnTo>
                    <a:pt x="70" y="9626"/>
                  </a:lnTo>
                  <a:lnTo>
                    <a:pt x="276" y="10244"/>
                  </a:lnTo>
                  <a:lnTo>
                    <a:pt x="620" y="10863"/>
                  </a:lnTo>
                  <a:lnTo>
                    <a:pt x="1032" y="11344"/>
                  </a:lnTo>
                  <a:lnTo>
                    <a:pt x="1032" y="11344"/>
                  </a:lnTo>
                  <a:lnTo>
                    <a:pt x="1651" y="11757"/>
                  </a:lnTo>
                  <a:lnTo>
                    <a:pt x="2270" y="12032"/>
                  </a:lnTo>
                  <a:lnTo>
                    <a:pt x="3026" y="12169"/>
                  </a:lnTo>
                  <a:lnTo>
                    <a:pt x="3851" y="12238"/>
                  </a:lnTo>
                  <a:lnTo>
                    <a:pt x="3851" y="12238"/>
                  </a:lnTo>
                  <a:lnTo>
                    <a:pt x="4607" y="12169"/>
                  </a:lnTo>
                  <a:lnTo>
                    <a:pt x="5363" y="12032"/>
                  </a:lnTo>
                  <a:lnTo>
                    <a:pt x="5982" y="11757"/>
                  </a:lnTo>
                  <a:lnTo>
                    <a:pt x="6601" y="11344"/>
                  </a:lnTo>
                  <a:lnTo>
                    <a:pt x="6601" y="11344"/>
                  </a:lnTo>
                  <a:lnTo>
                    <a:pt x="7013" y="10863"/>
                  </a:lnTo>
                  <a:lnTo>
                    <a:pt x="7357" y="10244"/>
                  </a:lnTo>
                  <a:lnTo>
                    <a:pt x="7563" y="9626"/>
                  </a:lnTo>
                  <a:lnTo>
                    <a:pt x="7632" y="8869"/>
                  </a:lnTo>
                  <a:lnTo>
                    <a:pt x="7632" y="8869"/>
                  </a:lnTo>
                  <a:lnTo>
                    <a:pt x="7563" y="8388"/>
                  </a:lnTo>
                  <a:lnTo>
                    <a:pt x="7495" y="7976"/>
                  </a:lnTo>
                  <a:lnTo>
                    <a:pt x="7288" y="7494"/>
                  </a:lnTo>
                  <a:lnTo>
                    <a:pt x="7082" y="7151"/>
                  </a:lnTo>
                  <a:lnTo>
                    <a:pt x="7082" y="7151"/>
                  </a:lnTo>
                  <a:lnTo>
                    <a:pt x="6807" y="6738"/>
                  </a:lnTo>
                  <a:lnTo>
                    <a:pt x="6395" y="6463"/>
                  </a:lnTo>
                  <a:lnTo>
                    <a:pt x="6051" y="6188"/>
                  </a:lnTo>
                  <a:lnTo>
                    <a:pt x="5570" y="5982"/>
                  </a:lnTo>
                  <a:lnTo>
                    <a:pt x="5570" y="5982"/>
                  </a:lnTo>
                  <a:lnTo>
                    <a:pt x="5982" y="5776"/>
                  </a:lnTo>
                  <a:lnTo>
                    <a:pt x="6326" y="5501"/>
                  </a:lnTo>
                  <a:lnTo>
                    <a:pt x="6601" y="5226"/>
                  </a:lnTo>
                  <a:lnTo>
                    <a:pt x="6876" y="4882"/>
                  </a:lnTo>
                  <a:lnTo>
                    <a:pt x="6876" y="4882"/>
                  </a:lnTo>
                  <a:lnTo>
                    <a:pt x="7082" y="4538"/>
                  </a:lnTo>
                  <a:lnTo>
                    <a:pt x="7220" y="4126"/>
                  </a:lnTo>
                  <a:lnTo>
                    <a:pt x="7288" y="3713"/>
                  </a:lnTo>
                  <a:lnTo>
                    <a:pt x="7357" y="3301"/>
                  </a:lnTo>
                  <a:lnTo>
                    <a:pt x="7357" y="3301"/>
                  </a:lnTo>
                  <a:lnTo>
                    <a:pt x="7288" y="2544"/>
                  </a:lnTo>
                  <a:lnTo>
                    <a:pt x="7082" y="1926"/>
                  </a:lnTo>
                  <a:lnTo>
                    <a:pt x="6807" y="1376"/>
                  </a:lnTo>
                  <a:lnTo>
                    <a:pt x="6395" y="894"/>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45"/>
            <p:cNvSpPr/>
            <p:nvPr/>
          </p:nvSpPr>
          <p:spPr>
            <a:xfrm>
              <a:off x="4541325" y="5251700"/>
              <a:ext cx="190800" cy="221750"/>
            </a:xfrm>
            <a:custGeom>
              <a:rect b="b" l="l" r="r" t="t"/>
              <a:pathLst>
                <a:path extrusionOk="0" fill="none" h="8870" w="7632">
                  <a:moveTo>
                    <a:pt x="1856" y="1"/>
                  </a:moveTo>
                  <a:lnTo>
                    <a:pt x="69" y="1"/>
                  </a:lnTo>
                  <a:lnTo>
                    <a:pt x="2956" y="4401"/>
                  </a:lnTo>
                  <a:lnTo>
                    <a:pt x="0" y="8870"/>
                  </a:lnTo>
                  <a:lnTo>
                    <a:pt x="1788" y="8870"/>
                  </a:lnTo>
                  <a:lnTo>
                    <a:pt x="3781" y="5570"/>
                  </a:lnTo>
                  <a:lnTo>
                    <a:pt x="5844" y="8870"/>
                  </a:lnTo>
                  <a:lnTo>
                    <a:pt x="7631" y="8870"/>
                  </a:lnTo>
                  <a:lnTo>
                    <a:pt x="4606" y="4401"/>
                  </a:lnTo>
                  <a:lnTo>
                    <a:pt x="7494" y="1"/>
                  </a:lnTo>
                  <a:lnTo>
                    <a:pt x="5775" y="1"/>
                  </a:lnTo>
                  <a:lnTo>
                    <a:pt x="3781" y="3232"/>
                  </a:lnTo>
                  <a:lnTo>
                    <a:pt x="1856"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45"/>
            <p:cNvSpPr/>
            <p:nvPr/>
          </p:nvSpPr>
          <p:spPr>
            <a:xfrm>
              <a:off x="4364275" y="5201875"/>
              <a:ext cx="101450" cy="103125"/>
            </a:xfrm>
            <a:custGeom>
              <a:rect b="b" l="l" r="r" t="t"/>
              <a:pathLst>
                <a:path extrusionOk="0" fill="none" h="4125" w="4058">
                  <a:moveTo>
                    <a:pt x="3438" y="550"/>
                  </a:moveTo>
                  <a:lnTo>
                    <a:pt x="3438" y="550"/>
                  </a:lnTo>
                  <a:lnTo>
                    <a:pt x="3713" y="894"/>
                  </a:lnTo>
                  <a:lnTo>
                    <a:pt x="3920" y="1238"/>
                  </a:lnTo>
                  <a:lnTo>
                    <a:pt x="3988" y="1650"/>
                  </a:lnTo>
                  <a:lnTo>
                    <a:pt x="4057" y="2063"/>
                  </a:lnTo>
                  <a:lnTo>
                    <a:pt x="4057" y="2063"/>
                  </a:lnTo>
                  <a:lnTo>
                    <a:pt x="3988" y="2475"/>
                  </a:lnTo>
                  <a:lnTo>
                    <a:pt x="3920" y="2888"/>
                  </a:lnTo>
                  <a:lnTo>
                    <a:pt x="3713" y="3231"/>
                  </a:lnTo>
                  <a:lnTo>
                    <a:pt x="3507" y="3506"/>
                  </a:lnTo>
                  <a:lnTo>
                    <a:pt x="3507" y="3506"/>
                  </a:lnTo>
                  <a:lnTo>
                    <a:pt x="3163" y="3781"/>
                  </a:lnTo>
                  <a:lnTo>
                    <a:pt x="2820" y="3988"/>
                  </a:lnTo>
                  <a:lnTo>
                    <a:pt x="2476" y="4056"/>
                  </a:lnTo>
                  <a:lnTo>
                    <a:pt x="2063" y="4125"/>
                  </a:lnTo>
                  <a:lnTo>
                    <a:pt x="2063" y="4125"/>
                  </a:lnTo>
                  <a:lnTo>
                    <a:pt x="1582" y="4056"/>
                  </a:lnTo>
                  <a:lnTo>
                    <a:pt x="1238" y="3988"/>
                  </a:lnTo>
                  <a:lnTo>
                    <a:pt x="895" y="3781"/>
                  </a:lnTo>
                  <a:lnTo>
                    <a:pt x="551" y="3506"/>
                  </a:lnTo>
                  <a:lnTo>
                    <a:pt x="551" y="3506"/>
                  </a:lnTo>
                  <a:lnTo>
                    <a:pt x="345" y="3231"/>
                  </a:lnTo>
                  <a:lnTo>
                    <a:pt x="138" y="2888"/>
                  </a:lnTo>
                  <a:lnTo>
                    <a:pt x="70" y="2475"/>
                  </a:lnTo>
                  <a:lnTo>
                    <a:pt x="1" y="2063"/>
                  </a:lnTo>
                  <a:lnTo>
                    <a:pt x="1" y="2063"/>
                  </a:lnTo>
                  <a:lnTo>
                    <a:pt x="70" y="1581"/>
                  </a:lnTo>
                  <a:lnTo>
                    <a:pt x="138" y="1238"/>
                  </a:lnTo>
                  <a:lnTo>
                    <a:pt x="345" y="894"/>
                  </a:lnTo>
                  <a:lnTo>
                    <a:pt x="620" y="550"/>
                  </a:lnTo>
                  <a:lnTo>
                    <a:pt x="620" y="550"/>
                  </a:lnTo>
                  <a:lnTo>
                    <a:pt x="895" y="344"/>
                  </a:lnTo>
                  <a:lnTo>
                    <a:pt x="1238" y="138"/>
                  </a:lnTo>
                  <a:lnTo>
                    <a:pt x="1582" y="69"/>
                  </a:lnTo>
                  <a:lnTo>
                    <a:pt x="2063" y="0"/>
                  </a:lnTo>
                  <a:lnTo>
                    <a:pt x="2063" y="0"/>
                  </a:lnTo>
                  <a:lnTo>
                    <a:pt x="2476" y="69"/>
                  </a:lnTo>
                  <a:lnTo>
                    <a:pt x="2820" y="138"/>
                  </a:lnTo>
                  <a:lnTo>
                    <a:pt x="3163" y="344"/>
                  </a:lnTo>
                  <a:lnTo>
                    <a:pt x="3438" y="550"/>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45"/>
            <p:cNvSpPr/>
            <p:nvPr/>
          </p:nvSpPr>
          <p:spPr>
            <a:xfrm>
              <a:off x="4357400" y="5335925"/>
              <a:ext cx="115200" cy="110025"/>
            </a:xfrm>
            <a:custGeom>
              <a:rect b="b" l="l" r="r" t="t"/>
              <a:pathLst>
                <a:path extrusionOk="0" fill="none" h="4401" w="4608">
                  <a:moveTo>
                    <a:pt x="3988" y="3851"/>
                  </a:moveTo>
                  <a:lnTo>
                    <a:pt x="3988" y="3851"/>
                  </a:lnTo>
                  <a:lnTo>
                    <a:pt x="3645" y="4126"/>
                  </a:lnTo>
                  <a:lnTo>
                    <a:pt x="3232" y="4263"/>
                  </a:lnTo>
                  <a:lnTo>
                    <a:pt x="2820" y="4401"/>
                  </a:lnTo>
                  <a:lnTo>
                    <a:pt x="2338" y="4401"/>
                  </a:lnTo>
                  <a:lnTo>
                    <a:pt x="2338" y="4401"/>
                  </a:lnTo>
                  <a:lnTo>
                    <a:pt x="1788" y="4401"/>
                  </a:lnTo>
                  <a:lnTo>
                    <a:pt x="1376" y="4263"/>
                  </a:lnTo>
                  <a:lnTo>
                    <a:pt x="963" y="4126"/>
                  </a:lnTo>
                  <a:lnTo>
                    <a:pt x="620" y="3851"/>
                  </a:lnTo>
                  <a:lnTo>
                    <a:pt x="620" y="3851"/>
                  </a:lnTo>
                  <a:lnTo>
                    <a:pt x="345" y="3507"/>
                  </a:lnTo>
                  <a:lnTo>
                    <a:pt x="207" y="3163"/>
                  </a:lnTo>
                  <a:lnTo>
                    <a:pt x="70" y="2751"/>
                  </a:lnTo>
                  <a:lnTo>
                    <a:pt x="1" y="2269"/>
                  </a:lnTo>
                  <a:lnTo>
                    <a:pt x="1" y="2269"/>
                  </a:lnTo>
                  <a:lnTo>
                    <a:pt x="70" y="1788"/>
                  </a:lnTo>
                  <a:lnTo>
                    <a:pt x="207" y="1307"/>
                  </a:lnTo>
                  <a:lnTo>
                    <a:pt x="345" y="963"/>
                  </a:lnTo>
                  <a:lnTo>
                    <a:pt x="620" y="619"/>
                  </a:lnTo>
                  <a:lnTo>
                    <a:pt x="620" y="619"/>
                  </a:lnTo>
                  <a:lnTo>
                    <a:pt x="963" y="344"/>
                  </a:lnTo>
                  <a:lnTo>
                    <a:pt x="1376" y="138"/>
                  </a:lnTo>
                  <a:lnTo>
                    <a:pt x="1788" y="1"/>
                  </a:lnTo>
                  <a:lnTo>
                    <a:pt x="2270" y="1"/>
                  </a:lnTo>
                  <a:lnTo>
                    <a:pt x="2270" y="1"/>
                  </a:lnTo>
                  <a:lnTo>
                    <a:pt x="2751" y="1"/>
                  </a:lnTo>
                  <a:lnTo>
                    <a:pt x="3232" y="138"/>
                  </a:lnTo>
                  <a:lnTo>
                    <a:pt x="3576" y="344"/>
                  </a:lnTo>
                  <a:lnTo>
                    <a:pt x="3920" y="619"/>
                  </a:lnTo>
                  <a:lnTo>
                    <a:pt x="3920" y="619"/>
                  </a:lnTo>
                  <a:lnTo>
                    <a:pt x="4195" y="963"/>
                  </a:lnTo>
                  <a:lnTo>
                    <a:pt x="4401" y="1307"/>
                  </a:lnTo>
                  <a:lnTo>
                    <a:pt x="4538" y="1788"/>
                  </a:lnTo>
                  <a:lnTo>
                    <a:pt x="4607" y="2269"/>
                  </a:lnTo>
                  <a:lnTo>
                    <a:pt x="4607" y="2269"/>
                  </a:lnTo>
                  <a:lnTo>
                    <a:pt x="4538" y="2751"/>
                  </a:lnTo>
                  <a:lnTo>
                    <a:pt x="4401" y="3163"/>
                  </a:lnTo>
                  <a:lnTo>
                    <a:pt x="4263" y="3507"/>
                  </a:lnTo>
                  <a:lnTo>
                    <a:pt x="3988" y="385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45"/>
            <p:cNvSpPr/>
            <p:nvPr/>
          </p:nvSpPr>
          <p:spPr>
            <a:xfrm>
              <a:off x="4319600" y="5170925"/>
              <a:ext cx="190800" cy="305950"/>
            </a:xfrm>
            <a:custGeom>
              <a:rect b="b" l="l" r="r" t="t"/>
              <a:pathLst>
                <a:path extrusionOk="0" fill="none" h="12238" w="7632">
                  <a:moveTo>
                    <a:pt x="6394" y="894"/>
                  </a:moveTo>
                  <a:lnTo>
                    <a:pt x="6394" y="894"/>
                  </a:lnTo>
                  <a:lnTo>
                    <a:pt x="5844" y="482"/>
                  </a:lnTo>
                  <a:lnTo>
                    <a:pt x="5225" y="207"/>
                  </a:lnTo>
                  <a:lnTo>
                    <a:pt x="4538" y="69"/>
                  </a:lnTo>
                  <a:lnTo>
                    <a:pt x="3850" y="1"/>
                  </a:lnTo>
                  <a:lnTo>
                    <a:pt x="3850" y="1"/>
                  </a:lnTo>
                  <a:lnTo>
                    <a:pt x="3094" y="69"/>
                  </a:lnTo>
                  <a:lnTo>
                    <a:pt x="2407" y="207"/>
                  </a:lnTo>
                  <a:lnTo>
                    <a:pt x="1788" y="482"/>
                  </a:lnTo>
                  <a:lnTo>
                    <a:pt x="1238" y="894"/>
                  </a:lnTo>
                  <a:lnTo>
                    <a:pt x="1238" y="894"/>
                  </a:lnTo>
                  <a:lnTo>
                    <a:pt x="825" y="1376"/>
                  </a:lnTo>
                  <a:lnTo>
                    <a:pt x="550" y="1926"/>
                  </a:lnTo>
                  <a:lnTo>
                    <a:pt x="344" y="2544"/>
                  </a:lnTo>
                  <a:lnTo>
                    <a:pt x="275" y="3301"/>
                  </a:lnTo>
                  <a:lnTo>
                    <a:pt x="275" y="3301"/>
                  </a:lnTo>
                  <a:lnTo>
                    <a:pt x="344" y="3713"/>
                  </a:lnTo>
                  <a:lnTo>
                    <a:pt x="413" y="4126"/>
                  </a:lnTo>
                  <a:lnTo>
                    <a:pt x="550" y="4469"/>
                  </a:lnTo>
                  <a:lnTo>
                    <a:pt x="757" y="4882"/>
                  </a:lnTo>
                  <a:lnTo>
                    <a:pt x="757" y="4882"/>
                  </a:lnTo>
                  <a:lnTo>
                    <a:pt x="1032" y="5157"/>
                  </a:lnTo>
                  <a:lnTo>
                    <a:pt x="1307" y="5501"/>
                  </a:lnTo>
                  <a:lnTo>
                    <a:pt x="1650" y="5707"/>
                  </a:lnTo>
                  <a:lnTo>
                    <a:pt x="1994" y="5982"/>
                  </a:lnTo>
                  <a:lnTo>
                    <a:pt x="1994" y="5982"/>
                  </a:lnTo>
                  <a:lnTo>
                    <a:pt x="1582" y="6188"/>
                  </a:lnTo>
                  <a:lnTo>
                    <a:pt x="1169" y="6463"/>
                  </a:lnTo>
                  <a:lnTo>
                    <a:pt x="825" y="6738"/>
                  </a:lnTo>
                  <a:lnTo>
                    <a:pt x="550" y="7151"/>
                  </a:lnTo>
                  <a:lnTo>
                    <a:pt x="550" y="7151"/>
                  </a:lnTo>
                  <a:lnTo>
                    <a:pt x="344" y="7563"/>
                  </a:lnTo>
                  <a:lnTo>
                    <a:pt x="138" y="7976"/>
                  </a:lnTo>
                  <a:lnTo>
                    <a:pt x="69" y="8388"/>
                  </a:lnTo>
                  <a:lnTo>
                    <a:pt x="0" y="8869"/>
                  </a:lnTo>
                  <a:lnTo>
                    <a:pt x="0" y="8869"/>
                  </a:lnTo>
                  <a:lnTo>
                    <a:pt x="69" y="9626"/>
                  </a:lnTo>
                  <a:lnTo>
                    <a:pt x="275" y="10244"/>
                  </a:lnTo>
                  <a:lnTo>
                    <a:pt x="619" y="10863"/>
                  </a:lnTo>
                  <a:lnTo>
                    <a:pt x="1032" y="11344"/>
                  </a:lnTo>
                  <a:lnTo>
                    <a:pt x="1032" y="11344"/>
                  </a:lnTo>
                  <a:lnTo>
                    <a:pt x="1650" y="11757"/>
                  </a:lnTo>
                  <a:lnTo>
                    <a:pt x="2269" y="12032"/>
                  </a:lnTo>
                  <a:lnTo>
                    <a:pt x="3025" y="12169"/>
                  </a:lnTo>
                  <a:lnTo>
                    <a:pt x="3850" y="12238"/>
                  </a:lnTo>
                  <a:lnTo>
                    <a:pt x="3850" y="12238"/>
                  </a:lnTo>
                  <a:lnTo>
                    <a:pt x="4607" y="12169"/>
                  </a:lnTo>
                  <a:lnTo>
                    <a:pt x="5363" y="12032"/>
                  </a:lnTo>
                  <a:lnTo>
                    <a:pt x="5982" y="11757"/>
                  </a:lnTo>
                  <a:lnTo>
                    <a:pt x="6600" y="11344"/>
                  </a:lnTo>
                  <a:lnTo>
                    <a:pt x="6600" y="11344"/>
                  </a:lnTo>
                  <a:lnTo>
                    <a:pt x="7013" y="10863"/>
                  </a:lnTo>
                  <a:lnTo>
                    <a:pt x="7357" y="10244"/>
                  </a:lnTo>
                  <a:lnTo>
                    <a:pt x="7563" y="9626"/>
                  </a:lnTo>
                  <a:lnTo>
                    <a:pt x="7632" y="8869"/>
                  </a:lnTo>
                  <a:lnTo>
                    <a:pt x="7632" y="8869"/>
                  </a:lnTo>
                  <a:lnTo>
                    <a:pt x="7563" y="8388"/>
                  </a:lnTo>
                  <a:lnTo>
                    <a:pt x="7494" y="7976"/>
                  </a:lnTo>
                  <a:lnTo>
                    <a:pt x="7288" y="7494"/>
                  </a:lnTo>
                  <a:lnTo>
                    <a:pt x="7082" y="7151"/>
                  </a:lnTo>
                  <a:lnTo>
                    <a:pt x="7082" y="7151"/>
                  </a:lnTo>
                  <a:lnTo>
                    <a:pt x="6738" y="6738"/>
                  </a:lnTo>
                  <a:lnTo>
                    <a:pt x="6394" y="6463"/>
                  </a:lnTo>
                  <a:lnTo>
                    <a:pt x="6050" y="6188"/>
                  </a:lnTo>
                  <a:lnTo>
                    <a:pt x="5569" y="5982"/>
                  </a:lnTo>
                  <a:lnTo>
                    <a:pt x="5569" y="5982"/>
                  </a:lnTo>
                  <a:lnTo>
                    <a:pt x="5982" y="5776"/>
                  </a:lnTo>
                  <a:lnTo>
                    <a:pt x="6325" y="5501"/>
                  </a:lnTo>
                  <a:lnTo>
                    <a:pt x="6600" y="5226"/>
                  </a:lnTo>
                  <a:lnTo>
                    <a:pt x="6875" y="4882"/>
                  </a:lnTo>
                  <a:lnTo>
                    <a:pt x="6875" y="4882"/>
                  </a:lnTo>
                  <a:lnTo>
                    <a:pt x="7082" y="4538"/>
                  </a:lnTo>
                  <a:lnTo>
                    <a:pt x="7219" y="4126"/>
                  </a:lnTo>
                  <a:lnTo>
                    <a:pt x="7288" y="3713"/>
                  </a:lnTo>
                  <a:lnTo>
                    <a:pt x="7357" y="3301"/>
                  </a:lnTo>
                  <a:lnTo>
                    <a:pt x="7357" y="3301"/>
                  </a:lnTo>
                  <a:lnTo>
                    <a:pt x="7288" y="2544"/>
                  </a:lnTo>
                  <a:lnTo>
                    <a:pt x="7082" y="1926"/>
                  </a:lnTo>
                  <a:lnTo>
                    <a:pt x="6807" y="1376"/>
                  </a:lnTo>
                  <a:lnTo>
                    <a:pt x="6394" y="894"/>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45"/>
            <p:cNvSpPr/>
            <p:nvPr/>
          </p:nvSpPr>
          <p:spPr>
            <a:xfrm>
              <a:off x="4097875" y="5251700"/>
              <a:ext cx="190800" cy="221750"/>
            </a:xfrm>
            <a:custGeom>
              <a:rect b="b" l="l" r="r" t="t"/>
              <a:pathLst>
                <a:path extrusionOk="0" fill="none" h="8870" w="7632">
                  <a:moveTo>
                    <a:pt x="1857" y="1"/>
                  </a:moveTo>
                  <a:lnTo>
                    <a:pt x="69" y="1"/>
                  </a:lnTo>
                  <a:lnTo>
                    <a:pt x="2957" y="4401"/>
                  </a:lnTo>
                  <a:lnTo>
                    <a:pt x="1" y="8870"/>
                  </a:lnTo>
                  <a:lnTo>
                    <a:pt x="1788" y="8870"/>
                  </a:lnTo>
                  <a:lnTo>
                    <a:pt x="3782" y="5570"/>
                  </a:lnTo>
                  <a:lnTo>
                    <a:pt x="5844" y="8870"/>
                  </a:lnTo>
                  <a:lnTo>
                    <a:pt x="7632" y="8870"/>
                  </a:lnTo>
                  <a:lnTo>
                    <a:pt x="4607" y="4401"/>
                  </a:lnTo>
                  <a:lnTo>
                    <a:pt x="7494" y="1"/>
                  </a:lnTo>
                  <a:lnTo>
                    <a:pt x="5776" y="1"/>
                  </a:lnTo>
                  <a:lnTo>
                    <a:pt x="3782" y="3232"/>
                  </a:lnTo>
                  <a:lnTo>
                    <a:pt x="1857"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45"/>
            <p:cNvSpPr/>
            <p:nvPr/>
          </p:nvSpPr>
          <p:spPr>
            <a:xfrm>
              <a:off x="2664450" y="4342500"/>
              <a:ext cx="2296275" cy="874850"/>
            </a:xfrm>
            <a:custGeom>
              <a:rect b="b" l="l" r="r" t="t"/>
              <a:pathLst>
                <a:path extrusionOk="0" h="34994" w="91851">
                  <a:moveTo>
                    <a:pt x="58369" y="9763"/>
                  </a:moveTo>
                  <a:lnTo>
                    <a:pt x="58919" y="9831"/>
                  </a:lnTo>
                  <a:lnTo>
                    <a:pt x="59400" y="9900"/>
                  </a:lnTo>
                  <a:lnTo>
                    <a:pt x="59881" y="9969"/>
                  </a:lnTo>
                  <a:lnTo>
                    <a:pt x="60294" y="10175"/>
                  </a:lnTo>
                  <a:lnTo>
                    <a:pt x="60706" y="10381"/>
                  </a:lnTo>
                  <a:lnTo>
                    <a:pt x="61119" y="10588"/>
                  </a:lnTo>
                  <a:lnTo>
                    <a:pt x="61463" y="10863"/>
                  </a:lnTo>
                  <a:lnTo>
                    <a:pt x="61738" y="11206"/>
                  </a:lnTo>
                  <a:lnTo>
                    <a:pt x="62013" y="11619"/>
                  </a:lnTo>
                  <a:lnTo>
                    <a:pt x="62219" y="12031"/>
                  </a:lnTo>
                  <a:lnTo>
                    <a:pt x="62425" y="12444"/>
                  </a:lnTo>
                  <a:lnTo>
                    <a:pt x="62631" y="12856"/>
                  </a:lnTo>
                  <a:lnTo>
                    <a:pt x="62838" y="13819"/>
                  </a:lnTo>
                  <a:lnTo>
                    <a:pt x="62906" y="14850"/>
                  </a:lnTo>
                  <a:lnTo>
                    <a:pt x="62906" y="15331"/>
                  </a:lnTo>
                  <a:lnTo>
                    <a:pt x="53694" y="15331"/>
                  </a:lnTo>
                  <a:lnTo>
                    <a:pt x="53625" y="15194"/>
                  </a:lnTo>
                  <a:lnTo>
                    <a:pt x="53831" y="14094"/>
                  </a:lnTo>
                  <a:lnTo>
                    <a:pt x="54175" y="13063"/>
                  </a:lnTo>
                  <a:lnTo>
                    <a:pt x="54656" y="12169"/>
                  </a:lnTo>
                  <a:lnTo>
                    <a:pt x="55206" y="11344"/>
                  </a:lnTo>
                  <a:lnTo>
                    <a:pt x="55550" y="11000"/>
                  </a:lnTo>
                  <a:lnTo>
                    <a:pt x="55894" y="10656"/>
                  </a:lnTo>
                  <a:lnTo>
                    <a:pt x="56238" y="10381"/>
                  </a:lnTo>
                  <a:lnTo>
                    <a:pt x="56650" y="10175"/>
                  </a:lnTo>
                  <a:lnTo>
                    <a:pt x="57063" y="10038"/>
                  </a:lnTo>
                  <a:lnTo>
                    <a:pt x="57475" y="9900"/>
                  </a:lnTo>
                  <a:lnTo>
                    <a:pt x="57888" y="9831"/>
                  </a:lnTo>
                  <a:lnTo>
                    <a:pt x="58369" y="9763"/>
                  </a:lnTo>
                  <a:close/>
                  <a:moveTo>
                    <a:pt x="12650" y="3025"/>
                  </a:moveTo>
                  <a:lnTo>
                    <a:pt x="13544" y="3163"/>
                  </a:lnTo>
                  <a:lnTo>
                    <a:pt x="14438" y="3438"/>
                  </a:lnTo>
                  <a:lnTo>
                    <a:pt x="15194" y="3713"/>
                  </a:lnTo>
                  <a:lnTo>
                    <a:pt x="15950" y="4125"/>
                  </a:lnTo>
                  <a:lnTo>
                    <a:pt x="16706" y="4675"/>
                  </a:lnTo>
                  <a:lnTo>
                    <a:pt x="17325" y="5294"/>
                  </a:lnTo>
                  <a:lnTo>
                    <a:pt x="17875" y="5981"/>
                  </a:lnTo>
                  <a:lnTo>
                    <a:pt x="18425" y="6738"/>
                  </a:lnTo>
                  <a:lnTo>
                    <a:pt x="18906" y="7563"/>
                  </a:lnTo>
                  <a:lnTo>
                    <a:pt x="19250" y="8456"/>
                  </a:lnTo>
                  <a:lnTo>
                    <a:pt x="19594" y="9350"/>
                  </a:lnTo>
                  <a:lnTo>
                    <a:pt x="19800" y="10313"/>
                  </a:lnTo>
                  <a:lnTo>
                    <a:pt x="20006" y="11413"/>
                  </a:lnTo>
                  <a:lnTo>
                    <a:pt x="20144" y="12444"/>
                  </a:lnTo>
                  <a:lnTo>
                    <a:pt x="20144" y="13613"/>
                  </a:lnTo>
                  <a:lnTo>
                    <a:pt x="20144" y="14025"/>
                  </a:lnTo>
                  <a:lnTo>
                    <a:pt x="20144" y="15194"/>
                  </a:lnTo>
                  <a:lnTo>
                    <a:pt x="20006" y="16294"/>
                  </a:lnTo>
                  <a:lnTo>
                    <a:pt x="19869" y="17325"/>
                  </a:lnTo>
                  <a:lnTo>
                    <a:pt x="19594" y="18356"/>
                  </a:lnTo>
                  <a:lnTo>
                    <a:pt x="19250" y="19250"/>
                  </a:lnTo>
                  <a:lnTo>
                    <a:pt x="18906" y="20144"/>
                  </a:lnTo>
                  <a:lnTo>
                    <a:pt x="18425" y="20969"/>
                  </a:lnTo>
                  <a:lnTo>
                    <a:pt x="17944" y="21725"/>
                  </a:lnTo>
                  <a:lnTo>
                    <a:pt x="17325" y="22413"/>
                  </a:lnTo>
                  <a:lnTo>
                    <a:pt x="16706" y="23031"/>
                  </a:lnTo>
                  <a:lnTo>
                    <a:pt x="16019" y="23581"/>
                  </a:lnTo>
                  <a:lnTo>
                    <a:pt x="15263" y="23994"/>
                  </a:lnTo>
                  <a:lnTo>
                    <a:pt x="14438" y="24269"/>
                  </a:lnTo>
                  <a:lnTo>
                    <a:pt x="13613" y="24544"/>
                  </a:lnTo>
                  <a:lnTo>
                    <a:pt x="12650" y="24681"/>
                  </a:lnTo>
                  <a:lnTo>
                    <a:pt x="10794" y="24681"/>
                  </a:lnTo>
                  <a:lnTo>
                    <a:pt x="9900" y="24544"/>
                  </a:lnTo>
                  <a:lnTo>
                    <a:pt x="9075" y="24269"/>
                  </a:lnTo>
                  <a:lnTo>
                    <a:pt x="8319" y="23994"/>
                  </a:lnTo>
                  <a:lnTo>
                    <a:pt x="7563" y="23513"/>
                  </a:lnTo>
                  <a:lnTo>
                    <a:pt x="6944" y="23031"/>
                  </a:lnTo>
                  <a:lnTo>
                    <a:pt x="6325" y="22413"/>
                  </a:lnTo>
                  <a:lnTo>
                    <a:pt x="5775" y="21725"/>
                  </a:lnTo>
                  <a:lnTo>
                    <a:pt x="5225" y="20969"/>
                  </a:lnTo>
                  <a:lnTo>
                    <a:pt x="4813" y="20144"/>
                  </a:lnTo>
                  <a:lnTo>
                    <a:pt x="4469" y="19250"/>
                  </a:lnTo>
                  <a:lnTo>
                    <a:pt x="4125" y="18356"/>
                  </a:lnTo>
                  <a:lnTo>
                    <a:pt x="3919" y="17325"/>
                  </a:lnTo>
                  <a:lnTo>
                    <a:pt x="3713" y="16294"/>
                  </a:lnTo>
                  <a:lnTo>
                    <a:pt x="3644" y="15194"/>
                  </a:lnTo>
                  <a:lnTo>
                    <a:pt x="3644" y="14025"/>
                  </a:lnTo>
                  <a:lnTo>
                    <a:pt x="3644" y="13613"/>
                  </a:lnTo>
                  <a:lnTo>
                    <a:pt x="3644" y="12444"/>
                  </a:lnTo>
                  <a:lnTo>
                    <a:pt x="3713" y="11413"/>
                  </a:lnTo>
                  <a:lnTo>
                    <a:pt x="3919" y="10381"/>
                  </a:lnTo>
                  <a:lnTo>
                    <a:pt x="4125" y="9350"/>
                  </a:lnTo>
                  <a:lnTo>
                    <a:pt x="4469" y="8456"/>
                  </a:lnTo>
                  <a:lnTo>
                    <a:pt x="4813" y="7563"/>
                  </a:lnTo>
                  <a:lnTo>
                    <a:pt x="5225" y="6738"/>
                  </a:lnTo>
                  <a:lnTo>
                    <a:pt x="5775" y="5981"/>
                  </a:lnTo>
                  <a:lnTo>
                    <a:pt x="6325" y="5294"/>
                  </a:lnTo>
                  <a:lnTo>
                    <a:pt x="6944" y="4675"/>
                  </a:lnTo>
                  <a:lnTo>
                    <a:pt x="7563" y="4125"/>
                  </a:lnTo>
                  <a:lnTo>
                    <a:pt x="8319" y="3713"/>
                  </a:lnTo>
                  <a:lnTo>
                    <a:pt x="9075" y="3438"/>
                  </a:lnTo>
                  <a:lnTo>
                    <a:pt x="9900" y="3163"/>
                  </a:lnTo>
                  <a:lnTo>
                    <a:pt x="10794" y="3025"/>
                  </a:lnTo>
                  <a:close/>
                  <a:moveTo>
                    <a:pt x="38156" y="9900"/>
                  </a:moveTo>
                  <a:lnTo>
                    <a:pt x="38775" y="10038"/>
                  </a:lnTo>
                  <a:lnTo>
                    <a:pt x="39325" y="10175"/>
                  </a:lnTo>
                  <a:lnTo>
                    <a:pt x="39806" y="10450"/>
                  </a:lnTo>
                  <a:lnTo>
                    <a:pt x="40288" y="10725"/>
                  </a:lnTo>
                  <a:lnTo>
                    <a:pt x="40700" y="11138"/>
                  </a:lnTo>
                  <a:lnTo>
                    <a:pt x="41113" y="11550"/>
                  </a:lnTo>
                  <a:lnTo>
                    <a:pt x="41456" y="12031"/>
                  </a:lnTo>
                  <a:lnTo>
                    <a:pt x="41800" y="12650"/>
                  </a:lnTo>
                  <a:lnTo>
                    <a:pt x="42075" y="13200"/>
                  </a:lnTo>
                  <a:lnTo>
                    <a:pt x="42281" y="13888"/>
                  </a:lnTo>
                  <a:lnTo>
                    <a:pt x="42488" y="14575"/>
                  </a:lnTo>
                  <a:lnTo>
                    <a:pt x="42625" y="15263"/>
                  </a:lnTo>
                  <a:lnTo>
                    <a:pt x="42694" y="16019"/>
                  </a:lnTo>
                  <a:lnTo>
                    <a:pt x="42763" y="16844"/>
                  </a:lnTo>
                  <a:lnTo>
                    <a:pt x="42831" y="17669"/>
                  </a:lnTo>
                  <a:lnTo>
                    <a:pt x="42831" y="18081"/>
                  </a:lnTo>
                  <a:lnTo>
                    <a:pt x="42763" y="18769"/>
                  </a:lnTo>
                  <a:lnTo>
                    <a:pt x="42694" y="19456"/>
                  </a:lnTo>
                  <a:lnTo>
                    <a:pt x="42625" y="20144"/>
                  </a:lnTo>
                  <a:lnTo>
                    <a:pt x="42488" y="20763"/>
                  </a:lnTo>
                  <a:lnTo>
                    <a:pt x="42281" y="21381"/>
                  </a:lnTo>
                  <a:lnTo>
                    <a:pt x="42075" y="21931"/>
                  </a:lnTo>
                  <a:lnTo>
                    <a:pt x="41800" y="22481"/>
                  </a:lnTo>
                  <a:lnTo>
                    <a:pt x="41456" y="22963"/>
                  </a:lnTo>
                  <a:lnTo>
                    <a:pt x="41113" y="23375"/>
                  </a:lnTo>
                  <a:lnTo>
                    <a:pt x="40700" y="23788"/>
                  </a:lnTo>
                  <a:lnTo>
                    <a:pt x="40288" y="24131"/>
                  </a:lnTo>
                  <a:lnTo>
                    <a:pt x="39806" y="24338"/>
                  </a:lnTo>
                  <a:lnTo>
                    <a:pt x="39325" y="24544"/>
                  </a:lnTo>
                  <a:lnTo>
                    <a:pt x="38775" y="24750"/>
                  </a:lnTo>
                  <a:lnTo>
                    <a:pt x="38156" y="24819"/>
                  </a:lnTo>
                  <a:lnTo>
                    <a:pt x="36781" y="24819"/>
                  </a:lnTo>
                  <a:lnTo>
                    <a:pt x="36094" y="24681"/>
                  </a:lnTo>
                  <a:lnTo>
                    <a:pt x="35406" y="24475"/>
                  </a:lnTo>
                  <a:lnTo>
                    <a:pt x="34856" y="24131"/>
                  </a:lnTo>
                  <a:lnTo>
                    <a:pt x="34306" y="23788"/>
                  </a:lnTo>
                  <a:lnTo>
                    <a:pt x="33825" y="23375"/>
                  </a:lnTo>
                  <a:lnTo>
                    <a:pt x="33413" y="22825"/>
                  </a:lnTo>
                  <a:lnTo>
                    <a:pt x="33069" y="22275"/>
                  </a:lnTo>
                  <a:lnTo>
                    <a:pt x="33069" y="12513"/>
                  </a:lnTo>
                  <a:lnTo>
                    <a:pt x="33413" y="11963"/>
                  </a:lnTo>
                  <a:lnTo>
                    <a:pt x="33825" y="11413"/>
                  </a:lnTo>
                  <a:lnTo>
                    <a:pt x="34306" y="11000"/>
                  </a:lnTo>
                  <a:lnTo>
                    <a:pt x="34856" y="10588"/>
                  </a:lnTo>
                  <a:lnTo>
                    <a:pt x="35475" y="10313"/>
                  </a:lnTo>
                  <a:lnTo>
                    <a:pt x="36094" y="10038"/>
                  </a:lnTo>
                  <a:lnTo>
                    <a:pt x="36781" y="9900"/>
                  </a:lnTo>
                  <a:close/>
                  <a:moveTo>
                    <a:pt x="82019" y="6944"/>
                  </a:moveTo>
                  <a:lnTo>
                    <a:pt x="81125" y="7013"/>
                  </a:lnTo>
                  <a:lnTo>
                    <a:pt x="80231" y="7150"/>
                  </a:lnTo>
                  <a:lnTo>
                    <a:pt x="79406" y="7425"/>
                  </a:lnTo>
                  <a:lnTo>
                    <a:pt x="78581" y="7838"/>
                  </a:lnTo>
                  <a:lnTo>
                    <a:pt x="77894" y="8319"/>
                  </a:lnTo>
                  <a:lnTo>
                    <a:pt x="77206" y="8869"/>
                  </a:lnTo>
                  <a:lnTo>
                    <a:pt x="76656" y="9556"/>
                  </a:lnTo>
                  <a:lnTo>
                    <a:pt x="76106" y="10244"/>
                  </a:lnTo>
                  <a:lnTo>
                    <a:pt x="75831" y="7288"/>
                  </a:lnTo>
                  <a:lnTo>
                    <a:pt x="69575" y="7288"/>
                  </a:lnTo>
                  <a:lnTo>
                    <a:pt x="69575" y="9625"/>
                  </a:lnTo>
                  <a:lnTo>
                    <a:pt x="72600" y="10175"/>
                  </a:lnTo>
                  <a:lnTo>
                    <a:pt x="72600" y="24475"/>
                  </a:lnTo>
                  <a:lnTo>
                    <a:pt x="69575" y="24956"/>
                  </a:lnTo>
                  <a:lnTo>
                    <a:pt x="69575" y="27294"/>
                  </a:lnTo>
                  <a:lnTo>
                    <a:pt x="79269" y="27294"/>
                  </a:lnTo>
                  <a:lnTo>
                    <a:pt x="79269" y="24956"/>
                  </a:lnTo>
                  <a:lnTo>
                    <a:pt x="76244" y="24475"/>
                  </a:lnTo>
                  <a:lnTo>
                    <a:pt x="76244" y="12719"/>
                  </a:lnTo>
                  <a:lnTo>
                    <a:pt x="76656" y="12100"/>
                  </a:lnTo>
                  <a:lnTo>
                    <a:pt x="77069" y="11550"/>
                  </a:lnTo>
                  <a:lnTo>
                    <a:pt x="77619" y="11069"/>
                  </a:lnTo>
                  <a:lnTo>
                    <a:pt x="78169" y="10656"/>
                  </a:lnTo>
                  <a:lnTo>
                    <a:pt x="78788" y="10313"/>
                  </a:lnTo>
                  <a:lnTo>
                    <a:pt x="79475" y="10106"/>
                  </a:lnTo>
                  <a:lnTo>
                    <a:pt x="80163" y="9900"/>
                  </a:lnTo>
                  <a:lnTo>
                    <a:pt x="80919" y="9900"/>
                  </a:lnTo>
                  <a:lnTo>
                    <a:pt x="81950" y="9969"/>
                  </a:lnTo>
                  <a:lnTo>
                    <a:pt x="82431" y="10038"/>
                  </a:lnTo>
                  <a:lnTo>
                    <a:pt x="82844" y="10175"/>
                  </a:lnTo>
                  <a:lnTo>
                    <a:pt x="83188" y="10313"/>
                  </a:lnTo>
                  <a:lnTo>
                    <a:pt x="83531" y="10519"/>
                  </a:lnTo>
                  <a:lnTo>
                    <a:pt x="83875" y="10725"/>
                  </a:lnTo>
                  <a:lnTo>
                    <a:pt x="84150" y="11000"/>
                  </a:lnTo>
                  <a:lnTo>
                    <a:pt x="84356" y="11275"/>
                  </a:lnTo>
                  <a:lnTo>
                    <a:pt x="84563" y="11619"/>
                  </a:lnTo>
                  <a:lnTo>
                    <a:pt x="84769" y="12031"/>
                  </a:lnTo>
                  <a:lnTo>
                    <a:pt x="84906" y="12513"/>
                  </a:lnTo>
                  <a:lnTo>
                    <a:pt x="85113" y="13544"/>
                  </a:lnTo>
                  <a:lnTo>
                    <a:pt x="85181" y="14713"/>
                  </a:lnTo>
                  <a:lnTo>
                    <a:pt x="85181" y="24475"/>
                  </a:lnTo>
                  <a:lnTo>
                    <a:pt x="82156" y="24956"/>
                  </a:lnTo>
                  <a:lnTo>
                    <a:pt x="82156" y="27294"/>
                  </a:lnTo>
                  <a:lnTo>
                    <a:pt x="91850" y="27294"/>
                  </a:lnTo>
                  <a:lnTo>
                    <a:pt x="91850" y="24956"/>
                  </a:lnTo>
                  <a:lnTo>
                    <a:pt x="88825" y="24475"/>
                  </a:lnTo>
                  <a:lnTo>
                    <a:pt x="88825" y="14644"/>
                  </a:lnTo>
                  <a:lnTo>
                    <a:pt x="88756" y="13681"/>
                  </a:lnTo>
                  <a:lnTo>
                    <a:pt x="88688" y="12856"/>
                  </a:lnTo>
                  <a:lnTo>
                    <a:pt x="88550" y="11963"/>
                  </a:lnTo>
                  <a:lnTo>
                    <a:pt x="88344" y="11206"/>
                  </a:lnTo>
                  <a:lnTo>
                    <a:pt x="88138" y="10519"/>
                  </a:lnTo>
                  <a:lnTo>
                    <a:pt x="87794" y="9900"/>
                  </a:lnTo>
                  <a:lnTo>
                    <a:pt x="87450" y="9350"/>
                  </a:lnTo>
                  <a:lnTo>
                    <a:pt x="87038" y="8800"/>
                  </a:lnTo>
                  <a:lnTo>
                    <a:pt x="86556" y="8388"/>
                  </a:lnTo>
                  <a:lnTo>
                    <a:pt x="86075" y="7975"/>
                  </a:lnTo>
                  <a:lnTo>
                    <a:pt x="85525" y="7700"/>
                  </a:lnTo>
                  <a:lnTo>
                    <a:pt x="84906" y="7425"/>
                  </a:lnTo>
                  <a:lnTo>
                    <a:pt x="84288" y="7219"/>
                  </a:lnTo>
                  <a:lnTo>
                    <a:pt x="83531" y="7013"/>
                  </a:lnTo>
                  <a:lnTo>
                    <a:pt x="82844" y="6944"/>
                  </a:lnTo>
                  <a:close/>
                  <a:moveTo>
                    <a:pt x="11688" y="0"/>
                  </a:moveTo>
                  <a:lnTo>
                    <a:pt x="10381" y="69"/>
                  </a:lnTo>
                  <a:lnTo>
                    <a:pt x="9213" y="275"/>
                  </a:lnTo>
                  <a:lnTo>
                    <a:pt x="8044" y="550"/>
                  </a:lnTo>
                  <a:lnTo>
                    <a:pt x="6944" y="963"/>
                  </a:lnTo>
                  <a:lnTo>
                    <a:pt x="5913" y="1513"/>
                  </a:lnTo>
                  <a:lnTo>
                    <a:pt x="4950" y="2200"/>
                  </a:lnTo>
                  <a:lnTo>
                    <a:pt x="4056" y="2956"/>
                  </a:lnTo>
                  <a:lnTo>
                    <a:pt x="3231" y="3919"/>
                  </a:lnTo>
                  <a:lnTo>
                    <a:pt x="2475" y="4881"/>
                  </a:lnTo>
                  <a:lnTo>
                    <a:pt x="1788" y="5981"/>
                  </a:lnTo>
                  <a:lnTo>
                    <a:pt x="1238" y="7081"/>
                  </a:lnTo>
                  <a:lnTo>
                    <a:pt x="756" y="8319"/>
                  </a:lnTo>
                  <a:lnTo>
                    <a:pt x="413" y="9556"/>
                  </a:lnTo>
                  <a:lnTo>
                    <a:pt x="206" y="10863"/>
                  </a:lnTo>
                  <a:lnTo>
                    <a:pt x="0" y="12238"/>
                  </a:lnTo>
                  <a:lnTo>
                    <a:pt x="0" y="13681"/>
                  </a:lnTo>
                  <a:lnTo>
                    <a:pt x="0" y="14025"/>
                  </a:lnTo>
                  <a:lnTo>
                    <a:pt x="0" y="15469"/>
                  </a:lnTo>
                  <a:lnTo>
                    <a:pt x="206" y="16844"/>
                  </a:lnTo>
                  <a:lnTo>
                    <a:pt x="413" y="18150"/>
                  </a:lnTo>
                  <a:lnTo>
                    <a:pt x="756" y="19388"/>
                  </a:lnTo>
                  <a:lnTo>
                    <a:pt x="1238" y="20625"/>
                  </a:lnTo>
                  <a:lnTo>
                    <a:pt x="1788" y="21725"/>
                  </a:lnTo>
                  <a:lnTo>
                    <a:pt x="2475" y="22825"/>
                  </a:lnTo>
                  <a:lnTo>
                    <a:pt x="3231" y="23788"/>
                  </a:lnTo>
                  <a:lnTo>
                    <a:pt x="4056" y="24681"/>
                  </a:lnTo>
                  <a:lnTo>
                    <a:pt x="4950" y="25506"/>
                  </a:lnTo>
                  <a:lnTo>
                    <a:pt x="5913" y="26194"/>
                  </a:lnTo>
                  <a:lnTo>
                    <a:pt x="6944" y="26744"/>
                  </a:lnTo>
                  <a:lnTo>
                    <a:pt x="8044" y="27156"/>
                  </a:lnTo>
                  <a:lnTo>
                    <a:pt x="9213" y="27431"/>
                  </a:lnTo>
                  <a:lnTo>
                    <a:pt x="10381" y="27638"/>
                  </a:lnTo>
                  <a:lnTo>
                    <a:pt x="11688" y="27706"/>
                  </a:lnTo>
                  <a:lnTo>
                    <a:pt x="12994" y="27638"/>
                  </a:lnTo>
                  <a:lnTo>
                    <a:pt x="14231" y="27431"/>
                  </a:lnTo>
                  <a:lnTo>
                    <a:pt x="15400" y="27156"/>
                  </a:lnTo>
                  <a:lnTo>
                    <a:pt x="16569" y="26744"/>
                  </a:lnTo>
                  <a:lnTo>
                    <a:pt x="17600" y="26194"/>
                  </a:lnTo>
                  <a:lnTo>
                    <a:pt x="18631" y="25506"/>
                  </a:lnTo>
                  <a:lnTo>
                    <a:pt x="19525" y="24681"/>
                  </a:lnTo>
                  <a:lnTo>
                    <a:pt x="20419" y="23788"/>
                  </a:lnTo>
                  <a:lnTo>
                    <a:pt x="21175" y="22825"/>
                  </a:lnTo>
                  <a:lnTo>
                    <a:pt x="21863" y="21725"/>
                  </a:lnTo>
                  <a:lnTo>
                    <a:pt x="22481" y="20625"/>
                  </a:lnTo>
                  <a:lnTo>
                    <a:pt x="22963" y="19388"/>
                  </a:lnTo>
                  <a:lnTo>
                    <a:pt x="23306" y="18150"/>
                  </a:lnTo>
                  <a:lnTo>
                    <a:pt x="23581" y="16844"/>
                  </a:lnTo>
                  <a:lnTo>
                    <a:pt x="23719" y="15469"/>
                  </a:lnTo>
                  <a:lnTo>
                    <a:pt x="23788" y="14025"/>
                  </a:lnTo>
                  <a:lnTo>
                    <a:pt x="23788" y="13681"/>
                  </a:lnTo>
                  <a:lnTo>
                    <a:pt x="23719" y="12238"/>
                  </a:lnTo>
                  <a:lnTo>
                    <a:pt x="23581" y="10863"/>
                  </a:lnTo>
                  <a:lnTo>
                    <a:pt x="23306" y="9556"/>
                  </a:lnTo>
                  <a:lnTo>
                    <a:pt x="22963" y="8319"/>
                  </a:lnTo>
                  <a:lnTo>
                    <a:pt x="22481" y="7081"/>
                  </a:lnTo>
                  <a:lnTo>
                    <a:pt x="21863" y="5981"/>
                  </a:lnTo>
                  <a:lnTo>
                    <a:pt x="21175" y="4881"/>
                  </a:lnTo>
                  <a:lnTo>
                    <a:pt x="20419" y="3919"/>
                  </a:lnTo>
                  <a:lnTo>
                    <a:pt x="19525" y="2956"/>
                  </a:lnTo>
                  <a:lnTo>
                    <a:pt x="18631" y="2200"/>
                  </a:lnTo>
                  <a:lnTo>
                    <a:pt x="17600" y="1513"/>
                  </a:lnTo>
                  <a:lnTo>
                    <a:pt x="16569" y="963"/>
                  </a:lnTo>
                  <a:lnTo>
                    <a:pt x="15400" y="550"/>
                  </a:lnTo>
                  <a:lnTo>
                    <a:pt x="14231" y="275"/>
                  </a:lnTo>
                  <a:lnTo>
                    <a:pt x="12994" y="69"/>
                  </a:lnTo>
                  <a:lnTo>
                    <a:pt x="11688" y="0"/>
                  </a:lnTo>
                  <a:close/>
                  <a:moveTo>
                    <a:pt x="57475" y="6944"/>
                  </a:moveTo>
                  <a:lnTo>
                    <a:pt x="56650" y="7081"/>
                  </a:lnTo>
                  <a:lnTo>
                    <a:pt x="55894" y="7356"/>
                  </a:lnTo>
                  <a:lnTo>
                    <a:pt x="55138" y="7631"/>
                  </a:lnTo>
                  <a:lnTo>
                    <a:pt x="54381" y="8044"/>
                  </a:lnTo>
                  <a:lnTo>
                    <a:pt x="53625" y="8525"/>
                  </a:lnTo>
                  <a:lnTo>
                    <a:pt x="53006" y="9075"/>
                  </a:lnTo>
                  <a:lnTo>
                    <a:pt x="52319" y="9763"/>
                  </a:lnTo>
                  <a:lnTo>
                    <a:pt x="51769" y="10519"/>
                  </a:lnTo>
                  <a:lnTo>
                    <a:pt x="51219" y="11275"/>
                  </a:lnTo>
                  <a:lnTo>
                    <a:pt x="50806" y="12100"/>
                  </a:lnTo>
                  <a:lnTo>
                    <a:pt x="50394" y="12925"/>
                  </a:lnTo>
                  <a:lnTo>
                    <a:pt x="50119" y="13888"/>
                  </a:lnTo>
                  <a:lnTo>
                    <a:pt x="49981" y="14850"/>
                  </a:lnTo>
                  <a:lnTo>
                    <a:pt x="49844" y="15813"/>
                  </a:lnTo>
                  <a:lnTo>
                    <a:pt x="49775" y="16844"/>
                  </a:lnTo>
                  <a:lnTo>
                    <a:pt x="49775" y="17669"/>
                  </a:lnTo>
                  <a:lnTo>
                    <a:pt x="49844" y="18769"/>
                  </a:lnTo>
                  <a:lnTo>
                    <a:pt x="49913" y="19800"/>
                  </a:lnTo>
                  <a:lnTo>
                    <a:pt x="50119" y="20763"/>
                  </a:lnTo>
                  <a:lnTo>
                    <a:pt x="50394" y="21725"/>
                  </a:lnTo>
                  <a:lnTo>
                    <a:pt x="50738" y="22550"/>
                  </a:lnTo>
                  <a:lnTo>
                    <a:pt x="51150" y="23375"/>
                  </a:lnTo>
                  <a:lnTo>
                    <a:pt x="51700" y="24200"/>
                  </a:lnTo>
                  <a:lnTo>
                    <a:pt x="52250" y="24888"/>
                  </a:lnTo>
                  <a:lnTo>
                    <a:pt x="52869" y="25575"/>
                  </a:lnTo>
                  <a:lnTo>
                    <a:pt x="53625" y="26125"/>
                  </a:lnTo>
                  <a:lnTo>
                    <a:pt x="54381" y="26606"/>
                  </a:lnTo>
                  <a:lnTo>
                    <a:pt x="55138" y="27019"/>
                  </a:lnTo>
                  <a:lnTo>
                    <a:pt x="56031" y="27294"/>
                  </a:lnTo>
                  <a:lnTo>
                    <a:pt x="56925" y="27500"/>
                  </a:lnTo>
                  <a:lnTo>
                    <a:pt x="57888" y="27638"/>
                  </a:lnTo>
                  <a:lnTo>
                    <a:pt x="58919" y="27706"/>
                  </a:lnTo>
                  <a:lnTo>
                    <a:pt x="60088" y="27638"/>
                  </a:lnTo>
                  <a:lnTo>
                    <a:pt x="61188" y="27500"/>
                  </a:lnTo>
                  <a:lnTo>
                    <a:pt x="62219" y="27294"/>
                  </a:lnTo>
                  <a:lnTo>
                    <a:pt x="63113" y="26950"/>
                  </a:lnTo>
                  <a:lnTo>
                    <a:pt x="64006" y="26606"/>
                  </a:lnTo>
                  <a:lnTo>
                    <a:pt x="64763" y="26194"/>
                  </a:lnTo>
                  <a:lnTo>
                    <a:pt x="65381" y="25713"/>
                  </a:lnTo>
                  <a:lnTo>
                    <a:pt x="66000" y="25231"/>
                  </a:lnTo>
                  <a:lnTo>
                    <a:pt x="64556" y="22825"/>
                  </a:lnTo>
                  <a:lnTo>
                    <a:pt x="64006" y="23306"/>
                  </a:lnTo>
                  <a:lnTo>
                    <a:pt x="63456" y="23650"/>
                  </a:lnTo>
                  <a:lnTo>
                    <a:pt x="62838" y="23994"/>
                  </a:lnTo>
                  <a:lnTo>
                    <a:pt x="62150" y="24338"/>
                  </a:lnTo>
                  <a:lnTo>
                    <a:pt x="61394" y="24544"/>
                  </a:lnTo>
                  <a:lnTo>
                    <a:pt x="60638" y="24681"/>
                  </a:lnTo>
                  <a:lnTo>
                    <a:pt x="59813" y="24819"/>
                  </a:lnTo>
                  <a:lnTo>
                    <a:pt x="58300" y="24819"/>
                  </a:lnTo>
                  <a:lnTo>
                    <a:pt x="57681" y="24750"/>
                  </a:lnTo>
                  <a:lnTo>
                    <a:pt x="57131" y="24544"/>
                  </a:lnTo>
                  <a:lnTo>
                    <a:pt x="56650" y="24338"/>
                  </a:lnTo>
                  <a:lnTo>
                    <a:pt x="56169" y="24131"/>
                  </a:lnTo>
                  <a:lnTo>
                    <a:pt x="55756" y="23788"/>
                  </a:lnTo>
                  <a:lnTo>
                    <a:pt x="55344" y="23444"/>
                  </a:lnTo>
                  <a:lnTo>
                    <a:pt x="54931" y="22963"/>
                  </a:lnTo>
                  <a:lnTo>
                    <a:pt x="54656" y="22481"/>
                  </a:lnTo>
                  <a:lnTo>
                    <a:pt x="54313" y="22000"/>
                  </a:lnTo>
                  <a:lnTo>
                    <a:pt x="54106" y="21450"/>
                  </a:lnTo>
                  <a:lnTo>
                    <a:pt x="53900" y="20831"/>
                  </a:lnTo>
                  <a:lnTo>
                    <a:pt x="53763" y="20281"/>
                  </a:lnTo>
                  <a:lnTo>
                    <a:pt x="53625" y="19594"/>
                  </a:lnTo>
                  <a:lnTo>
                    <a:pt x="53556" y="18975"/>
                  </a:lnTo>
                  <a:lnTo>
                    <a:pt x="53488" y="18219"/>
                  </a:lnTo>
                  <a:lnTo>
                    <a:pt x="53556" y="18150"/>
                  </a:lnTo>
                  <a:lnTo>
                    <a:pt x="66550" y="18150"/>
                  </a:lnTo>
                  <a:lnTo>
                    <a:pt x="66550" y="15881"/>
                  </a:lnTo>
                  <a:lnTo>
                    <a:pt x="66481" y="14850"/>
                  </a:lnTo>
                  <a:lnTo>
                    <a:pt x="66413" y="13956"/>
                  </a:lnTo>
                  <a:lnTo>
                    <a:pt x="66206" y="13063"/>
                  </a:lnTo>
                  <a:lnTo>
                    <a:pt x="66000" y="12238"/>
                  </a:lnTo>
                  <a:lnTo>
                    <a:pt x="65725" y="11413"/>
                  </a:lnTo>
                  <a:lnTo>
                    <a:pt x="65381" y="10656"/>
                  </a:lnTo>
                  <a:lnTo>
                    <a:pt x="64969" y="9969"/>
                  </a:lnTo>
                  <a:lnTo>
                    <a:pt x="64419" y="9350"/>
                  </a:lnTo>
                  <a:lnTo>
                    <a:pt x="63869" y="8800"/>
                  </a:lnTo>
                  <a:lnTo>
                    <a:pt x="63319" y="8319"/>
                  </a:lnTo>
                  <a:lnTo>
                    <a:pt x="62631" y="7906"/>
                  </a:lnTo>
                  <a:lnTo>
                    <a:pt x="61875" y="7563"/>
                  </a:lnTo>
                  <a:lnTo>
                    <a:pt x="61119" y="7288"/>
                  </a:lnTo>
                  <a:lnTo>
                    <a:pt x="60225" y="7081"/>
                  </a:lnTo>
                  <a:lnTo>
                    <a:pt x="59331" y="6944"/>
                  </a:lnTo>
                  <a:close/>
                  <a:moveTo>
                    <a:pt x="37744" y="6944"/>
                  </a:moveTo>
                  <a:lnTo>
                    <a:pt x="36850" y="7081"/>
                  </a:lnTo>
                  <a:lnTo>
                    <a:pt x="36025" y="7356"/>
                  </a:lnTo>
                  <a:lnTo>
                    <a:pt x="35338" y="7631"/>
                  </a:lnTo>
                  <a:lnTo>
                    <a:pt x="34650" y="8044"/>
                  </a:lnTo>
                  <a:lnTo>
                    <a:pt x="33963" y="8525"/>
                  </a:lnTo>
                  <a:lnTo>
                    <a:pt x="33413" y="9075"/>
                  </a:lnTo>
                  <a:lnTo>
                    <a:pt x="32863" y="9763"/>
                  </a:lnTo>
                  <a:lnTo>
                    <a:pt x="32519" y="7288"/>
                  </a:lnTo>
                  <a:lnTo>
                    <a:pt x="26400" y="7288"/>
                  </a:lnTo>
                  <a:lnTo>
                    <a:pt x="26400" y="9625"/>
                  </a:lnTo>
                  <a:lnTo>
                    <a:pt x="29425" y="10175"/>
                  </a:lnTo>
                  <a:lnTo>
                    <a:pt x="29425" y="32106"/>
                  </a:lnTo>
                  <a:lnTo>
                    <a:pt x="26400" y="32656"/>
                  </a:lnTo>
                  <a:lnTo>
                    <a:pt x="26400" y="34994"/>
                  </a:lnTo>
                  <a:lnTo>
                    <a:pt x="36094" y="34994"/>
                  </a:lnTo>
                  <a:lnTo>
                    <a:pt x="36094" y="32656"/>
                  </a:lnTo>
                  <a:lnTo>
                    <a:pt x="33069" y="32106"/>
                  </a:lnTo>
                  <a:lnTo>
                    <a:pt x="33069" y="25231"/>
                  </a:lnTo>
                  <a:lnTo>
                    <a:pt x="33550" y="25781"/>
                  </a:lnTo>
                  <a:lnTo>
                    <a:pt x="34169" y="26263"/>
                  </a:lnTo>
                  <a:lnTo>
                    <a:pt x="34788" y="26744"/>
                  </a:lnTo>
                  <a:lnTo>
                    <a:pt x="35475" y="27088"/>
                  </a:lnTo>
                  <a:lnTo>
                    <a:pt x="36163" y="27363"/>
                  </a:lnTo>
                  <a:lnTo>
                    <a:pt x="36919" y="27500"/>
                  </a:lnTo>
                  <a:lnTo>
                    <a:pt x="37813" y="27638"/>
                  </a:lnTo>
                  <a:lnTo>
                    <a:pt x="38706" y="27706"/>
                  </a:lnTo>
                  <a:lnTo>
                    <a:pt x="39600" y="27638"/>
                  </a:lnTo>
                  <a:lnTo>
                    <a:pt x="40425" y="27500"/>
                  </a:lnTo>
                  <a:lnTo>
                    <a:pt x="41181" y="27294"/>
                  </a:lnTo>
                  <a:lnTo>
                    <a:pt x="41938" y="27019"/>
                  </a:lnTo>
                  <a:lnTo>
                    <a:pt x="42625" y="26675"/>
                  </a:lnTo>
                  <a:lnTo>
                    <a:pt x="43244" y="26194"/>
                  </a:lnTo>
                  <a:lnTo>
                    <a:pt x="43863" y="25644"/>
                  </a:lnTo>
                  <a:lnTo>
                    <a:pt x="44413" y="25025"/>
                  </a:lnTo>
                  <a:lnTo>
                    <a:pt x="44894" y="24338"/>
                  </a:lnTo>
                  <a:lnTo>
                    <a:pt x="45306" y="23581"/>
                  </a:lnTo>
                  <a:lnTo>
                    <a:pt x="45650" y="22825"/>
                  </a:lnTo>
                  <a:lnTo>
                    <a:pt x="45925" y="21931"/>
                  </a:lnTo>
                  <a:lnTo>
                    <a:pt x="46200" y="21038"/>
                  </a:lnTo>
                  <a:lnTo>
                    <a:pt x="46338" y="20144"/>
                  </a:lnTo>
                  <a:lnTo>
                    <a:pt x="46406" y="19113"/>
                  </a:lnTo>
                  <a:lnTo>
                    <a:pt x="46475" y="18081"/>
                  </a:lnTo>
                  <a:lnTo>
                    <a:pt x="46475" y="17669"/>
                  </a:lnTo>
                  <a:lnTo>
                    <a:pt x="46406" y="16500"/>
                  </a:lnTo>
                  <a:lnTo>
                    <a:pt x="46338" y="15331"/>
                  </a:lnTo>
                  <a:lnTo>
                    <a:pt x="46200" y="14300"/>
                  </a:lnTo>
                  <a:lnTo>
                    <a:pt x="45925" y="13269"/>
                  </a:lnTo>
                  <a:lnTo>
                    <a:pt x="45650" y="12375"/>
                  </a:lnTo>
                  <a:lnTo>
                    <a:pt x="45306" y="11481"/>
                  </a:lnTo>
                  <a:lnTo>
                    <a:pt x="44894" y="10656"/>
                  </a:lnTo>
                  <a:lnTo>
                    <a:pt x="44413" y="9900"/>
                  </a:lnTo>
                  <a:lnTo>
                    <a:pt x="43863" y="9213"/>
                  </a:lnTo>
                  <a:lnTo>
                    <a:pt x="43244" y="8594"/>
                  </a:lnTo>
                  <a:lnTo>
                    <a:pt x="42625" y="8113"/>
                  </a:lnTo>
                  <a:lnTo>
                    <a:pt x="41938" y="7631"/>
                  </a:lnTo>
                  <a:lnTo>
                    <a:pt x="41181" y="7356"/>
                  </a:lnTo>
                  <a:lnTo>
                    <a:pt x="40356" y="7081"/>
                  </a:lnTo>
                  <a:lnTo>
                    <a:pt x="39531" y="6944"/>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45"/>
            <p:cNvSpPr/>
            <p:nvPr/>
          </p:nvSpPr>
          <p:spPr>
            <a:xfrm>
              <a:off x="4403825" y="4516075"/>
              <a:ext cx="556900" cy="508775"/>
            </a:xfrm>
            <a:custGeom>
              <a:rect b="b" l="l" r="r" t="t"/>
              <a:pathLst>
                <a:path extrusionOk="0" fill="none" h="20351" w="22276">
                  <a:moveTo>
                    <a:pt x="0" y="20351"/>
                  </a:moveTo>
                  <a:lnTo>
                    <a:pt x="9694" y="20351"/>
                  </a:lnTo>
                  <a:lnTo>
                    <a:pt x="9694" y="18013"/>
                  </a:lnTo>
                  <a:lnTo>
                    <a:pt x="6669" y="17532"/>
                  </a:lnTo>
                  <a:lnTo>
                    <a:pt x="6669" y="5776"/>
                  </a:lnTo>
                  <a:lnTo>
                    <a:pt x="6669" y="5776"/>
                  </a:lnTo>
                  <a:lnTo>
                    <a:pt x="7081" y="5157"/>
                  </a:lnTo>
                  <a:lnTo>
                    <a:pt x="7494" y="4607"/>
                  </a:lnTo>
                  <a:lnTo>
                    <a:pt x="8044" y="4126"/>
                  </a:lnTo>
                  <a:lnTo>
                    <a:pt x="8594" y="3713"/>
                  </a:lnTo>
                  <a:lnTo>
                    <a:pt x="8594" y="3713"/>
                  </a:lnTo>
                  <a:lnTo>
                    <a:pt x="9213" y="3370"/>
                  </a:lnTo>
                  <a:lnTo>
                    <a:pt x="9900" y="3163"/>
                  </a:lnTo>
                  <a:lnTo>
                    <a:pt x="10588" y="2957"/>
                  </a:lnTo>
                  <a:lnTo>
                    <a:pt x="11344" y="2957"/>
                  </a:lnTo>
                  <a:lnTo>
                    <a:pt x="11344" y="2957"/>
                  </a:lnTo>
                  <a:lnTo>
                    <a:pt x="12375" y="3026"/>
                  </a:lnTo>
                  <a:lnTo>
                    <a:pt x="12856" y="3095"/>
                  </a:lnTo>
                  <a:lnTo>
                    <a:pt x="13269" y="3232"/>
                  </a:lnTo>
                  <a:lnTo>
                    <a:pt x="13613" y="3370"/>
                  </a:lnTo>
                  <a:lnTo>
                    <a:pt x="13956" y="3576"/>
                  </a:lnTo>
                  <a:lnTo>
                    <a:pt x="14300" y="3782"/>
                  </a:lnTo>
                  <a:lnTo>
                    <a:pt x="14575" y="4057"/>
                  </a:lnTo>
                  <a:lnTo>
                    <a:pt x="14575" y="4057"/>
                  </a:lnTo>
                  <a:lnTo>
                    <a:pt x="14781" y="4332"/>
                  </a:lnTo>
                  <a:lnTo>
                    <a:pt x="14988" y="4676"/>
                  </a:lnTo>
                  <a:lnTo>
                    <a:pt x="15194" y="5088"/>
                  </a:lnTo>
                  <a:lnTo>
                    <a:pt x="15331" y="5570"/>
                  </a:lnTo>
                  <a:lnTo>
                    <a:pt x="15538" y="6601"/>
                  </a:lnTo>
                  <a:lnTo>
                    <a:pt x="15606" y="7770"/>
                  </a:lnTo>
                  <a:lnTo>
                    <a:pt x="15606" y="17532"/>
                  </a:lnTo>
                  <a:lnTo>
                    <a:pt x="12581" y="18013"/>
                  </a:lnTo>
                  <a:lnTo>
                    <a:pt x="12581" y="20351"/>
                  </a:lnTo>
                  <a:lnTo>
                    <a:pt x="22275" y="20351"/>
                  </a:lnTo>
                  <a:lnTo>
                    <a:pt x="22275" y="18013"/>
                  </a:lnTo>
                  <a:lnTo>
                    <a:pt x="19250" y="17532"/>
                  </a:lnTo>
                  <a:lnTo>
                    <a:pt x="19250" y="7701"/>
                  </a:lnTo>
                  <a:lnTo>
                    <a:pt x="19250" y="7701"/>
                  </a:lnTo>
                  <a:lnTo>
                    <a:pt x="19181" y="6738"/>
                  </a:lnTo>
                  <a:lnTo>
                    <a:pt x="19113" y="5913"/>
                  </a:lnTo>
                  <a:lnTo>
                    <a:pt x="18975" y="5020"/>
                  </a:lnTo>
                  <a:lnTo>
                    <a:pt x="18769" y="4263"/>
                  </a:lnTo>
                  <a:lnTo>
                    <a:pt x="18563" y="3576"/>
                  </a:lnTo>
                  <a:lnTo>
                    <a:pt x="18219" y="2957"/>
                  </a:lnTo>
                  <a:lnTo>
                    <a:pt x="17875" y="2407"/>
                  </a:lnTo>
                  <a:lnTo>
                    <a:pt x="17463" y="1857"/>
                  </a:lnTo>
                  <a:lnTo>
                    <a:pt x="17463" y="1857"/>
                  </a:lnTo>
                  <a:lnTo>
                    <a:pt x="16981" y="1445"/>
                  </a:lnTo>
                  <a:lnTo>
                    <a:pt x="16500" y="1032"/>
                  </a:lnTo>
                  <a:lnTo>
                    <a:pt x="15950" y="757"/>
                  </a:lnTo>
                  <a:lnTo>
                    <a:pt x="15331" y="482"/>
                  </a:lnTo>
                  <a:lnTo>
                    <a:pt x="14713" y="276"/>
                  </a:lnTo>
                  <a:lnTo>
                    <a:pt x="13956" y="70"/>
                  </a:lnTo>
                  <a:lnTo>
                    <a:pt x="13269" y="1"/>
                  </a:lnTo>
                  <a:lnTo>
                    <a:pt x="12444" y="1"/>
                  </a:lnTo>
                  <a:lnTo>
                    <a:pt x="12444" y="1"/>
                  </a:lnTo>
                  <a:lnTo>
                    <a:pt x="11550" y="70"/>
                  </a:lnTo>
                  <a:lnTo>
                    <a:pt x="10656" y="207"/>
                  </a:lnTo>
                  <a:lnTo>
                    <a:pt x="9831" y="482"/>
                  </a:lnTo>
                  <a:lnTo>
                    <a:pt x="9006" y="895"/>
                  </a:lnTo>
                  <a:lnTo>
                    <a:pt x="9006" y="895"/>
                  </a:lnTo>
                  <a:lnTo>
                    <a:pt x="8319" y="1376"/>
                  </a:lnTo>
                  <a:lnTo>
                    <a:pt x="7631" y="1926"/>
                  </a:lnTo>
                  <a:lnTo>
                    <a:pt x="7081" y="2613"/>
                  </a:lnTo>
                  <a:lnTo>
                    <a:pt x="6531" y="3301"/>
                  </a:lnTo>
                  <a:lnTo>
                    <a:pt x="6256" y="345"/>
                  </a:lnTo>
                  <a:lnTo>
                    <a:pt x="0" y="345"/>
                  </a:lnTo>
                  <a:lnTo>
                    <a:pt x="0" y="2682"/>
                  </a:lnTo>
                  <a:lnTo>
                    <a:pt x="3025" y="3232"/>
                  </a:lnTo>
                  <a:lnTo>
                    <a:pt x="3025" y="17532"/>
                  </a:lnTo>
                  <a:lnTo>
                    <a:pt x="0" y="18013"/>
                  </a:lnTo>
                  <a:lnTo>
                    <a:pt x="0" y="2035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45"/>
            <p:cNvSpPr/>
            <p:nvPr/>
          </p:nvSpPr>
          <p:spPr>
            <a:xfrm>
              <a:off x="4005075" y="4586550"/>
              <a:ext cx="232050" cy="139250"/>
            </a:xfrm>
            <a:custGeom>
              <a:rect b="b" l="l" r="r" t="t"/>
              <a:pathLst>
                <a:path extrusionOk="0" fill="none" h="5570" w="9282">
                  <a:moveTo>
                    <a:pt x="8113" y="1444"/>
                  </a:moveTo>
                  <a:lnTo>
                    <a:pt x="8113" y="1444"/>
                  </a:lnTo>
                  <a:lnTo>
                    <a:pt x="8388" y="1857"/>
                  </a:lnTo>
                  <a:lnTo>
                    <a:pt x="8594" y="2269"/>
                  </a:lnTo>
                  <a:lnTo>
                    <a:pt x="8800" y="2682"/>
                  </a:lnTo>
                  <a:lnTo>
                    <a:pt x="9006" y="3094"/>
                  </a:lnTo>
                  <a:lnTo>
                    <a:pt x="9213" y="4057"/>
                  </a:lnTo>
                  <a:lnTo>
                    <a:pt x="9281" y="5088"/>
                  </a:lnTo>
                  <a:lnTo>
                    <a:pt x="9281" y="5569"/>
                  </a:lnTo>
                  <a:lnTo>
                    <a:pt x="69" y="5569"/>
                  </a:lnTo>
                  <a:lnTo>
                    <a:pt x="0" y="5432"/>
                  </a:lnTo>
                  <a:lnTo>
                    <a:pt x="0" y="5432"/>
                  </a:lnTo>
                  <a:lnTo>
                    <a:pt x="206" y="4332"/>
                  </a:lnTo>
                  <a:lnTo>
                    <a:pt x="550" y="3301"/>
                  </a:lnTo>
                  <a:lnTo>
                    <a:pt x="1031" y="2407"/>
                  </a:lnTo>
                  <a:lnTo>
                    <a:pt x="1581" y="1582"/>
                  </a:lnTo>
                  <a:lnTo>
                    <a:pt x="1581" y="1582"/>
                  </a:lnTo>
                  <a:lnTo>
                    <a:pt x="1925" y="1238"/>
                  </a:lnTo>
                  <a:lnTo>
                    <a:pt x="2269" y="894"/>
                  </a:lnTo>
                  <a:lnTo>
                    <a:pt x="2613" y="619"/>
                  </a:lnTo>
                  <a:lnTo>
                    <a:pt x="3025" y="413"/>
                  </a:lnTo>
                  <a:lnTo>
                    <a:pt x="3438" y="276"/>
                  </a:lnTo>
                  <a:lnTo>
                    <a:pt x="3850" y="138"/>
                  </a:lnTo>
                  <a:lnTo>
                    <a:pt x="4263" y="69"/>
                  </a:lnTo>
                  <a:lnTo>
                    <a:pt x="4744" y="1"/>
                  </a:lnTo>
                  <a:lnTo>
                    <a:pt x="4744" y="1"/>
                  </a:lnTo>
                  <a:lnTo>
                    <a:pt x="5294" y="69"/>
                  </a:lnTo>
                  <a:lnTo>
                    <a:pt x="5775" y="138"/>
                  </a:lnTo>
                  <a:lnTo>
                    <a:pt x="6256" y="207"/>
                  </a:lnTo>
                  <a:lnTo>
                    <a:pt x="6669" y="413"/>
                  </a:lnTo>
                  <a:lnTo>
                    <a:pt x="7081" y="619"/>
                  </a:lnTo>
                  <a:lnTo>
                    <a:pt x="7494" y="826"/>
                  </a:lnTo>
                  <a:lnTo>
                    <a:pt x="7838" y="1101"/>
                  </a:lnTo>
                  <a:lnTo>
                    <a:pt x="8113" y="1444"/>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45"/>
            <p:cNvSpPr/>
            <p:nvPr/>
          </p:nvSpPr>
          <p:spPr>
            <a:xfrm>
              <a:off x="3908825" y="4516075"/>
              <a:ext cx="419400" cy="519100"/>
            </a:xfrm>
            <a:custGeom>
              <a:rect b="b" l="l" r="r" t="t"/>
              <a:pathLst>
                <a:path extrusionOk="0" fill="none" h="20764" w="16776">
                  <a:moveTo>
                    <a:pt x="13338" y="20007"/>
                  </a:moveTo>
                  <a:lnTo>
                    <a:pt x="13338" y="20007"/>
                  </a:lnTo>
                  <a:lnTo>
                    <a:pt x="14231" y="19663"/>
                  </a:lnTo>
                  <a:lnTo>
                    <a:pt x="14988" y="19251"/>
                  </a:lnTo>
                  <a:lnTo>
                    <a:pt x="15606" y="18770"/>
                  </a:lnTo>
                  <a:lnTo>
                    <a:pt x="16225" y="18288"/>
                  </a:lnTo>
                  <a:lnTo>
                    <a:pt x="14781" y="15882"/>
                  </a:lnTo>
                  <a:lnTo>
                    <a:pt x="14781" y="15882"/>
                  </a:lnTo>
                  <a:lnTo>
                    <a:pt x="14231" y="16363"/>
                  </a:lnTo>
                  <a:lnTo>
                    <a:pt x="13681" y="16707"/>
                  </a:lnTo>
                  <a:lnTo>
                    <a:pt x="13063" y="17051"/>
                  </a:lnTo>
                  <a:lnTo>
                    <a:pt x="12375" y="17395"/>
                  </a:lnTo>
                  <a:lnTo>
                    <a:pt x="12375" y="17395"/>
                  </a:lnTo>
                  <a:lnTo>
                    <a:pt x="11619" y="17601"/>
                  </a:lnTo>
                  <a:lnTo>
                    <a:pt x="10863" y="17738"/>
                  </a:lnTo>
                  <a:lnTo>
                    <a:pt x="10038" y="17876"/>
                  </a:lnTo>
                  <a:lnTo>
                    <a:pt x="9144" y="17876"/>
                  </a:lnTo>
                  <a:lnTo>
                    <a:pt x="9144" y="17876"/>
                  </a:lnTo>
                  <a:lnTo>
                    <a:pt x="8525" y="17876"/>
                  </a:lnTo>
                  <a:lnTo>
                    <a:pt x="7906" y="17807"/>
                  </a:lnTo>
                  <a:lnTo>
                    <a:pt x="7356" y="17601"/>
                  </a:lnTo>
                  <a:lnTo>
                    <a:pt x="6875" y="17395"/>
                  </a:lnTo>
                  <a:lnTo>
                    <a:pt x="6394" y="17188"/>
                  </a:lnTo>
                  <a:lnTo>
                    <a:pt x="5981" y="16845"/>
                  </a:lnTo>
                  <a:lnTo>
                    <a:pt x="5569" y="16501"/>
                  </a:lnTo>
                  <a:lnTo>
                    <a:pt x="5156" y="16020"/>
                  </a:lnTo>
                  <a:lnTo>
                    <a:pt x="5156" y="16020"/>
                  </a:lnTo>
                  <a:lnTo>
                    <a:pt x="4881" y="15538"/>
                  </a:lnTo>
                  <a:lnTo>
                    <a:pt x="4538" y="15057"/>
                  </a:lnTo>
                  <a:lnTo>
                    <a:pt x="4331" y="14507"/>
                  </a:lnTo>
                  <a:lnTo>
                    <a:pt x="4125" y="13888"/>
                  </a:lnTo>
                  <a:lnTo>
                    <a:pt x="3988" y="13338"/>
                  </a:lnTo>
                  <a:lnTo>
                    <a:pt x="3850" y="12651"/>
                  </a:lnTo>
                  <a:lnTo>
                    <a:pt x="3781" y="12032"/>
                  </a:lnTo>
                  <a:lnTo>
                    <a:pt x="3713" y="11276"/>
                  </a:lnTo>
                  <a:lnTo>
                    <a:pt x="3781" y="11207"/>
                  </a:lnTo>
                  <a:lnTo>
                    <a:pt x="16775" y="11207"/>
                  </a:lnTo>
                  <a:lnTo>
                    <a:pt x="16775" y="8938"/>
                  </a:lnTo>
                  <a:lnTo>
                    <a:pt x="16775" y="8938"/>
                  </a:lnTo>
                  <a:lnTo>
                    <a:pt x="16706" y="7907"/>
                  </a:lnTo>
                  <a:lnTo>
                    <a:pt x="16638" y="7013"/>
                  </a:lnTo>
                  <a:lnTo>
                    <a:pt x="16431" y="6120"/>
                  </a:lnTo>
                  <a:lnTo>
                    <a:pt x="16225" y="5295"/>
                  </a:lnTo>
                  <a:lnTo>
                    <a:pt x="15950" y="4470"/>
                  </a:lnTo>
                  <a:lnTo>
                    <a:pt x="15606" y="3713"/>
                  </a:lnTo>
                  <a:lnTo>
                    <a:pt x="15194" y="3026"/>
                  </a:lnTo>
                  <a:lnTo>
                    <a:pt x="14644" y="2407"/>
                  </a:lnTo>
                  <a:lnTo>
                    <a:pt x="14644" y="2407"/>
                  </a:lnTo>
                  <a:lnTo>
                    <a:pt x="14094" y="1857"/>
                  </a:lnTo>
                  <a:lnTo>
                    <a:pt x="13544" y="1376"/>
                  </a:lnTo>
                  <a:lnTo>
                    <a:pt x="12856" y="963"/>
                  </a:lnTo>
                  <a:lnTo>
                    <a:pt x="12100" y="620"/>
                  </a:lnTo>
                  <a:lnTo>
                    <a:pt x="11344" y="345"/>
                  </a:lnTo>
                  <a:lnTo>
                    <a:pt x="10450" y="138"/>
                  </a:lnTo>
                  <a:lnTo>
                    <a:pt x="9556" y="1"/>
                  </a:lnTo>
                  <a:lnTo>
                    <a:pt x="8594" y="1"/>
                  </a:lnTo>
                  <a:lnTo>
                    <a:pt x="8594" y="1"/>
                  </a:lnTo>
                  <a:lnTo>
                    <a:pt x="7700" y="1"/>
                  </a:lnTo>
                  <a:lnTo>
                    <a:pt x="6875" y="138"/>
                  </a:lnTo>
                  <a:lnTo>
                    <a:pt x="6119" y="413"/>
                  </a:lnTo>
                  <a:lnTo>
                    <a:pt x="5363" y="688"/>
                  </a:lnTo>
                  <a:lnTo>
                    <a:pt x="4606" y="1101"/>
                  </a:lnTo>
                  <a:lnTo>
                    <a:pt x="3850" y="1582"/>
                  </a:lnTo>
                  <a:lnTo>
                    <a:pt x="3231" y="2132"/>
                  </a:lnTo>
                  <a:lnTo>
                    <a:pt x="2544" y="2820"/>
                  </a:lnTo>
                  <a:lnTo>
                    <a:pt x="2544" y="2820"/>
                  </a:lnTo>
                  <a:lnTo>
                    <a:pt x="1994" y="3576"/>
                  </a:lnTo>
                  <a:lnTo>
                    <a:pt x="1444" y="4332"/>
                  </a:lnTo>
                  <a:lnTo>
                    <a:pt x="1031" y="5157"/>
                  </a:lnTo>
                  <a:lnTo>
                    <a:pt x="619" y="5982"/>
                  </a:lnTo>
                  <a:lnTo>
                    <a:pt x="344" y="6945"/>
                  </a:lnTo>
                  <a:lnTo>
                    <a:pt x="206" y="7907"/>
                  </a:lnTo>
                  <a:lnTo>
                    <a:pt x="69" y="8870"/>
                  </a:lnTo>
                  <a:lnTo>
                    <a:pt x="0" y="9901"/>
                  </a:lnTo>
                  <a:lnTo>
                    <a:pt x="0" y="10726"/>
                  </a:lnTo>
                  <a:lnTo>
                    <a:pt x="0" y="10726"/>
                  </a:lnTo>
                  <a:lnTo>
                    <a:pt x="69" y="11826"/>
                  </a:lnTo>
                  <a:lnTo>
                    <a:pt x="138" y="12857"/>
                  </a:lnTo>
                  <a:lnTo>
                    <a:pt x="344" y="13820"/>
                  </a:lnTo>
                  <a:lnTo>
                    <a:pt x="619" y="14782"/>
                  </a:lnTo>
                  <a:lnTo>
                    <a:pt x="963" y="15607"/>
                  </a:lnTo>
                  <a:lnTo>
                    <a:pt x="1375" y="16432"/>
                  </a:lnTo>
                  <a:lnTo>
                    <a:pt x="1925" y="17257"/>
                  </a:lnTo>
                  <a:lnTo>
                    <a:pt x="2475" y="17945"/>
                  </a:lnTo>
                  <a:lnTo>
                    <a:pt x="2475" y="17945"/>
                  </a:lnTo>
                  <a:lnTo>
                    <a:pt x="3094" y="18632"/>
                  </a:lnTo>
                  <a:lnTo>
                    <a:pt x="3850" y="19182"/>
                  </a:lnTo>
                  <a:lnTo>
                    <a:pt x="4606" y="19663"/>
                  </a:lnTo>
                  <a:lnTo>
                    <a:pt x="5363" y="20076"/>
                  </a:lnTo>
                  <a:lnTo>
                    <a:pt x="6256" y="20351"/>
                  </a:lnTo>
                  <a:lnTo>
                    <a:pt x="7150" y="20557"/>
                  </a:lnTo>
                  <a:lnTo>
                    <a:pt x="8113" y="20695"/>
                  </a:lnTo>
                  <a:lnTo>
                    <a:pt x="9144" y="20763"/>
                  </a:lnTo>
                  <a:lnTo>
                    <a:pt x="9144" y="20763"/>
                  </a:lnTo>
                  <a:lnTo>
                    <a:pt x="10313" y="20695"/>
                  </a:lnTo>
                  <a:lnTo>
                    <a:pt x="11413" y="20557"/>
                  </a:lnTo>
                  <a:lnTo>
                    <a:pt x="12444" y="20351"/>
                  </a:lnTo>
                  <a:lnTo>
                    <a:pt x="13338" y="20007"/>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45"/>
            <p:cNvSpPr/>
            <p:nvPr/>
          </p:nvSpPr>
          <p:spPr>
            <a:xfrm>
              <a:off x="3491150" y="4590000"/>
              <a:ext cx="244100" cy="372975"/>
            </a:xfrm>
            <a:custGeom>
              <a:rect b="b" l="l" r="r" t="t"/>
              <a:pathLst>
                <a:path extrusionOk="0" fill="none" h="14919" w="9764">
                  <a:moveTo>
                    <a:pt x="9763" y="8181"/>
                  </a:moveTo>
                  <a:lnTo>
                    <a:pt x="9763" y="8181"/>
                  </a:lnTo>
                  <a:lnTo>
                    <a:pt x="9695" y="8869"/>
                  </a:lnTo>
                  <a:lnTo>
                    <a:pt x="9626" y="9556"/>
                  </a:lnTo>
                  <a:lnTo>
                    <a:pt x="9557" y="10244"/>
                  </a:lnTo>
                  <a:lnTo>
                    <a:pt x="9420" y="10863"/>
                  </a:lnTo>
                  <a:lnTo>
                    <a:pt x="9213" y="11481"/>
                  </a:lnTo>
                  <a:lnTo>
                    <a:pt x="9007" y="12031"/>
                  </a:lnTo>
                  <a:lnTo>
                    <a:pt x="8732" y="12581"/>
                  </a:lnTo>
                  <a:lnTo>
                    <a:pt x="8388" y="13063"/>
                  </a:lnTo>
                  <a:lnTo>
                    <a:pt x="8388" y="13063"/>
                  </a:lnTo>
                  <a:lnTo>
                    <a:pt x="8045" y="13475"/>
                  </a:lnTo>
                  <a:lnTo>
                    <a:pt x="7632" y="13888"/>
                  </a:lnTo>
                  <a:lnTo>
                    <a:pt x="7220" y="14231"/>
                  </a:lnTo>
                  <a:lnTo>
                    <a:pt x="6738" y="14438"/>
                  </a:lnTo>
                  <a:lnTo>
                    <a:pt x="6257" y="14644"/>
                  </a:lnTo>
                  <a:lnTo>
                    <a:pt x="5707" y="14850"/>
                  </a:lnTo>
                  <a:lnTo>
                    <a:pt x="5088" y="14919"/>
                  </a:lnTo>
                  <a:lnTo>
                    <a:pt x="4470" y="14919"/>
                  </a:lnTo>
                  <a:lnTo>
                    <a:pt x="4470" y="14919"/>
                  </a:lnTo>
                  <a:lnTo>
                    <a:pt x="3713" y="14919"/>
                  </a:lnTo>
                  <a:lnTo>
                    <a:pt x="3026" y="14781"/>
                  </a:lnTo>
                  <a:lnTo>
                    <a:pt x="2338" y="14575"/>
                  </a:lnTo>
                  <a:lnTo>
                    <a:pt x="1788" y="14231"/>
                  </a:lnTo>
                  <a:lnTo>
                    <a:pt x="1788" y="14231"/>
                  </a:lnTo>
                  <a:lnTo>
                    <a:pt x="1238" y="13888"/>
                  </a:lnTo>
                  <a:lnTo>
                    <a:pt x="757" y="13475"/>
                  </a:lnTo>
                  <a:lnTo>
                    <a:pt x="345" y="12925"/>
                  </a:lnTo>
                  <a:lnTo>
                    <a:pt x="1" y="12375"/>
                  </a:lnTo>
                  <a:lnTo>
                    <a:pt x="1" y="2613"/>
                  </a:lnTo>
                  <a:lnTo>
                    <a:pt x="1" y="2613"/>
                  </a:lnTo>
                  <a:lnTo>
                    <a:pt x="345" y="2063"/>
                  </a:lnTo>
                  <a:lnTo>
                    <a:pt x="757" y="1513"/>
                  </a:lnTo>
                  <a:lnTo>
                    <a:pt x="1238" y="1100"/>
                  </a:lnTo>
                  <a:lnTo>
                    <a:pt x="1788" y="688"/>
                  </a:lnTo>
                  <a:lnTo>
                    <a:pt x="1788" y="688"/>
                  </a:lnTo>
                  <a:lnTo>
                    <a:pt x="2407" y="413"/>
                  </a:lnTo>
                  <a:lnTo>
                    <a:pt x="3026" y="138"/>
                  </a:lnTo>
                  <a:lnTo>
                    <a:pt x="3713" y="0"/>
                  </a:lnTo>
                  <a:lnTo>
                    <a:pt x="4470" y="0"/>
                  </a:lnTo>
                  <a:lnTo>
                    <a:pt x="4470" y="0"/>
                  </a:lnTo>
                  <a:lnTo>
                    <a:pt x="5088" y="0"/>
                  </a:lnTo>
                  <a:lnTo>
                    <a:pt x="5707" y="138"/>
                  </a:lnTo>
                  <a:lnTo>
                    <a:pt x="6257" y="275"/>
                  </a:lnTo>
                  <a:lnTo>
                    <a:pt x="6738" y="550"/>
                  </a:lnTo>
                  <a:lnTo>
                    <a:pt x="7220" y="825"/>
                  </a:lnTo>
                  <a:lnTo>
                    <a:pt x="7632" y="1238"/>
                  </a:lnTo>
                  <a:lnTo>
                    <a:pt x="8045" y="1650"/>
                  </a:lnTo>
                  <a:lnTo>
                    <a:pt x="8388" y="2131"/>
                  </a:lnTo>
                  <a:lnTo>
                    <a:pt x="8388" y="2131"/>
                  </a:lnTo>
                  <a:lnTo>
                    <a:pt x="8732" y="2750"/>
                  </a:lnTo>
                  <a:lnTo>
                    <a:pt x="9007" y="3300"/>
                  </a:lnTo>
                  <a:lnTo>
                    <a:pt x="9213" y="3988"/>
                  </a:lnTo>
                  <a:lnTo>
                    <a:pt x="9420" y="4675"/>
                  </a:lnTo>
                  <a:lnTo>
                    <a:pt x="9557" y="5363"/>
                  </a:lnTo>
                  <a:lnTo>
                    <a:pt x="9626" y="6119"/>
                  </a:lnTo>
                  <a:lnTo>
                    <a:pt x="9695" y="6944"/>
                  </a:lnTo>
                  <a:lnTo>
                    <a:pt x="9763" y="7769"/>
                  </a:lnTo>
                  <a:lnTo>
                    <a:pt x="9763" y="818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45"/>
            <p:cNvSpPr/>
            <p:nvPr/>
          </p:nvSpPr>
          <p:spPr>
            <a:xfrm>
              <a:off x="3324450" y="4516075"/>
              <a:ext cx="501900" cy="701275"/>
            </a:xfrm>
            <a:custGeom>
              <a:rect b="b" l="l" r="r" t="t"/>
              <a:pathLst>
                <a:path extrusionOk="0" fill="none" h="28051" w="20076">
                  <a:moveTo>
                    <a:pt x="0" y="28051"/>
                  </a:moveTo>
                  <a:lnTo>
                    <a:pt x="9694" y="28051"/>
                  </a:lnTo>
                  <a:lnTo>
                    <a:pt x="9694" y="25713"/>
                  </a:lnTo>
                  <a:lnTo>
                    <a:pt x="6669" y="25163"/>
                  </a:lnTo>
                  <a:lnTo>
                    <a:pt x="6669" y="18288"/>
                  </a:lnTo>
                  <a:lnTo>
                    <a:pt x="6669" y="18288"/>
                  </a:lnTo>
                  <a:lnTo>
                    <a:pt x="7150" y="18838"/>
                  </a:lnTo>
                  <a:lnTo>
                    <a:pt x="7769" y="19320"/>
                  </a:lnTo>
                  <a:lnTo>
                    <a:pt x="8388" y="19801"/>
                  </a:lnTo>
                  <a:lnTo>
                    <a:pt x="9075" y="20145"/>
                  </a:lnTo>
                  <a:lnTo>
                    <a:pt x="9075" y="20145"/>
                  </a:lnTo>
                  <a:lnTo>
                    <a:pt x="9763" y="20420"/>
                  </a:lnTo>
                  <a:lnTo>
                    <a:pt x="10519" y="20557"/>
                  </a:lnTo>
                  <a:lnTo>
                    <a:pt x="11413" y="20695"/>
                  </a:lnTo>
                  <a:lnTo>
                    <a:pt x="12306" y="20763"/>
                  </a:lnTo>
                  <a:lnTo>
                    <a:pt x="12306" y="20763"/>
                  </a:lnTo>
                  <a:lnTo>
                    <a:pt x="13200" y="20695"/>
                  </a:lnTo>
                  <a:lnTo>
                    <a:pt x="14025" y="20557"/>
                  </a:lnTo>
                  <a:lnTo>
                    <a:pt x="14781" y="20351"/>
                  </a:lnTo>
                  <a:lnTo>
                    <a:pt x="15538" y="20076"/>
                  </a:lnTo>
                  <a:lnTo>
                    <a:pt x="16225" y="19732"/>
                  </a:lnTo>
                  <a:lnTo>
                    <a:pt x="16844" y="19251"/>
                  </a:lnTo>
                  <a:lnTo>
                    <a:pt x="17463" y="18701"/>
                  </a:lnTo>
                  <a:lnTo>
                    <a:pt x="18013" y="18082"/>
                  </a:lnTo>
                  <a:lnTo>
                    <a:pt x="18013" y="18082"/>
                  </a:lnTo>
                  <a:lnTo>
                    <a:pt x="18494" y="17395"/>
                  </a:lnTo>
                  <a:lnTo>
                    <a:pt x="18906" y="16638"/>
                  </a:lnTo>
                  <a:lnTo>
                    <a:pt x="19250" y="15882"/>
                  </a:lnTo>
                  <a:lnTo>
                    <a:pt x="19525" y="14988"/>
                  </a:lnTo>
                  <a:lnTo>
                    <a:pt x="19800" y="14095"/>
                  </a:lnTo>
                  <a:lnTo>
                    <a:pt x="19938" y="13201"/>
                  </a:lnTo>
                  <a:lnTo>
                    <a:pt x="20006" y="12170"/>
                  </a:lnTo>
                  <a:lnTo>
                    <a:pt x="20075" y="11138"/>
                  </a:lnTo>
                  <a:lnTo>
                    <a:pt x="20075" y="10726"/>
                  </a:lnTo>
                  <a:lnTo>
                    <a:pt x="20075" y="10726"/>
                  </a:lnTo>
                  <a:lnTo>
                    <a:pt x="20006" y="9557"/>
                  </a:lnTo>
                  <a:lnTo>
                    <a:pt x="19938" y="8388"/>
                  </a:lnTo>
                  <a:lnTo>
                    <a:pt x="19800" y="7357"/>
                  </a:lnTo>
                  <a:lnTo>
                    <a:pt x="19525" y="6326"/>
                  </a:lnTo>
                  <a:lnTo>
                    <a:pt x="19250" y="5432"/>
                  </a:lnTo>
                  <a:lnTo>
                    <a:pt x="18906" y="4538"/>
                  </a:lnTo>
                  <a:lnTo>
                    <a:pt x="18494" y="3713"/>
                  </a:lnTo>
                  <a:lnTo>
                    <a:pt x="18013" y="2957"/>
                  </a:lnTo>
                  <a:lnTo>
                    <a:pt x="18013" y="2957"/>
                  </a:lnTo>
                  <a:lnTo>
                    <a:pt x="17463" y="2270"/>
                  </a:lnTo>
                  <a:lnTo>
                    <a:pt x="16844" y="1651"/>
                  </a:lnTo>
                  <a:lnTo>
                    <a:pt x="16225" y="1170"/>
                  </a:lnTo>
                  <a:lnTo>
                    <a:pt x="15538" y="688"/>
                  </a:lnTo>
                  <a:lnTo>
                    <a:pt x="14781" y="413"/>
                  </a:lnTo>
                  <a:lnTo>
                    <a:pt x="13956" y="138"/>
                  </a:lnTo>
                  <a:lnTo>
                    <a:pt x="13131" y="1"/>
                  </a:lnTo>
                  <a:lnTo>
                    <a:pt x="12238" y="1"/>
                  </a:lnTo>
                  <a:lnTo>
                    <a:pt x="12238" y="1"/>
                  </a:lnTo>
                  <a:lnTo>
                    <a:pt x="11344" y="1"/>
                  </a:lnTo>
                  <a:lnTo>
                    <a:pt x="10450" y="138"/>
                  </a:lnTo>
                  <a:lnTo>
                    <a:pt x="9625" y="413"/>
                  </a:lnTo>
                  <a:lnTo>
                    <a:pt x="8938" y="688"/>
                  </a:lnTo>
                  <a:lnTo>
                    <a:pt x="8938" y="688"/>
                  </a:lnTo>
                  <a:lnTo>
                    <a:pt x="8250" y="1101"/>
                  </a:lnTo>
                  <a:lnTo>
                    <a:pt x="7563" y="1582"/>
                  </a:lnTo>
                  <a:lnTo>
                    <a:pt x="7013" y="2132"/>
                  </a:lnTo>
                  <a:lnTo>
                    <a:pt x="6463" y="2820"/>
                  </a:lnTo>
                  <a:lnTo>
                    <a:pt x="6119" y="345"/>
                  </a:lnTo>
                  <a:lnTo>
                    <a:pt x="0" y="345"/>
                  </a:lnTo>
                  <a:lnTo>
                    <a:pt x="0" y="2682"/>
                  </a:lnTo>
                  <a:lnTo>
                    <a:pt x="3025" y="3232"/>
                  </a:lnTo>
                  <a:lnTo>
                    <a:pt x="3025" y="25163"/>
                  </a:lnTo>
                  <a:lnTo>
                    <a:pt x="0" y="25713"/>
                  </a:lnTo>
                  <a:lnTo>
                    <a:pt x="0" y="2805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45"/>
            <p:cNvSpPr/>
            <p:nvPr/>
          </p:nvSpPr>
          <p:spPr>
            <a:xfrm>
              <a:off x="2755525" y="4418125"/>
              <a:ext cx="412525" cy="541425"/>
            </a:xfrm>
            <a:custGeom>
              <a:rect b="b" l="l" r="r" t="t"/>
              <a:pathLst>
                <a:path extrusionOk="0" fill="none" h="21657" w="16501">
                  <a:moveTo>
                    <a:pt x="16501" y="11000"/>
                  </a:moveTo>
                  <a:lnTo>
                    <a:pt x="16501" y="11000"/>
                  </a:lnTo>
                  <a:lnTo>
                    <a:pt x="16501" y="12169"/>
                  </a:lnTo>
                  <a:lnTo>
                    <a:pt x="16363" y="13269"/>
                  </a:lnTo>
                  <a:lnTo>
                    <a:pt x="16226" y="14300"/>
                  </a:lnTo>
                  <a:lnTo>
                    <a:pt x="15951" y="15331"/>
                  </a:lnTo>
                  <a:lnTo>
                    <a:pt x="15607" y="16225"/>
                  </a:lnTo>
                  <a:lnTo>
                    <a:pt x="15263" y="17119"/>
                  </a:lnTo>
                  <a:lnTo>
                    <a:pt x="14782" y="17944"/>
                  </a:lnTo>
                  <a:lnTo>
                    <a:pt x="14301" y="18700"/>
                  </a:lnTo>
                  <a:lnTo>
                    <a:pt x="14301" y="18700"/>
                  </a:lnTo>
                  <a:lnTo>
                    <a:pt x="13682" y="19388"/>
                  </a:lnTo>
                  <a:lnTo>
                    <a:pt x="13063" y="20006"/>
                  </a:lnTo>
                  <a:lnTo>
                    <a:pt x="12376" y="20556"/>
                  </a:lnTo>
                  <a:lnTo>
                    <a:pt x="11620" y="20969"/>
                  </a:lnTo>
                  <a:lnTo>
                    <a:pt x="10795" y="21244"/>
                  </a:lnTo>
                  <a:lnTo>
                    <a:pt x="9970" y="21519"/>
                  </a:lnTo>
                  <a:lnTo>
                    <a:pt x="9007" y="21656"/>
                  </a:lnTo>
                  <a:lnTo>
                    <a:pt x="8045" y="21656"/>
                  </a:lnTo>
                  <a:lnTo>
                    <a:pt x="8045" y="21656"/>
                  </a:lnTo>
                  <a:lnTo>
                    <a:pt x="7151" y="21656"/>
                  </a:lnTo>
                  <a:lnTo>
                    <a:pt x="6257" y="21519"/>
                  </a:lnTo>
                  <a:lnTo>
                    <a:pt x="5432" y="21244"/>
                  </a:lnTo>
                  <a:lnTo>
                    <a:pt x="4676" y="20969"/>
                  </a:lnTo>
                  <a:lnTo>
                    <a:pt x="3920" y="20488"/>
                  </a:lnTo>
                  <a:lnTo>
                    <a:pt x="3301" y="20006"/>
                  </a:lnTo>
                  <a:lnTo>
                    <a:pt x="2682" y="19388"/>
                  </a:lnTo>
                  <a:lnTo>
                    <a:pt x="2132" y="18700"/>
                  </a:lnTo>
                  <a:lnTo>
                    <a:pt x="2132" y="18700"/>
                  </a:lnTo>
                  <a:lnTo>
                    <a:pt x="1582" y="17944"/>
                  </a:lnTo>
                  <a:lnTo>
                    <a:pt x="1170" y="17119"/>
                  </a:lnTo>
                  <a:lnTo>
                    <a:pt x="826" y="16225"/>
                  </a:lnTo>
                  <a:lnTo>
                    <a:pt x="482" y="15331"/>
                  </a:lnTo>
                  <a:lnTo>
                    <a:pt x="276" y="14300"/>
                  </a:lnTo>
                  <a:lnTo>
                    <a:pt x="70" y="13269"/>
                  </a:lnTo>
                  <a:lnTo>
                    <a:pt x="1" y="12169"/>
                  </a:lnTo>
                  <a:lnTo>
                    <a:pt x="1" y="11000"/>
                  </a:lnTo>
                  <a:lnTo>
                    <a:pt x="1" y="10588"/>
                  </a:lnTo>
                  <a:lnTo>
                    <a:pt x="1" y="10588"/>
                  </a:lnTo>
                  <a:lnTo>
                    <a:pt x="1" y="9419"/>
                  </a:lnTo>
                  <a:lnTo>
                    <a:pt x="70" y="8388"/>
                  </a:lnTo>
                  <a:lnTo>
                    <a:pt x="276" y="7356"/>
                  </a:lnTo>
                  <a:lnTo>
                    <a:pt x="482" y="6325"/>
                  </a:lnTo>
                  <a:lnTo>
                    <a:pt x="826" y="5431"/>
                  </a:lnTo>
                  <a:lnTo>
                    <a:pt x="1170" y="4538"/>
                  </a:lnTo>
                  <a:lnTo>
                    <a:pt x="1582" y="3713"/>
                  </a:lnTo>
                  <a:lnTo>
                    <a:pt x="2132" y="2956"/>
                  </a:lnTo>
                  <a:lnTo>
                    <a:pt x="2132" y="2956"/>
                  </a:lnTo>
                  <a:lnTo>
                    <a:pt x="2682" y="2269"/>
                  </a:lnTo>
                  <a:lnTo>
                    <a:pt x="3301" y="1650"/>
                  </a:lnTo>
                  <a:lnTo>
                    <a:pt x="3920" y="1100"/>
                  </a:lnTo>
                  <a:lnTo>
                    <a:pt x="4676" y="688"/>
                  </a:lnTo>
                  <a:lnTo>
                    <a:pt x="5432" y="413"/>
                  </a:lnTo>
                  <a:lnTo>
                    <a:pt x="6257" y="138"/>
                  </a:lnTo>
                  <a:lnTo>
                    <a:pt x="7151" y="0"/>
                  </a:lnTo>
                  <a:lnTo>
                    <a:pt x="8045" y="0"/>
                  </a:lnTo>
                  <a:lnTo>
                    <a:pt x="8045" y="0"/>
                  </a:lnTo>
                  <a:lnTo>
                    <a:pt x="9007" y="0"/>
                  </a:lnTo>
                  <a:lnTo>
                    <a:pt x="9901" y="138"/>
                  </a:lnTo>
                  <a:lnTo>
                    <a:pt x="10795" y="413"/>
                  </a:lnTo>
                  <a:lnTo>
                    <a:pt x="11551" y="688"/>
                  </a:lnTo>
                  <a:lnTo>
                    <a:pt x="12307" y="1100"/>
                  </a:lnTo>
                  <a:lnTo>
                    <a:pt x="13063" y="1650"/>
                  </a:lnTo>
                  <a:lnTo>
                    <a:pt x="13682" y="2269"/>
                  </a:lnTo>
                  <a:lnTo>
                    <a:pt x="14232" y="2956"/>
                  </a:lnTo>
                  <a:lnTo>
                    <a:pt x="14232" y="2956"/>
                  </a:lnTo>
                  <a:lnTo>
                    <a:pt x="14782" y="3713"/>
                  </a:lnTo>
                  <a:lnTo>
                    <a:pt x="15263" y="4538"/>
                  </a:lnTo>
                  <a:lnTo>
                    <a:pt x="15607" y="5431"/>
                  </a:lnTo>
                  <a:lnTo>
                    <a:pt x="15951" y="6325"/>
                  </a:lnTo>
                  <a:lnTo>
                    <a:pt x="16157" y="7288"/>
                  </a:lnTo>
                  <a:lnTo>
                    <a:pt x="16363" y="8388"/>
                  </a:lnTo>
                  <a:lnTo>
                    <a:pt x="16501" y="9419"/>
                  </a:lnTo>
                  <a:lnTo>
                    <a:pt x="16501" y="10588"/>
                  </a:lnTo>
                  <a:lnTo>
                    <a:pt x="16501" y="11000"/>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45"/>
            <p:cNvSpPr/>
            <p:nvPr/>
          </p:nvSpPr>
          <p:spPr>
            <a:xfrm>
              <a:off x="2664450" y="4342500"/>
              <a:ext cx="594700" cy="692675"/>
            </a:xfrm>
            <a:custGeom>
              <a:rect b="b" l="l" r="r" t="t"/>
              <a:pathLst>
                <a:path extrusionOk="0" fill="none" h="27707" w="23788">
                  <a:moveTo>
                    <a:pt x="23788" y="13681"/>
                  </a:moveTo>
                  <a:lnTo>
                    <a:pt x="23788" y="13681"/>
                  </a:lnTo>
                  <a:lnTo>
                    <a:pt x="23719" y="12238"/>
                  </a:lnTo>
                  <a:lnTo>
                    <a:pt x="23581" y="10863"/>
                  </a:lnTo>
                  <a:lnTo>
                    <a:pt x="23306" y="9556"/>
                  </a:lnTo>
                  <a:lnTo>
                    <a:pt x="22963" y="8319"/>
                  </a:lnTo>
                  <a:lnTo>
                    <a:pt x="22481" y="7081"/>
                  </a:lnTo>
                  <a:lnTo>
                    <a:pt x="21863" y="5981"/>
                  </a:lnTo>
                  <a:lnTo>
                    <a:pt x="21175" y="4881"/>
                  </a:lnTo>
                  <a:lnTo>
                    <a:pt x="20419" y="3919"/>
                  </a:lnTo>
                  <a:lnTo>
                    <a:pt x="20419" y="3919"/>
                  </a:lnTo>
                  <a:lnTo>
                    <a:pt x="19525" y="2956"/>
                  </a:lnTo>
                  <a:lnTo>
                    <a:pt x="18631" y="2200"/>
                  </a:lnTo>
                  <a:lnTo>
                    <a:pt x="17600" y="1513"/>
                  </a:lnTo>
                  <a:lnTo>
                    <a:pt x="16569" y="963"/>
                  </a:lnTo>
                  <a:lnTo>
                    <a:pt x="15400" y="550"/>
                  </a:lnTo>
                  <a:lnTo>
                    <a:pt x="14231" y="275"/>
                  </a:lnTo>
                  <a:lnTo>
                    <a:pt x="12994" y="69"/>
                  </a:lnTo>
                  <a:lnTo>
                    <a:pt x="11688" y="0"/>
                  </a:lnTo>
                  <a:lnTo>
                    <a:pt x="11688" y="0"/>
                  </a:lnTo>
                  <a:lnTo>
                    <a:pt x="10381" y="69"/>
                  </a:lnTo>
                  <a:lnTo>
                    <a:pt x="9213" y="275"/>
                  </a:lnTo>
                  <a:lnTo>
                    <a:pt x="8044" y="550"/>
                  </a:lnTo>
                  <a:lnTo>
                    <a:pt x="6944" y="963"/>
                  </a:lnTo>
                  <a:lnTo>
                    <a:pt x="5913" y="1513"/>
                  </a:lnTo>
                  <a:lnTo>
                    <a:pt x="4950" y="2200"/>
                  </a:lnTo>
                  <a:lnTo>
                    <a:pt x="4056" y="2956"/>
                  </a:lnTo>
                  <a:lnTo>
                    <a:pt x="3231" y="3919"/>
                  </a:lnTo>
                  <a:lnTo>
                    <a:pt x="3231" y="3919"/>
                  </a:lnTo>
                  <a:lnTo>
                    <a:pt x="2475" y="4881"/>
                  </a:lnTo>
                  <a:lnTo>
                    <a:pt x="1788" y="5981"/>
                  </a:lnTo>
                  <a:lnTo>
                    <a:pt x="1238" y="7081"/>
                  </a:lnTo>
                  <a:lnTo>
                    <a:pt x="756" y="8319"/>
                  </a:lnTo>
                  <a:lnTo>
                    <a:pt x="413" y="9556"/>
                  </a:lnTo>
                  <a:lnTo>
                    <a:pt x="206" y="10863"/>
                  </a:lnTo>
                  <a:lnTo>
                    <a:pt x="0" y="12238"/>
                  </a:lnTo>
                  <a:lnTo>
                    <a:pt x="0" y="13681"/>
                  </a:lnTo>
                  <a:lnTo>
                    <a:pt x="0" y="14025"/>
                  </a:lnTo>
                  <a:lnTo>
                    <a:pt x="0" y="14025"/>
                  </a:lnTo>
                  <a:lnTo>
                    <a:pt x="0" y="15469"/>
                  </a:lnTo>
                  <a:lnTo>
                    <a:pt x="206" y="16844"/>
                  </a:lnTo>
                  <a:lnTo>
                    <a:pt x="413" y="18150"/>
                  </a:lnTo>
                  <a:lnTo>
                    <a:pt x="756" y="19388"/>
                  </a:lnTo>
                  <a:lnTo>
                    <a:pt x="1238" y="20625"/>
                  </a:lnTo>
                  <a:lnTo>
                    <a:pt x="1788" y="21725"/>
                  </a:lnTo>
                  <a:lnTo>
                    <a:pt x="2475" y="22825"/>
                  </a:lnTo>
                  <a:lnTo>
                    <a:pt x="3231" y="23788"/>
                  </a:lnTo>
                  <a:lnTo>
                    <a:pt x="3231" y="23788"/>
                  </a:lnTo>
                  <a:lnTo>
                    <a:pt x="4056" y="24681"/>
                  </a:lnTo>
                  <a:lnTo>
                    <a:pt x="4950" y="25506"/>
                  </a:lnTo>
                  <a:lnTo>
                    <a:pt x="5913" y="26194"/>
                  </a:lnTo>
                  <a:lnTo>
                    <a:pt x="6944" y="26744"/>
                  </a:lnTo>
                  <a:lnTo>
                    <a:pt x="8044" y="27156"/>
                  </a:lnTo>
                  <a:lnTo>
                    <a:pt x="9213" y="27431"/>
                  </a:lnTo>
                  <a:lnTo>
                    <a:pt x="10381" y="27638"/>
                  </a:lnTo>
                  <a:lnTo>
                    <a:pt x="11688" y="27706"/>
                  </a:lnTo>
                  <a:lnTo>
                    <a:pt x="11688" y="27706"/>
                  </a:lnTo>
                  <a:lnTo>
                    <a:pt x="12994" y="27638"/>
                  </a:lnTo>
                  <a:lnTo>
                    <a:pt x="14231" y="27431"/>
                  </a:lnTo>
                  <a:lnTo>
                    <a:pt x="15400" y="27156"/>
                  </a:lnTo>
                  <a:lnTo>
                    <a:pt x="16569" y="26744"/>
                  </a:lnTo>
                  <a:lnTo>
                    <a:pt x="17600" y="26194"/>
                  </a:lnTo>
                  <a:lnTo>
                    <a:pt x="18631" y="25506"/>
                  </a:lnTo>
                  <a:lnTo>
                    <a:pt x="19525" y="24681"/>
                  </a:lnTo>
                  <a:lnTo>
                    <a:pt x="20419" y="23788"/>
                  </a:lnTo>
                  <a:lnTo>
                    <a:pt x="20419" y="23788"/>
                  </a:lnTo>
                  <a:lnTo>
                    <a:pt x="21175" y="22825"/>
                  </a:lnTo>
                  <a:lnTo>
                    <a:pt x="21863" y="21725"/>
                  </a:lnTo>
                  <a:lnTo>
                    <a:pt x="22481" y="20625"/>
                  </a:lnTo>
                  <a:lnTo>
                    <a:pt x="22963" y="19388"/>
                  </a:lnTo>
                  <a:lnTo>
                    <a:pt x="23306" y="18150"/>
                  </a:lnTo>
                  <a:lnTo>
                    <a:pt x="23581" y="16844"/>
                  </a:lnTo>
                  <a:lnTo>
                    <a:pt x="23719" y="15469"/>
                  </a:lnTo>
                  <a:lnTo>
                    <a:pt x="23788" y="14025"/>
                  </a:lnTo>
                  <a:lnTo>
                    <a:pt x="23788" y="1368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45"/>
            <p:cNvSpPr/>
            <p:nvPr/>
          </p:nvSpPr>
          <p:spPr>
            <a:xfrm>
              <a:off x="4883350" y="4430150"/>
              <a:ext cx="177050" cy="94550"/>
            </a:xfrm>
            <a:custGeom>
              <a:rect b="b" l="l" r="r" t="t"/>
              <a:pathLst>
                <a:path extrusionOk="0" h="3782" w="7082">
                  <a:moveTo>
                    <a:pt x="0" y="0"/>
                  </a:moveTo>
                  <a:lnTo>
                    <a:pt x="0" y="275"/>
                  </a:lnTo>
                  <a:lnTo>
                    <a:pt x="1307" y="275"/>
                  </a:lnTo>
                  <a:lnTo>
                    <a:pt x="1307" y="3782"/>
                  </a:lnTo>
                  <a:lnTo>
                    <a:pt x="1582" y="3782"/>
                  </a:lnTo>
                  <a:lnTo>
                    <a:pt x="1582" y="275"/>
                  </a:lnTo>
                  <a:lnTo>
                    <a:pt x="2888" y="275"/>
                  </a:lnTo>
                  <a:lnTo>
                    <a:pt x="2888" y="0"/>
                  </a:lnTo>
                  <a:close/>
                  <a:moveTo>
                    <a:pt x="3507" y="0"/>
                  </a:moveTo>
                  <a:lnTo>
                    <a:pt x="3507" y="3782"/>
                  </a:lnTo>
                  <a:lnTo>
                    <a:pt x="3782" y="3782"/>
                  </a:lnTo>
                  <a:lnTo>
                    <a:pt x="3782" y="2132"/>
                  </a:lnTo>
                  <a:lnTo>
                    <a:pt x="3782" y="482"/>
                  </a:lnTo>
                  <a:lnTo>
                    <a:pt x="5157" y="3782"/>
                  </a:lnTo>
                  <a:lnTo>
                    <a:pt x="5432" y="3782"/>
                  </a:lnTo>
                  <a:lnTo>
                    <a:pt x="6807" y="482"/>
                  </a:lnTo>
                  <a:lnTo>
                    <a:pt x="6807" y="2132"/>
                  </a:lnTo>
                  <a:lnTo>
                    <a:pt x="6807" y="3782"/>
                  </a:lnTo>
                  <a:lnTo>
                    <a:pt x="7082" y="3782"/>
                  </a:lnTo>
                  <a:lnTo>
                    <a:pt x="7082" y="0"/>
                  </a:lnTo>
                  <a:lnTo>
                    <a:pt x="6669" y="0"/>
                  </a:lnTo>
                  <a:lnTo>
                    <a:pt x="5294" y="3300"/>
                  </a:lnTo>
                  <a:lnTo>
                    <a:pt x="3919"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8" name="Google Shape;598;p45"/>
          <p:cNvGrpSpPr/>
          <p:nvPr/>
        </p:nvGrpSpPr>
        <p:grpSpPr>
          <a:xfrm>
            <a:off x="749631" y="1049086"/>
            <a:ext cx="608219" cy="608219"/>
            <a:chOff x="1190625" y="238125"/>
            <a:chExt cx="5238750" cy="5238750"/>
          </a:xfrm>
        </p:grpSpPr>
        <p:sp>
          <p:nvSpPr>
            <p:cNvPr id="599" name="Google Shape;599;p45"/>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rgbClr val="CB22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45"/>
            <p:cNvSpPr/>
            <p:nvPr/>
          </p:nvSpPr>
          <p:spPr>
            <a:xfrm>
              <a:off x="3288550" y="2633150"/>
              <a:ext cx="1048975" cy="964100"/>
            </a:xfrm>
            <a:custGeom>
              <a:rect b="b" l="l" r="r" t="t"/>
              <a:pathLst>
                <a:path extrusionOk="0" h="38564" w="41959">
                  <a:moveTo>
                    <a:pt x="0" y="0"/>
                  </a:moveTo>
                  <a:lnTo>
                    <a:pt x="12491" y="19282"/>
                  </a:lnTo>
                  <a:lnTo>
                    <a:pt x="0" y="38563"/>
                  </a:lnTo>
                  <a:lnTo>
                    <a:pt x="15644" y="38563"/>
                  </a:lnTo>
                  <a:lnTo>
                    <a:pt x="19888" y="30560"/>
                  </a:lnTo>
                  <a:lnTo>
                    <a:pt x="20494" y="29104"/>
                  </a:lnTo>
                  <a:lnTo>
                    <a:pt x="20858" y="28256"/>
                  </a:lnTo>
                  <a:lnTo>
                    <a:pt x="20979" y="28256"/>
                  </a:lnTo>
                  <a:lnTo>
                    <a:pt x="21343" y="29104"/>
                  </a:lnTo>
                  <a:lnTo>
                    <a:pt x="22071" y="30560"/>
                  </a:lnTo>
                  <a:lnTo>
                    <a:pt x="26315" y="38563"/>
                  </a:lnTo>
                  <a:lnTo>
                    <a:pt x="41959" y="38563"/>
                  </a:lnTo>
                  <a:lnTo>
                    <a:pt x="29468" y="19282"/>
                  </a:lnTo>
                  <a:lnTo>
                    <a:pt x="41959" y="0"/>
                  </a:lnTo>
                  <a:lnTo>
                    <a:pt x="26073" y="0"/>
                  </a:lnTo>
                  <a:lnTo>
                    <a:pt x="22313" y="6912"/>
                  </a:lnTo>
                  <a:lnTo>
                    <a:pt x="21464" y="8489"/>
                  </a:lnTo>
                  <a:lnTo>
                    <a:pt x="20979" y="9217"/>
                  </a:lnTo>
                  <a:lnTo>
                    <a:pt x="20858" y="9217"/>
                  </a:lnTo>
                  <a:lnTo>
                    <a:pt x="19524" y="6912"/>
                  </a:lnTo>
                  <a:lnTo>
                    <a:pt x="1588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45"/>
            <p:cNvSpPr/>
            <p:nvPr/>
          </p:nvSpPr>
          <p:spPr>
            <a:xfrm>
              <a:off x="1966725"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802"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618" y="40261"/>
                  </a:lnTo>
                  <a:lnTo>
                    <a:pt x="26679" y="41231"/>
                  </a:lnTo>
                  <a:lnTo>
                    <a:pt x="28498" y="42322"/>
                  </a:lnTo>
                  <a:lnTo>
                    <a:pt x="30075" y="43293"/>
                  </a:lnTo>
                  <a:lnTo>
                    <a:pt x="30681" y="43899"/>
                  </a:lnTo>
                  <a:lnTo>
                    <a:pt x="31166" y="44505"/>
                  </a:lnTo>
                  <a:lnTo>
                    <a:pt x="31651" y="45112"/>
                  </a:lnTo>
                  <a:lnTo>
                    <a:pt x="32015" y="45718"/>
                  </a:lnTo>
                  <a:lnTo>
                    <a:pt x="32136" y="46324"/>
                  </a:lnTo>
                  <a:lnTo>
                    <a:pt x="32258" y="47052"/>
                  </a:lnTo>
                  <a:lnTo>
                    <a:pt x="32258"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493" y="46082"/>
                  </a:lnTo>
                  <a:lnTo>
                    <a:pt x="16493" y="44748"/>
                  </a:lnTo>
                  <a:lnTo>
                    <a:pt x="16735" y="43535"/>
                  </a:lnTo>
                  <a:lnTo>
                    <a:pt x="17099" y="42444"/>
                  </a:lnTo>
                  <a:lnTo>
                    <a:pt x="17584" y="41352"/>
                  </a:lnTo>
                  <a:lnTo>
                    <a:pt x="18191" y="40382"/>
                  </a:lnTo>
                  <a:lnTo>
                    <a:pt x="18676" y="39533"/>
                  </a:lnTo>
                  <a:lnTo>
                    <a:pt x="19888" y="38078"/>
                  </a:lnTo>
                  <a:close/>
                  <a:moveTo>
                    <a:pt x="25224" y="0"/>
                  </a:moveTo>
                  <a:lnTo>
                    <a:pt x="22435" y="121"/>
                  </a:lnTo>
                  <a:lnTo>
                    <a:pt x="19767" y="485"/>
                  </a:lnTo>
                  <a:lnTo>
                    <a:pt x="17463" y="970"/>
                  </a:lnTo>
                  <a:lnTo>
                    <a:pt x="15280" y="1577"/>
                  </a:lnTo>
                  <a:lnTo>
                    <a:pt x="13219" y="2425"/>
                  </a:lnTo>
                  <a:lnTo>
                    <a:pt x="11400"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4" y="24617"/>
                  </a:lnTo>
                  <a:lnTo>
                    <a:pt x="4851" y="26194"/>
                  </a:lnTo>
                  <a:lnTo>
                    <a:pt x="5700" y="27649"/>
                  </a:lnTo>
                  <a:lnTo>
                    <a:pt x="6670" y="29104"/>
                  </a:lnTo>
                  <a:lnTo>
                    <a:pt x="7883" y="30317"/>
                  </a:lnTo>
                  <a:lnTo>
                    <a:pt x="9096" y="31530"/>
                  </a:lnTo>
                  <a:lnTo>
                    <a:pt x="8125" y="32257"/>
                  </a:lnTo>
                  <a:lnTo>
                    <a:pt x="6791" y="33470"/>
                  </a:lnTo>
                  <a:lnTo>
                    <a:pt x="5336" y="35046"/>
                  </a:lnTo>
                  <a:lnTo>
                    <a:pt x="3760" y="36865"/>
                  </a:lnTo>
                  <a:lnTo>
                    <a:pt x="3032" y="37957"/>
                  </a:lnTo>
                  <a:lnTo>
                    <a:pt x="2305" y="39170"/>
                  </a:lnTo>
                  <a:lnTo>
                    <a:pt x="1698" y="40382"/>
                  </a:lnTo>
                  <a:lnTo>
                    <a:pt x="1092" y="41595"/>
                  </a:lnTo>
                  <a:lnTo>
                    <a:pt x="728" y="43050"/>
                  </a:lnTo>
                  <a:lnTo>
                    <a:pt x="364"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2" y="62938"/>
                  </a:lnTo>
                  <a:lnTo>
                    <a:pt x="9581"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30" y="65242"/>
                  </a:lnTo>
                  <a:lnTo>
                    <a:pt x="39170" y="64151"/>
                  </a:lnTo>
                  <a:lnTo>
                    <a:pt x="40989" y="62938"/>
                  </a:lnTo>
                  <a:lnTo>
                    <a:pt x="42565" y="61604"/>
                  </a:lnTo>
                  <a:lnTo>
                    <a:pt x="44021" y="60149"/>
                  </a:lnTo>
                  <a:lnTo>
                    <a:pt x="45233" y="58572"/>
                  </a:lnTo>
                  <a:lnTo>
                    <a:pt x="46325" y="56875"/>
                  </a:lnTo>
                  <a:lnTo>
                    <a:pt x="47173" y="55177"/>
                  </a:lnTo>
                  <a:lnTo>
                    <a:pt x="47780" y="53479"/>
                  </a:lnTo>
                  <a:lnTo>
                    <a:pt x="48265" y="51539"/>
                  </a:lnTo>
                  <a:lnTo>
                    <a:pt x="48629" y="49720"/>
                  </a:lnTo>
                  <a:lnTo>
                    <a:pt x="48629" y="47901"/>
                  </a:lnTo>
                  <a:lnTo>
                    <a:pt x="48629" y="46688"/>
                  </a:lnTo>
                  <a:lnTo>
                    <a:pt x="48507" y="45475"/>
                  </a:lnTo>
                  <a:lnTo>
                    <a:pt x="48386" y="44384"/>
                  </a:lnTo>
                  <a:lnTo>
                    <a:pt x="48144" y="43293"/>
                  </a:lnTo>
                  <a:lnTo>
                    <a:pt x="47780" y="42322"/>
                  </a:lnTo>
                  <a:lnTo>
                    <a:pt x="47416" y="41352"/>
                  </a:lnTo>
                  <a:lnTo>
                    <a:pt x="46446" y="39533"/>
                  </a:lnTo>
                  <a:lnTo>
                    <a:pt x="45354" y="37957"/>
                  </a:lnTo>
                  <a:lnTo>
                    <a:pt x="44021"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5" y="12733"/>
                  </a:lnTo>
                  <a:lnTo>
                    <a:pt x="45597" y="10914"/>
                  </a:lnTo>
                  <a:lnTo>
                    <a:pt x="44748" y="9216"/>
                  </a:lnTo>
                  <a:lnTo>
                    <a:pt x="43535" y="7640"/>
                  </a:lnTo>
                  <a:lnTo>
                    <a:pt x="42323" y="6185"/>
                  </a:lnTo>
                  <a:lnTo>
                    <a:pt x="40868" y="4972"/>
                  </a:lnTo>
                  <a:lnTo>
                    <a:pt x="39291" y="3759"/>
                  </a:lnTo>
                  <a:lnTo>
                    <a:pt x="37593" y="2789"/>
                  </a:lnTo>
                  <a:lnTo>
                    <a:pt x="35774" y="1940"/>
                  </a:lnTo>
                  <a:lnTo>
                    <a:pt x="33834" y="1213"/>
                  </a:lnTo>
                  <a:lnTo>
                    <a:pt x="31772" y="728"/>
                  </a:lnTo>
                  <a:lnTo>
                    <a:pt x="29590" y="364"/>
                  </a:lnTo>
                  <a:lnTo>
                    <a:pt x="27407" y="121"/>
                  </a:lnTo>
                  <a:lnTo>
                    <a:pt x="2522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45"/>
            <p:cNvSpPr/>
            <p:nvPr/>
          </p:nvSpPr>
          <p:spPr>
            <a:xfrm>
              <a:off x="4437550"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681"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496" y="40261"/>
                  </a:lnTo>
                  <a:lnTo>
                    <a:pt x="26679" y="41231"/>
                  </a:lnTo>
                  <a:lnTo>
                    <a:pt x="28498" y="42322"/>
                  </a:lnTo>
                  <a:lnTo>
                    <a:pt x="30075" y="43293"/>
                  </a:lnTo>
                  <a:lnTo>
                    <a:pt x="30681" y="43899"/>
                  </a:lnTo>
                  <a:lnTo>
                    <a:pt x="31166" y="44505"/>
                  </a:lnTo>
                  <a:lnTo>
                    <a:pt x="31651" y="45112"/>
                  </a:lnTo>
                  <a:lnTo>
                    <a:pt x="32015" y="45718"/>
                  </a:lnTo>
                  <a:lnTo>
                    <a:pt x="32136" y="46324"/>
                  </a:lnTo>
                  <a:lnTo>
                    <a:pt x="32257" y="47052"/>
                  </a:lnTo>
                  <a:lnTo>
                    <a:pt x="32136"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371" y="46082"/>
                  </a:lnTo>
                  <a:lnTo>
                    <a:pt x="16493" y="44748"/>
                  </a:lnTo>
                  <a:lnTo>
                    <a:pt x="16735" y="43535"/>
                  </a:lnTo>
                  <a:lnTo>
                    <a:pt x="17099" y="42444"/>
                  </a:lnTo>
                  <a:lnTo>
                    <a:pt x="17584" y="41352"/>
                  </a:lnTo>
                  <a:lnTo>
                    <a:pt x="18190" y="40382"/>
                  </a:lnTo>
                  <a:lnTo>
                    <a:pt x="18676" y="39533"/>
                  </a:lnTo>
                  <a:lnTo>
                    <a:pt x="19888" y="38078"/>
                  </a:lnTo>
                  <a:close/>
                  <a:moveTo>
                    <a:pt x="25103" y="0"/>
                  </a:moveTo>
                  <a:lnTo>
                    <a:pt x="22435" y="121"/>
                  </a:lnTo>
                  <a:lnTo>
                    <a:pt x="19767" y="485"/>
                  </a:lnTo>
                  <a:lnTo>
                    <a:pt x="17463" y="970"/>
                  </a:lnTo>
                  <a:lnTo>
                    <a:pt x="15280" y="1577"/>
                  </a:lnTo>
                  <a:lnTo>
                    <a:pt x="13218" y="2425"/>
                  </a:lnTo>
                  <a:lnTo>
                    <a:pt x="11399"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3" y="24617"/>
                  </a:lnTo>
                  <a:lnTo>
                    <a:pt x="4851" y="26194"/>
                  </a:lnTo>
                  <a:lnTo>
                    <a:pt x="5700" y="27649"/>
                  </a:lnTo>
                  <a:lnTo>
                    <a:pt x="6670" y="29104"/>
                  </a:lnTo>
                  <a:lnTo>
                    <a:pt x="7883" y="30317"/>
                  </a:lnTo>
                  <a:lnTo>
                    <a:pt x="9095" y="31530"/>
                  </a:lnTo>
                  <a:lnTo>
                    <a:pt x="8125" y="32257"/>
                  </a:lnTo>
                  <a:lnTo>
                    <a:pt x="6791" y="33470"/>
                  </a:lnTo>
                  <a:lnTo>
                    <a:pt x="5336" y="35046"/>
                  </a:lnTo>
                  <a:lnTo>
                    <a:pt x="3760" y="36865"/>
                  </a:lnTo>
                  <a:lnTo>
                    <a:pt x="3032" y="37957"/>
                  </a:lnTo>
                  <a:lnTo>
                    <a:pt x="2304" y="39170"/>
                  </a:lnTo>
                  <a:lnTo>
                    <a:pt x="1698" y="40382"/>
                  </a:lnTo>
                  <a:lnTo>
                    <a:pt x="1092" y="41595"/>
                  </a:lnTo>
                  <a:lnTo>
                    <a:pt x="607" y="43050"/>
                  </a:lnTo>
                  <a:lnTo>
                    <a:pt x="243"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1" y="62938"/>
                  </a:lnTo>
                  <a:lnTo>
                    <a:pt x="9580"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29" y="65242"/>
                  </a:lnTo>
                  <a:lnTo>
                    <a:pt x="39170" y="64151"/>
                  </a:lnTo>
                  <a:lnTo>
                    <a:pt x="40989" y="62938"/>
                  </a:lnTo>
                  <a:lnTo>
                    <a:pt x="42565" y="61604"/>
                  </a:lnTo>
                  <a:lnTo>
                    <a:pt x="44020" y="60149"/>
                  </a:lnTo>
                  <a:lnTo>
                    <a:pt x="45233" y="58572"/>
                  </a:lnTo>
                  <a:lnTo>
                    <a:pt x="46324" y="56875"/>
                  </a:lnTo>
                  <a:lnTo>
                    <a:pt x="47173" y="55177"/>
                  </a:lnTo>
                  <a:lnTo>
                    <a:pt x="47780" y="53479"/>
                  </a:lnTo>
                  <a:lnTo>
                    <a:pt x="48265" y="51539"/>
                  </a:lnTo>
                  <a:lnTo>
                    <a:pt x="48629" y="49720"/>
                  </a:lnTo>
                  <a:lnTo>
                    <a:pt x="48629" y="47901"/>
                  </a:lnTo>
                  <a:lnTo>
                    <a:pt x="48629" y="46688"/>
                  </a:lnTo>
                  <a:lnTo>
                    <a:pt x="48507" y="45475"/>
                  </a:lnTo>
                  <a:lnTo>
                    <a:pt x="48386" y="44384"/>
                  </a:lnTo>
                  <a:lnTo>
                    <a:pt x="48022" y="43293"/>
                  </a:lnTo>
                  <a:lnTo>
                    <a:pt x="47780" y="42322"/>
                  </a:lnTo>
                  <a:lnTo>
                    <a:pt x="47416" y="41352"/>
                  </a:lnTo>
                  <a:lnTo>
                    <a:pt x="46446" y="39533"/>
                  </a:lnTo>
                  <a:lnTo>
                    <a:pt x="45354" y="37957"/>
                  </a:lnTo>
                  <a:lnTo>
                    <a:pt x="44020"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4" y="12733"/>
                  </a:lnTo>
                  <a:lnTo>
                    <a:pt x="45597" y="10914"/>
                  </a:lnTo>
                  <a:lnTo>
                    <a:pt x="44627" y="9216"/>
                  </a:lnTo>
                  <a:lnTo>
                    <a:pt x="43535" y="7640"/>
                  </a:lnTo>
                  <a:lnTo>
                    <a:pt x="42323" y="6185"/>
                  </a:lnTo>
                  <a:lnTo>
                    <a:pt x="40867" y="4972"/>
                  </a:lnTo>
                  <a:lnTo>
                    <a:pt x="39291" y="3759"/>
                  </a:lnTo>
                  <a:lnTo>
                    <a:pt x="37593" y="2789"/>
                  </a:lnTo>
                  <a:lnTo>
                    <a:pt x="35774" y="1940"/>
                  </a:lnTo>
                  <a:lnTo>
                    <a:pt x="33834" y="1213"/>
                  </a:lnTo>
                  <a:lnTo>
                    <a:pt x="31772" y="728"/>
                  </a:lnTo>
                  <a:lnTo>
                    <a:pt x="29590" y="364"/>
                  </a:lnTo>
                  <a:lnTo>
                    <a:pt x="27407" y="121"/>
                  </a:lnTo>
                  <a:lnTo>
                    <a:pt x="2510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Cover Slide 5" showMasterSp="0">
  <p:cSld name="Cover Slide Option 1_1_1_1_2_1_1">
    <p:bg>
      <p:bgPr>
        <a:noFill/>
      </p:bgPr>
    </p:bg>
    <p:spTree>
      <p:nvGrpSpPr>
        <p:cNvPr id="603" name="Shape 603"/>
        <p:cNvGrpSpPr/>
        <p:nvPr/>
      </p:nvGrpSpPr>
      <p:grpSpPr>
        <a:xfrm>
          <a:off x="0" y="0"/>
          <a:ext cx="0" cy="0"/>
          <a:chOff x="0" y="0"/>
          <a:chExt cx="0" cy="0"/>
        </a:xfrm>
      </p:grpSpPr>
      <p:pic>
        <p:nvPicPr>
          <p:cNvPr id="604" name="Google Shape;604;p46"/>
          <p:cNvPicPr preferRelativeResize="0"/>
          <p:nvPr/>
        </p:nvPicPr>
        <p:blipFill rotWithShape="1">
          <a:blip r:embed="rId2">
            <a:alphaModFix/>
          </a:blip>
          <a:srcRect b="0" l="0" r="0" t="15718"/>
          <a:stretch/>
        </p:blipFill>
        <p:spPr>
          <a:xfrm>
            <a:off x="1" y="0"/>
            <a:ext cx="9144000" cy="5143498"/>
          </a:xfrm>
          <a:prstGeom prst="rect">
            <a:avLst/>
          </a:prstGeom>
          <a:noFill/>
          <a:ln>
            <a:noFill/>
          </a:ln>
        </p:spPr>
      </p:pic>
      <p:sp>
        <p:nvSpPr>
          <p:cNvPr id="605" name="Google Shape;605;p46"/>
          <p:cNvSpPr txBox="1"/>
          <p:nvPr>
            <p:ph type="title"/>
          </p:nvPr>
        </p:nvSpPr>
        <p:spPr>
          <a:xfrm>
            <a:off x="694944" y="1828800"/>
            <a:ext cx="7543800" cy="1238400"/>
          </a:xfrm>
          <a:prstGeom prst="rect">
            <a:avLst/>
          </a:prstGeom>
          <a:noFill/>
          <a:ln>
            <a:noFill/>
          </a:ln>
          <a:effectLst>
            <a:outerShdw blurRad="214313" rotWithShape="0" algn="bl" dir="5400000" dist="19050">
              <a:srgbClr val="000000">
                <a:alpha val="50000"/>
              </a:srgbClr>
            </a:outerShdw>
          </a:effectLst>
        </p:spPr>
        <p:txBody>
          <a:bodyPr anchorCtr="0" anchor="t" bIns="0" lIns="0" spcFirstLastPara="1" rIns="0" wrap="square" tIns="0">
            <a:noAutofit/>
          </a:bodyPr>
          <a:lstStyle>
            <a:lvl1pPr lvl="0" rtl="0" algn="l">
              <a:lnSpc>
                <a:spcPct val="90000"/>
              </a:lnSpc>
              <a:spcBef>
                <a:spcPts val="0"/>
              </a:spcBef>
              <a:spcAft>
                <a:spcPts val="0"/>
              </a:spcAft>
              <a:buClr>
                <a:schemeClr val="lt1"/>
              </a:buClr>
              <a:buSzPts val="4800"/>
              <a:buNone/>
              <a:defRPr sz="4800">
                <a:solidFill>
                  <a:schemeClr val="lt1"/>
                </a:solidFill>
              </a:defRPr>
            </a:lvl1pPr>
            <a:lvl2pPr lvl="1" rtl="0">
              <a:lnSpc>
                <a:spcPct val="90000"/>
              </a:lnSpc>
              <a:spcBef>
                <a:spcPts val="0"/>
              </a:spcBef>
              <a:spcAft>
                <a:spcPts val="0"/>
              </a:spcAft>
              <a:buClr>
                <a:schemeClr val="lt1"/>
              </a:buClr>
              <a:buSzPts val="4800"/>
              <a:buFont typeface="Roboto Slab"/>
              <a:buNone/>
              <a:defRPr sz="4800">
                <a:solidFill>
                  <a:schemeClr val="lt1"/>
                </a:solidFill>
                <a:latin typeface="Roboto Slab"/>
                <a:ea typeface="Roboto Slab"/>
                <a:cs typeface="Roboto Slab"/>
                <a:sym typeface="Roboto Slab"/>
              </a:defRPr>
            </a:lvl2pPr>
            <a:lvl3pPr lvl="2" rtl="0">
              <a:lnSpc>
                <a:spcPct val="90000"/>
              </a:lnSpc>
              <a:spcBef>
                <a:spcPts val="0"/>
              </a:spcBef>
              <a:spcAft>
                <a:spcPts val="0"/>
              </a:spcAft>
              <a:buClr>
                <a:schemeClr val="lt1"/>
              </a:buClr>
              <a:buSzPts val="4800"/>
              <a:buFont typeface="Roboto Slab"/>
              <a:buNone/>
              <a:defRPr sz="4800">
                <a:solidFill>
                  <a:schemeClr val="lt1"/>
                </a:solidFill>
                <a:latin typeface="Roboto Slab"/>
                <a:ea typeface="Roboto Slab"/>
                <a:cs typeface="Roboto Slab"/>
                <a:sym typeface="Roboto Slab"/>
              </a:defRPr>
            </a:lvl3pPr>
            <a:lvl4pPr lvl="3" rtl="0">
              <a:lnSpc>
                <a:spcPct val="90000"/>
              </a:lnSpc>
              <a:spcBef>
                <a:spcPts val="0"/>
              </a:spcBef>
              <a:spcAft>
                <a:spcPts val="0"/>
              </a:spcAft>
              <a:buClr>
                <a:schemeClr val="lt1"/>
              </a:buClr>
              <a:buSzPts val="4800"/>
              <a:buFont typeface="Roboto Slab"/>
              <a:buNone/>
              <a:defRPr sz="4800">
                <a:solidFill>
                  <a:schemeClr val="lt1"/>
                </a:solidFill>
                <a:latin typeface="Roboto Slab"/>
                <a:ea typeface="Roboto Slab"/>
                <a:cs typeface="Roboto Slab"/>
                <a:sym typeface="Roboto Slab"/>
              </a:defRPr>
            </a:lvl4pPr>
            <a:lvl5pPr lvl="4" rtl="0">
              <a:lnSpc>
                <a:spcPct val="90000"/>
              </a:lnSpc>
              <a:spcBef>
                <a:spcPts val="0"/>
              </a:spcBef>
              <a:spcAft>
                <a:spcPts val="0"/>
              </a:spcAft>
              <a:buClr>
                <a:schemeClr val="lt1"/>
              </a:buClr>
              <a:buSzPts val="4800"/>
              <a:buFont typeface="Roboto Slab"/>
              <a:buNone/>
              <a:defRPr sz="4800">
                <a:solidFill>
                  <a:schemeClr val="lt1"/>
                </a:solidFill>
                <a:latin typeface="Roboto Slab"/>
                <a:ea typeface="Roboto Slab"/>
                <a:cs typeface="Roboto Slab"/>
                <a:sym typeface="Roboto Slab"/>
              </a:defRPr>
            </a:lvl5pPr>
            <a:lvl6pPr lvl="5" rtl="0">
              <a:lnSpc>
                <a:spcPct val="90000"/>
              </a:lnSpc>
              <a:spcBef>
                <a:spcPts val="0"/>
              </a:spcBef>
              <a:spcAft>
                <a:spcPts val="0"/>
              </a:spcAft>
              <a:buClr>
                <a:schemeClr val="lt1"/>
              </a:buClr>
              <a:buSzPts val="4800"/>
              <a:buFont typeface="Roboto Slab"/>
              <a:buNone/>
              <a:defRPr sz="4800">
                <a:solidFill>
                  <a:schemeClr val="lt1"/>
                </a:solidFill>
                <a:latin typeface="Roboto Slab"/>
                <a:ea typeface="Roboto Slab"/>
                <a:cs typeface="Roboto Slab"/>
                <a:sym typeface="Roboto Slab"/>
              </a:defRPr>
            </a:lvl6pPr>
            <a:lvl7pPr lvl="6" rtl="0">
              <a:lnSpc>
                <a:spcPct val="90000"/>
              </a:lnSpc>
              <a:spcBef>
                <a:spcPts val="0"/>
              </a:spcBef>
              <a:spcAft>
                <a:spcPts val="0"/>
              </a:spcAft>
              <a:buClr>
                <a:schemeClr val="lt1"/>
              </a:buClr>
              <a:buSzPts val="4800"/>
              <a:buFont typeface="Roboto Slab"/>
              <a:buNone/>
              <a:defRPr sz="4800">
                <a:solidFill>
                  <a:schemeClr val="lt1"/>
                </a:solidFill>
                <a:latin typeface="Roboto Slab"/>
                <a:ea typeface="Roboto Slab"/>
                <a:cs typeface="Roboto Slab"/>
                <a:sym typeface="Roboto Slab"/>
              </a:defRPr>
            </a:lvl7pPr>
            <a:lvl8pPr lvl="7" rtl="0">
              <a:lnSpc>
                <a:spcPct val="90000"/>
              </a:lnSpc>
              <a:spcBef>
                <a:spcPts val="0"/>
              </a:spcBef>
              <a:spcAft>
                <a:spcPts val="0"/>
              </a:spcAft>
              <a:buClr>
                <a:schemeClr val="lt1"/>
              </a:buClr>
              <a:buSzPts val="4800"/>
              <a:buFont typeface="Roboto Slab"/>
              <a:buNone/>
              <a:defRPr sz="4800">
                <a:solidFill>
                  <a:schemeClr val="lt1"/>
                </a:solidFill>
                <a:latin typeface="Roboto Slab"/>
                <a:ea typeface="Roboto Slab"/>
                <a:cs typeface="Roboto Slab"/>
                <a:sym typeface="Roboto Slab"/>
              </a:defRPr>
            </a:lvl8pPr>
            <a:lvl9pPr lvl="8" rtl="0">
              <a:lnSpc>
                <a:spcPct val="90000"/>
              </a:lnSpc>
              <a:spcBef>
                <a:spcPts val="0"/>
              </a:spcBef>
              <a:spcAft>
                <a:spcPts val="0"/>
              </a:spcAft>
              <a:buClr>
                <a:schemeClr val="lt1"/>
              </a:buClr>
              <a:buSzPts val="4800"/>
              <a:buFont typeface="Roboto Slab"/>
              <a:buNone/>
              <a:defRPr sz="4800">
                <a:solidFill>
                  <a:schemeClr val="lt1"/>
                </a:solidFill>
                <a:latin typeface="Roboto Slab"/>
                <a:ea typeface="Roboto Slab"/>
                <a:cs typeface="Roboto Slab"/>
                <a:sym typeface="Roboto Slab"/>
              </a:defRPr>
            </a:lvl9pPr>
          </a:lstStyle>
          <a:p/>
        </p:txBody>
      </p:sp>
      <p:sp>
        <p:nvSpPr>
          <p:cNvPr id="606" name="Google Shape;606;p46"/>
          <p:cNvSpPr txBox="1"/>
          <p:nvPr>
            <p:ph idx="1" type="subTitle"/>
          </p:nvPr>
        </p:nvSpPr>
        <p:spPr>
          <a:xfrm>
            <a:off x="694944" y="3255267"/>
            <a:ext cx="7528800" cy="2307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None/>
              <a:defRPr sz="1600">
                <a:solidFill>
                  <a:schemeClr val="lt1"/>
                </a:solidFill>
                <a:latin typeface="Roboto Light"/>
                <a:ea typeface="Roboto Light"/>
                <a:cs typeface="Roboto Light"/>
                <a:sym typeface="Roboto Light"/>
              </a:defRPr>
            </a:lvl1pPr>
            <a:lvl2pPr lvl="1" rtl="0">
              <a:spcBef>
                <a:spcPts val="600"/>
              </a:spcBef>
              <a:spcAft>
                <a:spcPts val="0"/>
              </a:spcAft>
              <a:buNone/>
              <a:defRPr>
                <a:solidFill>
                  <a:schemeClr val="lt1"/>
                </a:solidFill>
              </a:defRPr>
            </a:lvl2pPr>
            <a:lvl3pPr lvl="2" rtl="0">
              <a:spcBef>
                <a:spcPts val="600"/>
              </a:spcBef>
              <a:spcAft>
                <a:spcPts val="0"/>
              </a:spcAft>
              <a:buNone/>
              <a:defRPr>
                <a:solidFill>
                  <a:schemeClr val="lt1"/>
                </a:solidFill>
              </a:defRPr>
            </a:lvl3pPr>
            <a:lvl4pPr lvl="3" rtl="0">
              <a:spcBef>
                <a:spcPts val="600"/>
              </a:spcBef>
              <a:spcAft>
                <a:spcPts val="0"/>
              </a:spcAft>
              <a:buNone/>
              <a:defRPr>
                <a:solidFill>
                  <a:schemeClr val="lt1"/>
                </a:solidFill>
              </a:defRPr>
            </a:lvl4pPr>
            <a:lvl5pPr lvl="4" rtl="0">
              <a:spcBef>
                <a:spcPts val="600"/>
              </a:spcBef>
              <a:spcAft>
                <a:spcPts val="0"/>
              </a:spcAft>
              <a:buNone/>
              <a:defRPr>
                <a:solidFill>
                  <a:schemeClr val="lt1"/>
                </a:solidFill>
              </a:defRPr>
            </a:lvl5pPr>
            <a:lvl6pPr lvl="5" rtl="0">
              <a:spcBef>
                <a:spcPts val="600"/>
              </a:spcBef>
              <a:spcAft>
                <a:spcPts val="0"/>
              </a:spcAft>
              <a:buNone/>
              <a:defRPr>
                <a:solidFill>
                  <a:schemeClr val="lt1"/>
                </a:solidFill>
              </a:defRPr>
            </a:lvl6pPr>
            <a:lvl7pPr lvl="6" rtl="0">
              <a:spcBef>
                <a:spcPts val="600"/>
              </a:spcBef>
              <a:spcAft>
                <a:spcPts val="0"/>
              </a:spcAft>
              <a:buNone/>
              <a:defRPr>
                <a:solidFill>
                  <a:schemeClr val="lt1"/>
                </a:solidFill>
              </a:defRPr>
            </a:lvl7pPr>
            <a:lvl8pPr lvl="7" rtl="0">
              <a:spcBef>
                <a:spcPts val="600"/>
              </a:spcBef>
              <a:spcAft>
                <a:spcPts val="0"/>
              </a:spcAft>
              <a:buNone/>
              <a:defRPr>
                <a:solidFill>
                  <a:schemeClr val="lt1"/>
                </a:solidFill>
              </a:defRPr>
            </a:lvl8pPr>
            <a:lvl9pPr lvl="8" rtl="0">
              <a:spcBef>
                <a:spcPts val="600"/>
              </a:spcBef>
              <a:spcAft>
                <a:spcPts val="600"/>
              </a:spcAft>
              <a:buNone/>
              <a:defRPr>
                <a:solidFill>
                  <a:schemeClr val="lt1"/>
                </a:solidFill>
              </a:defRPr>
            </a:lvl9pPr>
          </a:lstStyle>
          <a:p/>
        </p:txBody>
      </p:sp>
      <p:sp>
        <p:nvSpPr>
          <p:cNvPr id="607" name="Google Shape;607;p46"/>
          <p:cNvSpPr txBox="1"/>
          <p:nvPr/>
        </p:nvSpPr>
        <p:spPr>
          <a:xfrm>
            <a:off x="4906500" y="4870500"/>
            <a:ext cx="3780300" cy="196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500">
                <a:solidFill>
                  <a:srgbClr val="FFFFFF"/>
                </a:solidFill>
                <a:latin typeface="Roboto Light"/>
                <a:ea typeface="Roboto Light"/>
                <a:cs typeface="Roboto Light"/>
                <a:sym typeface="Roboto Light"/>
              </a:rPr>
              <a:t>© 8x8, Inc. All Rights Reserved.</a:t>
            </a:r>
            <a:endParaRPr sz="500">
              <a:solidFill>
                <a:srgbClr val="FFFFFF"/>
              </a:solidFill>
              <a:latin typeface="Roboto Light"/>
              <a:ea typeface="Roboto Light"/>
              <a:cs typeface="Roboto Light"/>
              <a:sym typeface="Roboto Light"/>
            </a:endParaRPr>
          </a:p>
        </p:txBody>
      </p:sp>
      <p:grpSp>
        <p:nvGrpSpPr>
          <p:cNvPr id="608" name="Google Shape;608;p46"/>
          <p:cNvGrpSpPr/>
          <p:nvPr/>
        </p:nvGrpSpPr>
        <p:grpSpPr>
          <a:xfrm>
            <a:off x="749631" y="1049086"/>
            <a:ext cx="608219" cy="608219"/>
            <a:chOff x="1190625" y="238125"/>
            <a:chExt cx="5238750" cy="5238750"/>
          </a:xfrm>
        </p:grpSpPr>
        <p:sp>
          <p:nvSpPr>
            <p:cNvPr id="609" name="Google Shape;609;p46"/>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rgbClr val="CB22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46"/>
            <p:cNvSpPr/>
            <p:nvPr/>
          </p:nvSpPr>
          <p:spPr>
            <a:xfrm>
              <a:off x="3288550" y="2633150"/>
              <a:ext cx="1048975" cy="964100"/>
            </a:xfrm>
            <a:custGeom>
              <a:rect b="b" l="l" r="r" t="t"/>
              <a:pathLst>
                <a:path extrusionOk="0" h="38564" w="41959">
                  <a:moveTo>
                    <a:pt x="0" y="0"/>
                  </a:moveTo>
                  <a:lnTo>
                    <a:pt x="12491" y="19282"/>
                  </a:lnTo>
                  <a:lnTo>
                    <a:pt x="0" y="38563"/>
                  </a:lnTo>
                  <a:lnTo>
                    <a:pt x="15644" y="38563"/>
                  </a:lnTo>
                  <a:lnTo>
                    <a:pt x="19888" y="30560"/>
                  </a:lnTo>
                  <a:lnTo>
                    <a:pt x="20494" y="29104"/>
                  </a:lnTo>
                  <a:lnTo>
                    <a:pt x="20858" y="28256"/>
                  </a:lnTo>
                  <a:lnTo>
                    <a:pt x="20979" y="28256"/>
                  </a:lnTo>
                  <a:lnTo>
                    <a:pt x="21343" y="29104"/>
                  </a:lnTo>
                  <a:lnTo>
                    <a:pt x="22071" y="30560"/>
                  </a:lnTo>
                  <a:lnTo>
                    <a:pt x="26315" y="38563"/>
                  </a:lnTo>
                  <a:lnTo>
                    <a:pt x="41959" y="38563"/>
                  </a:lnTo>
                  <a:lnTo>
                    <a:pt x="29468" y="19282"/>
                  </a:lnTo>
                  <a:lnTo>
                    <a:pt x="41959" y="0"/>
                  </a:lnTo>
                  <a:lnTo>
                    <a:pt x="26073" y="0"/>
                  </a:lnTo>
                  <a:lnTo>
                    <a:pt x="22313" y="6912"/>
                  </a:lnTo>
                  <a:lnTo>
                    <a:pt x="21464" y="8489"/>
                  </a:lnTo>
                  <a:lnTo>
                    <a:pt x="20979" y="9217"/>
                  </a:lnTo>
                  <a:lnTo>
                    <a:pt x="20858" y="9217"/>
                  </a:lnTo>
                  <a:lnTo>
                    <a:pt x="19524" y="6912"/>
                  </a:lnTo>
                  <a:lnTo>
                    <a:pt x="1588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46"/>
            <p:cNvSpPr/>
            <p:nvPr/>
          </p:nvSpPr>
          <p:spPr>
            <a:xfrm>
              <a:off x="1966725"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802"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618" y="40261"/>
                  </a:lnTo>
                  <a:lnTo>
                    <a:pt x="26679" y="41231"/>
                  </a:lnTo>
                  <a:lnTo>
                    <a:pt x="28498" y="42322"/>
                  </a:lnTo>
                  <a:lnTo>
                    <a:pt x="30075" y="43293"/>
                  </a:lnTo>
                  <a:lnTo>
                    <a:pt x="30681" y="43899"/>
                  </a:lnTo>
                  <a:lnTo>
                    <a:pt x="31166" y="44505"/>
                  </a:lnTo>
                  <a:lnTo>
                    <a:pt x="31651" y="45112"/>
                  </a:lnTo>
                  <a:lnTo>
                    <a:pt x="32015" y="45718"/>
                  </a:lnTo>
                  <a:lnTo>
                    <a:pt x="32136" y="46324"/>
                  </a:lnTo>
                  <a:lnTo>
                    <a:pt x="32258" y="47052"/>
                  </a:lnTo>
                  <a:lnTo>
                    <a:pt x="32258"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493" y="46082"/>
                  </a:lnTo>
                  <a:lnTo>
                    <a:pt x="16493" y="44748"/>
                  </a:lnTo>
                  <a:lnTo>
                    <a:pt x="16735" y="43535"/>
                  </a:lnTo>
                  <a:lnTo>
                    <a:pt x="17099" y="42444"/>
                  </a:lnTo>
                  <a:lnTo>
                    <a:pt x="17584" y="41352"/>
                  </a:lnTo>
                  <a:lnTo>
                    <a:pt x="18191" y="40382"/>
                  </a:lnTo>
                  <a:lnTo>
                    <a:pt x="18676" y="39533"/>
                  </a:lnTo>
                  <a:lnTo>
                    <a:pt x="19888" y="38078"/>
                  </a:lnTo>
                  <a:close/>
                  <a:moveTo>
                    <a:pt x="25224" y="0"/>
                  </a:moveTo>
                  <a:lnTo>
                    <a:pt x="22435" y="121"/>
                  </a:lnTo>
                  <a:lnTo>
                    <a:pt x="19767" y="485"/>
                  </a:lnTo>
                  <a:lnTo>
                    <a:pt x="17463" y="970"/>
                  </a:lnTo>
                  <a:lnTo>
                    <a:pt x="15280" y="1577"/>
                  </a:lnTo>
                  <a:lnTo>
                    <a:pt x="13219" y="2425"/>
                  </a:lnTo>
                  <a:lnTo>
                    <a:pt x="11400"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4" y="24617"/>
                  </a:lnTo>
                  <a:lnTo>
                    <a:pt x="4851" y="26194"/>
                  </a:lnTo>
                  <a:lnTo>
                    <a:pt x="5700" y="27649"/>
                  </a:lnTo>
                  <a:lnTo>
                    <a:pt x="6670" y="29104"/>
                  </a:lnTo>
                  <a:lnTo>
                    <a:pt x="7883" y="30317"/>
                  </a:lnTo>
                  <a:lnTo>
                    <a:pt x="9096" y="31530"/>
                  </a:lnTo>
                  <a:lnTo>
                    <a:pt x="8125" y="32257"/>
                  </a:lnTo>
                  <a:lnTo>
                    <a:pt x="6791" y="33470"/>
                  </a:lnTo>
                  <a:lnTo>
                    <a:pt x="5336" y="35046"/>
                  </a:lnTo>
                  <a:lnTo>
                    <a:pt x="3760" y="36865"/>
                  </a:lnTo>
                  <a:lnTo>
                    <a:pt x="3032" y="37957"/>
                  </a:lnTo>
                  <a:lnTo>
                    <a:pt x="2305" y="39170"/>
                  </a:lnTo>
                  <a:lnTo>
                    <a:pt x="1698" y="40382"/>
                  </a:lnTo>
                  <a:lnTo>
                    <a:pt x="1092" y="41595"/>
                  </a:lnTo>
                  <a:lnTo>
                    <a:pt x="728" y="43050"/>
                  </a:lnTo>
                  <a:lnTo>
                    <a:pt x="364"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2" y="62938"/>
                  </a:lnTo>
                  <a:lnTo>
                    <a:pt x="9581"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30" y="65242"/>
                  </a:lnTo>
                  <a:lnTo>
                    <a:pt x="39170" y="64151"/>
                  </a:lnTo>
                  <a:lnTo>
                    <a:pt x="40989" y="62938"/>
                  </a:lnTo>
                  <a:lnTo>
                    <a:pt x="42565" y="61604"/>
                  </a:lnTo>
                  <a:lnTo>
                    <a:pt x="44021" y="60149"/>
                  </a:lnTo>
                  <a:lnTo>
                    <a:pt x="45233" y="58572"/>
                  </a:lnTo>
                  <a:lnTo>
                    <a:pt x="46325" y="56875"/>
                  </a:lnTo>
                  <a:lnTo>
                    <a:pt x="47173" y="55177"/>
                  </a:lnTo>
                  <a:lnTo>
                    <a:pt x="47780" y="53479"/>
                  </a:lnTo>
                  <a:lnTo>
                    <a:pt x="48265" y="51539"/>
                  </a:lnTo>
                  <a:lnTo>
                    <a:pt x="48629" y="49720"/>
                  </a:lnTo>
                  <a:lnTo>
                    <a:pt x="48629" y="47901"/>
                  </a:lnTo>
                  <a:lnTo>
                    <a:pt x="48629" y="46688"/>
                  </a:lnTo>
                  <a:lnTo>
                    <a:pt x="48507" y="45475"/>
                  </a:lnTo>
                  <a:lnTo>
                    <a:pt x="48386" y="44384"/>
                  </a:lnTo>
                  <a:lnTo>
                    <a:pt x="48144" y="43293"/>
                  </a:lnTo>
                  <a:lnTo>
                    <a:pt x="47780" y="42322"/>
                  </a:lnTo>
                  <a:lnTo>
                    <a:pt x="47416" y="41352"/>
                  </a:lnTo>
                  <a:lnTo>
                    <a:pt x="46446" y="39533"/>
                  </a:lnTo>
                  <a:lnTo>
                    <a:pt x="45354" y="37957"/>
                  </a:lnTo>
                  <a:lnTo>
                    <a:pt x="44021"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5" y="12733"/>
                  </a:lnTo>
                  <a:lnTo>
                    <a:pt x="45597" y="10914"/>
                  </a:lnTo>
                  <a:lnTo>
                    <a:pt x="44748" y="9216"/>
                  </a:lnTo>
                  <a:lnTo>
                    <a:pt x="43535" y="7640"/>
                  </a:lnTo>
                  <a:lnTo>
                    <a:pt x="42323" y="6185"/>
                  </a:lnTo>
                  <a:lnTo>
                    <a:pt x="40868" y="4972"/>
                  </a:lnTo>
                  <a:lnTo>
                    <a:pt x="39291" y="3759"/>
                  </a:lnTo>
                  <a:lnTo>
                    <a:pt x="37593" y="2789"/>
                  </a:lnTo>
                  <a:lnTo>
                    <a:pt x="35774" y="1940"/>
                  </a:lnTo>
                  <a:lnTo>
                    <a:pt x="33834" y="1213"/>
                  </a:lnTo>
                  <a:lnTo>
                    <a:pt x="31772" y="728"/>
                  </a:lnTo>
                  <a:lnTo>
                    <a:pt x="29590" y="364"/>
                  </a:lnTo>
                  <a:lnTo>
                    <a:pt x="27407" y="121"/>
                  </a:lnTo>
                  <a:lnTo>
                    <a:pt x="2522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46"/>
            <p:cNvSpPr/>
            <p:nvPr/>
          </p:nvSpPr>
          <p:spPr>
            <a:xfrm>
              <a:off x="4437550"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681"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496" y="40261"/>
                  </a:lnTo>
                  <a:lnTo>
                    <a:pt x="26679" y="41231"/>
                  </a:lnTo>
                  <a:lnTo>
                    <a:pt x="28498" y="42322"/>
                  </a:lnTo>
                  <a:lnTo>
                    <a:pt x="30075" y="43293"/>
                  </a:lnTo>
                  <a:lnTo>
                    <a:pt x="30681" y="43899"/>
                  </a:lnTo>
                  <a:lnTo>
                    <a:pt x="31166" y="44505"/>
                  </a:lnTo>
                  <a:lnTo>
                    <a:pt x="31651" y="45112"/>
                  </a:lnTo>
                  <a:lnTo>
                    <a:pt x="32015" y="45718"/>
                  </a:lnTo>
                  <a:lnTo>
                    <a:pt x="32136" y="46324"/>
                  </a:lnTo>
                  <a:lnTo>
                    <a:pt x="32257" y="47052"/>
                  </a:lnTo>
                  <a:lnTo>
                    <a:pt x="32136"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371" y="46082"/>
                  </a:lnTo>
                  <a:lnTo>
                    <a:pt x="16493" y="44748"/>
                  </a:lnTo>
                  <a:lnTo>
                    <a:pt x="16735" y="43535"/>
                  </a:lnTo>
                  <a:lnTo>
                    <a:pt x="17099" y="42444"/>
                  </a:lnTo>
                  <a:lnTo>
                    <a:pt x="17584" y="41352"/>
                  </a:lnTo>
                  <a:lnTo>
                    <a:pt x="18190" y="40382"/>
                  </a:lnTo>
                  <a:lnTo>
                    <a:pt x="18676" y="39533"/>
                  </a:lnTo>
                  <a:lnTo>
                    <a:pt x="19888" y="38078"/>
                  </a:lnTo>
                  <a:close/>
                  <a:moveTo>
                    <a:pt x="25103" y="0"/>
                  </a:moveTo>
                  <a:lnTo>
                    <a:pt x="22435" y="121"/>
                  </a:lnTo>
                  <a:lnTo>
                    <a:pt x="19767" y="485"/>
                  </a:lnTo>
                  <a:lnTo>
                    <a:pt x="17463" y="970"/>
                  </a:lnTo>
                  <a:lnTo>
                    <a:pt x="15280" y="1577"/>
                  </a:lnTo>
                  <a:lnTo>
                    <a:pt x="13218" y="2425"/>
                  </a:lnTo>
                  <a:lnTo>
                    <a:pt x="11399"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3" y="24617"/>
                  </a:lnTo>
                  <a:lnTo>
                    <a:pt x="4851" y="26194"/>
                  </a:lnTo>
                  <a:lnTo>
                    <a:pt x="5700" y="27649"/>
                  </a:lnTo>
                  <a:lnTo>
                    <a:pt x="6670" y="29104"/>
                  </a:lnTo>
                  <a:lnTo>
                    <a:pt x="7883" y="30317"/>
                  </a:lnTo>
                  <a:lnTo>
                    <a:pt x="9095" y="31530"/>
                  </a:lnTo>
                  <a:lnTo>
                    <a:pt x="8125" y="32257"/>
                  </a:lnTo>
                  <a:lnTo>
                    <a:pt x="6791" y="33470"/>
                  </a:lnTo>
                  <a:lnTo>
                    <a:pt x="5336" y="35046"/>
                  </a:lnTo>
                  <a:lnTo>
                    <a:pt x="3760" y="36865"/>
                  </a:lnTo>
                  <a:lnTo>
                    <a:pt x="3032" y="37957"/>
                  </a:lnTo>
                  <a:lnTo>
                    <a:pt x="2304" y="39170"/>
                  </a:lnTo>
                  <a:lnTo>
                    <a:pt x="1698" y="40382"/>
                  </a:lnTo>
                  <a:lnTo>
                    <a:pt x="1092" y="41595"/>
                  </a:lnTo>
                  <a:lnTo>
                    <a:pt x="607" y="43050"/>
                  </a:lnTo>
                  <a:lnTo>
                    <a:pt x="243"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1" y="62938"/>
                  </a:lnTo>
                  <a:lnTo>
                    <a:pt x="9580"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29" y="65242"/>
                  </a:lnTo>
                  <a:lnTo>
                    <a:pt x="39170" y="64151"/>
                  </a:lnTo>
                  <a:lnTo>
                    <a:pt x="40989" y="62938"/>
                  </a:lnTo>
                  <a:lnTo>
                    <a:pt x="42565" y="61604"/>
                  </a:lnTo>
                  <a:lnTo>
                    <a:pt x="44020" y="60149"/>
                  </a:lnTo>
                  <a:lnTo>
                    <a:pt x="45233" y="58572"/>
                  </a:lnTo>
                  <a:lnTo>
                    <a:pt x="46324" y="56875"/>
                  </a:lnTo>
                  <a:lnTo>
                    <a:pt x="47173" y="55177"/>
                  </a:lnTo>
                  <a:lnTo>
                    <a:pt x="47780" y="53479"/>
                  </a:lnTo>
                  <a:lnTo>
                    <a:pt x="48265" y="51539"/>
                  </a:lnTo>
                  <a:lnTo>
                    <a:pt x="48629" y="49720"/>
                  </a:lnTo>
                  <a:lnTo>
                    <a:pt x="48629" y="47901"/>
                  </a:lnTo>
                  <a:lnTo>
                    <a:pt x="48629" y="46688"/>
                  </a:lnTo>
                  <a:lnTo>
                    <a:pt x="48507" y="45475"/>
                  </a:lnTo>
                  <a:lnTo>
                    <a:pt x="48386" y="44384"/>
                  </a:lnTo>
                  <a:lnTo>
                    <a:pt x="48022" y="43293"/>
                  </a:lnTo>
                  <a:lnTo>
                    <a:pt x="47780" y="42322"/>
                  </a:lnTo>
                  <a:lnTo>
                    <a:pt x="47416" y="41352"/>
                  </a:lnTo>
                  <a:lnTo>
                    <a:pt x="46446" y="39533"/>
                  </a:lnTo>
                  <a:lnTo>
                    <a:pt x="45354" y="37957"/>
                  </a:lnTo>
                  <a:lnTo>
                    <a:pt x="44020"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4" y="12733"/>
                  </a:lnTo>
                  <a:lnTo>
                    <a:pt x="45597" y="10914"/>
                  </a:lnTo>
                  <a:lnTo>
                    <a:pt x="44627" y="9216"/>
                  </a:lnTo>
                  <a:lnTo>
                    <a:pt x="43535" y="7640"/>
                  </a:lnTo>
                  <a:lnTo>
                    <a:pt x="42323" y="6185"/>
                  </a:lnTo>
                  <a:lnTo>
                    <a:pt x="40867" y="4972"/>
                  </a:lnTo>
                  <a:lnTo>
                    <a:pt x="39291" y="3759"/>
                  </a:lnTo>
                  <a:lnTo>
                    <a:pt x="37593" y="2789"/>
                  </a:lnTo>
                  <a:lnTo>
                    <a:pt x="35774" y="1940"/>
                  </a:lnTo>
                  <a:lnTo>
                    <a:pt x="33834" y="1213"/>
                  </a:lnTo>
                  <a:lnTo>
                    <a:pt x="31772" y="728"/>
                  </a:lnTo>
                  <a:lnTo>
                    <a:pt x="29590" y="364"/>
                  </a:lnTo>
                  <a:lnTo>
                    <a:pt x="27407" y="121"/>
                  </a:lnTo>
                  <a:lnTo>
                    <a:pt x="2510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Cover Slide 5: Open Brand" showMasterSp="0">
  <p:cSld name="Cover Slide Option 1_1_1_1_2_1_1_2">
    <p:bg>
      <p:bgPr>
        <a:noFill/>
      </p:bgPr>
    </p:bg>
    <p:spTree>
      <p:nvGrpSpPr>
        <p:cNvPr id="613" name="Shape 613"/>
        <p:cNvGrpSpPr/>
        <p:nvPr/>
      </p:nvGrpSpPr>
      <p:grpSpPr>
        <a:xfrm>
          <a:off x="0" y="0"/>
          <a:ext cx="0" cy="0"/>
          <a:chOff x="0" y="0"/>
          <a:chExt cx="0" cy="0"/>
        </a:xfrm>
      </p:grpSpPr>
      <p:pic>
        <p:nvPicPr>
          <p:cNvPr id="614" name="Google Shape;614;p47"/>
          <p:cNvPicPr preferRelativeResize="0"/>
          <p:nvPr/>
        </p:nvPicPr>
        <p:blipFill rotWithShape="1">
          <a:blip r:embed="rId2">
            <a:alphaModFix/>
          </a:blip>
          <a:srcRect b="0" l="0" r="0" t="15718"/>
          <a:stretch/>
        </p:blipFill>
        <p:spPr>
          <a:xfrm>
            <a:off x="1" y="0"/>
            <a:ext cx="9144000" cy="5143498"/>
          </a:xfrm>
          <a:prstGeom prst="rect">
            <a:avLst/>
          </a:prstGeom>
          <a:noFill/>
          <a:ln>
            <a:noFill/>
          </a:ln>
        </p:spPr>
      </p:pic>
      <p:grpSp>
        <p:nvGrpSpPr>
          <p:cNvPr id="615" name="Google Shape;615;p47"/>
          <p:cNvGrpSpPr/>
          <p:nvPr/>
        </p:nvGrpSpPr>
        <p:grpSpPr>
          <a:xfrm>
            <a:off x="2346320" y="342891"/>
            <a:ext cx="4451366" cy="4451366"/>
            <a:chOff x="1190625" y="238125"/>
            <a:chExt cx="5238750" cy="5238750"/>
          </a:xfrm>
        </p:grpSpPr>
        <p:sp>
          <p:nvSpPr>
            <p:cNvPr id="616" name="Google Shape;616;p47"/>
            <p:cNvSpPr/>
            <p:nvPr/>
          </p:nvSpPr>
          <p:spPr>
            <a:xfrm>
              <a:off x="1190625" y="238125"/>
              <a:ext cx="5238750" cy="5238750"/>
            </a:xfrm>
            <a:custGeom>
              <a:rect b="b" l="l" r="r" t="t"/>
              <a:pathLst>
                <a:path extrusionOk="0" h="209550" w="209550">
                  <a:moveTo>
                    <a:pt x="104775" y="17553"/>
                  </a:moveTo>
                  <a:lnTo>
                    <a:pt x="107049" y="17644"/>
                  </a:lnTo>
                  <a:lnTo>
                    <a:pt x="109323" y="17735"/>
                  </a:lnTo>
                  <a:lnTo>
                    <a:pt x="111505" y="17826"/>
                  </a:lnTo>
                  <a:lnTo>
                    <a:pt x="113688" y="18008"/>
                  </a:lnTo>
                  <a:lnTo>
                    <a:pt x="115871" y="18281"/>
                  </a:lnTo>
                  <a:lnTo>
                    <a:pt x="118054" y="18554"/>
                  </a:lnTo>
                  <a:lnTo>
                    <a:pt x="120237" y="18918"/>
                  </a:lnTo>
                  <a:lnTo>
                    <a:pt x="122328" y="19372"/>
                  </a:lnTo>
                  <a:lnTo>
                    <a:pt x="126603" y="20282"/>
                  </a:lnTo>
                  <a:lnTo>
                    <a:pt x="130696" y="21464"/>
                  </a:lnTo>
                  <a:lnTo>
                    <a:pt x="134789" y="22829"/>
                  </a:lnTo>
                  <a:lnTo>
                    <a:pt x="138700" y="24466"/>
                  </a:lnTo>
                  <a:lnTo>
                    <a:pt x="142610" y="26194"/>
                  </a:lnTo>
                  <a:lnTo>
                    <a:pt x="146339" y="28104"/>
                  </a:lnTo>
                  <a:lnTo>
                    <a:pt x="149977" y="30196"/>
                  </a:lnTo>
                  <a:lnTo>
                    <a:pt x="153524" y="32469"/>
                  </a:lnTo>
                  <a:lnTo>
                    <a:pt x="156981" y="34925"/>
                  </a:lnTo>
                  <a:lnTo>
                    <a:pt x="160255" y="37472"/>
                  </a:lnTo>
                  <a:lnTo>
                    <a:pt x="163438" y="40200"/>
                  </a:lnTo>
                  <a:lnTo>
                    <a:pt x="166439" y="43111"/>
                  </a:lnTo>
                  <a:lnTo>
                    <a:pt x="169350" y="46112"/>
                  </a:lnTo>
                  <a:lnTo>
                    <a:pt x="172078" y="49295"/>
                  </a:lnTo>
                  <a:lnTo>
                    <a:pt x="174716" y="52660"/>
                  </a:lnTo>
                  <a:lnTo>
                    <a:pt x="177081" y="56026"/>
                  </a:lnTo>
                  <a:lnTo>
                    <a:pt x="179354" y="59573"/>
                  </a:lnTo>
                  <a:lnTo>
                    <a:pt x="181446" y="63211"/>
                  </a:lnTo>
                  <a:lnTo>
                    <a:pt x="183447" y="67031"/>
                  </a:lnTo>
                  <a:lnTo>
                    <a:pt x="185175" y="70850"/>
                  </a:lnTo>
                  <a:lnTo>
                    <a:pt x="186721" y="74852"/>
                  </a:lnTo>
                  <a:lnTo>
                    <a:pt x="188086" y="78854"/>
                  </a:lnTo>
                  <a:lnTo>
                    <a:pt x="189268" y="83038"/>
                  </a:lnTo>
                  <a:lnTo>
                    <a:pt x="190268" y="87222"/>
                  </a:lnTo>
                  <a:lnTo>
                    <a:pt x="190632" y="89404"/>
                  </a:lnTo>
                  <a:lnTo>
                    <a:pt x="190996" y="91496"/>
                  </a:lnTo>
                  <a:lnTo>
                    <a:pt x="191360" y="93679"/>
                  </a:lnTo>
                  <a:lnTo>
                    <a:pt x="191542" y="95862"/>
                  </a:lnTo>
                  <a:lnTo>
                    <a:pt x="191724" y="98136"/>
                  </a:lnTo>
                  <a:lnTo>
                    <a:pt x="191906" y="100318"/>
                  </a:lnTo>
                  <a:lnTo>
                    <a:pt x="191997" y="102592"/>
                  </a:lnTo>
                  <a:lnTo>
                    <a:pt x="191997" y="104775"/>
                  </a:lnTo>
                  <a:lnTo>
                    <a:pt x="191997" y="107049"/>
                  </a:lnTo>
                  <a:lnTo>
                    <a:pt x="191906" y="109323"/>
                  </a:lnTo>
                  <a:lnTo>
                    <a:pt x="191724" y="111505"/>
                  </a:lnTo>
                  <a:lnTo>
                    <a:pt x="191542" y="113688"/>
                  </a:lnTo>
                  <a:lnTo>
                    <a:pt x="191360" y="115871"/>
                  </a:lnTo>
                  <a:lnTo>
                    <a:pt x="190996" y="118054"/>
                  </a:lnTo>
                  <a:lnTo>
                    <a:pt x="190632" y="120237"/>
                  </a:lnTo>
                  <a:lnTo>
                    <a:pt x="190268" y="122419"/>
                  </a:lnTo>
                  <a:lnTo>
                    <a:pt x="189268" y="126603"/>
                  </a:lnTo>
                  <a:lnTo>
                    <a:pt x="188086" y="130787"/>
                  </a:lnTo>
                  <a:lnTo>
                    <a:pt x="186721" y="134789"/>
                  </a:lnTo>
                  <a:lnTo>
                    <a:pt x="185175" y="138791"/>
                  </a:lnTo>
                  <a:lnTo>
                    <a:pt x="183447" y="142610"/>
                  </a:lnTo>
                  <a:lnTo>
                    <a:pt x="181446" y="146339"/>
                  </a:lnTo>
                  <a:lnTo>
                    <a:pt x="179354" y="150068"/>
                  </a:lnTo>
                  <a:lnTo>
                    <a:pt x="177081" y="153615"/>
                  </a:lnTo>
                  <a:lnTo>
                    <a:pt x="174716" y="156981"/>
                  </a:lnTo>
                  <a:lnTo>
                    <a:pt x="172078" y="160255"/>
                  </a:lnTo>
                  <a:lnTo>
                    <a:pt x="169350" y="163438"/>
                  </a:lnTo>
                  <a:lnTo>
                    <a:pt x="166439" y="166439"/>
                  </a:lnTo>
                  <a:lnTo>
                    <a:pt x="163438" y="169350"/>
                  </a:lnTo>
                  <a:lnTo>
                    <a:pt x="160255" y="172078"/>
                  </a:lnTo>
                  <a:lnTo>
                    <a:pt x="156981" y="174716"/>
                  </a:lnTo>
                  <a:lnTo>
                    <a:pt x="153524" y="177172"/>
                  </a:lnTo>
                  <a:lnTo>
                    <a:pt x="149977" y="179445"/>
                  </a:lnTo>
                  <a:lnTo>
                    <a:pt x="146339" y="181537"/>
                  </a:lnTo>
                  <a:lnTo>
                    <a:pt x="142610" y="183447"/>
                  </a:lnTo>
                  <a:lnTo>
                    <a:pt x="138700" y="185175"/>
                  </a:lnTo>
                  <a:lnTo>
                    <a:pt x="134789" y="186721"/>
                  </a:lnTo>
                  <a:lnTo>
                    <a:pt x="130696" y="188086"/>
                  </a:lnTo>
                  <a:lnTo>
                    <a:pt x="126603" y="189268"/>
                  </a:lnTo>
                  <a:lnTo>
                    <a:pt x="122328" y="190268"/>
                  </a:lnTo>
                  <a:lnTo>
                    <a:pt x="120237" y="190632"/>
                  </a:lnTo>
                  <a:lnTo>
                    <a:pt x="118054" y="190996"/>
                  </a:lnTo>
                  <a:lnTo>
                    <a:pt x="115871" y="191360"/>
                  </a:lnTo>
                  <a:lnTo>
                    <a:pt x="113688" y="191542"/>
                  </a:lnTo>
                  <a:lnTo>
                    <a:pt x="111505" y="191815"/>
                  </a:lnTo>
                  <a:lnTo>
                    <a:pt x="109323" y="191906"/>
                  </a:lnTo>
                  <a:lnTo>
                    <a:pt x="107049" y="191997"/>
                  </a:lnTo>
                  <a:lnTo>
                    <a:pt x="102501" y="191997"/>
                  </a:lnTo>
                  <a:lnTo>
                    <a:pt x="100318" y="191906"/>
                  </a:lnTo>
                  <a:lnTo>
                    <a:pt x="98045" y="191815"/>
                  </a:lnTo>
                  <a:lnTo>
                    <a:pt x="95862" y="191542"/>
                  </a:lnTo>
                  <a:lnTo>
                    <a:pt x="93679" y="191360"/>
                  </a:lnTo>
                  <a:lnTo>
                    <a:pt x="91496" y="190996"/>
                  </a:lnTo>
                  <a:lnTo>
                    <a:pt x="89313" y="190632"/>
                  </a:lnTo>
                  <a:lnTo>
                    <a:pt x="87222" y="190268"/>
                  </a:lnTo>
                  <a:lnTo>
                    <a:pt x="83038" y="189268"/>
                  </a:lnTo>
                  <a:lnTo>
                    <a:pt x="78854" y="188086"/>
                  </a:lnTo>
                  <a:lnTo>
                    <a:pt x="74761" y="186721"/>
                  </a:lnTo>
                  <a:lnTo>
                    <a:pt x="70850" y="185175"/>
                  </a:lnTo>
                  <a:lnTo>
                    <a:pt x="66940" y="183447"/>
                  </a:lnTo>
                  <a:lnTo>
                    <a:pt x="63211" y="181537"/>
                  </a:lnTo>
                  <a:lnTo>
                    <a:pt x="59573" y="179445"/>
                  </a:lnTo>
                  <a:lnTo>
                    <a:pt x="56026" y="177172"/>
                  </a:lnTo>
                  <a:lnTo>
                    <a:pt x="52569" y="174716"/>
                  </a:lnTo>
                  <a:lnTo>
                    <a:pt x="49295" y="172078"/>
                  </a:lnTo>
                  <a:lnTo>
                    <a:pt x="46112" y="169350"/>
                  </a:lnTo>
                  <a:lnTo>
                    <a:pt x="43111" y="166439"/>
                  </a:lnTo>
                  <a:lnTo>
                    <a:pt x="40200" y="163438"/>
                  </a:lnTo>
                  <a:lnTo>
                    <a:pt x="37472" y="160255"/>
                  </a:lnTo>
                  <a:lnTo>
                    <a:pt x="34925" y="156981"/>
                  </a:lnTo>
                  <a:lnTo>
                    <a:pt x="32469" y="153615"/>
                  </a:lnTo>
                  <a:lnTo>
                    <a:pt x="30196" y="150068"/>
                  </a:lnTo>
                  <a:lnTo>
                    <a:pt x="28104" y="146339"/>
                  </a:lnTo>
                  <a:lnTo>
                    <a:pt x="26194" y="142610"/>
                  </a:lnTo>
                  <a:lnTo>
                    <a:pt x="24466" y="138791"/>
                  </a:lnTo>
                  <a:lnTo>
                    <a:pt x="22829" y="134789"/>
                  </a:lnTo>
                  <a:lnTo>
                    <a:pt x="21464" y="130787"/>
                  </a:lnTo>
                  <a:lnTo>
                    <a:pt x="20282" y="126603"/>
                  </a:lnTo>
                  <a:lnTo>
                    <a:pt x="19372" y="122419"/>
                  </a:lnTo>
                  <a:lnTo>
                    <a:pt x="18918" y="120237"/>
                  </a:lnTo>
                  <a:lnTo>
                    <a:pt x="18554" y="118054"/>
                  </a:lnTo>
                  <a:lnTo>
                    <a:pt x="18281" y="115871"/>
                  </a:lnTo>
                  <a:lnTo>
                    <a:pt x="18008" y="113688"/>
                  </a:lnTo>
                  <a:lnTo>
                    <a:pt x="17826" y="111505"/>
                  </a:lnTo>
                  <a:lnTo>
                    <a:pt x="17644" y="109323"/>
                  </a:lnTo>
                  <a:lnTo>
                    <a:pt x="17553" y="107049"/>
                  </a:lnTo>
                  <a:lnTo>
                    <a:pt x="17553" y="104775"/>
                  </a:lnTo>
                  <a:lnTo>
                    <a:pt x="17553" y="102592"/>
                  </a:lnTo>
                  <a:lnTo>
                    <a:pt x="17644" y="100318"/>
                  </a:lnTo>
                  <a:lnTo>
                    <a:pt x="17826" y="98136"/>
                  </a:lnTo>
                  <a:lnTo>
                    <a:pt x="18008" y="95862"/>
                  </a:lnTo>
                  <a:lnTo>
                    <a:pt x="18281" y="93679"/>
                  </a:lnTo>
                  <a:lnTo>
                    <a:pt x="18554" y="91496"/>
                  </a:lnTo>
                  <a:lnTo>
                    <a:pt x="18918" y="89404"/>
                  </a:lnTo>
                  <a:lnTo>
                    <a:pt x="19372" y="87222"/>
                  </a:lnTo>
                  <a:lnTo>
                    <a:pt x="20282" y="83038"/>
                  </a:lnTo>
                  <a:lnTo>
                    <a:pt x="21464" y="78854"/>
                  </a:lnTo>
                  <a:lnTo>
                    <a:pt x="22829" y="74852"/>
                  </a:lnTo>
                  <a:lnTo>
                    <a:pt x="24466" y="70850"/>
                  </a:lnTo>
                  <a:lnTo>
                    <a:pt x="26194" y="67031"/>
                  </a:lnTo>
                  <a:lnTo>
                    <a:pt x="28104" y="63211"/>
                  </a:lnTo>
                  <a:lnTo>
                    <a:pt x="30196" y="59573"/>
                  </a:lnTo>
                  <a:lnTo>
                    <a:pt x="32469" y="56026"/>
                  </a:lnTo>
                  <a:lnTo>
                    <a:pt x="34925" y="52660"/>
                  </a:lnTo>
                  <a:lnTo>
                    <a:pt x="37472" y="49295"/>
                  </a:lnTo>
                  <a:lnTo>
                    <a:pt x="40200" y="46112"/>
                  </a:lnTo>
                  <a:lnTo>
                    <a:pt x="43111" y="43111"/>
                  </a:lnTo>
                  <a:lnTo>
                    <a:pt x="46112" y="40200"/>
                  </a:lnTo>
                  <a:lnTo>
                    <a:pt x="49295" y="37472"/>
                  </a:lnTo>
                  <a:lnTo>
                    <a:pt x="52569" y="34925"/>
                  </a:lnTo>
                  <a:lnTo>
                    <a:pt x="56026" y="32469"/>
                  </a:lnTo>
                  <a:lnTo>
                    <a:pt x="59573" y="30196"/>
                  </a:lnTo>
                  <a:lnTo>
                    <a:pt x="63211" y="28104"/>
                  </a:lnTo>
                  <a:lnTo>
                    <a:pt x="66940" y="26194"/>
                  </a:lnTo>
                  <a:lnTo>
                    <a:pt x="70850" y="24466"/>
                  </a:lnTo>
                  <a:lnTo>
                    <a:pt x="74761" y="22829"/>
                  </a:lnTo>
                  <a:lnTo>
                    <a:pt x="78854" y="21464"/>
                  </a:lnTo>
                  <a:lnTo>
                    <a:pt x="83038" y="20282"/>
                  </a:lnTo>
                  <a:lnTo>
                    <a:pt x="87222" y="19372"/>
                  </a:lnTo>
                  <a:lnTo>
                    <a:pt x="89313" y="18918"/>
                  </a:lnTo>
                  <a:lnTo>
                    <a:pt x="91496" y="18554"/>
                  </a:lnTo>
                  <a:lnTo>
                    <a:pt x="93679" y="18281"/>
                  </a:lnTo>
                  <a:lnTo>
                    <a:pt x="95862" y="18008"/>
                  </a:lnTo>
                  <a:lnTo>
                    <a:pt x="98045" y="17826"/>
                  </a:lnTo>
                  <a:lnTo>
                    <a:pt x="100318" y="17735"/>
                  </a:lnTo>
                  <a:lnTo>
                    <a:pt x="102501" y="17644"/>
                  </a:lnTo>
                  <a:lnTo>
                    <a:pt x="104775" y="17553"/>
                  </a:lnTo>
                  <a:close/>
                  <a:moveTo>
                    <a:pt x="104775" y="0"/>
                  </a:moveTo>
                  <a:lnTo>
                    <a:pt x="102046" y="91"/>
                  </a:lnTo>
                  <a:lnTo>
                    <a:pt x="99409" y="182"/>
                  </a:lnTo>
                  <a:lnTo>
                    <a:pt x="96771" y="364"/>
                  </a:lnTo>
                  <a:lnTo>
                    <a:pt x="94043" y="546"/>
                  </a:lnTo>
                  <a:lnTo>
                    <a:pt x="91405" y="910"/>
                  </a:lnTo>
                  <a:lnTo>
                    <a:pt x="88859" y="1273"/>
                  </a:lnTo>
                  <a:lnTo>
                    <a:pt x="86221" y="1637"/>
                  </a:lnTo>
                  <a:lnTo>
                    <a:pt x="83674" y="2183"/>
                  </a:lnTo>
                  <a:lnTo>
                    <a:pt x="81128" y="2729"/>
                  </a:lnTo>
                  <a:lnTo>
                    <a:pt x="78581" y="3365"/>
                  </a:lnTo>
                  <a:lnTo>
                    <a:pt x="76126" y="4002"/>
                  </a:lnTo>
                  <a:lnTo>
                    <a:pt x="73670" y="4729"/>
                  </a:lnTo>
                  <a:lnTo>
                    <a:pt x="71214" y="5548"/>
                  </a:lnTo>
                  <a:lnTo>
                    <a:pt x="68759" y="6367"/>
                  </a:lnTo>
                  <a:lnTo>
                    <a:pt x="66394" y="7276"/>
                  </a:lnTo>
                  <a:lnTo>
                    <a:pt x="64029" y="8276"/>
                  </a:lnTo>
                  <a:lnTo>
                    <a:pt x="61664" y="9277"/>
                  </a:lnTo>
                  <a:lnTo>
                    <a:pt x="59391" y="10368"/>
                  </a:lnTo>
                  <a:lnTo>
                    <a:pt x="57117" y="11460"/>
                  </a:lnTo>
                  <a:lnTo>
                    <a:pt x="54843" y="12642"/>
                  </a:lnTo>
                  <a:lnTo>
                    <a:pt x="52660" y="13915"/>
                  </a:lnTo>
                  <a:lnTo>
                    <a:pt x="50478" y="15189"/>
                  </a:lnTo>
                  <a:lnTo>
                    <a:pt x="48295" y="16553"/>
                  </a:lnTo>
                  <a:lnTo>
                    <a:pt x="46203" y="17917"/>
                  </a:lnTo>
                  <a:lnTo>
                    <a:pt x="44111" y="19372"/>
                  </a:lnTo>
                  <a:lnTo>
                    <a:pt x="42110" y="20828"/>
                  </a:lnTo>
                  <a:lnTo>
                    <a:pt x="40109" y="22374"/>
                  </a:lnTo>
                  <a:lnTo>
                    <a:pt x="38108" y="23920"/>
                  </a:lnTo>
                  <a:lnTo>
                    <a:pt x="36198" y="25557"/>
                  </a:lnTo>
                  <a:lnTo>
                    <a:pt x="34379" y="27285"/>
                  </a:lnTo>
                  <a:lnTo>
                    <a:pt x="32469" y="28922"/>
                  </a:lnTo>
                  <a:lnTo>
                    <a:pt x="30741" y="30741"/>
                  </a:lnTo>
                  <a:lnTo>
                    <a:pt x="28922" y="32560"/>
                  </a:lnTo>
                  <a:lnTo>
                    <a:pt x="27194" y="34379"/>
                  </a:lnTo>
                  <a:lnTo>
                    <a:pt x="25557" y="36198"/>
                  </a:lnTo>
                  <a:lnTo>
                    <a:pt x="23920" y="38199"/>
                  </a:lnTo>
                  <a:lnTo>
                    <a:pt x="22374" y="40109"/>
                  </a:lnTo>
                  <a:lnTo>
                    <a:pt x="20828" y="42110"/>
                  </a:lnTo>
                  <a:lnTo>
                    <a:pt x="19372" y="44111"/>
                  </a:lnTo>
                  <a:lnTo>
                    <a:pt x="17917" y="46203"/>
                  </a:lnTo>
                  <a:lnTo>
                    <a:pt x="16553" y="48295"/>
                  </a:lnTo>
                  <a:lnTo>
                    <a:pt x="15189" y="50478"/>
                  </a:lnTo>
                  <a:lnTo>
                    <a:pt x="13915" y="52660"/>
                  </a:lnTo>
                  <a:lnTo>
                    <a:pt x="12642" y="54843"/>
                  </a:lnTo>
                  <a:lnTo>
                    <a:pt x="11460" y="57117"/>
                  </a:lnTo>
                  <a:lnTo>
                    <a:pt x="10368" y="59391"/>
                  </a:lnTo>
                  <a:lnTo>
                    <a:pt x="9277" y="61664"/>
                  </a:lnTo>
                  <a:lnTo>
                    <a:pt x="8276" y="64029"/>
                  </a:lnTo>
                  <a:lnTo>
                    <a:pt x="7276" y="66394"/>
                  </a:lnTo>
                  <a:lnTo>
                    <a:pt x="6367" y="68759"/>
                  </a:lnTo>
                  <a:lnTo>
                    <a:pt x="5548" y="71214"/>
                  </a:lnTo>
                  <a:lnTo>
                    <a:pt x="4729" y="73670"/>
                  </a:lnTo>
                  <a:lnTo>
                    <a:pt x="4002" y="76126"/>
                  </a:lnTo>
                  <a:lnTo>
                    <a:pt x="3274" y="78581"/>
                  </a:lnTo>
                  <a:lnTo>
                    <a:pt x="2729" y="81128"/>
                  </a:lnTo>
                  <a:lnTo>
                    <a:pt x="2183" y="83674"/>
                  </a:lnTo>
                  <a:lnTo>
                    <a:pt x="1637" y="86221"/>
                  </a:lnTo>
                  <a:lnTo>
                    <a:pt x="1182" y="88859"/>
                  </a:lnTo>
                  <a:lnTo>
                    <a:pt x="819" y="91496"/>
                  </a:lnTo>
                  <a:lnTo>
                    <a:pt x="546" y="94134"/>
                  </a:lnTo>
                  <a:lnTo>
                    <a:pt x="364" y="96771"/>
                  </a:lnTo>
                  <a:lnTo>
                    <a:pt x="182" y="99409"/>
                  </a:lnTo>
                  <a:lnTo>
                    <a:pt x="91" y="102137"/>
                  </a:lnTo>
                  <a:lnTo>
                    <a:pt x="0" y="104775"/>
                  </a:lnTo>
                  <a:lnTo>
                    <a:pt x="91" y="107504"/>
                  </a:lnTo>
                  <a:lnTo>
                    <a:pt x="182" y="110232"/>
                  </a:lnTo>
                  <a:lnTo>
                    <a:pt x="364" y="112870"/>
                  </a:lnTo>
                  <a:lnTo>
                    <a:pt x="546" y="115507"/>
                  </a:lnTo>
                  <a:lnTo>
                    <a:pt x="819" y="118145"/>
                  </a:lnTo>
                  <a:lnTo>
                    <a:pt x="1182" y="120782"/>
                  </a:lnTo>
                  <a:lnTo>
                    <a:pt x="1637" y="123329"/>
                  </a:lnTo>
                  <a:lnTo>
                    <a:pt x="2183" y="125966"/>
                  </a:lnTo>
                  <a:lnTo>
                    <a:pt x="2729" y="128422"/>
                  </a:lnTo>
                  <a:lnTo>
                    <a:pt x="3274" y="130969"/>
                  </a:lnTo>
                  <a:lnTo>
                    <a:pt x="4002" y="133515"/>
                  </a:lnTo>
                  <a:lnTo>
                    <a:pt x="4729" y="135971"/>
                  </a:lnTo>
                  <a:lnTo>
                    <a:pt x="5548" y="138427"/>
                  </a:lnTo>
                  <a:lnTo>
                    <a:pt x="6367" y="140791"/>
                  </a:lnTo>
                  <a:lnTo>
                    <a:pt x="7276" y="143247"/>
                  </a:lnTo>
                  <a:lnTo>
                    <a:pt x="8276" y="145612"/>
                  </a:lnTo>
                  <a:lnTo>
                    <a:pt x="9277" y="147886"/>
                  </a:lnTo>
                  <a:lnTo>
                    <a:pt x="10368" y="150250"/>
                  </a:lnTo>
                  <a:lnTo>
                    <a:pt x="11460" y="152524"/>
                  </a:lnTo>
                  <a:lnTo>
                    <a:pt x="12642" y="154707"/>
                  </a:lnTo>
                  <a:lnTo>
                    <a:pt x="13915" y="156981"/>
                  </a:lnTo>
                  <a:lnTo>
                    <a:pt x="15189" y="159163"/>
                  </a:lnTo>
                  <a:lnTo>
                    <a:pt x="16553" y="161255"/>
                  </a:lnTo>
                  <a:lnTo>
                    <a:pt x="17917" y="163347"/>
                  </a:lnTo>
                  <a:lnTo>
                    <a:pt x="19372" y="165439"/>
                  </a:lnTo>
                  <a:lnTo>
                    <a:pt x="20828" y="167531"/>
                  </a:lnTo>
                  <a:lnTo>
                    <a:pt x="22374" y="169532"/>
                  </a:lnTo>
                  <a:lnTo>
                    <a:pt x="23920" y="171442"/>
                  </a:lnTo>
                  <a:lnTo>
                    <a:pt x="25557" y="173352"/>
                  </a:lnTo>
                  <a:lnTo>
                    <a:pt x="27194" y="175262"/>
                  </a:lnTo>
                  <a:lnTo>
                    <a:pt x="28922" y="177081"/>
                  </a:lnTo>
                  <a:lnTo>
                    <a:pt x="30741" y="178900"/>
                  </a:lnTo>
                  <a:lnTo>
                    <a:pt x="32469" y="180628"/>
                  </a:lnTo>
                  <a:lnTo>
                    <a:pt x="34379" y="182356"/>
                  </a:lnTo>
                  <a:lnTo>
                    <a:pt x="36198" y="183993"/>
                  </a:lnTo>
                  <a:lnTo>
                    <a:pt x="38108" y="185630"/>
                  </a:lnTo>
                  <a:lnTo>
                    <a:pt x="40109" y="187267"/>
                  </a:lnTo>
                  <a:lnTo>
                    <a:pt x="42110" y="188722"/>
                  </a:lnTo>
                  <a:lnTo>
                    <a:pt x="44111" y="190268"/>
                  </a:lnTo>
                  <a:lnTo>
                    <a:pt x="46203" y="191724"/>
                  </a:lnTo>
                  <a:lnTo>
                    <a:pt x="48295" y="193088"/>
                  </a:lnTo>
                  <a:lnTo>
                    <a:pt x="50478" y="194452"/>
                  </a:lnTo>
                  <a:lnTo>
                    <a:pt x="52660" y="195726"/>
                  </a:lnTo>
                  <a:lnTo>
                    <a:pt x="54843" y="196908"/>
                  </a:lnTo>
                  <a:lnTo>
                    <a:pt x="57117" y="198090"/>
                  </a:lnTo>
                  <a:lnTo>
                    <a:pt x="59391" y="199273"/>
                  </a:lnTo>
                  <a:lnTo>
                    <a:pt x="61664" y="200364"/>
                  </a:lnTo>
                  <a:lnTo>
                    <a:pt x="64029" y="201364"/>
                  </a:lnTo>
                  <a:lnTo>
                    <a:pt x="66394" y="202274"/>
                  </a:lnTo>
                  <a:lnTo>
                    <a:pt x="68759" y="203183"/>
                  </a:lnTo>
                  <a:lnTo>
                    <a:pt x="71214" y="204093"/>
                  </a:lnTo>
                  <a:lnTo>
                    <a:pt x="73670" y="204912"/>
                  </a:lnTo>
                  <a:lnTo>
                    <a:pt x="76126" y="205639"/>
                  </a:lnTo>
                  <a:lnTo>
                    <a:pt x="78581" y="206276"/>
                  </a:lnTo>
                  <a:lnTo>
                    <a:pt x="81128" y="206912"/>
                  </a:lnTo>
                  <a:lnTo>
                    <a:pt x="83674" y="207458"/>
                  </a:lnTo>
                  <a:lnTo>
                    <a:pt x="86221" y="207913"/>
                  </a:lnTo>
                  <a:lnTo>
                    <a:pt x="88859" y="208368"/>
                  </a:lnTo>
                  <a:lnTo>
                    <a:pt x="91405" y="208731"/>
                  </a:lnTo>
                  <a:lnTo>
                    <a:pt x="94043" y="209004"/>
                  </a:lnTo>
                  <a:lnTo>
                    <a:pt x="96771" y="209277"/>
                  </a:lnTo>
                  <a:lnTo>
                    <a:pt x="99409" y="209459"/>
                  </a:lnTo>
                  <a:lnTo>
                    <a:pt x="102046" y="209550"/>
                  </a:lnTo>
                  <a:lnTo>
                    <a:pt x="107504" y="209550"/>
                  </a:lnTo>
                  <a:lnTo>
                    <a:pt x="110141" y="209459"/>
                  </a:lnTo>
                  <a:lnTo>
                    <a:pt x="112870" y="209277"/>
                  </a:lnTo>
                  <a:lnTo>
                    <a:pt x="115507" y="209004"/>
                  </a:lnTo>
                  <a:lnTo>
                    <a:pt x="118145" y="208731"/>
                  </a:lnTo>
                  <a:lnTo>
                    <a:pt x="120782" y="208368"/>
                  </a:lnTo>
                  <a:lnTo>
                    <a:pt x="123329" y="207913"/>
                  </a:lnTo>
                  <a:lnTo>
                    <a:pt x="125876" y="207458"/>
                  </a:lnTo>
                  <a:lnTo>
                    <a:pt x="128422" y="206912"/>
                  </a:lnTo>
                  <a:lnTo>
                    <a:pt x="130969" y="206276"/>
                  </a:lnTo>
                  <a:lnTo>
                    <a:pt x="133515" y="205639"/>
                  </a:lnTo>
                  <a:lnTo>
                    <a:pt x="135971" y="204912"/>
                  </a:lnTo>
                  <a:lnTo>
                    <a:pt x="138427" y="204093"/>
                  </a:lnTo>
                  <a:lnTo>
                    <a:pt x="140791" y="203183"/>
                  </a:lnTo>
                  <a:lnTo>
                    <a:pt x="143247" y="202274"/>
                  </a:lnTo>
                  <a:lnTo>
                    <a:pt x="145612" y="201364"/>
                  </a:lnTo>
                  <a:lnTo>
                    <a:pt x="147886" y="200364"/>
                  </a:lnTo>
                  <a:lnTo>
                    <a:pt x="150250" y="199273"/>
                  </a:lnTo>
                  <a:lnTo>
                    <a:pt x="152524" y="198090"/>
                  </a:lnTo>
                  <a:lnTo>
                    <a:pt x="154707" y="196908"/>
                  </a:lnTo>
                  <a:lnTo>
                    <a:pt x="156981" y="195726"/>
                  </a:lnTo>
                  <a:lnTo>
                    <a:pt x="159163" y="194452"/>
                  </a:lnTo>
                  <a:lnTo>
                    <a:pt x="161255" y="193088"/>
                  </a:lnTo>
                  <a:lnTo>
                    <a:pt x="163347" y="191724"/>
                  </a:lnTo>
                  <a:lnTo>
                    <a:pt x="165439" y="190268"/>
                  </a:lnTo>
                  <a:lnTo>
                    <a:pt x="167440" y="188722"/>
                  </a:lnTo>
                  <a:lnTo>
                    <a:pt x="169441" y="187267"/>
                  </a:lnTo>
                  <a:lnTo>
                    <a:pt x="171442" y="185630"/>
                  </a:lnTo>
                  <a:lnTo>
                    <a:pt x="173352" y="183993"/>
                  </a:lnTo>
                  <a:lnTo>
                    <a:pt x="175262" y="182356"/>
                  </a:lnTo>
                  <a:lnTo>
                    <a:pt x="177081" y="180628"/>
                  </a:lnTo>
                  <a:lnTo>
                    <a:pt x="178900" y="178900"/>
                  </a:lnTo>
                  <a:lnTo>
                    <a:pt x="180628" y="177081"/>
                  </a:lnTo>
                  <a:lnTo>
                    <a:pt x="182356" y="175262"/>
                  </a:lnTo>
                  <a:lnTo>
                    <a:pt x="183993" y="173352"/>
                  </a:lnTo>
                  <a:lnTo>
                    <a:pt x="185630" y="171442"/>
                  </a:lnTo>
                  <a:lnTo>
                    <a:pt x="187176" y="169532"/>
                  </a:lnTo>
                  <a:lnTo>
                    <a:pt x="188722" y="167531"/>
                  </a:lnTo>
                  <a:lnTo>
                    <a:pt x="190268" y="165439"/>
                  </a:lnTo>
                  <a:lnTo>
                    <a:pt x="191633" y="163347"/>
                  </a:lnTo>
                  <a:lnTo>
                    <a:pt x="193088" y="161255"/>
                  </a:lnTo>
                  <a:lnTo>
                    <a:pt x="194361" y="159163"/>
                  </a:lnTo>
                  <a:lnTo>
                    <a:pt x="195726" y="156981"/>
                  </a:lnTo>
                  <a:lnTo>
                    <a:pt x="196908" y="154707"/>
                  </a:lnTo>
                  <a:lnTo>
                    <a:pt x="198090" y="152524"/>
                  </a:lnTo>
                  <a:lnTo>
                    <a:pt x="199273" y="150250"/>
                  </a:lnTo>
                  <a:lnTo>
                    <a:pt x="200273" y="147886"/>
                  </a:lnTo>
                  <a:lnTo>
                    <a:pt x="201364" y="145612"/>
                  </a:lnTo>
                  <a:lnTo>
                    <a:pt x="202274" y="143247"/>
                  </a:lnTo>
                  <a:lnTo>
                    <a:pt x="203183" y="140791"/>
                  </a:lnTo>
                  <a:lnTo>
                    <a:pt x="204093" y="138427"/>
                  </a:lnTo>
                  <a:lnTo>
                    <a:pt x="204821" y="135971"/>
                  </a:lnTo>
                  <a:lnTo>
                    <a:pt x="205548" y="133515"/>
                  </a:lnTo>
                  <a:lnTo>
                    <a:pt x="206276" y="130969"/>
                  </a:lnTo>
                  <a:lnTo>
                    <a:pt x="206912" y="128422"/>
                  </a:lnTo>
                  <a:lnTo>
                    <a:pt x="207458" y="125966"/>
                  </a:lnTo>
                  <a:lnTo>
                    <a:pt x="207913" y="123329"/>
                  </a:lnTo>
                  <a:lnTo>
                    <a:pt x="208368" y="120782"/>
                  </a:lnTo>
                  <a:lnTo>
                    <a:pt x="208731" y="118145"/>
                  </a:lnTo>
                  <a:lnTo>
                    <a:pt x="209004" y="115507"/>
                  </a:lnTo>
                  <a:lnTo>
                    <a:pt x="209277" y="112870"/>
                  </a:lnTo>
                  <a:lnTo>
                    <a:pt x="209459" y="110232"/>
                  </a:lnTo>
                  <a:lnTo>
                    <a:pt x="209550" y="107504"/>
                  </a:lnTo>
                  <a:lnTo>
                    <a:pt x="209550" y="104775"/>
                  </a:lnTo>
                  <a:lnTo>
                    <a:pt x="209550" y="102137"/>
                  </a:lnTo>
                  <a:lnTo>
                    <a:pt x="209459" y="99409"/>
                  </a:lnTo>
                  <a:lnTo>
                    <a:pt x="209277" y="96771"/>
                  </a:lnTo>
                  <a:lnTo>
                    <a:pt x="209004" y="94134"/>
                  </a:lnTo>
                  <a:lnTo>
                    <a:pt x="208731" y="91496"/>
                  </a:lnTo>
                  <a:lnTo>
                    <a:pt x="208368" y="88859"/>
                  </a:lnTo>
                  <a:lnTo>
                    <a:pt x="207913" y="86221"/>
                  </a:lnTo>
                  <a:lnTo>
                    <a:pt x="207458" y="83674"/>
                  </a:lnTo>
                  <a:lnTo>
                    <a:pt x="206912" y="81128"/>
                  </a:lnTo>
                  <a:lnTo>
                    <a:pt x="206276" y="78581"/>
                  </a:lnTo>
                  <a:lnTo>
                    <a:pt x="205548" y="76126"/>
                  </a:lnTo>
                  <a:lnTo>
                    <a:pt x="204821" y="73670"/>
                  </a:lnTo>
                  <a:lnTo>
                    <a:pt x="204093" y="71214"/>
                  </a:lnTo>
                  <a:lnTo>
                    <a:pt x="203183" y="68759"/>
                  </a:lnTo>
                  <a:lnTo>
                    <a:pt x="202274" y="66394"/>
                  </a:lnTo>
                  <a:lnTo>
                    <a:pt x="201364" y="64029"/>
                  </a:lnTo>
                  <a:lnTo>
                    <a:pt x="200273" y="61664"/>
                  </a:lnTo>
                  <a:lnTo>
                    <a:pt x="199273" y="59391"/>
                  </a:lnTo>
                  <a:lnTo>
                    <a:pt x="198090" y="57117"/>
                  </a:lnTo>
                  <a:lnTo>
                    <a:pt x="196908" y="54843"/>
                  </a:lnTo>
                  <a:lnTo>
                    <a:pt x="195726" y="52660"/>
                  </a:lnTo>
                  <a:lnTo>
                    <a:pt x="194361" y="50478"/>
                  </a:lnTo>
                  <a:lnTo>
                    <a:pt x="193088" y="48295"/>
                  </a:lnTo>
                  <a:lnTo>
                    <a:pt x="191633" y="46203"/>
                  </a:lnTo>
                  <a:lnTo>
                    <a:pt x="190268" y="44111"/>
                  </a:lnTo>
                  <a:lnTo>
                    <a:pt x="188722" y="42110"/>
                  </a:lnTo>
                  <a:lnTo>
                    <a:pt x="187176" y="40109"/>
                  </a:lnTo>
                  <a:lnTo>
                    <a:pt x="185630" y="38199"/>
                  </a:lnTo>
                  <a:lnTo>
                    <a:pt x="183993" y="36198"/>
                  </a:lnTo>
                  <a:lnTo>
                    <a:pt x="182356" y="34379"/>
                  </a:lnTo>
                  <a:lnTo>
                    <a:pt x="180628" y="32560"/>
                  </a:lnTo>
                  <a:lnTo>
                    <a:pt x="178900" y="30741"/>
                  </a:lnTo>
                  <a:lnTo>
                    <a:pt x="177081" y="28922"/>
                  </a:lnTo>
                  <a:lnTo>
                    <a:pt x="175262" y="27285"/>
                  </a:lnTo>
                  <a:lnTo>
                    <a:pt x="173352" y="25557"/>
                  </a:lnTo>
                  <a:lnTo>
                    <a:pt x="171442" y="23920"/>
                  </a:lnTo>
                  <a:lnTo>
                    <a:pt x="169441" y="22374"/>
                  </a:lnTo>
                  <a:lnTo>
                    <a:pt x="167440" y="20828"/>
                  </a:lnTo>
                  <a:lnTo>
                    <a:pt x="165439" y="19372"/>
                  </a:lnTo>
                  <a:lnTo>
                    <a:pt x="163347" y="17917"/>
                  </a:lnTo>
                  <a:lnTo>
                    <a:pt x="161255" y="16553"/>
                  </a:lnTo>
                  <a:lnTo>
                    <a:pt x="159163" y="15189"/>
                  </a:lnTo>
                  <a:lnTo>
                    <a:pt x="156981" y="13915"/>
                  </a:lnTo>
                  <a:lnTo>
                    <a:pt x="154707" y="12642"/>
                  </a:lnTo>
                  <a:lnTo>
                    <a:pt x="152524" y="11460"/>
                  </a:lnTo>
                  <a:lnTo>
                    <a:pt x="150250" y="10368"/>
                  </a:lnTo>
                  <a:lnTo>
                    <a:pt x="147886" y="9277"/>
                  </a:lnTo>
                  <a:lnTo>
                    <a:pt x="145612" y="8276"/>
                  </a:lnTo>
                  <a:lnTo>
                    <a:pt x="143247" y="7276"/>
                  </a:lnTo>
                  <a:lnTo>
                    <a:pt x="140791" y="6367"/>
                  </a:lnTo>
                  <a:lnTo>
                    <a:pt x="138427" y="5548"/>
                  </a:lnTo>
                  <a:lnTo>
                    <a:pt x="135971" y="4729"/>
                  </a:lnTo>
                  <a:lnTo>
                    <a:pt x="133515" y="4002"/>
                  </a:lnTo>
                  <a:lnTo>
                    <a:pt x="130969" y="3365"/>
                  </a:lnTo>
                  <a:lnTo>
                    <a:pt x="128422" y="2729"/>
                  </a:lnTo>
                  <a:lnTo>
                    <a:pt x="125876" y="2183"/>
                  </a:lnTo>
                  <a:lnTo>
                    <a:pt x="123329" y="1637"/>
                  </a:lnTo>
                  <a:lnTo>
                    <a:pt x="120782" y="1273"/>
                  </a:lnTo>
                  <a:lnTo>
                    <a:pt x="118145" y="910"/>
                  </a:lnTo>
                  <a:lnTo>
                    <a:pt x="115507" y="546"/>
                  </a:lnTo>
                  <a:lnTo>
                    <a:pt x="112870" y="364"/>
                  </a:lnTo>
                  <a:lnTo>
                    <a:pt x="110141" y="182"/>
                  </a:lnTo>
                  <a:lnTo>
                    <a:pt x="107504" y="91"/>
                  </a:lnTo>
                  <a:lnTo>
                    <a:pt x="104775" y="0"/>
                  </a:lnTo>
                  <a:close/>
                </a:path>
              </a:pathLst>
            </a:custGeom>
            <a:solidFill>
              <a:srgbClr val="CB2233">
                <a:alpha val="65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47"/>
            <p:cNvSpPr/>
            <p:nvPr/>
          </p:nvSpPr>
          <p:spPr>
            <a:xfrm>
              <a:off x="1629450" y="676950"/>
              <a:ext cx="4361100" cy="4361100"/>
            </a:xfrm>
            <a:custGeom>
              <a:rect b="b" l="l" r="r" t="t"/>
              <a:pathLst>
                <a:path extrusionOk="0" fill="none" h="174444" w="174444">
                  <a:moveTo>
                    <a:pt x="87222" y="0"/>
                  </a:moveTo>
                  <a:lnTo>
                    <a:pt x="87222" y="0"/>
                  </a:lnTo>
                  <a:lnTo>
                    <a:pt x="84948" y="91"/>
                  </a:lnTo>
                  <a:lnTo>
                    <a:pt x="82765" y="182"/>
                  </a:lnTo>
                  <a:lnTo>
                    <a:pt x="80492" y="273"/>
                  </a:lnTo>
                  <a:lnTo>
                    <a:pt x="78309" y="455"/>
                  </a:lnTo>
                  <a:lnTo>
                    <a:pt x="76126" y="728"/>
                  </a:lnTo>
                  <a:lnTo>
                    <a:pt x="73943" y="1001"/>
                  </a:lnTo>
                  <a:lnTo>
                    <a:pt x="71760" y="1365"/>
                  </a:lnTo>
                  <a:lnTo>
                    <a:pt x="69669" y="1819"/>
                  </a:lnTo>
                  <a:lnTo>
                    <a:pt x="65485" y="2729"/>
                  </a:lnTo>
                  <a:lnTo>
                    <a:pt x="61301" y="3911"/>
                  </a:lnTo>
                  <a:lnTo>
                    <a:pt x="57208" y="5276"/>
                  </a:lnTo>
                  <a:lnTo>
                    <a:pt x="53297" y="6913"/>
                  </a:lnTo>
                  <a:lnTo>
                    <a:pt x="49387" y="8641"/>
                  </a:lnTo>
                  <a:lnTo>
                    <a:pt x="45658" y="10551"/>
                  </a:lnTo>
                  <a:lnTo>
                    <a:pt x="42020" y="12643"/>
                  </a:lnTo>
                  <a:lnTo>
                    <a:pt x="38473" y="14916"/>
                  </a:lnTo>
                  <a:lnTo>
                    <a:pt x="35016" y="17372"/>
                  </a:lnTo>
                  <a:lnTo>
                    <a:pt x="31742" y="19919"/>
                  </a:lnTo>
                  <a:lnTo>
                    <a:pt x="28559" y="22647"/>
                  </a:lnTo>
                  <a:lnTo>
                    <a:pt x="25558" y="25558"/>
                  </a:lnTo>
                  <a:lnTo>
                    <a:pt x="22647" y="28559"/>
                  </a:lnTo>
                  <a:lnTo>
                    <a:pt x="19919" y="31742"/>
                  </a:lnTo>
                  <a:lnTo>
                    <a:pt x="17372" y="35107"/>
                  </a:lnTo>
                  <a:lnTo>
                    <a:pt x="14916" y="38473"/>
                  </a:lnTo>
                  <a:lnTo>
                    <a:pt x="12643" y="42020"/>
                  </a:lnTo>
                  <a:lnTo>
                    <a:pt x="10551" y="45658"/>
                  </a:lnTo>
                  <a:lnTo>
                    <a:pt x="8641" y="49478"/>
                  </a:lnTo>
                  <a:lnTo>
                    <a:pt x="6913" y="53297"/>
                  </a:lnTo>
                  <a:lnTo>
                    <a:pt x="5276" y="57299"/>
                  </a:lnTo>
                  <a:lnTo>
                    <a:pt x="3911" y="61301"/>
                  </a:lnTo>
                  <a:lnTo>
                    <a:pt x="2729" y="65485"/>
                  </a:lnTo>
                  <a:lnTo>
                    <a:pt x="1819" y="69669"/>
                  </a:lnTo>
                  <a:lnTo>
                    <a:pt x="1365" y="71851"/>
                  </a:lnTo>
                  <a:lnTo>
                    <a:pt x="1001" y="73943"/>
                  </a:lnTo>
                  <a:lnTo>
                    <a:pt x="728" y="76126"/>
                  </a:lnTo>
                  <a:lnTo>
                    <a:pt x="455" y="78309"/>
                  </a:lnTo>
                  <a:lnTo>
                    <a:pt x="273" y="80583"/>
                  </a:lnTo>
                  <a:lnTo>
                    <a:pt x="91" y="82765"/>
                  </a:lnTo>
                  <a:lnTo>
                    <a:pt x="0" y="85039"/>
                  </a:lnTo>
                  <a:lnTo>
                    <a:pt x="0" y="87222"/>
                  </a:lnTo>
                  <a:lnTo>
                    <a:pt x="0" y="87222"/>
                  </a:lnTo>
                  <a:lnTo>
                    <a:pt x="0" y="89496"/>
                  </a:lnTo>
                  <a:lnTo>
                    <a:pt x="91" y="91770"/>
                  </a:lnTo>
                  <a:lnTo>
                    <a:pt x="273" y="93952"/>
                  </a:lnTo>
                  <a:lnTo>
                    <a:pt x="455" y="96135"/>
                  </a:lnTo>
                  <a:lnTo>
                    <a:pt x="728" y="98318"/>
                  </a:lnTo>
                  <a:lnTo>
                    <a:pt x="1001" y="100501"/>
                  </a:lnTo>
                  <a:lnTo>
                    <a:pt x="1365" y="102684"/>
                  </a:lnTo>
                  <a:lnTo>
                    <a:pt x="1819" y="104866"/>
                  </a:lnTo>
                  <a:lnTo>
                    <a:pt x="2729" y="109050"/>
                  </a:lnTo>
                  <a:lnTo>
                    <a:pt x="3911" y="113234"/>
                  </a:lnTo>
                  <a:lnTo>
                    <a:pt x="5276" y="117236"/>
                  </a:lnTo>
                  <a:lnTo>
                    <a:pt x="6913" y="121238"/>
                  </a:lnTo>
                  <a:lnTo>
                    <a:pt x="8641" y="125057"/>
                  </a:lnTo>
                  <a:lnTo>
                    <a:pt x="10551" y="128786"/>
                  </a:lnTo>
                  <a:lnTo>
                    <a:pt x="12643" y="132515"/>
                  </a:lnTo>
                  <a:lnTo>
                    <a:pt x="14916" y="136062"/>
                  </a:lnTo>
                  <a:lnTo>
                    <a:pt x="17372" y="139428"/>
                  </a:lnTo>
                  <a:lnTo>
                    <a:pt x="19919" y="142702"/>
                  </a:lnTo>
                  <a:lnTo>
                    <a:pt x="22647" y="145885"/>
                  </a:lnTo>
                  <a:lnTo>
                    <a:pt x="25558" y="148886"/>
                  </a:lnTo>
                  <a:lnTo>
                    <a:pt x="28559" y="151797"/>
                  </a:lnTo>
                  <a:lnTo>
                    <a:pt x="31742" y="154525"/>
                  </a:lnTo>
                  <a:lnTo>
                    <a:pt x="35016" y="157163"/>
                  </a:lnTo>
                  <a:lnTo>
                    <a:pt x="38473" y="159619"/>
                  </a:lnTo>
                  <a:lnTo>
                    <a:pt x="42020" y="161892"/>
                  </a:lnTo>
                  <a:lnTo>
                    <a:pt x="45658" y="163984"/>
                  </a:lnTo>
                  <a:lnTo>
                    <a:pt x="49387" y="165894"/>
                  </a:lnTo>
                  <a:lnTo>
                    <a:pt x="53297" y="167622"/>
                  </a:lnTo>
                  <a:lnTo>
                    <a:pt x="57208" y="169168"/>
                  </a:lnTo>
                  <a:lnTo>
                    <a:pt x="61301" y="170533"/>
                  </a:lnTo>
                  <a:lnTo>
                    <a:pt x="65485" y="171715"/>
                  </a:lnTo>
                  <a:lnTo>
                    <a:pt x="69669" y="172715"/>
                  </a:lnTo>
                  <a:lnTo>
                    <a:pt x="71760" y="173079"/>
                  </a:lnTo>
                  <a:lnTo>
                    <a:pt x="73943" y="173443"/>
                  </a:lnTo>
                  <a:lnTo>
                    <a:pt x="76126" y="173807"/>
                  </a:lnTo>
                  <a:lnTo>
                    <a:pt x="78309" y="173989"/>
                  </a:lnTo>
                  <a:lnTo>
                    <a:pt x="80492" y="174262"/>
                  </a:lnTo>
                  <a:lnTo>
                    <a:pt x="82765" y="174353"/>
                  </a:lnTo>
                  <a:lnTo>
                    <a:pt x="84948" y="174444"/>
                  </a:lnTo>
                  <a:lnTo>
                    <a:pt x="87222" y="174444"/>
                  </a:lnTo>
                  <a:lnTo>
                    <a:pt x="87222" y="174444"/>
                  </a:lnTo>
                  <a:lnTo>
                    <a:pt x="89496" y="174444"/>
                  </a:lnTo>
                  <a:lnTo>
                    <a:pt x="91770" y="174353"/>
                  </a:lnTo>
                  <a:lnTo>
                    <a:pt x="93952" y="174262"/>
                  </a:lnTo>
                  <a:lnTo>
                    <a:pt x="96135" y="173989"/>
                  </a:lnTo>
                  <a:lnTo>
                    <a:pt x="98318" y="173807"/>
                  </a:lnTo>
                  <a:lnTo>
                    <a:pt x="100501" y="173443"/>
                  </a:lnTo>
                  <a:lnTo>
                    <a:pt x="102684" y="173079"/>
                  </a:lnTo>
                  <a:lnTo>
                    <a:pt x="104775" y="172715"/>
                  </a:lnTo>
                  <a:lnTo>
                    <a:pt x="109050" y="171715"/>
                  </a:lnTo>
                  <a:lnTo>
                    <a:pt x="113143" y="170533"/>
                  </a:lnTo>
                  <a:lnTo>
                    <a:pt x="117236" y="169168"/>
                  </a:lnTo>
                  <a:lnTo>
                    <a:pt x="121147" y="167622"/>
                  </a:lnTo>
                  <a:lnTo>
                    <a:pt x="125057" y="165894"/>
                  </a:lnTo>
                  <a:lnTo>
                    <a:pt x="128786" y="163984"/>
                  </a:lnTo>
                  <a:lnTo>
                    <a:pt x="132424" y="161892"/>
                  </a:lnTo>
                  <a:lnTo>
                    <a:pt x="135971" y="159619"/>
                  </a:lnTo>
                  <a:lnTo>
                    <a:pt x="139428" y="157163"/>
                  </a:lnTo>
                  <a:lnTo>
                    <a:pt x="142702" y="154525"/>
                  </a:lnTo>
                  <a:lnTo>
                    <a:pt x="145885" y="151797"/>
                  </a:lnTo>
                  <a:lnTo>
                    <a:pt x="148886" y="148886"/>
                  </a:lnTo>
                  <a:lnTo>
                    <a:pt x="151797" y="145885"/>
                  </a:lnTo>
                  <a:lnTo>
                    <a:pt x="154525" y="142702"/>
                  </a:lnTo>
                  <a:lnTo>
                    <a:pt x="157163" y="139428"/>
                  </a:lnTo>
                  <a:lnTo>
                    <a:pt x="159528" y="136062"/>
                  </a:lnTo>
                  <a:lnTo>
                    <a:pt x="161801" y="132515"/>
                  </a:lnTo>
                  <a:lnTo>
                    <a:pt x="163893" y="128786"/>
                  </a:lnTo>
                  <a:lnTo>
                    <a:pt x="165894" y="125057"/>
                  </a:lnTo>
                  <a:lnTo>
                    <a:pt x="167622" y="121238"/>
                  </a:lnTo>
                  <a:lnTo>
                    <a:pt x="169168" y="117236"/>
                  </a:lnTo>
                  <a:lnTo>
                    <a:pt x="170533" y="113234"/>
                  </a:lnTo>
                  <a:lnTo>
                    <a:pt x="171715" y="109050"/>
                  </a:lnTo>
                  <a:lnTo>
                    <a:pt x="172715" y="104866"/>
                  </a:lnTo>
                  <a:lnTo>
                    <a:pt x="173079" y="102684"/>
                  </a:lnTo>
                  <a:lnTo>
                    <a:pt x="173443" y="100501"/>
                  </a:lnTo>
                  <a:lnTo>
                    <a:pt x="173807" y="98318"/>
                  </a:lnTo>
                  <a:lnTo>
                    <a:pt x="173989" y="96135"/>
                  </a:lnTo>
                  <a:lnTo>
                    <a:pt x="174171" y="93952"/>
                  </a:lnTo>
                  <a:lnTo>
                    <a:pt x="174353" y="91770"/>
                  </a:lnTo>
                  <a:lnTo>
                    <a:pt x="174444" y="89496"/>
                  </a:lnTo>
                  <a:lnTo>
                    <a:pt x="174444" y="87222"/>
                  </a:lnTo>
                  <a:lnTo>
                    <a:pt x="174444" y="87222"/>
                  </a:lnTo>
                  <a:lnTo>
                    <a:pt x="174444" y="85039"/>
                  </a:lnTo>
                  <a:lnTo>
                    <a:pt x="174353" y="82765"/>
                  </a:lnTo>
                  <a:lnTo>
                    <a:pt x="174171" y="80583"/>
                  </a:lnTo>
                  <a:lnTo>
                    <a:pt x="173989" y="78309"/>
                  </a:lnTo>
                  <a:lnTo>
                    <a:pt x="173807" y="76126"/>
                  </a:lnTo>
                  <a:lnTo>
                    <a:pt x="173443" y="73943"/>
                  </a:lnTo>
                  <a:lnTo>
                    <a:pt x="173079" y="71851"/>
                  </a:lnTo>
                  <a:lnTo>
                    <a:pt x="172715" y="69669"/>
                  </a:lnTo>
                  <a:lnTo>
                    <a:pt x="171715" y="65485"/>
                  </a:lnTo>
                  <a:lnTo>
                    <a:pt x="170533" y="61301"/>
                  </a:lnTo>
                  <a:lnTo>
                    <a:pt x="169168" y="57299"/>
                  </a:lnTo>
                  <a:lnTo>
                    <a:pt x="167622" y="53297"/>
                  </a:lnTo>
                  <a:lnTo>
                    <a:pt x="165894" y="49478"/>
                  </a:lnTo>
                  <a:lnTo>
                    <a:pt x="163893" y="45658"/>
                  </a:lnTo>
                  <a:lnTo>
                    <a:pt x="161801" y="42020"/>
                  </a:lnTo>
                  <a:lnTo>
                    <a:pt x="159528" y="38473"/>
                  </a:lnTo>
                  <a:lnTo>
                    <a:pt x="157163" y="35107"/>
                  </a:lnTo>
                  <a:lnTo>
                    <a:pt x="154525" y="31742"/>
                  </a:lnTo>
                  <a:lnTo>
                    <a:pt x="151797" y="28559"/>
                  </a:lnTo>
                  <a:lnTo>
                    <a:pt x="148886" y="25558"/>
                  </a:lnTo>
                  <a:lnTo>
                    <a:pt x="145885" y="22647"/>
                  </a:lnTo>
                  <a:lnTo>
                    <a:pt x="142702" y="19919"/>
                  </a:lnTo>
                  <a:lnTo>
                    <a:pt x="139428" y="17372"/>
                  </a:lnTo>
                  <a:lnTo>
                    <a:pt x="135971" y="14916"/>
                  </a:lnTo>
                  <a:lnTo>
                    <a:pt x="132424" y="12643"/>
                  </a:lnTo>
                  <a:lnTo>
                    <a:pt x="128786" y="10551"/>
                  </a:lnTo>
                  <a:lnTo>
                    <a:pt x="125057" y="8641"/>
                  </a:lnTo>
                  <a:lnTo>
                    <a:pt x="121147" y="6913"/>
                  </a:lnTo>
                  <a:lnTo>
                    <a:pt x="117236" y="5276"/>
                  </a:lnTo>
                  <a:lnTo>
                    <a:pt x="113143" y="3911"/>
                  </a:lnTo>
                  <a:lnTo>
                    <a:pt x="109050" y="2729"/>
                  </a:lnTo>
                  <a:lnTo>
                    <a:pt x="104775" y="1819"/>
                  </a:lnTo>
                  <a:lnTo>
                    <a:pt x="102684" y="1365"/>
                  </a:lnTo>
                  <a:lnTo>
                    <a:pt x="100501" y="1001"/>
                  </a:lnTo>
                  <a:lnTo>
                    <a:pt x="98318" y="728"/>
                  </a:lnTo>
                  <a:lnTo>
                    <a:pt x="96135" y="455"/>
                  </a:lnTo>
                  <a:lnTo>
                    <a:pt x="93952" y="273"/>
                  </a:lnTo>
                  <a:lnTo>
                    <a:pt x="91770" y="182"/>
                  </a:lnTo>
                  <a:lnTo>
                    <a:pt x="89496" y="91"/>
                  </a:lnTo>
                  <a:lnTo>
                    <a:pt x="87222" y="0"/>
                  </a:lnTo>
                </a:path>
              </a:pathLst>
            </a:custGeom>
            <a:solidFill>
              <a:srgbClr val="CB2233">
                <a:alpha val="65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47"/>
            <p:cNvSpPr/>
            <p:nvPr/>
          </p:nvSpPr>
          <p:spPr>
            <a:xfrm>
              <a:off x="1190625" y="238125"/>
              <a:ext cx="5238750" cy="5238750"/>
            </a:xfrm>
            <a:custGeom>
              <a:rect b="b" l="l" r="r" t="t"/>
              <a:pathLst>
                <a:path extrusionOk="0" fill="none" h="209550" w="209550">
                  <a:moveTo>
                    <a:pt x="209550" y="104775"/>
                  </a:moveTo>
                  <a:lnTo>
                    <a:pt x="209550" y="104775"/>
                  </a:lnTo>
                  <a:lnTo>
                    <a:pt x="209550" y="107504"/>
                  </a:lnTo>
                  <a:lnTo>
                    <a:pt x="209459" y="110232"/>
                  </a:lnTo>
                  <a:lnTo>
                    <a:pt x="209277" y="112870"/>
                  </a:lnTo>
                  <a:lnTo>
                    <a:pt x="209004" y="115507"/>
                  </a:lnTo>
                  <a:lnTo>
                    <a:pt x="208731" y="118145"/>
                  </a:lnTo>
                  <a:lnTo>
                    <a:pt x="208368" y="120782"/>
                  </a:lnTo>
                  <a:lnTo>
                    <a:pt x="207913" y="123329"/>
                  </a:lnTo>
                  <a:lnTo>
                    <a:pt x="207458" y="125966"/>
                  </a:lnTo>
                  <a:lnTo>
                    <a:pt x="206912" y="128422"/>
                  </a:lnTo>
                  <a:lnTo>
                    <a:pt x="206276" y="130969"/>
                  </a:lnTo>
                  <a:lnTo>
                    <a:pt x="205548" y="133515"/>
                  </a:lnTo>
                  <a:lnTo>
                    <a:pt x="204821" y="135971"/>
                  </a:lnTo>
                  <a:lnTo>
                    <a:pt x="204093" y="138427"/>
                  </a:lnTo>
                  <a:lnTo>
                    <a:pt x="203183" y="140791"/>
                  </a:lnTo>
                  <a:lnTo>
                    <a:pt x="202274" y="143247"/>
                  </a:lnTo>
                  <a:lnTo>
                    <a:pt x="201364" y="145612"/>
                  </a:lnTo>
                  <a:lnTo>
                    <a:pt x="200273" y="147886"/>
                  </a:lnTo>
                  <a:lnTo>
                    <a:pt x="199273" y="150250"/>
                  </a:lnTo>
                  <a:lnTo>
                    <a:pt x="198090" y="152524"/>
                  </a:lnTo>
                  <a:lnTo>
                    <a:pt x="196908" y="154707"/>
                  </a:lnTo>
                  <a:lnTo>
                    <a:pt x="195726" y="156981"/>
                  </a:lnTo>
                  <a:lnTo>
                    <a:pt x="194361" y="159163"/>
                  </a:lnTo>
                  <a:lnTo>
                    <a:pt x="193088" y="161255"/>
                  </a:lnTo>
                  <a:lnTo>
                    <a:pt x="191633" y="163347"/>
                  </a:lnTo>
                  <a:lnTo>
                    <a:pt x="190268" y="165439"/>
                  </a:lnTo>
                  <a:lnTo>
                    <a:pt x="188722" y="167531"/>
                  </a:lnTo>
                  <a:lnTo>
                    <a:pt x="187176" y="169532"/>
                  </a:lnTo>
                  <a:lnTo>
                    <a:pt x="185630" y="171442"/>
                  </a:lnTo>
                  <a:lnTo>
                    <a:pt x="183993" y="173352"/>
                  </a:lnTo>
                  <a:lnTo>
                    <a:pt x="182356" y="175262"/>
                  </a:lnTo>
                  <a:lnTo>
                    <a:pt x="180628" y="177081"/>
                  </a:lnTo>
                  <a:lnTo>
                    <a:pt x="178900" y="178900"/>
                  </a:lnTo>
                  <a:lnTo>
                    <a:pt x="177081" y="180628"/>
                  </a:lnTo>
                  <a:lnTo>
                    <a:pt x="175262" y="182356"/>
                  </a:lnTo>
                  <a:lnTo>
                    <a:pt x="173352" y="183993"/>
                  </a:lnTo>
                  <a:lnTo>
                    <a:pt x="171442" y="185630"/>
                  </a:lnTo>
                  <a:lnTo>
                    <a:pt x="169441" y="187267"/>
                  </a:lnTo>
                  <a:lnTo>
                    <a:pt x="167440" y="188722"/>
                  </a:lnTo>
                  <a:lnTo>
                    <a:pt x="165439" y="190268"/>
                  </a:lnTo>
                  <a:lnTo>
                    <a:pt x="163347" y="191724"/>
                  </a:lnTo>
                  <a:lnTo>
                    <a:pt x="161255" y="193088"/>
                  </a:lnTo>
                  <a:lnTo>
                    <a:pt x="159163" y="194452"/>
                  </a:lnTo>
                  <a:lnTo>
                    <a:pt x="156981" y="195726"/>
                  </a:lnTo>
                  <a:lnTo>
                    <a:pt x="154707" y="196908"/>
                  </a:lnTo>
                  <a:lnTo>
                    <a:pt x="152524" y="198090"/>
                  </a:lnTo>
                  <a:lnTo>
                    <a:pt x="150250" y="199273"/>
                  </a:lnTo>
                  <a:lnTo>
                    <a:pt x="147886" y="200364"/>
                  </a:lnTo>
                  <a:lnTo>
                    <a:pt x="145612" y="201364"/>
                  </a:lnTo>
                  <a:lnTo>
                    <a:pt x="143247" y="202274"/>
                  </a:lnTo>
                  <a:lnTo>
                    <a:pt x="140791" y="203183"/>
                  </a:lnTo>
                  <a:lnTo>
                    <a:pt x="138427" y="204093"/>
                  </a:lnTo>
                  <a:lnTo>
                    <a:pt x="135971" y="204912"/>
                  </a:lnTo>
                  <a:lnTo>
                    <a:pt x="133515" y="205639"/>
                  </a:lnTo>
                  <a:lnTo>
                    <a:pt x="130969" y="206276"/>
                  </a:lnTo>
                  <a:lnTo>
                    <a:pt x="128422" y="206912"/>
                  </a:lnTo>
                  <a:lnTo>
                    <a:pt x="125876" y="207458"/>
                  </a:lnTo>
                  <a:lnTo>
                    <a:pt x="123329" y="207913"/>
                  </a:lnTo>
                  <a:lnTo>
                    <a:pt x="120782" y="208368"/>
                  </a:lnTo>
                  <a:lnTo>
                    <a:pt x="118145" y="208731"/>
                  </a:lnTo>
                  <a:lnTo>
                    <a:pt x="115507" y="209004"/>
                  </a:lnTo>
                  <a:lnTo>
                    <a:pt x="112870" y="209277"/>
                  </a:lnTo>
                  <a:lnTo>
                    <a:pt x="110141" y="209459"/>
                  </a:lnTo>
                  <a:lnTo>
                    <a:pt x="107504" y="209550"/>
                  </a:lnTo>
                  <a:lnTo>
                    <a:pt x="104775" y="209550"/>
                  </a:lnTo>
                  <a:lnTo>
                    <a:pt x="104775" y="209550"/>
                  </a:lnTo>
                  <a:lnTo>
                    <a:pt x="102046" y="209550"/>
                  </a:lnTo>
                  <a:lnTo>
                    <a:pt x="99409" y="209459"/>
                  </a:lnTo>
                  <a:lnTo>
                    <a:pt x="96771" y="209277"/>
                  </a:lnTo>
                  <a:lnTo>
                    <a:pt x="94043" y="209004"/>
                  </a:lnTo>
                  <a:lnTo>
                    <a:pt x="91405" y="208731"/>
                  </a:lnTo>
                  <a:lnTo>
                    <a:pt x="88859" y="208368"/>
                  </a:lnTo>
                  <a:lnTo>
                    <a:pt x="86221" y="207913"/>
                  </a:lnTo>
                  <a:lnTo>
                    <a:pt x="83674" y="207458"/>
                  </a:lnTo>
                  <a:lnTo>
                    <a:pt x="81128" y="206912"/>
                  </a:lnTo>
                  <a:lnTo>
                    <a:pt x="78581" y="206276"/>
                  </a:lnTo>
                  <a:lnTo>
                    <a:pt x="76126" y="205639"/>
                  </a:lnTo>
                  <a:lnTo>
                    <a:pt x="73670" y="204912"/>
                  </a:lnTo>
                  <a:lnTo>
                    <a:pt x="71214" y="204093"/>
                  </a:lnTo>
                  <a:lnTo>
                    <a:pt x="68759" y="203183"/>
                  </a:lnTo>
                  <a:lnTo>
                    <a:pt x="66394" y="202274"/>
                  </a:lnTo>
                  <a:lnTo>
                    <a:pt x="64029" y="201364"/>
                  </a:lnTo>
                  <a:lnTo>
                    <a:pt x="61664" y="200364"/>
                  </a:lnTo>
                  <a:lnTo>
                    <a:pt x="59391" y="199273"/>
                  </a:lnTo>
                  <a:lnTo>
                    <a:pt x="57117" y="198090"/>
                  </a:lnTo>
                  <a:lnTo>
                    <a:pt x="54843" y="196908"/>
                  </a:lnTo>
                  <a:lnTo>
                    <a:pt x="52660" y="195726"/>
                  </a:lnTo>
                  <a:lnTo>
                    <a:pt x="50478" y="194452"/>
                  </a:lnTo>
                  <a:lnTo>
                    <a:pt x="48295" y="193088"/>
                  </a:lnTo>
                  <a:lnTo>
                    <a:pt x="46203" y="191724"/>
                  </a:lnTo>
                  <a:lnTo>
                    <a:pt x="44111" y="190268"/>
                  </a:lnTo>
                  <a:lnTo>
                    <a:pt x="42110" y="188722"/>
                  </a:lnTo>
                  <a:lnTo>
                    <a:pt x="40109" y="187267"/>
                  </a:lnTo>
                  <a:lnTo>
                    <a:pt x="38108" y="185630"/>
                  </a:lnTo>
                  <a:lnTo>
                    <a:pt x="36198" y="183993"/>
                  </a:lnTo>
                  <a:lnTo>
                    <a:pt x="34379" y="182356"/>
                  </a:lnTo>
                  <a:lnTo>
                    <a:pt x="32469" y="180628"/>
                  </a:lnTo>
                  <a:lnTo>
                    <a:pt x="30741" y="178900"/>
                  </a:lnTo>
                  <a:lnTo>
                    <a:pt x="28922" y="177081"/>
                  </a:lnTo>
                  <a:lnTo>
                    <a:pt x="27194" y="175262"/>
                  </a:lnTo>
                  <a:lnTo>
                    <a:pt x="25557" y="173352"/>
                  </a:lnTo>
                  <a:lnTo>
                    <a:pt x="23920" y="171442"/>
                  </a:lnTo>
                  <a:lnTo>
                    <a:pt x="22374" y="169532"/>
                  </a:lnTo>
                  <a:lnTo>
                    <a:pt x="20828" y="167531"/>
                  </a:lnTo>
                  <a:lnTo>
                    <a:pt x="19372" y="165439"/>
                  </a:lnTo>
                  <a:lnTo>
                    <a:pt x="17917" y="163347"/>
                  </a:lnTo>
                  <a:lnTo>
                    <a:pt x="16553" y="161255"/>
                  </a:lnTo>
                  <a:lnTo>
                    <a:pt x="15189" y="159163"/>
                  </a:lnTo>
                  <a:lnTo>
                    <a:pt x="13915" y="156981"/>
                  </a:lnTo>
                  <a:lnTo>
                    <a:pt x="12642" y="154707"/>
                  </a:lnTo>
                  <a:lnTo>
                    <a:pt x="11460" y="152524"/>
                  </a:lnTo>
                  <a:lnTo>
                    <a:pt x="10368" y="150250"/>
                  </a:lnTo>
                  <a:lnTo>
                    <a:pt x="9277" y="147886"/>
                  </a:lnTo>
                  <a:lnTo>
                    <a:pt x="8276" y="145612"/>
                  </a:lnTo>
                  <a:lnTo>
                    <a:pt x="7276" y="143247"/>
                  </a:lnTo>
                  <a:lnTo>
                    <a:pt x="6367" y="140791"/>
                  </a:lnTo>
                  <a:lnTo>
                    <a:pt x="5548" y="138427"/>
                  </a:lnTo>
                  <a:lnTo>
                    <a:pt x="4729" y="135971"/>
                  </a:lnTo>
                  <a:lnTo>
                    <a:pt x="4002" y="133515"/>
                  </a:lnTo>
                  <a:lnTo>
                    <a:pt x="3274" y="130969"/>
                  </a:lnTo>
                  <a:lnTo>
                    <a:pt x="2729" y="128422"/>
                  </a:lnTo>
                  <a:lnTo>
                    <a:pt x="2183" y="125966"/>
                  </a:lnTo>
                  <a:lnTo>
                    <a:pt x="1637" y="123329"/>
                  </a:lnTo>
                  <a:lnTo>
                    <a:pt x="1182" y="120782"/>
                  </a:lnTo>
                  <a:lnTo>
                    <a:pt x="819" y="118145"/>
                  </a:lnTo>
                  <a:lnTo>
                    <a:pt x="546" y="115507"/>
                  </a:lnTo>
                  <a:lnTo>
                    <a:pt x="364" y="112870"/>
                  </a:lnTo>
                  <a:lnTo>
                    <a:pt x="182" y="110232"/>
                  </a:lnTo>
                  <a:lnTo>
                    <a:pt x="91" y="107504"/>
                  </a:lnTo>
                  <a:lnTo>
                    <a:pt x="0" y="104775"/>
                  </a:lnTo>
                  <a:lnTo>
                    <a:pt x="0" y="104775"/>
                  </a:lnTo>
                  <a:lnTo>
                    <a:pt x="91" y="102137"/>
                  </a:lnTo>
                  <a:lnTo>
                    <a:pt x="182" y="99409"/>
                  </a:lnTo>
                  <a:lnTo>
                    <a:pt x="364" y="96771"/>
                  </a:lnTo>
                  <a:lnTo>
                    <a:pt x="546" y="94134"/>
                  </a:lnTo>
                  <a:lnTo>
                    <a:pt x="819" y="91496"/>
                  </a:lnTo>
                  <a:lnTo>
                    <a:pt x="1182" y="88859"/>
                  </a:lnTo>
                  <a:lnTo>
                    <a:pt x="1637" y="86221"/>
                  </a:lnTo>
                  <a:lnTo>
                    <a:pt x="2183" y="83674"/>
                  </a:lnTo>
                  <a:lnTo>
                    <a:pt x="2729" y="81128"/>
                  </a:lnTo>
                  <a:lnTo>
                    <a:pt x="3274" y="78581"/>
                  </a:lnTo>
                  <a:lnTo>
                    <a:pt x="4002" y="76126"/>
                  </a:lnTo>
                  <a:lnTo>
                    <a:pt x="4729" y="73670"/>
                  </a:lnTo>
                  <a:lnTo>
                    <a:pt x="5548" y="71214"/>
                  </a:lnTo>
                  <a:lnTo>
                    <a:pt x="6367" y="68759"/>
                  </a:lnTo>
                  <a:lnTo>
                    <a:pt x="7276" y="66394"/>
                  </a:lnTo>
                  <a:lnTo>
                    <a:pt x="8276" y="64029"/>
                  </a:lnTo>
                  <a:lnTo>
                    <a:pt x="9277" y="61664"/>
                  </a:lnTo>
                  <a:lnTo>
                    <a:pt x="10368" y="59391"/>
                  </a:lnTo>
                  <a:lnTo>
                    <a:pt x="11460" y="57117"/>
                  </a:lnTo>
                  <a:lnTo>
                    <a:pt x="12642" y="54843"/>
                  </a:lnTo>
                  <a:lnTo>
                    <a:pt x="13915" y="52660"/>
                  </a:lnTo>
                  <a:lnTo>
                    <a:pt x="15189" y="50478"/>
                  </a:lnTo>
                  <a:lnTo>
                    <a:pt x="16553" y="48295"/>
                  </a:lnTo>
                  <a:lnTo>
                    <a:pt x="17917" y="46203"/>
                  </a:lnTo>
                  <a:lnTo>
                    <a:pt x="19372" y="44111"/>
                  </a:lnTo>
                  <a:lnTo>
                    <a:pt x="20828" y="42110"/>
                  </a:lnTo>
                  <a:lnTo>
                    <a:pt x="22374" y="40109"/>
                  </a:lnTo>
                  <a:lnTo>
                    <a:pt x="23920" y="38199"/>
                  </a:lnTo>
                  <a:lnTo>
                    <a:pt x="25557" y="36198"/>
                  </a:lnTo>
                  <a:lnTo>
                    <a:pt x="27194" y="34379"/>
                  </a:lnTo>
                  <a:lnTo>
                    <a:pt x="28922" y="32560"/>
                  </a:lnTo>
                  <a:lnTo>
                    <a:pt x="30741" y="30741"/>
                  </a:lnTo>
                  <a:lnTo>
                    <a:pt x="32469" y="28922"/>
                  </a:lnTo>
                  <a:lnTo>
                    <a:pt x="34379" y="27285"/>
                  </a:lnTo>
                  <a:lnTo>
                    <a:pt x="36198" y="25557"/>
                  </a:lnTo>
                  <a:lnTo>
                    <a:pt x="38108" y="23920"/>
                  </a:lnTo>
                  <a:lnTo>
                    <a:pt x="40109" y="22374"/>
                  </a:lnTo>
                  <a:lnTo>
                    <a:pt x="42110" y="20828"/>
                  </a:lnTo>
                  <a:lnTo>
                    <a:pt x="44111" y="19372"/>
                  </a:lnTo>
                  <a:lnTo>
                    <a:pt x="46203" y="17917"/>
                  </a:lnTo>
                  <a:lnTo>
                    <a:pt x="48295" y="16553"/>
                  </a:lnTo>
                  <a:lnTo>
                    <a:pt x="50478" y="15189"/>
                  </a:lnTo>
                  <a:lnTo>
                    <a:pt x="52660" y="13915"/>
                  </a:lnTo>
                  <a:lnTo>
                    <a:pt x="54843" y="12642"/>
                  </a:lnTo>
                  <a:lnTo>
                    <a:pt x="57117" y="11460"/>
                  </a:lnTo>
                  <a:lnTo>
                    <a:pt x="59391" y="10368"/>
                  </a:lnTo>
                  <a:lnTo>
                    <a:pt x="61664" y="9277"/>
                  </a:lnTo>
                  <a:lnTo>
                    <a:pt x="64029" y="8276"/>
                  </a:lnTo>
                  <a:lnTo>
                    <a:pt x="66394" y="7276"/>
                  </a:lnTo>
                  <a:lnTo>
                    <a:pt x="68759" y="6367"/>
                  </a:lnTo>
                  <a:lnTo>
                    <a:pt x="71214" y="5548"/>
                  </a:lnTo>
                  <a:lnTo>
                    <a:pt x="73670" y="4729"/>
                  </a:lnTo>
                  <a:lnTo>
                    <a:pt x="76126" y="4002"/>
                  </a:lnTo>
                  <a:lnTo>
                    <a:pt x="78581" y="3365"/>
                  </a:lnTo>
                  <a:lnTo>
                    <a:pt x="81128" y="2729"/>
                  </a:lnTo>
                  <a:lnTo>
                    <a:pt x="83674" y="2183"/>
                  </a:lnTo>
                  <a:lnTo>
                    <a:pt x="86221" y="1637"/>
                  </a:lnTo>
                  <a:lnTo>
                    <a:pt x="88859" y="1273"/>
                  </a:lnTo>
                  <a:lnTo>
                    <a:pt x="91405" y="910"/>
                  </a:lnTo>
                  <a:lnTo>
                    <a:pt x="94043" y="546"/>
                  </a:lnTo>
                  <a:lnTo>
                    <a:pt x="96771" y="364"/>
                  </a:lnTo>
                  <a:lnTo>
                    <a:pt x="99409" y="182"/>
                  </a:lnTo>
                  <a:lnTo>
                    <a:pt x="102046" y="91"/>
                  </a:lnTo>
                  <a:lnTo>
                    <a:pt x="104775" y="0"/>
                  </a:lnTo>
                  <a:lnTo>
                    <a:pt x="104775" y="0"/>
                  </a:lnTo>
                  <a:lnTo>
                    <a:pt x="107504" y="91"/>
                  </a:lnTo>
                  <a:lnTo>
                    <a:pt x="110141" y="182"/>
                  </a:lnTo>
                  <a:lnTo>
                    <a:pt x="112870" y="364"/>
                  </a:lnTo>
                  <a:lnTo>
                    <a:pt x="115507" y="546"/>
                  </a:lnTo>
                  <a:lnTo>
                    <a:pt x="118145" y="910"/>
                  </a:lnTo>
                  <a:lnTo>
                    <a:pt x="120782" y="1273"/>
                  </a:lnTo>
                  <a:lnTo>
                    <a:pt x="123329" y="1637"/>
                  </a:lnTo>
                  <a:lnTo>
                    <a:pt x="125876" y="2183"/>
                  </a:lnTo>
                  <a:lnTo>
                    <a:pt x="128422" y="2729"/>
                  </a:lnTo>
                  <a:lnTo>
                    <a:pt x="130969" y="3365"/>
                  </a:lnTo>
                  <a:lnTo>
                    <a:pt x="133515" y="4002"/>
                  </a:lnTo>
                  <a:lnTo>
                    <a:pt x="135971" y="4729"/>
                  </a:lnTo>
                  <a:lnTo>
                    <a:pt x="138427" y="5548"/>
                  </a:lnTo>
                  <a:lnTo>
                    <a:pt x="140791" y="6367"/>
                  </a:lnTo>
                  <a:lnTo>
                    <a:pt x="143247" y="7276"/>
                  </a:lnTo>
                  <a:lnTo>
                    <a:pt x="145612" y="8276"/>
                  </a:lnTo>
                  <a:lnTo>
                    <a:pt x="147886" y="9277"/>
                  </a:lnTo>
                  <a:lnTo>
                    <a:pt x="150250" y="10368"/>
                  </a:lnTo>
                  <a:lnTo>
                    <a:pt x="152524" y="11460"/>
                  </a:lnTo>
                  <a:lnTo>
                    <a:pt x="154707" y="12642"/>
                  </a:lnTo>
                  <a:lnTo>
                    <a:pt x="156981" y="13915"/>
                  </a:lnTo>
                  <a:lnTo>
                    <a:pt x="159163" y="15189"/>
                  </a:lnTo>
                  <a:lnTo>
                    <a:pt x="161255" y="16553"/>
                  </a:lnTo>
                  <a:lnTo>
                    <a:pt x="163347" y="17917"/>
                  </a:lnTo>
                  <a:lnTo>
                    <a:pt x="165439" y="19372"/>
                  </a:lnTo>
                  <a:lnTo>
                    <a:pt x="167440" y="20828"/>
                  </a:lnTo>
                  <a:lnTo>
                    <a:pt x="169441" y="22374"/>
                  </a:lnTo>
                  <a:lnTo>
                    <a:pt x="171442" y="23920"/>
                  </a:lnTo>
                  <a:lnTo>
                    <a:pt x="173352" y="25557"/>
                  </a:lnTo>
                  <a:lnTo>
                    <a:pt x="175262" y="27285"/>
                  </a:lnTo>
                  <a:lnTo>
                    <a:pt x="177081" y="28922"/>
                  </a:lnTo>
                  <a:lnTo>
                    <a:pt x="178900" y="30741"/>
                  </a:lnTo>
                  <a:lnTo>
                    <a:pt x="180628" y="32560"/>
                  </a:lnTo>
                  <a:lnTo>
                    <a:pt x="182356" y="34379"/>
                  </a:lnTo>
                  <a:lnTo>
                    <a:pt x="183993" y="36198"/>
                  </a:lnTo>
                  <a:lnTo>
                    <a:pt x="185630" y="38199"/>
                  </a:lnTo>
                  <a:lnTo>
                    <a:pt x="187176" y="40109"/>
                  </a:lnTo>
                  <a:lnTo>
                    <a:pt x="188722" y="42110"/>
                  </a:lnTo>
                  <a:lnTo>
                    <a:pt x="190268" y="44111"/>
                  </a:lnTo>
                  <a:lnTo>
                    <a:pt x="191633" y="46203"/>
                  </a:lnTo>
                  <a:lnTo>
                    <a:pt x="193088" y="48295"/>
                  </a:lnTo>
                  <a:lnTo>
                    <a:pt x="194361" y="50478"/>
                  </a:lnTo>
                  <a:lnTo>
                    <a:pt x="195726" y="52660"/>
                  </a:lnTo>
                  <a:lnTo>
                    <a:pt x="196908" y="54843"/>
                  </a:lnTo>
                  <a:lnTo>
                    <a:pt x="198090" y="57117"/>
                  </a:lnTo>
                  <a:lnTo>
                    <a:pt x="199273" y="59391"/>
                  </a:lnTo>
                  <a:lnTo>
                    <a:pt x="200273" y="61664"/>
                  </a:lnTo>
                  <a:lnTo>
                    <a:pt x="201364" y="64029"/>
                  </a:lnTo>
                  <a:lnTo>
                    <a:pt x="202274" y="66394"/>
                  </a:lnTo>
                  <a:lnTo>
                    <a:pt x="203183" y="68759"/>
                  </a:lnTo>
                  <a:lnTo>
                    <a:pt x="204093" y="71214"/>
                  </a:lnTo>
                  <a:lnTo>
                    <a:pt x="204821" y="73670"/>
                  </a:lnTo>
                  <a:lnTo>
                    <a:pt x="205548" y="76126"/>
                  </a:lnTo>
                  <a:lnTo>
                    <a:pt x="206276" y="78581"/>
                  </a:lnTo>
                  <a:lnTo>
                    <a:pt x="206912" y="81128"/>
                  </a:lnTo>
                  <a:lnTo>
                    <a:pt x="207458" y="83674"/>
                  </a:lnTo>
                  <a:lnTo>
                    <a:pt x="207913" y="86221"/>
                  </a:lnTo>
                  <a:lnTo>
                    <a:pt x="208368" y="88859"/>
                  </a:lnTo>
                  <a:lnTo>
                    <a:pt x="208731" y="91496"/>
                  </a:lnTo>
                  <a:lnTo>
                    <a:pt x="209004" y="94134"/>
                  </a:lnTo>
                  <a:lnTo>
                    <a:pt x="209277" y="96771"/>
                  </a:lnTo>
                  <a:lnTo>
                    <a:pt x="209459" y="99409"/>
                  </a:lnTo>
                  <a:lnTo>
                    <a:pt x="209550" y="102137"/>
                  </a:lnTo>
                  <a:lnTo>
                    <a:pt x="209550" y="104775"/>
                  </a:lnTo>
                </a:path>
              </a:pathLst>
            </a:custGeom>
            <a:solidFill>
              <a:srgbClr val="CB2233">
                <a:alpha val="65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19" name="Google Shape;619;p47"/>
          <p:cNvSpPr txBox="1"/>
          <p:nvPr/>
        </p:nvSpPr>
        <p:spPr>
          <a:xfrm>
            <a:off x="4906500" y="4870500"/>
            <a:ext cx="3780300" cy="196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500">
                <a:solidFill>
                  <a:srgbClr val="FFFFFF"/>
                </a:solidFill>
                <a:latin typeface="Roboto Light"/>
                <a:ea typeface="Roboto Light"/>
                <a:cs typeface="Roboto Light"/>
                <a:sym typeface="Roboto Light"/>
              </a:rPr>
              <a:t>© 8x8, Inc. All Rights Reserved.</a:t>
            </a:r>
            <a:endParaRPr sz="500">
              <a:solidFill>
                <a:srgbClr val="FFFFFF"/>
              </a:solidFill>
              <a:latin typeface="Roboto Light"/>
              <a:ea typeface="Roboto Light"/>
              <a:cs typeface="Roboto Light"/>
              <a:sym typeface="Roboto Light"/>
            </a:endParaRPr>
          </a:p>
        </p:txBody>
      </p:sp>
      <p:sp>
        <p:nvSpPr>
          <p:cNvPr id="620" name="Google Shape;620;p47"/>
          <p:cNvSpPr txBox="1"/>
          <p:nvPr>
            <p:ph type="title"/>
          </p:nvPr>
        </p:nvSpPr>
        <p:spPr>
          <a:xfrm>
            <a:off x="694944" y="1828800"/>
            <a:ext cx="7543800" cy="1238400"/>
          </a:xfrm>
          <a:prstGeom prst="rect">
            <a:avLst/>
          </a:prstGeom>
          <a:noFill/>
          <a:ln>
            <a:noFill/>
          </a:ln>
          <a:effectLst>
            <a:outerShdw blurRad="214313" rotWithShape="0" algn="bl" dir="5400000" dist="19050">
              <a:srgbClr val="000000">
                <a:alpha val="50000"/>
              </a:srgbClr>
            </a:outerShdw>
          </a:effectLst>
        </p:spPr>
        <p:txBody>
          <a:bodyPr anchorCtr="0" anchor="t" bIns="0" lIns="0" spcFirstLastPara="1" rIns="0" wrap="square" tIns="0">
            <a:noAutofit/>
          </a:bodyPr>
          <a:lstStyle>
            <a:lvl1pPr lvl="0" rtl="0" algn="l">
              <a:lnSpc>
                <a:spcPct val="90000"/>
              </a:lnSpc>
              <a:spcBef>
                <a:spcPts val="0"/>
              </a:spcBef>
              <a:spcAft>
                <a:spcPts val="0"/>
              </a:spcAft>
              <a:buClr>
                <a:schemeClr val="lt1"/>
              </a:buClr>
              <a:buSzPts val="4800"/>
              <a:buNone/>
              <a:defRPr sz="4800">
                <a:solidFill>
                  <a:schemeClr val="lt1"/>
                </a:solidFill>
              </a:defRPr>
            </a:lvl1pPr>
            <a:lvl2pPr lvl="1" rtl="0">
              <a:lnSpc>
                <a:spcPct val="80000"/>
              </a:lnSpc>
              <a:spcBef>
                <a:spcPts val="0"/>
              </a:spcBef>
              <a:spcAft>
                <a:spcPts val="0"/>
              </a:spcAft>
              <a:buClr>
                <a:schemeClr val="lt1"/>
              </a:buClr>
              <a:buSzPts val="4800"/>
              <a:buFont typeface="Roboto Slab"/>
              <a:buNone/>
              <a:defRPr sz="4800">
                <a:solidFill>
                  <a:schemeClr val="lt1"/>
                </a:solidFill>
                <a:latin typeface="Roboto Slab"/>
                <a:ea typeface="Roboto Slab"/>
                <a:cs typeface="Roboto Slab"/>
                <a:sym typeface="Roboto Slab"/>
              </a:defRPr>
            </a:lvl2pPr>
            <a:lvl3pPr lvl="2" rtl="0">
              <a:lnSpc>
                <a:spcPct val="80000"/>
              </a:lnSpc>
              <a:spcBef>
                <a:spcPts val="0"/>
              </a:spcBef>
              <a:spcAft>
                <a:spcPts val="0"/>
              </a:spcAft>
              <a:buClr>
                <a:schemeClr val="lt1"/>
              </a:buClr>
              <a:buSzPts val="4800"/>
              <a:buFont typeface="Roboto Slab"/>
              <a:buNone/>
              <a:defRPr sz="4800">
                <a:solidFill>
                  <a:schemeClr val="lt1"/>
                </a:solidFill>
                <a:latin typeface="Roboto Slab"/>
                <a:ea typeface="Roboto Slab"/>
                <a:cs typeface="Roboto Slab"/>
                <a:sym typeface="Roboto Slab"/>
              </a:defRPr>
            </a:lvl3pPr>
            <a:lvl4pPr lvl="3" rtl="0">
              <a:lnSpc>
                <a:spcPct val="80000"/>
              </a:lnSpc>
              <a:spcBef>
                <a:spcPts val="0"/>
              </a:spcBef>
              <a:spcAft>
                <a:spcPts val="0"/>
              </a:spcAft>
              <a:buClr>
                <a:schemeClr val="lt1"/>
              </a:buClr>
              <a:buSzPts val="4800"/>
              <a:buFont typeface="Roboto Slab"/>
              <a:buNone/>
              <a:defRPr sz="4800">
                <a:solidFill>
                  <a:schemeClr val="lt1"/>
                </a:solidFill>
                <a:latin typeface="Roboto Slab"/>
                <a:ea typeface="Roboto Slab"/>
                <a:cs typeface="Roboto Slab"/>
                <a:sym typeface="Roboto Slab"/>
              </a:defRPr>
            </a:lvl4pPr>
            <a:lvl5pPr lvl="4" rtl="0">
              <a:lnSpc>
                <a:spcPct val="80000"/>
              </a:lnSpc>
              <a:spcBef>
                <a:spcPts val="0"/>
              </a:spcBef>
              <a:spcAft>
                <a:spcPts val="0"/>
              </a:spcAft>
              <a:buClr>
                <a:schemeClr val="lt1"/>
              </a:buClr>
              <a:buSzPts val="4800"/>
              <a:buFont typeface="Roboto Slab"/>
              <a:buNone/>
              <a:defRPr sz="4800">
                <a:solidFill>
                  <a:schemeClr val="lt1"/>
                </a:solidFill>
                <a:latin typeface="Roboto Slab"/>
                <a:ea typeface="Roboto Slab"/>
                <a:cs typeface="Roboto Slab"/>
                <a:sym typeface="Roboto Slab"/>
              </a:defRPr>
            </a:lvl5pPr>
            <a:lvl6pPr lvl="5" rtl="0">
              <a:lnSpc>
                <a:spcPct val="80000"/>
              </a:lnSpc>
              <a:spcBef>
                <a:spcPts val="0"/>
              </a:spcBef>
              <a:spcAft>
                <a:spcPts val="0"/>
              </a:spcAft>
              <a:buClr>
                <a:schemeClr val="lt1"/>
              </a:buClr>
              <a:buSzPts val="4800"/>
              <a:buFont typeface="Roboto Slab"/>
              <a:buNone/>
              <a:defRPr sz="4800">
                <a:solidFill>
                  <a:schemeClr val="lt1"/>
                </a:solidFill>
                <a:latin typeface="Roboto Slab"/>
                <a:ea typeface="Roboto Slab"/>
                <a:cs typeface="Roboto Slab"/>
                <a:sym typeface="Roboto Slab"/>
              </a:defRPr>
            </a:lvl6pPr>
            <a:lvl7pPr lvl="6" rtl="0">
              <a:lnSpc>
                <a:spcPct val="80000"/>
              </a:lnSpc>
              <a:spcBef>
                <a:spcPts val="0"/>
              </a:spcBef>
              <a:spcAft>
                <a:spcPts val="0"/>
              </a:spcAft>
              <a:buClr>
                <a:schemeClr val="lt1"/>
              </a:buClr>
              <a:buSzPts val="4800"/>
              <a:buFont typeface="Roboto Slab"/>
              <a:buNone/>
              <a:defRPr sz="4800">
                <a:solidFill>
                  <a:schemeClr val="lt1"/>
                </a:solidFill>
                <a:latin typeface="Roboto Slab"/>
                <a:ea typeface="Roboto Slab"/>
                <a:cs typeface="Roboto Slab"/>
                <a:sym typeface="Roboto Slab"/>
              </a:defRPr>
            </a:lvl7pPr>
            <a:lvl8pPr lvl="7" rtl="0">
              <a:lnSpc>
                <a:spcPct val="80000"/>
              </a:lnSpc>
              <a:spcBef>
                <a:spcPts val="0"/>
              </a:spcBef>
              <a:spcAft>
                <a:spcPts val="0"/>
              </a:spcAft>
              <a:buClr>
                <a:schemeClr val="lt1"/>
              </a:buClr>
              <a:buSzPts val="4800"/>
              <a:buFont typeface="Roboto Slab"/>
              <a:buNone/>
              <a:defRPr sz="4800">
                <a:solidFill>
                  <a:schemeClr val="lt1"/>
                </a:solidFill>
                <a:latin typeface="Roboto Slab"/>
                <a:ea typeface="Roboto Slab"/>
                <a:cs typeface="Roboto Slab"/>
                <a:sym typeface="Roboto Slab"/>
              </a:defRPr>
            </a:lvl8pPr>
            <a:lvl9pPr lvl="8" rtl="0">
              <a:lnSpc>
                <a:spcPct val="80000"/>
              </a:lnSpc>
              <a:spcBef>
                <a:spcPts val="0"/>
              </a:spcBef>
              <a:spcAft>
                <a:spcPts val="0"/>
              </a:spcAft>
              <a:buClr>
                <a:schemeClr val="lt1"/>
              </a:buClr>
              <a:buSzPts val="4800"/>
              <a:buFont typeface="Roboto Slab"/>
              <a:buNone/>
              <a:defRPr sz="4800">
                <a:solidFill>
                  <a:schemeClr val="lt1"/>
                </a:solidFill>
                <a:latin typeface="Roboto Slab"/>
                <a:ea typeface="Roboto Slab"/>
                <a:cs typeface="Roboto Slab"/>
                <a:sym typeface="Roboto Slab"/>
              </a:defRPr>
            </a:lvl9pPr>
          </a:lstStyle>
          <a:p/>
        </p:txBody>
      </p:sp>
      <p:sp>
        <p:nvSpPr>
          <p:cNvPr id="621" name="Google Shape;621;p47"/>
          <p:cNvSpPr txBox="1"/>
          <p:nvPr>
            <p:ph idx="1" type="subTitle"/>
          </p:nvPr>
        </p:nvSpPr>
        <p:spPr>
          <a:xfrm>
            <a:off x="694944" y="3255264"/>
            <a:ext cx="7528800" cy="2307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None/>
              <a:defRPr sz="1600">
                <a:solidFill>
                  <a:schemeClr val="lt1"/>
                </a:solidFill>
                <a:latin typeface="Roboto Light"/>
                <a:ea typeface="Roboto Light"/>
                <a:cs typeface="Roboto Light"/>
                <a:sym typeface="Roboto Light"/>
              </a:defRPr>
            </a:lvl1pPr>
            <a:lvl2pPr lvl="1" rtl="0">
              <a:spcBef>
                <a:spcPts val="600"/>
              </a:spcBef>
              <a:spcAft>
                <a:spcPts val="0"/>
              </a:spcAft>
              <a:buNone/>
              <a:defRPr>
                <a:solidFill>
                  <a:schemeClr val="lt1"/>
                </a:solidFill>
              </a:defRPr>
            </a:lvl2pPr>
            <a:lvl3pPr lvl="2" rtl="0">
              <a:spcBef>
                <a:spcPts val="600"/>
              </a:spcBef>
              <a:spcAft>
                <a:spcPts val="0"/>
              </a:spcAft>
              <a:buNone/>
              <a:defRPr>
                <a:solidFill>
                  <a:schemeClr val="lt1"/>
                </a:solidFill>
              </a:defRPr>
            </a:lvl3pPr>
            <a:lvl4pPr lvl="3" rtl="0">
              <a:spcBef>
                <a:spcPts val="600"/>
              </a:spcBef>
              <a:spcAft>
                <a:spcPts val="0"/>
              </a:spcAft>
              <a:buNone/>
              <a:defRPr>
                <a:solidFill>
                  <a:schemeClr val="lt1"/>
                </a:solidFill>
              </a:defRPr>
            </a:lvl4pPr>
            <a:lvl5pPr lvl="4" rtl="0">
              <a:spcBef>
                <a:spcPts val="600"/>
              </a:spcBef>
              <a:spcAft>
                <a:spcPts val="0"/>
              </a:spcAft>
              <a:buNone/>
              <a:defRPr>
                <a:solidFill>
                  <a:schemeClr val="lt1"/>
                </a:solidFill>
              </a:defRPr>
            </a:lvl5pPr>
            <a:lvl6pPr lvl="5" rtl="0">
              <a:spcBef>
                <a:spcPts val="600"/>
              </a:spcBef>
              <a:spcAft>
                <a:spcPts val="0"/>
              </a:spcAft>
              <a:buNone/>
              <a:defRPr>
                <a:solidFill>
                  <a:schemeClr val="lt1"/>
                </a:solidFill>
              </a:defRPr>
            </a:lvl6pPr>
            <a:lvl7pPr lvl="6" rtl="0">
              <a:spcBef>
                <a:spcPts val="600"/>
              </a:spcBef>
              <a:spcAft>
                <a:spcPts val="0"/>
              </a:spcAft>
              <a:buNone/>
              <a:defRPr>
                <a:solidFill>
                  <a:schemeClr val="lt1"/>
                </a:solidFill>
              </a:defRPr>
            </a:lvl7pPr>
            <a:lvl8pPr lvl="7" rtl="0">
              <a:spcBef>
                <a:spcPts val="600"/>
              </a:spcBef>
              <a:spcAft>
                <a:spcPts val="0"/>
              </a:spcAft>
              <a:buNone/>
              <a:defRPr>
                <a:solidFill>
                  <a:schemeClr val="lt1"/>
                </a:solidFill>
              </a:defRPr>
            </a:lvl8pPr>
            <a:lvl9pPr lvl="8" rtl="0">
              <a:spcBef>
                <a:spcPts val="600"/>
              </a:spcBef>
              <a:spcAft>
                <a:spcPts val="600"/>
              </a:spcAft>
              <a:buNone/>
              <a:defRPr>
                <a:solidFill>
                  <a:schemeClr val="lt1"/>
                </a:solidFill>
              </a:defRPr>
            </a:lvl9pPr>
          </a:lstStyle>
          <a:p/>
        </p:txBody>
      </p:sp>
      <p:grpSp>
        <p:nvGrpSpPr>
          <p:cNvPr id="622" name="Google Shape;622;p47"/>
          <p:cNvGrpSpPr/>
          <p:nvPr/>
        </p:nvGrpSpPr>
        <p:grpSpPr>
          <a:xfrm>
            <a:off x="749631" y="1049086"/>
            <a:ext cx="608219" cy="608219"/>
            <a:chOff x="1190625" y="238125"/>
            <a:chExt cx="5238750" cy="5238750"/>
          </a:xfrm>
        </p:grpSpPr>
        <p:sp>
          <p:nvSpPr>
            <p:cNvPr id="623" name="Google Shape;623;p47"/>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rgbClr val="CB22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47"/>
            <p:cNvSpPr/>
            <p:nvPr/>
          </p:nvSpPr>
          <p:spPr>
            <a:xfrm>
              <a:off x="3288550" y="2633150"/>
              <a:ext cx="1048975" cy="964100"/>
            </a:xfrm>
            <a:custGeom>
              <a:rect b="b" l="l" r="r" t="t"/>
              <a:pathLst>
                <a:path extrusionOk="0" h="38564" w="41959">
                  <a:moveTo>
                    <a:pt x="0" y="0"/>
                  </a:moveTo>
                  <a:lnTo>
                    <a:pt x="12491" y="19282"/>
                  </a:lnTo>
                  <a:lnTo>
                    <a:pt x="0" y="38563"/>
                  </a:lnTo>
                  <a:lnTo>
                    <a:pt x="15644" y="38563"/>
                  </a:lnTo>
                  <a:lnTo>
                    <a:pt x="19888" y="30560"/>
                  </a:lnTo>
                  <a:lnTo>
                    <a:pt x="20494" y="29104"/>
                  </a:lnTo>
                  <a:lnTo>
                    <a:pt x="20858" y="28256"/>
                  </a:lnTo>
                  <a:lnTo>
                    <a:pt x="20979" y="28256"/>
                  </a:lnTo>
                  <a:lnTo>
                    <a:pt x="21343" y="29104"/>
                  </a:lnTo>
                  <a:lnTo>
                    <a:pt x="22071" y="30560"/>
                  </a:lnTo>
                  <a:lnTo>
                    <a:pt x="26315" y="38563"/>
                  </a:lnTo>
                  <a:lnTo>
                    <a:pt x="41959" y="38563"/>
                  </a:lnTo>
                  <a:lnTo>
                    <a:pt x="29468" y="19282"/>
                  </a:lnTo>
                  <a:lnTo>
                    <a:pt x="41959" y="0"/>
                  </a:lnTo>
                  <a:lnTo>
                    <a:pt x="26073" y="0"/>
                  </a:lnTo>
                  <a:lnTo>
                    <a:pt x="22313" y="6912"/>
                  </a:lnTo>
                  <a:lnTo>
                    <a:pt x="21464" y="8489"/>
                  </a:lnTo>
                  <a:lnTo>
                    <a:pt x="20979" y="9217"/>
                  </a:lnTo>
                  <a:lnTo>
                    <a:pt x="20858" y="9217"/>
                  </a:lnTo>
                  <a:lnTo>
                    <a:pt x="19524" y="6912"/>
                  </a:lnTo>
                  <a:lnTo>
                    <a:pt x="1588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47"/>
            <p:cNvSpPr/>
            <p:nvPr/>
          </p:nvSpPr>
          <p:spPr>
            <a:xfrm>
              <a:off x="1966725"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802"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618" y="40261"/>
                  </a:lnTo>
                  <a:lnTo>
                    <a:pt x="26679" y="41231"/>
                  </a:lnTo>
                  <a:lnTo>
                    <a:pt x="28498" y="42322"/>
                  </a:lnTo>
                  <a:lnTo>
                    <a:pt x="30075" y="43293"/>
                  </a:lnTo>
                  <a:lnTo>
                    <a:pt x="30681" y="43899"/>
                  </a:lnTo>
                  <a:lnTo>
                    <a:pt x="31166" y="44505"/>
                  </a:lnTo>
                  <a:lnTo>
                    <a:pt x="31651" y="45112"/>
                  </a:lnTo>
                  <a:lnTo>
                    <a:pt x="32015" y="45718"/>
                  </a:lnTo>
                  <a:lnTo>
                    <a:pt x="32136" y="46324"/>
                  </a:lnTo>
                  <a:lnTo>
                    <a:pt x="32258" y="47052"/>
                  </a:lnTo>
                  <a:lnTo>
                    <a:pt x="32258"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493" y="46082"/>
                  </a:lnTo>
                  <a:lnTo>
                    <a:pt x="16493" y="44748"/>
                  </a:lnTo>
                  <a:lnTo>
                    <a:pt x="16735" y="43535"/>
                  </a:lnTo>
                  <a:lnTo>
                    <a:pt x="17099" y="42444"/>
                  </a:lnTo>
                  <a:lnTo>
                    <a:pt x="17584" y="41352"/>
                  </a:lnTo>
                  <a:lnTo>
                    <a:pt x="18191" y="40382"/>
                  </a:lnTo>
                  <a:lnTo>
                    <a:pt x="18676" y="39533"/>
                  </a:lnTo>
                  <a:lnTo>
                    <a:pt x="19888" y="38078"/>
                  </a:lnTo>
                  <a:close/>
                  <a:moveTo>
                    <a:pt x="25224" y="0"/>
                  </a:moveTo>
                  <a:lnTo>
                    <a:pt x="22435" y="121"/>
                  </a:lnTo>
                  <a:lnTo>
                    <a:pt x="19767" y="485"/>
                  </a:lnTo>
                  <a:lnTo>
                    <a:pt x="17463" y="970"/>
                  </a:lnTo>
                  <a:lnTo>
                    <a:pt x="15280" y="1577"/>
                  </a:lnTo>
                  <a:lnTo>
                    <a:pt x="13219" y="2425"/>
                  </a:lnTo>
                  <a:lnTo>
                    <a:pt x="11400"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4" y="24617"/>
                  </a:lnTo>
                  <a:lnTo>
                    <a:pt x="4851" y="26194"/>
                  </a:lnTo>
                  <a:lnTo>
                    <a:pt x="5700" y="27649"/>
                  </a:lnTo>
                  <a:lnTo>
                    <a:pt x="6670" y="29104"/>
                  </a:lnTo>
                  <a:lnTo>
                    <a:pt x="7883" y="30317"/>
                  </a:lnTo>
                  <a:lnTo>
                    <a:pt x="9096" y="31530"/>
                  </a:lnTo>
                  <a:lnTo>
                    <a:pt x="8125" y="32257"/>
                  </a:lnTo>
                  <a:lnTo>
                    <a:pt x="6791" y="33470"/>
                  </a:lnTo>
                  <a:lnTo>
                    <a:pt x="5336" y="35046"/>
                  </a:lnTo>
                  <a:lnTo>
                    <a:pt x="3760" y="36865"/>
                  </a:lnTo>
                  <a:lnTo>
                    <a:pt x="3032" y="37957"/>
                  </a:lnTo>
                  <a:lnTo>
                    <a:pt x="2305" y="39170"/>
                  </a:lnTo>
                  <a:lnTo>
                    <a:pt x="1698" y="40382"/>
                  </a:lnTo>
                  <a:lnTo>
                    <a:pt x="1092" y="41595"/>
                  </a:lnTo>
                  <a:lnTo>
                    <a:pt x="728" y="43050"/>
                  </a:lnTo>
                  <a:lnTo>
                    <a:pt x="364"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2" y="62938"/>
                  </a:lnTo>
                  <a:lnTo>
                    <a:pt x="9581"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30" y="65242"/>
                  </a:lnTo>
                  <a:lnTo>
                    <a:pt x="39170" y="64151"/>
                  </a:lnTo>
                  <a:lnTo>
                    <a:pt x="40989" y="62938"/>
                  </a:lnTo>
                  <a:lnTo>
                    <a:pt x="42565" y="61604"/>
                  </a:lnTo>
                  <a:lnTo>
                    <a:pt x="44021" y="60149"/>
                  </a:lnTo>
                  <a:lnTo>
                    <a:pt x="45233" y="58572"/>
                  </a:lnTo>
                  <a:lnTo>
                    <a:pt x="46325" y="56875"/>
                  </a:lnTo>
                  <a:lnTo>
                    <a:pt x="47173" y="55177"/>
                  </a:lnTo>
                  <a:lnTo>
                    <a:pt x="47780" y="53479"/>
                  </a:lnTo>
                  <a:lnTo>
                    <a:pt x="48265" y="51539"/>
                  </a:lnTo>
                  <a:lnTo>
                    <a:pt x="48629" y="49720"/>
                  </a:lnTo>
                  <a:lnTo>
                    <a:pt x="48629" y="47901"/>
                  </a:lnTo>
                  <a:lnTo>
                    <a:pt x="48629" y="46688"/>
                  </a:lnTo>
                  <a:lnTo>
                    <a:pt x="48507" y="45475"/>
                  </a:lnTo>
                  <a:lnTo>
                    <a:pt x="48386" y="44384"/>
                  </a:lnTo>
                  <a:lnTo>
                    <a:pt x="48144" y="43293"/>
                  </a:lnTo>
                  <a:lnTo>
                    <a:pt x="47780" y="42322"/>
                  </a:lnTo>
                  <a:lnTo>
                    <a:pt x="47416" y="41352"/>
                  </a:lnTo>
                  <a:lnTo>
                    <a:pt x="46446" y="39533"/>
                  </a:lnTo>
                  <a:lnTo>
                    <a:pt x="45354" y="37957"/>
                  </a:lnTo>
                  <a:lnTo>
                    <a:pt x="44021"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5" y="12733"/>
                  </a:lnTo>
                  <a:lnTo>
                    <a:pt x="45597" y="10914"/>
                  </a:lnTo>
                  <a:lnTo>
                    <a:pt x="44748" y="9216"/>
                  </a:lnTo>
                  <a:lnTo>
                    <a:pt x="43535" y="7640"/>
                  </a:lnTo>
                  <a:lnTo>
                    <a:pt x="42323" y="6185"/>
                  </a:lnTo>
                  <a:lnTo>
                    <a:pt x="40868" y="4972"/>
                  </a:lnTo>
                  <a:lnTo>
                    <a:pt x="39291" y="3759"/>
                  </a:lnTo>
                  <a:lnTo>
                    <a:pt x="37593" y="2789"/>
                  </a:lnTo>
                  <a:lnTo>
                    <a:pt x="35774" y="1940"/>
                  </a:lnTo>
                  <a:lnTo>
                    <a:pt x="33834" y="1213"/>
                  </a:lnTo>
                  <a:lnTo>
                    <a:pt x="31772" y="728"/>
                  </a:lnTo>
                  <a:lnTo>
                    <a:pt x="29590" y="364"/>
                  </a:lnTo>
                  <a:lnTo>
                    <a:pt x="27407" y="121"/>
                  </a:lnTo>
                  <a:lnTo>
                    <a:pt x="2522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47"/>
            <p:cNvSpPr/>
            <p:nvPr/>
          </p:nvSpPr>
          <p:spPr>
            <a:xfrm>
              <a:off x="4437550"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681"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496" y="40261"/>
                  </a:lnTo>
                  <a:lnTo>
                    <a:pt x="26679" y="41231"/>
                  </a:lnTo>
                  <a:lnTo>
                    <a:pt x="28498" y="42322"/>
                  </a:lnTo>
                  <a:lnTo>
                    <a:pt x="30075" y="43293"/>
                  </a:lnTo>
                  <a:lnTo>
                    <a:pt x="30681" y="43899"/>
                  </a:lnTo>
                  <a:lnTo>
                    <a:pt x="31166" y="44505"/>
                  </a:lnTo>
                  <a:lnTo>
                    <a:pt x="31651" y="45112"/>
                  </a:lnTo>
                  <a:lnTo>
                    <a:pt x="32015" y="45718"/>
                  </a:lnTo>
                  <a:lnTo>
                    <a:pt x="32136" y="46324"/>
                  </a:lnTo>
                  <a:lnTo>
                    <a:pt x="32257" y="47052"/>
                  </a:lnTo>
                  <a:lnTo>
                    <a:pt x="32136"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371" y="46082"/>
                  </a:lnTo>
                  <a:lnTo>
                    <a:pt x="16493" y="44748"/>
                  </a:lnTo>
                  <a:lnTo>
                    <a:pt x="16735" y="43535"/>
                  </a:lnTo>
                  <a:lnTo>
                    <a:pt x="17099" y="42444"/>
                  </a:lnTo>
                  <a:lnTo>
                    <a:pt x="17584" y="41352"/>
                  </a:lnTo>
                  <a:lnTo>
                    <a:pt x="18190" y="40382"/>
                  </a:lnTo>
                  <a:lnTo>
                    <a:pt x="18676" y="39533"/>
                  </a:lnTo>
                  <a:lnTo>
                    <a:pt x="19888" y="38078"/>
                  </a:lnTo>
                  <a:close/>
                  <a:moveTo>
                    <a:pt x="25103" y="0"/>
                  </a:moveTo>
                  <a:lnTo>
                    <a:pt x="22435" y="121"/>
                  </a:lnTo>
                  <a:lnTo>
                    <a:pt x="19767" y="485"/>
                  </a:lnTo>
                  <a:lnTo>
                    <a:pt x="17463" y="970"/>
                  </a:lnTo>
                  <a:lnTo>
                    <a:pt x="15280" y="1577"/>
                  </a:lnTo>
                  <a:lnTo>
                    <a:pt x="13218" y="2425"/>
                  </a:lnTo>
                  <a:lnTo>
                    <a:pt x="11399"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3" y="24617"/>
                  </a:lnTo>
                  <a:lnTo>
                    <a:pt x="4851" y="26194"/>
                  </a:lnTo>
                  <a:lnTo>
                    <a:pt x="5700" y="27649"/>
                  </a:lnTo>
                  <a:lnTo>
                    <a:pt x="6670" y="29104"/>
                  </a:lnTo>
                  <a:lnTo>
                    <a:pt x="7883" y="30317"/>
                  </a:lnTo>
                  <a:lnTo>
                    <a:pt x="9095" y="31530"/>
                  </a:lnTo>
                  <a:lnTo>
                    <a:pt x="8125" y="32257"/>
                  </a:lnTo>
                  <a:lnTo>
                    <a:pt x="6791" y="33470"/>
                  </a:lnTo>
                  <a:lnTo>
                    <a:pt x="5336" y="35046"/>
                  </a:lnTo>
                  <a:lnTo>
                    <a:pt x="3760" y="36865"/>
                  </a:lnTo>
                  <a:lnTo>
                    <a:pt x="3032" y="37957"/>
                  </a:lnTo>
                  <a:lnTo>
                    <a:pt x="2304" y="39170"/>
                  </a:lnTo>
                  <a:lnTo>
                    <a:pt x="1698" y="40382"/>
                  </a:lnTo>
                  <a:lnTo>
                    <a:pt x="1092" y="41595"/>
                  </a:lnTo>
                  <a:lnTo>
                    <a:pt x="607" y="43050"/>
                  </a:lnTo>
                  <a:lnTo>
                    <a:pt x="243"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1" y="62938"/>
                  </a:lnTo>
                  <a:lnTo>
                    <a:pt x="9580"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29" y="65242"/>
                  </a:lnTo>
                  <a:lnTo>
                    <a:pt x="39170" y="64151"/>
                  </a:lnTo>
                  <a:lnTo>
                    <a:pt x="40989" y="62938"/>
                  </a:lnTo>
                  <a:lnTo>
                    <a:pt x="42565" y="61604"/>
                  </a:lnTo>
                  <a:lnTo>
                    <a:pt x="44020" y="60149"/>
                  </a:lnTo>
                  <a:lnTo>
                    <a:pt x="45233" y="58572"/>
                  </a:lnTo>
                  <a:lnTo>
                    <a:pt x="46324" y="56875"/>
                  </a:lnTo>
                  <a:lnTo>
                    <a:pt x="47173" y="55177"/>
                  </a:lnTo>
                  <a:lnTo>
                    <a:pt x="47780" y="53479"/>
                  </a:lnTo>
                  <a:lnTo>
                    <a:pt x="48265" y="51539"/>
                  </a:lnTo>
                  <a:lnTo>
                    <a:pt x="48629" y="49720"/>
                  </a:lnTo>
                  <a:lnTo>
                    <a:pt x="48629" y="47901"/>
                  </a:lnTo>
                  <a:lnTo>
                    <a:pt x="48629" y="46688"/>
                  </a:lnTo>
                  <a:lnTo>
                    <a:pt x="48507" y="45475"/>
                  </a:lnTo>
                  <a:lnTo>
                    <a:pt x="48386" y="44384"/>
                  </a:lnTo>
                  <a:lnTo>
                    <a:pt x="48022" y="43293"/>
                  </a:lnTo>
                  <a:lnTo>
                    <a:pt x="47780" y="42322"/>
                  </a:lnTo>
                  <a:lnTo>
                    <a:pt x="47416" y="41352"/>
                  </a:lnTo>
                  <a:lnTo>
                    <a:pt x="46446" y="39533"/>
                  </a:lnTo>
                  <a:lnTo>
                    <a:pt x="45354" y="37957"/>
                  </a:lnTo>
                  <a:lnTo>
                    <a:pt x="44020"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4" y="12733"/>
                  </a:lnTo>
                  <a:lnTo>
                    <a:pt x="45597" y="10914"/>
                  </a:lnTo>
                  <a:lnTo>
                    <a:pt x="44627" y="9216"/>
                  </a:lnTo>
                  <a:lnTo>
                    <a:pt x="43535" y="7640"/>
                  </a:lnTo>
                  <a:lnTo>
                    <a:pt x="42323" y="6185"/>
                  </a:lnTo>
                  <a:lnTo>
                    <a:pt x="40867" y="4972"/>
                  </a:lnTo>
                  <a:lnTo>
                    <a:pt x="39291" y="3759"/>
                  </a:lnTo>
                  <a:lnTo>
                    <a:pt x="37593" y="2789"/>
                  </a:lnTo>
                  <a:lnTo>
                    <a:pt x="35774" y="1940"/>
                  </a:lnTo>
                  <a:lnTo>
                    <a:pt x="33834" y="1213"/>
                  </a:lnTo>
                  <a:lnTo>
                    <a:pt x="31772" y="728"/>
                  </a:lnTo>
                  <a:lnTo>
                    <a:pt x="29590" y="364"/>
                  </a:lnTo>
                  <a:lnTo>
                    <a:pt x="27407" y="121"/>
                  </a:lnTo>
                  <a:lnTo>
                    <a:pt x="2510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Cover Slide 5: Open Brand w/Open Logo" showMasterSp="0">
  <p:cSld name="Cover Slide Option 1_1_1_1_2_1_1_2_1">
    <p:bg>
      <p:bgPr>
        <a:noFill/>
      </p:bgPr>
    </p:bg>
    <p:spTree>
      <p:nvGrpSpPr>
        <p:cNvPr id="627" name="Shape 627"/>
        <p:cNvGrpSpPr/>
        <p:nvPr/>
      </p:nvGrpSpPr>
      <p:grpSpPr>
        <a:xfrm>
          <a:off x="0" y="0"/>
          <a:ext cx="0" cy="0"/>
          <a:chOff x="0" y="0"/>
          <a:chExt cx="0" cy="0"/>
        </a:xfrm>
      </p:grpSpPr>
      <p:pic>
        <p:nvPicPr>
          <p:cNvPr id="628" name="Google Shape;628;p48"/>
          <p:cNvPicPr preferRelativeResize="0"/>
          <p:nvPr/>
        </p:nvPicPr>
        <p:blipFill rotWithShape="1">
          <a:blip r:embed="rId2">
            <a:alphaModFix/>
          </a:blip>
          <a:srcRect b="0" l="0" r="0" t="15718"/>
          <a:stretch/>
        </p:blipFill>
        <p:spPr>
          <a:xfrm>
            <a:off x="1" y="0"/>
            <a:ext cx="9144000" cy="5143498"/>
          </a:xfrm>
          <a:prstGeom prst="rect">
            <a:avLst/>
          </a:prstGeom>
          <a:noFill/>
          <a:ln>
            <a:noFill/>
          </a:ln>
        </p:spPr>
      </p:pic>
      <p:grpSp>
        <p:nvGrpSpPr>
          <p:cNvPr id="629" name="Google Shape;629;p48"/>
          <p:cNvGrpSpPr/>
          <p:nvPr/>
        </p:nvGrpSpPr>
        <p:grpSpPr>
          <a:xfrm>
            <a:off x="2346320" y="342891"/>
            <a:ext cx="4451366" cy="4451366"/>
            <a:chOff x="1190625" y="238125"/>
            <a:chExt cx="5238750" cy="5238750"/>
          </a:xfrm>
        </p:grpSpPr>
        <p:sp>
          <p:nvSpPr>
            <p:cNvPr id="630" name="Google Shape;630;p48"/>
            <p:cNvSpPr/>
            <p:nvPr/>
          </p:nvSpPr>
          <p:spPr>
            <a:xfrm>
              <a:off x="1190625" y="238125"/>
              <a:ext cx="5238750" cy="5238750"/>
            </a:xfrm>
            <a:custGeom>
              <a:rect b="b" l="l" r="r" t="t"/>
              <a:pathLst>
                <a:path extrusionOk="0" h="209550" w="209550">
                  <a:moveTo>
                    <a:pt x="104775" y="17553"/>
                  </a:moveTo>
                  <a:lnTo>
                    <a:pt x="107049" y="17644"/>
                  </a:lnTo>
                  <a:lnTo>
                    <a:pt x="109323" y="17735"/>
                  </a:lnTo>
                  <a:lnTo>
                    <a:pt x="111505" y="17826"/>
                  </a:lnTo>
                  <a:lnTo>
                    <a:pt x="113688" y="18008"/>
                  </a:lnTo>
                  <a:lnTo>
                    <a:pt x="115871" y="18281"/>
                  </a:lnTo>
                  <a:lnTo>
                    <a:pt x="118054" y="18554"/>
                  </a:lnTo>
                  <a:lnTo>
                    <a:pt x="120237" y="18918"/>
                  </a:lnTo>
                  <a:lnTo>
                    <a:pt x="122328" y="19372"/>
                  </a:lnTo>
                  <a:lnTo>
                    <a:pt x="126603" y="20282"/>
                  </a:lnTo>
                  <a:lnTo>
                    <a:pt x="130696" y="21464"/>
                  </a:lnTo>
                  <a:lnTo>
                    <a:pt x="134789" y="22829"/>
                  </a:lnTo>
                  <a:lnTo>
                    <a:pt x="138700" y="24466"/>
                  </a:lnTo>
                  <a:lnTo>
                    <a:pt x="142610" y="26194"/>
                  </a:lnTo>
                  <a:lnTo>
                    <a:pt x="146339" y="28104"/>
                  </a:lnTo>
                  <a:lnTo>
                    <a:pt x="149977" y="30196"/>
                  </a:lnTo>
                  <a:lnTo>
                    <a:pt x="153524" y="32469"/>
                  </a:lnTo>
                  <a:lnTo>
                    <a:pt x="156981" y="34925"/>
                  </a:lnTo>
                  <a:lnTo>
                    <a:pt x="160255" y="37472"/>
                  </a:lnTo>
                  <a:lnTo>
                    <a:pt x="163438" y="40200"/>
                  </a:lnTo>
                  <a:lnTo>
                    <a:pt x="166439" y="43111"/>
                  </a:lnTo>
                  <a:lnTo>
                    <a:pt x="169350" y="46112"/>
                  </a:lnTo>
                  <a:lnTo>
                    <a:pt x="172078" y="49295"/>
                  </a:lnTo>
                  <a:lnTo>
                    <a:pt x="174716" y="52660"/>
                  </a:lnTo>
                  <a:lnTo>
                    <a:pt x="177081" y="56026"/>
                  </a:lnTo>
                  <a:lnTo>
                    <a:pt x="179354" y="59573"/>
                  </a:lnTo>
                  <a:lnTo>
                    <a:pt x="181446" y="63211"/>
                  </a:lnTo>
                  <a:lnTo>
                    <a:pt x="183447" y="67031"/>
                  </a:lnTo>
                  <a:lnTo>
                    <a:pt x="185175" y="70850"/>
                  </a:lnTo>
                  <a:lnTo>
                    <a:pt x="186721" y="74852"/>
                  </a:lnTo>
                  <a:lnTo>
                    <a:pt x="188086" y="78854"/>
                  </a:lnTo>
                  <a:lnTo>
                    <a:pt x="189268" y="83038"/>
                  </a:lnTo>
                  <a:lnTo>
                    <a:pt x="190268" y="87222"/>
                  </a:lnTo>
                  <a:lnTo>
                    <a:pt x="190632" y="89404"/>
                  </a:lnTo>
                  <a:lnTo>
                    <a:pt x="190996" y="91496"/>
                  </a:lnTo>
                  <a:lnTo>
                    <a:pt x="191360" y="93679"/>
                  </a:lnTo>
                  <a:lnTo>
                    <a:pt x="191542" y="95862"/>
                  </a:lnTo>
                  <a:lnTo>
                    <a:pt x="191724" y="98136"/>
                  </a:lnTo>
                  <a:lnTo>
                    <a:pt x="191906" y="100318"/>
                  </a:lnTo>
                  <a:lnTo>
                    <a:pt x="191997" y="102592"/>
                  </a:lnTo>
                  <a:lnTo>
                    <a:pt x="191997" y="104775"/>
                  </a:lnTo>
                  <a:lnTo>
                    <a:pt x="191997" y="107049"/>
                  </a:lnTo>
                  <a:lnTo>
                    <a:pt x="191906" y="109323"/>
                  </a:lnTo>
                  <a:lnTo>
                    <a:pt x="191724" y="111505"/>
                  </a:lnTo>
                  <a:lnTo>
                    <a:pt x="191542" y="113688"/>
                  </a:lnTo>
                  <a:lnTo>
                    <a:pt x="191360" y="115871"/>
                  </a:lnTo>
                  <a:lnTo>
                    <a:pt x="190996" y="118054"/>
                  </a:lnTo>
                  <a:lnTo>
                    <a:pt x="190632" y="120237"/>
                  </a:lnTo>
                  <a:lnTo>
                    <a:pt x="190268" y="122419"/>
                  </a:lnTo>
                  <a:lnTo>
                    <a:pt x="189268" y="126603"/>
                  </a:lnTo>
                  <a:lnTo>
                    <a:pt x="188086" y="130787"/>
                  </a:lnTo>
                  <a:lnTo>
                    <a:pt x="186721" y="134789"/>
                  </a:lnTo>
                  <a:lnTo>
                    <a:pt x="185175" y="138791"/>
                  </a:lnTo>
                  <a:lnTo>
                    <a:pt x="183447" y="142610"/>
                  </a:lnTo>
                  <a:lnTo>
                    <a:pt x="181446" y="146339"/>
                  </a:lnTo>
                  <a:lnTo>
                    <a:pt x="179354" y="150068"/>
                  </a:lnTo>
                  <a:lnTo>
                    <a:pt x="177081" y="153615"/>
                  </a:lnTo>
                  <a:lnTo>
                    <a:pt x="174716" y="156981"/>
                  </a:lnTo>
                  <a:lnTo>
                    <a:pt x="172078" y="160255"/>
                  </a:lnTo>
                  <a:lnTo>
                    <a:pt x="169350" y="163438"/>
                  </a:lnTo>
                  <a:lnTo>
                    <a:pt x="166439" y="166439"/>
                  </a:lnTo>
                  <a:lnTo>
                    <a:pt x="163438" y="169350"/>
                  </a:lnTo>
                  <a:lnTo>
                    <a:pt x="160255" y="172078"/>
                  </a:lnTo>
                  <a:lnTo>
                    <a:pt x="156981" y="174716"/>
                  </a:lnTo>
                  <a:lnTo>
                    <a:pt x="153524" y="177172"/>
                  </a:lnTo>
                  <a:lnTo>
                    <a:pt x="149977" y="179445"/>
                  </a:lnTo>
                  <a:lnTo>
                    <a:pt x="146339" y="181537"/>
                  </a:lnTo>
                  <a:lnTo>
                    <a:pt x="142610" y="183447"/>
                  </a:lnTo>
                  <a:lnTo>
                    <a:pt x="138700" y="185175"/>
                  </a:lnTo>
                  <a:lnTo>
                    <a:pt x="134789" y="186721"/>
                  </a:lnTo>
                  <a:lnTo>
                    <a:pt x="130696" y="188086"/>
                  </a:lnTo>
                  <a:lnTo>
                    <a:pt x="126603" y="189268"/>
                  </a:lnTo>
                  <a:lnTo>
                    <a:pt x="122328" y="190268"/>
                  </a:lnTo>
                  <a:lnTo>
                    <a:pt x="120237" y="190632"/>
                  </a:lnTo>
                  <a:lnTo>
                    <a:pt x="118054" y="190996"/>
                  </a:lnTo>
                  <a:lnTo>
                    <a:pt x="115871" y="191360"/>
                  </a:lnTo>
                  <a:lnTo>
                    <a:pt x="113688" y="191542"/>
                  </a:lnTo>
                  <a:lnTo>
                    <a:pt x="111505" y="191815"/>
                  </a:lnTo>
                  <a:lnTo>
                    <a:pt x="109323" y="191906"/>
                  </a:lnTo>
                  <a:lnTo>
                    <a:pt x="107049" y="191997"/>
                  </a:lnTo>
                  <a:lnTo>
                    <a:pt x="102501" y="191997"/>
                  </a:lnTo>
                  <a:lnTo>
                    <a:pt x="100318" y="191906"/>
                  </a:lnTo>
                  <a:lnTo>
                    <a:pt x="98045" y="191815"/>
                  </a:lnTo>
                  <a:lnTo>
                    <a:pt x="95862" y="191542"/>
                  </a:lnTo>
                  <a:lnTo>
                    <a:pt x="93679" y="191360"/>
                  </a:lnTo>
                  <a:lnTo>
                    <a:pt x="91496" y="190996"/>
                  </a:lnTo>
                  <a:lnTo>
                    <a:pt x="89313" y="190632"/>
                  </a:lnTo>
                  <a:lnTo>
                    <a:pt x="87222" y="190268"/>
                  </a:lnTo>
                  <a:lnTo>
                    <a:pt x="83038" y="189268"/>
                  </a:lnTo>
                  <a:lnTo>
                    <a:pt x="78854" y="188086"/>
                  </a:lnTo>
                  <a:lnTo>
                    <a:pt x="74761" y="186721"/>
                  </a:lnTo>
                  <a:lnTo>
                    <a:pt x="70850" y="185175"/>
                  </a:lnTo>
                  <a:lnTo>
                    <a:pt x="66940" y="183447"/>
                  </a:lnTo>
                  <a:lnTo>
                    <a:pt x="63211" y="181537"/>
                  </a:lnTo>
                  <a:lnTo>
                    <a:pt x="59573" y="179445"/>
                  </a:lnTo>
                  <a:lnTo>
                    <a:pt x="56026" y="177172"/>
                  </a:lnTo>
                  <a:lnTo>
                    <a:pt x="52569" y="174716"/>
                  </a:lnTo>
                  <a:lnTo>
                    <a:pt x="49295" y="172078"/>
                  </a:lnTo>
                  <a:lnTo>
                    <a:pt x="46112" y="169350"/>
                  </a:lnTo>
                  <a:lnTo>
                    <a:pt x="43111" y="166439"/>
                  </a:lnTo>
                  <a:lnTo>
                    <a:pt x="40200" y="163438"/>
                  </a:lnTo>
                  <a:lnTo>
                    <a:pt x="37472" y="160255"/>
                  </a:lnTo>
                  <a:lnTo>
                    <a:pt x="34925" y="156981"/>
                  </a:lnTo>
                  <a:lnTo>
                    <a:pt x="32469" y="153615"/>
                  </a:lnTo>
                  <a:lnTo>
                    <a:pt x="30196" y="150068"/>
                  </a:lnTo>
                  <a:lnTo>
                    <a:pt x="28104" y="146339"/>
                  </a:lnTo>
                  <a:lnTo>
                    <a:pt x="26194" y="142610"/>
                  </a:lnTo>
                  <a:lnTo>
                    <a:pt x="24466" y="138791"/>
                  </a:lnTo>
                  <a:lnTo>
                    <a:pt x="22829" y="134789"/>
                  </a:lnTo>
                  <a:lnTo>
                    <a:pt x="21464" y="130787"/>
                  </a:lnTo>
                  <a:lnTo>
                    <a:pt x="20282" y="126603"/>
                  </a:lnTo>
                  <a:lnTo>
                    <a:pt x="19372" y="122419"/>
                  </a:lnTo>
                  <a:lnTo>
                    <a:pt x="18918" y="120237"/>
                  </a:lnTo>
                  <a:lnTo>
                    <a:pt x="18554" y="118054"/>
                  </a:lnTo>
                  <a:lnTo>
                    <a:pt x="18281" y="115871"/>
                  </a:lnTo>
                  <a:lnTo>
                    <a:pt x="18008" y="113688"/>
                  </a:lnTo>
                  <a:lnTo>
                    <a:pt x="17826" y="111505"/>
                  </a:lnTo>
                  <a:lnTo>
                    <a:pt x="17644" y="109323"/>
                  </a:lnTo>
                  <a:lnTo>
                    <a:pt x="17553" y="107049"/>
                  </a:lnTo>
                  <a:lnTo>
                    <a:pt x="17553" y="104775"/>
                  </a:lnTo>
                  <a:lnTo>
                    <a:pt x="17553" y="102592"/>
                  </a:lnTo>
                  <a:lnTo>
                    <a:pt x="17644" y="100318"/>
                  </a:lnTo>
                  <a:lnTo>
                    <a:pt x="17826" y="98136"/>
                  </a:lnTo>
                  <a:lnTo>
                    <a:pt x="18008" y="95862"/>
                  </a:lnTo>
                  <a:lnTo>
                    <a:pt x="18281" y="93679"/>
                  </a:lnTo>
                  <a:lnTo>
                    <a:pt x="18554" y="91496"/>
                  </a:lnTo>
                  <a:lnTo>
                    <a:pt x="18918" y="89404"/>
                  </a:lnTo>
                  <a:lnTo>
                    <a:pt x="19372" y="87222"/>
                  </a:lnTo>
                  <a:lnTo>
                    <a:pt x="20282" y="83038"/>
                  </a:lnTo>
                  <a:lnTo>
                    <a:pt x="21464" y="78854"/>
                  </a:lnTo>
                  <a:lnTo>
                    <a:pt x="22829" y="74852"/>
                  </a:lnTo>
                  <a:lnTo>
                    <a:pt x="24466" y="70850"/>
                  </a:lnTo>
                  <a:lnTo>
                    <a:pt x="26194" y="67031"/>
                  </a:lnTo>
                  <a:lnTo>
                    <a:pt x="28104" y="63211"/>
                  </a:lnTo>
                  <a:lnTo>
                    <a:pt x="30196" y="59573"/>
                  </a:lnTo>
                  <a:lnTo>
                    <a:pt x="32469" y="56026"/>
                  </a:lnTo>
                  <a:lnTo>
                    <a:pt x="34925" y="52660"/>
                  </a:lnTo>
                  <a:lnTo>
                    <a:pt x="37472" y="49295"/>
                  </a:lnTo>
                  <a:lnTo>
                    <a:pt x="40200" y="46112"/>
                  </a:lnTo>
                  <a:lnTo>
                    <a:pt x="43111" y="43111"/>
                  </a:lnTo>
                  <a:lnTo>
                    <a:pt x="46112" y="40200"/>
                  </a:lnTo>
                  <a:lnTo>
                    <a:pt x="49295" y="37472"/>
                  </a:lnTo>
                  <a:lnTo>
                    <a:pt x="52569" y="34925"/>
                  </a:lnTo>
                  <a:lnTo>
                    <a:pt x="56026" y="32469"/>
                  </a:lnTo>
                  <a:lnTo>
                    <a:pt x="59573" y="30196"/>
                  </a:lnTo>
                  <a:lnTo>
                    <a:pt x="63211" y="28104"/>
                  </a:lnTo>
                  <a:lnTo>
                    <a:pt x="66940" y="26194"/>
                  </a:lnTo>
                  <a:lnTo>
                    <a:pt x="70850" y="24466"/>
                  </a:lnTo>
                  <a:lnTo>
                    <a:pt x="74761" y="22829"/>
                  </a:lnTo>
                  <a:lnTo>
                    <a:pt x="78854" y="21464"/>
                  </a:lnTo>
                  <a:lnTo>
                    <a:pt x="83038" y="20282"/>
                  </a:lnTo>
                  <a:lnTo>
                    <a:pt x="87222" y="19372"/>
                  </a:lnTo>
                  <a:lnTo>
                    <a:pt x="89313" y="18918"/>
                  </a:lnTo>
                  <a:lnTo>
                    <a:pt x="91496" y="18554"/>
                  </a:lnTo>
                  <a:lnTo>
                    <a:pt x="93679" y="18281"/>
                  </a:lnTo>
                  <a:lnTo>
                    <a:pt x="95862" y="18008"/>
                  </a:lnTo>
                  <a:lnTo>
                    <a:pt x="98045" y="17826"/>
                  </a:lnTo>
                  <a:lnTo>
                    <a:pt x="100318" y="17735"/>
                  </a:lnTo>
                  <a:lnTo>
                    <a:pt x="102501" y="17644"/>
                  </a:lnTo>
                  <a:lnTo>
                    <a:pt x="104775" y="17553"/>
                  </a:lnTo>
                  <a:close/>
                  <a:moveTo>
                    <a:pt x="104775" y="0"/>
                  </a:moveTo>
                  <a:lnTo>
                    <a:pt x="102046" y="91"/>
                  </a:lnTo>
                  <a:lnTo>
                    <a:pt x="99409" y="182"/>
                  </a:lnTo>
                  <a:lnTo>
                    <a:pt x="96771" y="364"/>
                  </a:lnTo>
                  <a:lnTo>
                    <a:pt x="94043" y="546"/>
                  </a:lnTo>
                  <a:lnTo>
                    <a:pt x="91405" y="910"/>
                  </a:lnTo>
                  <a:lnTo>
                    <a:pt x="88859" y="1273"/>
                  </a:lnTo>
                  <a:lnTo>
                    <a:pt x="86221" y="1637"/>
                  </a:lnTo>
                  <a:lnTo>
                    <a:pt x="83674" y="2183"/>
                  </a:lnTo>
                  <a:lnTo>
                    <a:pt x="81128" y="2729"/>
                  </a:lnTo>
                  <a:lnTo>
                    <a:pt x="78581" y="3365"/>
                  </a:lnTo>
                  <a:lnTo>
                    <a:pt x="76126" y="4002"/>
                  </a:lnTo>
                  <a:lnTo>
                    <a:pt x="73670" y="4729"/>
                  </a:lnTo>
                  <a:lnTo>
                    <a:pt x="71214" y="5548"/>
                  </a:lnTo>
                  <a:lnTo>
                    <a:pt x="68759" y="6367"/>
                  </a:lnTo>
                  <a:lnTo>
                    <a:pt x="66394" y="7276"/>
                  </a:lnTo>
                  <a:lnTo>
                    <a:pt x="64029" y="8276"/>
                  </a:lnTo>
                  <a:lnTo>
                    <a:pt x="61664" y="9277"/>
                  </a:lnTo>
                  <a:lnTo>
                    <a:pt x="59391" y="10368"/>
                  </a:lnTo>
                  <a:lnTo>
                    <a:pt x="57117" y="11460"/>
                  </a:lnTo>
                  <a:lnTo>
                    <a:pt x="54843" y="12642"/>
                  </a:lnTo>
                  <a:lnTo>
                    <a:pt x="52660" y="13915"/>
                  </a:lnTo>
                  <a:lnTo>
                    <a:pt x="50478" y="15189"/>
                  </a:lnTo>
                  <a:lnTo>
                    <a:pt x="48295" y="16553"/>
                  </a:lnTo>
                  <a:lnTo>
                    <a:pt x="46203" y="17917"/>
                  </a:lnTo>
                  <a:lnTo>
                    <a:pt x="44111" y="19372"/>
                  </a:lnTo>
                  <a:lnTo>
                    <a:pt x="42110" y="20828"/>
                  </a:lnTo>
                  <a:lnTo>
                    <a:pt x="40109" y="22374"/>
                  </a:lnTo>
                  <a:lnTo>
                    <a:pt x="38108" y="23920"/>
                  </a:lnTo>
                  <a:lnTo>
                    <a:pt x="36198" y="25557"/>
                  </a:lnTo>
                  <a:lnTo>
                    <a:pt x="34379" y="27285"/>
                  </a:lnTo>
                  <a:lnTo>
                    <a:pt x="32469" y="28922"/>
                  </a:lnTo>
                  <a:lnTo>
                    <a:pt x="30741" y="30741"/>
                  </a:lnTo>
                  <a:lnTo>
                    <a:pt x="28922" y="32560"/>
                  </a:lnTo>
                  <a:lnTo>
                    <a:pt x="27194" y="34379"/>
                  </a:lnTo>
                  <a:lnTo>
                    <a:pt x="25557" y="36198"/>
                  </a:lnTo>
                  <a:lnTo>
                    <a:pt x="23920" y="38199"/>
                  </a:lnTo>
                  <a:lnTo>
                    <a:pt x="22374" y="40109"/>
                  </a:lnTo>
                  <a:lnTo>
                    <a:pt x="20828" y="42110"/>
                  </a:lnTo>
                  <a:lnTo>
                    <a:pt x="19372" y="44111"/>
                  </a:lnTo>
                  <a:lnTo>
                    <a:pt x="17917" y="46203"/>
                  </a:lnTo>
                  <a:lnTo>
                    <a:pt x="16553" y="48295"/>
                  </a:lnTo>
                  <a:lnTo>
                    <a:pt x="15189" y="50478"/>
                  </a:lnTo>
                  <a:lnTo>
                    <a:pt x="13915" y="52660"/>
                  </a:lnTo>
                  <a:lnTo>
                    <a:pt x="12642" y="54843"/>
                  </a:lnTo>
                  <a:lnTo>
                    <a:pt x="11460" y="57117"/>
                  </a:lnTo>
                  <a:lnTo>
                    <a:pt x="10368" y="59391"/>
                  </a:lnTo>
                  <a:lnTo>
                    <a:pt x="9277" y="61664"/>
                  </a:lnTo>
                  <a:lnTo>
                    <a:pt x="8276" y="64029"/>
                  </a:lnTo>
                  <a:lnTo>
                    <a:pt x="7276" y="66394"/>
                  </a:lnTo>
                  <a:lnTo>
                    <a:pt x="6367" y="68759"/>
                  </a:lnTo>
                  <a:lnTo>
                    <a:pt x="5548" y="71214"/>
                  </a:lnTo>
                  <a:lnTo>
                    <a:pt x="4729" y="73670"/>
                  </a:lnTo>
                  <a:lnTo>
                    <a:pt x="4002" y="76126"/>
                  </a:lnTo>
                  <a:lnTo>
                    <a:pt x="3274" y="78581"/>
                  </a:lnTo>
                  <a:lnTo>
                    <a:pt x="2729" y="81128"/>
                  </a:lnTo>
                  <a:lnTo>
                    <a:pt x="2183" y="83674"/>
                  </a:lnTo>
                  <a:lnTo>
                    <a:pt x="1637" y="86221"/>
                  </a:lnTo>
                  <a:lnTo>
                    <a:pt x="1182" y="88859"/>
                  </a:lnTo>
                  <a:lnTo>
                    <a:pt x="819" y="91496"/>
                  </a:lnTo>
                  <a:lnTo>
                    <a:pt x="546" y="94134"/>
                  </a:lnTo>
                  <a:lnTo>
                    <a:pt x="364" y="96771"/>
                  </a:lnTo>
                  <a:lnTo>
                    <a:pt x="182" y="99409"/>
                  </a:lnTo>
                  <a:lnTo>
                    <a:pt x="91" y="102137"/>
                  </a:lnTo>
                  <a:lnTo>
                    <a:pt x="0" y="104775"/>
                  </a:lnTo>
                  <a:lnTo>
                    <a:pt x="91" y="107504"/>
                  </a:lnTo>
                  <a:lnTo>
                    <a:pt x="182" y="110232"/>
                  </a:lnTo>
                  <a:lnTo>
                    <a:pt x="364" y="112870"/>
                  </a:lnTo>
                  <a:lnTo>
                    <a:pt x="546" y="115507"/>
                  </a:lnTo>
                  <a:lnTo>
                    <a:pt x="819" y="118145"/>
                  </a:lnTo>
                  <a:lnTo>
                    <a:pt x="1182" y="120782"/>
                  </a:lnTo>
                  <a:lnTo>
                    <a:pt x="1637" y="123329"/>
                  </a:lnTo>
                  <a:lnTo>
                    <a:pt x="2183" y="125966"/>
                  </a:lnTo>
                  <a:lnTo>
                    <a:pt x="2729" y="128422"/>
                  </a:lnTo>
                  <a:lnTo>
                    <a:pt x="3274" y="130969"/>
                  </a:lnTo>
                  <a:lnTo>
                    <a:pt x="4002" y="133515"/>
                  </a:lnTo>
                  <a:lnTo>
                    <a:pt x="4729" y="135971"/>
                  </a:lnTo>
                  <a:lnTo>
                    <a:pt x="5548" y="138427"/>
                  </a:lnTo>
                  <a:lnTo>
                    <a:pt x="6367" y="140791"/>
                  </a:lnTo>
                  <a:lnTo>
                    <a:pt x="7276" y="143247"/>
                  </a:lnTo>
                  <a:lnTo>
                    <a:pt x="8276" y="145612"/>
                  </a:lnTo>
                  <a:lnTo>
                    <a:pt x="9277" y="147886"/>
                  </a:lnTo>
                  <a:lnTo>
                    <a:pt x="10368" y="150250"/>
                  </a:lnTo>
                  <a:lnTo>
                    <a:pt x="11460" y="152524"/>
                  </a:lnTo>
                  <a:lnTo>
                    <a:pt x="12642" y="154707"/>
                  </a:lnTo>
                  <a:lnTo>
                    <a:pt x="13915" y="156981"/>
                  </a:lnTo>
                  <a:lnTo>
                    <a:pt x="15189" y="159163"/>
                  </a:lnTo>
                  <a:lnTo>
                    <a:pt x="16553" y="161255"/>
                  </a:lnTo>
                  <a:lnTo>
                    <a:pt x="17917" y="163347"/>
                  </a:lnTo>
                  <a:lnTo>
                    <a:pt x="19372" y="165439"/>
                  </a:lnTo>
                  <a:lnTo>
                    <a:pt x="20828" y="167531"/>
                  </a:lnTo>
                  <a:lnTo>
                    <a:pt x="22374" y="169532"/>
                  </a:lnTo>
                  <a:lnTo>
                    <a:pt x="23920" y="171442"/>
                  </a:lnTo>
                  <a:lnTo>
                    <a:pt x="25557" y="173352"/>
                  </a:lnTo>
                  <a:lnTo>
                    <a:pt x="27194" y="175262"/>
                  </a:lnTo>
                  <a:lnTo>
                    <a:pt x="28922" y="177081"/>
                  </a:lnTo>
                  <a:lnTo>
                    <a:pt x="30741" y="178900"/>
                  </a:lnTo>
                  <a:lnTo>
                    <a:pt x="32469" y="180628"/>
                  </a:lnTo>
                  <a:lnTo>
                    <a:pt x="34379" y="182356"/>
                  </a:lnTo>
                  <a:lnTo>
                    <a:pt x="36198" y="183993"/>
                  </a:lnTo>
                  <a:lnTo>
                    <a:pt x="38108" y="185630"/>
                  </a:lnTo>
                  <a:lnTo>
                    <a:pt x="40109" y="187267"/>
                  </a:lnTo>
                  <a:lnTo>
                    <a:pt x="42110" y="188722"/>
                  </a:lnTo>
                  <a:lnTo>
                    <a:pt x="44111" y="190268"/>
                  </a:lnTo>
                  <a:lnTo>
                    <a:pt x="46203" y="191724"/>
                  </a:lnTo>
                  <a:lnTo>
                    <a:pt x="48295" y="193088"/>
                  </a:lnTo>
                  <a:lnTo>
                    <a:pt x="50478" y="194452"/>
                  </a:lnTo>
                  <a:lnTo>
                    <a:pt x="52660" y="195726"/>
                  </a:lnTo>
                  <a:lnTo>
                    <a:pt x="54843" y="196908"/>
                  </a:lnTo>
                  <a:lnTo>
                    <a:pt x="57117" y="198090"/>
                  </a:lnTo>
                  <a:lnTo>
                    <a:pt x="59391" y="199273"/>
                  </a:lnTo>
                  <a:lnTo>
                    <a:pt x="61664" y="200364"/>
                  </a:lnTo>
                  <a:lnTo>
                    <a:pt x="64029" y="201364"/>
                  </a:lnTo>
                  <a:lnTo>
                    <a:pt x="66394" y="202274"/>
                  </a:lnTo>
                  <a:lnTo>
                    <a:pt x="68759" y="203183"/>
                  </a:lnTo>
                  <a:lnTo>
                    <a:pt x="71214" y="204093"/>
                  </a:lnTo>
                  <a:lnTo>
                    <a:pt x="73670" y="204912"/>
                  </a:lnTo>
                  <a:lnTo>
                    <a:pt x="76126" y="205639"/>
                  </a:lnTo>
                  <a:lnTo>
                    <a:pt x="78581" y="206276"/>
                  </a:lnTo>
                  <a:lnTo>
                    <a:pt x="81128" y="206912"/>
                  </a:lnTo>
                  <a:lnTo>
                    <a:pt x="83674" y="207458"/>
                  </a:lnTo>
                  <a:lnTo>
                    <a:pt x="86221" y="207913"/>
                  </a:lnTo>
                  <a:lnTo>
                    <a:pt x="88859" y="208368"/>
                  </a:lnTo>
                  <a:lnTo>
                    <a:pt x="91405" y="208731"/>
                  </a:lnTo>
                  <a:lnTo>
                    <a:pt x="94043" y="209004"/>
                  </a:lnTo>
                  <a:lnTo>
                    <a:pt x="96771" y="209277"/>
                  </a:lnTo>
                  <a:lnTo>
                    <a:pt x="99409" y="209459"/>
                  </a:lnTo>
                  <a:lnTo>
                    <a:pt x="102046" y="209550"/>
                  </a:lnTo>
                  <a:lnTo>
                    <a:pt x="107504" y="209550"/>
                  </a:lnTo>
                  <a:lnTo>
                    <a:pt x="110141" y="209459"/>
                  </a:lnTo>
                  <a:lnTo>
                    <a:pt x="112870" y="209277"/>
                  </a:lnTo>
                  <a:lnTo>
                    <a:pt x="115507" y="209004"/>
                  </a:lnTo>
                  <a:lnTo>
                    <a:pt x="118145" y="208731"/>
                  </a:lnTo>
                  <a:lnTo>
                    <a:pt x="120782" y="208368"/>
                  </a:lnTo>
                  <a:lnTo>
                    <a:pt x="123329" y="207913"/>
                  </a:lnTo>
                  <a:lnTo>
                    <a:pt x="125876" y="207458"/>
                  </a:lnTo>
                  <a:lnTo>
                    <a:pt x="128422" y="206912"/>
                  </a:lnTo>
                  <a:lnTo>
                    <a:pt x="130969" y="206276"/>
                  </a:lnTo>
                  <a:lnTo>
                    <a:pt x="133515" y="205639"/>
                  </a:lnTo>
                  <a:lnTo>
                    <a:pt x="135971" y="204912"/>
                  </a:lnTo>
                  <a:lnTo>
                    <a:pt x="138427" y="204093"/>
                  </a:lnTo>
                  <a:lnTo>
                    <a:pt x="140791" y="203183"/>
                  </a:lnTo>
                  <a:lnTo>
                    <a:pt x="143247" y="202274"/>
                  </a:lnTo>
                  <a:lnTo>
                    <a:pt x="145612" y="201364"/>
                  </a:lnTo>
                  <a:lnTo>
                    <a:pt x="147886" y="200364"/>
                  </a:lnTo>
                  <a:lnTo>
                    <a:pt x="150250" y="199273"/>
                  </a:lnTo>
                  <a:lnTo>
                    <a:pt x="152524" y="198090"/>
                  </a:lnTo>
                  <a:lnTo>
                    <a:pt x="154707" y="196908"/>
                  </a:lnTo>
                  <a:lnTo>
                    <a:pt x="156981" y="195726"/>
                  </a:lnTo>
                  <a:lnTo>
                    <a:pt x="159163" y="194452"/>
                  </a:lnTo>
                  <a:lnTo>
                    <a:pt x="161255" y="193088"/>
                  </a:lnTo>
                  <a:lnTo>
                    <a:pt x="163347" y="191724"/>
                  </a:lnTo>
                  <a:lnTo>
                    <a:pt x="165439" y="190268"/>
                  </a:lnTo>
                  <a:lnTo>
                    <a:pt x="167440" y="188722"/>
                  </a:lnTo>
                  <a:lnTo>
                    <a:pt x="169441" y="187267"/>
                  </a:lnTo>
                  <a:lnTo>
                    <a:pt x="171442" y="185630"/>
                  </a:lnTo>
                  <a:lnTo>
                    <a:pt x="173352" y="183993"/>
                  </a:lnTo>
                  <a:lnTo>
                    <a:pt x="175262" y="182356"/>
                  </a:lnTo>
                  <a:lnTo>
                    <a:pt x="177081" y="180628"/>
                  </a:lnTo>
                  <a:lnTo>
                    <a:pt x="178900" y="178900"/>
                  </a:lnTo>
                  <a:lnTo>
                    <a:pt x="180628" y="177081"/>
                  </a:lnTo>
                  <a:lnTo>
                    <a:pt x="182356" y="175262"/>
                  </a:lnTo>
                  <a:lnTo>
                    <a:pt x="183993" y="173352"/>
                  </a:lnTo>
                  <a:lnTo>
                    <a:pt x="185630" y="171442"/>
                  </a:lnTo>
                  <a:lnTo>
                    <a:pt x="187176" y="169532"/>
                  </a:lnTo>
                  <a:lnTo>
                    <a:pt x="188722" y="167531"/>
                  </a:lnTo>
                  <a:lnTo>
                    <a:pt x="190268" y="165439"/>
                  </a:lnTo>
                  <a:lnTo>
                    <a:pt x="191633" y="163347"/>
                  </a:lnTo>
                  <a:lnTo>
                    <a:pt x="193088" y="161255"/>
                  </a:lnTo>
                  <a:lnTo>
                    <a:pt x="194361" y="159163"/>
                  </a:lnTo>
                  <a:lnTo>
                    <a:pt x="195726" y="156981"/>
                  </a:lnTo>
                  <a:lnTo>
                    <a:pt x="196908" y="154707"/>
                  </a:lnTo>
                  <a:lnTo>
                    <a:pt x="198090" y="152524"/>
                  </a:lnTo>
                  <a:lnTo>
                    <a:pt x="199273" y="150250"/>
                  </a:lnTo>
                  <a:lnTo>
                    <a:pt x="200273" y="147886"/>
                  </a:lnTo>
                  <a:lnTo>
                    <a:pt x="201364" y="145612"/>
                  </a:lnTo>
                  <a:lnTo>
                    <a:pt x="202274" y="143247"/>
                  </a:lnTo>
                  <a:lnTo>
                    <a:pt x="203183" y="140791"/>
                  </a:lnTo>
                  <a:lnTo>
                    <a:pt x="204093" y="138427"/>
                  </a:lnTo>
                  <a:lnTo>
                    <a:pt x="204821" y="135971"/>
                  </a:lnTo>
                  <a:lnTo>
                    <a:pt x="205548" y="133515"/>
                  </a:lnTo>
                  <a:lnTo>
                    <a:pt x="206276" y="130969"/>
                  </a:lnTo>
                  <a:lnTo>
                    <a:pt x="206912" y="128422"/>
                  </a:lnTo>
                  <a:lnTo>
                    <a:pt x="207458" y="125966"/>
                  </a:lnTo>
                  <a:lnTo>
                    <a:pt x="207913" y="123329"/>
                  </a:lnTo>
                  <a:lnTo>
                    <a:pt x="208368" y="120782"/>
                  </a:lnTo>
                  <a:lnTo>
                    <a:pt x="208731" y="118145"/>
                  </a:lnTo>
                  <a:lnTo>
                    <a:pt x="209004" y="115507"/>
                  </a:lnTo>
                  <a:lnTo>
                    <a:pt x="209277" y="112870"/>
                  </a:lnTo>
                  <a:lnTo>
                    <a:pt x="209459" y="110232"/>
                  </a:lnTo>
                  <a:lnTo>
                    <a:pt x="209550" y="107504"/>
                  </a:lnTo>
                  <a:lnTo>
                    <a:pt x="209550" y="104775"/>
                  </a:lnTo>
                  <a:lnTo>
                    <a:pt x="209550" y="102137"/>
                  </a:lnTo>
                  <a:lnTo>
                    <a:pt x="209459" y="99409"/>
                  </a:lnTo>
                  <a:lnTo>
                    <a:pt x="209277" y="96771"/>
                  </a:lnTo>
                  <a:lnTo>
                    <a:pt x="209004" y="94134"/>
                  </a:lnTo>
                  <a:lnTo>
                    <a:pt x="208731" y="91496"/>
                  </a:lnTo>
                  <a:lnTo>
                    <a:pt x="208368" y="88859"/>
                  </a:lnTo>
                  <a:lnTo>
                    <a:pt x="207913" y="86221"/>
                  </a:lnTo>
                  <a:lnTo>
                    <a:pt x="207458" y="83674"/>
                  </a:lnTo>
                  <a:lnTo>
                    <a:pt x="206912" y="81128"/>
                  </a:lnTo>
                  <a:lnTo>
                    <a:pt x="206276" y="78581"/>
                  </a:lnTo>
                  <a:lnTo>
                    <a:pt x="205548" y="76126"/>
                  </a:lnTo>
                  <a:lnTo>
                    <a:pt x="204821" y="73670"/>
                  </a:lnTo>
                  <a:lnTo>
                    <a:pt x="204093" y="71214"/>
                  </a:lnTo>
                  <a:lnTo>
                    <a:pt x="203183" y="68759"/>
                  </a:lnTo>
                  <a:lnTo>
                    <a:pt x="202274" y="66394"/>
                  </a:lnTo>
                  <a:lnTo>
                    <a:pt x="201364" y="64029"/>
                  </a:lnTo>
                  <a:lnTo>
                    <a:pt x="200273" y="61664"/>
                  </a:lnTo>
                  <a:lnTo>
                    <a:pt x="199273" y="59391"/>
                  </a:lnTo>
                  <a:lnTo>
                    <a:pt x="198090" y="57117"/>
                  </a:lnTo>
                  <a:lnTo>
                    <a:pt x="196908" y="54843"/>
                  </a:lnTo>
                  <a:lnTo>
                    <a:pt x="195726" y="52660"/>
                  </a:lnTo>
                  <a:lnTo>
                    <a:pt x="194361" y="50478"/>
                  </a:lnTo>
                  <a:lnTo>
                    <a:pt x="193088" y="48295"/>
                  </a:lnTo>
                  <a:lnTo>
                    <a:pt x="191633" y="46203"/>
                  </a:lnTo>
                  <a:lnTo>
                    <a:pt x="190268" y="44111"/>
                  </a:lnTo>
                  <a:lnTo>
                    <a:pt x="188722" y="42110"/>
                  </a:lnTo>
                  <a:lnTo>
                    <a:pt x="187176" y="40109"/>
                  </a:lnTo>
                  <a:lnTo>
                    <a:pt x="185630" y="38199"/>
                  </a:lnTo>
                  <a:lnTo>
                    <a:pt x="183993" y="36198"/>
                  </a:lnTo>
                  <a:lnTo>
                    <a:pt x="182356" y="34379"/>
                  </a:lnTo>
                  <a:lnTo>
                    <a:pt x="180628" y="32560"/>
                  </a:lnTo>
                  <a:lnTo>
                    <a:pt x="178900" y="30741"/>
                  </a:lnTo>
                  <a:lnTo>
                    <a:pt x="177081" y="28922"/>
                  </a:lnTo>
                  <a:lnTo>
                    <a:pt x="175262" y="27285"/>
                  </a:lnTo>
                  <a:lnTo>
                    <a:pt x="173352" y="25557"/>
                  </a:lnTo>
                  <a:lnTo>
                    <a:pt x="171442" y="23920"/>
                  </a:lnTo>
                  <a:lnTo>
                    <a:pt x="169441" y="22374"/>
                  </a:lnTo>
                  <a:lnTo>
                    <a:pt x="167440" y="20828"/>
                  </a:lnTo>
                  <a:lnTo>
                    <a:pt x="165439" y="19372"/>
                  </a:lnTo>
                  <a:lnTo>
                    <a:pt x="163347" y="17917"/>
                  </a:lnTo>
                  <a:lnTo>
                    <a:pt x="161255" y="16553"/>
                  </a:lnTo>
                  <a:lnTo>
                    <a:pt x="159163" y="15189"/>
                  </a:lnTo>
                  <a:lnTo>
                    <a:pt x="156981" y="13915"/>
                  </a:lnTo>
                  <a:lnTo>
                    <a:pt x="154707" y="12642"/>
                  </a:lnTo>
                  <a:lnTo>
                    <a:pt x="152524" y="11460"/>
                  </a:lnTo>
                  <a:lnTo>
                    <a:pt x="150250" y="10368"/>
                  </a:lnTo>
                  <a:lnTo>
                    <a:pt x="147886" y="9277"/>
                  </a:lnTo>
                  <a:lnTo>
                    <a:pt x="145612" y="8276"/>
                  </a:lnTo>
                  <a:lnTo>
                    <a:pt x="143247" y="7276"/>
                  </a:lnTo>
                  <a:lnTo>
                    <a:pt x="140791" y="6367"/>
                  </a:lnTo>
                  <a:lnTo>
                    <a:pt x="138427" y="5548"/>
                  </a:lnTo>
                  <a:lnTo>
                    <a:pt x="135971" y="4729"/>
                  </a:lnTo>
                  <a:lnTo>
                    <a:pt x="133515" y="4002"/>
                  </a:lnTo>
                  <a:lnTo>
                    <a:pt x="130969" y="3365"/>
                  </a:lnTo>
                  <a:lnTo>
                    <a:pt x="128422" y="2729"/>
                  </a:lnTo>
                  <a:lnTo>
                    <a:pt x="125876" y="2183"/>
                  </a:lnTo>
                  <a:lnTo>
                    <a:pt x="123329" y="1637"/>
                  </a:lnTo>
                  <a:lnTo>
                    <a:pt x="120782" y="1273"/>
                  </a:lnTo>
                  <a:lnTo>
                    <a:pt x="118145" y="910"/>
                  </a:lnTo>
                  <a:lnTo>
                    <a:pt x="115507" y="546"/>
                  </a:lnTo>
                  <a:lnTo>
                    <a:pt x="112870" y="364"/>
                  </a:lnTo>
                  <a:lnTo>
                    <a:pt x="110141" y="182"/>
                  </a:lnTo>
                  <a:lnTo>
                    <a:pt x="107504" y="91"/>
                  </a:lnTo>
                  <a:lnTo>
                    <a:pt x="104775" y="0"/>
                  </a:lnTo>
                  <a:close/>
                </a:path>
              </a:pathLst>
            </a:custGeom>
            <a:solidFill>
              <a:srgbClr val="CB2233">
                <a:alpha val="65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48"/>
            <p:cNvSpPr/>
            <p:nvPr/>
          </p:nvSpPr>
          <p:spPr>
            <a:xfrm>
              <a:off x="1629450" y="676950"/>
              <a:ext cx="4361100" cy="4361100"/>
            </a:xfrm>
            <a:custGeom>
              <a:rect b="b" l="l" r="r" t="t"/>
              <a:pathLst>
                <a:path extrusionOk="0" fill="none" h="174444" w="174444">
                  <a:moveTo>
                    <a:pt x="87222" y="0"/>
                  </a:moveTo>
                  <a:lnTo>
                    <a:pt x="87222" y="0"/>
                  </a:lnTo>
                  <a:lnTo>
                    <a:pt x="84948" y="91"/>
                  </a:lnTo>
                  <a:lnTo>
                    <a:pt x="82765" y="182"/>
                  </a:lnTo>
                  <a:lnTo>
                    <a:pt x="80492" y="273"/>
                  </a:lnTo>
                  <a:lnTo>
                    <a:pt x="78309" y="455"/>
                  </a:lnTo>
                  <a:lnTo>
                    <a:pt x="76126" y="728"/>
                  </a:lnTo>
                  <a:lnTo>
                    <a:pt x="73943" y="1001"/>
                  </a:lnTo>
                  <a:lnTo>
                    <a:pt x="71760" y="1365"/>
                  </a:lnTo>
                  <a:lnTo>
                    <a:pt x="69669" y="1819"/>
                  </a:lnTo>
                  <a:lnTo>
                    <a:pt x="65485" y="2729"/>
                  </a:lnTo>
                  <a:lnTo>
                    <a:pt x="61301" y="3911"/>
                  </a:lnTo>
                  <a:lnTo>
                    <a:pt x="57208" y="5276"/>
                  </a:lnTo>
                  <a:lnTo>
                    <a:pt x="53297" y="6913"/>
                  </a:lnTo>
                  <a:lnTo>
                    <a:pt x="49387" y="8641"/>
                  </a:lnTo>
                  <a:lnTo>
                    <a:pt x="45658" y="10551"/>
                  </a:lnTo>
                  <a:lnTo>
                    <a:pt x="42020" y="12643"/>
                  </a:lnTo>
                  <a:lnTo>
                    <a:pt x="38473" y="14916"/>
                  </a:lnTo>
                  <a:lnTo>
                    <a:pt x="35016" y="17372"/>
                  </a:lnTo>
                  <a:lnTo>
                    <a:pt x="31742" y="19919"/>
                  </a:lnTo>
                  <a:lnTo>
                    <a:pt x="28559" y="22647"/>
                  </a:lnTo>
                  <a:lnTo>
                    <a:pt x="25558" y="25558"/>
                  </a:lnTo>
                  <a:lnTo>
                    <a:pt x="22647" y="28559"/>
                  </a:lnTo>
                  <a:lnTo>
                    <a:pt x="19919" y="31742"/>
                  </a:lnTo>
                  <a:lnTo>
                    <a:pt x="17372" y="35107"/>
                  </a:lnTo>
                  <a:lnTo>
                    <a:pt x="14916" y="38473"/>
                  </a:lnTo>
                  <a:lnTo>
                    <a:pt x="12643" y="42020"/>
                  </a:lnTo>
                  <a:lnTo>
                    <a:pt x="10551" y="45658"/>
                  </a:lnTo>
                  <a:lnTo>
                    <a:pt x="8641" y="49478"/>
                  </a:lnTo>
                  <a:lnTo>
                    <a:pt x="6913" y="53297"/>
                  </a:lnTo>
                  <a:lnTo>
                    <a:pt x="5276" y="57299"/>
                  </a:lnTo>
                  <a:lnTo>
                    <a:pt x="3911" y="61301"/>
                  </a:lnTo>
                  <a:lnTo>
                    <a:pt x="2729" y="65485"/>
                  </a:lnTo>
                  <a:lnTo>
                    <a:pt x="1819" y="69669"/>
                  </a:lnTo>
                  <a:lnTo>
                    <a:pt x="1365" y="71851"/>
                  </a:lnTo>
                  <a:lnTo>
                    <a:pt x="1001" y="73943"/>
                  </a:lnTo>
                  <a:lnTo>
                    <a:pt x="728" y="76126"/>
                  </a:lnTo>
                  <a:lnTo>
                    <a:pt x="455" y="78309"/>
                  </a:lnTo>
                  <a:lnTo>
                    <a:pt x="273" y="80583"/>
                  </a:lnTo>
                  <a:lnTo>
                    <a:pt x="91" y="82765"/>
                  </a:lnTo>
                  <a:lnTo>
                    <a:pt x="0" y="85039"/>
                  </a:lnTo>
                  <a:lnTo>
                    <a:pt x="0" y="87222"/>
                  </a:lnTo>
                  <a:lnTo>
                    <a:pt x="0" y="87222"/>
                  </a:lnTo>
                  <a:lnTo>
                    <a:pt x="0" y="89496"/>
                  </a:lnTo>
                  <a:lnTo>
                    <a:pt x="91" y="91770"/>
                  </a:lnTo>
                  <a:lnTo>
                    <a:pt x="273" y="93952"/>
                  </a:lnTo>
                  <a:lnTo>
                    <a:pt x="455" y="96135"/>
                  </a:lnTo>
                  <a:lnTo>
                    <a:pt x="728" y="98318"/>
                  </a:lnTo>
                  <a:lnTo>
                    <a:pt x="1001" y="100501"/>
                  </a:lnTo>
                  <a:lnTo>
                    <a:pt x="1365" y="102684"/>
                  </a:lnTo>
                  <a:lnTo>
                    <a:pt x="1819" y="104866"/>
                  </a:lnTo>
                  <a:lnTo>
                    <a:pt x="2729" y="109050"/>
                  </a:lnTo>
                  <a:lnTo>
                    <a:pt x="3911" y="113234"/>
                  </a:lnTo>
                  <a:lnTo>
                    <a:pt x="5276" y="117236"/>
                  </a:lnTo>
                  <a:lnTo>
                    <a:pt x="6913" y="121238"/>
                  </a:lnTo>
                  <a:lnTo>
                    <a:pt x="8641" y="125057"/>
                  </a:lnTo>
                  <a:lnTo>
                    <a:pt x="10551" y="128786"/>
                  </a:lnTo>
                  <a:lnTo>
                    <a:pt x="12643" y="132515"/>
                  </a:lnTo>
                  <a:lnTo>
                    <a:pt x="14916" y="136062"/>
                  </a:lnTo>
                  <a:lnTo>
                    <a:pt x="17372" y="139428"/>
                  </a:lnTo>
                  <a:lnTo>
                    <a:pt x="19919" y="142702"/>
                  </a:lnTo>
                  <a:lnTo>
                    <a:pt x="22647" y="145885"/>
                  </a:lnTo>
                  <a:lnTo>
                    <a:pt x="25558" y="148886"/>
                  </a:lnTo>
                  <a:lnTo>
                    <a:pt x="28559" y="151797"/>
                  </a:lnTo>
                  <a:lnTo>
                    <a:pt x="31742" y="154525"/>
                  </a:lnTo>
                  <a:lnTo>
                    <a:pt x="35016" y="157163"/>
                  </a:lnTo>
                  <a:lnTo>
                    <a:pt x="38473" y="159619"/>
                  </a:lnTo>
                  <a:lnTo>
                    <a:pt x="42020" y="161892"/>
                  </a:lnTo>
                  <a:lnTo>
                    <a:pt x="45658" y="163984"/>
                  </a:lnTo>
                  <a:lnTo>
                    <a:pt x="49387" y="165894"/>
                  </a:lnTo>
                  <a:lnTo>
                    <a:pt x="53297" y="167622"/>
                  </a:lnTo>
                  <a:lnTo>
                    <a:pt x="57208" y="169168"/>
                  </a:lnTo>
                  <a:lnTo>
                    <a:pt x="61301" y="170533"/>
                  </a:lnTo>
                  <a:lnTo>
                    <a:pt x="65485" y="171715"/>
                  </a:lnTo>
                  <a:lnTo>
                    <a:pt x="69669" y="172715"/>
                  </a:lnTo>
                  <a:lnTo>
                    <a:pt x="71760" y="173079"/>
                  </a:lnTo>
                  <a:lnTo>
                    <a:pt x="73943" y="173443"/>
                  </a:lnTo>
                  <a:lnTo>
                    <a:pt x="76126" y="173807"/>
                  </a:lnTo>
                  <a:lnTo>
                    <a:pt x="78309" y="173989"/>
                  </a:lnTo>
                  <a:lnTo>
                    <a:pt x="80492" y="174262"/>
                  </a:lnTo>
                  <a:lnTo>
                    <a:pt x="82765" y="174353"/>
                  </a:lnTo>
                  <a:lnTo>
                    <a:pt x="84948" y="174444"/>
                  </a:lnTo>
                  <a:lnTo>
                    <a:pt x="87222" y="174444"/>
                  </a:lnTo>
                  <a:lnTo>
                    <a:pt x="87222" y="174444"/>
                  </a:lnTo>
                  <a:lnTo>
                    <a:pt x="89496" y="174444"/>
                  </a:lnTo>
                  <a:lnTo>
                    <a:pt x="91770" y="174353"/>
                  </a:lnTo>
                  <a:lnTo>
                    <a:pt x="93952" y="174262"/>
                  </a:lnTo>
                  <a:lnTo>
                    <a:pt x="96135" y="173989"/>
                  </a:lnTo>
                  <a:lnTo>
                    <a:pt x="98318" y="173807"/>
                  </a:lnTo>
                  <a:lnTo>
                    <a:pt x="100501" y="173443"/>
                  </a:lnTo>
                  <a:lnTo>
                    <a:pt x="102684" y="173079"/>
                  </a:lnTo>
                  <a:lnTo>
                    <a:pt x="104775" y="172715"/>
                  </a:lnTo>
                  <a:lnTo>
                    <a:pt x="109050" y="171715"/>
                  </a:lnTo>
                  <a:lnTo>
                    <a:pt x="113143" y="170533"/>
                  </a:lnTo>
                  <a:lnTo>
                    <a:pt x="117236" y="169168"/>
                  </a:lnTo>
                  <a:lnTo>
                    <a:pt x="121147" y="167622"/>
                  </a:lnTo>
                  <a:lnTo>
                    <a:pt x="125057" y="165894"/>
                  </a:lnTo>
                  <a:lnTo>
                    <a:pt x="128786" y="163984"/>
                  </a:lnTo>
                  <a:lnTo>
                    <a:pt x="132424" y="161892"/>
                  </a:lnTo>
                  <a:lnTo>
                    <a:pt x="135971" y="159619"/>
                  </a:lnTo>
                  <a:lnTo>
                    <a:pt x="139428" y="157163"/>
                  </a:lnTo>
                  <a:lnTo>
                    <a:pt x="142702" y="154525"/>
                  </a:lnTo>
                  <a:lnTo>
                    <a:pt x="145885" y="151797"/>
                  </a:lnTo>
                  <a:lnTo>
                    <a:pt x="148886" y="148886"/>
                  </a:lnTo>
                  <a:lnTo>
                    <a:pt x="151797" y="145885"/>
                  </a:lnTo>
                  <a:lnTo>
                    <a:pt x="154525" y="142702"/>
                  </a:lnTo>
                  <a:lnTo>
                    <a:pt x="157163" y="139428"/>
                  </a:lnTo>
                  <a:lnTo>
                    <a:pt x="159528" y="136062"/>
                  </a:lnTo>
                  <a:lnTo>
                    <a:pt x="161801" y="132515"/>
                  </a:lnTo>
                  <a:lnTo>
                    <a:pt x="163893" y="128786"/>
                  </a:lnTo>
                  <a:lnTo>
                    <a:pt x="165894" y="125057"/>
                  </a:lnTo>
                  <a:lnTo>
                    <a:pt x="167622" y="121238"/>
                  </a:lnTo>
                  <a:lnTo>
                    <a:pt x="169168" y="117236"/>
                  </a:lnTo>
                  <a:lnTo>
                    <a:pt x="170533" y="113234"/>
                  </a:lnTo>
                  <a:lnTo>
                    <a:pt x="171715" y="109050"/>
                  </a:lnTo>
                  <a:lnTo>
                    <a:pt x="172715" y="104866"/>
                  </a:lnTo>
                  <a:lnTo>
                    <a:pt x="173079" y="102684"/>
                  </a:lnTo>
                  <a:lnTo>
                    <a:pt x="173443" y="100501"/>
                  </a:lnTo>
                  <a:lnTo>
                    <a:pt x="173807" y="98318"/>
                  </a:lnTo>
                  <a:lnTo>
                    <a:pt x="173989" y="96135"/>
                  </a:lnTo>
                  <a:lnTo>
                    <a:pt x="174171" y="93952"/>
                  </a:lnTo>
                  <a:lnTo>
                    <a:pt x="174353" y="91770"/>
                  </a:lnTo>
                  <a:lnTo>
                    <a:pt x="174444" y="89496"/>
                  </a:lnTo>
                  <a:lnTo>
                    <a:pt x="174444" y="87222"/>
                  </a:lnTo>
                  <a:lnTo>
                    <a:pt x="174444" y="87222"/>
                  </a:lnTo>
                  <a:lnTo>
                    <a:pt x="174444" y="85039"/>
                  </a:lnTo>
                  <a:lnTo>
                    <a:pt x="174353" y="82765"/>
                  </a:lnTo>
                  <a:lnTo>
                    <a:pt x="174171" y="80583"/>
                  </a:lnTo>
                  <a:lnTo>
                    <a:pt x="173989" y="78309"/>
                  </a:lnTo>
                  <a:lnTo>
                    <a:pt x="173807" y="76126"/>
                  </a:lnTo>
                  <a:lnTo>
                    <a:pt x="173443" y="73943"/>
                  </a:lnTo>
                  <a:lnTo>
                    <a:pt x="173079" y="71851"/>
                  </a:lnTo>
                  <a:lnTo>
                    <a:pt x="172715" y="69669"/>
                  </a:lnTo>
                  <a:lnTo>
                    <a:pt x="171715" y="65485"/>
                  </a:lnTo>
                  <a:lnTo>
                    <a:pt x="170533" y="61301"/>
                  </a:lnTo>
                  <a:lnTo>
                    <a:pt x="169168" y="57299"/>
                  </a:lnTo>
                  <a:lnTo>
                    <a:pt x="167622" y="53297"/>
                  </a:lnTo>
                  <a:lnTo>
                    <a:pt x="165894" y="49478"/>
                  </a:lnTo>
                  <a:lnTo>
                    <a:pt x="163893" y="45658"/>
                  </a:lnTo>
                  <a:lnTo>
                    <a:pt x="161801" y="42020"/>
                  </a:lnTo>
                  <a:lnTo>
                    <a:pt x="159528" y="38473"/>
                  </a:lnTo>
                  <a:lnTo>
                    <a:pt x="157163" y="35107"/>
                  </a:lnTo>
                  <a:lnTo>
                    <a:pt x="154525" y="31742"/>
                  </a:lnTo>
                  <a:lnTo>
                    <a:pt x="151797" y="28559"/>
                  </a:lnTo>
                  <a:lnTo>
                    <a:pt x="148886" y="25558"/>
                  </a:lnTo>
                  <a:lnTo>
                    <a:pt x="145885" y="22647"/>
                  </a:lnTo>
                  <a:lnTo>
                    <a:pt x="142702" y="19919"/>
                  </a:lnTo>
                  <a:lnTo>
                    <a:pt x="139428" y="17372"/>
                  </a:lnTo>
                  <a:lnTo>
                    <a:pt x="135971" y="14916"/>
                  </a:lnTo>
                  <a:lnTo>
                    <a:pt x="132424" y="12643"/>
                  </a:lnTo>
                  <a:lnTo>
                    <a:pt x="128786" y="10551"/>
                  </a:lnTo>
                  <a:lnTo>
                    <a:pt x="125057" y="8641"/>
                  </a:lnTo>
                  <a:lnTo>
                    <a:pt x="121147" y="6913"/>
                  </a:lnTo>
                  <a:lnTo>
                    <a:pt x="117236" y="5276"/>
                  </a:lnTo>
                  <a:lnTo>
                    <a:pt x="113143" y="3911"/>
                  </a:lnTo>
                  <a:lnTo>
                    <a:pt x="109050" y="2729"/>
                  </a:lnTo>
                  <a:lnTo>
                    <a:pt x="104775" y="1819"/>
                  </a:lnTo>
                  <a:lnTo>
                    <a:pt x="102684" y="1365"/>
                  </a:lnTo>
                  <a:lnTo>
                    <a:pt x="100501" y="1001"/>
                  </a:lnTo>
                  <a:lnTo>
                    <a:pt x="98318" y="728"/>
                  </a:lnTo>
                  <a:lnTo>
                    <a:pt x="96135" y="455"/>
                  </a:lnTo>
                  <a:lnTo>
                    <a:pt x="93952" y="273"/>
                  </a:lnTo>
                  <a:lnTo>
                    <a:pt x="91770" y="182"/>
                  </a:lnTo>
                  <a:lnTo>
                    <a:pt x="89496" y="91"/>
                  </a:lnTo>
                  <a:lnTo>
                    <a:pt x="87222" y="0"/>
                  </a:lnTo>
                </a:path>
              </a:pathLst>
            </a:custGeom>
            <a:solidFill>
              <a:srgbClr val="CB2233">
                <a:alpha val="65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48"/>
            <p:cNvSpPr/>
            <p:nvPr/>
          </p:nvSpPr>
          <p:spPr>
            <a:xfrm>
              <a:off x="1190625" y="238125"/>
              <a:ext cx="5238750" cy="5238750"/>
            </a:xfrm>
            <a:custGeom>
              <a:rect b="b" l="l" r="r" t="t"/>
              <a:pathLst>
                <a:path extrusionOk="0" fill="none" h="209550" w="209550">
                  <a:moveTo>
                    <a:pt x="209550" y="104775"/>
                  </a:moveTo>
                  <a:lnTo>
                    <a:pt x="209550" y="104775"/>
                  </a:lnTo>
                  <a:lnTo>
                    <a:pt x="209550" y="107504"/>
                  </a:lnTo>
                  <a:lnTo>
                    <a:pt x="209459" y="110232"/>
                  </a:lnTo>
                  <a:lnTo>
                    <a:pt x="209277" y="112870"/>
                  </a:lnTo>
                  <a:lnTo>
                    <a:pt x="209004" y="115507"/>
                  </a:lnTo>
                  <a:lnTo>
                    <a:pt x="208731" y="118145"/>
                  </a:lnTo>
                  <a:lnTo>
                    <a:pt x="208368" y="120782"/>
                  </a:lnTo>
                  <a:lnTo>
                    <a:pt x="207913" y="123329"/>
                  </a:lnTo>
                  <a:lnTo>
                    <a:pt x="207458" y="125966"/>
                  </a:lnTo>
                  <a:lnTo>
                    <a:pt x="206912" y="128422"/>
                  </a:lnTo>
                  <a:lnTo>
                    <a:pt x="206276" y="130969"/>
                  </a:lnTo>
                  <a:lnTo>
                    <a:pt x="205548" y="133515"/>
                  </a:lnTo>
                  <a:lnTo>
                    <a:pt x="204821" y="135971"/>
                  </a:lnTo>
                  <a:lnTo>
                    <a:pt x="204093" y="138427"/>
                  </a:lnTo>
                  <a:lnTo>
                    <a:pt x="203183" y="140791"/>
                  </a:lnTo>
                  <a:lnTo>
                    <a:pt x="202274" y="143247"/>
                  </a:lnTo>
                  <a:lnTo>
                    <a:pt x="201364" y="145612"/>
                  </a:lnTo>
                  <a:lnTo>
                    <a:pt x="200273" y="147886"/>
                  </a:lnTo>
                  <a:lnTo>
                    <a:pt x="199273" y="150250"/>
                  </a:lnTo>
                  <a:lnTo>
                    <a:pt x="198090" y="152524"/>
                  </a:lnTo>
                  <a:lnTo>
                    <a:pt x="196908" y="154707"/>
                  </a:lnTo>
                  <a:lnTo>
                    <a:pt x="195726" y="156981"/>
                  </a:lnTo>
                  <a:lnTo>
                    <a:pt x="194361" y="159163"/>
                  </a:lnTo>
                  <a:lnTo>
                    <a:pt x="193088" y="161255"/>
                  </a:lnTo>
                  <a:lnTo>
                    <a:pt x="191633" y="163347"/>
                  </a:lnTo>
                  <a:lnTo>
                    <a:pt x="190268" y="165439"/>
                  </a:lnTo>
                  <a:lnTo>
                    <a:pt x="188722" y="167531"/>
                  </a:lnTo>
                  <a:lnTo>
                    <a:pt x="187176" y="169532"/>
                  </a:lnTo>
                  <a:lnTo>
                    <a:pt x="185630" y="171442"/>
                  </a:lnTo>
                  <a:lnTo>
                    <a:pt x="183993" y="173352"/>
                  </a:lnTo>
                  <a:lnTo>
                    <a:pt x="182356" y="175262"/>
                  </a:lnTo>
                  <a:lnTo>
                    <a:pt x="180628" y="177081"/>
                  </a:lnTo>
                  <a:lnTo>
                    <a:pt x="178900" y="178900"/>
                  </a:lnTo>
                  <a:lnTo>
                    <a:pt x="177081" y="180628"/>
                  </a:lnTo>
                  <a:lnTo>
                    <a:pt x="175262" y="182356"/>
                  </a:lnTo>
                  <a:lnTo>
                    <a:pt x="173352" y="183993"/>
                  </a:lnTo>
                  <a:lnTo>
                    <a:pt x="171442" y="185630"/>
                  </a:lnTo>
                  <a:lnTo>
                    <a:pt x="169441" y="187267"/>
                  </a:lnTo>
                  <a:lnTo>
                    <a:pt x="167440" y="188722"/>
                  </a:lnTo>
                  <a:lnTo>
                    <a:pt x="165439" y="190268"/>
                  </a:lnTo>
                  <a:lnTo>
                    <a:pt x="163347" y="191724"/>
                  </a:lnTo>
                  <a:lnTo>
                    <a:pt x="161255" y="193088"/>
                  </a:lnTo>
                  <a:lnTo>
                    <a:pt x="159163" y="194452"/>
                  </a:lnTo>
                  <a:lnTo>
                    <a:pt x="156981" y="195726"/>
                  </a:lnTo>
                  <a:lnTo>
                    <a:pt x="154707" y="196908"/>
                  </a:lnTo>
                  <a:lnTo>
                    <a:pt x="152524" y="198090"/>
                  </a:lnTo>
                  <a:lnTo>
                    <a:pt x="150250" y="199273"/>
                  </a:lnTo>
                  <a:lnTo>
                    <a:pt x="147886" y="200364"/>
                  </a:lnTo>
                  <a:lnTo>
                    <a:pt x="145612" y="201364"/>
                  </a:lnTo>
                  <a:lnTo>
                    <a:pt x="143247" y="202274"/>
                  </a:lnTo>
                  <a:lnTo>
                    <a:pt x="140791" y="203183"/>
                  </a:lnTo>
                  <a:lnTo>
                    <a:pt x="138427" y="204093"/>
                  </a:lnTo>
                  <a:lnTo>
                    <a:pt x="135971" y="204912"/>
                  </a:lnTo>
                  <a:lnTo>
                    <a:pt x="133515" y="205639"/>
                  </a:lnTo>
                  <a:lnTo>
                    <a:pt x="130969" y="206276"/>
                  </a:lnTo>
                  <a:lnTo>
                    <a:pt x="128422" y="206912"/>
                  </a:lnTo>
                  <a:lnTo>
                    <a:pt x="125876" y="207458"/>
                  </a:lnTo>
                  <a:lnTo>
                    <a:pt x="123329" y="207913"/>
                  </a:lnTo>
                  <a:lnTo>
                    <a:pt x="120782" y="208368"/>
                  </a:lnTo>
                  <a:lnTo>
                    <a:pt x="118145" y="208731"/>
                  </a:lnTo>
                  <a:lnTo>
                    <a:pt x="115507" y="209004"/>
                  </a:lnTo>
                  <a:lnTo>
                    <a:pt x="112870" y="209277"/>
                  </a:lnTo>
                  <a:lnTo>
                    <a:pt x="110141" y="209459"/>
                  </a:lnTo>
                  <a:lnTo>
                    <a:pt x="107504" y="209550"/>
                  </a:lnTo>
                  <a:lnTo>
                    <a:pt x="104775" y="209550"/>
                  </a:lnTo>
                  <a:lnTo>
                    <a:pt x="104775" y="209550"/>
                  </a:lnTo>
                  <a:lnTo>
                    <a:pt x="102046" y="209550"/>
                  </a:lnTo>
                  <a:lnTo>
                    <a:pt x="99409" y="209459"/>
                  </a:lnTo>
                  <a:lnTo>
                    <a:pt x="96771" y="209277"/>
                  </a:lnTo>
                  <a:lnTo>
                    <a:pt x="94043" y="209004"/>
                  </a:lnTo>
                  <a:lnTo>
                    <a:pt x="91405" y="208731"/>
                  </a:lnTo>
                  <a:lnTo>
                    <a:pt x="88859" y="208368"/>
                  </a:lnTo>
                  <a:lnTo>
                    <a:pt x="86221" y="207913"/>
                  </a:lnTo>
                  <a:lnTo>
                    <a:pt x="83674" y="207458"/>
                  </a:lnTo>
                  <a:lnTo>
                    <a:pt x="81128" y="206912"/>
                  </a:lnTo>
                  <a:lnTo>
                    <a:pt x="78581" y="206276"/>
                  </a:lnTo>
                  <a:lnTo>
                    <a:pt x="76126" y="205639"/>
                  </a:lnTo>
                  <a:lnTo>
                    <a:pt x="73670" y="204912"/>
                  </a:lnTo>
                  <a:lnTo>
                    <a:pt x="71214" y="204093"/>
                  </a:lnTo>
                  <a:lnTo>
                    <a:pt x="68759" y="203183"/>
                  </a:lnTo>
                  <a:lnTo>
                    <a:pt x="66394" y="202274"/>
                  </a:lnTo>
                  <a:lnTo>
                    <a:pt x="64029" y="201364"/>
                  </a:lnTo>
                  <a:lnTo>
                    <a:pt x="61664" y="200364"/>
                  </a:lnTo>
                  <a:lnTo>
                    <a:pt x="59391" y="199273"/>
                  </a:lnTo>
                  <a:lnTo>
                    <a:pt x="57117" y="198090"/>
                  </a:lnTo>
                  <a:lnTo>
                    <a:pt x="54843" y="196908"/>
                  </a:lnTo>
                  <a:lnTo>
                    <a:pt x="52660" y="195726"/>
                  </a:lnTo>
                  <a:lnTo>
                    <a:pt x="50478" y="194452"/>
                  </a:lnTo>
                  <a:lnTo>
                    <a:pt x="48295" y="193088"/>
                  </a:lnTo>
                  <a:lnTo>
                    <a:pt x="46203" y="191724"/>
                  </a:lnTo>
                  <a:lnTo>
                    <a:pt x="44111" y="190268"/>
                  </a:lnTo>
                  <a:lnTo>
                    <a:pt x="42110" y="188722"/>
                  </a:lnTo>
                  <a:lnTo>
                    <a:pt x="40109" y="187267"/>
                  </a:lnTo>
                  <a:lnTo>
                    <a:pt x="38108" y="185630"/>
                  </a:lnTo>
                  <a:lnTo>
                    <a:pt x="36198" y="183993"/>
                  </a:lnTo>
                  <a:lnTo>
                    <a:pt x="34379" y="182356"/>
                  </a:lnTo>
                  <a:lnTo>
                    <a:pt x="32469" y="180628"/>
                  </a:lnTo>
                  <a:lnTo>
                    <a:pt x="30741" y="178900"/>
                  </a:lnTo>
                  <a:lnTo>
                    <a:pt x="28922" y="177081"/>
                  </a:lnTo>
                  <a:lnTo>
                    <a:pt x="27194" y="175262"/>
                  </a:lnTo>
                  <a:lnTo>
                    <a:pt x="25557" y="173352"/>
                  </a:lnTo>
                  <a:lnTo>
                    <a:pt x="23920" y="171442"/>
                  </a:lnTo>
                  <a:lnTo>
                    <a:pt x="22374" y="169532"/>
                  </a:lnTo>
                  <a:lnTo>
                    <a:pt x="20828" y="167531"/>
                  </a:lnTo>
                  <a:lnTo>
                    <a:pt x="19372" y="165439"/>
                  </a:lnTo>
                  <a:lnTo>
                    <a:pt x="17917" y="163347"/>
                  </a:lnTo>
                  <a:lnTo>
                    <a:pt x="16553" y="161255"/>
                  </a:lnTo>
                  <a:lnTo>
                    <a:pt x="15189" y="159163"/>
                  </a:lnTo>
                  <a:lnTo>
                    <a:pt x="13915" y="156981"/>
                  </a:lnTo>
                  <a:lnTo>
                    <a:pt x="12642" y="154707"/>
                  </a:lnTo>
                  <a:lnTo>
                    <a:pt x="11460" y="152524"/>
                  </a:lnTo>
                  <a:lnTo>
                    <a:pt x="10368" y="150250"/>
                  </a:lnTo>
                  <a:lnTo>
                    <a:pt x="9277" y="147886"/>
                  </a:lnTo>
                  <a:lnTo>
                    <a:pt x="8276" y="145612"/>
                  </a:lnTo>
                  <a:lnTo>
                    <a:pt x="7276" y="143247"/>
                  </a:lnTo>
                  <a:lnTo>
                    <a:pt x="6367" y="140791"/>
                  </a:lnTo>
                  <a:lnTo>
                    <a:pt x="5548" y="138427"/>
                  </a:lnTo>
                  <a:lnTo>
                    <a:pt x="4729" y="135971"/>
                  </a:lnTo>
                  <a:lnTo>
                    <a:pt x="4002" y="133515"/>
                  </a:lnTo>
                  <a:lnTo>
                    <a:pt x="3274" y="130969"/>
                  </a:lnTo>
                  <a:lnTo>
                    <a:pt x="2729" y="128422"/>
                  </a:lnTo>
                  <a:lnTo>
                    <a:pt x="2183" y="125966"/>
                  </a:lnTo>
                  <a:lnTo>
                    <a:pt x="1637" y="123329"/>
                  </a:lnTo>
                  <a:lnTo>
                    <a:pt x="1182" y="120782"/>
                  </a:lnTo>
                  <a:lnTo>
                    <a:pt x="819" y="118145"/>
                  </a:lnTo>
                  <a:lnTo>
                    <a:pt x="546" y="115507"/>
                  </a:lnTo>
                  <a:lnTo>
                    <a:pt x="364" y="112870"/>
                  </a:lnTo>
                  <a:lnTo>
                    <a:pt x="182" y="110232"/>
                  </a:lnTo>
                  <a:lnTo>
                    <a:pt x="91" y="107504"/>
                  </a:lnTo>
                  <a:lnTo>
                    <a:pt x="0" y="104775"/>
                  </a:lnTo>
                  <a:lnTo>
                    <a:pt x="0" y="104775"/>
                  </a:lnTo>
                  <a:lnTo>
                    <a:pt x="91" y="102137"/>
                  </a:lnTo>
                  <a:lnTo>
                    <a:pt x="182" y="99409"/>
                  </a:lnTo>
                  <a:lnTo>
                    <a:pt x="364" y="96771"/>
                  </a:lnTo>
                  <a:lnTo>
                    <a:pt x="546" y="94134"/>
                  </a:lnTo>
                  <a:lnTo>
                    <a:pt x="819" y="91496"/>
                  </a:lnTo>
                  <a:lnTo>
                    <a:pt x="1182" y="88859"/>
                  </a:lnTo>
                  <a:lnTo>
                    <a:pt x="1637" y="86221"/>
                  </a:lnTo>
                  <a:lnTo>
                    <a:pt x="2183" y="83674"/>
                  </a:lnTo>
                  <a:lnTo>
                    <a:pt x="2729" y="81128"/>
                  </a:lnTo>
                  <a:lnTo>
                    <a:pt x="3274" y="78581"/>
                  </a:lnTo>
                  <a:lnTo>
                    <a:pt x="4002" y="76126"/>
                  </a:lnTo>
                  <a:lnTo>
                    <a:pt x="4729" y="73670"/>
                  </a:lnTo>
                  <a:lnTo>
                    <a:pt x="5548" y="71214"/>
                  </a:lnTo>
                  <a:lnTo>
                    <a:pt x="6367" y="68759"/>
                  </a:lnTo>
                  <a:lnTo>
                    <a:pt x="7276" y="66394"/>
                  </a:lnTo>
                  <a:lnTo>
                    <a:pt x="8276" y="64029"/>
                  </a:lnTo>
                  <a:lnTo>
                    <a:pt x="9277" y="61664"/>
                  </a:lnTo>
                  <a:lnTo>
                    <a:pt x="10368" y="59391"/>
                  </a:lnTo>
                  <a:lnTo>
                    <a:pt x="11460" y="57117"/>
                  </a:lnTo>
                  <a:lnTo>
                    <a:pt x="12642" y="54843"/>
                  </a:lnTo>
                  <a:lnTo>
                    <a:pt x="13915" y="52660"/>
                  </a:lnTo>
                  <a:lnTo>
                    <a:pt x="15189" y="50478"/>
                  </a:lnTo>
                  <a:lnTo>
                    <a:pt x="16553" y="48295"/>
                  </a:lnTo>
                  <a:lnTo>
                    <a:pt x="17917" y="46203"/>
                  </a:lnTo>
                  <a:lnTo>
                    <a:pt x="19372" y="44111"/>
                  </a:lnTo>
                  <a:lnTo>
                    <a:pt x="20828" y="42110"/>
                  </a:lnTo>
                  <a:lnTo>
                    <a:pt x="22374" y="40109"/>
                  </a:lnTo>
                  <a:lnTo>
                    <a:pt x="23920" y="38199"/>
                  </a:lnTo>
                  <a:lnTo>
                    <a:pt x="25557" y="36198"/>
                  </a:lnTo>
                  <a:lnTo>
                    <a:pt x="27194" y="34379"/>
                  </a:lnTo>
                  <a:lnTo>
                    <a:pt x="28922" y="32560"/>
                  </a:lnTo>
                  <a:lnTo>
                    <a:pt x="30741" y="30741"/>
                  </a:lnTo>
                  <a:lnTo>
                    <a:pt x="32469" y="28922"/>
                  </a:lnTo>
                  <a:lnTo>
                    <a:pt x="34379" y="27285"/>
                  </a:lnTo>
                  <a:lnTo>
                    <a:pt x="36198" y="25557"/>
                  </a:lnTo>
                  <a:lnTo>
                    <a:pt x="38108" y="23920"/>
                  </a:lnTo>
                  <a:lnTo>
                    <a:pt x="40109" y="22374"/>
                  </a:lnTo>
                  <a:lnTo>
                    <a:pt x="42110" y="20828"/>
                  </a:lnTo>
                  <a:lnTo>
                    <a:pt x="44111" y="19372"/>
                  </a:lnTo>
                  <a:lnTo>
                    <a:pt x="46203" y="17917"/>
                  </a:lnTo>
                  <a:lnTo>
                    <a:pt x="48295" y="16553"/>
                  </a:lnTo>
                  <a:lnTo>
                    <a:pt x="50478" y="15189"/>
                  </a:lnTo>
                  <a:lnTo>
                    <a:pt x="52660" y="13915"/>
                  </a:lnTo>
                  <a:lnTo>
                    <a:pt x="54843" y="12642"/>
                  </a:lnTo>
                  <a:lnTo>
                    <a:pt x="57117" y="11460"/>
                  </a:lnTo>
                  <a:lnTo>
                    <a:pt x="59391" y="10368"/>
                  </a:lnTo>
                  <a:lnTo>
                    <a:pt x="61664" y="9277"/>
                  </a:lnTo>
                  <a:lnTo>
                    <a:pt x="64029" y="8276"/>
                  </a:lnTo>
                  <a:lnTo>
                    <a:pt x="66394" y="7276"/>
                  </a:lnTo>
                  <a:lnTo>
                    <a:pt x="68759" y="6367"/>
                  </a:lnTo>
                  <a:lnTo>
                    <a:pt x="71214" y="5548"/>
                  </a:lnTo>
                  <a:lnTo>
                    <a:pt x="73670" y="4729"/>
                  </a:lnTo>
                  <a:lnTo>
                    <a:pt x="76126" y="4002"/>
                  </a:lnTo>
                  <a:lnTo>
                    <a:pt x="78581" y="3365"/>
                  </a:lnTo>
                  <a:lnTo>
                    <a:pt x="81128" y="2729"/>
                  </a:lnTo>
                  <a:lnTo>
                    <a:pt x="83674" y="2183"/>
                  </a:lnTo>
                  <a:lnTo>
                    <a:pt x="86221" y="1637"/>
                  </a:lnTo>
                  <a:lnTo>
                    <a:pt x="88859" y="1273"/>
                  </a:lnTo>
                  <a:lnTo>
                    <a:pt x="91405" y="910"/>
                  </a:lnTo>
                  <a:lnTo>
                    <a:pt x="94043" y="546"/>
                  </a:lnTo>
                  <a:lnTo>
                    <a:pt x="96771" y="364"/>
                  </a:lnTo>
                  <a:lnTo>
                    <a:pt x="99409" y="182"/>
                  </a:lnTo>
                  <a:lnTo>
                    <a:pt x="102046" y="91"/>
                  </a:lnTo>
                  <a:lnTo>
                    <a:pt x="104775" y="0"/>
                  </a:lnTo>
                  <a:lnTo>
                    <a:pt x="104775" y="0"/>
                  </a:lnTo>
                  <a:lnTo>
                    <a:pt x="107504" y="91"/>
                  </a:lnTo>
                  <a:lnTo>
                    <a:pt x="110141" y="182"/>
                  </a:lnTo>
                  <a:lnTo>
                    <a:pt x="112870" y="364"/>
                  </a:lnTo>
                  <a:lnTo>
                    <a:pt x="115507" y="546"/>
                  </a:lnTo>
                  <a:lnTo>
                    <a:pt x="118145" y="910"/>
                  </a:lnTo>
                  <a:lnTo>
                    <a:pt x="120782" y="1273"/>
                  </a:lnTo>
                  <a:lnTo>
                    <a:pt x="123329" y="1637"/>
                  </a:lnTo>
                  <a:lnTo>
                    <a:pt x="125876" y="2183"/>
                  </a:lnTo>
                  <a:lnTo>
                    <a:pt x="128422" y="2729"/>
                  </a:lnTo>
                  <a:lnTo>
                    <a:pt x="130969" y="3365"/>
                  </a:lnTo>
                  <a:lnTo>
                    <a:pt x="133515" y="4002"/>
                  </a:lnTo>
                  <a:lnTo>
                    <a:pt x="135971" y="4729"/>
                  </a:lnTo>
                  <a:lnTo>
                    <a:pt x="138427" y="5548"/>
                  </a:lnTo>
                  <a:lnTo>
                    <a:pt x="140791" y="6367"/>
                  </a:lnTo>
                  <a:lnTo>
                    <a:pt x="143247" y="7276"/>
                  </a:lnTo>
                  <a:lnTo>
                    <a:pt x="145612" y="8276"/>
                  </a:lnTo>
                  <a:lnTo>
                    <a:pt x="147886" y="9277"/>
                  </a:lnTo>
                  <a:lnTo>
                    <a:pt x="150250" y="10368"/>
                  </a:lnTo>
                  <a:lnTo>
                    <a:pt x="152524" y="11460"/>
                  </a:lnTo>
                  <a:lnTo>
                    <a:pt x="154707" y="12642"/>
                  </a:lnTo>
                  <a:lnTo>
                    <a:pt x="156981" y="13915"/>
                  </a:lnTo>
                  <a:lnTo>
                    <a:pt x="159163" y="15189"/>
                  </a:lnTo>
                  <a:lnTo>
                    <a:pt x="161255" y="16553"/>
                  </a:lnTo>
                  <a:lnTo>
                    <a:pt x="163347" y="17917"/>
                  </a:lnTo>
                  <a:lnTo>
                    <a:pt x="165439" y="19372"/>
                  </a:lnTo>
                  <a:lnTo>
                    <a:pt x="167440" y="20828"/>
                  </a:lnTo>
                  <a:lnTo>
                    <a:pt x="169441" y="22374"/>
                  </a:lnTo>
                  <a:lnTo>
                    <a:pt x="171442" y="23920"/>
                  </a:lnTo>
                  <a:lnTo>
                    <a:pt x="173352" y="25557"/>
                  </a:lnTo>
                  <a:lnTo>
                    <a:pt x="175262" y="27285"/>
                  </a:lnTo>
                  <a:lnTo>
                    <a:pt x="177081" y="28922"/>
                  </a:lnTo>
                  <a:lnTo>
                    <a:pt x="178900" y="30741"/>
                  </a:lnTo>
                  <a:lnTo>
                    <a:pt x="180628" y="32560"/>
                  </a:lnTo>
                  <a:lnTo>
                    <a:pt x="182356" y="34379"/>
                  </a:lnTo>
                  <a:lnTo>
                    <a:pt x="183993" y="36198"/>
                  </a:lnTo>
                  <a:lnTo>
                    <a:pt x="185630" y="38199"/>
                  </a:lnTo>
                  <a:lnTo>
                    <a:pt x="187176" y="40109"/>
                  </a:lnTo>
                  <a:lnTo>
                    <a:pt x="188722" y="42110"/>
                  </a:lnTo>
                  <a:lnTo>
                    <a:pt x="190268" y="44111"/>
                  </a:lnTo>
                  <a:lnTo>
                    <a:pt x="191633" y="46203"/>
                  </a:lnTo>
                  <a:lnTo>
                    <a:pt x="193088" y="48295"/>
                  </a:lnTo>
                  <a:lnTo>
                    <a:pt x="194361" y="50478"/>
                  </a:lnTo>
                  <a:lnTo>
                    <a:pt x="195726" y="52660"/>
                  </a:lnTo>
                  <a:lnTo>
                    <a:pt x="196908" y="54843"/>
                  </a:lnTo>
                  <a:lnTo>
                    <a:pt x="198090" y="57117"/>
                  </a:lnTo>
                  <a:lnTo>
                    <a:pt x="199273" y="59391"/>
                  </a:lnTo>
                  <a:lnTo>
                    <a:pt x="200273" y="61664"/>
                  </a:lnTo>
                  <a:lnTo>
                    <a:pt x="201364" y="64029"/>
                  </a:lnTo>
                  <a:lnTo>
                    <a:pt x="202274" y="66394"/>
                  </a:lnTo>
                  <a:lnTo>
                    <a:pt x="203183" y="68759"/>
                  </a:lnTo>
                  <a:lnTo>
                    <a:pt x="204093" y="71214"/>
                  </a:lnTo>
                  <a:lnTo>
                    <a:pt x="204821" y="73670"/>
                  </a:lnTo>
                  <a:lnTo>
                    <a:pt x="205548" y="76126"/>
                  </a:lnTo>
                  <a:lnTo>
                    <a:pt x="206276" y="78581"/>
                  </a:lnTo>
                  <a:lnTo>
                    <a:pt x="206912" y="81128"/>
                  </a:lnTo>
                  <a:lnTo>
                    <a:pt x="207458" y="83674"/>
                  </a:lnTo>
                  <a:lnTo>
                    <a:pt x="207913" y="86221"/>
                  </a:lnTo>
                  <a:lnTo>
                    <a:pt x="208368" y="88859"/>
                  </a:lnTo>
                  <a:lnTo>
                    <a:pt x="208731" y="91496"/>
                  </a:lnTo>
                  <a:lnTo>
                    <a:pt x="209004" y="94134"/>
                  </a:lnTo>
                  <a:lnTo>
                    <a:pt x="209277" y="96771"/>
                  </a:lnTo>
                  <a:lnTo>
                    <a:pt x="209459" y="99409"/>
                  </a:lnTo>
                  <a:lnTo>
                    <a:pt x="209550" y="102137"/>
                  </a:lnTo>
                  <a:lnTo>
                    <a:pt x="209550" y="104775"/>
                  </a:lnTo>
                </a:path>
              </a:pathLst>
            </a:custGeom>
            <a:solidFill>
              <a:srgbClr val="CB2233">
                <a:alpha val="65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33" name="Google Shape;633;p48"/>
          <p:cNvSpPr txBox="1"/>
          <p:nvPr/>
        </p:nvSpPr>
        <p:spPr>
          <a:xfrm>
            <a:off x="4906500" y="4870500"/>
            <a:ext cx="3780300" cy="196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500">
                <a:solidFill>
                  <a:srgbClr val="FFFFFF"/>
                </a:solidFill>
                <a:latin typeface="Roboto Light"/>
                <a:ea typeface="Roboto Light"/>
                <a:cs typeface="Roboto Light"/>
                <a:sym typeface="Roboto Light"/>
              </a:rPr>
              <a:t>© 8x8, Inc. All Rights Reserved.</a:t>
            </a:r>
            <a:endParaRPr sz="500">
              <a:solidFill>
                <a:srgbClr val="FFFFFF"/>
              </a:solidFill>
              <a:latin typeface="Roboto Light"/>
              <a:ea typeface="Roboto Light"/>
              <a:cs typeface="Roboto Light"/>
              <a:sym typeface="Roboto Light"/>
            </a:endParaRPr>
          </a:p>
        </p:txBody>
      </p:sp>
      <p:sp>
        <p:nvSpPr>
          <p:cNvPr id="634" name="Google Shape;634;p48"/>
          <p:cNvSpPr txBox="1"/>
          <p:nvPr>
            <p:ph type="title"/>
          </p:nvPr>
        </p:nvSpPr>
        <p:spPr>
          <a:xfrm>
            <a:off x="694944" y="1828800"/>
            <a:ext cx="7543800" cy="1238400"/>
          </a:xfrm>
          <a:prstGeom prst="rect">
            <a:avLst/>
          </a:prstGeom>
          <a:noFill/>
          <a:ln>
            <a:noFill/>
          </a:ln>
          <a:effectLst>
            <a:outerShdw blurRad="214313" rotWithShape="0" algn="bl" dir="5400000" dist="19050">
              <a:srgbClr val="000000">
                <a:alpha val="50000"/>
              </a:srgbClr>
            </a:outerShdw>
          </a:effectLst>
        </p:spPr>
        <p:txBody>
          <a:bodyPr anchorCtr="0" anchor="t" bIns="0" lIns="0" spcFirstLastPara="1" rIns="0" wrap="square" tIns="0">
            <a:noAutofit/>
          </a:bodyPr>
          <a:lstStyle>
            <a:lvl1pPr lvl="0" rtl="0" algn="l">
              <a:lnSpc>
                <a:spcPct val="90000"/>
              </a:lnSpc>
              <a:spcBef>
                <a:spcPts val="0"/>
              </a:spcBef>
              <a:spcAft>
                <a:spcPts val="0"/>
              </a:spcAft>
              <a:buClr>
                <a:schemeClr val="lt1"/>
              </a:buClr>
              <a:buSzPts val="4800"/>
              <a:buNone/>
              <a:defRPr sz="4800">
                <a:solidFill>
                  <a:schemeClr val="lt1"/>
                </a:solidFill>
              </a:defRPr>
            </a:lvl1pPr>
            <a:lvl2pPr lvl="1" rtl="0">
              <a:lnSpc>
                <a:spcPct val="90000"/>
              </a:lnSpc>
              <a:spcBef>
                <a:spcPts val="0"/>
              </a:spcBef>
              <a:spcAft>
                <a:spcPts val="0"/>
              </a:spcAft>
              <a:buClr>
                <a:schemeClr val="lt1"/>
              </a:buClr>
              <a:buSzPts val="4800"/>
              <a:buFont typeface="Roboto Slab"/>
              <a:buNone/>
              <a:defRPr sz="4800">
                <a:solidFill>
                  <a:schemeClr val="lt1"/>
                </a:solidFill>
                <a:latin typeface="Roboto Slab"/>
                <a:ea typeface="Roboto Slab"/>
                <a:cs typeface="Roboto Slab"/>
                <a:sym typeface="Roboto Slab"/>
              </a:defRPr>
            </a:lvl2pPr>
            <a:lvl3pPr lvl="2" rtl="0">
              <a:lnSpc>
                <a:spcPct val="90000"/>
              </a:lnSpc>
              <a:spcBef>
                <a:spcPts val="0"/>
              </a:spcBef>
              <a:spcAft>
                <a:spcPts val="0"/>
              </a:spcAft>
              <a:buClr>
                <a:schemeClr val="lt1"/>
              </a:buClr>
              <a:buSzPts val="4800"/>
              <a:buFont typeface="Roboto Slab"/>
              <a:buNone/>
              <a:defRPr sz="4800">
                <a:solidFill>
                  <a:schemeClr val="lt1"/>
                </a:solidFill>
                <a:latin typeface="Roboto Slab"/>
                <a:ea typeface="Roboto Slab"/>
                <a:cs typeface="Roboto Slab"/>
                <a:sym typeface="Roboto Slab"/>
              </a:defRPr>
            </a:lvl3pPr>
            <a:lvl4pPr lvl="3" rtl="0">
              <a:lnSpc>
                <a:spcPct val="90000"/>
              </a:lnSpc>
              <a:spcBef>
                <a:spcPts val="0"/>
              </a:spcBef>
              <a:spcAft>
                <a:spcPts val="0"/>
              </a:spcAft>
              <a:buClr>
                <a:schemeClr val="lt1"/>
              </a:buClr>
              <a:buSzPts val="4800"/>
              <a:buFont typeface="Roboto Slab"/>
              <a:buNone/>
              <a:defRPr sz="4800">
                <a:solidFill>
                  <a:schemeClr val="lt1"/>
                </a:solidFill>
                <a:latin typeface="Roboto Slab"/>
                <a:ea typeface="Roboto Slab"/>
                <a:cs typeface="Roboto Slab"/>
                <a:sym typeface="Roboto Slab"/>
              </a:defRPr>
            </a:lvl4pPr>
            <a:lvl5pPr lvl="4" rtl="0">
              <a:lnSpc>
                <a:spcPct val="90000"/>
              </a:lnSpc>
              <a:spcBef>
                <a:spcPts val="0"/>
              </a:spcBef>
              <a:spcAft>
                <a:spcPts val="0"/>
              </a:spcAft>
              <a:buClr>
                <a:schemeClr val="lt1"/>
              </a:buClr>
              <a:buSzPts val="4800"/>
              <a:buFont typeface="Roboto Slab"/>
              <a:buNone/>
              <a:defRPr sz="4800">
                <a:solidFill>
                  <a:schemeClr val="lt1"/>
                </a:solidFill>
                <a:latin typeface="Roboto Slab"/>
                <a:ea typeface="Roboto Slab"/>
                <a:cs typeface="Roboto Slab"/>
                <a:sym typeface="Roboto Slab"/>
              </a:defRPr>
            </a:lvl5pPr>
            <a:lvl6pPr lvl="5" rtl="0">
              <a:lnSpc>
                <a:spcPct val="90000"/>
              </a:lnSpc>
              <a:spcBef>
                <a:spcPts val="0"/>
              </a:spcBef>
              <a:spcAft>
                <a:spcPts val="0"/>
              </a:spcAft>
              <a:buClr>
                <a:schemeClr val="lt1"/>
              </a:buClr>
              <a:buSzPts val="4800"/>
              <a:buFont typeface="Roboto Slab"/>
              <a:buNone/>
              <a:defRPr sz="4800">
                <a:solidFill>
                  <a:schemeClr val="lt1"/>
                </a:solidFill>
                <a:latin typeface="Roboto Slab"/>
                <a:ea typeface="Roboto Slab"/>
                <a:cs typeface="Roboto Slab"/>
                <a:sym typeface="Roboto Slab"/>
              </a:defRPr>
            </a:lvl6pPr>
            <a:lvl7pPr lvl="6" rtl="0">
              <a:lnSpc>
                <a:spcPct val="90000"/>
              </a:lnSpc>
              <a:spcBef>
                <a:spcPts val="0"/>
              </a:spcBef>
              <a:spcAft>
                <a:spcPts val="0"/>
              </a:spcAft>
              <a:buClr>
                <a:schemeClr val="lt1"/>
              </a:buClr>
              <a:buSzPts val="4800"/>
              <a:buFont typeface="Roboto Slab"/>
              <a:buNone/>
              <a:defRPr sz="4800">
                <a:solidFill>
                  <a:schemeClr val="lt1"/>
                </a:solidFill>
                <a:latin typeface="Roboto Slab"/>
                <a:ea typeface="Roboto Slab"/>
                <a:cs typeface="Roboto Slab"/>
                <a:sym typeface="Roboto Slab"/>
              </a:defRPr>
            </a:lvl7pPr>
            <a:lvl8pPr lvl="7" rtl="0">
              <a:lnSpc>
                <a:spcPct val="90000"/>
              </a:lnSpc>
              <a:spcBef>
                <a:spcPts val="0"/>
              </a:spcBef>
              <a:spcAft>
                <a:spcPts val="0"/>
              </a:spcAft>
              <a:buClr>
                <a:schemeClr val="lt1"/>
              </a:buClr>
              <a:buSzPts val="4800"/>
              <a:buFont typeface="Roboto Slab"/>
              <a:buNone/>
              <a:defRPr sz="4800">
                <a:solidFill>
                  <a:schemeClr val="lt1"/>
                </a:solidFill>
                <a:latin typeface="Roboto Slab"/>
                <a:ea typeface="Roboto Slab"/>
                <a:cs typeface="Roboto Slab"/>
                <a:sym typeface="Roboto Slab"/>
              </a:defRPr>
            </a:lvl8pPr>
            <a:lvl9pPr lvl="8" rtl="0">
              <a:lnSpc>
                <a:spcPct val="90000"/>
              </a:lnSpc>
              <a:spcBef>
                <a:spcPts val="0"/>
              </a:spcBef>
              <a:spcAft>
                <a:spcPts val="0"/>
              </a:spcAft>
              <a:buClr>
                <a:schemeClr val="lt1"/>
              </a:buClr>
              <a:buSzPts val="4800"/>
              <a:buFont typeface="Roboto Slab"/>
              <a:buNone/>
              <a:defRPr sz="4800">
                <a:solidFill>
                  <a:schemeClr val="lt1"/>
                </a:solidFill>
                <a:latin typeface="Roboto Slab"/>
                <a:ea typeface="Roboto Slab"/>
                <a:cs typeface="Roboto Slab"/>
                <a:sym typeface="Roboto Slab"/>
              </a:defRPr>
            </a:lvl9pPr>
          </a:lstStyle>
          <a:p/>
        </p:txBody>
      </p:sp>
      <p:sp>
        <p:nvSpPr>
          <p:cNvPr id="635" name="Google Shape;635;p48"/>
          <p:cNvSpPr txBox="1"/>
          <p:nvPr>
            <p:ph idx="1" type="subTitle"/>
          </p:nvPr>
        </p:nvSpPr>
        <p:spPr>
          <a:xfrm>
            <a:off x="694944" y="3255264"/>
            <a:ext cx="7528800" cy="2307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None/>
              <a:defRPr sz="1600">
                <a:solidFill>
                  <a:schemeClr val="lt1"/>
                </a:solidFill>
                <a:latin typeface="Roboto Light"/>
                <a:ea typeface="Roboto Light"/>
                <a:cs typeface="Roboto Light"/>
                <a:sym typeface="Roboto Light"/>
              </a:defRPr>
            </a:lvl1pPr>
            <a:lvl2pPr lvl="1" rtl="0">
              <a:spcBef>
                <a:spcPts val="600"/>
              </a:spcBef>
              <a:spcAft>
                <a:spcPts val="0"/>
              </a:spcAft>
              <a:buNone/>
              <a:defRPr>
                <a:solidFill>
                  <a:schemeClr val="lt1"/>
                </a:solidFill>
              </a:defRPr>
            </a:lvl2pPr>
            <a:lvl3pPr lvl="2" rtl="0">
              <a:spcBef>
                <a:spcPts val="600"/>
              </a:spcBef>
              <a:spcAft>
                <a:spcPts val="0"/>
              </a:spcAft>
              <a:buNone/>
              <a:defRPr>
                <a:solidFill>
                  <a:schemeClr val="lt1"/>
                </a:solidFill>
              </a:defRPr>
            </a:lvl3pPr>
            <a:lvl4pPr lvl="3" rtl="0">
              <a:spcBef>
                <a:spcPts val="600"/>
              </a:spcBef>
              <a:spcAft>
                <a:spcPts val="0"/>
              </a:spcAft>
              <a:buNone/>
              <a:defRPr>
                <a:solidFill>
                  <a:schemeClr val="lt1"/>
                </a:solidFill>
              </a:defRPr>
            </a:lvl4pPr>
            <a:lvl5pPr lvl="4" rtl="0">
              <a:spcBef>
                <a:spcPts val="600"/>
              </a:spcBef>
              <a:spcAft>
                <a:spcPts val="0"/>
              </a:spcAft>
              <a:buNone/>
              <a:defRPr>
                <a:solidFill>
                  <a:schemeClr val="lt1"/>
                </a:solidFill>
              </a:defRPr>
            </a:lvl5pPr>
            <a:lvl6pPr lvl="5" rtl="0">
              <a:spcBef>
                <a:spcPts val="600"/>
              </a:spcBef>
              <a:spcAft>
                <a:spcPts val="0"/>
              </a:spcAft>
              <a:buNone/>
              <a:defRPr>
                <a:solidFill>
                  <a:schemeClr val="lt1"/>
                </a:solidFill>
              </a:defRPr>
            </a:lvl6pPr>
            <a:lvl7pPr lvl="6" rtl="0">
              <a:spcBef>
                <a:spcPts val="600"/>
              </a:spcBef>
              <a:spcAft>
                <a:spcPts val="0"/>
              </a:spcAft>
              <a:buNone/>
              <a:defRPr>
                <a:solidFill>
                  <a:schemeClr val="lt1"/>
                </a:solidFill>
              </a:defRPr>
            </a:lvl7pPr>
            <a:lvl8pPr lvl="7" rtl="0">
              <a:spcBef>
                <a:spcPts val="600"/>
              </a:spcBef>
              <a:spcAft>
                <a:spcPts val="0"/>
              </a:spcAft>
              <a:buNone/>
              <a:defRPr>
                <a:solidFill>
                  <a:schemeClr val="lt1"/>
                </a:solidFill>
              </a:defRPr>
            </a:lvl8pPr>
            <a:lvl9pPr lvl="8" rtl="0">
              <a:spcBef>
                <a:spcPts val="600"/>
              </a:spcBef>
              <a:spcAft>
                <a:spcPts val="600"/>
              </a:spcAft>
              <a:buNone/>
              <a:defRPr>
                <a:solidFill>
                  <a:schemeClr val="lt1"/>
                </a:solidFill>
              </a:defRPr>
            </a:lvl9pPr>
          </a:lstStyle>
          <a:p/>
        </p:txBody>
      </p:sp>
      <p:grpSp>
        <p:nvGrpSpPr>
          <p:cNvPr id="636" name="Google Shape;636;p48"/>
          <p:cNvGrpSpPr/>
          <p:nvPr/>
        </p:nvGrpSpPr>
        <p:grpSpPr>
          <a:xfrm>
            <a:off x="8244939" y="138151"/>
            <a:ext cx="695041" cy="903684"/>
            <a:chOff x="1793050" y="238125"/>
            <a:chExt cx="4033900" cy="5238750"/>
          </a:xfrm>
        </p:grpSpPr>
        <p:sp>
          <p:nvSpPr>
            <p:cNvPr id="637" name="Google Shape;637;p48"/>
            <p:cNvSpPr/>
            <p:nvPr/>
          </p:nvSpPr>
          <p:spPr>
            <a:xfrm>
              <a:off x="1793050" y="238125"/>
              <a:ext cx="4033900" cy="4033925"/>
            </a:xfrm>
            <a:custGeom>
              <a:rect b="b" l="l" r="r" t="t"/>
              <a:pathLst>
                <a:path extrusionOk="0" h="161357" w="161356">
                  <a:moveTo>
                    <a:pt x="80712" y="18219"/>
                  </a:moveTo>
                  <a:lnTo>
                    <a:pt x="83944" y="18288"/>
                  </a:lnTo>
                  <a:lnTo>
                    <a:pt x="87106" y="18494"/>
                  </a:lnTo>
                  <a:lnTo>
                    <a:pt x="90200" y="18906"/>
                  </a:lnTo>
                  <a:lnTo>
                    <a:pt x="93294" y="19456"/>
                  </a:lnTo>
                  <a:lnTo>
                    <a:pt x="96319" y="20144"/>
                  </a:lnTo>
                  <a:lnTo>
                    <a:pt x="99275" y="20969"/>
                  </a:lnTo>
                  <a:lnTo>
                    <a:pt x="102162" y="22000"/>
                  </a:lnTo>
                  <a:lnTo>
                    <a:pt x="105050" y="23100"/>
                  </a:lnTo>
                  <a:lnTo>
                    <a:pt x="107800" y="24338"/>
                  </a:lnTo>
                  <a:lnTo>
                    <a:pt x="110481" y="25713"/>
                  </a:lnTo>
                  <a:lnTo>
                    <a:pt x="113094" y="27225"/>
                  </a:lnTo>
                  <a:lnTo>
                    <a:pt x="115637" y="28875"/>
                  </a:lnTo>
                  <a:lnTo>
                    <a:pt x="118112" y="30594"/>
                  </a:lnTo>
                  <a:lnTo>
                    <a:pt x="120450" y="32450"/>
                  </a:lnTo>
                  <a:lnTo>
                    <a:pt x="122719" y="34444"/>
                  </a:lnTo>
                  <a:lnTo>
                    <a:pt x="124850" y="36506"/>
                  </a:lnTo>
                  <a:lnTo>
                    <a:pt x="126981" y="38638"/>
                  </a:lnTo>
                  <a:lnTo>
                    <a:pt x="128906" y="40906"/>
                  </a:lnTo>
                  <a:lnTo>
                    <a:pt x="130762" y="43313"/>
                  </a:lnTo>
                  <a:lnTo>
                    <a:pt x="132481" y="45719"/>
                  </a:lnTo>
                  <a:lnTo>
                    <a:pt x="134131" y="48263"/>
                  </a:lnTo>
                  <a:lnTo>
                    <a:pt x="135644" y="50875"/>
                  </a:lnTo>
                  <a:lnTo>
                    <a:pt x="137019" y="53556"/>
                  </a:lnTo>
                  <a:lnTo>
                    <a:pt x="138256" y="56375"/>
                  </a:lnTo>
                  <a:lnTo>
                    <a:pt x="139356" y="59194"/>
                  </a:lnTo>
                  <a:lnTo>
                    <a:pt x="140387" y="62081"/>
                  </a:lnTo>
                  <a:lnTo>
                    <a:pt x="141212" y="65038"/>
                  </a:lnTo>
                  <a:lnTo>
                    <a:pt x="141900" y="68063"/>
                  </a:lnTo>
                  <a:lnTo>
                    <a:pt x="142450" y="71156"/>
                  </a:lnTo>
                  <a:lnTo>
                    <a:pt x="142862" y="74250"/>
                  </a:lnTo>
                  <a:lnTo>
                    <a:pt x="143069" y="77413"/>
                  </a:lnTo>
                  <a:lnTo>
                    <a:pt x="143206" y="80644"/>
                  </a:lnTo>
                  <a:lnTo>
                    <a:pt x="143069" y="83875"/>
                  </a:lnTo>
                  <a:lnTo>
                    <a:pt x="142862" y="87038"/>
                  </a:lnTo>
                  <a:lnTo>
                    <a:pt x="142450" y="90200"/>
                  </a:lnTo>
                  <a:lnTo>
                    <a:pt x="141900" y="93225"/>
                  </a:lnTo>
                  <a:lnTo>
                    <a:pt x="141212" y="96250"/>
                  </a:lnTo>
                  <a:lnTo>
                    <a:pt x="140387" y="99206"/>
                  </a:lnTo>
                  <a:lnTo>
                    <a:pt x="139356" y="102163"/>
                  </a:lnTo>
                  <a:lnTo>
                    <a:pt x="138256" y="104981"/>
                  </a:lnTo>
                  <a:lnTo>
                    <a:pt x="137019" y="107731"/>
                  </a:lnTo>
                  <a:lnTo>
                    <a:pt x="135644" y="110413"/>
                  </a:lnTo>
                  <a:lnTo>
                    <a:pt x="134131" y="113025"/>
                  </a:lnTo>
                  <a:lnTo>
                    <a:pt x="132481" y="115569"/>
                  </a:lnTo>
                  <a:lnTo>
                    <a:pt x="130762" y="118044"/>
                  </a:lnTo>
                  <a:lnTo>
                    <a:pt x="128906" y="120381"/>
                  </a:lnTo>
                  <a:lnTo>
                    <a:pt x="126981" y="122650"/>
                  </a:lnTo>
                  <a:lnTo>
                    <a:pt x="124850" y="124850"/>
                  </a:lnTo>
                  <a:lnTo>
                    <a:pt x="122719" y="126913"/>
                  </a:lnTo>
                  <a:lnTo>
                    <a:pt x="120450" y="128838"/>
                  </a:lnTo>
                  <a:lnTo>
                    <a:pt x="118112" y="130694"/>
                  </a:lnTo>
                  <a:lnTo>
                    <a:pt x="115637" y="132481"/>
                  </a:lnTo>
                  <a:lnTo>
                    <a:pt x="113094" y="134063"/>
                  </a:lnTo>
                  <a:lnTo>
                    <a:pt x="110481" y="135575"/>
                  </a:lnTo>
                  <a:lnTo>
                    <a:pt x="107800" y="136950"/>
                  </a:lnTo>
                  <a:lnTo>
                    <a:pt x="105050" y="138256"/>
                  </a:lnTo>
                  <a:lnTo>
                    <a:pt x="102162" y="139356"/>
                  </a:lnTo>
                  <a:lnTo>
                    <a:pt x="99275" y="140319"/>
                  </a:lnTo>
                  <a:lnTo>
                    <a:pt x="96319" y="141144"/>
                  </a:lnTo>
                  <a:lnTo>
                    <a:pt x="93294" y="141831"/>
                  </a:lnTo>
                  <a:lnTo>
                    <a:pt x="90200" y="142381"/>
                  </a:lnTo>
                  <a:lnTo>
                    <a:pt x="87106" y="142794"/>
                  </a:lnTo>
                  <a:lnTo>
                    <a:pt x="83944" y="143069"/>
                  </a:lnTo>
                  <a:lnTo>
                    <a:pt x="80712" y="143138"/>
                  </a:lnTo>
                  <a:lnTo>
                    <a:pt x="77481" y="143069"/>
                  </a:lnTo>
                  <a:lnTo>
                    <a:pt x="74319" y="142794"/>
                  </a:lnTo>
                  <a:lnTo>
                    <a:pt x="71225" y="142381"/>
                  </a:lnTo>
                  <a:lnTo>
                    <a:pt x="68131" y="141831"/>
                  </a:lnTo>
                  <a:lnTo>
                    <a:pt x="65106" y="141144"/>
                  </a:lnTo>
                  <a:lnTo>
                    <a:pt x="62150" y="140319"/>
                  </a:lnTo>
                  <a:lnTo>
                    <a:pt x="59194" y="139356"/>
                  </a:lnTo>
                  <a:lnTo>
                    <a:pt x="56375" y="138256"/>
                  </a:lnTo>
                  <a:lnTo>
                    <a:pt x="53625" y="136950"/>
                  </a:lnTo>
                  <a:lnTo>
                    <a:pt x="50944" y="135575"/>
                  </a:lnTo>
                  <a:lnTo>
                    <a:pt x="48331" y="134063"/>
                  </a:lnTo>
                  <a:lnTo>
                    <a:pt x="45787" y="132481"/>
                  </a:lnTo>
                  <a:lnTo>
                    <a:pt x="43312" y="130694"/>
                  </a:lnTo>
                  <a:lnTo>
                    <a:pt x="40975" y="128838"/>
                  </a:lnTo>
                  <a:lnTo>
                    <a:pt x="38706" y="126913"/>
                  </a:lnTo>
                  <a:lnTo>
                    <a:pt x="36506" y="124850"/>
                  </a:lnTo>
                  <a:lnTo>
                    <a:pt x="34444" y="122650"/>
                  </a:lnTo>
                  <a:lnTo>
                    <a:pt x="32519" y="120381"/>
                  </a:lnTo>
                  <a:lnTo>
                    <a:pt x="30662" y="118044"/>
                  </a:lnTo>
                  <a:lnTo>
                    <a:pt x="28875" y="115569"/>
                  </a:lnTo>
                  <a:lnTo>
                    <a:pt x="27294" y="113025"/>
                  </a:lnTo>
                  <a:lnTo>
                    <a:pt x="25781" y="110413"/>
                  </a:lnTo>
                  <a:lnTo>
                    <a:pt x="24406" y="107731"/>
                  </a:lnTo>
                  <a:lnTo>
                    <a:pt x="23169" y="104981"/>
                  </a:lnTo>
                  <a:lnTo>
                    <a:pt x="22000" y="102163"/>
                  </a:lnTo>
                  <a:lnTo>
                    <a:pt x="21037" y="99206"/>
                  </a:lnTo>
                  <a:lnTo>
                    <a:pt x="20212" y="96250"/>
                  </a:lnTo>
                  <a:lnTo>
                    <a:pt x="19525" y="93225"/>
                  </a:lnTo>
                  <a:lnTo>
                    <a:pt x="18975" y="90200"/>
                  </a:lnTo>
                  <a:lnTo>
                    <a:pt x="18562" y="87038"/>
                  </a:lnTo>
                  <a:lnTo>
                    <a:pt x="18287" y="83875"/>
                  </a:lnTo>
                  <a:lnTo>
                    <a:pt x="18219" y="80644"/>
                  </a:lnTo>
                  <a:lnTo>
                    <a:pt x="18287" y="77413"/>
                  </a:lnTo>
                  <a:lnTo>
                    <a:pt x="18562" y="74250"/>
                  </a:lnTo>
                  <a:lnTo>
                    <a:pt x="18975" y="71156"/>
                  </a:lnTo>
                  <a:lnTo>
                    <a:pt x="19525" y="68063"/>
                  </a:lnTo>
                  <a:lnTo>
                    <a:pt x="20212" y="65038"/>
                  </a:lnTo>
                  <a:lnTo>
                    <a:pt x="21037" y="62081"/>
                  </a:lnTo>
                  <a:lnTo>
                    <a:pt x="22000" y="59194"/>
                  </a:lnTo>
                  <a:lnTo>
                    <a:pt x="23169" y="56375"/>
                  </a:lnTo>
                  <a:lnTo>
                    <a:pt x="24406" y="53556"/>
                  </a:lnTo>
                  <a:lnTo>
                    <a:pt x="25781" y="50875"/>
                  </a:lnTo>
                  <a:lnTo>
                    <a:pt x="27294" y="48263"/>
                  </a:lnTo>
                  <a:lnTo>
                    <a:pt x="28875" y="45719"/>
                  </a:lnTo>
                  <a:lnTo>
                    <a:pt x="30662" y="43313"/>
                  </a:lnTo>
                  <a:lnTo>
                    <a:pt x="32519" y="40906"/>
                  </a:lnTo>
                  <a:lnTo>
                    <a:pt x="34444" y="38638"/>
                  </a:lnTo>
                  <a:lnTo>
                    <a:pt x="36506" y="36506"/>
                  </a:lnTo>
                  <a:lnTo>
                    <a:pt x="38706" y="34444"/>
                  </a:lnTo>
                  <a:lnTo>
                    <a:pt x="40975" y="32450"/>
                  </a:lnTo>
                  <a:lnTo>
                    <a:pt x="43312" y="30594"/>
                  </a:lnTo>
                  <a:lnTo>
                    <a:pt x="45787" y="28875"/>
                  </a:lnTo>
                  <a:lnTo>
                    <a:pt x="48331" y="27225"/>
                  </a:lnTo>
                  <a:lnTo>
                    <a:pt x="50944" y="25713"/>
                  </a:lnTo>
                  <a:lnTo>
                    <a:pt x="53625" y="24338"/>
                  </a:lnTo>
                  <a:lnTo>
                    <a:pt x="56375" y="23100"/>
                  </a:lnTo>
                  <a:lnTo>
                    <a:pt x="59194" y="22000"/>
                  </a:lnTo>
                  <a:lnTo>
                    <a:pt x="62150" y="20969"/>
                  </a:lnTo>
                  <a:lnTo>
                    <a:pt x="65106" y="20144"/>
                  </a:lnTo>
                  <a:lnTo>
                    <a:pt x="68131" y="19456"/>
                  </a:lnTo>
                  <a:lnTo>
                    <a:pt x="71225" y="18906"/>
                  </a:lnTo>
                  <a:lnTo>
                    <a:pt x="74319" y="18494"/>
                  </a:lnTo>
                  <a:lnTo>
                    <a:pt x="77481" y="18288"/>
                  </a:lnTo>
                  <a:lnTo>
                    <a:pt x="80712" y="18219"/>
                  </a:lnTo>
                  <a:close/>
                  <a:moveTo>
                    <a:pt x="78650" y="0"/>
                  </a:moveTo>
                  <a:lnTo>
                    <a:pt x="76587" y="69"/>
                  </a:lnTo>
                  <a:lnTo>
                    <a:pt x="74525" y="206"/>
                  </a:lnTo>
                  <a:lnTo>
                    <a:pt x="72462" y="413"/>
                  </a:lnTo>
                  <a:lnTo>
                    <a:pt x="70400" y="619"/>
                  </a:lnTo>
                  <a:lnTo>
                    <a:pt x="68406" y="894"/>
                  </a:lnTo>
                  <a:lnTo>
                    <a:pt x="66412" y="1238"/>
                  </a:lnTo>
                  <a:lnTo>
                    <a:pt x="64419" y="1650"/>
                  </a:lnTo>
                  <a:lnTo>
                    <a:pt x="62494" y="2063"/>
                  </a:lnTo>
                  <a:lnTo>
                    <a:pt x="60569" y="2544"/>
                  </a:lnTo>
                  <a:lnTo>
                    <a:pt x="58644" y="3025"/>
                  </a:lnTo>
                  <a:lnTo>
                    <a:pt x="56719" y="3644"/>
                  </a:lnTo>
                  <a:lnTo>
                    <a:pt x="54862" y="4194"/>
                  </a:lnTo>
                  <a:lnTo>
                    <a:pt x="52937" y="4881"/>
                  </a:lnTo>
                  <a:lnTo>
                    <a:pt x="51150" y="5569"/>
                  </a:lnTo>
                  <a:lnTo>
                    <a:pt x="49294" y="6325"/>
                  </a:lnTo>
                  <a:lnTo>
                    <a:pt x="47506" y="7081"/>
                  </a:lnTo>
                  <a:lnTo>
                    <a:pt x="45719" y="7975"/>
                  </a:lnTo>
                  <a:lnTo>
                    <a:pt x="44000" y="8800"/>
                  </a:lnTo>
                  <a:lnTo>
                    <a:pt x="42281" y="9694"/>
                  </a:lnTo>
                  <a:lnTo>
                    <a:pt x="40562" y="10656"/>
                  </a:lnTo>
                  <a:lnTo>
                    <a:pt x="38844" y="11688"/>
                  </a:lnTo>
                  <a:lnTo>
                    <a:pt x="37194" y="12719"/>
                  </a:lnTo>
                  <a:lnTo>
                    <a:pt x="35612" y="13750"/>
                  </a:lnTo>
                  <a:lnTo>
                    <a:pt x="34031" y="14850"/>
                  </a:lnTo>
                  <a:lnTo>
                    <a:pt x="32450" y="16019"/>
                  </a:lnTo>
                  <a:lnTo>
                    <a:pt x="30869" y="17188"/>
                  </a:lnTo>
                  <a:lnTo>
                    <a:pt x="29425" y="18425"/>
                  </a:lnTo>
                  <a:lnTo>
                    <a:pt x="27912" y="19663"/>
                  </a:lnTo>
                  <a:lnTo>
                    <a:pt x="26469" y="20969"/>
                  </a:lnTo>
                  <a:lnTo>
                    <a:pt x="25025" y="22275"/>
                  </a:lnTo>
                  <a:lnTo>
                    <a:pt x="23650" y="23581"/>
                  </a:lnTo>
                  <a:lnTo>
                    <a:pt x="22344" y="25025"/>
                  </a:lnTo>
                  <a:lnTo>
                    <a:pt x="20969" y="26400"/>
                  </a:lnTo>
                  <a:lnTo>
                    <a:pt x="19731" y="27844"/>
                  </a:lnTo>
                  <a:lnTo>
                    <a:pt x="18425" y="29356"/>
                  </a:lnTo>
                  <a:lnTo>
                    <a:pt x="17256" y="30869"/>
                  </a:lnTo>
                  <a:lnTo>
                    <a:pt x="16087" y="32381"/>
                  </a:lnTo>
                  <a:lnTo>
                    <a:pt x="14919" y="33963"/>
                  </a:lnTo>
                  <a:lnTo>
                    <a:pt x="13819" y="35544"/>
                  </a:lnTo>
                  <a:lnTo>
                    <a:pt x="12719" y="37194"/>
                  </a:lnTo>
                  <a:lnTo>
                    <a:pt x="11687" y="38844"/>
                  </a:lnTo>
                  <a:lnTo>
                    <a:pt x="10725" y="40494"/>
                  </a:lnTo>
                  <a:lnTo>
                    <a:pt x="9762" y="42213"/>
                  </a:lnTo>
                  <a:lnTo>
                    <a:pt x="8869" y="43931"/>
                  </a:lnTo>
                  <a:lnTo>
                    <a:pt x="7975" y="45650"/>
                  </a:lnTo>
                  <a:lnTo>
                    <a:pt x="7150" y="47438"/>
                  </a:lnTo>
                  <a:lnTo>
                    <a:pt x="6394" y="49225"/>
                  </a:lnTo>
                  <a:lnTo>
                    <a:pt x="5637" y="51081"/>
                  </a:lnTo>
                  <a:lnTo>
                    <a:pt x="4950" y="52938"/>
                  </a:lnTo>
                  <a:lnTo>
                    <a:pt x="4262" y="54794"/>
                  </a:lnTo>
                  <a:lnTo>
                    <a:pt x="3644" y="56650"/>
                  </a:lnTo>
                  <a:lnTo>
                    <a:pt x="3094" y="58575"/>
                  </a:lnTo>
                  <a:lnTo>
                    <a:pt x="2544" y="60500"/>
                  </a:lnTo>
                  <a:lnTo>
                    <a:pt x="2131" y="62425"/>
                  </a:lnTo>
                  <a:lnTo>
                    <a:pt x="1650" y="64419"/>
                  </a:lnTo>
                  <a:lnTo>
                    <a:pt x="1306" y="66344"/>
                  </a:lnTo>
                  <a:lnTo>
                    <a:pt x="963" y="68406"/>
                  </a:lnTo>
                  <a:lnTo>
                    <a:pt x="688" y="70400"/>
                  </a:lnTo>
                  <a:lnTo>
                    <a:pt x="481" y="72394"/>
                  </a:lnTo>
                  <a:lnTo>
                    <a:pt x="275" y="74456"/>
                  </a:lnTo>
                  <a:lnTo>
                    <a:pt x="138" y="76519"/>
                  </a:lnTo>
                  <a:lnTo>
                    <a:pt x="69" y="78581"/>
                  </a:lnTo>
                  <a:lnTo>
                    <a:pt x="0" y="80644"/>
                  </a:lnTo>
                  <a:lnTo>
                    <a:pt x="69" y="82706"/>
                  </a:lnTo>
                  <a:lnTo>
                    <a:pt x="138" y="84838"/>
                  </a:lnTo>
                  <a:lnTo>
                    <a:pt x="275" y="86831"/>
                  </a:lnTo>
                  <a:lnTo>
                    <a:pt x="481" y="88894"/>
                  </a:lnTo>
                  <a:lnTo>
                    <a:pt x="688" y="90956"/>
                  </a:lnTo>
                  <a:lnTo>
                    <a:pt x="963" y="92950"/>
                  </a:lnTo>
                  <a:lnTo>
                    <a:pt x="1306" y="94944"/>
                  </a:lnTo>
                  <a:lnTo>
                    <a:pt x="1650" y="96938"/>
                  </a:lnTo>
                  <a:lnTo>
                    <a:pt x="2131" y="98863"/>
                  </a:lnTo>
                  <a:lnTo>
                    <a:pt x="2544" y="100788"/>
                  </a:lnTo>
                  <a:lnTo>
                    <a:pt x="3094" y="102713"/>
                  </a:lnTo>
                  <a:lnTo>
                    <a:pt x="3644" y="104638"/>
                  </a:lnTo>
                  <a:lnTo>
                    <a:pt x="4262" y="106563"/>
                  </a:lnTo>
                  <a:lnTo>
                    <a:pt x="4950" y="108419"/>
                  </a:lnTo>
                  <a:lnTo>
                    <a:pt x="5637" y="110206"/>
                  </a:lnTo>
                  <a:lnTo>
                    <a:pt x="6394" y="112063"/>
                  </a:lnTo>
                  <a:lnTo>
                    <a:pt x="7150" y="113850"/>
                  </a:lnTo>
                  <a:lnTo>
                    <a:pt x="7975" y="115638"/>
                  </a:lnTo>
                  <a:lnTo>
                    <a:pt x="8869" y="117356"/>
                  </a:lnTo>
                  <a:lnTo>
                    <a:pt x="9762" y="119144"/>
                  </a:lnTo>
                  <a:lnTo>
                    <a:pt x="10725" y="120794"/>
                  </a:lnTo>
                  <a:lnTo>
                    <a:pt x="11687" y="122513"/>
                  </a:lnTo>
                  <a:lnTo>
                    <a:pt x="12719" y="124163"/>
                  </a:lnTo>
                  <a:lnTo>
                    <a:pt x="13819" y="125744"/>
                  </a:lnTo>
                  <a:lnTo>
                    <a:pt x="14919" y="127325"/>
                  </a:lnTo>
                  <a:lnTo>
                    <a:pt x="16087" y="128906"/>
                  </a:lnTo>
                  <a:lnTo>
                    <a:pt x="17256" y="130488"/>
                  </a:lnTo>
                  <a:lnTo>
                    <a:pt x="18425" y="132000"/>
                  </a:lnTo>
                  <a:lnTo>
                    <a:pt x="19731" y="133444"/>
                  </a:lnTo>
                  <a:lnTo>
                    <a:pt x="20969" y="134888"/>
                  </a:lnTo>
                  <a:lnTo>
                    <a:pt x="22344" y="136331"/>
                  </a:lnTo>
                  <a:lnTo>
                    <a:pt x="23650" y="137706"/>
                  </a:lnTo>
                  <a:lnTo>
                    <a:pt x="25025" y="139081"/>
                  </a:lnTo>
                  <a:lnTo>
                    <a:pt x="26469" y="140388"/>
                  </a:lnTo>
                  <a:lnTo>
                    <a:pt x="27912" y="141625"/>
                  </a:lnTo>
                  <a:lnTo>
                    <a:pt x="29425" y="142931"/>
                  </a:lnTo>
                  <a:lnTo>
                    <a:pt x="30869" y="144100"/>
                  </a:lnTo>
                  <a:lnTo>
                    <a:pt x="32450" y="145338"/>
                  </a:lnTo>
                  <a:lnTo>
                    <a:pt x="34031" y="146438"/>
                  </a:lnTo>
                  <a:lnTo>
                    <a:pt x="35612" y="147538"/>
                  </a:lnTo>
                  <a:lnTo>
                    <a:pt x="37194" y="148638"/>
                  </a:lnTo>
                  <a:lnTo>
                    <a:pt x="38844" y="149669"/>
                  </a:lnTo>
                  <a:lnTo>
                    <a:pt x="40562" y="150631"/>
                  </a:lnTo>
                  <a:lnTo>
                    <a:pt x="42281" y="151594"/>
                  </a:lnTo>
                  <a:lnTo>
                    <a:pt x="44000" y="152488"/>
                  </a:lnTo>
                  <a:lnTo>
                    <a:pt x="45719" y="153381"/>
                  </a:lnTo>
                  <a:lnTo>
                    <a:pt x="47506" y="154206"/>
                  </a:lnTo>
                  <a:lnTo>
                    <a:pt x="49294" y="154963"/>
                  </a:lnTo>
                  <a:lnTo>
                    <a:pt x="51150" y="155719"/>
                  </a:lnTo>
                  <a:lnTo>
                    <a:pt x="52937" y="156406"/>
                  </a:lnTo>
                  <a:lnTo>
                    <a:pt x="54862" y="157094"/>
                  </a:lnTo>
                  <a:lnTo>
                    <a:pt x="56719" y="157713"/>
                  </a:lnTo>
                  <a:lnTo>
                    <a:pt x="58644" y="158263"/>
                  </a:lnTo>
                  <a:lnTo>
                    <a:pt x="60569" y="158813"/>
                  </a:lnTo>
                  <a:lnTo>
                    <a:pt x="62494" y="159294"/>
                  </a:lnTo>
                  <a:lnTo>
                    <a:pt x="64419" y="159706"/>
                  </a:lnTo>
                  <a:lnTo>
                    <a:pt x="66412" y="160050"/>
                  </a:lnTo>
                  <a:lnTo>
                    <a:pt x="68406" y="160394"/>
                  </a:lnTo>
                  <a:lnTo>
                    <a:pt x="70400" y="160669"/>
                  </a:lnTo>
                  <a:lnTo>
                    <a:pt x="72462" y="160944"/>
                  </a:lnTo>
                  <a:lnTo>
                    <a:pt x="74525" y="161081"/>
                  </a:lnTo>
                  <a:lnTo>
                    <a:pt x="76587" y="161219"/>
                  </a:lnTo>
                  <a:lnTo>
                    <a:pt x="78650" y="161288"/>
                  </a:lnTo>
                  <a:lnTo>
                    <a:pt x="80712" y="161356"/>
                  </a:lnTo>
                  <a:lnTo>
                    <a:pt x="82775" y="161288"/>
                  </a:lnTo>
                  <a:lnTo>
                    <a:pt x="84837" y="161219"/>
                  </a:lnTo>
                  <a:lnTo>
                    <a:pt x="86900" y="161081"/>
                  </a:lnTo>
                  <a:lnTo>
                    <a:pt x="88962" y="160944"/>
                  </a:lnTo>
                  <a:lnTo>
                    <a:pt x="90956" y="160669"/>
                  </a:lnTo>
                  <a:lnTo>
                    <a:pt x="93019" y="160394"/>
                  </a:lnTo>
                  <a:lnTo>
                    <a:pt x="95012" y="160050"/>
                  </a:lnTo>
                  <a:lnTo>
                    <a:pt x="96937" y="159706"/>
                  </a:lnTo>
                  <a:lnTo>
                    <a:pt x="98931" y="159294"/>
                  </a:lnTo>
                  <a:lnTo>
                    <a:pt x="100856" y="158813"/>
                  </a:lnTo>
                  <a:lnTo>
                    <a:pt x="102781" y="158263"/>
                  </a:lnTo>
                  <a:lnTo>
                    <a:pt x="104706" y="157713"/>
                  </a:lnTo>
                  <a:lnTo>
                    <a:pt x="106562" y="157094"/>
                  </a:lnTo>
                  <a:lnTo>
                    <a:pt x="108419" y="156406"/>
                  </a:lnTo>
                  <a:lnTo>
                    <a:pt x="110275" y="155719"/>
                  </a:lnTo>
                  <a:lnTo>
                    <a:pt x="112131" y="154963"/>
                  </a:lnTo>
                  <a:lnTo>
                    <a:pt x="113919" y="154206"/>
                  </a:lnTo>
                  <a:lnTo>
                    <a:pt x="115706" y="153381"/>
                  </a:lnTo>
                  <a:lnTo>
                    <a:pt x="117425" y="152488"/>
                  </a:lnTo>
                  <a:lnTo>
                    <a:pt x="119144" y="151594"/>
                  </a:lnTo>
                  <a:lnTo>
                    <a:pt x="120862" y="150631"/>
                  </a:lnTo>
                  <a:lnTo>
                    <a:pt x="122512" y="149669"/>
                  </a:lnTo>
                  <a:lnTo>
                    <a:pt x="124162" y="148638"/>
                  </a:lnTo>
                  <a:lnTo>
                    <a:pt x="125812" y="147538"/>
                  </a:lnTo>
                  <a:lnTo>
                    <a:pt x="127394" y="146438"/>
                  </a:lnTo>
                  <a:lnTo>
                    <a:pt x="128975" y="145338"/>
                  </a:lnTo>
                  <a:lnTo>
                    <a:pt x="130487" y="144100"/>
                  </a:lnTo>
                  <a:lnTo>
                    <a:pt x="132000" y="142931"/>
                  </a:lnTo>
                  <a:lnTo>
                    <a:pt x="133512" y="141625"/>
                  </a:lnTo>
                  <a:lnTo>
                    <a:pt x="134956" y="140388"/>
                  </a:lnTo>
                  <a:lnTo>
                    <a:pt x="136400" y="139081"/>
                  </a:lnTo>
                  <a:lnTo>
                    <a:pt x="137775" y="137706"/>
                  </a:lnTo>
                  <a:lnTo>
                    <a:pt x="139081" y="136331"/>
                  </a:lnTo>
                  <a:lnTo>
                    <a:pt x="140387" y="134888"/>
                  </a:lnTo>
                  <a:lnTo>
                    <a:pt x="141694" y="133444"/>
                  </a:lnTo>
                  <a:lnTo>
                    <a:pt x="142931" y="132000"/>
                  </a:lnTo>
                  <a:lnTo>
                    <a:pt x="144169" y="130488"/>
                  </a:lnTo>
                  <a:lnTo>
                    <a:pt x="145337" y="128906"/>
                  </a:lnTo>
                  <a:lnTo>
                    <a:pt x="146506" y="127325"/>
                  </a:lnTo>
                  <a:lnTo>
                    <a:pt x="147606" y="125744"/>
                  </a:lnTo>
                  <a:lnTo>
                    <a:pt x="148637" y="124163"/>
                  </a:lnTo>
                  <a:lnTo>
                    <a:pt x="149669" y="122513"/>
                  </a:lnTo>
                  <a:lnTo>
                    <a:pt x="150700" y="120794"/>
                  </a:lnTo>
                  <a:lnTo>
                    <a:pt x="151662" y="119144"/>
                  </a:lnTo>
                  <a:lnTo>
                    <a:pt x="152556" y="117356"/>
                  </a:lnTo>
                  <a:lnTo>
                    <a:pt x="153450" y="115638"/>
                  </a:lnTo>
                  <a:lnTo>
                    <a:pt x="154275" y="113850"/>
                  </a:lnTo>
                  <a:lnTo>
                    <a:pt x="155031" y="112063"/>
                  </a:lnTo>
                  <a:lnTo>
                    <a:pt x="155787" y="110206"/>
                  </a:lnTo>
                  <a:lnTo>
                    <a:pt x="156475" y="108419"/>
                  </a:lnTo>
                  <a:lnTo>
                    <a:pt x="157162" y="106563"/>
                  </a:lnTo>
                  <a:lnTo>
                    <a:pt x="157781" y="104638"/>
                  </a:lnTo>
                  <a:lnTo>
                    <a:pt x="158331" y="102713"/>
                  </a:lnTo>
                  <a:lnTo>
                    <a:pt x="158812" y="100788"/>
                  </a:lnTo>
                  <a:lnTo>
                    <a:pt x="159294" y="98863"/>
                  </a:lnTo>
                  <a:lnTo>
                    <a:pt x="159706" y="96938"/>
                  </a:lnTo>
                  <a:lnTo>
                    <a:pt x="160119" y="94944"/>
                  </a:lnTo>
                  <a:lnTo>
                    <a:pt x="160462" y="92950"/>
                  </a:lnTo>
                  <a:lnTo>
                    <a:pt x="160737" y="90956"/>
                  </a:lnTo>
                  <a:lnTo>
                    <a:pt x="160944" y="88894"/>
                  </a:lnTo>
                  <a:lnTo>
                    <a:pt x="161150" y="86831"/>
                  </a:lnTo>
                  <a:lnTo>
                    <a:pt x="161287" y="84838"/>
                  </a:lnTo>
                  <a:lnTo>
                    <a:pt x="161356" y="82706"/>
                  </a:lnTo>
                  <a:lnTo>
                    <a:pt x="161356" y="80644"/>
                  </a:lnTo>
                  <a:lnTo>
                    <a:pt x="161356" y="78581"/>
                  </a:lnTo>
                  <a:lnTo>
                    <a:pt x="161287" y="76519"/>
                  </a:lnTo>
                  <a:lnTo>
                    <a:pt x="161150" y="74456"/>
                  </a:lnTo>
                  <a:lnTo>
                    <a:pt x="160944" y="72394"/>
                  </a:lnTo>
                  <a:lnTo>
                    <a:pt x="160737" y="70400"/>
                  </a:lnTo>
                  <a:lnTo>
                    <a:pt x="160462" y="68406"/>
                  </a:lnTo>
                  <a:lnTo>
                    <a:pt x="160119" y="66344"/>
                  </a:lnTo>
                  <a:lnTo>
                    <a:pt x="159706" y="64419"/>
                  </a:lnTo>
                  <a:lnTo>
                    <a:pt x="159294" y="62425"/>
                  </a:lnTo>
                  <a:lnTo>
                    <a:pt x="158812" y="60500"/>
                  </a:lnTo>
                  <a:lnTo>
                    <a:pt x="158331" y="58575"/>
                  </a:lnTo>
                  <a:lnTo>
                    <a:pt x="157781" y="56650"/>
                  </a:lnTo>
                  <a:lnTo>
                    <a:pt x="157162" y="54794"/>
                  </a:lnTo>
                  <a:lnTo>
                    <a:pt x="156475" y="52938"/>
                  </a:lnTo>
                  <a:lnTo>
                    <a:pt x="155787" y="51081"/>
                  </a:lnTo>
                  <a:lnTo>
                    <a:pt x="155031" y="49225"/>
                  </a:lnTo>
                  <a:lnTo>
                    <a:pt x="154275" y="47438"/>
                  </a:lnTo>
                  <a:lnTo>
                    <a:pt x="153450" y="45650"/>
                  </a:lnTo>
                  <a:lnTo>
                    <a:pt x="152556" y="43931"/>
                  </a:lnTo>
                  <a:lnTo>
                    <a:pt x="151662" y="42213"/>
                  </a:lnTo>
                  <a:lnTo>
                    <a:pt x="150700" y="40494"/>
                  </a:lnTo>
                  <a:lnTo>
                    <a:pt x="149669" y="38844"/>
                  </a:lnTo>
                  <a:lnTo>
                    <a:pt x="148637" y="37194"/>
                  </a:lnTo>
                  <a:lnTo>
                    <a:pt x="147606" y="35544"/>
                  </a:lnTo>
                  <a:lnTo>
                    <a:pt x="146506" y="33963"/>
                  </a:lnTo>
                  <a:lnTo>
                    <a:pt x="145337" y="32381"/>
                  </a:lnTo>
                  <a:lnTo>
                    <a:pt x="144169" y="30869"/>
                  </a:lnTo>
                  <a:lnTo>
                    <a:pt x="142931" y="29356"/>
                  </a:lnTo>
                  <a:lnTo>
                    <a:pt x="141694" y="27844"/>
                  </a:lnTo>
                  <a:lnTo>
                    <a:pt x="140387" y="26400"/>
                  </a:lnTo>
                  <a:lnTo>
                    <a:pt x="139081" y="25025"/>
                  </a:lnTo>
                  <a:lnTo>
                    <a:pt x="137775" y="23581"/>
                  </a:lnTo>
                  <a:lnTo>
                    <a:pt x="136400" y="22275"/>
                  </a:lnTo>
                  <a:lnTo>
                    <a:pt x="134956" y="20969"/>
                  </a:lnTo>
                  <a:lnTo>
                    <a:pt x="133512" y="19663"/>
                  </a:lnTo>
                  <a:lnTo>
                    <a:pt x="132000" y="18425"/>
                  </a:lnTo>
                  <a:lnTo>
                    <a:pt x="130487" y="17188"/>
                  </a:lnTo>
                  <a:lnTo>
                    <a:pt x="128975" y="16019"/>
                  </a:lnTo>
                  <a:lnTo>
                    <a:pt x="127394" y="14850"/>
                  </a:lnTo>
                  <a:lnTo>
                    <a:pt x="125812" y="13750"/>
                  </a:lnTo>
                  <a:lnTo>
                    <a:pt x="124162" y="12719"/>
                  </a:lnTo>
                  <a:lnTo>
                    <a:pt x="122512" y="11688"/>
                  </a:lnTo>
                  <a:lnTo>
                    <a:pt x="120862" y="10656"/>
                  </a:lnTo>
                  <a:lnTo>
                    <a:pt x="119144" y="9694"/>
                  </a:lnTo>
                  <a:lnTo>
                    <a:pt x="117425" y="8800"/>
                  </a:lnTo>
                  <a:lnTo>
                    <a:pt x="115706" y="7975"/>
                  </a:lnTo>
                  <a:lnTo>
                    <a:pt x="113919" y="7081"/>
                  </a:lnTo>
                  <a:lnTo>
                    <a:pt x="112131" y="6325"/>
                  </a:lnTo>
                  <a:lnTo>
                    <a:pt x="110275" y="5569"/>
                  </a:lnTo>
                  <a:lnTo>
                    <a:pt x="108419" y="4881"/>
                  </a:lnTo>
                  <a:lnTo>
                    <a:pt x="106562" y="4194"/>
                  </a:lnTo>
                  <a:lnTo>
                    <a:pt x="104706" y="3644"/>
                  </a:lnTo>
                  <a:lnTo>
                    <a:pt x="102781" y="3025"/>
                  </a:lnTo>
                  <a:lnTo>
                    <a:pt x="100856" y="2544"/>
                  </a:lnTo>
                  <a:lnTo>
                    <a:pt x="98931" y="2063"/>
                  </a:lnTo>
                  <a:lnTo>
                    <a:pt x="96937" y="1650"/>
                  </a:lnTo>
                  <a:lnTo>
                    <a:pt x="95012" y="1238"/>
                  </a:lnTo>
                  <a:lnTo>
                    <a:pt x="93019" y="894"/>
                  </a:lnTo>
                  <a:lnTo>
                    <a:pt x="90956" y="619"/>
                  </a:lnTo>
                  <a:lnTo>
                    <a:pt x="88962" y="413"/>
                  </a:lnTo>
                  <a:lnTo>
                    <a:pt x="86900" y="206"/>
                  </a:lnTo>
                  <a:lnTo>
                    <a:pt x="84837" y="69"/>
                  </a:lnTo>
                  <a:lnTo>
                    <a:pt x="8277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48"/>
            <p:cNvSpPr/>
            <p:nvPr/>
          </p:nvSpPr>
          <p:spPr>
            <a:xfrm>
              <a:off x="2248500" y="693575"/>
              <a:ext cx="3124725" cy="3123000"/>
            </a:xfrm>
            <a:custGeom>
              <a:rect b="b" l="l" r="r" t="t"/>
              <a:pathLst>
                <a:path extrusionOk="0" fill="none" h="124920" w="124989">
                  <a:moveTo>
                    <a:pt x="62494" y="1"/>
                  </a:moveTo>
                  <a:lnTo>
                    <a:pt x="62494" y="1"/>
                  </a:lnTo>
                  <a:lnTo>
                    <a:pt x="59263" y="70"/>
                  </a:lnTo>
                  <a:lnTo>
                    <a:pt x="56101" y="276"/>
                  </a:lnTo>
                  <a:lnTo>
                    <a:pt x="53007" y="688"/>
                  </a:lnTo>
                  <a:lnTo>
                    <a:pt x="49913" y="1238"/>
                  </a:lnTo>
                  <a:lnTo>
                    <a:pt x="46888" y="1926"/>
                  </a:lnTo>
                  <a:lnTo>
                    <a:pt x="43932" y="2751"/>
                  </a:lnTo>
                  <a:lnTo>
                    <a:pt x="40976" y="3782"/>
                  </a:lnTo>
                  <a:lnTo>
                    <a:pt x="38157" y="4882"/>
                  </a:lnTo>
                  <a:lnTo>
                    <a:pt x="35407" y="6120"/>
                  </a:lnTo>
                  <a:lnTo>
                    <a:pt x="32726" y="7495"/>
                  </a:lnTo>
                  <a:lnTo>
                    <a:pt x="30113" y="9007"/>
                  </a:lnTo>
                  <a:lnTo>
                    <a:pt x="27569" y="10657"/>
                  </a:lnTo>
                  <a:lnTo>
                    <a:pt x="25094" y="12376"/>
                  </a:lnTo>
                  <a:lnTo>
                    <a:pt x="22757" y="14232"/>
                  </a:lnTo>
                  <a:lnTo>
                    <a:pt x="20488" y="16226"/>
                  </a:lnTo>
                  <a:lnTo>
                    <a:pt x="18288" y="18288"/>
                  </a:lnTo>
                  <a:lnTo>
                    <a:pt x="16226" y="20420"/>
                  </a:lnTo>
                  <a:lnTo>
                    <a:pt x="14301" y="22688"/>
                  </a:lnTo>
                  <a:lnTo>
                    <a:pt x="12444" y="25095"/>
                  </a:lnTo>
                  <a:lnTo>
                    <a:pt x="10657" y="27501"/>
                  </a:lnTo>
                  <a:lnTo>
                    <a:pt x="9076" y="30045"/>
                  </a:lnTo>
                  <a:lnTo>
                    <a:pt x="7563" y="32657"/>
                  </a:lnTo>
                  <a:lnTo>
                    <a:pt x="6188" y="35338"/>
                  </a:lnTo>
                  <a:lnTo>
                    <a:pt x="4951" y="38157"/>
                  </a:lnTo>
                  <a:lnTo>
                    <a:pt x="3782" y="40976"/>
                  </a:lnTo>
                  <a:lnTo>
                    <a:pt x="2819" y="43863"/>
                  </a:lnTo>
                  <a:lnTo>
                    <a:pt x="1994" y="46820"/>
                  </a:lnTo>
                  <a:lnTo>
                    <a:pt x="1307" y="49845"/>
                  </a:lnTo>
                  <a:lnTo>
                    <a:pt x="757" y="52938"/>
                  </a:lnTo>
                  <a:lnTo>
                    <a:pt x="344" y="56032"/>
                  </a:lnTo>
                  <a:lnTo>
                    <a:pt x="69" y="59195"/>
                  </a:lnTo>
                  <a:lnTo>
                    <a:pt x="1" y="62426"/>
                  </a:lnTo>
                  <a:lnTo>
                    <a:pt x="1" y="62426"/>
                  </a:lnTo>
                  <a:lnTo>
                    <a:pt x="69" y="65657"/>
                  </a:lnTo>
                  <a:lnTo>
                    <a:pt x="344" y="68820"/>
                  </a:lnTo>
                  <a:lnTo>
                    <a:pt x="757" y="71982"/>
                  </a:lnTo>
                  <a:lnTo>
                    <a:pt x="1307" y="75007"/>
                  </a:lnTo>
                  <a:lnTo>
                    <a:pt x="1994" y="78032"/>
                  </a:lnTo>
                  <a:lnTo>
                    <a:pt x="2819" y="80988"/>
                  </a:lnTo>
                  <a:lnTo>
                    <a:pt x="3782" y="83945"/>
                  </a:lnTo>
                  <a:lnTo>
                    <a:pt x="4951" y="86763"/>
                  </a:lnTo>
                  <a:lnTo>
                    <a:pt x="6188" y="89513"/>
                  </a:lnTo>
                  <a:lnTo>
                    <a:pt x="7563" y="92195"/>
                  </a:lnTo>
                  <a:lnTo>
                    <a:pt x="9076" y="94807"/>
                  </a:lnTo>
                  <a:lnTo>
                    <a:pt x="10657" y="97351"/>
                  </a:lnTo>
                  <a:lnTo>
                    <a:pt x="12444" y="99826"/>
                  </a:lnTo>
                  <a:lnTo>
                    <a:pt x="14301" y="102163"/>
                  </a:lnTo>
                  <a:lnTo>
                    <a:pt x="16226" y="104432"/>
                  </a:lnTo>
                  <a:lnTo>
                    <a:pt x="18288" y="106632"/>
                  </a:lnTo>
                  <a:lnTo>
                    <a:pt x="20488" y="108695"/>
                  </a:lnTo>
                  <a:lnTo>
                    <a:pt x="22757" y="110620"/>
                  </a:lnTo>
                  <a:lnTo>
                    <a:pt x="25094" y="112476"/>
                  </a:lnTo>
                  <a:lnTo>
                    <a:pt x="27569" y="114263"/>
                  </a:lnTo>
                  <a:lnTo>
                    <a:pt x="30113" y="115845"/>
                  </a:lnTo>
                  <a:lnTo>
                    <a:pt x="32726" y="117357"/>
                  </a:lnTo>
                  <a:lnTo>
                    <a:pt x="35407" y="118732"/>
                  </a:lnTo>
                  <a:lnTo>
                    <a:pt x="38157" y="120038"/>
                  </a:lnTo>
                  <a:lnTo>
                    <a:pt x="40976" y="121138"/>
                  </a:lnTo>
                  <a:lnTo>
                    <a:pt x="43932" y="122101"/>
                  </a:lnTo>
                  <a:lnTo>
                    <a:pt x="46888" y="122926"/>
                  </a:lnTo>
                  <a:lnTo>
                    <a:pt x="49913" y="123613"/>
                  </a:lnTo>
                  <a:lnTo>
                    <a:pt x="53007" y="124163"/>
                  </a:lnTo>
                  <a:lnTo>
                    <a:pt x="56101" y="124576"/>
                  </a:lnTo>
                  <a:lnTo>
                    <a:pt x="59263" y="124851"/>
                  </a:lnTo>
                  <a:lnTo>
                    <a:pt x="62494" y="124920"/>
                  </a:lnTo>
                  <a:lnTo>
                    <a:pt x="62494" y="124920"/>
                  </a:lnTo>
                  <a:lnTo>
                    <a:pt x="65726" y="124851"/>
                  </a:lnTo>
                  <a:lnTo>
                    <a:pt x="68888" y="124576"/>
                  </a:lnTo>
                  <a:lnTo>
                    <a:pt x="71982" y="124163"/>
                  </a:lnTo>
                  <a:lnTo>
                    <a:pt x="75076" y="123613"/>
                  </a:lnTo>
                  <a:lnTo>
                    <a:pt x="78101" y="122926"/>
                  </a:lnTo>
                  <a:lnTo>
                    <a:pt x="81057" y="122101"/>
                  </a:lnTo>
                  <a:lnTo>
                    <a:pt x="83944" y="121138"/>
                  </a:lnTo>
                  <a:lnTo>
                    <a:pt x="86832" y="120038"/>
                  </a:lnTo>
                  <a:lnTo>
                    <a:pt x="89582" y="118732"/>
                  </a:lnTo>
                  <a:lnTo>
                    <a:pt x="92263" y="117357"/>
                  </a:lnTo>
                  <a:lnTo>
                    <a:pt x="94876" y="115845"/>
                  </a:lnTo>
                  <a:lnTo>
                    <a:pt x="97419" y="114263"/>
                  </a:lnTo>
                  <a:lnTo>
                    <a:pt x="99894" y="112476"/>
                  </a:lnTo>
                  <a:lnTo>
                    <a:pt x="102232" y="110620"/>
                  </a:lnTo>
                  <a:lnTo>
                    <a:pt x="104501" y="108695"/>
                  </a:lnTo>
                  <a:lnTo>
                    <a:pt x="106632" y="106632"/>
                  </a:lnTo>
                  <a:lnTo>
                    <a:pt x="108763" y="104432"/>
                  </a:lnTo>
                  <a:lnTo>
                    <a:pt x="110688" y="102163"/>
                  </a:lnTo>
                  <a:lnTo>
                    <a:pt x="112544" y="99826"/>
                  </a:lnTo>
                  <a:lnTo>
                    <a:pt x="114263" y="97351"/>
                  </a:lnTo>
                  <a:lnTo>
                    <a:pt x="115913" y="94807"/>
                  </a:lnTo>
                  <a:lnTo>
                    <a:pt x="117426" y="92195"/>
                  </a:lnTo>
                  <a:lnTo>
                    <a:pt x="118801" y="89513"/>
                  </a:lnTo>
                  <a:lnTo>
                    <a:pt x="120038" y="86763"/>
                  </a:lnTo>
                  <a:lnTo>
                    <a:pt x="121138" y="83945"/>
                  </a:lnTo>
                  <a:lnTo>
                    <a:pt x="122169" y="80988"/>
                  </a:lnTo>
                  <a:lnTo>
                    <a:pt x="122994" y="78032"/>
                  </a:lnTo>
                  <a:lnTo>
                    <a:pt x="123682" y="75007"/>
                  </a:lnTo>
                  <a:lnTo>
                    <a:pt x="124232" y="71982"/>
                  </a:lnTo>
                  <a:lnTo>
                    <a:pt x="124644" y="68820"/>
                  </a:lnTo>
                  <a:lnTo>
                    <a:pt x="124851" y="65657"/>
                  </a:lnTo>
                  <a:lnTo>
                    <a:pt x="124988" y="62426"/>
                  </a:lnTo>
                  <a:lnTo>
                    <a:pt x="124988" y="62426"/>
                  </a:lnTo>
                  <a:lnTo>
                    <a:pt x="124851" y="59195"/>
                  </a:lnTo>
                  <a:lnTo>
                    <a:pt x="124644" y="56032"/>
                  </a:lnTo>
                  <a:lnTo>
                    <a:pt x="124232" y="52938"/>
                  </a:lnTo>
                  <a:lnTo>
                    <a:pt x="123682" y="49845"/>
                  </a:lnTo>
                  <a:lnTo>
                    <a:pt x="122994" y="46820"/>
                  </a:lnTo>
                  <a:lnTo>
                    <a:pt x="122169" y="43863"/>
                  </a:lnTo>
                  <a:lnTo>
                    <a:pt x="121138" y="40976"/>
                  </a:lnTo>
                  <a:lnTo>
                    <a:pt x="120038" y="38157"/>
                  </a:lnTo>
                  <a:lnTo>
                    <a:pt x="118801" y="35338"/>
                  </a:lnTo>
                  <a:lnTo>
                    <a:pt x="117426" y="32657"/>
                  </a:lnTo>
                  <a:lnTo>
                    <a:pt x="115913" y="30045"/>
                  </a:lnTo>
                  <a:lnTo>
                    <a:pt x="114263" y="27501"/>
                  </a:lnTo>
                  <a:lnTo>
                    <a:pt x="112544" y="25095"/>
                  </a:lnTo>
                  <a:lnTo>
                    <a:pt x="110688" y="22688"/>
                  </a:lnTo>
                  <a:lnTo>
                    <a:pt x="108763" y="20420"/>
                  </a:lnTo>
                  <a:lnTo>
                    <a:pt x="106632" y="18288"/>
                  </a:lnTo>
                  <a:lnTo>
                    <a:pt x="104501" y="16226"/>
                  </a:lnTo>
                  <a:lnTo>
                    <a:pt x="102232" y="14232"/>
                  </a:lnTo>
                  <a:lnTo>
                    <a:pt x="99894" y="12376"/>
                  </a:lnTo>
                  <a:lnTo>
                    <a:pt x="97419" y="10657"/>
                  </a:lnTo>
                  <a:lnTo>
                    <a:pt x="94876" y="9007"/>
                  </a:lnTo>
                  <a:lnTo>
                    <a:pt x="92263" y="7495"/>
                  </a:lnTo>
                  <a:lnTo>
                    <a:pt x="89582" y="6120"/>
                  </a:lnTo>
                  <a:lnTo>
                    <a:pt x="86832" y="4882"/>
                  </a:lnTo>
                  <a:lnTo>
                    <a:pt x="83944" y="3782"/>
                  </a:lnTo>
                  <a:lnTo>
                    <a:pt x="81057" y="2751"/>
                  </a:lnTo>
                  <a:lnTo>
                    <a:pt x="78101" y="1926"/>
                  </a:lnTo>
                  <a:lnTo>
                    <a:pt x="75076" y="1238"/>
                  </a:lnTo>
                  <a:lnTo>
                    <a:pt x="71982" y="688"/>
                  </a:lnTo>
                  <a:lnTo>
                    <a:pt x="68888" y="276"/>
                  </a:lnTo>
                  <a:lnTo>
                    <a:pt x="65726" y="70"/>
                  </a:lnTo>
                  <a:lnTo>
                    <a:pt x="62494"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48"/>
            <p:cNvSpPr/>
            <p:nvPr/>
          </p:nvSpPr>
          <p:spPr>
            <a:xfrm>
              <a:off x="1793050" y="238125"/>
              <a:ext cx="4033900" cy="4033925"/>
            </a:xfrm>
            <a:custGeom>
              <a:rect b="b" l="l" r="r" t="t"/>
              <a:pathLst>
                <a:path extrusionOk="0" fill="none" h="161357" w="161356">
                  <a:moveTo>
                    <a:pt x="161356" y="80644"/>
                  </a:moveTo>
                  <a:lnTo>
                    <a:pt x="161356" y="80644"/>
                  </a:lnTo>
                  <a:lnTo>
                    <a:pt x="161356" y="82706"/>
                  </a:lnTo>
                  <a:lnTo>
                    <a:pt x="161287" y="84838"/>
                  </a:lnTo>
                  <a:lnTo>
                    <a:pt x="161150" y="86831"/>
                  </a:lnTo>
                  <a:lnTo>
                    <a:pt x="160944" y="88894"/>
                  </a:lnTo>
                  <a:lnTo>
                    <a:pt x="160737" y="90956"/>
                  </a:lnTo>
                  <a:lnTo>
                    <a:pt x="160462" y="92950"/>
                  </a:lnTo>
                  <a:lnTo>
                    <a:pt x="160119" y="94944"/>
                  </a:lnTo>
                  <a:lnTo>
                    <a:pt x="159706" y="96938"/>
                  </a:lnTo>
                  <a:lnTo>
                    <a:pt x="159294" y="98863"/>
                  </a:lnTo>
                  <a:lnTo>
                    <a:pt x="158812" y="100788"/>
                  </a:lnTo>
                  <a:lnTo>
                    <a:pt x="158331" y="102713"/>
                  </a:lnTo>
                  <a:lnTo>
                    <a:pt x="157781" y="104638"/>
                  </a:lnTo>
                  <a:lnTo>
                    <a:pt x="157162" y="106563"/>
                  </a:lnTo>
                  <a:lnTo>
                    <a:pt x="156475" y="108419"/>
                  </a:lnTo>
                  <a:lnTo>
                    <a:pt x="155787" y="110206"/>
                  </a:lnTo>
                  <a:lnTo>
                    <a:pt x="155031" y="112063"/>
                  </a:lnTo>
                  <a:lnTo>
                    <a:pt x="154275" y="113850"/>
                  </a:lnTo>
                  <a:lnTo>
                    <a:pt x="153450" y="115638"/>
                  </a:lnTo>
                  <a:lnTo>
                    <a:pt x="152556" y="117356"/>
                  </a:lnTo>
                  <a:lnTo>
                    <a:pt x="151662" y="119144"/>
                  </a:lnTo>
                  <a:lnTo>
                    <a:pt x="150700" y="120794"/>
                  </a:lnTo>
                  <a:lnTo>
                    <a:pt x="149669" y="122513"/>
                  </a:lnTo>
                  <a:lnTo>
                    <a:pt x="148637" y="124163"/>
                  </a:lnTo>
                  <a:lnTo>
                    <a:pt x="147606" y="125744"/>
                  </a:lnTo>
                  <a:lnTo>
                    <a:pt x="146506" y="127325"/>
                  </a:lnTo>
                  <a:lnTo>
                    <a:pt x="145337" y="128906"/>
                  </a:lnTo>
                  <a:lnTo>
                    <a:pt x="144169" y="130488"/>
                  </a:lnTo>
                  <a:lnTo>
                    <a:pt x="142931" y="132000"/>
                  </a:lnTo>
                  <a:lnTo>
                    <a:pt x="141694" y="133444"/>
                  </a:lnTo>
                  <a:lnTo>
                    <a:pt x="140387" y="134888"/>
                  </a:lnTo>
                  <a:lnTo>
                    <a:pt x="139081" y="136331"/>
                  </a:lnTo>
                  <a:lnTo>
                    <a:pt x="137775" y="137706"/>
                  </a:lnTo>
                  <a:lnTo>
                    <a:pt x="136400" y="139081"/>
                  </a:lnTo>
                  <a:lnTo>
                    <a:pt x="134956" y="140388"/>
                  </a:lnTo>
                  <a:lnTo>
                    <a:pt x="133512" y="141625"/>
                  </a:lnTo>
                  <a:lnTo>
                    <a:pt x="132000" y="142931"/>
                  </a:lnTo>
                  <a:lnTo>
                    <a:pt x="130487" y="144100"/>
                  </a:lnTo>
                  <a:lnTo>
                    <a:pt x="128975" y="145338"/>
                  </a:lnTo>
                  <a:lnTo>
                    <a:pt x="127394" y="146438"/>
                  </a:lnTo>
                  <a:lnTo>
                    <a:pt x="125812" y="147538"/>
                  </a:lnTo>
                  <a:lnTo>
                    <a:pt x="124162" y="148638"/>
                  </a:lnTo>
                  <a:lnTo>
                    <a:pt x="122512" y="149669"/>
                  </a:lnTo>
                  <a:lnTo>
                    <a:pt x="120862" y="150631"/>
                  </a:lnTo>
                  <a:lnTo>
                    <a:pt x="119144" y="151594"/>
                  </a:lnTo>
                  <a:lnTo>
                    <a:pt x="117425" y="152488"/>
                  </a:lnTo>
                  <a:lnTo>
                    <a:pt x="115706" y="153381"/>
                  </a:lnTo>
                  <a:lnTo>
                    <a:pt x="113919" y="154206"/>
                  </a:lnTo>
                  <a:lnTo>
                    <a:pt x="112131" y="154963"/>
                  </a:lnTo>
                  <a:lnTo>
                    <a:pt x="110275" y="155719"/>
                  </a:lnTo>
                  <a:lnTo>
                    <a:pt x="108419" y="156406"/>
                  </a:lnTo>
                  <a:lnTo>
                    <a:pt x="106562" y="157094"/>
                  </a:lnTo>
                  <a:lnTo>
                    <a:pt x="104706" y="157713"/>
                  </a:lnTo>
                  <a:lnTo>
                    <a:pt x="102781" y="158263"/>
                  </a:lnTo>
                  <a:lnTo>
                    <a:pt x="100856" y="158813"/>
                  </a:lnTo>
                  <a:lnTo>
                    <a:pt x="98931" y="159294"/>
                  </a:lnTo>
                  <a:lnTo>
                    <a:pt x="96937" y="159706"/>
                  </a:lnTo>
                  <a:lnTo>
                    <a:pt x="95012" y="160050"/>
                  </a:lnTo>
                  <a:lnTo>
                    <a:pt x="93019" y="160394"/>
                  </a:lnTo>
                  <a:lnTo>
                    <a:pt x="90956" y="160669"/>
                  </a:lnTo>
                  <a:lnTo>
                    <a:pt x="88962" y="160944"/>
                  </a:lnTo>
                  <a:lnTo>
                    <a:pt x="86900" y="161081"/>
                  </a:lnTo>
                  <a:lnTo>
                    <a:pt x="84837" y="161219"/>
                  </a:lnTo>
                  <a:lnTo>
                    <a:pt x="82775" y="161288"/>
                  </a:lnTo>
                  <a:lnTo>
                    <a:pt x="80712" y="161356"/>
                  </a:lnTo>
                  <a:lnTo>
                    <a:pt x="80712" y="161356"/>
                  </a:lnTo>
                  <a:lnTo>
                    <a:pt x="78650" y="161288"/>
                  </a:lnTo>
                  <a:lnTo>
                    <a:pt x="76587" y="161219"/>
                  </a:lnTo>
                  <a:lnTo>
                    <a:pt x="74525" y="161081"/>
                  </a:lnTo>
                  <a:lnTo>
                    <a:pt x="72462" y="160944"/>
                  </a:lnTo>
                  <a:lnTo>
                    <a:pt x="70400" y="160669"/>
                  </a:lnTo>
                  <a:lnTo>
                    <a:pt x="68406" y="160394"/>
                  </a:lnTo>
                  <a:lnTo>
                    <a:pt x="66412" y="160050"/>
                  </a:lnTo>
                  <a:lnTo>
                    <a:pt x="64419" y="159706"/>
                  </a:lnTo>
                  <a:lnTo>
                    <a:pt x="62494" y="159294"/>
                  </a:lnTo>
                  <a:lnTo>
                    <a:pt x="60569" y="158813"/>
                  </a:lnTo>
                  <a:lnTo>
                    <a:pt x="58644" y="158263"/>
                  </a:lnTo>
                  <a:lnTo>
                    <a:pt x="56719" y="157713"/>
                  </a:lnTo>
                  <a:lnTo>
                    <a:pt x="54862" y="157094"/>
                  </a:lnTo>
                  <a:lnTo>
                    <a:pt x="52937" y="156406"/>
                  </a:lnTo>
                  <a:lnTo>
                    <a:pt x="51150" y="155719"/>
                  </a:lnTo>
                  <a:lnTo>
                    <a:pt x="49294" y="154963"/>
                  </a:lnTo>
                  <a:lnTo>
                    <a:pt x="47506" y="154206"/>
                  </a:lnTo>
                  <a:lnTo>
                    <a:pt x="45719" y="153381"/>
                  </a:lnTo>
                  <a:lnTo>
                    <a:pt x="44000" y="152488"/>
                  </a:lnTo>
                  <a:lnTo>
                    <a:pt x="42281" y="151594"/>
                  </a:lnTo>
                  <a:lnTo>
                    <a:pt x="40562" y="150631"/>
                  </a:lnTo>
                  <a:lnTo>
                    <a:pt x="38844" y="149669"/>
                  </a:lnTo>
                  <a:lnTo>
                    <a:pt x="37194" y="148638"/>
                  </a:lnTo>
                  <a:lnTo>
                    <a:pt x="35612" y="147538"/>
                  </a:lnTo>
                  <a:lnTo>
                    <a:pt x="34031" y="146438"/>
                  </a:lnTo>
                  <a:lnTo>
                    <a:pt x="32450" y="145338"/>
                  </a:lnTo>
                  <a:lnTo>
                    <a:pt x="30869" y="144100"/>
                  </a:lnTo>
                  <a:lnTo>
                    <a:pt x="29425" y="142931"/>
                  </a:lnTo>
                  <a:lnTo>
                    <a:pt x="27912" y="141625"/>
                  </a:lnTo>
                  <a:lnTo>
                    <a:pt x="26469" y="140388"/>
                  </a:lnTo>
                  <a:lnTo>
                    <a:pt x="25025" y="139081"/>
                  </a:lnTo>
                  <a:lnTo>
                    <a:pt x="23650" y="137706"/>
                  </a:lnTo>
                  <a:lnTo>
                    <a:pt x="22344" y="136331"/>
                  </a:lnTo>
                  <a:lnTo>
                    <a:pt x="20969" y="134888"/>
                  </a:lnTo>
                  <a:lnTo>
                    <a:pt x="19731" y="133444"/>
                  </a:lnTo>
                  <a:lnTo>
                    <a:pt x="18425" y="132000"/>
                  </a:lnTo>
                  <a:lnTo>
                    <a:pt x="17256" y="130488"/>
                  </a:lnTo>
                  <a:lnTo>
                    <a:pt x="16087" y="128906"/>
                  </a:lnTo>
                  <a:lnTo>
                    <a:pt x="14919" y="127325"/>
                  </a:lnTo>
                  <a:lnTo>
                    <a:pt x="13819" y="125744"/>
                  </a:lnTo>
                  <a:lnTo>
                    <a:pt x="12719" y="124163"/>
                  </a:lnTo>
                  <a:lnTo>
                    <a:pt x="11687" y="122513"/>
                  </a:lnTo>
                  <a:lnTo>
                    <a:pt x="10725" y="120794"/>
                  </a:lnTo>
                  <a:lnTo>
                    <a:pt x="9762" y="119144"/>
                  </a:lnTo>
                  <a:lnTo>
                    <a:pt x="8869" y="117356"/>
                  </a:lnTo>
                  <a:lnTo>
                    <a:pt x="7975" y="115638"/>
                  </a:lnTo>
                  <a:lnTo>
                    <a:pt x="7150" y="113850"/>
                  </a:lnTo>
                  <a:lnTo>
                    <a:pt x="6394" y="112063"/>
                  </a:lnTo>
                  <a:lnTo>
                    <a:pt x="5637" y="110206"/>
                  </a:lnTo>
                  <a:lnTo>
                    <a:pt x="4950" y="108419"/>
                  </a:lnTo>
                  <a:lnTo>
                    <a:pt x="4262" y="106563"/>
                  </a:lnTo>
                  <a:lnTo>
                    <a:pt x="3644" y="104638"/>
                  </a:lnTo>
                  <a:lnTo>
                    <a:pt x="3094" y="102713"/>
                  </a:lnTo>
                  <a:lnTo>
                    <a:pt x="2544" y="100788"/>
                  </a:lnTo>
                  <a:lnTo>
                    <a:pt x="2131" y="98863"/>
                  </a:lnTo>
                  <a:lnTo>
                    <a:pt x="1650" y="96938"/>
                  </a:lnTo>
                  <a:lnTo>
                    <a:pt x="1306" y="94944"/>
                  </a:lnTo>
                  <a:lnTo>
                    <a:pt x="963" y="92950"/>
                  </a:lnTo>
                  <a:lnTo>
                    <a:pt x="688" y="90956"/>
                  </a:lnTo>
                  <a:lnTo>
                    <a:pt x="481" y="88894"/>
                  </a:lnTo>
                  <a:lnTo>
                    <a:pt x="275" y="86831"/>
                  </a:lnTo>
                  <a:lnTo>
                    <a:pt x="138" y="84838"/>
                  </a:lnTo>
                  <a:lnTo>
                    <a:pt x="69" y="82706"/>
                  </a:lnTo>
                  <a:lnTo>
                    <a:pt x="0" y="80644"/>
                  </a:lnTo>
                  <a:lnTo>
                    <a:pt x="0" y="80644"/>
                  </a:lnTo>
                  <a:lnTo>
                    <a:pt x="69" y="78581"/>
                  </a:lnTo>
                  <a:lnTo>
                    <a:pt x="138" y="76519"/>
                  </a:lnTo>
                  <a:lnTo>
                    <a:pt x="275" y="74456"/>
                  </a:lnTo>
                  <a:lnTo>
                    <a:pt x="481" y="72394"/>
                  </a:lnTo>
                  <a:lnTo>
                    <a:pt x="688" y="70400"/>
                  </a:lnTo>
                  <a:lnTo>
                    <a:pt x="963" y="68406"/>
                  </a:lnTo>
                  <a:lnTo>
                    <a:pt x="1306" y="66344"/>
                  </a:lnTo>
                  <a:lnTo>
                    <a:pt x="1650" y="64419"/>
                  </a:lnTo>
                  <a:lnTo>
                    <a:pt x="2131" y="62425"/>
                  </a:lnTo>
                  <a:lnTo>
                    <a:pt x="2544" y="60500"/>
                  </a:lnTo>
                  <a:lnTo>
                    <a:pt x="3094" y="58575"/>
                  </a:lnTo>
                  <a:lnTo>
                    <a:pt x="3644" y="56650"/>
                  </a:lnTo>
                  <a:lnTo>
                    <a:pt x="4262" y="54794"/>
                  </a:lnTo>
                  <a:lnTo>
                    <a:pt x="4950" y="52938"/>
                  </a:lnTo>
                  <a:lnTo>
                    <a:pt x="5637" y="51081"/>
                  </a:lnTo>
                  <a:lnTo>
                    <a:pt x="6394" y="49225"/>
                  </a:lnTo>
                  <a:lnTo>
                    <a:pt x="7150" y="47438"/>
                  </a:lnTo>
                  <a:lnTo>
                    <a:pt x="7975" y="45650"/>
                  </a:lnTo>
                  <a:lnTo>
                    <a:pt x="8869" y="43931"/>
                  </a:lnTo>
                  <a:lnTo>
                    <a:pt x="9762" y="42213"/>
                  </a:lnTo>
                  <a:lnTo>
                    <a:pt x="10725" y="40494"/>
                  </a:lnTo>
                  <a:lnTo>
                    <a:pt x="11687" y="38844"/>
                  </a:lnTo>
                  <a:lnTo>
                    <a:pt x="12719" y="37194"/>
                  </a:lnTo>
                  <a:lnTo>
                    <a:pt x="13819" y="35544"/>
                  </a:lnTo>
                  <a:lnTo>
                    <a:pt x="14919" y="33963"/>
                  </a:lnTo>
                  <a:lnTo>
                    <a:pt x="16087" y="32381"/>
                  </a:lnTo>
                  <a:lnTo>
                    <a:pt x="17256" y="30869"/>
                  </a:lnTo>
                  <a:lnTo>
                    <a:pt x="18425" y="29356"/>
                  </a:lnTo>
                  <a:lnTo>
                    <a:pt x="19731" y="27844"/>
                  </a:lnTo>
                  <a:lnTo>
                    <a:pt x="20969" y="26400"/>
                  </a:lnTo>
                  <a:lnTo>
                    <a:pt x="22344" y="25025"/>
                  </a:lnTo>
                  <a:lnTo>
                    <a:pt x="23650" y="23581"/>
                  </a:lnTo>
                  <a:lnTo>
                    <a:pt x="25025" y="22275"/>
                  </a:lnTo>
                  <a:lnTo>
                    <a:pt x="26469" y="20969"/>
                  </a:lnTo>
                  <a:lnTo>
                    <a:pt x="27912" y="19663"/>
                  </a:lnTo>
                  <a:lnTo>
                    <a:pt x="29425" y="18425"/>
                  </a:lnTo>
                  <a:lnTo>
                    <a:pt x="30869" y="17188"/>
                  </a:lnTo>
                  <a:lnTo>
                    <a:pt x="32450" y="16019"/>
                  </a:lnTo>
                  <a:lnTo>
                    <a:pt x="34031" y="14850"/>
                  </a:lnTo>
                  <a:lnTo>
                    <a:pt x="35612" y="13750"/>
                  </a:lnTo>
                  <a:lnTo>
                    <a:pt x="37194" y="12719"/>
                  </a:lnTo>
                  <a:lnTo>
                    <a:pt x="38844" y="11688"/>
                  </a:lnTo>
                  <a:lnTo>
                    <a:pt x="40562" y="10656"/>
                  </a:lnTo>
                  <a:lnTo>
                    <a:pt x="42281" y="9694"/>
                  </a:lnTo>
                  <a:lnTo>
                    <a:pt x="44000" y="8800"/>
                  </a:lnTo>
                  <a:lnTo>
                    <a:pt x="45719" y="7975"/>
                  </a:lnTo>
                  <a:lnTo>
                    <a:pt x="47506" y="7081"/>
                  </a:lnTo>
                  <a:lnTo>
                    <a:pt x="49294" y="6325"/>
                  </a:lnTo>
                  <a:lnTo>
                    <a:pt x="51150" y="5569"/>
                  </a:lnTo>
                  <a:lnTo>
                    <a:pt x="52937" y="4881"/>
                  </a:lnTo>
                  <a:lnTo>
                    <a:pt x="54862" y="4194"/>
                  </a:lnTo>
                  <a:lnTo>
                    <a:pt x="56719" y="3644"/>
                  </a:lnTo>
                  <a:lnTo>
                    <a:pt x="58644" y="3025"/>
                  </a:lnTo>
                  <a:lnTo>
                    <a:pt x="60569" y="2544"/>
                  </a:lnTo>
                  <a:lnTo>
                    <a:pt x="62494" y="2063"/>
                  </a:lnTo>
                  <a:lnTo>
                    <a:pt x="64419" y="1650"/>
                  </a:lnTo>
                  <a:lnTo>
                    <a:pt x="66412" y="1238"/>
                  </a:lnTo>
                  <a:lnTo>
                    <a:pt x="68406" y="894"/>
                  </a:lnTo>
                  <a:lnTo>
                    <a:pt x="70400" y="619"/>
                  </a:lnTo>
                  <a:lnTo>
                    <a:pt x="72462" y="413"/>
                  </a:lnTo>
                  <a:lnTo>
                    <a:pt x="74525" y="206"/>
                  </a:lnTo>
                  <a:lnTo>
                    <a:pt x="76587" y="69"/>
                  </a:lnTo>
                  <a:lnTo>
                    <a:pt x="78650" y="0"/>
                  </a:lnTo>
                  <a:lnTo>
                    <a:pt x="80712" y="0"/>
                  </a:lnTo>
                  <a:lnTo>
                    <a:pt x="80712" y="0"/>
                  </a:lnTo>
                  <a:lnTo>
                    <a:pt x="82775" y="0"/>
                  </a:lnTo>
                  <a:lnTo>
                    <a:pt x="84837" y="69"/>
                  </a:lnTo>
                  <a:lnTo>
                    <a:pt x="86900" y="206"/>
                  </a:lnTo>
                  <a:lnTo>
                    <a:pt x="88962" y="413"/>
                  </a:lnTo>
                  <a:lnTo>
                    <a:pt x="90956" y="619"/>
                  </a:lnTo>
                  <a:lnTo>
                    <a:pt x="93019" y="894"/>
                  </a:lnTo>
                  <a:lnTo>
                    <a:pt x="95012" y="1238"/>
                  </a:lnTo>
                  <a:lnTo>
                    <a:pt x="96937" y="1650"/>
                  </a:lnTo>
                  <a:lnTo>
                    <a:pt x="98931" y="2063"/>
                  </a:lnTo>
                  <a:lnTo>
                    <a:pt x="100856" y="2544"/>
                  </a:lnTo>
                  <a:lnTo>
                    <a:pt x="102781" y="3025"/>
                  </a:lnTo>
                  <a:lnTo>
                    <a:pt x="104706" y="3644"/>
                  </a:lnTo>
                  <a:lnTo>
                    <a:pt x="106562" y="4194"/>
                  </a:lnTo>
                  <a:lnTo>
                    <a:pt x="108419" y="4881"/>
                  </a:lnTo>
                  <a:lnTo>
                    <a:pt x="110275" y="5569"/>
                  </a:lnTo>
                  <a:lnTo>
                    <a:pt x="112131" y="6325"/>
                  </a:lnTo>
                  <a:lnTo>
                    <a:pt x="113919" y="7081"/>
                  </a:lnTo>
                  <a:lnTo>
                    <a:pt x="115706" y="7975"/>
                  </a:lnTo>
                  <a:lnTo>
                    <a:pt x="117425" y="8800"/>
                  </a:lnTo>
                  <a:lnTo>
                    <a:pt x="119144" y="9694"/>
                  </a:lnTo>
                  <a:lnTo>
                    <a:pt x="120862" y="10656"/>
                  </a:lnTo>
                  <a:lnTo>
                    <a:pt x="122512" y="11688"/>
                  </a:lnTo>
                  <a:lnTo>
                    <a:pt x="124162" y="12719"/>
                  </a:lnTo>
                  <a:lnTo>
                    <a:pt x="125812" y="13750"/>
                  </a:lnTo>
                  <a:lnTo>
                    <a:pt x="127394" y="14850"/>
                  </a:lnTo>
                  <a:lnTo>
                    <a:pt x="128975" y="16019"/>
                  </a:lnTo>
                  <a:lnTo>
                    <a:pt x="130487" y="17188"/>
                  </a:lnTo>
                  <a:lnTo>
                    <a:pt x="132000" y="18425"/>
                  </a:lnTo>
                  <a:lnTo>
                    <a:pt x="133512" y="19663"/>
                  </a:lnTo>
                  <a:lnTo>
                    <a:pt x="134956" y="20969"/>
                  </a:lnTo>
                  <a:lnTo>
                    <a:pt x="136400" y="22275"/>
                  </a:lnTo>
                  <a:lnTo>
                    <a:pt x="137775" y="23581"/>
                  </a:lnTo>
                  <a:lnTo>
                    <a:pt x="139081" y="25025"/>
                  </a:lnTo>
                  <a:lnTo>
                    <a:pt x="140387" y="26400"/>
                  </a:lnTo>
                  <a:lnTo>
                    <a:pt x="141694" y="27844"/>
                  </a:lnTo>
                  <a:lnTo>
                    <a:pt x="142931" y="29356"/>
                  </a:lnTo>
                  <a:lnTo>
                    <a:pt x="144169" y="30869"/>
                  </a:lnTo>
                  <a:lnTo>
                    <a:pt x="145337" y="32381"/>
                  </a:lnTo>
                  <a:lnTo>
                    <a:pt x="146506" y="33963"/>
                  </a:lnTo>
                  <a:lnTo>
                    <a:pt x="147606" y="35544"/>
                  </a:lnTo>
                  <a:lnTo>
                    <a:pt x="148637" y="37194"/>
                  </a:lnTo>
                  <a:lnTo>
                    <a:pt x="149669" y="38844"/>
                  </a:lnTo>
                  <a:lnTo>
                    <a:pt x="150700" y="40494"/>
                  </a:lnTo>
                  <a:lnTo>
                    <a:pt x="151662" y="42213"/>
                  </a:lnTo>
                  <a:lnTo>
                    <a:pt x="152556" y="43931"/>
                  </a:lnTo>
                  <a:lnTo>
                    <a:pt x="153450" y="45650"/>
                  </a:lnTo>
                  <a:lnTo>
                    <a:pt x="154275" y="47438"/>
                  </a:lnTo>
                  <a:lnTo>
                    <a:pt x="155031" y="49225"/>
                  </a:lnTo>
                  <a:lnTo>
                    <a:pt x="155787" y="51081"/>
                  </a:lnTo>
                  <a:lnTo>
                    <a:pt x="156475" y="52938"/>
                  </a:lnTo>
                  <a:lnTo>
                    <a:pt x="157162" y="54794"/>
                  </a:lnTo>
                  <a:lnTo>
                    <a:pt x="157781" y="56650"/>
                  </a:lnTo>
                  <a:lnTo>
                    <a:pt x="158331" y="58575"/>
                  </a:lnTo>
                  <a:lnTo>
                    <a:pt x="158812" y="60500"/>
                  </a:lnTo>
                  <a:lnTo>
                    <a:pt x="159294" y="62425"/>
                  </a:lnTo>
                  <a:lnTo>
                    <a:pt x="159706" y="64419"/>
                  </a:lnTo>
                  <a:lnTo>
                    <a:pt x="160119" y="66344"/>
                  </a:lnTo>
                  <a:lnTo>
                    <a:pt x="160462" y="68406"/>
                  </a:lnTo>
                  <a:lnTo>
                    <a:pt x="160737" y="70400"/>
                  </a:lnTo>
                  <a:lnTo>
                    <a:pt x="160944" y="72394"/>
                  </a:lnTo>
                  <a:lnTo>
                    <a:pt x="161150" y="74456"/>
                  </a:lnTo>
                  <a:lnTo>
                    <a:pt x="161287" y="76519"/>
                  </a:lnTo>
                  <a:lnTo>
                    <a:pt x="161356" y="78581"/>
                  </a:lnTo>
                  <a:lnTo>
                    <a:pt x="161356" y="80644"/>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48"/>
            <p:cNvSpPr/>
            <p:nvPr/>
          </p:nvSpPr>
          <p:spPr>
            <a:xfrm>
              <a:off x="4097875" y="5170925"/>
              <a:ext cx="855975" cy="305950"/>
            </a:xfrm>
            <a:custGeom>
              <a:rect b="b" l="l" r="r" t="t"/>
              <a:pathLst>
                <a:path extrusionOk="0" h="12238" w="34239">
                  <a:moveTo>
                    <a:pt x="12719" y="1238"/>
                  </a:moveTo>
                  <a:lnTo>
                    <a:pt x="13132" y="1307"/>
                  </a:lnTo>
                  <a:lnTo>
                    <a:pt x="13476" y="1376"/>
                  </a:lnTo>
                  <a:lnTo>
                    <a:pt x="13819" y="1582"/>
                  </a:lnTo>
                  <a:lnTo>
                    <a:pt x="14094" y="1788"/>
                  </a:lnTo>
                  <a:lnTo>
                    <a:pt x="14369" y="2132"/>
                  </a:lnTo>
                  <a:lnTo>
                    <a:pt x="14576" y="2476"/>
                  </a:lnTo>
                  <a:lnTo>
                    <a:pt x="14644" y="2888"/>
                  </a:lnTo>
                  <a:lnTo>
                    <a:pt x="14713" y="3301"/>
                  </a:lnTo>
                  <a:lnTo>
                    <a:pt x="14644" y="3713"/>
                  </a:lnTo>
                  <a:lnTo>
                    <a:pt x="14576" y="4126"/>
                  </a:lnTo>
                  <a:lnTo>
                    <a:pt x="14369" y="4469"/>
                  </a:lnTo>
                  <a:lnTo>
                    <a:pt x="14163" y="4744"/>
                  </a:lnTo>
                  <a:lnTo>
                    <a:pt x="13819" y="5019"/>
                  </a:lnTo>
                  <a:lnTo>
                    <a:pt x="13476" y="5226"/>
                  </a:lnTo>
                  <a:lnTo>
                    <a:pt x="13132" y="5294"/>
                  </a:lnTo>
                  <a:lnTo>
                    <a:pt x="12719" y="5363"/>
                  </a:lnTo>
                  <a:lnTo>
                    <a:pt x="12238" y="5294"/>
                  </a:lnTo>
                  <a:lnTo>
                    <a:pt x="11894" y="5226"/>
                  </a:lnTo>
                  <a:lnTo>
                    <a:pt x="11551" y="5019"/>
                  </a:lnTo>
                  <a:lnTo>
                    <a:pt x="11207" y="4744"/>
                  </a:lnTo>
                  <a:lnTo>
                    <a:pt x="11001" y="4469"/>
                  </a:lnTo>
                  <a:lnTo>
                    <a:pt x="10794" y="4126"/>
                  </a:lnTo>
                  <a:lnTo>
                    <a:pt x="10726" y="3713"/>
                  </a:lnTo>
                  <a:lnTo>
                    <a:pt x="10657" y="3301"/>
                  </a:lnTo>
                  <a:lnTo>
                    <a:pt x="10726" y="2819"/>
                  </a:lnTo>
                  <a:lnTo>
                    <a:pt x="10794" y="2476"/>
                  </a:lnTo>
                  <a:lnTo>
                    <a:pt x="11001" y="2132"/>
                  </a:lnTo>
                  <a:lnTo>
                    <a:pt x="11276" y="1788"/>
                  </a:lnTo>
                  <a:lnTo>
                    <a:pt x="11551" y="1582"/>
                  </a:lnTo>
                  <a:lnTo>
                    <a:pt x="11894" y="1376"/>
                  </a:lnTo>
                  <a:lnTo>
                    <a:pt x="12238" y="1307"/>
                  </a:lnTo>
                  <a:lnTo>
                    <a:pt x="12719" y="1238"/>
                  </a:lnTo>
                  <a:close/>
                  <a:moveTo>
                    <a:pt x="30457" y="1238"/>
                  </a:moveTo>
                  <a:lnTo>
                    <a:pt x="30869" y="1307"/>
                  </a:lnTo>
                  <a:lnTo>
                    <a:pt x="31213" y="1376"/>
                  </a:lnTo>
                  <a:lnTo>
                    <a:pt x="31557" y="1582"/>
                  </a:lnTo>
                  <a:lnTo>
                    <a:pt x="31832" y="1788"/>
                  </a:lnTo>
                  <a:lnTo>
                    <a:pt x="32107" y="2132"/>
                  </a:lnTo>
                  <a:lnTo>
                    <a:pt x="32313" y="2476"/>
                  </a:lnTo>
                  <a:lnTo>
                    <a:pt x="32382" y="2888"/>
                  </a:lnTo>
                  <a:lnTo>
                    <a:pt x="32451" y="3301"/>
                  </a:lnTo>
                  <a:lnTo>
                    <a:pt x="32382" y="3713"/>
                  </a:lnTo>
                  <a:lnTo>
                    <a:pt x="32313" y="4126"/>
                  </a:lnTo>
                  <a:lnTo>
                    <a:pt x="32107" y="4469"/>
                  </a:lnTo>
                  <a:lnTo>
                    <a:pt x="31901" y="4744"/>
                  </a:lnTo>
                  <a:lnTo>
                    <a:pt x="31557" y="5019"/>
                  </a:lnTo>
                  <a:lnTo>
                    <a:pt x="31213" y="5226"/>
                  </a:lnTo>
                  <a:lnTo>
                    <a:pt x="30869" y="5294"/>
                  </a:lnTo>
                  <a:lnTo>
                    <a:pt x="30457" y="5363"/>
                  </a:lnTo>
                  <a:lnTo>
                    <a:pt x="29976" y="5294"/>
                  </a:lnTo>
                  <a:lnTo>
                    <a:pt x="29632" y="5226"/>
                  </a:lnTo>
                  <a:lnTo>
                    <a:pt x="29288" y="5019"/>
                  </a:lnTo>
                  <a:lnTo>
                    <a:pt x="28944" y="4744"/>
                  </a:lnTo>
                  <a:lnTo>
                    <a:pt x="28738" y="4469"/>
                  </a:lnTo>
                  <a:lnTo>
                    <a:pt x="28532" y="4126"/>
                  </a:lnTo>
                  <a:lnTo>
                    <a:pt x="28463" y="3713"/>
                  </a:lnTo>
                  <a:lnTo>
                    <a:pt x="28463" y="3301"/>
                  </a:lnTo>
                  <a:lnTo>
                    <a:pt x="28463" y="2819"/>
                  </a:lnTo>
                  <a:lnTo>
                    <a:pt x="28601" y="2476"/>
                  </a:lnTo>
                  <a:lnTo>
                    <a:pt x="28738" y="2132"/>
                  </a:lnTo>
                  <a:lnTo>
                    <a:pt x="29013" y="1788"/>
                  </a:lnTo>
                  <a:lnTo>
                    <a:pt x="29288" y="1582"/>
                  </a:lnTo>
                  <a:lnTo>
                    <a:pt x="29632" y="1376"/>
                  </a:lnTo>
                  <a:lnTo>
                    <a:pt x="29976" y="1307"/>
                  </a:lnTo>
                  <a:lnTo>
                    <a:pt x="30457" y="1238"/>
                  </a:lnTo>
                  <a:close/>
                  <a:moveTo>
                    <a:pt x="13132" y="6601"/>
                  </a:moveTo>
                  <a:lnTo>
                    <a:pt x="13613" y="6738"/>
                  </a:lnTo>
                  <a:lnTo>
                    <a:pt x="13957" y="6944"/>
                  </a:lnTo>
                  <a:lnTo>
                    <a:pt x="14301" y="7219"/>
                  </a:lnTo>
                  <a:lnTo>
                    <a:pt x="14576" y="7563"/>
                  </a:lnTo>
                  <a:lnTo>
                    <a:pt x="14782" y="7907"/>
                  </a:lnTo>
                  <a:lnTo>
                    <a:pt x="14919" y="8388"/>
                  </a:lnTo>
                  <a:lnTo>
                    <a:pt x="14988" y="8869"/>
                  </a:lnTo>
                  <a:lnTo>
                    <a:pt x="14919" y="9351"/>
                  </a:lnTo>
                  <a:lnTo>
                    <a:pt x="14782" y="9763"/>
                  </a:lnTo>
                  <a:lnTo>
                    <a:pt x="14644" y="10107"/>
                  </a:lnTo>
                  <a:lnTo>
                    <a:pt x="14369" y="10451"/>
                  </a:lnTo>
                  <a:lnTo>
                    <a:pt x="14026" y="10726"/>
                  </a:lnTo>
                  <a:lnTo>
                    <a:pt x="13613" y="10863"/>
                  </a:lnTo>
                  <a:lnTo>
                    <a:pt x="13201" y="11001"/>
                  </a:lnTo>
                  <a:lnTo>
                    <a:pt x="12169" y="11001"/>
                  </a:lnTo>
                  <a:lnTo>
                    <a:pt x="11757" y="10863"/>
                  </a:lnTo>
                  <a:lnTo>
                    <a:pt x="11344" y="10726"/>
                  </a:lnTo>
                  <a:lnTo>
                    <a:pt x="11001" y="10451"/>
                  </a:lnTo>
                  <a:lnTo>
                    <a:pt x="10726" y="10107"/>
                  </a:lnTo>
                  <a:lnTo>
                    <a:pt x="10588" y="9763"/>
                  </a:lnTo>
                  <a:lnTo>
                    <a:pt x="10451" y="9351"/>
                  </a:lnTo>
                  <a:lnTo>
                    <a:pt x="10382" y="8869"/>
                  </a:lnTo>
                  <a:lnTo>
                    <a:pt x="10451" y="8388"/>
                  </a:lnTo>
                  <a:lnTo>
                    <a:pt x="10588" y="7907"/>
                  </a:lnTo>
                  <a:lnTo>
                    <a:pt x="10726" y="7563"/>
                  </a:lnTo>
                  <a:lnTo>
                    <a:pt x="11001" y="7219"/>
                  </a:lnTo>
                  <a:lnTo>
                    <a:pt x="11344" y="6944"/>
                  </a:lnTo>
                  <a:lnTo>
                    <a:pt x="11757" y="6738"/>
                  </a:lnTo>
                  <a:lnTo>
                    <a:pt x="12169" y="6601"/>
                  </a:lnTo>
                  <a:close/>
                  <a:moveTo>
                    <a:pt x="30869" y="6601"/>
                  </a:moveTo>
                  <a:lnTo>
                    <a:pt x="31351" y="6738"/>
                  </a:lnTo>
                  <a:lnTo>
                    <a:pt x="31763" y="6944"/>
                  </a:lnTo>
                  <a:lnTo>
                    <a:pt x="32038" y="7219"/>
                  </a:lnTo>
                  <a:lnTo>
                    <a:pt x="32382" y="7563"/>
                  </a:lnTo>
                  <a:lnTo>
                    <a:pt x="32519" y="7907"/>
                  </a:lnTo>
                  <a:lnTo>
                    <a:pt x="32657" y="8388"/>
                  </a:lnTo>
                  <a:lnTo>
                    <a:pt x="32726" y="8869"/>
                  </a:lnTo>
                  <a:lnTo>
                    <a:pt x="32657" y="9351"/>
                  </a:lnTo>
                  <a:lnTo>
                    <a:pt x="32588" y="9763"/>
                  </a:lnTo>
                  <a:lnTo>
                    <a:pt x="32382" y="10107"/>
                  </a:lnTo>
                  <a:lnTo>
                    <a:pt x="32107" y="10451"/>
                  </a:lnTo>
                  <a:lnTo>
                    <a:pt x="31763" y="10726"/>
                  </a:lnTo>
                  <a:lnTo>
                    <a:pt x="31351" y="10863"/>
                  </a:lnTo>
                  <a:lnTo>
                    <a:pt x="30938" y="11001"/>
                  </a:lnTo>
                  <a:lnTo>
                    <a:pt x="29907" y="11001"/>
                  </a:lnTo>
                  <a:lnTo>
                    <a:pt x="29494" y="10863"/>
                  </a:lnTo>
                  <a:lnTo>
                    <a:pt x="29082" y="10726"/>
                  </a:lnTo>
                  <a:lnTo>
                    <a:pt x="28738" y="10451"/>
                  </a:lnTo>
                  <a:lnTo>
                    <a:pt x="28463" y="10107"/>
                  </a:lnTo>
                  <a:lnTo>
                    <a:pt x="28326" y="9763"/>
                  </a:lnTo>
                  <a:lnTo>
                    <a:pt x="28188" y="9351"/>
                  </a:lnTo>
                  <a:lnTo>
                    <a:pt x="28119" y="8869"/>
                  </a:lnTo>
                  <a:lnTo>
                    <a:pt x="28188" y="8388"/>
                  </a:lnTo>
                  <a:lnTo>
                    <a:pt x="28326" y="7907"/>
                  </a:lnTo>
                  <a:lnTo>
                    <a:pt x="28532" y="7563"/>
                  </a:lnTo>
                  <a:lnTo>
                    <a:pt x="28738" y="7219"/>
                  </a:lnTo>
                  <a:lnTo>
                    <a:pt x="29082" y="6944"/>
                  </a:lnTo>
                  <a:lnTo>
                    <a:pt x="29494" y="6738"/>
                  </a:lnTo>
                  <a:lnTo>
                    <a:pt x="29907" y="6601"/>
                  </a:lnTo>
                  <a:close/>
                  <a:moveTo>
                    <a:pt x="69" y="3232"/>
                  </a:moveTo>
                  <a:lnTo>
                    <a:pt x="2957" y="7632"/>
                  </a:lnTo>
                  <a:lnTo>
                    <a:pt x="1" y="12101"/>
                  </a:lnTo>
                  <a:lnTo>
                    <a:pt x="1788" y="12101"/>
                  </a:lnTo>
                  <a:lnTo>
                    <a:pt x="3782" y="8801"/>
                  </a:lnTo>
                  <a:lnTo>
                    <a:pt x="5844" y="12101"/>
                  </a:lnTo>
                  <a:lnTo>
                    <a:pt x="7632" y="12101"/>
                  </a:lnTo>
                  <a:lnTo>
                    <a:pt x="4607" y="7632"/>
                  </a:lnTo>
                  <a:lnTo>
                    <a:pt x="7494" y="3232"/>
                  </a:lnTo>
                  <a:lnTo>
                    <a:pt x="5776" y="3232"/>
                  </a:lnTo>
                  <a:lnTo>
                    <a:pt x="3782" y="6463"/>
                  </a:lnTo>
                  <a:lnTo>
                    <a:pt x="1857" y="3232"/>
                  </a:lnTo>
                  <a:close/>
                  <a:moveTo>
                    <a:pt x="17807" y="3232"/>
                  </a:moveTo>
                  <a:lnTo>
                    <a:pt x="20694" y="7632"/>
                  </a:lnTo>
                  <a:lnTo>
                    <a:pt x="17738" y="12101"/>
                  </a:lnTo>
                  <a:lnTo>
                    <a:pt x="19526" y="12101"/>
                  </a:lnTo>
                  <a:lnTo>
                    <a:pt x="21519" y="8801"/>
                  </a:lnTo>
                  <a:lnTo>
                    <a:pt x="23582" y="12101"/>
                  </a:lnTo>
                  <a:lnTo>
                    <a:pt x="25369" y="12101"/>
                  </a:lnTo>
                  <a:lnTo>
                    <a:pt x="22344" y="7632"/>
                  </a:lnTo>
                  <a:lnTo>
                    <a:pt x="25232" y="3232"/>
                  </a:lnTo>
                  <a:lnTo>
                    <a:pt x="23513" y="3232"/>
                  </a:lnTo>
                  <a:lnTo>
                    <a:pt x="21519" y="6463"/>
                  </a:lnTo>
                  <a:lnTo>
                    <a:pt x="19594" y="3232"/>
                  </a:lnTo>
                  <a:close/>
                  <a:moveTo>
                    <a:pt x="12719" y="1"/>
                  </a:moveTo>
                  <a:lnTo>
                    <a:pt x="11963" y="69"/>
                  </a:lnTo>
                  <a:lnTo>
                    <a:pt x="11276" y="207"/>
                  </a:lnTo>
                  <a:lnTo>
                    <a:pt x="10657" y="482"/>
                  </a:lnTo>
                  <a:lnTo>
                    <a:pt x="10107" y="894"/>
                  </a:lnTo>
                  <a:lnTo>
                    <a:pt x="9694" y="1376"/>
                  </a:lnTo>
                  <a:lnTo>
                    <a:pt x="9419" y="1926"/>
                  </a:lnTo>
                  <a:lnTo>
                    <a:pt x="9213" y="2544"/>
                  </a:lnTo>
                  <a:lnTo>
                    <a:pt x="9144" y="3301"/>
                  </a:lnTo>
                  <a:lnTo>
                    <a:pt x="9213" y="3713"/>
                  </a:lnTo>
                  <a:lnTo>
                    <a:pt x="9282" y="4126"/>
                  </a:lnTo>
                  <a:lnTo>
                    <a:pt x="9419" y="4469"/>
                  </a:lnTo>
                  <a:lnTo>
                    <a:pt x="9626" y="4882"/>
                  </a:lnTo>
                  <a:lnTo>
                    <a:pt x="9901" y="5157"/>
                  </a:lnTo>
                  <a:lnTo>
                    <a:pt x="10176" y="5501"/>
                  </a:lnTo>
                  <a:lnTo>
                    <a:pt x="10519" y="5707"/>
                  </a:lnTo>
                  <a:lnTo>
                    <a:pt x="10863" y="5982"/>
                  </a:lnTo>
                  <a:lnTo>
                    <a:pt x="10451" y="6188"/>
                  </a:lnTo>
                  <a:lnTo>
                    <a:pt x="10038" y="6463"/>
                  </a:lnTo>
                  <a:lnTo>
                    <a:pt x="9694" y="6738"/>
                  </a:lnTo>
                  <a:lnTo>
                    <a:pt x="9419" y="7151"/>
                  </a:lnTo>
                  <a:lnTo>
                    <a:pt x="9213" y="7563"/>
                  </a:lnTo>
                  <a:lnTo>
                    <a:pt x="9007" y="7976"/>
                  </a:lnTo>
                  <a:lnTo>
                    <a:pt x="8938" y="8388"/>
                  </a:lnTo>
                  <a:lnTo>
                    <a:pt x="8869" y="8869"/>
                  </a:lnTo>
                  <a:lnTo>
                    <a:pt x="8938" y="9626"/>
                  </a:lnTo>
                  <a:lnTo>
                    <a:pt x="9144" y="10244"/>
                  </a:lnTo>
                  <a:lnTo>
                    <a:pt x="9488" y="10863"/>
                  </a:lnTo>
                  <a:lnTo>
                    <a:pt x="9901" y="11344"/>
                  </a:lnTo>
                  <a:lnTo>
                    <a:pt x="10519" y="11757"/>
                  </a:lnTo>
                  <a:lnTo>
                    <a:pt x="11138" y="12032"/>
                  </a:lnTo>
                  <a:lnTo>
                    <a:pt x="11894" y="12169"/>
                  </a:lnTo>
                  <a:lnTo>
                    <a:pt x="12719" y="12238"/>
                  </a:lnTo>
                  <a:lnTo>
                    <a:pt x="13476" y="12169"/>
                  </a:lnTo>
                  <a:lnTo>
                    <a:pt x="14232" y="12032"/>
                  </a:lnTo>
                  <a:lnTo>
                    <a:pt x="14851" y="11757"/>
                  </a:lnTo>
                  <a:lnTo>
                    <a:pt x="15469" y="11344"/>
                  </a:lnTo>
                  <a:lnTo>
                    <a:pt x="15882" y="10863"/>
                  </a:lnTo>
                  <a:lnTo>
                    <a:pt x="16226" y="10244"/>
                  </a:lnTo>
                  <a:lnTo>
                    <a:pt x="16432" y="9626"/>
                  </a:lnTo>
                  <a:lnTo>
                    <a:pt x="16501" y="8869"/>
                  </a:lnTo>
                  <a:lnTo>
                    <a:pt x="16432" y="8388"/>
                  </a:lnTo>
                  <a:lnTo>
                    <a:pt x="16363" y="7976"/>
                  </a:lnTo>
                  <a:lnTo>
                    <a:pt x="16157" y="7494"/>
                  </a:lnTo>
                  <a:lnTo>
                    <a:pt x="15951" y="7151"/>
                  </a:lnTo>
                  <a:lnTo>
                    <a:pt x="15607" y="6738"/>
                  </a:lnTo>
                  <a:lnTo>
                    <a:pt x="15263" y="6463"/>
                  </a:lnTo>
                  <a:lnTo>
                    <a:pt x="14919" y="6188"/>
                  </a:lnTo>
                  <a:lnTo>
                    <a:pt x="14438" y="5982"/>
                  </a:lnTo>
                  <a:lnTo>
                    <a:pt x="14851" y="5776"/>
                  </a:lnTo>
                  <a:lnTo>
                    <a:pt x="15194" y="5501"/>
                  </a:lnTo>
                  <a:lnTo>
                    <a:pt x="15469" y="5226"/>
                  </a:lnTo>
                  <a:lnTo>
                    <a:pt x="15744" y="4882"/>
                  </a:lnTo>
                  <a:lnTo>
                    <a:pt x="15951" y="4538"/>
                  </a:lnTo>
                  <a:lnTo>
                    <a:pt x="16088" y="4126"/>
                  </a:lnTo>
                  <a:lnTo>
                    <a:pt x="16157" y="3713"/>
                  </a:lnTo>
                  <a:lnTo>
                    <a:pt x="16226" y="3301"/>
                  </a:lnTo>
                  <a:lnTo>
                    <a:pt x="16157" y="2544"/>
                  </a:lnTo>
                  <a:lnTo>
                    <a:pt x="15951" y="1926"/>
                  </a:lnTo>
                  <a:lnTo>
                    <a:pt x="15676" y="1376"/>
                  </a:lnTo>
                  <a:lnTo>
                    <a:pt x="15263" y="894"/>
                  </a:lnTo>
                  <a:lnTo>
                    <a:pt x="14713" y="482"/>
                  </a:lnTo>
                  <a:lnTo>
                    <a:pt x="14094" y="207"/>
                  </a:lnTo>
                  <a:lnTo>
                    <a:pt x="13407" y="69"/>
                  </a:lnTo>
                  <a:lnTo>
                    <a:pt x="12719" y="1"/>
                  </a:lnTo>
                  <a:close/>
                  <a:moveTo>
                    <a:pt x="30457" y="1"/>
                  </a:moveTo>
                  <a:lnTo>
                    <a:pt x="29701" y="69"/>
                  </a:lnTo>
                  <a:lnTo>
                    <a:pt x="29013" y="207"/>
                  </a:lnTo>
                  <a:lnTo>
                    <a:pt x="28394" y="482"/>
                  </a:lnTo>
                  <a:lnTo>
                    <a:pt x="27913" y="894"/>
                  </a:lnTo>
                  <a:lnTo>
                    <a:pt x="27432" y="1376"/>
                  </a:lnTo>
                  <a:lnTo>
                    <a:pt x="27157" y="1926"/>
                  </a:lnTo>
                  <a:lnTo>
                    <a:pt x="26951" y="2544"/>
                  </a:lnTo>
                  <a:lnTo>
                    <a:pt x="26882" y="3301"/>
                  </a:lnTo>
                  <a:lnTo>
                    <a:pt x="26951" y="3713"/>
                  </a:lnTo>
                  <a:lnTo>
                    <a:pt x="27019" y="4126"/>
                  </a:lnTo>
                  <a:lnTo>
                    <a:pt x="27157" y="4469"/>
                  </a:lnTo>
                  <a:lnTo>
                    <a:pt x="27363" y="4882"/>
                  </a:lnTo>
                  <a:lnTo>
                    <a:pt x="27638" y="5157"/>
                  </a:lnTo>
                  <a:lnTo>
                    <a:pt x="27913" y="5501"/>
                  </a:lnTo>
                  <a:lnTo>
                    <a:pt x="28257" y="5707"/>
                  </a:lnTo>
                  <a:lnTo>
                    <a:pt x="28601" y="5982"/>
                  </a:lnTo>
                  <a:lnTo>
                    <a:pt x="28188" y="6188"/>
                  </a:lnTo>
                  <a:lnTo>
                    <a:pt x="27776" y="6463"/>
                  </a:lnTo>
                  <a:lnTo>
                    <a:pt x="27432" y="6738"/>
                  </a:lnTo>
                  <a:lnTo>
                    <a:pt x="27157" y="7151"/>
                  </a:lnTo>
                  <a:lnTo>
                    <a:pt x="26951" y="7563"/>
                  </a:lnTo>
                  <a:lnTo>
                    <a:pt x="26744" y="7976"/>
                  </a:lnTo>
                  <a:lnTo>
                    <a:pt x="26676" y="8388"/>
                  </a:lnTo>
                  <a:lnTo>
                    <a:pt x="26607" y="8869"/>
                  </a:lnTo>
                  <a:lnTo>
                    <a:pt x="26676" y="9626"/>
                  </a:lnTo>
                  <a:lnTo>
                    <a:pt x="26882" y="10244"/>
                  </a:lnTo>
                  <a:lnTo>
                    <a:pt x="27226" y="10863"/>
                  </a:lnTo>
                  <a:lnTo>
                    <a:pt x="27638" y="11344"/>
                  </a:lnTo>
                  <a:lnTo>
                    <a:pt x="28257" y="11757"/>
                  </a:lnTo>
                  <a:lnTo>
                    <a:pt x="28876" y="12032"/>
                  </a:lnTo>
                  <a:lnTo>
                    <a:pt x="29632" y="12169"/>
                  </a:lnTo>
                  <a:lnTo>
                    <a:pt x="30457" y="12238"/>
                  </a:lnTo>
                  <a:lnTo>
                    <a:pt x="31213" y="12169"/>
                  </a:lnTo>
                  <a:lnTo>
                    <a:pt x="31969" y="12032"/>
                  </a:lnTo>
                  <a:lnTo>
                    <a:pt x="32588" y="11757"/>
                  </a:lnTo>
                  <a:lnTo>
                    <a:pt x="33207" y="11344"/>
                  </a:lnTo>
                  <a:lnTo>
                    <a:pt x="33619" y="10863"/>
                  </a:lnTo>
                  <a:lnTo>
                    <a:pt x="33963" y="10244"/>
                  </a:lnTo>
                  <a:lnTo>
                    <a:pt x="34169" y="9626"/>
                  </a:lnTo>
                  <a:lnTo>
                    <a:pt x="34238" y="8869"/>
                  </a:lnTo>
                  <a:lnTo>
                    <a:pt x="34169" y="8388"/>
                  </a:lnTo>
                  <a:lnTo>
                    <a:pt x="34101" y="7976"/>
                  </a:lnTo>
                  <a:lnTo>
                    <a:pt x="33894" y="7494"/>
                  </a:lnTo>
                  <a:lnTo>
                    <a:pt x="33688" y="7151"/>
                  </a:lnTo>
                  <a:lnTo>
                    <a:pt x="33413" y="6738"/>
                  </a:lnTo>
                  <a:lnTo>
                    <a:pt x="33001" y="6463"/>
                  </a:lnTo>
                  <a:lnTo>
                    <a:pt x="32657" y="6188"/>
                  </a:lnTo>
                  <a:lnTo>
                    <a:pt x="32176" y="5982"/>
                  </a:lnTo>
                  <a:lnTo>
                    <a:pt x="32588" y="5776"/>
                  </a:lnTo>
                  <a:lnTo>
                    <a:pt x="32932" y="5501"/>
                  </a:lnTo>
                  <a:lnTo>
                    <a:pt x="33207" y="5226"/>
                  </a:lnTo>
                  <a:lnTo>
                    <a:pt x="33482" y="4882"/>
                  </a:lnTo>
                  <a:lnTo>
                    <a:pt x="33688" y="4538"/>
                  </a:lnTo>
                  <a:lnTo>
                    <a:pt x="33826" y="4126"/>
                  </a:lnTo>
                  <a:lnTo>
                    <a:pt x="33894" y="3713"/>
                  </a:lnTo>
                  <a:lnTo>
                    <a:pt x="33963" y="3301"/>
                  </a:lnTo>
                  <a:lnTo>
                    <a:pt x="33894" y="2544"/>
                  </a:lnTo>
                  <a:lnTo>
                    <a:pt x="33688" y="1926"/>
                  </a:lnTo>
                  <a:lnTo>
                    <a:pt x="33413" y="1376"/>
                  </a:lnTo>
                  <a:lnTo>
                    <a:pt x="33001" y="894"/>
                  </a:lnTo>
                  <a:lnTo>
                    <a:pt x="32451" y="482"/>
                  </a:lnTo>
                  <a:lnTo>
                    <a:pt x="31832" y="207"/>
                  </a:lnTo>
                  <a:lnTo>
                    <a:pt x="31144" y="69"/>
                  </a:lnTo>
                  <a:lnTo>
                    <a:pt x="30457"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48"/>
            <p:cNvSpPr/>
            <p:nvPr/>
          </p:nvSpPr>
          <p:spPr>
            <a:xfrm>
              <a:off x="4809450" y="5201875"/>
              <a:ext cx="99700" cy="103125"/>
            </a:xfrm>
            <a:custGeom>
              <a:rect b="b" l="l" r="r" t="t"/>
              <a:pathLst>
                <a:path extrusionOk="0" fill="none" h="4125" w="3988">
                  <a:moveTo>
                    <a:pt x="3369" y="550"/>
                  </a:moveTo>
                  <a:lnTo>
                    <a:pt x="3369" y="550"/>
                  </a:lnTo>
                  <a:lnTo>
                    <a:pt x="3644" y="894"/>
                  </a:lnTo>
                  <a:lnTo>
                    <a:pt x="3850" y="1238"/>
                  </a:lnTo>
                  <a:lnTo>
                    <a:pt x="3919" y="1650"/>
                  </a:lnTo>
                  <a:lnTo>
                    <a:pt x="3988" y="2063"/>
                  </a:lnTo>
                  <a:lnTo>
                    <a:pt x="3988" y="2063"/>
                  </a:lnTo>
                  <a:lnTo>
                    <a:pt x="3919" y="2475"/>
                  </a:lnTo>
                  <a:lnTo>
                    <a:pt x="3850" y="2888"/>
                  </a:lnTo>
                  <a:lnTo>
                    <a:pt x="3644" y="3231"/>
                  </a:lnTo>
                  <a:lnTo>
                    <a:pt x="3438" y="3506"/>
                  </a:lnTo>
                  <a:lnTo>
                    <a:pt x="3438" y="3506"/>
                  </a:lnTo>
                  <a:lnTo>
                    <a:pt x="3094" y="3781"/>
                  </a:lnTo>
                  <a:lnTo>
                    <a:pt x="2750" y="3988"/>
                  </a:lnTo>
                  <a:lnTo>
                    <a:pt x="2406" y="4056"/>
                  </a:lnTo>
                  <a:lnTo>
                    <a:pt x="1994" y="4125"/>
                  </a:lnTo>
                  <a:lnTo>
                    <a:pt x="1994" y="4125"/>
                  </a:lnTo>
                  <a:lnTo>
                    <a:pt x="1513" y="4056"/>
                  </a:lnTo>
                  <a:lnTo>
                    <a:pt x="1169" y="3988"/>
                  </a:lnTo>
                  <a:lnTo>
                    <a:pt x="825" y="3781"/>
                  </a:lnTo>
                  <a:lnTo>
                    <a:pt x="481" y="3506"/>
                  </a:lnTo>
                  <a:lnTo>
                    <a:pt x="481" y="3506"/>
                  </a:lnTo>
                  <a:lnTo>
                    <a:pt x="275" y="3231"/>
                  </a:lnTo>
                  <a:lnTo>
                    <a:pt x="69" y="2888"/>
                  </a:lnTo>
                  <a:lnTo>
                    <a:pt x="0" y="2475"/>
                  </a:lnTo>
                  <a:lnTo>
                    <a:pt x="0" y="2063"/>
                  </a:lnTo>
                  <a:lnTo>
                    <a:pt x="0" y="2063"/>
                  </a:lnTo>
                  <a:lnTo>
                    <a:pt x="0" y="1581"/>
                  </a:lnTo>
                  <a:lnTo>
                    <a:pt x="138" y="1238"/>
                  </a:lnTo>
                  <a:lnTo>
                    <a:pt x="275" y="894"/>
                  </a:lnTo>
                  <a:lnTo>
                    <a:pt x="550" y="550"/>
                  </a:lnTo>
                  <a:lnTo>
                    <a:pt x="550" y="550"/>
                  </a:lnTo>
                  <a:lnTo>
                    <a:pt x="825" y="344"/>
                  </a:lnTo>
                  <a:lnTo>
                    <a:pt x="1169" y="138"/>
                  </a:lnTo>
                  <a:lnTo>
                    <a:pt x="1513" y="69"/>
                  </a:lnTo>
                  <a:lnTo>
                    <a:pt x="1994" y="0"/>
                  </a:lnTo>
                  <a:lnTo>
                    <a:pt x="1994" y="0"/>
                  </a:lnTo>
                  <a:lnTo>
                    <a:pt x="2406" y="69"/>
                  </a:lnTo>
                  <a:lnTo>
                    <a:pt x="2750" y="138"/>
                  </a:lnTo>
                  <a:lnTo>
                    <a:pt x="3094" y="344"/>
                  </a:lnTo>
                  <a:lnTo>
                    <a:pt x="3369" y="550"/>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48"/>
            <p:cNvSpPr/>
            <p:nvPr/>
          </p:nvSpPr>
          <p:spPr>
            <a:xfrm>
              <a:off x="4800850" y="5335925"/>
              <a:ext cx="115175" cy="110025"/>
            </a:xfrm>
            <a:custGeom>
              <a:rect b="b" l="l" r="r" t="t"/>
              <a:pathLst>
                <a:path extrusionOk="0" fill="none" h="4401" w="4607">
                  <a:moveTo>
                    <a:pt x="3988" y="3851"/>
                  </a:moveTo>
                  <a:lnTo>
                    <a:pt x="3988" y="3851"/>
                  </a:lnTo>
                  <a:lnTo>
                    <a:pt x="3644" y="4126"/>
                  </a:lnTo>
                  <a:lnTo>
                    <a:pt x="3232" y="4263"/>
                  </a:lnTo>
                  <a:lnTo>
                    <a:pt x="2819" y="4401"/>
                  </a:lnTo>
                  <a:lnTo>
                    <a:pt x="2338" y="4401"/>
                  </a:lnTo>
                  <a:lnTo>
                    <a:pt x="2338" y="4401"/>
                  </a:lnTo>
                  <a:lnTo>
                    <a:pt x="1788" y="4401"/>
                  </a:lnTo>
                  <a:lnTo>
                    <a:pt x="1375" y="4263"/>
                  </a:lnTo>
                  <a:lnTo>
                    <a:pt x="963" y="4126"/>
                  </a:lnTo>
                  <a:lnTo>
                    <a:pt x="619" y="3851"/>
                  </a:lnTo>
                  <a:lnTo>
                    <a:pt x="619" y="3851"/>
                  </a:lnTo>
                  <a:lnTo>
                    <a:pt x="344" y="3507"/>
                  </a:lnTo>
                  <a:lnTo>
                    <a:pt x="207" y="3163"/>
                  </a:lnTo>
                  <a:lnTo>
                    <a:pt x="69" y="2751"/>
                  </a:lnTo>
                  <a:lnTo>
                    <a:pt x="0" y="2269"/>
                  </a:lnTo>
                  <a:lnTo>
                    <a:pt x="0" y="2269"/>
                  </a:lnTo>
                  <a:lnTo>
                    <a:pt x="69" y="1788"/>
                  </a:lnTo>
                  <a:lnTo>
                    <a:pt x="207" y="1307"/>
                  </a:lnTo>
                  <a:lnTo>
                    <a:pt x="413" y="963"/>
                  </a:lnTo>
                  <a:lnTo>
                    <a:pt x="619" y="619"/>
                  </a:lnTo>
                  <a:lnTo>
                    <a:pt x="619" y="619"/>
                  </a:lnTo>
                  <a:lnTo>
                    <a:pt x="963" y="344"/>
                  </a:lnTo>
                  <a:lnTo>
                    <a:pt x="1375" y="138"/>
                  </a:lnTo>
                  <a:lnTo>
                    <a:pt x="1788" y="1"/>
                  </a:lnTo>
                  <a:lnTo>
                    <a:pt x="2269" y="1"/>
                  </a:lnTo>
                  <a:lnTo>
                    <a:pt x="2269" y="1"/>
                  </a:lnTo>
                  <a:lnTo>
                    <a:pt x="2750" y="1"/>
                  </a:lnTo>
                  <a:lnTo>
                    <a:pt x="3232" y="138"/>
                  </a:lnTo>
                  <a:lnTo>
                    <a:pt x="3644" y="344"/>
                  </a:lnTo>
                  <a:lnTo>
                    <a:pt x="3919" y="619"/>
                  </a:lnTo>
                  <a:lnTo>
                    <a:pt x="3919" y="619"/>
                  </a:lnTo>
                  <a:lnTo>
                    <a:pt x="4263" y="963"/>
                  </a:lnTo>
                  <a:lnTo>
                    <a:pt x="4400" y="1307"/>
                  </a:lnTo>
                  <a:lnTo>
                    <a:pt x="4538" y="1788"/>
                  </a:lnTo>
                  <a:lnTo>
                    <a:pt x="4607" y="2269"/>
                  </a:lnTo>
                  <a:lnTo>
                    <a:pt x="4607" y="2269"/>
                  </a:lnTo>
                  <a:lnTo>
                    <a:pt x="4538" y="2751"/>
                  </a:lnTo>
                  <a:lnTo>
                    <a:pt x="4469" y="3163"/>
                  </a:lnTo>
                  <a:lnTo>
                    <a:pt x="4263" y="3507"/>
                  </a:lnTo>
                  <a:lnTo>
                    <a:pt x="3988" y="385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48"/>
            <p:cNvSpPr/>
            <p:nvPr/>
          </p:nvSpPr>
          <p:spPr>
            <a:xfrm>
              <a:off x="4763025" y="5170925"/>
              <a:ext cx="190825" cy="305950"/>
            </a:xfrm>
            <a:custGeom>
              <a:rect b="b" l="l" r="r" t="t"/>
              <a:pathLst>
                <a:path extrusionOk="0" fill="none" h="12238" w="7633">
                  <a:moveTo>
                    <a:pt x="6395" y="894"/>
                  </a:moveTo>
                  <a:lnTo>
                    <a:pt x="6395" y="894"/>
                  </a:lnTo>
                  <a:lnTo>
                    <a:pt x="5845" y="482"/>
                  </a:lnTo>
                  <a:lnTo>
                    <a:pt x="5226" y="207"/>
                  </a:lnTo>
                  <a:lnTo>
                    <a:pt x="4538" y="69"/>
                  </a:lnTo>
                  <a:lnTo>
                    <a:pt x="3851" y="1"/>
                  </a:lnTo>
                  <a:lnTo>
                    <a:pt x="3851" y="1"/>
                  </a:lnTo>
                  <a:lnTo>
                    <a:pt x="3095" y="69"/>
                  </a:lnTo>
                  <a:lnTo>
                    <a:pt x="2407" y="207"/>
                  </a:lnTo>
                  <a:lnTo>
                    <a:pt x="1788" y="482"/>
                  </a:lnTo>
                  <a:lnTo>
                    <a:pt x="1307" y="894"/>
                  </a:lnTo>
                  <a:lnTo>
                    <a:pt x="1307" y="894"/>
                  </a:lnTo>
                  <a:lnTo>
                    <a:pt x="826" y="1376"/>
                  </a:lnTo>
                  <a:lnTo>
                    <a:pt x="551" y="1926"/>
                  </a:lnTo>
                  <a:lnTo>
                    <a:pt x="345" y="2544"/>
                  </a:lnTo>
                  <a:lnTo>
                    <a:pt x="276" y="3301"/>
                  </a:lnTo>
                  <a:lnTo>
                    <a:pt x="276" y="3301"/>
                  </a:lnTo>
                  <a:lnTo>
                    <a:pt x="345" y="3713"/>
                  </a:lnTo>
                  <a:lnTo>
                    <a:pt x="413" y="4126"/>
                  </a:lnTo>
                  <a:lnTo>
                    <a:pt x="551" y="4469"/>
                  </a:lnTo>
                  <a:lnTo>
                    <a:pt x="757" y="4882"/>
                  </a:lnTo>
                  <a:lnTo>
                    <a:pt x="757" y="4882"/>
                  </a:lnTo>
                  <a:lnTo>
                    <a:pt x="1032" y="5157"/>
                  </a:lnTo>
                  <a:lnTo>
                    <a:pt x="1307" y="5501"/>
                  </a:lnTo>
                  <a:lnTo>
                    <a:pt x="1651" y="5707"/>
                  </a:lnTo>
                  <a:lnTo>
                    <a:pt x="1995" y="5982"/>
                  </a:lnTo>
                  <a:lnTo>
                    <a:pt x="1995" y="5982"/>
                  </a:lnTo>
                  <a:lnTo>
                    <a:pt x="1582" y="6188"/>
                  </a:lnTo>
                  <a:lnTo>
                    <a:pt x="1170" y="6463"/>
                  </a:lnTo>
                  <a:lnTo>
                    <a:pt x="826" y="6738"/>
                  </a:lnTo>
                  <a:lnTo>
                    <a:pt x="551" y="7151"/>
                  </a:lnTo>
                  <a:lnTo>
                    <a:pt x="551" y="7151"/>
                  </a:lnTo>
                  <a:lnTo>
                    <a:pt x="345" y="7563"/>
                  </a:lnTo>
                  <a:lnTo>
                    <a:pt x="138" y="7976"/>
                  </a:lnTo>
                  <a:lnTo>
                    <a:pt x="70" y="8388"/>
                  </a:lnTo>
                  <a:lnTo>
                    <a:pt x="1" y="8869"/>
                  </a:lnTo>
                  <a:lnTo>
                    <a:pt x="1" y="8869"/>
                  </a:lnTo>
                  <a:lnTo>
                    <a:pt x="70" y="9626"/>
                  </a:lnTo>
                  <a:lnTo>
                    <a:pt x="276" y="10244"/>
                  </a:lnTo>
                  <a:lnTo>
                    <a:pt x="620" y="10863"/>
                  </a:lnTo>
                  <a:lnTo>
                    <a:pt x="1032" y="11344"/>
                  </a:lnTo>
                  <a:lnTo>
                    <a:pt x="1032" y="11344"/>
                  </a:lnTo>
                  <a:lnTo>
                    <a:pt x="1651" y="11757"/>
                  </a:lnTo>
                  <a:lnTo>
                    <a:pt x="2270" y="12032"/>
                  </a:lnTo>
                  <a:lnTo>
                    <a:pt x="3026" y="12169"/>
                  </a:lnTo>
                  <a:lnTo>
                    <a:pt x="3851" y="12238"/>
                  </a:lnTo>
                  <a:lnTo>
                    <a:pt x="3851" y="12238"/>
                  </a:lnTo>
                  <a:lnTo>
                    <a:pt x="4607" y="12169"/>
                  </a:lnTo>
                  <a:lnTo>
                    <a:pt x="5363" y="12032"/>
                  </a:lnTo>
                  <a:lnTo>
                    <a:pt x="5982" y="11757"/>
                  </a:lnTo>
                  <a:lnTo>
                    <a:pt x="6601" y="11344"/>
                  </a:lnTo>
                  <a:lnTo>
                    <a:pt x="6601" y="11344"/>
                  </a:lnTo>
                  <a:lnTo>
                    <a:pt x="7013" y="10863"/>
                  </a:lnTo>
                  <a:lnTo>
                    <a:pt x="7357" y="10244"/>
                  </a:lnTo>
                  <a:lnTo>
                    <a:pt x="7563" y="9626"/>
                  </a:lnTo>
                  <a:lnTo>
                    <a:pt x="7632" y="8869"/>
                  </a:lnTo>
                  <a:lnTo>
                    <a:pt x="7632" y="8869"/>
                  </a:lnTo>
                  <a:lnTo>
                    <a:pt x="7563" y="8388"/>
                  </a:lnTo>
                  <a:lnTo>
                    <a:pt x="7495" y="7976"/>
                  </a:lnTo>
                  <a:lnTo>
                    <a:pt x="7288" y="7494"/>
                  </a:lnTo>
                  <a:lnTo>
                    <a:pt x="7082" y="7151"/>
                  </a:lnTo>
                  <a:lnTo>
                    <a:pt x="7082" y="7151"/>
                  </a:lnTo>
                  <a:lnTo>
                    <a:pt x="6807" y="6738"/>
                  </a:lnTo>
                  <a:lnTo>
                    <a:pt x="6395" y="6463"/>
                  </a:lnTo>
                  <a:lnTo>
                    <a:pt x="6051" y="6188"/>
                  </a:lnTo>
                  <a:lnTo>
                    <a:pt x="5570" y="5982"/>
                  </a:lnTo>
                  <a:lnTo>
                    <a:pt x="5570" y="5982"/>
                  </a:lnTo>
                  <a:lnTo>
                    <a:pt x="5982" y="5776"/>
                  </a:lnTo>
                  <a:lnTo>
                    <a:pt x="6326" y="5501"/>
                  </a:lnTo>
                  <a:lnTo>
                    <a:pt x="6601" y="5226"/>
                  </a:lnTo>
                  <a:lnTo>
                    <a:pt x="6876" y="4882"/>
                  </a:lnTo>
                  <a:lnTo>
                    <a:pt x="6876" y="4882"/>
                  </a:lnTo>
                  <a:lnTo>
                    <a:pt x="7082" y="4538"/>
                  </a:lnTo>
                  <a:lnTo>
                    <a:pt x="7220" y="4126"/>
                  </a:lnTo>
                  <a:lnTo>
                    <a:pt x="7288" y="3713"/>
                  </a:lnTo>
                  <a:lnTo>
                    <a:pt x="7357" y="3301"/>
                  </a:lnTo>
                  <a:lnTo>
                    <a:pt x="7357" y="3301"/>
                  </a:lnTo>
                  <a:lnTo>
                    <a:pt x="7288" y="2544"/>
                  </a:lnTo>
                  <a:lnTo>
                    <a:pt x="7082" y="1926"/>
                  </a:lnTo>
                  <a:lnTo>
                    <a:pt x="6807" y="1376"/>
                  </a:lnTo>
                  <a:lnTo>
                    <a:pt x="6395" y="894"/>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48"/>
            <p:cNvSpPr/>
            <p:nvPr/>
          </p:nvSpPr>
          <p:spPr>
            <a:xfrm>
              <a:off x="4541325" y="5251700"/>
              <a:ext cx="190800" cy="221750"/>
            </a:xfrm>
            <a:custGeom>
              <a:rect b="b" l="l" r="r" t="t"/>
              <a:pathLst>
                <a:path extrusionOk="0" fill="none" h="8870" w="7632">
                  <a:moveTo>
                    <a:pt x="1856" y="1"/>
                  </a:moveTo>
                  <a:lnTo>
                    <a:pt x="69" y="1"/>
                  </a:lnTo>
                  <a:lnTo>
                    <a:pt x="2956" y="4401"/>
                  </a:lnTo>
                  <a:lnTo>
                    <a:pt x="0" y="8870"/>
                  </a:lnTo>
                  <a:lnTo>
                    <a:pt x="1788" y="8870"/>
                  </a:lnTo>
                  <a:lnTo>
                    <a:pt x="3781" y="5570"/>
                  </a:lnTo>
                  <a:lnTo>
                    <a:pt x="5844" y="8870"/>
                  </a:lnTo>
                  <a:lnTo>
                    <a:pt x="7631" y="8870"/>
                  </a:lnTo>
                  <a:lnTo>
                    <a:pt x="4606" y="4401"/>
                  </a:lnTo>
                  <a:lnTo>
                    <a:pt x="7494" y="1"/>
                  </a:lnTo>
                  <a:lnTo>
                    <a:pt x="5775" y="1"/>
                  </a:lnTo>
                  <a:lnTo>
                    <a:pt x="3781" y="3232"/>
                  </a:lnTo>
                  <a:lnTo>
                    <a:pt x="1856"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48"/>
            <p:cNvSpPr/>
            <p:nvPr/>
          </p:nvSpPr>
          <p:spPr>
            <a:xfrm>
              <a:off x="4364275" y="5201875"/>
              <a:ext cx="101450" cy="103125"/>
            </a:xfrm>
            <a:custGeom>
              <a:rect b="b" l="l" r="r" t="t"/>
              <a:pathLst>
                <a:path extrusionOk="0" fill="none" h="4125" w="4058">
                  <a:moveTo>
                    <a:pt x="3438" y="550"/>
                  </a:moveTo>
                  <a:lnTo>
                    <a:pt x="3438" y="550"/>
                  </a:lnTo>
                  <a:lnTo>
                    <a:pt x="3713" y="894"/>
                  </a:lnTo>
                  <a:lnTo>
                    <a:pt x="3920" y="1238"/>
                  </a:lnTo>
                  <a:lnTo>
                    <a:pt x="3988" y="1650"/>
                  </a:lnTo>
                  <a:lnTo>
                    <a:pt x="4057" y="2063"/>
                  </a:lnTo>
                  <a:lnTo>
                    <a:pt x="4057" y="2063"/>
                  </a:lnTo>
                  <a:lnTo>
                    <a:pt x="3988" y="2475"/>
                  </a:lnTo>
                  <a:lnTo>
                    <a:pt x="3920" y="2888"/>
                  </a:lnTo>
                  <a:lnTo>
                    <a:pt x="3713" y="3231"/>
                  </a:lnTo>
                  <a:lnTo>
                    <a:pt x="3507" y="3506"/>
                  </a:lnTo>
                  <a:lnTo>
                    <a:pt x="3507" y="3506"/>
                  </a:lnTo>
                  <a:lnTo>
                    <a:pt x="3163" y="3781"/>
                  </a:lnTo>
                  <a:lnTo>
                    <a:pt x="2820" y="3988"/>
                  </a:lnTo>
                  <a:lnTo>
                    <a:pt x="2476" y="4056"/>
                  </a:lnTo>
                  <a:lnTo>
                    <a:pt x="2063" y="4125"/>
                  </a:lnTo>
                  <a:lnTo>
                    <a:pt x="2063" y="4125"/>
                  </a:lnTo>
                  <a:lnTo>
                    <a:pt x="1582" y="4056"/>
                  </a:lnTo>
                  <a:lnTo>
                    <a:pt x="1238" y="3988"/>
                  </a:lnTo>
                  <a:lnTo>
                    <a:pt x="895" y="3781"/>
                  </a:lnTo>
                  <a:lnTo>
                    <a:pt x="551" y="3506"/>
                  </a:lnTo>
                  <a:lnTo>
                    <a:pt x="551" y="3506"/>
                  </a:lnTo>
                  <a:lnTo>
                    <a:pt x="345" y="3231"/>
                  </a:lnTo>
                  <a:lnTo>
                    <a:pt x="138" y="2888"/>
                  </a:lnTo>
                  <a:lnTo>
                    <a:pt x="70" y="2475"/>
                  </a:lnTo>
                  <a:lnTo>
                    <a:pt x="1" y="2063"/>
                  </a:lnTo>
                  <a:lnTo>
                    <a:pt x="1" y="2063"/>
                  </a:lnTo>
                  <a:lnTo>
                    <a:pt x="70" y="1581"/>
                  </a:lnTo>
                  <a:lnTo>
                    <a:pt x="138" y="1238"/>
                  </a:lnTo>
                  <a:lnTo>
                    <a:pt x="345" y="894"/>
                  </a:lnTo>
                  <a:lnTo>
                    <a:pt x="620" y="550"/>
                  </a:lnTo>
                  <a:lnTo>
                    <a:pt x="620" y="550"/>
                  </a:lnTo>
                  <a:lnTo>
                    <a:pt x="895" y="344"/>
                  </a:lnTo>
                  <a:lnTo>
                    <a:pt x="1238" y="138"/>
                  </a:lnTo>
                  <a:lnTo>
                    <a:pt x="1582" y="69"/>
                  </a:lnTo>
                  <a:lnTo>
                    <a:pt x="2063" y="0"/>
                  </a:lnTo>
                  <a:lnTo>
                    <a:pt x="2063" y="0"/>
                  </a:lnTo>
                  <a:lnTo>
                    <a:pt x="2476" y="69"/>
                  </a:lnTo>
                  <a:lnTo>
                    <a:pt x="2820" y="138"/>
                  </a:lnTo>
                  <a:lnTo>
                    <a:pt x="3163" y="344"/>
                  </a:lnTo>
                  <a:lnTo>
                    <a:pt x="3438" y="550"/>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48"/>
            <p:cNvSpPr/>
            <p:nvPr/>
          </p:nvSpPr>
          <p:spPr>
            <a:xfrm>
              <a:off x="4357400" y="5335925"/>
              <a:ext cx="115200" cy="110025"/>
            </a:xfrm>
            <a:custGeom>
              <a:rect b="b" l="l" r="r" t="t"/>
              <a:pathLst>
                <a:path extrusionOk="0" fill="none" h="4401" w="4608">
                  <a:moveTo>
                    <a:pt x="3988" y="3851"/>
                  </a:moveTo>
                  <a:lnTo>
                    <a:pt x="3988" y="3851"/>
                  </a:lnTo>
                  <a:lnTo>
                    <a:pt x="3645" y="4126"/>
                  </a:lnTo>
                  <a:lnTo>
                    <a:pt x="3232" y="4263"/>
                  </a:lnTo>
                  <a:lnTo>
                    <a:pt x="2820" y="4401"/>
                  </a:lnTo>
                  <a:lnTo>
                    <a:pt x="2338" y="4401"/>
                  </a:lnTo>
                  <a:lnTo>
                    <a:pt x="2338" y="4401"/>
                  </a:lnTo>
                  <a:lnTo>
                    <a:pt x="1788" y="4401"/>
                  </a:lnTo>
                  <a:lnTo>
                    <a:pt x="1376" y="4263"/>
                  </a:lnTo>
                  <a:lnTo>
                    <a:pt x="963" y="4126"/>
                  </a:lnTo>
                  <a:lnTo>
                    <a:pt x="620" y="3851"/>
                  </a:lnTo>
                  <a:lnTo>
                    <a:pt x="620" y="3851"/>
                  </a:lnTo>
                  <a:lnTo>
                    <a:pt x="345" y="3507"/>
                  </a:lnTo>
                  <a:lnTo>
                    <a:pt x="207" y="3163"/>
                  </a:lnTo>
                  <a:lnTo>
                    <a:pt x="70" y="2751"/>
                  </a:lnTo>
                  <a:lnTo>
                    <a:pt x="1" y="2269"/>
                  </a:lnTo>
                  <a:lnTo>
                    <a:pt x="1" y="2269"/>
                  </a:lnTo>
                  <a:lnTo>
                    <a:pt x="70" y="1788"/>
                  </a:lnTo>
                  <a:lnTo>
                    <a:pt x="207" y="1307"/>
                  </a:lnTo>
                  <a:lnTo>
                    <a:pt x="345" y="963"/>
                  </a:lnTo>
                  <a:lnTo>
                    <a:pt x="620" y="619"/>
                  </a:lnTo>
                  <a:lnTo>
                    <a:pt x="620" y="619"/>
                  </a:lnTo>
                  <a:lnTo>
                    <a:pt x="963" y="344"/>
                  </a:lnTo>
                  <a:lnTo>
                    <a:pt x="1376" y="138"/>
                  </a:lnTo>
                  <a:lnTo>
                    <a:pt x="1788" y="1"/>
                  </a:lnTo>
                  <a:lnTo>
                    <a:pt x="2270" y="1"/>
                  </a:lnTo>
                  <a:lnTo>
                    <a:pt x="2270" y="1"/>
                  </a:lnTo>
                  <a:lnTo>
                    <a:pt x="2751" y="1"/>
                  </a:lnTo>
                  <a:lnTo>
                    <a:pt x="3232" y="138"/>
                  </a:lnTo>
                  <a:lnTo>
                    <a:pt x="3576" y="344"/>
                  </a:lnTo>
                  <a:lnTo>
                    <a:pt x="3920" y="619"/>
                  </a:lnTo>
                  <a:lnTo>
                    <a:pt x="3920" y="619"/>
                  </a:lnTo>
                  <a:lnTo>
                    <a:pt x="4195" y="963"/>
                  </a:lnTo>
                  <a:lnTo>
                    <a:pt x="4401" y="1307"/>
                  </a:lnTo>
                  <a:lnTo>
                    <a:pt x="4538" y="1788"/>
                  </a:lnTo>
                  <a:lnTo>
                    <a:pt x="4607" y="2269"/>
                  </a:lnTo>
                  <a:lnTo>
                    <a:pt x="4607" y="2269"/>
                  </a:lnTo>
                  <a:lnTo>
                    <a:pt x="4538" y="2751"/>
                  </a:lnTo>
                  <a:lnTo>
                    <a:pt x="4401" y="3163"/>
                  </a:lnTo>
                  <a:lnTo>
                    <a:pt x="4263" y="3507"/>
                  </a:lnTo>
                  <a:lnTo>
                    <a:pt x="3988" y="385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48"/>
            <p:cNvSpPr/>
            <p:nvPr/>
          </p:nvSpPr>
          <p:spPr>
            <a:xfrm>
              <a:off x="4319600" y="5170925"/>
              <a:ext cx="190800" cy="305950"/>
            </a:xfrm>
            <a:custGeom>
              <a:rect b="b" l="l" r="r" t="t"/>
              <a:pathLst>
                <a:path extrusionOk="0" fill="none" h="12238" w="7632">
                  <a:moveTo>
                    <a:pt x="6394" y="894"/>
                  </a:moveTo>
                  <a:lnTo>
                    <a:pt x="6394" y="894"/>
                  </a:lnTo>
                  <a:lnTo>
                    <a:pt x="5844" y="482"/>
                  </a:lnTo>
                  <a:lnTo>
                    <a:pt x="5225" y="207"/>
                  </a:lnTo>
                  <a:lnTo>
                    <a:pt x="4538" y="69"/>
                  </a:lnTo>
                  <a:lnTo>
                    <a:pt x="3850" y="1"/>
                  </a:lnTo>
                  <a:lnTo>
                    <a:pt x="3850" y="1"/>
                  </a:lnTo>
                  <a:lnTo>
                    <a:pt x="3094" y="69"/>
                  </a:lnTo>
                  <a:lnTo>
                    <a:pt x="2407" y="207"/>
                  </a:lnTo>
                  <a:lnTo>
                    <a:pt x="1788" y="482"/>
                  </a:lnTo>
                  <a:lnTo>
                    <a:pt x="1238" y="894"/>
                  </a:lnTo>
                  <a:lnTo>
                    <a:pt x="1238" y="894"/>
                  </a:lnTo>
                  <a:lnTo>
                    <a:pt x="825" y="1376"/>
                  </a:lnTo>
                  <a:lnTo>
                    <a:pt x="550" y="1926"/>
                  </a:lnTo>
                  <a:lnTo>
                    <a:pt x="344" y="2544"/>
                  </a:lnTo>
                  <a:lnTo>
                    <a:pt x="275" y="3301"/>
                  </a:lnTo>
                  <a:lnTo>
                    <a:pt x="275" y="3301"/>
                  </a:lnTo>
                  <a:lnTo>
                    <a:pt x="344" y="3713"/>
                  </a:lnTo>
                  <a:lnTo>
                    <a:pt x="413" y="4126"/>
                  </a:lnTo>
                  <a:lnTo>
                    <a:pt x="550" y="4469"/>
                  </a:lnTo>
                  <a:lnTo>
                    <a:pt x="757" y="4882"/>
                  </a:lnTo>
                  <a:lnTo>
                    <a:pt x="757" y="4882"/>
                  </a:lnTo>
                  <a:lnTo>
                    <a:pt x="1032" y="5157"/>
                  </a:lnTo>
                  <a:lnTo>
                    <a:pt x="1307" y="5501"/>
                  </a:lnTo>
                  <a:lnTo>
                    <a:pt x="1650" y="5707"/>
                  </a:lnTo>
                  <a:lnTo>
                    <a:pt x="1994" y="5982"/>
                  </a:lnTo>
                  <a:lnTo>
                    <a:pt x="1994" y="5982"/>
                  </a:lnTo>
                  <a:lnTo>
                    <a:pt x="1582" y="6188"/>
                  </a:lnTo>
                  <a:lnTo>
                    <a:pt x="1169" y="6463"/>
                  </a:lnTo>
                  <a:lnTo>
                    <a:pt x="825" y="6738"/>
                  </a:lnTo>
                  <a:lnTo>
                    <a:pt x="550" y="7151"/>
                  </a:lnTo>
                  <a:lnTo>
                    <a:pt x="550" y="7151"/>
                  </a:lnTo>
                  <a:lnTo>
                    <a:pt x="344" y="7563"/>
                  </a:lnTo>
                  <a:lnTo>
                    <a:pt x="138" y="7976"/>
                  </a:lnTo>
                  <a:lnTo>
                    <a:pt x="69" y="8388"/>
                  </a:lnTo>
                  <a:lnTo>
                    <a:pt x="0" y="8869"/>
                  </a:lnTo>
                  <a:lnTo>
                    <a:pt x="0" y="8869"/>
                  </a:lnTo>
                  <a:lnTo>
                    <a:pt x="69" y="9626"/>
                  </a:lnTo>
                  <a:lnTo>
                    <a:pt x="275" y="10244"/>
                  </a:lnTo>
                  <a:lnTo>
                    <a:pt x="619" y="10863"/>
                  </a:lnTo>
                  <a:lnTo>
                    <a:pt x="1032" y="11344"/>
                  </a:lnTo>
                  <a:lnTo>
                    <a:pt x="1032" y="11344"/>
                  </a:lnTo>
                  <a:lnTo>
                    <a:pt x="1650" y="11757"/>
                  </a:lnTo>
                  <a:lnTo>
                    <a:pt x="2269" y="12032"/>
                  </a:lnTo>
                  <a:lnTo>
                    <a:pt x="3025" y="12169"/>
                  </a:lnTo>
                  <a:lnTo>
                    <a:pt x="3850" y="12238"/>
                  </a:lnTo>
                  <a:lnTo>
                    <a:pt x="3850" y="12238"/>
                  </a:lnTo>
                  <a:lnTo>
                    <a:pt x="4607" y="12169"/>
                  </a:lnTo>
                  <a:lnTo>
                    <a:pt x="5363" y="12032"/>
                  </a:lnTo>
                  <a:lnTo>
                    <a:pt x="5982" y="11757"/>
                  </a:lnTo>
                  <a:lnTo>
                    <a:pt x="6600" y="11344"/>
                  </a:lnTo>
                  <a:lnTo>
                    <a:pt x="6600" y="11344"/>
                  </a:lnTo>
                  <a:lnTo>
                    <a:pt x="7013" y="10863"/>
                  </a:lnTo>
                  <a:lnTo>
                    <a:pt x="7357" y="10244"/>
                  </a:lnTo>
                  <a:lnTo>
                    <a:pt x="7563" y="9626"/>
                  </a:lnTo>
                  <a:lnTo>
                    <a:pt x="7632" y="8869"/>
                  </a:lnTo>
                  <a:lnTo>
                    <a:pt x="7632" y="8869"/>
                  </a:lnTo>
                  <a:lnTo>
                    <a:pt x="7563" y="8388"/>
                  </a:lnTo>
                  <a:lnTo>
                    <a:pt x="7494" y="7976"/>
                  </a:lnTo>
                  <a:lnTo>
                    <a:pt x="7288" y="7494"/>
                  </a:lnTo>
                  <a:lnTo>
                    <a:pt x="7082" y="7151"/>
                  </a:lnTo>
                  <a:lnTo>
                    <a:pt x="7082" y="7151"/>
                  </a:lnTo>
                  <a:lnTo>
                    <a:pt x="6738" y="6738"/>
                  </a:lnTo>
                  <a:lnTo>
                    <a:pt x="6394" y="6463"/>
                  </a:lnTo>
                  <a:lnTo>
                    <a:pt x="6050" y="6188"/>
                  </a:lnTo>
                  <a:lnTo>
                    <a:pt x="5569" y="5982"/>
                  </a:lnTo>
                  <a:lnTo>
                    <a:pt x="5569" y="5982"/>
                  </a:lnTo>
                  <a:lnTo>
                    <a:pt x="5982" y="5776"/>
                  </a:lnTo>
                  <a:lnTo>
                    <a:pt x="6325" y="5501"/>
                  </a:lnTo>
                  <a:lnTo>
                    <a:pt x="6600" y="5226"/>
                  </a:lnTo>
                  <a:lnTo>
                    <a:pt x="6875" y="4882"/>
                  </a:lnTo>
                  <a:lnTo>
                    <a:pt x="6875" y="4882"/>
                  </a:lnTo>
                  <a:lnTo>
                    <a:pt x="7082" y="4538"/>
                  </a:lnTo>
                  <a:lnTo>
                    <a:pt x="7219" y="4126"/>
                  </a:lnTo>
                  <a:lnTo>
                    <a:pt x="7288" y="3713"/>
                  </a:lnTo>
                  <a:lnTo>
                    <a:pt x="7357" y="3301"/>
                  </a:lnTo>
                  <a:lnTo>
                    <a:pt x="7357" y="3301"/>
                  </a:lnTo>
                  <a:lnTo>
                    <a:pt x="7288" y="2544"/>
                  </a:lnTo>
                  <a:lnTo>
                    <a:pt x="7082" y="1926"/>
                  </a:lnTo>
                  <a:lnTo>
                    <a:pt x="6807" y="1376"/>
                  </a:lnTo>
                  <a:lnTo>
                    <a:pt x="6394" y="894"/>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48"/>
            <p:cNvSpPr/>
            <p:nvPr/>
          </p:nvSpPr>
          <p:spPr>
            <a:xfrm>
              <a:off x="4097875" y="5251700"/>
              <a:ext cx="190800" cy="221750"/>
            </a:xfrm>
            <a:custGeom>
              <a:rect b="b" l="l" r="r" t="t"/>
              <a:pathLst>
                <a:path extrusionOk="0" fill="none" h="8870" w="7632">
                  <a:moveTo>
                    <a:pt x="1857" y="1"/>
                  </a:moveTo>
                  <a:lnTo>
                    <a:pt x="69" y="1"/>
                  </a:lnTo>
                  <a:lnTo>
                    <a:pt x="2957" y="4401"/>
                  </a:lnTo>
                  <a:lnTo>
                    <a:pt x="1" y="8870"/>
                  </a:lnTo>
                  <a:lnTo>
                    <a:pt x="1788" y="8870"/>
                  </a:lnTo>
                  <a:lnTo>
                    <a:pt x="3782" y="5570"/>
                  </a:lnTo>
                  <a:lnTo>
                    <a:pt x="5844" y="8870"/>
                  </a:lnTo>
                  <a:lnTo>
                    <a:pt x="7632" y="8870"/>
                  </a:lnTo>
                  <a:lnTo>
                    <a:pt x="4607" y="4401"/>
                  </a:lnTo>
                  <a:lnTo>
                    <a:pt x="7494" y="1"/>
                  </a:lnTo>
                  <a:lnTo>
                    <a:pt x="5776" y="1"/>
                  </a:lnTo>
                  <a:lnTo>
                    <a:pt x="3782" y="3232"/>
                  </a:lnTo>
                  <a:lnTo>
                    <a:pt x="1857"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48"/>
            <p:cNvSpPr/>
            <p:nvPr/>
          </p:nvSpPr>
          <p:spPr>
            <a:xfrm>
              <a:off x="2664450" y="4342500"/>
              <a:ext cx="2296275" cy="874850"/>
            </a:xfrm>
            <a:custGeom>
              <a:rect b="b" l="l" r="r" t="t"/>
              <a:pathLst>
                <a:path extrusionOk="0" h="34994" w="91851">
                  <a:moveTo>
                    <a:pt x="58369" y="9763"/>
                  </a:moveTo>
                  <a:lnTo>
                    <a:pt x="58919" y="9831"/>
                  </a:lnTo>
                  <a:lnTo>
                    <a:pt x="59400" y="9900"/>
                  </a:lnTo>
                  <a:lnTo>
                    <a:pt x="59881" y="9969"/>
                  </a:lnTo>
                  <a:lnTo>
                    <a:pt x="60294" y="10175"/>
                  </a:lnTo>
                  <a:lnTo>
                    <a:pt x="60706" y="10381"/>
                  </a:lnTo>
                  <a:lnTo>
                    <a:pt x="61119" y="10588"/>
                  </a:lnTo>
                  <a:lnTo>
                    <a:pt x="61463" y="10863"/>
                  </a:lnTo>
                  <a:lnTo>
                    <a:pt x="61738" y="11206"/>
                  </a:lnTo>
                  <a:lnTo>
                    <a:pt x="62013" y="11619"/>
                  </a:lnTo>
                  <a:lnTo>
                    <a:pt x="62219" y="12031"/>
                  </a:lnTo>
                  <a:lnTo>
                    <a:pt x="62425" y="12444"/>
                  </a:lnTo>
                  <a:lnTo>
                    <a:pt x="62631" y="12856"/>
                  </a:lnTo>
                  <a:lnTo>
                    <a:pt x="62838" y="13819"/>
                  </a:lnTo>
                  <a:lnTo>
                    <a:pt x="62906" y="14850"/>
                  </a:lnTo>
                  <a:lnTo>
                    <a:pt x="62906" y="15331"/>
                  </a:lnTo>
                  <a:lnTo>
                    <a:pt x="53694" y="15331"/>
                  </a:lnTo>
                  <a:lnTo>
                    <a:pt x="53625" y="15194"/>
                  </a:lnTo>
                  <a:lnTo>
                    <a:pt x="53831" y="14094"/>
                  </a:lnTo>
                  <a:lnTo>
                    <a:pt x="54175" y="13063"/>
                  </a:lnTo>
                  <a:lnTo>
                    <a:pt x="54656" y="12169"/>
                  </a:lnTo>
                  <a:lnTo>
                    <a:pt x="55206" y="11344"/>
                  </a:lnTo>
                  <a:lnTo>
                    <a:pt x="55550" y="11000"/>
                  </a:lnTo>
                  <a:lnTo>
                    <a:pt x="55894" y="10656"/>
                  </a:lnTo>
                  <a:lnTo>
                    <a:pt x="56238" y="10381"/>
                  </a:lnTo>
                  <a:lnTo>
                    <a:pt x="56650" y="10175"/>
                  </a:lnTo>
                  <a:lnTo>
                    <a:pt x="57063" y="10038"/>
                  </a:lnTo>
                  <a:lnTo>
                    <a:pt x="57475" y="9900"/>
                  </a:lnTo>
                  <a:lnTo>
                    <a:pt x="57888" y="9831"/>
                  </a:lnTo>
                  <a:lnTo>
                    <a:pt x="58369" y="9763"/>
                  </a:lnTo>
                  <a:close/>
                  <a:moveTo>
                    <a:pt x="12650" y="3025"/>
                  </a:moveTo>
                  <a:lnTo>
                    <a:pt x="13544" y="3163"/>
                  </a:lnTo>
                  <a:lnTo>
                    <a:pt x="14438" y="3438"/>
                  </a:lnTo>
                  <a:lnTo>
                    <a:pt x="15194" y="3713"/>
                  </a:lnTo>
                  <a:lnTo>
                    <a:pt x="15950" y="4125"/>
                  </a:lnTo>
                  <a:lnTo>
                    <a:pt x="16706" y="4675"/>
                  </a:lnTo>
                  <a:lnTo>
                    <a:pt x="17325" y="5294"/>
                  </a:lnTo>
                  <a:lnTo>
                    <a:pt x="17875" y="5981"/>
                  </a:lnTo>
                  <a:lnTo>
                    <a:pt x="18425" y="6738"/>
                  </a:lnTo>
                  <a:lnTo>
                    <a:pt x="18906" y="7563"/>
                  </a:lnTo>
                  <a:lnTo>
                    <a:pt x="19250" y="8456"/>
                  </a:lnTo>
                  <a:lnTo>
                    <a:pt x="19594" y="9350"/>
                  </a:lnTo>
                  <a:lnTo>
                    <a:pt x="19800" y="10313"/>
                  </a:lnTo>
                  <a:lnTo>
                    <a:pt x="20006" y="11413"/>
                  </a:lnTo>
                  <a:lnTo>
                    <a:pt x="20144" y="12444"/>
                  </a:lnTo>
                  <a:lnTo>
                    <a:pt x="20144" y="13613"/>
                  </a:lnTo>
                  <a:lnTo>
                    <a:pt x="20144" y="14025"/>
                  </a:lnTo>
                  <a:lnTo>
                    <a:pt x="20144" y="15194"/>
                  </a:lnTo>
                  <a:lnTo>
                    <a:pt x="20006" y="16294"/>
                  </a:lnTo>
                  <a:lnTo>
                    <a:pt x="19869" y="17325"/>
                  </a:lnTo>
                  <a:lnTo>
                    <a:pt x="19594" y="18356"/>
                  </a:lnTo>
                  <a:lnTo>
                    <a:pt x="19250" y="19250"/>
                  </a:lnTo>
                  <a:lnTo>
                    <a:pt x="18906" y="20144"/>
                  </a:lnTo>
                  <a:lnTo>
                    <a:pt x="18425" y="20969"/>
                  </a:lnTo>
                  <a:lnTo>
                    <a:pt x="17944" y="21725"/>
                  </a:lnTo>
                  <a:lnTo>
                    <a:pt x="17325" y="22413"/>
                  </a:lnTo>
                  <a:lnTo>
                    <a:pt x="16706" y="23031"/>
                  </a:lnTo>
                  <a:lnTo>
                    <a:pt x="16019" y="23581"/>
                  </a:lnTo>
                  <a:lnTo>
                    <a:pt x="15263" y="23994"/>
                  </a:lnTo>
                  <a:lnTo>
                    <a:pt x="14438" y="24269"/>
                  </a:lnTo>
                  <a:lnTo>
                    <a:pt x="13613" y="24544"/>
                  </a:lnTo>
                  <a:lnTo>
                    <a:pt x="12650" y="24681"/>
                  </a:lnTo>
                  <a:lnTo>
                    <a:pt x="10794" y="24681"/>
                  </a:lnTo>
                  <a:lnTo>
                    <a:pt x="9900" y="24544"/>
                  </a:lnTo>
                  <a:lnTo>
                    <a:pt x="9075" y="24269"/>
                  </a:lnTo>
                  <a:lnTo>
                    <a:pt x="8319" y="23994"/>
                  </a:lnTo>
                  <a:lnTo>
                    <a:pt x="7563" y="23513"/>
                  </a:lnTo>
                  <a:lnTo>
                    <a:pt x="6944" y="23031"/>
                  </a:lnTo>
                  <a:lnTo>
                    <a:pt x="6325" y="22413"/>
                  </a:lnTo>
                  <a:lnTo>
                    <a:pt x="5775" y="21725"/>
                  </a:lnTo>
                  <a:lnTo>
                    <a:pt x="5225" y="20969"/>
                  </a:lnTo>
                  <a:lnTo>
                    <a:pt x="4813" y="20144"/>
                  </a:lnTo>
                  <a:lnTo>
                    <a:pt x="4469" y="19250"/>
                  </a:lnTo>
                  <a:lnTo>
                    <a:pt x="4125" y="18356"/>
                  </a:lnTo>
                  <a:lnTo>
                    <a:pt x="3919" y="17325"/>
                  </a:lnTo>
                  <a:lnTo>
                    <a:pt x="3713" y="16294"/>
                  </a:lnTo>
                  <a:lnTo>
                    <a:pt x="3644" y="15194"/>
                  </a:lnTo>
                  <a:lnTo>
                    <a:pt x="3644" y="14025"/>
                  </a:lnTo>
                  <a:lnTo>
                    <a:pt x="3644" y="13613"/>
                  </a:lnTo>
                  <a:lnTo>
                    <a:pt x="3644" y="12444"/>
                  </a:lnTo>
                  <a:lnTo>
                    <a:pt x="3713" y="11413"/>
                  </a:lnTo>
                  <a:lnTo>
                    <a:pt x="3919" y="10381"/>
                  </a:lnTo>
                  <a:lnTo>
                    <a:pt x="4125" y="9350"/>
                  </a:lnTo>
                  <a:lnTo>
                    <a:pt x="4469" y="8456"/>
                  </a:lnTo>
                  <a:lnTo>
                    <a:pt x="4813" y="7563"/>
                  </a:lnTo>
                  <a:lnTo>
                    <a:pt x="5225" y="6738"/>
                  </a:lnTo>
                  <a:lnTo>
                    <a:pt x="5775" y="5981"/>
                  </a:lnTo>
                  <a:lnTo>
                    <a:pt x="6325" y="5294"/>
                  </a:lnTo>
                  <a:lnTo>
                    <a:pt x="6944" y="4675"/>
                  </a:lnTo>
                  <a:lnTo>
                    <a:pt x="7563" y="4125"/>
                  </a:lnTo>
                  <a:lnTo>
                    <a:pt x="8319" y="3713"/>
                  </a:lnTo>
                  <a:lnTo>
                    <a:pt x="9075" y="3438"/>
                  </a:lnTo>
                  <a:lnTo>
                    <a:pt x="9900" y="3163"/>
                  </a:lnTo>
                  <a:lnTo>
                    <a:pt x="10794" y="3025"/>
                  </a:lnTo>
                  <a:close/>
                  <a:moveTo>
                    <a:pt x="38156" y="9900"/>
                  </a:moveTo>
                  <a:lnTo>
                    <a:pt x="38775" y="10038"/>
                  </a:lnTo>
                  <a:lnTo>
                    <a:pt x="39325" y="10175"/>
                  </a:lnTo>
                  <a:lnTo>
                    <a:pt x="39806" y="10450"/>
                  </a:lnTo>
                  <a:lnTo>
                    <a:pt x="40288" y="10725"/>
                  </a:lnTo>
                  <a:lnTo>
                    <a:pt x="40700" y="11138"/>
                  </a:lnTo>
                  <a:lnTo>
                    <a:pt x="41113" y="11550"/>
                  </a:lnTo>
                  <a:lnTo>
                    <a:pt x="41456" y="12031"/>
                  </a:lnTo>
                  <a:lnTo>
                    <a:pt x="41800" y="12650"/>
                  </a:lnTo>
                  <a:lnTo>
                    <a:pt x="42075" y="13200"/>
                  </a:lnTo>
                  <a:lnTo>
                    <a:pt x="42281" y="13888"/>
                  </a:lnTo>
                  <a:lnTo>
                    <a:pt x="42488" y="14575"/>
                  </a:lnTo>
                  <a:lnTo>
                    <a:pt x="42625" y="15263"/>
                  </a:lnTo>
                  <a:lnTo>
                    <a:pt x="42694" y="16019"/>
                  </a:lnTo>
                  <a:lnTo>
                    <a:pt x="42763" y="16844"/>
                  </a:lnTo>
                  <a:lnTo>
                    <a:pt x="42831" y="17669"/>
                  </a:lnTo>
                  <a:lnTo>
                    <a:pt x="42831" y="18081"/>
                  </a:lnTo>
                  <a:lnTo>
                    <a:pt x="42763" y="18769"/>
                  </a:lnTo>
                  <a:lnTo>
                    <a:pt x="42694" y="19456"/>
                  </a:lnTo>
                  <a:lnTo>
                    <a:pt x="42625" y="20144"/>
                  </a:lnTo>
                  <a:lnTo>
                    <a:pt x="42488" y="20763"/>
                  </a:lnTo>
                  <a:lnTo>
                    <a:pt x="42281" y="21381"/>
                  </a:lnTo>
                  <a:lnTo>
                    <a:pt x="42075" y="21931"/>
                  </a:lnTo>
                  <a:lnTo>
                    <a:pt x="41800" y="22481"/>
                  </a:lnTo>
                  <a:lnTo>
                    <a:pt x="41456" y="22963"/>
                  </a:lnTo>
                  <a:lnTo>
                    <a:pt x="41113" y="23375"/>
                  </a:lnTo>
                  <a:lnTo>
                    <a:pt x="40700" y="23788"/>
                  </a:lnTo>
                  <a:lnTo>
                    <a:pt x="40288" y="24131"/>
                  </a:lnTo>
                  <a:lnTo>
                    <a:pt x="39806" y="24338"/>
                  </a:lnTo>
                  <a:lnTo>
                    <a:pt x="39325" y="24544"/>
                  </a:lnTo>
                  <a:lnTo>
                    <a:pt x="38775" y="24750"/>
                  </a:lnTo>
                  <a:lnTo>
                    <a:pt x="38156" y="24819"/>
                  </a:lnTo>
                  <a:lnTo>
                    <a:pt x="36781" y="24819"/>
                  </a:lnTo>
                  <a:lnTo>
                    <a:pt x="36094" y="24681"/>
                  </a:lnTo>
                  <a:lnTo>
                    <a:pt x="35406" y="24475"/>
                  </a:lnTo>
                  <a:lnTo>
                    <a:pt x="34856" y="24131"/>
                  </a:lnTo>
                  <a:lnTo>
                    <a:pt x="34306" y="23788"/>
                  </a:lnTo>
                  <a:lnTo>
                    <a:pt x="33825" y="23375"/>
                  </a:lnTo>
                  <a:lnTo>
                    <a:pt x="33413" y="22825"/>
                  </a:lnTo>
                  <a:lnTo>
                    <a:pt x="33069" y="22275"/>
                  </a:lnTo>
                  <a:lnTo>
                    <a:pt x="33069" y="12513"/>
                  </a:lnTo>
                  <a:lnTo>
                    <a:pt x="33413" y="11963"/>
                  </a:lnTo>
                  <a:lnTo>
                    <a:pt x="33825" y="11413"/>
                  </a:lnTo>
                  <a:lnTo>
                    <a:pt x="34306" y="11000"/>
                  </a:lnTo>
                  <a:lnTo>
                    <a:pt x="34856" y="10588"/>
                  </a:lnTo>
                  <a:lnTo>
                    <a:pt x="35475" y="10313"/>
                  </a:lnTo>
                  <a:lnTo>
                    <a:pt x="36094" y="10038"/>
                  </a:lnTo>
                  <a:lnTo>
                    <a:pt x="36781" y="9900"/>
                  </a:lnTo>
                  <a:close/>
                  <a:moveTo>
                    <a:pt x="82019" y="6944"/>
                  </a:moveTo>
                  <a:lnTo>
                    <a:pt x="81125" y="7013"/>
                  </a:lnTo>
                  <a:lnTo>
                    <a:pt x="80231" y="7150"/>
                  </a:lnTo>
                  <a:lnTo>
                    <a:pt x="79406" y="7425"/>
                  </a:lnTo>
                  <a:lnTo>
                    <a:pt x="78581" y="7838"/>
                  </a:lnTo>
                  <a:lnTo>
                    <a:pt x="77894" y="8319"/>
                  </a:lnTo>
                  <a:lnTo>
                    <a:pt x="77206" y="8869"/>
                  </a:lnTo>
                  <a:lnTo>
                    <a:pt x="76656" y="9556"/>
                  </a:lnTo>
                  <a:lnTo>
                    <a:pt x="76106" y="10244"/>
                  </a:lnTo>
                  <a:lnTo>
                    <a:pt x="75831" y="7288"/>
                  </a:lnTo>
                  <a:lnTo>
                    <a:pt x="69575" y="7288"/>
                  </a:lnTo>
                  <a:lnTo>
                    <a:pt x="69575" y="9625"/>
                  </a:lnTo>
                  <a:lnTo>
                    <a:pt x="72600" y="10175"/>
                  </a:lnTo>
                  <a:lnTo>
                    <a:pt x="72600" y="24475"/>
                  </a:lnTo>
                  <a:lnTo>
                    <a:pt x="69575" y="24956"/>
                  </a:lnTo>
                  <a:lnTo>
                    <a:pt x="69575" y="27294"/>
                  </a:lnTo>
                  <a:lnTo>
                    <a:pt x="79269" y="27294"/>
                  </a:lnTo>
                  <a:lnTo>
                    <a:pt x="79269" y="24956"/>
                  </a:lnTo>
                  <a:lnTo>
                    <a:pt x="76244" y="24475"/>
                  </a:lnTo>
                  <a:lnTo>
                    <a:pt x="76244" y="12719"/>
                  </a:lnTo>
                  <a:lnTo>
                    <a:pt x="76656" y="12100"/>
                  </a:lnTo>
                  <a:lnTo>
                    <a:pt x="77069" y="11550"/>
                  </a:lnTo>
                  <a:lnTo>
                    <a:pt x="77619" y="11069"/>
                  </a:lnTo>
                  <a:lnTo>
                    <a:pt x="78169" y="10656"/>
                  </a:lnTo>
                  <a:lnTo>
                    <a:pt x="78788" y="10313"/>
                  </a:lnTo>
                  <a:lnTo>
                    <a:pt x="79475" y="10106"/>
                  </a:lnTo>
                  <a:lnTo>
                    <a:pt x="80163" y="9900"/>
                  </a:lnTo>
                  <a:lnTo>
                    <a:pt x="80919" y="9900"/>
                  </a:lnTo>
                  <a:lnTo>
                    <a:pt x="81950" y="9969"/>
                  </a:lnTo>
                  <a:lnTo>
                    <a:pt x="82431" y="10038"/>
                  </a:lnTo>
                  <a:lnTo>
                    <a:pt x="82844" y="10175"/>
                  </a:lnTo>
                  <a:lnTo>
                    <a:pt x="83188" y="10313"/>
                  </a:lnTo>
                  <a:lnTo>
                    <a:pt x="83531" y="10519"/>
                  </a:lnTo>
                  <a:lnTo>
                    <a:pt x="83875" y="10725"/>
                  </a:lnTo>
                  <a:lnTo>
                    <a:pt x="84150" y="11000"/>
                  </a:lnTo>
                  <a:lnTo>
                    <a:pt x="84356" y="11275"/>
                  </a:lnTo>
                  <a:lnTo>
                    <a:pt x="84563" y="11619"/>
                  </a:lnTo>
                  <a:lnTo>
                    <a:pt x="84769" y="12031"/>
                  </a:lnTo>
                  <a:lnTo>
                    <a:pt x="84906" y="12513"/>
                  </a:lnTo>
                  <a:lnTo>
                    <a:pt x="85113" y="13544"/>
                  </a:lnTo>
                  <a:lnTo>
                    <a:pt x="85181" y="14713"/>
                  </a:lnTo>
                  <a:lnTo>
                    <a:pt x="85181" y="24475"/>
                  </a:lnTo>
                  <a:lnTo>
                    <a:pt x="82156" y="24956"/>
                  </a:lnTo>
                  <a:lnTo>
                    <a:pt x="82156" y="27294"/>
                  </a:lnTo>
                  <a:lnTo>
                    <a:pt x="91850" y="27294"/>
                  </a:lnTo>
                  <a:lnTo>
                    <a:pt x="91850" y="24956"/>
                  </a:lnTo>
                  <a:lnTo>
                    <a:pt x="88825" y="24475"/>
                  </a:lnTo>
                  <a:lnTo>
                    <a:pt x="88825" y="14644"/>
                  </a:lnTo>
                  <a:lnTo>
                    <a:pt x="88756" y="13681"/>
                  </a:lnTo>
                  <a:lnTo>
                    <a:pt x="88688" y="12856"/>
                  </a:lnTo>
                  <a:lnTo>
                    <a:pt x="88550" y="11963"/>
                  </a:lnTo>
                  <a:lnTo>
                    <a:pt x="88344" y="11206"/>
                  </a:lnTo>
                  <a:lnTo>
                    <a:pt x="88138" y="10519"/>
                  </a:lnTo>
                  <a:lnTo>
                    <a:pt x="87794" y="9900"/>
                  </a:lnTo>
                  <a:lnTo>
                    <a:pt x="87450" y="9350"/>
                  </a:lnTo>
                  <a:lnTo>
                    <a:pt x="87038" y="8800"/>
                  </a:lnTo>
                  <a:lnTo>
                    <a:pt x="86556" y="8388"/>
                  </a:lnTo>
                  <a:lnTo>
                    <a:pt x="86075" y="7975"/>
                  </a:lnTo>
                  <a:lnTo>
                    <a:pt x="85525" y="7700"/>
                  </a:lnTo>
                  <a:lnTo>
                    <a:pt x="84906" y="7425"/>
                  </a:lnTo>
                  <a:lnTo>
                    <a:pt x="84288" y="7219"/>
                  </a:lnTo>
                  <a:lnTo>
                    <a:pt x="83531" y="7013"/>
                  </a:lnTo>
                  <a:lnTo>
                    <a:pt x="82844" y="6944"/>
                  </a:lnTo>
                  <a:close/>
                  <a:moveTo>
                    <a:pt x="11688" y="0"/>
                  </a:moveTo>
                  <a:lnTo>
                    <a:pt x="10381" y="69"/>
                  </a:lnTo>
                  <a:lnTo>
                    <a:pt x="9213" y="275"/>
                  </a:lnTo>
                  <a:lnTo>
                    <a:pt x="8044" y="550"/>
                  </a:lnTo>
                  <a:lnTo>
                    <a:pt x="6944" y="963"/>
                  </a:lnTo>
                  <a:lnTo>
                    <a:pt x="5913" y="1513"/>
                  </a:lnTo>
                  <a:lnTo>
                    <a:pt x="4950" y="2200"/>
                  </a:lnTo>
                  <a:lnTo>
                    <a:pt x="4056" y="2956"/>
                  </a:lnTo>
                  <a:lnTo>
                    <a:pt x="3231" y="3919"/>
                  </a:lnTo>
                  <a:lnTo>
                    <a:pt x="2475" y="4881"/>
                  </a:lnTo>
                  <a:lnTo>
                    <a:pt x="1788" y="5981"/>
                  </a:lnTo>
                  <a:lnTo>
                    <a:pt x="1238" y="7081"/>
                  </a:lnTo>
                  <a:lnTo>
                    <a:pt x="756" y="8319"/>
                  </a:lnTo>
                  <a:lnTo>
                    <a:pt x="413" y="9556"/>
                  </a:lnTo>
                  <a:lnTo>
                    <a:pt x="206" y="10863"/>
                  </a:lnTo>
                  <a:lnTo>
                    <a:pt x="0" y="12238"/>
                  </a:lnTo>
                  <a:lnTo>
                    <a:pt x="0" y="13681"/>
                  </a:lnTo>
                  <a:lnTo>
                    <a:pt x="0" y="14025"/>
                  </a:lnTo>
                  <a:lnTo>
                    <a:pt x="0" y="15469"/>
                  </a:lnTo>
                  <a:lnTo>
                    <a:pt x="206" y="16844"/>
                  </a:lnTo>
                  <a:lnTo>
                    <a:pt x="413" y="18150"/>
                  </a:lnTo>
                  <a:lnTo>
                    <a:pt x="756" y="19388"/>
                  </a:lnTo>
                  <a:lnTo>
                    <a:pt x="1238" y="20625"/>
                  </a:lnTo>
                  <a:lnTo>
                    <a:pt x="1788" y="21725"/>
                  </a:lnTo>
                  <a:lnTo>
                    <a:pt x="2475" y="22825"/>
                  </a:lnTo>
                  <a:lnTo>
                    <a:pt x="3231" y="23788"/>
                  </a:lnTo>
                  <a:lnTo>
                    <a:pt x="4056" y="24681"/>
                  </a:lnTo>
                  <a:lnTo>
                    <a:pt x="4950" y="25506"/>
                  </a:lnTo>
                  <a:lnTo>
                    <a:pt x="5913" y="26194"/>
                  </a:lnTo>
                  <a:lnTo>
                    <a:pt x="6944" y="26744"/>
                  </a:lnTo>
                  <a:lnTo>
                    <a:pt x="8044" y="27156"/>
                  </a:lnTo>
                  <a:lnTo>
                    <a:pt x="9213" y="27431"/>
                  </a:lnTo>
                  <a:lnTo>
                    <a:pt x="10381" y="27638"/>
                  </a:lnTo>
                  <a:lnTo>
                    <a:pt x="11688" y="27706"/>
                  </a:lnTo>
                  <a:lnTo>
                    <a:pt x="12994" y="27638"/>
                  </a:lnTo>
                  <a:lnTo>
                    <a:pt x="14231" y="27431"/>
                  </a:lnTo>
                  <a:lnTo>
                    <a:pt x="15400" y="27156"/>
                  </a:lnTo>
                  <a:lnTo>
                    <a:pt x="16569" y="26744"/>
                  </a:lnTo>
                  <a:lnTo>
                    <a:pt x="17600" y="26194"/>
                  </a:lnTo>
                  <a:lnTo>
                    <a:pt x="18631" y="25506"/>
                  </a:lnTo>
                  <a:lnTo>
                    <a:pt x="19525" y="24681"/>
                  </a:lnTo>
                  <a:lnTo>
                    <a:pt x="20419" y="23788"/>
                  </a:lnTo>
                  <a:lnTo>
                    <a:pt x="21175" y="22825"/>
                  </a:lnTo>
                  <a:lnTo>
                    <a:pt x="21863" y="21725"/>
                  </a:lnTo>
                  <a:lnTo>
                    <a:pt x="22481" y="20625"/>
                  </a:lnTo>
                  <a:lnTo>
                    <a:pt x="22963" y="19388"/>
                  </a:lnTo>
                  <a:lnTo>
                    <a:pt x="23306" y="18150"/>
                  </a:lnTo>
                  <a:lnTo>
                    <a:pt x="23581" y="16844"/>
                  </a:lnTo>
                  <a:lnTo>
                    <a:pt x="23719" y="15469"/>
                  </a:lnTo>
                  <a:lnTo>
                    <a:pt x="23788" y="14025"/>
                  </a:lnTo>
                  <a:lnTo>
                    <a:pt x="23788" y="13681"/>
                  </a:lnTo>
                  <a:lnTo>
                    <a:pt x="23719" y="12238"/>
                  </a:lnTo>
                  <a:lnTo>
                    <a:pt x="23581" y="10863"/>
                  </a:lnTo>
                  <a:lnTo>
                    <a:pt x="23306" y="9556"/>
                  </a:lnTo>
                  <a:lnTo>
                    <a:pt x="22963" y="8319"/>
                  </a:lnTo>
                  <a:lnTo>
                    <a:pt x="22481" y="7081"/>
                  </a:lnTo>
                  <a:lnTo>
                    <a:pt x="21863" y="5981"/>
                  </a:lnTo>
                  <a:lnTo>
                    <a:pt x="21175" y="4881"/>
                  </a:lnTo>
                  <a:lnTo>
                    <a:pt x="20419" y="3919"/>
                  </a:lnTo>
                  <a:lnTo>
                    <a:pt x="19525" y="2956"/>
                  </a:lnTo>
                  <a:lnTo>
                    <a:pt x="18631" y="2200"/>
                  </a:lnTo>
                  <a:lnTo>
                    <a:pt x="17600" y="1513"/>
                  </a:lnTo>
                  <a:lnTo>
                    <a:pt x="16569" y="963"/>
                  </a:lnTo>
                  <a:lnTo>
                    <a:pt x="15400" y="550"/>
                  </a:lnTo>
                  <a:lnTo>
                    <a:pt x="14231" y="275"/>
                  </a:lnTo>
                  <a:lnTo>
                    <a:pt x="12994" y="69"/>
                  </a:lnTo>
                  <a:lnTo>
                    <a:pt x="11688" y="0"/>
                  </a:lnTo>
                  <a:close/>
                  <a:moveTo>
                    <a:pt x="57475" y="6944"/>
                  </a:moveTo>
                  <a:lnTo>
                    <a:pt x="56650" y="7081"/>
                  </a:lnTo>
                  <a:lnTo>
                    <a:pt x="55894" y="7356"/>
                  </a:lnTo>
                  <a:lnTo>
                    <a:pt x="55138" y="7631"/>
                  </a:lnTo>
                  <a:lnTo>
                    <a:pt x="54381" y="8044"/>
                  </a:lnTo>
                  <a:lnTo>
                    <a:pt x="53625" y="8525"/>
                  </a:lnTo>
                  <a:lnTo>
                    <a:pt x="53006" y="9075"/>
                  </a:lnTo>
                  <a:lnTo>
                    <a:pt x="52319" y="9763"/>
                  </a:lnTo>
                  <a:lnTo>
                    <a:pt x="51769" y="10519"/>
                  </a:lnTo>
                  <a:lnTo>
                    <a:pt x="51219" y="11275"/>
                  </a:lnTo>
                  <a:lnTo>
                    <a:pt x="50806" y="12100"/>
                  </a:lnTo>
                  <a:lnTo>
                    <a:pt x="50394" y="12925"/>
                  </a:lnTo>
                  <a:lnTo>
                    <a:pt x="50119" y="13888"/>
                  </a:lnTo>
                  <a:lnTo>
                    <a:pt x="49981" y="14850"/>
                  </a:lnTo>
                  <a:lnTo>
                    <a:pt x="49844" y="15813"/>
                  </a:lnTo>
                  <a:lnTo>
                    <a:pt x="49775" y="16844"/>
                  </a:lnTo>
                  <a:lnTo>
                    <a:pt x="49775" y="17669"/>
                  </a:lnTo>
                  <a:lnTo>
                    <a:pt x="49844" y="18769"/>
                  </a:lnTo>
                  <a:lnTo>
                    <a:pt x="49913" y="19800"/>
                  </a:lnTo>
                  <a:lnTo>
                    <a:pt x="50119" y="20763"/>
                  </a:lnTo>
                  <a:lnTo>
                    <a:pt x="50394" y="21725"/>
                  </a:lnTo>
                  <a:lnTo>
                    <a:pt x="50738" y="22550"/>
                  </a:lnTo>
                  <a:lnTo>
                    <a:pt x="51150" y="23375"/>
                  </a:lnTo>
                  <a:lnTo>
                    <a:pt x="51700" y="24200"/>
                  </a:lnTo>
                  <a:lnTo>
                    <a:pt x="52250" y="24888"/>
                  </a:lnTo>
                  <a:lnTo>
                    <a:pt x="52869" y="25575"/>
                  </a:lnTo>
                  <a:lnTo>
                    <a:pt x="53625" y="26125"/>
                  </a:lnTo>
                  <a:lnTo>
                    <a:pt x="54381" y="26606"/>
                  </a:lnTo>
                  <a:lnTo>
                    <a:pt x="55138" y="27019"/>
                  </a:lnTo>
                  <a:lnTo>
                    <a:pt x="56031" y="27294"/>
                  </a:lnTo>
                  <a:lnTo>
                    <a:pt x="56925" y="27500"/>
                  </a:lnTo>
                  <a:lnTo>
                    <a:pt x="57888" y="27638"/>
                  </a:lnTo>
                  <a:lnTo>
                    <a:pt x="58919" y="27706"/>
                  </a:lnTo>
                  <a:lnTo>
                    <a:pt x="60088" y="27638"/>
                  </a:lnTo>
                  <a:lnTo>
                    <a:pt x="61188" y="27500"/>
                  </a:lnTo>
                  <a:lnTo>
                    <a:pt x="62219" y="27294"/>
                  </a:lnTo>
                  <a:lnTo>
                    <a:pt x="63113" y="26950"/>
                  </a:lnTo>
                  <a:lnTo>
                    <a:pt x="64006" y="26606"/>
                  </a:lnTo>
                  <a:lnTo>
                    <a:pt x="64763" y="26194"/>
                  </a:lnTo>
                  <a:lnTo>
                    <a:pt x="65381" y="25713"/>
                  </a:lnTo>
                  <a:lnTo>
                    <a:pt x="66000" y="25231"/>
                  </a:lnTo>
                  <a:lnTo>
                    <a:pt x="64556" y="22825"/>
                  </a:lnTo>
                  <a:lnTo>
                    <a:pt x="64006" y="23306"/>
                  </a:lnTo>
                  <a:lnTo>
                    <a:pt x="63456" y="23650"/>
                  </a:lnTo>
                  <a:lnTo>
                    <a:pt x="62838" y="23994"/>
                  </a:lnTo>
                  <a:lnTo>
                    <a:pt x="62150" y="24338"/>
                  </a:lnTo>
                  <a:lnTo>
                    <a:pt x="61394" y="24544"/>
                  </a:lnTo>
                  <a:lnTo>
                    <a:pt x="60638" y="24681"/>
                  </a:lnTo>
                  <a:lnTo>
                    <a:pt x="59813" y="24819"/>
                  </a:lnTo>
                  <a:lnTo>
                    <a:pt x="58300" y="24819"/>
                  </a:lnTo>
                  <a:lnTo>
                    <a:pt x="57681" y="24750"/>
                  </a:lnTo>
                  <a:lnTo>
                    <a:pt x="57131" y="24544"/>
                  </a:lnTo>
                  <a:lnTo>
                    <a:pt x="56650" y="24338"/>
                  </a:lnTo>
                  <a:lnTo>
                    <a:pt x="56169" y="24131"/>
                  </a:lnTo>
                  <a:lnTo>
                    <a:pt x="55756" y="23788"/>
                  </a:lnTo>
                  <a:lnTo>
                    <a:pt x="55344" y="23444"/>
                  </a:lnTo>
                  <a:lnTo>
                    <a:pt x="54931" y="22963"/>
                  </a:lnTo>
                  <a:lnTo>
                    <a:pt x="54656" y="22481"/>
                  </a:lnTo>
                  <a:lnTo>
                    <a:pt x="54313" y="22000"/>
                  </a:lnTo>
                  <a:lnTo>
                    <a:pt x="54106" y="21450"/>
                  </a:lnTo>
                  <a:lnTo>
                    <a:pt x="53900" y="20831"/>
                  </a:lnTo>
                  <a:lnTo>
                    <a:pt x="53763" y="20281"/>
                  </a:lnTo>
                  <a:lnTo>
                    <a:pt x="53625" y="19594"/>
                  </a:lnTo>
                  <a:lnTo>
                    <a:pt x="53556" y="18975"/>
                  </a:lnTo>
                  <a:lnTo>
                    <a:pt x="53488" y="18219"/>
                  </a:lnTo>
                  <a:lnTo>
                    <a:pt x="53556" y="18150"/>
                  </a:lnTo>
                  <a:lnTo>
                    <a:pt x="66550" y="18150"/>
                  </a:lnTo>
                  <a:lnTo>
                    <a:pt x="66550" y="15881"/>
                  </a:lnTo>
                  <a:lnTo>
                    <a:pt x="66481" y="14850"/>
                  </a:lnTo>
                  <a:lnTo>
                    <a:pt x="66413" y="13956"/>
                  </a:lnTo>
                  <a:lnTo>
                    <a:pt x="66206" y="13063"/>
                  </a:lnTo>
                  <a:lnTo>
                    <a:pt x="66000" y="12238"/>
                  </a:lnTo>
                  <a:lnTo>
                    <a:pt x="65725" y="11413"/>
                  </a:lnTo>
                  <a:lnTo>
                    <a:pt x="65381" y="10656"/>
                  </a:lnTo>
                  <a:lnTo>
                    <a:pt x="64969" y="9969"/>
                  </a:lnTo>
                  <a:lnTo>
                    <a:pt x="64419" y="9350"/>
                  </a:lnTo>
                  <a:lnTo>
                    <a:pt x="63869" y="8800"/>
                  </a:lnTo>
                  <a:lnTo>
                    <a:pt x="63319" y="8319"/>
                  </a:lnTo>
                  <a:lnTo>
                    <a:pt x="62631" y="7906"/>
                  </a:lnTo>
                  <a:lnTo>
                    <a:pt x="61875" y="7563"/>
                  </a:lnTo>
                  <a:lnTo>
                    <a:pt x="61119" y="7288"/>
                  </a:lnTo>
                  <a:lnTo>
                    <a:pt x="60225" y="7081"/>
                  </a:lnTo>
                  <a:lnTo>
                    <a:pt x="59331" y="6944"/>
                  </a:lnTo>
                  <a:close/>
                  <a:moveTo>
                    <a:pt x="37744" y="6944"/>
                  </a:moveTo>
                  <a:lnTo>
                    <a:pt x="36850" y="7081"/>
                  </a:lnTo>
                  <a:lnTo>
                    <a:pt x="36025" y="7356"/>
                  </a:lnTo>
                  <a:lnTo>
                    <a:pt x="35338" y="7631"/>
                  </a:lnTo>
                  <a:lnTo>
                    <a:pt x="34650" y="8044"/>
                  </a:lnTo>
                  <a:lnTo>
                    <a:pt x="33963" y="8525"/>
                  </a:lnTo>
                  <a:lnTo>
                    <a:pt x="33413" y="9075"/>
                  </a:lnTo>
                  <a:lnTo>
                    <a:pt x="32863" y="9763"/>
                  </a:lnTo>
                  <a:lnTo>
                    <a:pt x="32519" y="7288"/>
                  </a:lnTo>
                  <a:lnTo>
                    <a:pt x="26400" y="7288"/>
                  </a:lnTo>
                  <a:lnTo>
                    <a:pt x="26400" y="9625"/>
                  </a:lnTo>
                  <a:lnTo>
                    <a:pt x="29425" y="10175"/>
                  </a:lnTo>
                  <a:lnTo>
                    <a:pt x="29425" y="32106"/>
                  </a:lnTo>
                  <a:lnTo>
                    <a:pt x="26400" y="32656"/>
                  </a:lnTo>
                  <a:lnTo>
                    <a:pt x="26400" y="34994"/>
                  </a:lnTo>
                  <a:lnTo>
                    <a:pt x="36094" y="34994"/>
                  </a:lnTo>
                  <a:lnTo>
                    <a:pt x="36094" y="32656"/>
                  </a:lnTo>
                  <a:lnTo>
                    <a:pt x="33069" y="32106"/>
                  </a:lnTo>
                  <a:lnTo>
                    <a:pt x="33069" y="25231"/>
                  </a:lnTo>
                  <a:lnTo>
                    <a:pt x="33550" y="25781"/>
                  </a:lnTo>
                  <a:lnTo>
                    <a:pt x="34169" y="26263"/>
                  </a:lnTo>
                  <a:lnTo>
                    <a:pt x="34788" y="26744"/>
                  </a:lnTo>
                  <a:lnTo>
                    <a:pt x="35475" y="27088"/>
                  </a:lnTo>
                  <a:lnTo>
                    <a:pt x="36163" y="27363"/>
                  </a:lnTo>
                  <a:lnTo>
                    <a:pt x="36919" y="27500"/>
                  </a:lnTo>
                  <a:lnTo>
                    <a:pt x="37813" y="27638"/>
                  </a:lnTo>
                  <a:lnTo>
                    <a:pt x="38706" y="27706"/>
                  </a:lnTo>
                  <a:lnTo>
                    <a:pt x="39600" y="27638"/>
                  </a:lnTo>
                  <a:lnTo>
                    <a:pt x="40425" y="27500"/>
                  </a:lnTo>
                  <a:lnTo>
                    <a:pt x="41181" y="27294"/>
                  </a:lnTo>
                  <a:lnTo>
                    <a:pt x="41938" y="27019"/>
                  </a:lnTo>
                  <a:lnTo>
                    <a:pt x="42625" y="26675"/>
                  </a:lnTo>
                  <a:lnTo>
                    <a:pt x="43244" y="26194"/>
                  </a:lnTo>
                  <a:lnTo>
                    <a:pt x="43863" y="25644"/>
                  </a:lnTo>
                  <a:lnTo>
                    <a:pt x="44413" y="25025"/>
                  </a:lnTo>
                  <a:lnTo>
                    <a:pt x="44894" y="24338"/>
                  </a:lnTo>
                  <a:lnTo>
                    <a:pt x="45306" y="23581"/>
                  </a:lnTo>
                  <a:lnTo>
                    <a:pt x="45650" y="22825"/>
                  </a:lnTo>
                  <a:lnTo>
                    <a:pt x="45925" y="21931"/>
                  </a:lnTo>
                  <a:lnTo>
                    <a:pt x="46200" y="21038"/>
                  </a:lnTo>
                  <a:lnTo>
                    <a:pt x="46338" y="20144"/>
                  </a:lnTo>
                  <a:lnTo>
                    <a:pt x="46406" y="19113"/>
                  </a:lnTo>
                  <a:lnTo>
                    <a:pt x="46475" y="18081"/>
                  </a:lnTo>
                  <a:lnTo>
                    <a:pt x="46475" y="17669"/>
                  </a:lnTo>
                  <a:lnTo>
                    <a:pt x="46406" y="16500"/>
                  </a:lnTo>
                  <a:lnTo>
                    <a:pt x="46338" y="15331"/>
                  </a:lnTo>
                  <a:lnTo>
                    <a:pt x="46200" y="14300"/>
                  </a:lnTo>
                  <a:lnTo>
                    <a:pt x="45925" y="13269"/>
                  </a:lnTo>
                  <a:lnTo>
                    <a:pt x="45650" y="12375"/>
                  </a:lnTo>
                  <a:lnTo>
                    <a:pt x="45306" y="11481"/>
                  </a:lnTo>
                  <a:lnTo>
                    <a:pt x="44894" y="10656"/>
                  </a:lnTo>
                  <a:lnTo>
                    <a:pt x="44413" y="9900"/>
                  </a:lnTo>
                  <a:lnTo>
                    <a:pt x="43863" y="9213"/>
                  </a:lnTo>
                  <a:lnTo>
                    <a:pt x="43244" y="8594"/>
                  </a:lnTo>
                  <a:lnTo>
                    <a:pt x="42625" y="8113"/>
                  </a:lnTo>
                  <a:lnTo>
                    <a:pt x="41938" y="7631"/>
                  </a:lnTo>
                  <a:lnTo>
                    <a:pt x="41181" y="7356"/>
                  </a:lnTo>
                  <a:lnTo>
                    <a:pt x="40356" y="7081"/>
                  </a:lnTo>
                  <a:lnTo>
                    <a:pt x="39531" y="6944"/>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48"/>
            <p:cNvSpPr/>
            <p:nvPr/>
          </p:nvSpPr>
          <p:spPr>
            <a:xfrm>
              <a:off x="4403825" y="4516075"/>
              <a:ext cx="556900" cy="508775"/>
            </a:xfrm>
            <a:custGeom>
              <a:rect b="b" l="l" r="r" t="t"/>
              <a:pathLst>
                <a:path extrusionOk="0" fill="none" h="20351" w="22276">
                  <a:moveTo>
                    <a:pt x="0" y="20351"/>
                  </a:moveTo>
                  <a:lnTo>
                    <a:pt x="9694" y="20351"/>
                  </a:lnTo>
                  <a:lnTo>
                    <a:pt x="9694" y="18013"/>
                  </a:lnTo>
                  <a:lnTo>
                    <a:pt x="6669" y="17532"/>
                  </a:lnTo>
                  <a:lnTo>
                    <a:pt x="6669" y="5776"/>
                  </a:lnTo>
                  <a:lnTo>
                    <a:pt x="6669" y="5776"/>
                  </a:lnTo>
                  <a:lnTo>
                    <a:pt x="7081" y="5157"/>
                  </a:lnTo>
                  <a:lnTo>
                    <a:pt x="7494" y="4607"/>
                  </a:lnTo>
                  <a:lnTo>
                    <a:pt x="8044" y="4126"/>
                  </a:lnTo>
                  <a:lnTo>
                    <a:pt x="8594" y="3713"/>
                  </a:lnTo>
                  <a:lnTo>
                    <a:pt x="8594" y="3713"/>
                  </a:lnTo>
                  <a:lnTo>
                    <a:pt x="9213" y="3370"/>
                  </a:lnTo>
                  <a:lnTo>
                    <a:pt x="9900" y="3163"/>
                  </a:lnTo>
                  <a:lnTo>
                    <a:pt x="10588" y="2957"/>
                  </a:lnTo>
                  <a:lnTo>
                    <a:pt x="11344" y="2957"/>
                  </a:lnTo>
                  <a:lnTo>
                    <a:pt x="11344" y="2957"/>
                  </a:lnTo>
                  <a:lnTo>
                    <a:pt x="12375" y="3026"/>
                  </a:lnTo>
                  <a:lnTo>
                    <a:pt x="12856" y="3095"/>
                  </a:lnTo>
                  <a:lnTo>
                    <a:pt x="13269" y="3232"/>
                  </a:lnTo>
                  <a:lnTo>
                    <a:pt x="13613" y="3370"/>
                  </a:lnTo>
                  <a:lnTo>
                    <a:pt x="13956" y="3576"/>
                  </a:lnTo>
                  <a:lnTo>
                    <a:pt x="14300" y="3782"/>
                  </a:lnTo>
                  <a:lnTo>
                    <a:pt x="14575" y="4057"/>
                  </a:lnTo>
                  <a:lnTo>
                    <a:pt x="14575" y="4057"/>
                  </a:lnTo>
                  <a:lnTo>
                    <a:pt x="14781" y="4332"/>
                  </a:lnTo>
                  <a:lnTo>
                    <a:pt x="14988" y="4676"/>
                  </a:lnTo>
                  <a:lnTo>
                    <a:pt x="15194" y="5088"/>
                  </a:lnTo>
                  <a:lnTo>
                    <a:pt x="15331" y="5570"/>
                  </a:lnTo>
                  <a:lnTo>
                    <a:pt x="15538" y="6601"/>
                  </a:lnTo>
                  <a:lnTo>
                    <a:pt x="15606" y="7770"/>
                  </a:lnTo>
                  <a:lnTo>
                    <a:pt x="15606" y="17532"/>
                  </a:lnTo>
                  <a:lnTo>
                    <a:pt x="12581" y="18013"/>
                  </a:lnTo>
                  <a:lnTo>
                    <a:pt x="12581" y="20351"/>
                  </a:lnTo>
                  <a:lnTo>
                    <a:pt x="22275" y="20351"/>
                  </a:lnTo>
                  <a:lnTo>
                    <a:pt x="22275" y="18013"/>
                  </a:lnTo>
                  <a:lnTo>
                    <a:pt x="19250" y="17532"/>
                  </a:lnTo>
                  <a:lnTo>
                    <a:pt x="19250" y="7701"/>
                  </a:lnTo>
                  <a:lnTo>
                    <a:pt x="19250" y="7701"/>
                  </a:lnTo>
                  <a:lnTo>
                    <a:pt x="19181" y="6738"/>
                  </a:lnTo>
                  <a:lnTo>
                    <a:pt x="19113" y="5913"/>
                  </a:lnTo>
                  <a:lnTo>
                    <a:pt x="18975" y="5020"/>
                  </a:lnTo>
                  <a:lnTo>
                    <a:pt x="18769" y="4263"/>
                  </a:lnTo>
                  <a:lnTo>
                    <a:pt x="18563" y="3576"/>
                  </a:lnTo>
                  <a:lnTo>
                    <a:pt x="18219" y="2957"/>
                  </a:lnTo>
                  <a:lnTo>
                    <a:pt x="17875" y="2407"/>
                  </a:lnTo>
                  <a:lnTo>
                    <a:pt x="17463" y="1857"/>
                  </a:lnTo>
                  <a:lnTo>
                    <a:pt x="17463" y="1857"/>
                  </a:lnTo>
                  <a:lnTo>
                    <a:pt x="16981" y="1445"/>
                  </a:lnTo>
                  <a:lnTo>
                    <a:pt x="16500" y="1032"/>
                  </a:lnTo>
                  <a:lnTo>
                    <a:pt x="15950" y="757"/>
                  </a:lnTo>
                  <a:lnTo>
                    <a:pt x="15331" y="482"/>
                  </a:lnTo>
                  <a:lnTo>
                    <a:pt x="14713" y="276"/>
                  </a:lnTo>
                  <a:lnTo>
                    <a:pt x="13956" y="70"/>
                  </a:lnTo>
                  <a:lnTo>
                    <a:pt x="13269" y="1"/>
                  </a:lnTo>
                  <a:lnTo>
                    <a:pt x="12444" y="1"/>
                  </a:lnTo>
                  <a:lnTo>
                    <a:pt x="12444" y="1"/>
                  </a:lnTo>
                  <a:lnTo>
                    <a:pt x="11550" y="70"/>
                  </a:lnTo>
                  <a:lnTo>
                    <a:pt x="10656" y="207"/>
                  </a:lnTo>
                  <a:lnTo>
                    <a:pt x="9831" y="482"/>
                  </a:lnTo>
                  <a:lnTo>
                    <a:pt x="9006" y="895"/>
                  </a:lnTo>
                  <a:lnTo>
                    <a:pt x="9006" y="895"/>
                  </a:lnTo>
                  <a:lnTo>
                    <a:pt x="8319" y="1376"/>
                  </a:lnTo>
                  <a:lnTo>
                    <a:pt x="7631" y="1926"/>
                  </a:lnTo>
                  <a:lnTo>
                    <a:pt x="7081" y="2613"/>
                  </a:lnTo>
                  <a:lnTo>
                    <a:pt x="6531" y="3301"/>
                  </a:lnTo>
                  <a:lnTo>
                    <a:pt x="6256" y="345"/>
                  </a:lnTo>
                  <a:lnTo>
                    <a:pt x="0" y="345"/>
                  </a:lnTo>
                  <a:lnTo>
                    <a:pt x="0" y="2682"/>
                  </a:lnTo>
                  <a:lnTo>
                    <a:pt x="3025" y="3232"/>
                  </a:lnTo>
                  <a:lnTo>
                    <a:pt x="3025" y="17532"/>
                  </a:lnTo>
                  <a:lnTo>
                    <a:pt x="0" y="18013"/>
                  </a:lnTo>
                  <a:lnTo>
                    <a:pt x="0" y="2035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48"/>
            <p:cNvSpPr/>
            <p:nvPr/>
          </p:nvSpPr>
          <p:spPr>
            <a:xfrm>
              <a:off x="4005075" y="4586550"/>
              <a:ext cx="232050" cy="139250"/>
            </a:xfrm>
            <a:custGeom>
              <a:rect b="b" l="l" r="r" t="t"/>
              <a:pathLst>
                <a:path extrusionOk="0" fill="none" h="5570" w="9282">
                  <a:moveTo>
                    <a:pt x="8113" y="1444"/>
                  </a:moveTo>
                  <a:lnTo>
                    <a:pt x="8113" y="1444"/>
                  </a:lnTo>
                  <a:lnTo>
                    <a:pt x="8388" y="1857"/>
                  </a:lnTo>
                  <a:lnTo>
                    <a:pt x="8594" y="2269"/>
                  </a:lnTo>
                  <a:lnTo>
                    <a:pt x="8800" y="2682"/>
                  </a:lnTo>
                  <a:lnTo>
                    <a:pt x="9006" y="3094"/>
                  </a:lnTo>
                  <a:lnTo>
                    <a:pt x="9213" y="4057"/>
                  </a:lnTo>
                  <a:lnTo>
                    <a:pt x="9281" y="5088"/>
                  </a:lnTo>
                  <a:lnTo>
                    <a:pt x="9281" y="5569"/>
                  </a:lnTo>
                  <a:lnTo>
                    <a:pt x="69" y="5569"/>
                  </a:lnTo>
                  <a:lnTo>
                    <a:pt x="0" y="5432"/>
                  </a:lnTo>
                  <a:lnTo>
                    <a:pt x="0" y="5432"/>
                  </a:lnTo>
                  <a:lnTo>
                    <a:pt x="206" y="4332"/>
                  </a:lnTo>
                  <a:lnTo>
                    <a:pt x="550" y="3301"/>
                  </a:lnTo>
                  <a:lnTo>
                    <a:pt x="1031" y="2407"/>
                  </a:lnTo>
                  <a:lnTo>
                    <a:pt x="1581" y="1582"/>
                  </a:lnTo>
                  <a:lnTo>
                    <a:pt x="1581" y="1582"/>
                  </a:lnTo>
                  <a:lnTo>
                    <a:pt x="1925" y="1238"/>
                  </a:lnTo>
                  <a:lnTo>
                    <a:pt x="2269" y="894"/>
                  </a:lnTo>
                  <a:lnTo>
                    <a:pt x="2613" y="619"/>
                  </a:lnTo>
                  <a:lnTo>
                    <a:pt x="3025" y="413"/>
                  </a:lnTo>
                  <a:lnTo>
                    <a:pt x="3438" y="276"/>
                  </a:lnTo>
                  <a:lnTo>
                    <a:pt x="3850" y="138"/>
                  </a:lnTo>
                  <a:lnTo>
                    <a:pt x="4263" y="69"/>
                  </a:lnTo>
                  <a:lnTo>
                    <a:pt x="4744" y="1"/>
                  </a:lnTo>
                  <a:lnTo>
                    <a:pt x="4744" y="1"/>
                  </a:lnTo>
                  <a:lnTo>
                    <a:pt x="5294" y="69"/>
                  </a:lnTo>
                  <a:lnTo>
                    <a:pt x="5775" y="138"/>
                  </a:lnTo>
                  <a:lnTo>
                    <a:pt x="6256" y="207"/>
                  </a:lnTo>
                  <a:lnTo>
                    <a:pt x="6669" y="413"/>
                  </a:lnTo>
                  <a:lnTo>
                    <a:pt x="7081" y="619"/>
                  </a:lnTo>
                  <a:lnTo>
                    <a:pt x="7494" y="826"/>
                  </a:lnTo>
                  <a:lnTo>
                    <a:pt x="7838" y="1101"/>
                  </a:lnTo>
                  <a:lnTo>
                    <a:pt x="8113" y="1444"/>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48"/>
            <p:cNvSpPr/>
            <p:nvPr/>
          </p:nvSpPr>
          <p:spPr>
            <a:xfrm>
              <a:off x="3908825" y="4516075"/>
              <a:ext cx="419400" cy="519100"/>
            </a:xfrm>
            <a:custGeom>
              <a:rect b="b" l="l" r="r" t="t"/>
              <a:pathLst>
                <a:path extrusionOk="0" fill="none" h="20764" w="16776">
                  <a:moveTo>
                    <a:pt x="13338" y="20007"/>
                  </a:moveTo>
                  <a:lnTo>
                    <a:pt x="13338" y="20007"/>
                  </a:lnTo>
                  <a:lnTo>
                    <a:pt x="14231" y="19663"/>
                  </a:lnTo>
                  <a:lnTo>
                    <a:pt x="14988" y="19251"/>
                  </a:lnTo>
                  <a:lnTo>
                    <a:pt x="15606" y="18770"/>
                  </a:lnTo>
                  <a:lnTo>
                    <a:pt x="16225" y="18288"/>
                  </a:lnTo>
                  <a:lnTo>
                    <a:pt x="14781" y="15882"/>
                  </a:lnTo>
                  <a:lnTo>
                    <a:pt x="14781" y="15882"/>
                  </a:lnTo>
                  <a:lnTo>
                    <a:pt x="14231" y="16363"/>
                  </a:lnTo>
                  <a:lnTo>
                    <a:pt x="13681" y="16707"/>
                  </a:lnTo>
                  <a:lnTo>
                    <a:pt x="13063" y="17051"/>
                  </a:lnTo>
                  <a:lnTo>
                    <a:pt x="12375" y="17395"/>
                  </a:lnTo>
                  <a:lnTo>
                    <a:pt x="12375" y="17395"/>
                  </a:lnTo>
                  <a:lnTo>
                    <a:pt x="11619" y="17601"/>
                  </a:lnTo>
                  <a:lnTo>
                    <a:pt x="10863" y="17738"/>
                  </a:lnTo>
                  <a:lnTo>
                    <a:pt x="10038" y="17876"/>
                  </a:lnTo>
                  <a:lnTo>
                    <a:pt x="9144" y="17876"/>
                  </a:lnTo>
                  <a:lnTo>
                    <a:pt x="9144" y="17876"/>
                  </a:lnTo>
                  <a:lnTo>
                    <a:pt x="8525" y="17876"/>
                  </a:lnTo>
                  <a:lnTo>
                    <a:pt x="7906" y="17807"/>
                  </a:lnTo>
                  <a:lnTo>
                    <a:pt x="7356" y="17601"/>
                  </a:lnTo>
                  <a:lnTo>
                    <a:pt x="6875" y="17395"/>
                  </a:lnTo>
                  <a:lnTo>
                    <a:pt x="6394" y="17188"/>
                  </a:lnTo>
                  <a:lnTo>
                    <a:pt x="5981" y="16845"/>
                  </a:lnTo>
                  <a:lnTo>
                    <a:pt x="5569" y="16501"/>
                  </a:lnTo>
                  <a:lnTo>
                    <a:pt x="5156" y="16020"/>
                  </a:lnTo>
                  <a:lnTo>
                    <a:pt x="5156" y="16020"/>
                  </a:lnTo>
                  <a:lnTo>
                    <a:pt x="4881" y="15538"/>
                  </a:lnTo>
                  <a:lnTo>
                    <a:pt x="4538" y="15057"/>
                  </a:lnTo>
                  <a:lnTo>
                    <a:pt x="4331" y="14507"/>
                  </a:lnTo>
                  <a:lnTo>
                    <a:pt x="4125" y="13888"/>
                  </a:lnTo>
                  <a:lnTo>
                    <a:pt x="3988" y="13338"/>
                  </a:lnTo>
                  <a:lnTo>
                    <a:pt x="3850" y="12651"/>
                  </a:lnTo>
                  <a:lnTo>
                    <a:pt x="3781" y="12032"/>
                  </a:lnTo>
                  <a:lnTo>
                    <a:pt x="3713" y="11276"/>
                  </a:lnTo>
                  <a:lnTo>
                    <a:pt x="3781" y="11207"/>
                  </a:lnTo>
                  <a:lnTo>
                    <a:pt x="16775" y="11207"/>
                  </a:lnTo>
                  <a:lnTo>
                    <a:pt x="16775" y="8938"/>
                  </a:lnTo>
                  <a:lnTo>
                    <a:pt x="16775" y="8938"/>
                  </a:lnTo>
                  <a:lnTo>
                    <a:pt x="16706" y="7907"/>
                  </a:lnTo>
                  <a:lnTo>
                    <a:pt x="16638" y="7013"/>
                  </a:lnTo>
                  <a:lnTo>
                    <a:pt x="16431" y="6120"/>
                  </a:lnTo>
                  <a:lnTo>
                    <a:pt x="16225" y="5295"/>
                  </a:lnTo>
                  <a:lnTo>
                    <a:pt x="15950" y="4470"/>
                  </a:lnTo>
                  <a:lnTo>
                    <a:pt x="15606" y="3713"/>
                  </a:lnTo>
                  <a:lnTo>
                    <a:pt x="15194" y="3026"/>
                  </a:lnTo>
                  <a:lnTo>
                    <a:pt x="14644" y="2407"/>
                  </a:lnTo>
                  <a:lnTo>
                    <a:pt x="14644" y="2407"/>
                  </a:lnTo>
                  <a:lnTo>
                    <a:pt x="14094" y="1857"/>
                  </a:lnTo>
                  <a:lnTo>
                    <a:pt x="13544" y="1376"/>
                  </a:lnTo>
                  <a:lnTo>
                    <a:pt x="12856" y="963"/>
                  </a:lnTo>
                  <a:lnTo>
                    <a:pt x="12100" y="620"/>
                  </a:lnTo>
                  <a:lnTo>
                    <a:pt x="11344" y="345"/>
                  </a:lnTo>
                  <a:lnTo>
                    <a:pt x="10450" y="138"/>
                  </a:lnTo>
                  <a:lnTo>
                    <a:pt x="9556" y="1"/>
                  </a:lnTo>
                  <a:lnTo>
                    <a:pt x="8594" y="1"/>
                  </a:lnTo>
                  <a:lnTo>
                    <a:pt x="8594" y="1"/>
                  </a:lnTo>
                  <a:lnTo>
                    <a:pt x="7700" y="1"/>
                  </a:lnTo>
                  <a:lnTo>
                    <a:pt x="6875" y="138"/>
                  </a:lnTo>
                  <a:lnTo>
                    <a:pt x="6119" y="413"/>
                  </a:lnTo>
                  <a:lnTo>
                    <a:pt x="5363" y="688"/>
                  </a:lnTo>
                  <a:lnTo>
                    <a:pt x="4606" y="1101"/>
                  </a:lnTo>
                  <a:lnTo>
                    <a:pt x="3850" y="1582"/>
                  </a:lnTo>
                  <a:lnTo>
                    <a:pt x="3231" y="2132"/>
                  </a:lnTo>
                  <a:lnTo>
                    <a:pt x="2544" y="2820"/>
                  </a:lnTo>
                  <a:lnTo>
                    <a:pt x="2544" y="2820"/>
                  </a:lnTo>
                  <a:lnTo>
                    <a:pt x="1994" y="3576"/>
                  </a:lnTo>
                  <a:lnTo>
                    <a:pt x="1444" y="4332"/>
                  </a:lnTo>
                  <a:lnTo>
                    <a:pt x="1031" y="5157"/>
                  </a:lnTo>
                  <a:lnTo>
                    <a:pt x="619" y="5982"/>
                  </a:lnTo>
                  <a:lnTo>
                    <a:pt x="344" y="6945"/>
                  </a:lnTo>
                  <a:lnTo>
                    <a:pt x="206" y="7907"/>
                  </a:lnTo>
                  <a:lnTo>
                    <a:pt x="69" y="8870"/>
                  </a:lnTo>
                  <a:lnTo>
                    <a:pt x="0" y="9901"/>
                  </a:lnTo>
                  <a:lnTo>
                    <a:pt x="0" y="10726"/>
                  </a:lnTo>
                  <a:lnTo>
                    <a:pt x="0" y="10726"/>
                  </a:lnTo>
                  <a:lnTo>
                    <a:pt x="69" y="11826"/>
                  </a:lnTo>
                  <a:lnTo>
                    <a:pt x="138" y="12857"/>
                  </a:lnTo>
                  <a:lnTo>
                    <a:pt x="344" y="13820"/>
                  </a:lnTo>
                  <a:lnTo>
                    <a:pt x="619" y="14782"/>
                  </a:lnTo>
                  <a:lnTo>
                    <a:pt x="963" y="15607"/>
                  </a:lnTo>
                  <a:lnTo>
                    <a:pt x="1375" y="16432"/>
                  </a:lnTo>
                  <a:lnTo>
                    <a:pt x="1925" y="17257"/>
                  </a:lnTo>
                  <a:lnTo>
                    <a:pt x="2475" y="17945"/>
                  </a:lnTo>
                  <a:lnTo>
                    <a:pt x="2475" y="17945"/>
                  </a:lnTo>
                  <a:lnTo>
                    <a:pt x="3094" y="18632"/>
                  </a:lnTo>
                  <a:lnTo>
                    <a:pt x="3850" y="19182"/>
                  </a:lnTo>
                  <a:lnTo>
                    <a:pt x="4606" y="19663"/>
                  </a:lnTo>
                  <a:lnTo>
                    <a:pt x="5363" y="20076"/>
                  </a:lnTo>
                  <a:lnTo>
                    <a:pt x="6256" y="20351"/>
                  </a:lnTo>
                  <a:lnTo>
                    <a:pt x="7150" y="20557"/>
                  </a:lnTo>
                  <a:lnTo>
                    <a:pt x="8113" y="20695"/>
                  </a:lnTo>
                  <a:lnTo>
                    <a:pt x="9144" y="20763"/>
                  </a:lnTo>
                  <a:lnTo>
                    <a:pt x="9144" y="20763"/>
                  </a:lnTo>
                  <a:lnTo>
                    <a:pt x="10313" y="20695"/>
                  </a:lnTo>
                  <a:lnTo>
                    <a:pt x="11413" y="20557"/>
                  </a:lnTo>
                  <a:lnTo>
                    <a:pt x="12444" y="20351"/>
                  </a:lnTo>
                  <a:lnTo>
                    <a:pt x="13338" y="20007"/>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48"/>
            <p:cNvSpPr/>
            <p:nvPr/>
          </p:nvSpPr>
          <p:spPr>
            <a:xfrm>
              <a:off x="3491150" y="4590000"/>
              <a:ext cx="244100" cy="372975"/>
            </a:xfrm>
            <a:custGeom>
              <a:rect b="b" l="l" r="r" t="t"/>
              <a:pathLst>
                <a:path extrusionOk="0" fill="none" h="14919" w="9764">
                  <a:moveTo>
                    <a:pt x="9763" y="8181"/>
                  </a:moveTo>
                  <a:lnTo>
                    <a:pt x="9763" y="8181"/>
                  </a:lnTo>
                  <a:lnTo>
                    <a:pt x="9695" y="8869"/>
                  </a:lnTo>
                  <a:lnTo>
                    <a:pt x="9626" y="9556"/>
                  </a:lnTo>
                  <a:lnTo>
                    <a:pt x="9557" y="10244"/>
                  </a:lnTo>
                  <a:lnTo>
                    <a:pt x="9420" y="10863"/>
                  </a:lnTo>
                  <a:lnTo>
                    <a:pt x="9213" y="11481"/>
                  </a:lnTo>
                  <a:lnTo>
                    <a:pt x="9007" y="12031"/>
                  </a:lnTo>
                  <a:lnTo>
                    <a:pt x="8732" y="12581"/>
                  </a:lnTo>
                  <a:lnTo>
                    <a:pt x="8388" y="13063"/>
                  </a:lnTo>
                  <a:lnTo>
                    <a:pt x="8388" y="13063"/>
                  </a:lnTo>
                  <a:lnTo>
                    <a:pt x="8045" y="13475"/>
                  </a:lnTo>
                  <a:lnTo>
                    <a:pt x="7632" y="13888"/>
                  </a:lnTo>
                  <a:lnTo>
                    <a:pt x="7220" y="14231"/>
                  </a:lnTo>
                  <a:lnTo>
                    <a:pt x="6738" y="14438"/>
                  </a:lnTo>
                  <a:lnTo>
                    <a:pt x="6257" y="14644"/>
                  </a:lnTo>
                  <a:lnTo>
                    <a:pt x="5707" y="14850"/>
                  </a:lnTo>
                  <a:lnTo>
                    <a:pt x="5088" y="14919"/>
                  </a:lnTo>
                  <a:lnTo>
                    <a:pt x="4470" y="14919"/>
                  </a:lnTo>
                  <a:lnTo>
                    <a:pt x="4470" y="14919"/>
                  </a:lnTo>
                  <a:lnTo>
                    <a:pt x="3713" y="14919"/>
                  </a:lnTo>
                  <a:lnTo>
                    <a:pt x="3026" y="14781"/>
                  </a:lnTo>
                  <a:lnTo>
                    <a:pt x="2338" y="14575"/>
                  </a:lnTo>
                  <a:lnTo>
                    <a:pt x="1788" y="14231"/>
                  </a:lnTo>
                  <a:lnTo>
                    <a:pt x="1788" y="14231"/>
                  </a:lnTo>
                  <a:lnTo>
                    <a:pt x="1238" y="13888"/>
                  </a:lnTo>
                  <a:lnTo>
                    <a:pt x="757" y="13475"/>
                  </a:lnTo>
                  <a:lnTo>
                    <a:pt x="345" y="12925"/>
                  </a:lnTo>
                  <a:lnTo>
                    <a:pt x="1" y="12375"/>
                  </a:lnTo>
                  <a:lnTo>
                    <a:pt x="1" y="2613"/>
                  </a:lnTo>
                  <a:lnTo>
                    <a:pt x="1" y="2613"/>
                  </a:lnTo>
                  <a:lnTo>
                    <a:pt x="345" y="2063"/>
                  </a:lnTo>
                  <a:lnTo>
                    <a:pt x="757" y="1513"/>
                  </a:lnTo>
                  <a:lnTo>
                    <a:pt x="1238" y="1100"/>
                  </a:lnTo>
                  <a:lnTo>
                    <a:pt x="1788" y="688"/>
                  </a:lnTo>
                  <a:lnTo>
                    <a:pt x="1788" y="688"/>
                  </a:lnTo>
                  <a:lnTo>
                    <a:pt x="2407" y="413"/>
                  </a:lnTo>
                  <a:lnTo>
                    <a:pt x="3026" y="138"/>
                  </a:lnTo>
                  <a:lnTo>
                    <a:pt x="3713" y="0"/>
                  </a:lnTo>
                  <a:lnTo>
                    <a:pt x="4470" y="0"/>
                  </a:lnTo>
                  <a:lnTo>
                    <a:pt x="4470" y="0"/>
                  </a:lnTo>
                  <a:lnTo>
                    <a:pt x="5088" y="0"/>
                  </a:lnTo>
                  <a:lnTo>
                    <a:pt x="5707" y="138"/>
                  </a:lnTo>
                  <a:lnTo>
                    <a:pt x="6257" y="275"/>
                  </a:lnTo>
                  <a:lnTo>
                    <a:pt x="6738" y="550"/>
                  </a:lnTo>
                  <a:lnTo>
                    <a:pt x="7220" y="825"/>
                  </a:lnTo>
                  <a:lnTo>
                    <a:pt x="7632" y="1238"/>
                  </a:lnTo>
                  <a:lnTo>
                    <a:pt x="8045" y="1650"/>
                  </a:lnTo>
                  <a:lnTo>
                    <a:pt x="8388" y="2131"/>
                  </a:lnTo>
                  <a:lnTo>
                    <a:pt x="8388" y="2131"/>
                  </a:lnTo>
                  <a:lnTo>
                    <a:pt x="8732" y="2750"/>
                  </a:lnTo>
                  <a:lnTo>
                    <a:pt x="9007" y="3300"/>
                  </a:lnTo>
                  <a:lnTo>
                    <a:pt x="9213" y="3988"/>
                  </a:lnTo>
                  <a:lnTo>
                    <a:pt x="9420" y="4675"/>
                  </a:lnTo>
                  <a:lnTo>
                    <a:pt x="9557" y="5363"/>
                  </a:lnTo>
                  <a:lnTo>
                    <a:pt x="9626" y="6119"/>
                  </a:lnTo>
                  <a:lnTo>
                    <a:pt x="9695" y="6944"/>
                  </a:lnTo>
                  <a:lnTo>
                    <a:pt x="9763" y="7769"/>
                  </a:lnTo>
                  <a:lnTo>
                    <a:pt x="9763" y="818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48"/>
            <p:cNvSpPr/>
            <p:nvPr/>
          </p:nvSpPr>
          <p:spPr>
            <a:xfrm>
              <a:off x="3324450" y="4516075"/>
              <a:ext cx="501900" cy="701275"/>
            </a:xfrm>
            <a:custGeom>
              <a:rect b="b" l="l" r="r" t="t"/>
              <a:pathLst>
                <a:path extrusionOk="0" fill="none" h="28051" w="20076">
                  <a:moveTo>
                    <a:pt x="0" y="28051"/>
                  </a:moveTo>
                  <a:lnTo>
                    <a:pt x="9694" y="28051"/>
                  </a:lnTo>
                  <a:lnTo>
                    <a:pt x="9694" y="25713"/>
                  </a:lnTo>
                  <a:lnTo>
                    <a:pt x="6669" y="25163"/>
                  </a:lnTo>
                  <a:lnTo>
                    <a:pt x="6669" y="18288"/>
                  </a:lnTo>
                  <a:lnTo>
                    <a:pt x="6669" y="18288"/>
                  </a:lnTo>
                  <a:lnTo>
                    <a:pt x="7150" y="18838"/>
                  </a:lnTo>
                  <a:lnTo>
                    <a:pt x="7769" y="19320"/>
                  </a:lnTo>
                  <a:lnTo>
                    <a:pt x="8388" y="19801"/>
                  </a:lnTo>
                  <a:lnTo>
                    <a:pt x="9075" y="20145"/>
                  </a:lnTo>
                  <a:lnTo>
                    <a:pt x="9075" y="20145"/>
                  </a:lnTo>
                  <a:lnTo>
                    <a:pt x="9763" y="20420"/>
                  </a:lnTo>
                  <a:lnTo>
                    <a:pt x="10519" y="20557"/>
                  </a:lnTo>
                  <a:lnTo>
                    <a:pt x="11413" y="20695"/>
                  </a:lnTo>
                  <a:lnTo>
                    <a:pt x="12306" y="20763"/>
                  </a:lnTo>
                  <a:lnTo>
                    <a:pt x="12306" y="20763"/>
                  </a:lnTo>
                  <a:lnTo>
                    <a:pt x="13200" y="20695"/>
                  </a:lnTo>
                  <a:lnTo>
                    <a:pt x="14025" y="20557"/>
                  </a:lnTo>
                  <a:lnTo>
                    <a:pt x="14781" y="20351"/>
                  </a:lnTo>
                  <a:lnTo>
                    <a:pt x="15538" y="20076"/>
                  </a:lnTo>
                  <a:lnTo>
                    <a:pt x="16225" y="19732"/>
                  </a:lnTo>
                  <a:lnTo>
                    <a:pt x="16844" y="19251"/>
                  </a:lnTo>
                  <a:lnTo>
                    <a:pt x="17463" y="18701"/>
                  </a:lnTo>
                  <a:lnTo>
                    <a:pt x="18013" y="18082"/>
                  </a:lnTo>
                  <a:lnTo>
                    <a:pt x="18013" y="18082"/>
                  </a:lnTo>
                  <a:lnTo>
                    <a:pt x="18494" y="17395"/>
                  </a:lnTo>
                  <a:lnTo>
                    <a:pt x="18906" y="16638"/>
                  </a:lnTo>
                  <a:lnTo>
                    <a:pt x="19250" y="15882"/>
                  </a:lnTo>
                  <a:lnTo>
                    <a:pt x="19525" y="14988"/>
                  </a:lnTo>
                  <a:lnTo>
                    <a:pt x="19800" y="14095"/>
                  </a:lnTo>
                  <a:lnTo>
                    <a:pt x="19938" y="13201"/>
                  </a:lnTo>
                  <a:lnTo>
                    <a:pt x="20006" y="12170"/>
                  </a:lnTo>
                  <a:lnTo>
                    <a:pt x="20075" y="11138"/>
                  </a:lnTo>
                  <a:lnTo>
                    <a:pt x="20075" y="10726"/>
                  </a:lnTo>
                  <a:lnTo>
                    <a:pt x="20075" y="10726"/>
                  </a:lnTo>
                  <a:lnTo>
                    <a:pt x="20006" y="9557"/>
                  </a:lnTo>
                  <a:lnTo>
                    <a:pt x="19938" y="8388"/>
                  </a:lnTo>
                  <a:lnTo>
                    <a:pt x="19800" y="7357"/>
                  </a:lnTo>
                  <a:lnTo>
                    <a:pt x="19525" y="6326"/>
                  </a:lnTo>
                  <a:lnTo>
                    <a:pt x="19250" y="5432"/>
                  </a:lnTo>
                  <a:lnTo>
                    <a:pt x="18906" y="4538"/>
                  </a:lnTo>
                  <a:lnTo>
                    <a:pt x="18494" y="3713"/>
                  </a:lnTo>
                  <a:lnTo>
                    <a:pt x="18013" y="2957"/>
                  </a:lnTo>
                  <a:lnTo>
                    <a:pt x="18013" y="2957"/>
                  </a:lnTo>
                  <a:lnTo>
                    <a:pt x="17463" y="2270"/>
                  </a:lnTo>
                  <a:lnTo>
                    <a:pt x="16844" y="1651"/>
                  </a:lnTo>
                  <a:lnTo>
                    <a:pt x="16225" y="1170"/>
                  </a:lnTo>
                  <a:lnTo>
                    <a:pt x="15538" y="688"/>
                  </a:lnTo>
                  <a:lnTo>
                    <a:pt x="14781" y="413"/>
                  </a:lnTo>
                  <a:lnTo>
                    <a:pt x="13956" y="138"/>
                  </a:lnTo>
                  <a:lnTo>
                    <a:pt x="13131" y="1"/>
                  </a:lnTo>
                  <a:lnTo>
                    <a:pt x="12238" y="1"/>
                  </a:lnTo>
                  <a:lnTo>
                    <a:pt x="12238" y="1"/>
                  </a:lnTo>
                  <a:lnTo>
                    <a:pt x="11344" y="1"/>
                  </a:lnTo>
                  <a:lnTo>
                    <a:pt x="10450" y="138"/>
                  </a:lnTo>
                  <a:lnTo>
                    <a:pt x="9625" y="413"/>
                  </a:lnTo>
                  <a:lnTo>
                    <a:pt x="8938" y="688"/>
                  </a:lnTo>
                  <a:lnTo>
                    <a:pt x="8938" y="688"/>
                  </a:lnTo>
                  <a:lnTo>
                    <a:pt x="8250" y="1101"/>
                  </a:lnTo>
                  <a:lnTo>
                    <a:pt x="7563" y="1582"/>
                  </a:lnTo>
                  <a:lnTo>
                    <a:pt x="7013" y="2132"/>
                  </a:lnTo>
                  <a:lnTo>
                    <a:pt x="6463" y="2820"/>
                  </a:lnTo>
                  <a:lnTo>
                    <a:pt x="6119" y="345"/>
                  </a:lnTo>
                  <a:lnTo>
                    <a:pt x="0" y="345"/>
                  </a:lnTo>
                  <a:lnTo>
                    <a:pt x="0" y="2682"/>
                  </a:lnTo>
                  <a:lnTo>
                    <a:pt x="3025" y="3232"/>
                  </a:lnTo>
                  <a:lnTo>
                    <a:pt x="3025" y="25163"/>
                  </a:lnTo>
                  <a:lnTo>
                    <a:pt x="0" y="25713"/>
                  </a:lnTo>
                  <a:lnTo>
                    <a:pt x="0" y="2805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48"/>
            <p:cNvSpPr/>
            <p:nvPr/>
          </p:nvSpPr>
          <p:spPr>
            <a:xfrm>
              <a:off x="2755525" y="4418125"/>
              <a:ext cx="412525" cy="541425"/>
            </a:xfrm>
            <a:custGeom>
              <a:rect b="b" l="l" r="r" t="t"/>
              <a:pathLst>
                <a:path extrusionOk="0" fill="none" h="21657" w="16501">
                  <a:moveTo>
                    <a:pt x="16501" y="11000"/>
                  </a:moveTo>
                  <a:lnTo>
                    <a:pt x="16501" y="11000"/>
                  </a:lnTo>
                  <a:lnTo>
                    <a:pt x="16501" y="12169"/>
                  </a:lnTo>
                  <a:lnTo>
                    <a:pt x="16363" y="13269"/>
                  </a:lnTo>
                  <a:lnTo>
                    <a:pt x="16226" y="14300"/>
                  </a:lnTo>
                  <a:lnTo>
                    <a:pt x="15951" y="15331"/>
                  </a:lnTo>
                  <a:lnTo>
                    <a:pt x="15607" y="16225"/>
                  </a:lnTo>
                  <a:lnTo>
                    <a:pt x="15263" y="17119"/>
                  </a:lnTo>
                  <a:lnTo>
                    <a:pt x="14782" y="17944"/>
                  </a:lnTo>
                  <a:lnTo>
                    <a:pt x="14301" y="18700"/>
                  </a:lnTo>
                  <a:lnTo>
                    <a:pt x="14301" y="18700"/>
                  </a:lnTo>
                  <a:lnTo>
                    <a:pt x="13682" y="19388"/>
                  </a:lnTo>
                  <a:lnTo>
                    <a:pt x="13063" y="20006"/>
                  </a:lnTo>
                  <a:lnTo>
                    <a:pt x="12376" y="20556"/>
                  </a:lnTo>
                  <a:lnTo>
                    <a:pt x="11620" y="20969"/>
                  </a:lnTo>
                  <a:lnTo>
                    <a:pt x="10795" y="21244"/>
                  </a:lnTo>
                  <a:lnTo>
                    <a:pt x="9970" y="21519"/>
                  </a:lnTo>
                  <a:lnTo>
                    <a:pt x="9007" y="21656"/>
                  </a:lnTo>
                  <a:lnTo>
                    <a:pt x="8045" y="21656"/>
                  </a:lnTo>
                  <a:lnTo>
                    <a:pt x="8045" y="21656"/>
                  </a:lnTo>
                  <a:lnTo>
                    <a:pt x="7151" y="21656"/>
                  </a:lnTo>
                  <a:lnTo>
                    <a:pt x="6257" y="21519"/>
                  </a:lnTo>
                  <a:lnTo>
                    <a:pt x="5432" y="21244"/>
                  </a:lnTo>
                  <a:lnTo>
                    <a:pt x="4676" y="20969"/>
                  </a:lnTo>
                  <a:lnTo>
                    <a:pt x="3920" y="20488"/>
                  </a:lnTo>
                  <a:lnTo>
                    <a:pt x="3301" y="20006"/>
                  </a:lnTo>
                  <a:lnTo>
                    <a:pt x="2682" y="19388"/>
                  </a:lnTo>
                  <a:lnTo>
                    <a:pt x="2132" y="18700"/>
                  </a:lnTo>
                  <a:lnTo>
                    <a:pt x="2132" y="18700"/>
                  </a:lnTo>
                  <a:lnTo>
                    <a:pt x="1582" y="17944"/>
                  </a:lnTo>
                  <a:lnTo>
                    <a:pt x="1170" y="17119"/>
                  </a:lnTo>
                  <a:lnTo>
                    <a:pt x="826" y="16225"/>
                  </a:lnTo>
                  <a:lnTo>
                    <a:pt x="482" y="15331"/>
                  </a:lnTo>
                  <a:lnTo>
                    <a:pt x="276" y="14300"/>
                  </a:lnTo>
                  <a:lnTo>
                    <a:pt x="70" y="13269"/>
                  </a:lnTo>
                  <a:lnTo>
                    <a:pt x="1" y="12169"/>
                  </a:lnTo>
                  <a:lnTo>
                    <a:pt x="1" y="11000"/>
                  </a:lnTo>
                  <a:lnTo>
                    <a:pt x="1" y="10588"/>
                  </a:lnTo>
                  <a:lnTo>
                    <a:pt x="1" y="10588"/>
                  </a:lnTo>
                  <a:lnTo>
                    <a:pt x="1" y="9419"/>
                  </a:lnTo>
                  <a:lnTo>
                    <a:pt x="70" y="8388"/>
                  </a:lnTo>
                  <a:lnTo>
                    <a:pt x="276" y="7356"/>
                  </a:lnTo>
                  <a:lnTo>
                    <a:pt x="482" y="6325"/>
                  </a:lnTo>
                  <a:lnTo>
                    <a:pt x="826" y="5431"/>
                  </a:lnTo>
                  <a:lnTo>
                    <a:pt x="1170" y="4538"/>
                  </a:lnTo>
                  <a:lnTo>
                    <a:pt x="1582" y="3713"/>
                  </a:lnTo>
                  <a:lnTo>
                    <a:pt x="2132" y="2956"/>
                  </a:lnTo>
                  <a:lnTo>
                    <a:pt x="2132" y="2956"/>
                  </a:lnTo>
                  <a:lnTo>
                    <a:pt x="2682" y="2269"/>
                  </a:lnTo>
                  <a:lnTo>
                    <a:pt x="3301" y="1650"/>
                  </a:lnTo>
                  <a:lnTo>
                    <a:pt x="3920" y="1100"/>
                  </a:lnTo>
                  <a:lnTo>
                    <a:pt x="4676" y="688"/>
                  </a:lnTo>
                  <a:lnTo>
                    <a:pt x="5432" y="413"/>
                  </a:lnTo>
                  <a:lnTo>
                    <a:pt x="6257" y="138"/>
                  </a:lnTo>
                  <a:lnTo>
                    <a:pt x="7151" y="0"/>
                  </a:lnTo>
                  <a:lnTo>
                    <a:pt x="8045" y="0"/>
                  </a:lnTo>
                  <a:lnTo>
                    <a:pt x="8045" y="0"/>
                  </a:lnTo>
                  <a:lnTo>
                    <a:pt x="9007" y="0"/>
                  </a:lnTo>
                  <a:lnTo>
                    <a:pt x="9901" y="138"/>
                  </a:lnTo>
                  <a:lnTo>
                    <a:pt x="10795" y="413"/>
                  </a:lnTo>
                  <a:lnTo>
                    <a:pt x="11551" y="688"/>
                  </a:lnTo>
                  <a:lnTo>
                    <a:pt x="12307" y="1100"/>
                  </a:lnTo>
                  <a:lnTo>
                    <a:pt x="13063" y="1650"/>
                  </a:lnTo>
                  <a:lnTo>
                    <a:pt x="13682" y="2269"/>
                  </a:lnTo>
                  <a:lnTo>
                    <a:pt x="14232" y="2956"/>
                  </a:lnTo>
                  <a:lnTo>
                    <a:pt x="14232" y="2956"/>
                  </a:lnTo>
                  <a:lnTo>
                    <a:pt x="14782" y="3713"/>
                  </a:lnTo>
                  <a:lnTo>
                    <a:pt x="15263" y="4538"/>
                  </a:lnTo>
                  <a:lnTo>
                    <a:pt x="15607" y="5431"/>
                  </a:lnTo>
                  <a:lnTo>
                    <a:pt x="15951" y="6325"/>
                  </a:lnTo>
                  <a:lnTo>
                    <a:pt x="16157" y="7288"/>
                  </a:lnTo>
                  <a:lnTo>
                    <a:pt x="16363" y="8388"/>
                  </a:lnTo>
                  <a:lnTo>
                    <a:pt x="16501" y="9419"/>
                  </a:lnTo>
                  <a:lnTo>
                    <a:pt x="16501" y="10588"/>
                  </a:lnTo>
                  <a:lnTo>
                    <a:pt x="16501" y="11000"/>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48"/>
            <p:cNvSpPr/>
            <p:nvPr/>
          </p:nvSpPr>
          <p:spPr>
            <a:xfrm>
              <a:off x="2664450" y="4342500"/>
              <a:ext cx="594700" cy="692675"/>
            </a:xfrm>
            <a:custGeom>
              <a:rect b="b" l="l" r="r" t="t"/>
              <a:pathLst>
                <a:path extrusionOk="0" fill="none" h="27707" w="23788">
                  <a:moveTo>
                    <a:pt x="23788" y="13681"/>
                  </a:moveTo>
                  <a:lnTo>
                    <a:pt x="23788" y="13681"/>
                  </a:lnTo>
                  <a:lnTo>
                    <a:pt x="23719" y="12238"/>
                  </a:lnTo>
                  <a:lnTo>
                    <a:pt x="23581" y="10863"/>
                  </a:lnTo>
                  <a:lnTo>
                    <a:pt x="23306" y="9556"/>
                  </a:lnTo>
                  <a:lnTo>
                    <a:pt x="22963" y="8319"/>
                  </a:lnTo>
                  <a:lnTo>
                    <a:pt x="22481" y="7081"/>
                  </a:lnTo>
                  <a:lnTo>
                    <a:pt x="21863" y="5981"/>
                  </a:lnTo>
                  <a:lnTo>
                    <a:pt x="21175" y="4881"/>
                  </a:lnTo>
                  <a:lnTo>
                    <a:pt x="20419" y="3919"/>
                  </a:lnTo>
                  <a:lnTo>
                    <a:pt x="20419" y="3919"/>
                  </a:lnTo>
                  <a:lnTo>
                    <a:pt x="19525" y="2956"/>
                  </a:lnTo>
                  <a:lnTo>
                    <a:pt x="18631" y="2200"/>
                  </a:lnTo>
                  <a:lnTo>
                    <a:pt x="17600" y="1513"/>
                  </a:lnTo>
                  <a:lnTo>
                    <a:pt x="16569" y="963"/>
                  </a:lnTo>
                  <a:lnTo>
                    <a:pt x="15400" y="550"/>
                  </a:lnTo>
                  <a:lnTo>
                    <a:pt x="14231" y="275"/>
                  </a:lnTo>
                  <a:lnTo>
                    <a:pt x="12994" y="69"/>
                  </a:lnTo>
                  <a:lnTo>
                    <a:pt x="11688" y="0"/>
                  </a:lnTo>
                  <a:lnTo>
                    <a:pt x="11688" y="0"/>
                  </a:lnTo>
                  <a:lnTo>
                    <a:pt x="10381" y="69"/>
                  </a:lnTo>
                  <a:lnTo>
                    <a:pt x="9213" y="275"/>
                  </a:lnTo>
                  <a:lnTo>
                    <a:pt x="8044" y="550"/>
                  </a:lnTo>
                  <a:lnTo>
                    <a:pt x="6944" y="963"/>
                  </a:lnTo>
                  <a:lnTo>
                    <a:pt x="5913" y="1513"/>
                  </a:lnTo>
                  <a:lnTo>
                    <a:pt x="4950" y="2200"/>
                  </a:lnTo>
                  <a:lnTo>
                    <a:pt x="4056" y="2956"/>
                  </a:lnTo>
                  <a:lnTo>
                    <a:pt x="3231" y="3919"/>
                  </a:lnTo>
                  <a:lnTo>
                    <a:pt x="3231" y="3919"/>
                  </a:lnTo>
                  <a:lnTo>
                    <a:pt x="2475" y="4881"/>
                  </a:lnTo>
                  <a:lnTo>
                    <a:pt x="1788" y="5981"/>
                  </a:lnTo>
                  <a:lnTo>
                    <a:pt x="1238" y="7081"/>
                  </a:lnTo>
                  <a:lnTo>
                    <a:pt x="756" y="8319"/>
                  </a:lnTo>
                  <a:lnTo>
                    <a:pt x="413" y="9556"/>
                  </a:lnTo>
                  <a:lnTo>
                    <a:pt x="206" y="10863"/>
                  </a:lnTo>
                  <a:lnTo>
                    <a:pt x="0" y="12238"/>
                  </a:lnTo>
                  <a:lnTo>
                    <a:pt x="0" y="13681"/>
                  </a:lnTo>
                  <a:lnTo>
                    <a:pt x="0" y="14025"/>
                  </a:lnTo>
                  <a:lnTo>
                    <a:pt x="0" y="14025"/>
                  </a:lnTo>
                  <a:lnTo>
                    <a:pt x="0" y="15469"/>
                  </a:lnTo>
                  <a:lnTo>
                    <a:pt x="206" y="16844"/>
                  </a:lnTo>
                  <a:lnTo>
                    <a:pt x="413" y="18150"/>
                  </a:lnTo>
                  <a:lnTo>
                    <a:pt x="756" y="19388"/>
                  </a:lnTo>
                  <a:lnTo>
                    <a:pt x="1238" y="20625"/>
                  </a:lnTo>
                  <a:lnTo>
                    <a:pt x="1788" y="21725"/>
                  </a:lnTo>
                  <a:lnTo>
                    <a:pt x="2475" y="22825"/>
                  </a:lnTo>
                  <a:lnTo>
                    <a:pt x="3231" y="23788"/>
                  </a:lnTo>
                  <a:lnTo>
                    <a:pt x="3231" y="23788"/>
                  </a:lnTo>
                  <a:lnTo>
                    <a:pt x="4056" y="24681"/>
                  </a:lnTo>
                  <a:lnTo>
                    <a:pt x="4950" y="25506"/>
                  </a:lnTo>
                  <a:lnTo>
                    <a:pt x="5913" y="26194"/>
                  </a:lnTo>
                  <a:lnTo>
                    <a:pt x="6944" y="26744"/>
                  </a:lnTo>
                  <a:lnTo>
                    <a:pt x="8044" y="27156"/>
                  </a:lnTo>
                  <a:lnTo>
                    <a:pt x="9213" y="27431"/>
                  </a:lnTo>
                  <a:lnTo>
                    <a:pt x="10381" y="27638"/>
                  </a:lnTo>
                  <a:lnTo>
                    <a:pt x="11688" y="27706"/>
                  </a:lnTo>
                  <a:lnTo>
                    <a:pt x="11688" y="27706"/>
                  </a:lnTo>
                  <a:lnTo>
                    <a:pt x="12994" y="27638"/>
                  </a:lnTo>
                  <a:lnTo>
                    <a:pt x="14231" y="27431"/>
                  </a:lnTo>
                  <a:lnTo>
                    <a:pt x="15400" y="27156"/>
                  </a:lnTo>
                  <a:lnTo>
                    <a:pt x="16569" y="26744"/>
                  </a:lnTo>
                  <a:lnTo>
                    <a:pt x="17600" y="26194"/>
                  </a:lnTo>
                  <a:lnTo>
                    <a:pt x="18631" y="25506"/>
                  </a:lnTo>
                  <a:lnTo>
                    <a:pt x="19525" y="24681"/>
                  </a:lnTo>
                  <a:lnTo>
                    <a:pt x="20419" y="23788"/>
                  </a:lnTo>
                  <a:lnTo>
                    <a:pt x="20419" y="23788"/>
                  </a:lnTo>
                  <a:lnTo>
                    <a:pt x="21175" y="22825"/>
                  </a:lnTo>
                  <a:lnTo>
                    <a:pt x="21863" y="21725"/>
                  </a:lnTo>
                  <a:lnTo>
                    <a:pt x="22481" y="20625"/>
                  </a:lnTo>
                  <a:lnTo>
                    <a:pt x="22963" y="19388"/>
                  </a:lnTo>
                  <a:lnTo>
                    <a:pt x="23306" y="18150"/>
                  </a:lnTo>
                  <a:lnTo>
                    <a:pt x="23581" y="16844"/>
                  </a:lnTo>
                  <a:lnTo>
                    <a:pt x="23719" y="15469"/>
                  </a:lnTo>
                  <a:lnTo>
                    <a:pt x="23788" y="14025"/>
                  </a:lnTo>
                  <a:lnTo>
                    <a:pt x="23788" y="1368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48"/>
            <p:cNvSpPr/>
            <p:nvPr/>
          </p:nvSpPr>
          <p:spPr>
            <a:xfrm>
              <a:off x="4883350" y="4430150"/>
              <a:ext cx="177050" cy="94550"/>
            </a:xfrm>
            <a:custGeom>
              <a:rect b="b" l="l" r="r" t="t"/>
              <a:pathLst>
                <a:path extrusionOk="0" h="3782" w="7082">
                  <a:moveTo>
                    <a:pt x="0" y="0"/>
                  </a:moveTo>
                  <a:lnTo>
                    <a:pt x="0" y="275"/>
                  </a:lnTo>
                  <a:lnTo>
                    <a:pt x="1307" y="275"/>
                  </a:lnTo>
                  <a:lnTo>
                    <a:pt x="1307" y="3782"/>
                  </a:lnTo>
                  <a:lnTo>
                    <a:pt x="1582" y="3782"/>
                  </a:lnTo>
                  <a:lnTo>
                    <a:pt x="1582" y="275"/>
                  </a:lnTo>
                  <a:lnTo>
                    <a:pt x="2888" y="275"/>
                  </a:lnTo>
                  <a:lnTo>
                    <a:pt x="2888" y="0"/>
                  </a:lnTo>
                  <a:close/>
                  <a:moveTo>
                    <a:pt x="3507" y="0"/>
                  </a:moveTo>
                  <a:lnTo>
                    <a:pt x="3507" y="3782"/>
                  </a:lnTo>
                  <a:lnTo>
                    <a:pt x="3782" y="3782"/>
                  </a:lnTo>
                  <a:lnTo>
                    <a:pt x="3782" y="2132"/>
                  </a:lnTo>
                  <a:lnTo>
                    <a:pt x="3782" y="482"/>
                  </a:lnTo>
                  <a:lnTo>
                    <a:pt x="5157" y="3782"/>
                  </a:lnTo>
                  <a:lnTo>
                    <a:pt x="5432" y="3782"/>
                  </a:lnTo>
                  <a:lnTo>
                    <a:pt x="6807" y="482"/>
                  </a:lnTo>
                  <a:lnTo>
                    <a:pt x="6807" y="2132"/>
                  </a:lnTo>
                  <a:lnTo>
                    <a:pt x="6807" y="3782"/>
                  </a:lnTo>
                  <a:lnTo>
                    <a:pt x="7082" y="3782"/>
                  </a:lnTo>
                  <a:lnTo>
                    <a:pt x="7082" y="0"/>
                  </a:lnTo>
                  <a:lnTo>
                    <a:pt x="6669" y="0"/>
                  </a:lnTo>
                  <a:lnTo>
                    <a:pt x="5294" y="3300"/>
                  </a:lnTo>
                  <a:lnTo>
                    <a:pt x="3919"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8" name="Google Shape;658;p48"/>
          <p:cNvGrpSpPr/>
          <p:nvPr/>
        </p:nvGrpSpPr>
        <p:grpSpPr>
          <a:xfrm>
            <a:off x="749631" y="1049086"/>
            <a:ext cx="608219" cy="608219"/>
            <a:chOff x="1190625" y="238125"/>
            <a:chExt cx="5238750" cy="5238750"/>
          </a:xfrm>
        </p:grpSpPr>
        <p:sp>
          <p:nvSpPr>
            <p:cNvPr id="659" name="Google Shape;659;p48"/>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rgbClr val="CB22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48"/>
            <p:cNvSpPr/>
            <p:nvPr/>
          </p:nvSpPr>
          <p:spPr>
            <a:xfrm>
              <a:off x="3288550" y="2633150"/>
              <a:ext cx="1048975" cy="964100"/>
            </a:xfrm>
            <a:custGeom>
              <a:rect b="b" l="l" r="r" t="t"/>
              <a:pathLst>
                <a:path extrusionOk="0" h="38564" w="41959">
                  <a:moveTo>
                    <a:pt x="0" y="0"/>
                  </a:moveTo>
                  <a:lnTo>
                    <a:pt x="12491" y="19282"/>
                  </a:lnTo>
                  <a:lnTo>
                    <a:pt x="0" y="38563"/>
                  </a:lnTo>
                  <a:lnTo>
                    <a:pt x="15644" y="38563"/>
                  </a:lnTo>
                  <a:lnTo>
                    <a:pt x="19888" y="30560"/>
                  </a:lnTo>
                  <a:lnTo>
                    <a:pt x="20494" y="29104"/>
                  </a:lnTo>
                  <a:lnTo>
                    <a:pt x="20858" y="28256"/>
                  </a:lnTo>
                  <a:lnTo>
                    <a:pt x="20979" y="28256"/>
                  </a:lnTo>
                  <a:lnTo>
                    <a:pt x="21343" y="29104"/>
                  </a:lnTo>
                  <a:lnTo>
                    <a:pt x="22071" y="30560"/>
                  </a:lnTo>
                  <a:lnTo>
                    <a:pt x="26315" y="38563"/>
                  </a:lnTo>
                  <a:lnTo>
                    <a:pt x="41959" y="38563"/>
                  </a:lnTo>
                  <a:lnTo>
                    <a:pt x="29468" y="19282"/>
                  </a:lnTo>
                  <a:lnTo>
                    <a:pt x="41959" y="0"/>
                  </a:lnTo>
                  <a:lnTo>
                    <a:pt x="26073" y="0"/>
                  </a:lnTo>
                  <a:lnTo>
                    <a:pt x="22313" y="6912"/>
                  </a:lnTo>
                  <a:lnTo>
                    <a:pt x="21464" y="8489"/>
                  </a:lnTo>
                  <a:lnTo>
                    <a:pt x="20979" y="9217"/>
                  </a:lnTo>
                  <a:lnTo>
                    <a:pt x="20858" y="9217"/>
                  </a:lnTo>
                  <a:lnTo>
                    <a:pt x="19524" y="6912"/>
                  </a:lnTo>
                  <a:lnTo>
                    <a:pt x="1588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48"/>
            <p:cNvSpPr/>
            <p:nvPr/>
          </p:nvSpPr>
          <p:spPr>
            <a:xfrm>
              <a:off x="1966725"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802"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618" y="40261"/>
                  </a:lnTo>
                  <a:lnTo>
                    <a:pt x="26679" y="41231"/>
                  </a:lnTo>
                  <a:lnTo>
                    <a:pt x="28498" y="42322"/>
                  </a:lnTo>
                  <a:lnTo>
                    <a:pt x="30075" y="43293"/>
                  </a:lnTo>
                  <a:lnTo>
                    <a:pt x="30681" y="43899"/>
                  </a:lnTo>
                  <a:lnTo>
                    <a:pt x="31166" y="44505"/>
                  </a:lnTo>
                  <a:lnTo>
                    <a:pt x="31651" y="45112"/>
                  </a:lnTo>
                  <a:lnTo>
                    <a:pt x="32015" y="45718"/>
                  </a:lnTo>
                  <a:lnTo>
                    <a:pt x="32136" y="46324"/>
                  </a:lnTo>
                  <a:lnTo>
                    <a:pt x="32258" y="47052"/>
                  </a:lnTo>
                  <a:lnTo>
                    <a:pt x="32258"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493" y="46082"/>
                  </a:lnTo>
                  <a:lnTo>
                    <a:pt x="16493" y="44748"/>
                  </a:lnTo>
                  <a:lnTo>
                    <a:pt x="16735" y="43535"/>
                  </a:lnTo>
                  <a:lnTo>
                    <a:pt x="17099" y="42444"/>
                  </a:lnTo>
                  <a:lnTo>
                    <a:pt x="17584" y="41352"/>
                  </a:lnTo>
                  <a:lnTo>
                    <a:pt x="18191" y="40382"/>
                  </a:lnTo>
                  <a:lnTo>
                    <a:pt x="18676" y="39533"/>
                  </a:lnTo>
                  <a:lnTo>
                    <a:pt x="19888" y="38078"/>
                  </a:lnTo>
                  <a:close/>
                  <a:moveTo>
                    <a:pt x="25224" y="0"/>
                  </a:moveTo>
                  <a:lnTo>
                    <a:pt x="22435" y="121"/>
                  </a:lnTo>
                  <a:lnTo>
                    <a:pt x="19767" y="485"/>
                  </a:lnTo>
                  <a:lnTo>
                    <a:pt x="17463" y="970"/>
                  </a:lnTo>
                  <a:lnTo>
                    <a:pt x="15280" y="1577"/>
                  </a:lnTo>
                  <a:lnTo>
                    <a:pt x="13219" y="2425"/>
                  </a:lnTo>
                  <a:lnTo>
                    <a:pt x="11400"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4" y="24617"/>
                  </a:lnTo>
                  <a:lnTo>
                    <a:pt x="4851" y="26194"/>
                  </a:lnTo>
                  <a:lnTo>
                    <a:pt x="5700" y="27649"/>
                  </a:lnTo>
                  <a:lnTo>
                    <a:pt x="6670" y="29104"/>
                  </a:lnTo>
                  <a:lnTo>
                    <a:pt x="7883" y="30317"/>
                  </a:lnTo>
                  <a:lnTo>
                    <a:pt x="9096" y="31530"/>
                  </a:lnTo>
                  <a:lnTo>
                    <a:pt x="8125" y="32257"/>
                  </a:lnTo>
                  <a:lnTo>
                    <a:pt x="6791" y="33470"/>
                  </a:lnTo>
                  <a:lnTo>
                    <a:pt x="5336" y="35046"/>
                  </a:lnTo>
                  <a:lnTo>
                    <a:pt x="3760" y="36865"/>
                  </a:lnTo>
                  <a:lnTo>
                    <a:pt x="3032" y="37957"/>
                  </a:lnTo>
                  <a:lnTo>
                    <a:pt x="2305" y="39170"/>
                  </a:lnTo>
                  <a:lnTo>
                    <a:pt x="1698" y="40382"/>
                  </a:lnTo>
                  <a:lnTo>
                    <a:pt x="1092" y="41595"/>
                  </a:lnTo>
                  <a:lnTo>
                    <a:pt x="728" y="43050"/>
                  </a:lnTo>
                  <a:lnTo>
                    <a:pt x="364"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2" y="62938"/>
                  </a:lnTo>
                  <a:lnTo>
                    <a:pt x="9581"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30" y="65242"/>
                  </a:lnTo>
                  <a:lnTo>
                    <a:pt x="39170" y="64151"/>
                  </a:lnTo>
                  <a:lnTo>
                    <a:pt x="40989" y="62938"/>
                  </a:lnTo>
                  <a:lnTo>
                    <a:pt x="42565" y="61604"/>
                  </a:lnTo>
                  <a:lnTo>
                    <a:pt x="44021" y="60149"/>
                  </a:lnTo>
                  <a:lnTo>
                    <a:pt x="45233" y="58572"/>
                  </a:lnTo>
                  <a:lnTo>
                    <a:pt x="46325" y="56875"/>
                  </a:lnTo>
                  <a:lnTo>
                    <a:pt x="47173" y="55177"/>
                  </a:lnTo>
                  <a:lnTo>
                    <a:pt x="47780" y="53479"/>
                  </a:lnTo>
                  <a:lnTo>
                    <a:pt x="48265" y="51539"/>
                  </a:lnTo>
                  <a:lnTo>
                    <a:pt x="48629" y="49720"/>
                  </a:lnTo>
                  <a:lnTo>
                    <a:pt x="48629" y="47901"/>
                  </a:lnTo>
                  <a:lnTo>
                    <a:pt x="48629" y="46688"/>
                  </a:lnTo>
                  <a:lnTo>
                    <a:pt x="48507" y="45475"/>
                  </a:lnTo>
                  <a:lnTo>
                    <a:pt x="48386" y="44384"/>
                  </a:lnTo>
                  <a:lnTo>
                    <a:pt x="48144" y="43293"/>
                  </a:lnTo>
                  <a:lnTo>
                    <a:pt x="47780" y="42322"/>
                  </a:lnTo>
                  <a:lnTo>
                    <a:pt x="47416" y="41352"/>
                  </a:lnTo>
                  <a:lnTo>
                    <a:pt x="46446" y="39533"/>
                  </a:lnTo>
                  <a:lnTo>
                    <a:pt x="45354" y="37957"/>
                  </a:lnTo>
                  <a:lnTo>
                    <a:pt x="44021"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5" y="12733"/>
                  </a:lnTo>
                  <a:lnTo>
                    <a:pt x="45597" y="10914"/>
                  </a:lnTo>
                  <a:lnTo>
                    <a:pt x="44748" y="9216"/>
                  </a:lnTo>
                  <a:lnTo>
                    <a:pt x="43535" y="7640"/>
                  </a:lnTo>
                  <a:lnTo>
                    <a:pt x="42323" y="6185"/>
                  </a:lnTo>
                  <a:lnTo>
                    <a:pt x="40868" y="4972"/>
                  </a:lnTo>
                  <a:lnTo>
                    <a:pt x="39291" y="3759"/>
                  </a:lnTo>
                  <a:lnTo>
                    <a:pt x="37593" y="2789"/>
                  </a:lnTo>
                  <a:lnTo>
                    <a:pt x="35774" y="1940"/>
                  </a:lnTo>
                  <a:lnTo>
                    <a:pt x="33834" y="1213"/>
                  </a:lnTo>
                  <a:lnTo>
                    <a:pt x="31772" y="728"/>
                  </a:lnTo>
                  <a:lnTo>
                    <a:pt x="29590" y="364"/>
                  </a:lnTo>
                  <a:lnTo>
                    <a:pt x="27407" y="121"/>
                  </a:lnTo>
                  <a:lnTo>
                    <a:pt x="2522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48"/>
            <p:cNvSpPr/>
            <p:nvPr/>
          </p:nvSpPr>
          <p:spPr>
            <a:xfrm>
              <a:off x="4437550"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681"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496" y="40261"/>
                  </a:lnTo>
                  <a:lnTo>
                    <a:pt x="26679" y="41231"/>
                  </a:lnTo>
                  <a:lnTo>
                    <a:pt x="28498" y="42322"/>
                  </a:lnTo>
                  <a:lnTo>
                    <a:pt x="30075" y="43293"/>
                  </a:lnTo>
                  <a:lnTo>
                    <a:pt x="30681" y="43899"/>
                  </a:lnTo>
                  <a:lnTo>
                    <a:pt x="31166" y="44505"/>
                  </a:lnTo>
                  <a:lnTo>
                    <a:pt x="31651" y="45112"/>
                  </a:lnTo>
                  <a:lnTo>
                    <a:pt x="32015" y="45718"/>
                  </a:lnTo>
                  <a:lnTo>
                    <a:pt x="32136" y="46324"/>
                  </a:lnTo>
                  <a:lnTo>
                    <a:pt x="32257" y="47052"/>
                  </a:lnTo>
                  <a:lnTo>
                    <a:pt x="32136"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371" y="46082"/>
                  </a:lnTo>
                  <a:lnTo>
                    <a:pt x="16493" y="44748"/>
                  </a:lnTo>
                  <a:lnTo>
                    <a:pt x="16735" y="43535"/>
                  </a:lnTo>
                  <a:lnTo>
                    <a:pt x="17099" y="42444"/>
                  </a:lnTo>
                  <a:lnTo>
                    <a:pt x="17584" y="41352"/>
                  </a:lnTo>
                  <a:lnTo>
                    <a:pt x="18190" y="40382"/>
                  </a:lnTo>
                  <a:lnTo>
                    <a:pt x="18676" y="39533"/>
                  </a:lnTo>
                  <a:lnTo>
                    <a:pt x="19888" y="38078"/>
                  </a:lnTo>
                  <a:close/>
                  <a:moveTo>
                    <a:pt x="25103" y="0"/>
                  </a:moveTo>
                  <a:lnTo>
                    <a:pt x="22435" y="121"/>
                  </a:lnTo>
                  <a:lnTo>
                    <a:pt x="19767" y="485"/>
                  </a:lnTo>
                  <a:lnTo>
                    <a:pt x="17463" y="970"/>
                  </a:lnTo>
                  <a:lnTo>
                    <a:pt x="15280" y="1577"/>
                  </a:lnTo>
                  <a:lnTo>
                    <a:pt x="13218" y="2425"/>
                  </a:lnTo>
                  <a:lnTo>
                    <a:pt x="11399"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3" y="24617"/>
                  </a:lnTo>
                  <a:lnTo>
                    <a:pt x="4851" y="26194"/>
                  </a:lnTo>
                  <a:lnTo>
                    <a:pt x="5700" y="27649"/>
                  </a:lnTo>
                  <a:lnTo>
                    <a:pt x="6670" y="29104"/>
                  </a:lnTo>
                  <a:lnTo>
                    <a:pt x="7883" y="30317"/>
                  </a:lnTo>
                  <a:lnTo>
                    <a:pt x="9095" y="31530"/>
                  </a:lnTo>
                  <a:lnTo>
                    <a:pt x="8125" y="32257"/>
                  </a:lnTo>
                  <a:lnTo>
                    <a:pt x="6791" y="33470"/>
                  </a:lnTo>
                  <a:lnTo>
                    <a:pt x="5336" y="35046"/>
                  </a:lnTo>
                  <a:lnTo>
                    <a:pt x="3760" y="36865"/>
                  </a:lnTo>
                  <a:lnTo>
                    <a:pt x="3032" y="37957"/>
                  </a:lnTo>
                  <a:lnTo>
                    <a:pt x="2304" y="39170"/>
                  </a:lnTo>
                  <a:lnTo>
                    <a:pt x="1698" y="40382"/>
                  </a:lnTo>
                  <a:lnTo>
                    <a:pt x="1092" y="41595"/>
                  </a:lnTo>
                  <a:lnTo>
                    <a:pt x="607" y="43050"/>
                  </a:lnTo>
                  <a:lnTo>
                    <a:pt x="243"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1" y="62938"/>
                  </a:lnTo>
                  <a:lnTo>
                    <a:pt x="9580"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29" y="65242"/>
                  </a:lnTo>
                  <a:lnTo>
                    <a:pt x="39170" y="64151"/>
                  </a:lnTo>
                  <a:lnTo>
                    <a:pt x="40989" y="62938"/>
                  </a:lnTo>
                  <a:lnTo>
                    <a:pt x="42565" y="61604"/>
                  </a:lnTo>
                  <a:lnTo>
                    <a:pt x="44020" y="60149"/>
                  </a:lnTo>
                  <a:lnTo>
                    <a:pt x="45233" y="58572"/>
                  </a:lnTo>
                  <a:lnTo>
                    <a:pt x="46324" y="56875"/>
                  </a:lnTo>
                  <a:lnTo>
                    <a:pt x="47173" y="55177"/>
                  </a:lnTo>
                  <a:lnTo>
                    <a:pt x="47780" y="53479"/>
                  </a:lnTo>
                  <a:lnTo>
                    <a:pt x="48265" y="51539"/>
                  </a:lnTo>
                  <a:lnTo>
                    <a:pt x="48629" y="49720"/>
                  </a:lnTo>
                  <a:lnTo>
                    <a:pt x="48629" y="47901"/>
                  </a:lnTo>
                  <a:lnTo>
                    <a:pt x="48629" y="46688"/>
                  </a:lnTo>
                  <a:lnTo>
                    <a:pt x="48507" y="45475"/>
                  </a:lnTo>
                  <a:lnTo>
                    <a:pt x="48386" y="44384"/>
                  </a:lnTo>
                  <a:lnTo>
                    <a:pt x="48022" y="43293"/>
                  </a:lnTo>
                  <a:lnTo>
                    <a:pt x="47780" y="42322"/>
                  </a:lnTo>
                  <a:lnTo>
                    <a:pt x="47416" y="41352"/>
                  </a:lnTo>
                  <a:lnTo>
                    <a:pt x="46446" y="39533"/>
                  </a:lnTo>
                  <a:lnTo>
                    <a:pt x="45354" y="37957"/>
                  </a:lnTo>
                  <a:lnTo>
                    <a:pt x="44020"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4" y="12733"/>
                  </a:lnTo>
                  <a:lnTo>
                    <a:pt x="45597" y="10914"/>
                  </a:lnTo>
                  <a:lnTo>
                    <a:pt x="44627" y="9216"/>
                  </a:lnTo>
                  <a:lnTo>
                    <a:pt x="43535" y="7640"/>
                  </a:lnTo>
                  <a:lnTo>
                    <a:pt x="42323" y="6185"/>
                  </a:lnTo>
                  <a:lnTo>
                    <a:pt x="40867" y="4972"/>
                  </a:lnTo>
                  <a:lnTo>
                    <a:pt x="39291" y="3759"/>
                  </a:lnTo>
                  <a:lnTo>
                    <a:pt x="37593" y="2789"/>
                  </a:lnTo>
                  <a:lnTo>
                    <a:pt x="35774" y="1940"/>
                  </a:lnTo>
                  <a:lnTo>
                    <a:pt x="33834" y="1213"/>
                  </a:lnTo>
                  <a:lnTo>
                    <a:pt x="31772" y="728"/>
                  </a:lnTo>
                  <a:lnTo>
                    <a:pt x="29590" y="364"/>
                  </a:lnTo>
                  <a:lnTo>
                    <a:pt x="27407" y="121"/>
                  </a:lnTo>
                  <a:lnTo>
                    <a:pt x="2510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Cover Slide 6" showMasterSp="0">
  <p:cSld name="Cover Slide Option 1_1_1_1_2_1_1_1">
    <p:bg>
      <p:bgPr>
        <a:noFill/>
      </p:bgPr>
    </p:bg>
    <p:spTree>
      <p:nvGrpSpPr>
        <p:cNvPr id="663" name="Shape 663"/>
        <p:cNvGrpSpPr/>
        <p:nvPr/>
      </p:nvGrpSpPr>
      <p:grpSpPr>
        <a:xfrm>
          <a:off x="0" y="0"/>
          <a:ext cx="0" cy="0"/>
          <a:chOff x="0" y="0"/>
          <a:chExt cx="0" cy="0"/>
        </a:xfrm>
      </p:grpSpPr>
      <p:pic>
        <p:nvPicPr>
          <p:cNvPr id="664" name="Google Shape;664;p49"/>
          <p:cNvPicPr preferRelativeResize="0"/>
          <p:nvPr/>
        </p:nvPicPr>
        <p:blipFill rotWithShape="1">
          <a:blip r:embed="rId2">
            <a:alphaModFix/>
          </a:blip>
          <a:srcRect b="22945" l="17600" r="0" t="7523"/>
          <a:stretch/>
        </p:blipFill>
        <p:spPr>
          <a:xfrm>
            <a:off x="75" y="0"/>
            <a:ext cx="9144000" cy="5143500"/>
          </a:xfrm>
          <a:prstGeom prst="rect">
            <a:avLst/>
          </a:prstGeom>
          <a:noFill/>
          <a:ln>
            <a:noFill/>
          </a:ln>
        </p:spPr>
      </p:pic>
      <p:sp>
        <p:nvSpPr>
          <p:cNvPr id="665" name="Google Shape;665;p49"/>
          <p:cNvSpPr txBox="1"/>
          <p:nvPr>
            <p:ph type="title"/>
          </p:nvPr>
        </p:nvSpPr>
        <p:spPr>
          <a:xfrm>
            <a:off x="694944" y="1828800"/>
            <a:ext cx="7543800" cy="1238400"/>
          </a:xfrm>
          <a:prstGeom prst="rect">
            <a:avLst/>
          </a:prstGeom>
          <a:noFill/>
          <a:ln>
            <a:noFill/>
          </a:ln>
          <a:effectLst>
            <a:outerShdw blurRad="214313" rotWithShape="0" algn="bl" dir="5400000" dist="19050">
              <a:srgbClr val="000000">
                <a:alpha val="35000"/>
              </a:srgbClr>
            </a:outerShdw>
          </a:effectLst>
        </p:spPr>
        <p:txBody>
          <a:bodyPr anchorCtr="0" anchor="t" bIns="0" lIns="0" spcFirstLastPara="1" rIns="0" wrap="square" tIns="0">
            <a:noAutofit/>
          </a:bodyPr>
          <a:lstStyle>
            <a:lvl1pPr lvl="0" rtl="0" algn="l">
              <a:lnSpc>
                <a:spcPct val="90000"/>
              </a:lnSpc>
              <a:spcBef>
                <a:spcPts val="0"/>
              </a:spcBef>
              <a:spcAft>
                <a:spcPts val="0"/>
              </a:spcAft>
              <a:buClr>
                <a:schemeClr val="lt1"/>
              </a:buClr>
              <a:buSzPts val="4800"/>
              <a:buNone/>
              <a:defRPr sz="4800">
                <a:solidFill>
                  <a:schemeClr val="lt1"/>
                </a:solidFill>
              </a:defRPr>
            </a:lvl1pPr>
            <a:lvl2pPr lvl="1" rtl="0">
              <a:lnSpc>
                <a:spcPct val="90000"/>
              </a:lnSpc>
              <a:spcBef>
                <a:spcPts val="0"/>
              </a:spcBef>
              <a:spcAft>
                <a:spcPts val="0"/>
              </a:spcAft>
              <a:buClr>
                <a:schemeClr val="lt1"/>
              </a:buClr>
              <a:buSzPts val="4800"/>
              <a:buFont typeface="Roboto Slab"/>
              <a:buNone/>
              <a:defRPr sz="4800">
                <a:solidFill>
                  <a:schemeClr val="lt1"/>
                </a:solidFill>
                <a:latin typeface="Roboto Slab"/>
                <a:ea typeface="Roboto Slab"/>
                <a:cs typeface="Roboto Slab"/>
                <a:sym typeface="Roboto Slab"/>
              </a:defRPr>
            </a:lvl2pPr>
            <a:lvl3pPr lvl="2" rtl="0">
              <a:lnSpc>
                <a:spcPct val="90000"/>
              </a:lnSpc>
              <a:spcBef>
                <a:spcPts val="0"/>
              </a:spcBef>
              <a:spcAft>
                <a:spcPts val="0"/>
              </a:spcAft>
              <a:buClr>
                <a:schemeClr val="lt1"/>
              </a:buClr>
              <a:buSzPts val="4800"/>
              <a:buFont typeface="Roboto Slab"/>
              <a:buNone/>
              <a:defRPr sz="4800">
                <a:solidFill>
                  <a:schemeClr val="lt1"/>
                </a:solidFill>
                <a:latin typeface="Roboto Slab"/>
                <a:ea typeface="Roboto Slab"/>
                <a:cs typeface="Roboto Slab"/>
                <a:sym typeface="Roboto Slab"/>
              </a:defRPr>
            </a:lvl3pPr>
            <a:lvl4pPr lvl="3" rtl="0">
              <a:lnSpc>
                <a:spcPct val="90000"/>
              </a:lnSpc>
              <a:spcBef>
                <a:spcPts val="0"/>
              </a:spcBef>
              <a:spcAft>
                <a:spcPts val="0"/>
              </a:spcAft>
              <a:buClr>
                <a:schemeClr val="lt1"/>
              </a:buClr>
              <a:buSzPts val="4800"/>
              <a:buFont typeface="Roboto Slab"/>
              <a:buNone/>
              <a:defRPr sz="4800">
                <a:solidFill>
                  <a:schemeClr val="lt1"/>
                </a:solidFill>
                <a:latin typeface="Roboto Slab"/>
                <a:ea typeface="Roboto Slab"/>
                <a:cs typeface="Roboto Slab"/>
                <a:sym typeface="Roboto Slab"/>
              </a:defRPr>
            </a:lvl4pPr>
            <a:lvl5pPr lvl="4" rtl="0">
              <a:lnSpc>
                <a:spcPct val="90000"/>
              </a:lnSpc>
              <a:spcBef>
                <a:spcPts val="0"/>
              </a:spcBef>
              <a:spcAft>
                <a:spcPts val="0"/>
              </a:spcAft>
              <a:buClr>
                <a:schemeClr val="lt1"/>
              </a:buClr>
              <a:buSzPts val="4800"/>
              <a:buFont typeface="Roboto Slab"/>
              <a:buNone/>
              <a:defRPr sz="4800">
                <a:solidFill>
                  <a:schemeClr val="lt1"/>
                </a:solidFill>
                <a:latin typeface="Roboto Slab"/>
                <a:ea typeface="Roboto Slab"/>
                <a:cs typeface="Roboto Slab"/>
                <a:sym typeface="Roboto Slab"/>
              </a:defRPr>
            </a:lvl5pPr>
            <a:lvl6pPr lvl="5" rtl="0">
              <a:lnSpc>
                <a:spcPct val="90000"/>
              </a:lnSpc>
              <a:spcBef>
                <a:spcPts val="0"/>
              </a:spcBef>
              <a:spcAft>
                <a:spcPts val="0"/>
              </a:spcAft>
              <a:buClr>
                <a:schemeClr val="lt1"/>
              </a:buClr>
              <a:buSzPts val="4800"/>
              <a:buFont typeface="Roboto Slab"/>
              <a:buNone/>
              <a:defRPr sz="4800">
                <a:solidFill>
                  <a:schemeClr val="lt1"/>
                </a:solidFill>
                <a:latin typeface="Roboto Slab"/>
                <a:ea typeface="Roboto Slab"/>
                <a:cs typeface="Roboto Slab"/>
                <a:sym typeface="Roboto Slab"/>
              </a:defRPr>
            </a:lvl6pPr>
            <a:lvl7pPr lvl="6" rtl="0">
              <a:lnSpc>
                <a:spcPct val="90000"/>
              </a:lnSpc>
              <a:spcBef>
                <a:spcPts val="0"/>
              </a:spcBef>
              <a:spcAft>
                <a:spcPts val="0"/>
              </a:spcAft>
              <a:buClr>
                <a:schemeClr val="lt1"/>
              </a:buClr>
              <a:buSzPts val="4800"/>
              <a:buFont typeface="Roboto Slab"/>
              <a:buNone/>
              <a:defRPr sz="4800">
                <a:solidFill>
                  <a:schemeClr val="lt1"/>
                </a:solidFill>
                <a:latin typeface="Roboto Slab"/>
                <a:ea typeface="Roboto Slab"/>
                <a:cs typeface="Roboto Slab"/>
                <a:sym typeface="Roboto Slab"/>
              </a:defRPr>
            </a:lvl7pPr>
            <a:lvl8pPr lvl="7" rtl="0">
              <a:lnSpc>
                <a:spcPct val="90000"/>
              </a:lnSpc>
              <a:spcBef>
                <a:spcPts val="0"/>
              </a:spcBef>
              <a:spcAft>
                <a:spcPts val="0"/>
              </a:spcAft>
              <a:buClr>
                <a:schemeClr val="lt1"/>
              </a:buClr>
              <a:buSzPts val="4800"/>
              <a:buFont typeface="Roboto Slab"/>
              <a:buNone/>
              <a:defRPr sz="4800">
                <a:solidFill>
                  <a:schemeClr val="lt1"/>
                </a:solidFill>
                <a:latin typeface="Roboto Slab"/>
                <a:ea typeface="Roboto Slab"/>
                <a:cs typeface="Roboto Slab"/>
                <a:sym typeface="Roboto Slab"/>
              </a:defRPr>
            </a:lvl8pPr>
            <a:lvl9pPr lvl="8" rtl="0">
              <a:lnSpc>
                <a:spcPct val="90000"/>
              </a:lnSpc>
              <a:spcBef>
                <a:spcPts val="0"/>
              </a:spcBef>
              <a:spcAft>
                <a:spcPts val="0"/>
              </a:spcAft>
              <a:buClr>
                <a:schemeClr val="lt1"/>
              </a:buClr>
              <a:buSzPts val="4800"/>
              <a:buFont typeface="Roboto Slab"/>
              <a:buNone/>
              <a:defRPr sz="4800">
                <a:solidFill>
                  <a:schemeClr val="lt1"/>
                </a:solidFill>
                <a:latin typeface="Roboto Slab"/>
                <a:ea typeface="Roboto Slab"/>
                <a:cs typeface="Roboto Slab"/>
                <a:sym typeface="Roboto Slab"/>
              </a:defRPr>
            </a:lvl9pPr>
          </a:lstStyle>
          <a:p/>
        </p:txBody>
      </p:sp>
      <p:sp>
        <p:nvSpPr>
          <p:cNvPr id="666" name="Google Shape;666;p49"/>
          <p:cNvSpPr txBox="1"/>
          <p:nvPr>
            <p:ph idx="1" type="subTitle"/>
          </p:nvPr>
        </p:nvSpPr>
        <p:spPr>
          <a:xfrm>
            <a:off x="694944" y="3255264"/>
            <a:ext cx="7528800" cy="2307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None/>
              <a:defRPr sz="1600">
                <a:solidFill>
                  <a:schemeClr val="lt1"/>
                </a:solidFill>
                <a:latin typeface="Roboto Light"/>
                <a:ea typeface="Roboto Light"/>
                <a:cs typeface="Roboto Light"/>
                <a:sym typeface="Roboto Light"/>
              </a:defRPr>
            </a:lvl1pPr>
            <a:lvl2pPr lvl="1" rtl="0">
              <a:spcBef>
                <a:spcPts val="600"/>
              </a:spcBef>
              <a:spcAft>
                <a:spcPts val="0"/>
              </a:spcAft>
              <a:buNone/>
              <a:defRPr>
                <a:solidFill>
                  <a:schemeClr val="lt1"/>
                </a:solidFill>
              </a:defRPr>
            </a:lvl2pPr>
            <a:lvl3pPr lvl="2" rtl="0">
              <a:spcBef>
                <a:spcPts val="600"/>
              </a:spcBef>
              <a:spcAft>
                <a:spcPts val="0"/>
              </a:spcAft>
              <a:buNone/>
              <a:defRPr>
                <a:solidFill>
                  <a:schemeClr val="lt1"/>
                </a:solidFill>
              </a:defRPr>
            </a:lvl3pPr>
            <a:lvl4pPr lvl="3" rtl="0">
              <a:spcBef>
                <a:spcPts val="600"/>
              </a:spcBef>
              <a:spcAft>
                <a:spcPts val="0"/>
              </a:spcAft>
              <a:buNone/>
              <a:defRPr>
                <a:solidFill>
                  <a:schemeClr val="lt1"/>
                </a:solidFill>
              </a:defRPr>
            </a:lvl4pPr>
            <a:lvl5pPr lvl="4" rtl="0">
              <a:spcBef>
                <a:spcPts val="600"/>
              </a:spcBef>
              <a:spcAft>
                <a:spcPts val="0"/>
              </a:spcAft>
              <a:buNone/>
              <a:defRPr>
                <a:solidFill>
                  <a:schemeClr val="lt1"/>
                </a:solidFill>
              </a:defRPr>
            </a:lvl5pPr>
            <a:lvl6pPr lvl="5" rtl="0">
              <a:spcBef>
                <a:spcPts val="600"/>
              </a:spcBef>
              <a:spcAft>
                <a:spcPts val="0"/>
              </a:spcAft>
              <a:buNone/>
              <a:defRPr>
                <a:solidFill>
                  <a:schemeClr val="lt1"/>
                </a:solidFill>
              </a:defRPr>
            </a:lvl6pPr>
            <a:lvl7pPr lvl="6" rtl="0">
              <a:spcBef>
                <a:spcPts val="600"/>
              </a:spcBef>
              <a:spcAft>
                <a:spcPts val="0"/>
              </a:spcAft>
              <a:buNone/>
              <a:defRPr>
                <a:solidFill>
                  <a:schemeClr val="lt1"/>
                </a:solidFill>
              </a:defRPr>
            </a:lvl7pPr>
            <a:lvl8pPr lvl="7" rtl="0">
              <a:spcBef>
                <a:spcPts val="600"/>
              </a:spcBef>
              <a:spcAft>
                <a:spcPts val="0"/>
              </a:spcAft>
              <a:buNone/>
              <a:defRPr>
                <a:solidFill>
                  <a:schemeClr val="lt1"/>
                </a:solidFill>
              </a:defRPr>
            </a:lvl8pPr>
            <a:lvl9pPr lvl="8" rtl="0">
              <a:spcBef>
                <a:spcPts val="600"/>
              </a:spcBef>
              <a:spcAft>
                <a:spcPts val="600"/>
              </a:spcAft>
              <a:buNone/>
              <a:defRPr>
                <a:solidFill>
                  <a:schemeClr val="lt1"/>
                </a:solidFill>
              </a:defRPr>
            </a:lvl9pPr>
          </a:lstStyle>
          <a:p/>
        </p:txBody>
      </p:sp>
      <p:sp>
        <p:nvSpPr>
          <p:cNvPr id="667" name="Google Shape;667;p49"/>
          <p:cNvSpPr txBox="1"/>
          <p:nvPr/>
        </p:nvSpPr>
        <p:spPr>
          <a:xfrm>
            <a:off x="4906500" y="4870500"/>
            <a:ext cx="3780300" cy="196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500">
                <a:solidFill>
                  <a:srgbClr val="FFFFFF"/>
                </a:solidFill>
                <a:latin typeface="Roboto Light"/>
                <a:ea typeface="Roboto Light"/>
                <a:cs typeface="Roboto Light"/>
                <a:sym typeface="Roboto Light"/>
              </a:rPr>
              <a:t>© 8x8, Inc. All Rights Reserved.</a:t>
            </a:r>
            <a:endParaRPr sz="500">
              <a:solidFill>
                <a:srgbClr val="FFFFFF"/>
              </a:solidFill>
              <a:latin typeface="Roboto Light"/>
              <a:ea typeface="Roboto Light"/>
              <a:cs typeface="Roboto Light"/>
              <a:sym typeface="Roboto Light"/>
            </a:endParaRPr>
          </a:p>
        </p:txBody>
      </p:sp>
      <p:grpSp>
        <p:nvGrpSpPr>
          <p:cNvPr id="668" name="Google Shape;668;p49"/>
          <p:cNvGrpSpPr/>
          <p:nvPr/>
        </p:nvGrpSpPr>
        <p:grpSpPr>
          <a:xfrm>
            <a:off x="749631" y="1049086"/>
            <a:ext cx="608219" cy="608219"/>
            <a:chOff x="1190625" y="238125"/>
            <a:chExt cx="5238750" cy="5238750"/>
          </a:xfrm>
        </p:grpSpPr>
        <p:sp>
          <p:nvSpPr>
            <p:cNvPr id="669" name="Google Shape;669;p49"/>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rgbClr val="CB22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49"/>
            <p:cNvSpPr/>
            <p:nvPr/>
          </p:nvSpPr>
          <p:spPr>
            <a:xfrm>
              <a:off x="3288550" y="2633150"/>
              <a:ext cx="1048975" cy="964100"/>
            </a:xfrm>
            <a:custGeom>
              <a:rect b="b" l="l" r="r" t="t"/>
              <a:pathLst>
                <a:path extrusionOk="0" h="38564" w="41959">
                  <a:moveTo>
                    <a:pt x="0" y="0"/>
                  </a:moveTo>
                  <a:lnTo>
                    <a:pt x="12491" y="19282"/>
                  </a:lnTo>
                  <a:lnTo>
                    <a:pt x="0" y="38563"/>
                  </a:lnTo>
                  <a:lnTo>
                    <a:pt x="15644" y="38563"/>
                  </a:lnTo>
                  <a:lnTo>
                    <a:pt x="19888" y="30560"/>
                  </a:lnTo>
                  <a:lnTo>
                    <a:pt x="20494" y="29104"/>
                  </a:lnTo>
                  <a:lnTo>
                    <a:pt x="20858" y="28256"/>
                  </a:lnTo>
                  <a:lnTo>
                    <a:pt x="20979" y="28256"/>
                  </a:lnTo>
                  <a:lnTo>
                    <a:pt x="21343" y="29104"/>
                  </a:lnTo>
                  <a:lnTo>
                    <a:pt x="22071" y="30560"/>
                  </a:lnTo>
                  <a:lnTo>
                    <a:pt x="26315" y="38563"/>
                  </a:lnTo>
                  <a:lnTo>
                    <a:pt x="41959" y="38563"/>
                  </a:lnTo>
                  <a:lnTo>
                    <a:pt x="29468" y="19282"/>
                  </a:lnTo>
                  <a:lnTo>
                    <a:pt x="41959" y="0"/>
                  </a:lnTo>
                  <a:lnTo>
                    <a:pt x="26073" y="0"/>
                  </a:lnTo>
                  <a:lnTo>
                    <a:pt x="22313" y="6912"/>
                  </a:lnTo>
                  <a:lnTo>
                    <a:pt x="21464" y="8489"/>
                  </a:lnTo>
                  <a:lnTo>
                    <a:pt x="20979" y="9217"/>
                  </a:lnTo>
                  <a:lnTo>
                    <a:pt x="20858" y="9217"/>
                  </a:lnTo>
                  <a:lnTo>
                    <a:pt x="19524" y="6912"/>
                  </a:lnTo>
                  <a:lnTo>
                    <a:pt x="1588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49"/>
            <p:cNvSpPr/>
            <p:nvPr/>
          </p:nvSpPr>
          <p:spPr>
            <a:xfrm>
              <a:off x="1966725"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802"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618" y="40261"/>
                  </a:lnTo>
                  <a:lnTo>
                    <a:pt x="26679" y="41231"/>
                  </a:lnTo>
                  <a:lnTo>
                    <a:pt x="28498" y="42322"/>
                  </a:lnTo>
                  <a:lnTo>
                    <a:pt x="30075" y="43293"/>
                  </a:lnTo>
                  <a:lnTo>
                    <a:pt x="30681" y="43899"/>
                  </a:lnTo>
                  <a:lnTo>
                    <a:pt x="31166" y="44505"/>
                  </a:lnTo>
                  <a:lnTo>
                    <a:pt x="31651" y="45112"/>
                  </a:lnTo>
                  <a:lnTo>
                    <a:pt x="32015" y="45718"/>
                  </a:lnTo>
                  <a:lnTo>
                    <a:pt x="32136" y="46324"/>
                  </a:lnTo>
                  <a:lnTo>
                    <a:pt x="32258" y="47052"/>
                  </a:lnTo>
                  <a:lnTo>
                    <a:pt x="32258"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493" y="46082"/>
                  </a:lnTo>
                  <a:lnTo>
                    <a:pt x="16493" y="44748"/>
                  </a:lnTo>
                  <a:lnTo>
                    <a:pt x="16735" y="43535"/>
                  </a:lnTo>
                  <a:lnTo>
                    <a:pt x="17099" y="42444"/>
                  </a:lnTo>
                  <a:lnTo>
                    <a:pt x="17584" y="41352"/>
                  </a:lnTo>
                  <a:lnTo>
                    <a:pt x="18191" y="40382"/>
                  </a:lnTo>
                  <a:lnTo>
                    <a:pt x="18676" y="39533"/>
                  </a:lnTo>
                  <a:lnTo>
                    <a:pt x="19888" y="38078"/>
                  </a:lnTo>
                  <a:close/>
                  <a:moveTo>
                    <a:pt x="25224" y="0"/>
                  </a:moveTo>
                  <a:lnTo>
                    <a:pt x="22435" y="121"/>
                  </a:lnTo>
                  <a:lnTo>
                    <a:pt x="19767" y="485"/>
                  </a:lnTo>
                  <a:lnTo>
                    <a:pt x="17463" y="970"/>
                  </a:lnTo>
                  <a:lnTo>
                    <a:pt x="15280" y="1577"/>
                  </a:lnTo>
                  <a:lnTo>
                    <a:pt x="13219" y="2425"/>
                  </a:lnTo>
                  <a:lnTo>
                    <a:pt x="11400"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4" y="24617"/>
                  </a:lnTo>
                  <a:lnTo>
                    <a:pt x="4851" y="26194"/>
                  </a:lnTo>
                  <a:lnTo>
                    <a:pt x="5700" y="27649"/>
                  </a:lnTo>
                  <a:lnTo>
                    <a:pt x="6670" y="29104"/>
                  </a:lnTo>
                  <a:lnTo>
                    <a:pt x="7883" y="30317"/>
                  </a:lnTo>
                  <a:lnTo>
                    <a:pt x="9096" y="31530"/>
                  </a:lnTo>
                  <a:lnTo>
                    <a:pt x="8125" y="32257"/>
                  </a:lnTo>
                  <a:lnTo>
                    <a:pt x="6791" y="33470"/>
                  </a:lnTo>
                  <a:lnTo>
                    <a:pt x="5336" y="35046"/>
                  </a:lnTo>
                  <a:lnTo>
                    <a:pt x="3760" y="36865"/>
                  </a:lnTo>
                  <a:lnTo>
                    <a:pt x="3032" y="37957"/>
                  </a:lnTo>
                  <a:lnTo>
                    <a:pt x="2305" y="39170"/>
                  </a:lnTo>
                  <a:lnTo>
                    <a:pt x="1698" y="40382"/>
                  </a:lnTo>
                  <a:lnTo>
                    <a:pt x="1092" y="41595"/>
                  </a:lnTo>
                  <a:lnTo>
                    <a:pt x="728" y="43050"/>
                  </a:lnTo>
                  <a:lnTo>
                    <a:pt x="364"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2" y="62938"/>
                  </a:lnTo>
                  <a:lnTo>
                    <a:pt x="9581"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30" y="65242"/>
                  </a:lnTo>
                  <a:lnTo>
                    <a:pt x="39170" y="64151"/>
                  </a:lnTo>
                  <a:lnTo>
                    <a:pt x="40989" y="62938"/>
                  </a:lnTo>
                  <a:lnTo>
                    <a:pt x="42565" y="61604"/>
                  </a:lnTo>
                  <a:lnTo>
                    <a:pt x="44021" y="60149"/>
                  </a:lnTo>
                  <a:lnTo>
                    <a:pt x="45233" y="58572"/>
                  </a:lnTo>
                  <a:lnTo>
                    <a:pt x="46325" y="56875"/>
                  </a:lnTo>
                  <a:lnTo>
                    <a:pt x="47173" y="55177"/>
                  </a:lnTo>
                  <a:lnTo>
                    <a:pt x="47780" y="53479"/>
                  </a:lnTo>
                  <a:lnTo>
                    <a:pt x="48265" y="51539"/>
                  </a:lnTo>
                  <a:lnTo>
                    <a:pt x="48629" y="49720"/>
                  </a:lnTo>
                  <a:lnTo>
                    <a:pt x="48629" y="47901"/>
                  </a:lnTo>
                  <a:lnTo>
                    <a:pt x="48629" y="46688"/>
                  </a:lnTo>
                  <a:lnTo>
                    <a:pt x="48507" y="45475"/>
                  </a:lnTo>
                  <a:lnTo>
                    <a:pt x="48386" y="44384"/>
                  </a:lnTo>
                  <a:lnTo>
                    <a:pt x="48144" y="43293"/>
                  </a:lnTo>
                  <a:lnTo>
                    <a:pt x="47780" y="42322"/>
                  </a:lnTo>
                  <a:lnTo>
                    <a:pt x="47416" y="41352"/>
                  </a:lnTo>
                  <a:lnTo>
                    <a:pt x="46446" y="39533"/>
                  </a:lnTo>
                  <a:lnTo>
                    <a:pt x="45354" y="37957"/>
                  </a:lnTo>
                  <a:lnTo>
                    <a:pt x="44021"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5" y="12733"/>
                  </a:lnTo>
                  <a:lnTo>
                    <a:pt x="45597" y="10914"/>
                  </a:lnTo>
                  <a:lnTo>
                    <a:pt x="44748" y="9216"/>
                  </a:lnTo>
                  <a:lnTo>
                    <a:pt x="43535" y="7640"/>
                  </a:lnTo>
                  <a:lnTo>
                    <a:pt x="42323" y="6185"/>
                  </a:lnTo>
                  <a:lnTo>
                    <a:pt x="40868" y="4972"/>
                  </a:lnTo>
                  <a:lnTo>
                    <a:pt x="39291" y="3759"/>
                  </a:lnTo>
                  <a:lnTo>
                    <a:pt x="37593" y="2789"/>
                  </a:lnTo>
                  <a:lnTo>
                    <a:pt x="35774" y="1940"/>
                  </a:lnTo>
                  <a:lnTo>
                    <a:pt x="33834" y="1213"/>
                  </a:lnTo>
                  <a:lnTo>
                    <a:pt x="31772" y="728"/>
                  </a:lnTo>
                  <a:lnTo>
                    <a:pt x="29590" y="364"/>
                  </a:lnTo>
                  <a:lnTo>
                    <a:pt x="27407" y="121"/>
                  </a:lnTo>
                  <a:lnTo>
                    <a:pt x="2522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49"/>
            <p:cNvSpPr/>
            <p:nvPr/>
          </p:nvSpPr>
          <p:spPr>
            <a:xfrm>
              <a:off x="4437550"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681"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496" y="40261"/>
                  </a:lnTo>
                  <a:lnTo>
                    <a:pt x="26679" y="41231"/>
                  </a:lnTo>
                  <a:lnTo>
                    <a:pt x="28498" y="42322"/>
                  </a:lnTo>
                  <a:lnTo>
                    <a:pt x="30075" y="43293"/>
                  </a:lnTo>
                  <a:lnTo>
                    <a:pt x="30681" y="43899"/>
                  </a:lnTo>
                  <a:lnTo>
                    <a:pt x="31166" y="44505"/>
                  </a:lnTo>
                  <a:lnTo>
                    <a:pt x="31651" y="45112"/>
                  </a:lnTo>
                  <a:lnTo>
                    <a:pt x="32015" y="45718"/>
                  </a:lnTo>
                  <a:lnTo>
                    <a:pt x="32136" y="46324"/>
                  </a:lnTo>
                  <a:lnTo>
                    <a:pt x="32257" y="47052"/>
                  </a:lnTo>
                  <a:lnTo>
                    <a:pt x="32136"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371" y="46082"/>
                  </a:lnTo>
                  <a:lnTo>
                    <a:pt x="16493" y="44748"/>
                  </a:lnTo>
                  <a:lnTo>
                    <a:pt x="16735" y="43535"/>
                  </a:lnTo>
                  <a:lnTo>
                    <a:pt x="17099" y="42444"/>
                  </a:lnTo>
                  <a:lnTo>
                    <a:pt x="17584" y="41352"/>
                  </a:lnTo>
                  <a:lnTo>
                    <a:pt x="18190" y="40382"/>
                  </a:lnTo>
                  <a:lnTo>
                    <a:pt x="18676" y="39533"/>
                  </a:lnTo>
                  <a:lnTo>
                    <a:pt x="19888" y="38078"/>
                  </a:lnTo>
                  <a:close/>
                  <a:moveTo>
                    <a:pt x="25103" y="0"/>
                  </a:moveTo>
                  <a:lnTo>
                    <a:pt x="22435" y="121"/>
                  </a:lnTo>
                  <a:lnTo>
                    <a:pt x="19767" y="485"/>
                  </a:lnTo>
                  <a:lnTo>
                    <a:pt x="17463" y="970"/>
                  </a:lnTo>
                  <a:lnTo>
                    <a:pt x="15280" y="1577"/>
                  </a:lnTo>
                  <a:lnTo>
                    <a:pt x="13218" y="2425"/>
                  </a:lnTo>
                  <a:lnTo>
                    <a:pt x="11399"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3" y="24617"/>
                  </a:lnTo>
                  <a:lnTo>
                    <a:pt x="4851" y="26194"/>
                  </a:lnTo>
                  <a:lnTo>
                    <a:pt x="5700" y="27649"/>
                  </a:lnTo>
                  <a:lnTo>
                    <a:pt x="6670" y="29104"/>
                  </a:lnTo>
                  <a:lnTo>
                    <a:pt x="7883" y="30317"/>
                  </a:lnTo>
                  <a:lnTo>
                    <a:pt x="9095" y="31530"/>
                  </a:lnTo>
                  <a:lnTo>
                    <a:pt x="8125" y="32257"/>
                  </a:lnTo>
                  <a:lnTo>
                    <a:pt x="6791" y="33470"/>
                  </a:lnTo>
                  <a:lnTo>
                    <a:pt x="5336" y="35046"/>
                  </a:lnTo>
                  <a:lnTo>
                    <a:pt x="3760" y="36865"/>
                  </a:lnTo>
                  <a:lnTo>
                    <a:pt x="3032" y="37957"/>
                  </a:lnTo>
                  <a:lnTo>
                    <a:pt x="2304" y="39170"/>
                  </a:lnTo>
                  <a:lnTo>
                    <a:pt x="1698" y="40382"/>
                  </a:lnTo>
                  <a:lnTo>
                    <a:pt x="1092" y="41595"/>
                  </a:lnTo>
                  <a:lnTo>
                    <a:pt x="607" y="43050"/>
                  </a:lnTo>
                  <a:lnTo>
                    <a:pt x="243"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1" y="62938"/>
                  </a:lnTo>
                  <a:lnTo>
                    <a:pt x="9580"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29" y="65242"/>
                  </a:lnTo>
                  <a:lnTo>
                    <a:pt x="39170" y="64151"/>
                  </a:lnTo>
                  <a:lnTo>
                    <a:pt x="40989" y="62938"/>
                  </a:lnTo>
                  <a:lnTo>
                    <a:pt x="42565" y="61604"/>
                  </a:lnTo>
                  <a:lnTo>
                    <a:pt x="44020" y="60149"/>
                  </a:lnTo>
                  <a:lnTo>
                    <a:pt x="45233" y="58572"/>
                  </a:lnTo>
                  <a:lnTo>
                    <a:pt x="46324" y="56875"/>
                  </a:lnTo>
                  <a:lnTo>
                    <a:pt x="47173" y="55177"/>
                  </a:lnTo>
                  <a:lnTo>
                    <a:pt x="47780" y="53479"/>
                  </a:lnTo>
                  <a:lnTo>
                    <a:pt x="48265" y="51539"/>
                  </a:lnTo>
                  <a:lnTo>
                    <a:pt x="48629" y="49720"/>
                  </a:lnTo>
                  <a:lnTo>
                    <a:pt x="48629" y="47901"/>
                  </a:lnTo>
                  <a:lnTo>
                    <a:pt x="48629" y="46688"/>
                  </a:lnTo>
                  <a:lnTo>
                    <a:pt x="48507" y="45475"/>
                  </a:lnTo>
                  <a:lnTo>
                    <a:pt x="48386" y="44384"/>
                  </a:lnTo>
                  <a:lnTo>
                    <a:pt x="48022" y="43293"/>
                  </a:lnTo>
                  <a:lnTo>
                    <a:pt x="47780" y="42322"/>
                  </a:lnTo>
                  <a:lnTo>
                    <a:pt x="47416" y="41352"/>
                  </a:lnTo>
                  <a:lnTo>
                    <a:pt x="46446" y="39533"/>
                  </a:lnTo>
                  <a:lnTo>
                    <a:pt x="45354" y="37957"/>
                  </a:lnTo>
                  <a:lnTo>
                    <a:pt x="44020"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4" y="12733"/>
                  </a:lnTo>
                  <a:lnTo>
                    <a:pt x="45597" y="10914"/>
                  </a:lnTo>
                  <a:lnTo>
                    <a:pt x="44627" y="9216"/>
                  </a:lnTo>
                  <a:lnTo>
                    <a:pt x="43535" y="7640"/>
                  </a:lnTo>
                  <a:lnTo>
                    <a:pt x="42323" y="6185"/>
                  </a:lnTo>
                  <a:lnTo>
                    <a:pt x="40867" y="4972"/>
                  </a:lnTo>
                  <a:lnTo>
                    <a:pt x="39291" y="3759"/>
                  </a:lnTo>
                  <a:lnTo>
                    <a:pt x="37593" y="2789"/>
                  </a:lnTo>
                  <a:lnTo>
                    <a:pt x="35774" y="1940"/>
                  </a:lnTo>
                  <a:lnTo>
                    <a:pt x="33834" y="1213"/>
                  </a:lnTo>
                  <a:lnTo>
                    <a:pt x="31772" y="728"/>
                  </a:lnTo>
                  <a:lnTo>
                    <a:pt x="29590" y="364"/>
                  </a:lnTo>
                  <a:lnTo>
                    <a:pt x="27407" y="121"/>
                  </a:lnTo>
                  <a:lnTo>
                    <a:pt x="2510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Cover Slide 6: Open Brand" showMasterSp="0">
  <p:cSld name="Cover Slide Option 1_1_1_1_2_1_1_1_2">
    <p:bg>
      <p:bgPr>
        <a:noFill/>
      </p:bgPr>
    </p:bg>
    <p:spTree>
      <p:nvGrpSpPr>
        <p:cNvPr id="673" name="Shape 673"/>
        <p:cNvGrpSpPr/>
        <p:nvPr/>
      </p:nvGrpSpPr>
      <p:grpSpPr>
        <a:xfrm>
          <a:off x="0" y="0"/>
          <a:ext cx="0" cy="0"/>
          <a:chOff x="0" y="0"/>
          <a:chExt cx="0" cy="0"/>
        </a:xfrm>
      </p:grpSpPr>
      <p:pic>
        <p:nvPicPr>
          <p:cNvPr id="674" name="Google Shape;674;p50"/>
          <p:cNvPicPr preferRelativeResize="0"/>
          <p:nvPr/>
        </p:nvPicPr>
        <p:blipFill rotWithShape="1">
          <a:blip r:embed="rId2">
            <a:alphaModFix/>
          </a:blip>
          <a:srcRect b="22945" l="17600" r="0" t="7523"/>
          <a:stretch/>
        </p:blipFill>
        <p:spPr>
          <a:xfrm>
            <a:off x="75" y="0"/>
            <a:ext cx="9144000" cy="5143500"/>
          </a:xfrm>
          <a:prstGeom prst="rect">
            <a:avLst/>
          </a:prstGeom>
          <a:noFill/>
          <a:ln>
            <a:noFill/>
          </a:ln>
        </p:spPr>
      </p:pic>
      <p:grpSp>
        <p:nvGrpSpPr>
          <p:cNvPr id="675" name="Google Shape;675;p50"/>
          <p:cNvGrpSpPr/>
          <p:nvPr/>
        </p:nvGrpSpPr>
        <p:grpSpPr>
          <a:xfrm>
            <a:off x="2346320" y="342891"/>
            <a:ext cx="4451366" cy="4451366"/>
            <a:chOff x="1190625" y="238125"/>
            <a:chExt cx="5238750" cy="5238750"/>
          </a:xfrm>
        </p:grpSpPr>
        <p:sp>
          <p:nvSpPr>
            <p:cNvPr id="676" name="Google Shape;676;p50"/>
            <p:cNvSpPr/>
            <p:nvPr/>
          </p:nvSpPr>
          <p:spPr>
            <a:xfrm>
              <a:off x="1190625" y="238125"/>
              <a:ext cx="5238750" cy="5238750"/>
            </a:xfrm>
            <a:custGeom>
              <a:rect b="b" l="l" r="r" t="t"/>
              <a:pathLst>
                <a:path extrusionOk="0" h="209550" w="209550">
                  <a:moveTo>
                    <a:pt x="104775" y="17553"/>
                  </a:moveTo>
                  <a:lnTo>
                    <a:pt x="107049" y="17644"/>
                  </a:lnTo>
                  <a:lnTo>
                    <a:pt x="109323" y="17735"/>
                  </a:lnTo>
                  <a:lnTo>
                    <a:pt x="111505" y="17826"/>
                  </a:lnTo>
                  <a:lnTo>
                    <a:pt x="113688" y="18008"/>
                  </a:lnTo>
                  <a:lnTo>
                    <a:pt x="115871" y="18281"/>
                  </a:lnTo>
                  <a:lnTo>
                    <a:pt x="118054" y="18554"/>
                  </a:lnTo>
                  <a:lnTo>
                    <a:pt x="120237" y="18918"/>
                  </a:lnTo>
                  <a:lnTo>
                    <a:pt x="122328" y="19372"/>
                  </a:lnTo>
                  <a:lnTo>
                    <a:pt x="126603" y="20282"/>
                  </a:lnTo>
                  <a:lnTo>
                    <a:pt x="130696" y="21464"/>
                  </a:lnTo>
                  <a:lnTo>
                    <a:pt x="134789" y="22829"/>
                  </a:lnTo>
                  <a:lnTo>
                    <a:pt x="138700" y="24466"/>
                  </a:lnTo>
                  <a:lnTo>
                    <a:pt x="142610" y="26194"/>
                  </a:lnTo>
                  <a:lnTo>
                    <a:pt x="146339" y="28104"/>
                  </a:lnTo>
                  <a:lnTo>
                    <a:pt x="149977" y="30196"/>
                  </a:lnTo>
                  <a:lnTo>
                    <a:pt x="153524" y="32469"/>
                  </a:lnTo>
                  <a:lnTo>
                    <a:pt x="156981" y="34925"/>
                  </a:lnTo>
                  <a:lnTo>
                    <a:pt x="160255" y="37472"/>
                  </a:lnTo>
                  <a:lnTo>
                    <a:pt x="163438" y="40200"/>
                  </a:lnTo>
                  <a:lnTo>
                    <a:pt x="166439" y="43111"/>
                  </a:lnTo>
                  <a:lnTo>
                    <a:pt x="169350" y="46112"/>
                  </a:lnTo>
                  <a:lnTo>
                    <a:pt x="172078" y="49295"/>
                  </a:lnTo>
                  <a:lnTo>
                    <a:pt x="174716" y="52660"/>
                  </a:lnTo>
                  <a:lnTo>
                    <a:pt x="177081" y="56026"/>
                  </a:lnTo>
                  <a:lnTo>
                    <a:pt x="179354" y="59573"/>
                  </a:lnTo>
                  <a:lnTo>
                    <a:pt x="181446" y="63211"/>
                  </a:lnTo>
                  <a:lnTo>
                    <a:pt x="183447" y="67031"/>
                  </a:lnTo>
                  <a:lnTo>
                    <a:pt x="185175" y="70850"/>
                  </a:lnTo>
                  <a:lnTo>
                    <a:pt x="186721" y="74852"/>
                  </a:lnTo>
                  <a:lnTo>
                    <a:pt x="188086" y="78854"/>
                  </a:lnTo>
                  <a:lnTo>
                    <a:pt x="189268" y="83038"/>
                  </a:lnTo>
                  <a:lnTo>
                    <a:pt x="190268" y="87222"/>
                  </a:lnTo>
                  <a:lnTo>
                    <a:pt x="190632" y="89404"/>
                  </a:lnTo>
                  <a:lnTo>
                    <a:pt x="190996" y="91496"/>
                  </a:lnTo>
                  <a:lnTo>
                    <a:pt x="191360" y="93679"/>
                  </a:lnTo>
                  <a:lnTo>
                    <a:pt x="191542" y="95862"/>
                  </a:lnTo>
                  <a:lnTo>
                    <a:pt x="191724" y="98136"/>
                  </a:lnTo>
                  <a:lnTo>
                    <a:pt x="191906" y="100318"/>
                  </a:lnTo>
                  <a:lnTo>
                    <a:pt x="191997" y="102592"/>
                  </a:lnTo>
                  <a:lnTo>
                    <a:pt x="191997" y="104775"/>
                  </a:lnTo>
                  <a:lnTo>
                    <a:pt x="191997" y="107049"/>
                  </a:lnTo>
                  <a:lnTo>
                    <a:pt x="191906" y="109323"/>
                  </a:lnTo>
                  <a:lnTo>
                    <a:pt x="191724" y="111505"/>
                  </a:lnTo>
                  <a:lnTo>
                    <a:pt x="191542" y="113688"/>
                  </a:lnTo>
                  <a:lnTo>
                    <a:pt x="191360" y="115871"/>
                  </a:lnTo>
                  <a:lnTo>
                    <a:pt x="190996" y="118054"/>
                  </a:lnTo>
                  <a:lnTo>
                    <a:pt x="190632" y="120237"/>
                  </a:lnTo>
                  <a:lnTo>
                    <a:pt x="190268" y="122419"/>
                  </a:lnTo>
                  <a:lnTo>
                    <a:pt x="189268" y="126603"/>
                  </a:lnTo>
                  <a:lnTo>
                    <a:pt x="188086" y="130787"/>
                  </a:lnTo>
                  <a:lnTo>
                    <a:pt x="186721" y="134789"/>
                  </a:lnTo>
                  <a:lnTo>
                    <a:pt x="185175" y="138791"/>
                  </a:lnTo>
                  <a:lnTo>
                    <a:pt x="183447" y="142610"/>
                  </a:lnTo>
                  <a:lnTo>
                    <a:pt x="181446" y="146339"/>
                  </a:lnTo>
                  <a:lnTo>
                    <a:pt x="179354" y="150068"/>
                  </a:lnTo>
                  <a:lnTo>
                    <a:pt x="177081" y="153615"/>
                  </a:lnTo>
                  <a:lnTo>
                    <a:pt x="174716" y="156981"/>
                  </a:lnTo>
                  <a:lnTo>
                    <a:pt x="172078" y="160255"/>
                  </a:lnTo>
                  <a:lnTo>
                    <a:pt x="169350" y="163438"/>
                  </a:lnTo>
                  <a:lnTo>
                    <a:pt x="166439" y="166439"/>
                  </a:lnTo>
                  <a:lnTo>
                    <a:pt x="163438" y="169350"/>
                  </a:lnTo>
                  <a:lnTo>
                    <a:pt x="160255" y="172078"/>
                  </a:lnTo>
                  <a:lnTo>
                    <a:pt x="156981" y="174716"/>
                  </a:lnTo>
                  <a:lnTo>
                    <a:pt x="153524" y="177172"/>
                  </a:lnTo>
                  <a:lnTo>
                    <a:pt x="149977" y="179445"/>
                  </a:lnTo>
                  <a:lnTo>
                    <a:pt x="146339" y="181537"/>
                  </a:lnTo>
                  <a:lnTo>
                    <a:pt x="142610" y="183447"/>
                  </a:lnTo>
                  <a:lnTo>
                    <a:pt x="138700" y="185175"/>
                  </a:lnTo>
                  <a:lnTo>
                    <a:pt x="134789" y="186721"/>
                  </a:lnTo>
                  <a:lnTo>
                    <a:pt x="130696" y="188086"/>
                  </a:lnTo>
                  <a:lnTo>
                    <a:pt x="126603" y="189268"/>
                  </a:lnTo>
                  <a:lnTo>
                    <a:pt x="122328" y="190268"/>
                  </a:lnTo>
                  <a:lnTo>
                    <a:pt x="120237" y="190632"/>
                  </a:lnTo>
                  <a:lnTo>
                    <a:pt x="118054" y="190996"/>
                  </a:lnTo>
                  <a:lnTo>
                    <a:pt x="115871" y="191360"/>
                  </a:lnTo>
                  <a:lnTo>
                    <a:pt x="113688" y="191542"/>
                  </a:lnTo>
                  <a:lnTo>
                    <a:pt x="111505" y="191815"/>
                  </a:lnTo>
                  <a:lnTo>
                    <a:pt x="109323" y="191906"/>
                  </a:lnTo>
                  <a:lnTo>
                    <a:pt x="107049" y="191997"/>
                  </a:lnTo>
                  <a:lnTo>
                    <a:pt x="102501" y="191997"/>
                  </a:lnTo>
                  <a:lnTo>
                    <a:pt x="100318" y="191906"/>
                  </a:lnTo>
                  <a:lnTo>
                    <a:pt x="98045" y="191815"/>
                  </a:lnTo>
                  <a:lnTo>
                    <a:pt x="95862" y="191542"/>
                  </a:lnTo>
                  <a:lnTo>
                    <a:pt x="93679" y="191360"/>
                  </a:lnTo>
                  <a:lnTo>
                    <a:pt x="91496" y="190996"/>
                  </a:lnTo>
                  <a:lnTo>
                    <a:pt x="89313" y="190632"/>
                  </a:lnTo>
                  <a:lnTo>
                    <a:pt x="87222" y="190268"/>
                  </a:lnTo>
                  <a:lnTo>
                    <a:pt x="83038" y="189268"/>
                  </a:lnTo>
                  <a:lnTo>
                    <a:pt x="78854" y="188086"/>
                  </a:lnTo>
                  <a:lnTo>
                    <a:pt x="74761" y="186721"/>
                  </a:lnTo>
                  <a:lnTo>
                    <a:pt x="70850" y="185175"/>
                  </a:lnTo>
                  <a:lnTo>
                    <a:pt x="66940" y="183447"/>
                  </a:lnTo>
                  <a:lnTo>
                    <a:pt x="63211" y="181537"/>
                  </a:lnTo>
                  <a:lnTo>
                    <a:pt x="59573" y="179445"/>
                  </a:lnTo>
                  <a:lnTo>
                    <a:pt x="56026" y="177172"/>
                  </a:lnTo>
                  <a:lnTo>
                    <a:pt x="52569" y="174716"/>
                  </a:lnTo>
                  <a:lnTo>
                    <a:pt x="49295" y="172078"/>
                  </a:lnTo>
                  <a:lnTo>
                    <a:pt x="46112" y="169350"/>
                  </a:lnTo>
                  <a:lnTo>
                    <a:pt x="43111" y="166439"/>
                  </a:lnTo>
                  <a:lnTo>
                    <a:pt x="40200" y="163438"/>
                  </a:lnTo>
                  <a:lnTo>
                    <a:pt x="37472" y="160255"/>
                  </a:lnTo>
                  <a:lnTo>
                    <a:pt x="34925" y="156981"/>
                  </a:lnTo>
                  <a:lnTo>
                    <a:pt x="32469" y="153615"/>
                  </a:lnTo>
                  <a:lnTo>
                    <a:pt x="30196" y="150068"/>
                  </a:lnTo>
                  <a:lnTo>
                    <a:pt x="28104" y="146339"/>
                  </a:lnTo>
                  <a:lnTo>
                    <a:pt x="26194" y="142610"/>
                  </a:lnTo>
                  <a:lnTo>
                    <a:pt x="24466" y="138791"/>
                  </a:lnTo>
                  <a:lnTo>
                    <a:pt x="22829" y="134789"/>
                  </a:lnTo>
                  <a:lnTo>
                    <a:pt x="21464" y="130787"/>
                  </a:lnTo>
                  <a:lnTo>
                    <a:pt x="20282" y="126603"/>
                  </a:lnTo>
                  <a:lnTo>
                    <a:pt x="19372" y="122419"/>
                  </a:lnTo>
                  <a:lnTo>
                    <a:pt x="18918" y="120237"/>
                  </a:lnTo>
                  <a:lnTo>
                    <a:pt x="18554" y="118054"/>
                  </a:lnTo>
                  <a:lnTo>
                    <a:pt x="18281" y="115871"/>
                  </a:lnTo>
                  <a:lnTo>
                    <a:pt x="18008" y="113688"/>
                  </a:lnTo>
                  <a:lnTo>
                    <a:pt x="17826" y="111505"/>
                  </a:lnTo>
                  <a:lnTo>
                    <a:pt x="17644" y="109323"/>
                  </a:lnTo>
                  <a:lnTo>
                    <a:pt x="17553" y="107049"/>
                  </a:lnTo>
                  <a:lnTo>
                    <a:pt x="17553" y="104775"/>
                  </a:lnTo>
                  <a:lnTo>
                    <a:pt x="17553" y="102592"/>
                  </a:lnTo>
                  <a:lnTo>
                    <a:pt x="17644" y="100318"/>
                  </a:lnTo>
                  <a:lnTo>
                    <a:pt x="17826" y="98136"/>
                  </a:lnTo>
                  <a:lnTo>
                    <a:pt x="18008" y="95862"/>
                  </a:lnTo>
                  <a:lnTo>
                    <a:pt x="18281" y="93679"/>
                  </a:lnTo>
                  <a:lnTo>
                    <a:pt x="18554" y="91496"/>
                  </a:lnTo>
                  <a:lnTo>
                    <a:pt x="18918" y="89404"/>
                  </a:lnTo>
                  <a:lnTo>
                    <a:pt x="19372" y="87222"/>
                  </a:lnTo>
                  <a:lnTo>
                    <a:pt x="20282" y="83038"/>
                  </a:lnTo>
                  <a:lnTo>
                    <a:pt x="21464" y="78854"/>
                  </a:lnTo>
                  <a:lnTo>
                    <a:pt x="22829" y="74852"/>
                  </a:lnTo>
                  <a:lnTo>
                    <a:pt x="24466" y="70850"/>
                  </a:lnTo>
                  <a:lnTo>
                    <a:pt x="26194" y="67031"/>
                  </a:lnTo>
                  <a:lnTo>
                    <a:pt x="28104" y="63211"/>
                  </a:lnTo>
                  <a:lnTo>
                    <a:pt x="30196" y="59573"/>
                  </a:lnTo>
                  <a:lnTo>
                    <a:pt x="32469" y="56026"/>
                  </a:lnTo>
                  <a:lnTo>
                    <a:pt x="34925" y="52660"/>
                  </a:lnTo>
                  <a:lnTo>
                    <a:pt x="37472" y="49295"/>
                  </a:lnTo>
                  <a:lnTo>
                    <a:pt x="40200" y="46112"/>
                  </a:lnTo>
                  <a:lnTo>
                    <a:pt x="43111" y="43111"/>
                  </a:lnTo>
                  <a:lnTo>
                    <a:pt x="46112" y="40200"/>
                  </a:lnTo>
                  <a:lnTo>
                    <a:pt x="49295" y="37472"/>
                  </a:lnTo>
                  <a:lnTo>
                    <a:pt x="52569" y="34925"/>
                  </a:lnTo>
                  <a:lnTo>
                    <a:pt x="56026" y="32469"/>
                  </a:lnTo>
                  <a:lnTo>
                    <a:pt x="59573" y="30196"/>
                  </a:lnTo>
                  <a:lnTo>
                    <a:pt x="63211" y="28104"/>
                  </a:lnTo>
                  <a:lnTo>
                    <a:pt x="66940" y="26194"/>
                  </a:lnTo>
                  <a:lnTo>
                    <a:pt x="70850" y="24466"/>
                  </a:lnTo>
                  <a:lnTo>
                    <a:pt x="74761" y="22829"/>
                  </a:lnTo>
                  <a:lnTo>
                    <a:pt x="78854" y="21464"/>
                  </a:lnTo>
                  <a:lnTo>
                    <a:pt x="83038" y="20282"/>
                  </a:lnTo>
                  <a:lnTo>
                    <a:pt x="87222" y="19372"/>
                  </a:lnTo>
                  <a:lnTo>
                    <a:pt x="89313" y="18918"/>
                  </a:lnTo>
                  <a:lnTo>
                    <a:pt x="91496" y="18554"/>
                  </a:lnTo>
                  <a:lnTo>
                    <a:pt x="93679" y="18281"/>
                  </a:lnTo>
                  <a:lnTo>
                    <a:pt x="95862" y="18008"/>
                  </a:lnTo>
                  <a:lnTo>
                    <a:pt x="98045" y="17826"/>
                  </a:lnTo>
                  <a:lnTo>
                    <a:pt x="100318" y="17735"/>
                  </a:lnTo>
                  <a:lnTo>
                    <a:pt x="102501" y="17644"/>
                  </a:lnTo>
                  <a:lnTo>
                    <a:pt x="104775" y="17553"/>
                  </a:lnTo>
                  <a:close/>
                  <a:moveTo>
                    <a:pt x="104775" y="0"/>
                  </a:moveTo>
                  <a:lnTo>
                    <a:pt x="102046" y="91"/>
                  </a:lnTo>
                  <a:lnTo>
                    <a:pt x="99409" y="182"/>
                  </a:lnTo>
                  <a:lnTo>
                    <a:pt x="96771" y="364"/>
                  </a:lnTo>
                  <a:lnTo>
                    <a:pt x="94043" y="546"/>
                  </a:lnTo>
                  <a:lnTo>
                    <a:pt x="91405" y="910"/>
                  </a:lnTo>
                  <a:lnTo>
                    <a:pt x="88859" y="1273"/>
                  </a:lnTo>
                  <a:lnTo>
                    <a:pt x="86221" y="1637"/>
                  </a:lnTo>
                  <a:lnTo>
                    <a:pt x="83674" y="2183"/>
                  </a:lnTo>
                  <a:lnTo>
                    <a:pt x="81128" y="2729"/>
                  </a:lnTo>
                  <a:lnTo>
                    <a:pt x="78581" y="3365"/>
                  </a:lnTo>
                  <a:lnTo>
                    <a:pt x="76126" y="4002"/>
                  </a:lnTo>
                  <a:lnTo>
                    <a:pt x="73670" y="4729"/>
                  </a:lnTo>
                  <a:lnTo>
                    <a:pt x="71214" y="5548"/>
                  </a:lnTo>
                  <a:lnTo>
                    <a:pt x="68759" y="6367"/>
                  </a:lnTo>
                  <a:lnTo>
                    <a:pt x="66394" y="7276"/>
                  </a:lnTo>
                  <a:lnTo>
                    <a:pt x="64029" y="8276"/>
                  </a:lnTo>
                  <a:lnTo>
                    <a:pt x="61664" y="9277"/>
                  </a:lnTo>
                  <a:lnTo>
                    <a:pt x="59391" y="10368"/>
                  </a:lnTo>
                  <a:lnTo>
                    <a:pt x="57117" y="11460"/>
                  </a:lnTo>
                  <a:lnTo>
                    <a:pt x="54843" y="12642"/>
                  </a:lnTo>
                  <a:lnTo>
                    <a:pt x="52660" y="13915"/>
                  </a:lnTo>
                  <a:lnTo>
                    <a:pt x="50478" y="15189"/>
                  </a:lnTo>
                  <a:lnTo>
                    <a:pt x="48295" y="16553"/>
                  </a:lnTo>
                  <a:lnTo>
                    <a:pt x="46203" y="17917"/>
                  </a:lnTo>
                  <a:lnTo>
                    <a:pt x="44111" y="19372"/>
                  </a:lnTo>
                  <a:lnTo>
                    <a:pt x="42110" y="20828"/>
                  </a:lnTo>
                  <a:lnTo>
                    <a:pt x="40109" y="22374"/>
                  </a:lnTo>
                  <a:lnTo>
                    <a:pt x="38108" y="23920"/>
                  </a:lnTo>
                  <a:lnTo>
                    <a:pt x="36198" y="25557"/>
                  </a:lnTo>
                  <a:lnTo>
                    <a:pt x="34379" y="27285"/>
                  </a:lnTo>
                  <a:lnTo>
                    <a:pt x="32469" y="28922"/>
                  </a:lnTo>
                  <a:lnTo>
                    <a:pt x="30741" y="30741"/>
                  </a:lnTo>
                  <a:lnTo>
                    <a:pt x="28922" y="32560"/>
                  </a:lnTo>
                  <a:lnTo>
                    <a:pt x="27194" y="34379"/>
                  </a:lnTo>
                  <a:lnTo>
                    <a:pt x="25557" y="36198"/>
                  </a:lnTo>
                  <a:lnTo>
                    <a:pt x="23920" y="38199"/>
                  </a:lnTo>
                  <a:lnTo>
                    <a:pt x="22374" y="40109"/>
                  </a:lnTo>
                  <a:lnTo>
                    <a:pt x="20828" y="42110"/>
                  </a:lnTo>
                  <a:lnTo>
                    <a:pt x="19372" y="44111"/>
                  </a:lnTo>
                  <a:lnTo>
                    <a:pt x="17917" y="46203"/>
                  </a:lnTo>
                  <a:lnTo>
                    <a:pt x="16553" y="48295"/>
                  </a:lnTo>
                  <a:lnTo>
                    <a:pt x="15189" y="50478"/>
                  </a:lnTo>
                  <a:lnTo>
                    <a:pt x="13915" y="52660"/>
                  </a:lnTo>
                  <a:lnTo>
                    <a:pt x="12642" y="54843"/>
                  </a:lnTo>
                  <a:lnTo>
                    <a:pt x="11460" y="57117"/>
                  </a:lnTo>
                  <a:lnTo>
                    <a:pt x="10368" y="59391"/>
                  </a:lnTo>
                  <a:lnTo>
                    <a:pt x="9277" y="61664"/>
                  </a:lnTo>
                  <a:lnTo>
                    <a:pt x="8276" y="64029"/>
                  </a:lnTo>
                  <a:lnTo>
                    <a:pt x="7276" y="66394"/>
                  </a:lnTo>
                  <a:lnTo>
                    <a:pt x="6367" y="68759"/>
                  </a:lnTo>
                  <a:lnTo>
                    <a:pt x="5548" y="71214"/>
                  </a:lnTo>
                  <a:lnTo>
                    <a:pt x="4729" y="73670"/>
                  </a:lnTo>
                  <a:lnTo>
                    <a:pt x="4002" y="76126"/>
                  </a:lnTo>
                  <a:lnTo>
                    <a:pt x="3274" y="78581"/>
                  </a:lnTo>
                  <a:lnTo>
                    <a:pt x="2729" y="81128"/>
                  </a:lnTo>
                  <a:lnTo>
                    <a:pt x="2183" y="83674"/>
                  </a:lnTo>
                  <a:lnTo>
                    <a:pt x="1637" y="86221"/>
                  </a:lnTo>
                  <a:lnTo>
                    <a:pt x="1182" y="88859"/>
                  </a:lnTo>
                  <a:lnTo>
                    <a:pt x="819" y="91496"/>
                  </a:lnTo>
                  <a:lnTo>
                    <a:pt x="546" y="94134"/>
                  </a:lnTo>
                  <a:lnTo>
                    <a:pt x="364" y="96771"/>
                  </a:lnTo>
                  <a:lnTo>
                    <a:pt x="182" y="99409"/>
                  </a:lnTo>
                  <a:lnTo>
                    <a:pt x="91" y="102137"/>
                  </a:lnTo>
                  <a:lnTo>
                    <a:pt x="0" y="104775"/>
                  </a:lnTo>
                  <a:lnTo>
                    <a:pt x="91" y="107504"/>
                  </a:lnTo>
                  <a:lnTo>
                    <a:pt x="182" y="110232"/>
                  </a:lnTo>
                  <a:lnTo>
                    <a:pt x="364" y="112870"/>
                  </a:lnTo>
                  <a:lnTo>
                    <a:pt x="546" y="115507"/>
                  </a:lnTo>
                  <a:lnTo>
                    <a:pt x="819" y="118145"/>
                  </a:lnTo>
                  <a:lnTo>
                    <a:pt x="1182" y="120782"/>
                  </a:lnTo>
                  <a:lnTo>
                    <a:pt x="1637" y="123329"/>
                  </a:lnTo>
                  <a:lnTo>
                    <a:pt x="2183" y="125966"/>
                  </a:lnTo>
                  <a:lnTo>
                    <a:pt x="2729" y="128422"/>
                  </a:lnTo>
                  <a:lnTo>
                    <a:pt x="3274" y="130969"/>
                  </a:lnTo>
                  <a:lnTo>
                    <a:pt x="4002" y="133515"/>
                  </a:lnTo>
                  <a:lnTo>
                    <a:pt x="4729" y="135971"/>
                  </a:lnTo>
                  <a:lnTo>
                    <a:pt x="5548" y="138427"/>
                  </a:lnTo>
                  <a:lnTo>
                    <a:pt x="6367" y="140791"/>
                  </a:lnTo>
                  <a:lnTo>
                    <a:pt x="7276" y="143247"/>
                  </a:lnTo>
                  <a:lnTo>
                    <a:pt x="8276" y="145612"/>
                  </a:lnTo>
                  <a:lnTo>
                    <a:pt x="9277" y="147886"/>
                  </a:lnTo>
                  <a:lnTo>
                    <a:pt x="10368" y="150250"/>
                  </a:lnTo>
                  <a:lnTo>
                    <a:pt x="11460" y="152524"/>
                  </a:lnTo>
                  <a:lnTo>
                    <a:pt x="12642" y="154707"/>
                  </a:lnTo>
                  <a:lnTo>
                    <a:pt x="13915" y="156981"/>
                  </a:lnTo>
                  <a:lnTo>
                    <a:pt x="15189" y="159163"/>
                  </a:lnTo>
                  <a:lnTo>
                    <a:pt x="16553" y="161255"/>
                  </a:lnTo>
                  <a:lnTo>
                    <a:pt x="17917" y="163347"/>
                  </a:lnTo>
                  <a:lnTo>
                    <a:pt x="19372" y="165439"/>
                  </a:lnTo>
                  <a:lnTo>
                    <a:pt x="20828" y="167531"/>
                  </a:lnTo>
                  <a:lnTo>
                    <a:pt x="22374" y="169532"/>
                  </a:lnTo>
                  <a:lnTo>
                    <a:pt x="23920" y="171442"/>
                  </a:lnTo>
                  <a:lnTo>
                    <a:pt x="25557" y="173352"/>
                  </a:lnTo>
                  <a:lnTo>
                    <a:pt x="27194" y="175262"/>
                  </a:lnTo>
                  <a:lnTo>
                    <a:pt x="28922" y="177081"/>
                  </a:lnTo>
                  <a:lnTo>
                    <a:pt x="30741" y="178900"/>
                  </a:lnTo>
                  <a:lnTo>
                    <a:pt x="32469" y="180628"/>
                  </a:lnTo>
                  <a:lnTo>
                    <a:pt x="34379" y="182356"/>
                  </a:lnTo>
                  <a:lnTo>
                    <a:pt x="36198" y="183993"/>
                  </a:lnTo>
                  <a:lnTo>
                    <a:pt x="38108" y="185630"/>
                  </a:lnTo>
                  <a:lnTo>
                    <a:pt x="40109" y="187267"/>
                  </a:lnTo>
                  <a:lnTo>
                    <a:pt x="42110" y="188722"/>
                  </a:lnTo>
                  <a:lnTo>
                    <a:pt x="44111" y="190268"/>
                  </a:lnTo>
                  <a:lnTo>
                    <a:pt x="46203" y="191724"/>
                  </a:lnTo>
                  <a:lnTo>
                    <a:pt x="48295" y="193088"/>
                  </a:lnTo>
                  <a:lnTo>
                    <a:pt x="50478" y="194452"/>
                  </a:lnTo>
                  <a:lnTo>
                    <a:pt x="52660" y="195726"/>
                  </a:lnTo>
                  <a:lnTo>
                    <a:pt x="54843" y="196908"/>
                  </a:lnTo>
                  <a:lnTo>
                    <a:pt x="57117" y="198090"/>
                  </a:lnTo>
                  <a:lnTo>
                    <a:pt x="59391" y="199273"/>
                  </a:lnTo>
                  <a:lnTo>
                    <a:pt x="61664" y="200364"/>
                  </a:lnTo>
                  <a:lnTo>
                    <a:pt x="64029" y="201364"/>
                  </a:lnTo>
                  <a:lnTo>
                    <a:pt x="66394" y="202274"/>
                  </a:lnTo>
                  <a:lnTo>
                    <a:pt x="68759" y="203183"/>
                  </a:lnTo>
                  <a:lnTo>
                    <a:pt x="71214" y="204093"/>
                  </a:lnTo>
                  <a:lnTo>
                    <a:pt x="73670" y="204912"/>
                  </a:lnTo>
                  <a:lnTo>
                    <a:pt x="76126" y="205639"/>
                  </a:lnTo>
                  <a:lnTo>
                    <a:pt x="78581" y="206276"/>
                  </a:lnTo>
                  <a:lnTo>
                    <a:pt x="81128" y="206912"/>
                  </a:lnTo>
                  <a:lnTo>
                    <a:pt x="83674" y="207458"/>
                  </a:lnTo>
                  <a:lnTo>
                    <a:pt x="86221" y="207913"/>
                  </a:lnTo>
                  <a:lnTo>
                    <a:pt x="88859" y="208368"/>
                  </a:lnTo>
                  <a:lnTo>
                    <a:pt x="91405" y="208731"/>
                  </a:lnTo>
                  <a:lnTo>
                    <a:pt x="94043" y="209004"/>
                  </a:lnTo>
                  <a:lnTo>
                    <a:pt x="96771" y="209277"/>
                  </a:lnTo>
                  <a:lnTo>
                    <a:pt x="99409" y="209459"/>
                  </a:lnTo>
                  <a:lnTo>
                    <a:pt x="102046" y="209550"/>
                  </a:lnTo>
                  <a:lnTo>
                    <a:pt x="107504" y="209550"/>
                  </a:lnTo>
                  <a:lnTo>
                    <a:pt x="110141" y="209459"/>
                  </a:lnTo>
                  <a:lnTo>
                    <a:pt x="112870" y="209277"/>
                  </a:lnTo>
                  <a:lnTo>
                    <a:pt x="115507" y="209004"/>
                  </a:lnTo>
                  <a:lnTo>
                    <a:pt x="118145" y="208731"/>
                  </a:lnTo>
                  <a:lnTo>
                    <a:pt x="120782" y="208368"/>
                  </a:lnTo>
                  <a:lnTo>
                    <a:pt x="123329" y="207913"/>
                  </a:lnTo>
                  <a:lnTo>
                    <a:pt x="125876" y="207458"/>
                  </a:lnTo>
                  <a:lnTo>
                    <a:pt x="128422" y="206912"/>
                  </a:lnTo>
                  <a:lnTo>
                    <a:pt x="130969" y="206276"/>
                  </a:lnTo>
                  <a:lnTo>
                    <a:pt x="133515" y="205639"/>
                  </a:lnTo>
                  <a:lnTo>
                    <a:pt x="135971" y="204912"/>
                  </a:lnTo>
                  <a:lnTo>
                    <a:pt x="138427" y="204093"/>
                  </a:lnTo>
                  <a:lnTo>
                    <a:pt x="140791" y="203183"/>
                  </a:lnTo>
                  <a:lnTo>
                    <a:pt x="143247" y="202274"/>
                  </a:lnTo>
                  <a:lnTo>
                    <a:pt x="145612" y="201364"/>
                  </a:lnTo>
                  <a:lnTo>
                    <a:pt x="147886" y="200364"/>
                  </a:lnTo>
                  <a:lnTo>
                    <a:pt x="150250" y="199273"/>
                  </a:lnTo>
                  <a:lnTo>
                    <a:pt x="152524" y="198090"/>
                  </a:lnTo>
                  <a:lnTo>
                    <a:pt x="154707" y="196908"/>
                  </a:lnTo>
                  <a:lnTo>
                    <a:pt x="156981" y="195726"/>
                  </a:lnTo>
                  <a:lnTo>
                    <a:pt x="159163" y="194452"/>
                  </a:lnTo>
                  <a:lnTo>
                    <a:pt x="161255" y="193088"/>
                  </a:lnTo>
                  <a:lnTo>
                    <a:pt x="163347" y="191724"/>
                  </a:lnTo>
                  <a:lnTo>
                    <a:pt x="165439" y="190268"/>
                  </a:lnTo>
                  <a:lnTo>
                    <a:pt x="167440" y="188722"/>
                  </a:lnTo>
                  <a:lnTo>
                    <a:pt x="169441" y="187267"/>
                  </a:lnTo>
                  <a:lnTo>
                    <a:pt x="171442" y="185630"/>
                  </a:lnTo>
                  <a:lnTo>
                    <a:pt x="173352" y="183993"/>
                  </a:lnTo>
                  <a:lnTo>
                    <a:pt x="175262" y="182356"/>
                  </a:lnTo>
                  <a:lnTo>
                    <a:pt x="177081" y="180628"/>
                  </a:lnTo>
                  <a:lnTo>
                    <a:pt x="178900" y="178900"/>
                  </a:lnTo>
                  <a:lnTo>
                    <a:pt x="180628" y="177081"/>
                  </a:lnTo>
                  <a:lnTo>
                    <a:pt x="182356" y="175262"/>
                  </a:lnTo>
                  <a:lnTo>
                    <a:pt x="183993" y="173352"/>
                  </a:lnTo>
                  <a:lnTo>
                    <a:pt x="185630" y="171442"/>
                  </a:lnTo>
                  <a:lnTo>
                    <a:pt x="187176" y="169532"/>
                  </a:lnTo>
                  <a:lnTo>
                    <a:pt x="188722" y="167531"/>
                  </a:lnTo>
                  <a:lnTo>
                    <a:pt x="190268" y="165439"/>
                  </a:lnTo>
                  <a:lnTo>
                    <a:pt x="191633" y="163347"/>
                  </a:lnTo>
                  <a:lnTo>
                    <a:pt x="193088" y="161255"/>
                  </a:lnTo>
                  <a:lnTo>
                    <a:pt x="194361" y="159163"/>
                  </a:lnTo>
                  <a:lnTo>
                    <a:pt x="195726" y="156981"/>
                  </a:lnTo>
                  <a:lnTo>
                    <a:pt x="196908" y="154707"/>
                  </a:lnTo>
                  <a:lnTo>
                    <a:pt x="198090" y="152524"/>
                  </a:lnTo>
                  <a:lnTo>
                    <a:pt x="199273" y="150250"/>
                  </a:lnTo>
                  <a:lnTo>
                    <a:pt x="200273" y="147886"/>
                  </a:lnTo>
                  <a:lnTo>
                    <a:pt x="201364" y="145612"/>
                  </a:lnTo>
                  <a:lnTo>
                    <a:pt x="202274" y="143247"/>
                  </a:lnTo>
                  <a:lnTo>
                    <a:pt x="203183" y="140791"/>
                  </a:lnTo>
                  <a:lnTo>
                    <a:pt x="204093" y="138427"/>
                  </a:lnTo>
                  <a:lnTo>
                    <a:pt x="204821" y="135971"/>
                  </a:lnTo>
                  <a:lnTo>
                    <a:pt x="205548" y="133515"/>
                  </a:lnTo>
                  <a:lnTo>
                    <a:pt x="206276" y="130969"/>
                  </a:lnTo>
                  <a:lnTo>
                    <a:pt x="206912" y="128422"/>
                  </a:lnTo>
                  <a:lnTo>
                    <a:pt x="207458" y="125966"/>
                  </a:lnTo>
                  <a:lnTo>
                    <a:pt x="207913" y="123329"/>
                  </a:lnTo>
                  <a:lnTo>
                    <a:pt x="208368" y="120782"/>
                  </a:lnTo>
                  <a:lnTo>
                    <a:pt x="208731" y="118145"/>
                  </a:lnTo>
                  <a:lnTo>
                    <a:pt x="209004" y="115507"/>
                  </a:lnTo>
                  <a:lnTo>
                    <a:pt x="209277" y="112870"/>
                  </a:lnTo>
                  <a:lnTo>
                    <a:pt x="209459" y="110232"/>
                  </a:lnTo>
                  <a:lnTo>
                    <a:pt x="209550" y="107504"/>
                  </a:lnTo>
                  <a:lnTo>
                    <a:pt x="209550" y="104775"/>
                  </a:lnTo>
                  <a:lnTo>
                    <a:pt x="209550" y="102137"/>
                  </a:lnTo>
                  <a:lnTo>
                    <a:pt x="209459" y="99409"/>
                  </a:lnTo>
                  <a:lnTo>
                    <a:pt x="209277" y="96771"/>
                  </a:lnTo>
                  <a:lnTo>
                    <a:pt x="209004" y="94134"/>
                  </a:lnTo>
                  <a:lnTo>
                    <a:pt x="208731" y="91496"/>
                  </a:lnTo>
                  <a:lnTo>
                    <a:pt x="208368" y="88859"/>
                  </a:lnTo>
                  <a:lnTo>
                    <a:pt x="207913" y="86221"/>
                  </a:lnTo>
                  <a:lnTo>
                    <a:pt x="207458" y="83674"/>
                  </a:lnTo>
                  <a:lnTo>
                    <a:pt x="206912" y="81128"/>
                  </a:lnTo>
                  <a:lnTo>
                    <a:pt x="206276" y="78581"/>
                  </a:lnTo>
                  <a:lnTo>
                    <a:pt x="205548" y="76126"/>
                  </a:lnTo>
                  <a:lnTo>
                    <a:pt x="204821" y="73670"/>
                  </a:lnTo>
                  <a:lnTo>
                    <a:pt x="204093" y="71214"/>
                  </a:lnTo>
                  <a:lnTo>
                    <a:pt x="203183" y="68759"/>
                  </a:lnTo>
                  <a:lnTo>
                    <a:pt x="202274" y="66394"/>
                  </a:lnTo>
                  <a:lnTo>
                    <a:pt x="201364" y="64029"/>
                  </a:lnTo>
                  <a:lnTo>
                    <a:pt x="200273" y="61664"/>
                  </a:lnTo>
                  <a:lnTo>
                    <a:pt x="199273" y="59391"/>
                  </a:lnTo>
                  <a:lnTo>
                    <a:pt x="198090" y="57117"/>
                  </a:lnTo>
                  <a:lnTo>
                    <a:pt x="196908" y="54843"/>
                  </a:lnTo>
                  <a:lnTo>
                    <a:pt x="195726" y="52660"/>
                  </a:lnTo>
                  <a:lnTo>
                    <a:pt x="194361" y="50478"/>
                  </a:lnTo>
                  <a:lnTo>
                    <a:pt x="193088" y="48295"/>
                  </a:lnTo>
                  <a:lnTo>
                    <a:pt x="191633" y="46203"/>
                  </a:lnTo>
                  <a:lnTo>
                    <a:pt x="190268" y="44111"/>
                  </a:lnTo>
                  <a:lnTo>
                    <a:pt x="188722" y="42110"/>
                  </a:lnTo>
                  <a:lnTo>
                    <a:pt x="187176" y="40109"/>
                  </a:lnTo>
                  <a:lnTo>
                    <a:pt x="185630" y="38199"/>
                  </a:lnTo>
                  <a:lnTo>
                    <a:pt x="183993" y="36198"/>
                  </a:lnTo>
                  <a:lnTo>
                    <a:pt x="182356" y="34379"/>
                  </a:lnTo>
                  <a:lnTo>
                    <a:pt x="180628" y="32560"/>
                  </a:lnTo>
                  <a:lnTo>
                    <a:pt x="178900" y="30741"/>
                  </a:lnTo>
                  <a:lnTo>
                    <a:pt x="177081" y="28922"/>
                  </a:lnTo>
                  <a:lnTo>
                    <a:pt x="175262" y="27285"/>
                  </a:lnTo>
                  <a:lnTo>
                    <a:pt x="173352" y="25557"/>
                  </a:lnTo>
                  <a:lnTo>
                    <a:pt x="171442" y="23920"/>
                  </a:lnTo>
                  <a:lnTo>
                    <a:pt x="169441" y="22374"/>
                  </a:lnTo>
                  <a:lnTo>
                    <a:pt x="167440" y="20828"/>
                  </a:lnTo>
                  <a:lnTo>
                    <a:pt x="165439" y="19372"/>
                  </a:lnTo>
                  <a:lnTo>
                    <a:pt x="163347" y="17917"/>
                  </a:lnTo>
                  <a:lnTo>
                    <a:pt x="161255" y="16553"/>
                  </a:lnTo>
                  <a:lnTo>
                    <a:pt x="159163" y="15189"/>
                  </a:lnTo>
                  <a:lnTo>
                    <a:pt x="156981" y="13915"/>
                  </a:lnTo>
                  <a:lnTo>
                    <a:pt x="154707" y="12642"/>
                  </a:lnTo>
                  <a:lnTo>
                    <a:pt x="152524" y="11460"/>
                  </a:lnTo>
                  <a:lnTo>
                    <a:pt x="150250" y="10368"/>
                  </a:lnTo>
                  <a:lnTo>
                    <a:pt x="147886" y="9277"/>
                  </a:lnTo>
                  <a:lnTo>
                    <a:pt x="145612" y="8276"/>
                  </a:lnTo>
                  <a:lnTo>
                    <a:pt x="143247" y="7276"/>
                  </a:lnTo>
                  <a:lnTo>
                    <a:pt x="140791" y="6367"/>
                  </a:lnTo>
                  <a:lnTo>
                    <a:pt x="138427" y="5548"/>
                  </a:lnTo>
                  <a:lnTo>
                    <a:pt x="135971" y="4729"/>
                  </a:lnTo>
                  <a:lnTo>
                    <a:pt x="133515" y="4002"/>
                  </a:lnTo>
                  <a:lnTo>
                    <a:pt x="130969" y="3365"/>
                  </a:lnTo>
                  <a:lnTo>
                    <a:pt x="128422" y="2729"/>
                  </a:lnTo>
                  <a:lnTo>
                    <a:pt x="125876" y="2183"/>
                  </a:lnTo>
                  <a:lnTo>
                    <a:pt x="123329" y="1637"/>
                  </a:lnTo>
                  <a:lnTo>
                    <a:pt x="120782" y="1273"/>
                  </a:lnTo>
                  <a:lnTo>
                    <a:pt x="118145" y="910"/>
                  </a:lnTo>
                  <a:lnTo>
                    <a:pt x="115507" y="546"/>
                  </a:lnTo>
                  <a:lnTo>
                    <a:pt x="112870" y="364"/>
                  </a:lnTo>
                  <a:lnTo>
                    <a:pt x="110141" y="182"/>
                  </a:lnTo>
                  <a:lnTo>
                    <a:pt x="107504" y="91"/>
                  </a:lnTo>
                  <a:lnTo>
                    <a:pt x="104775" y="0"/>
                  </a:lnTo>
                  <a:close/>
                </a:path>
              </a:pathLst>
            </a:custGeom>
            <a:solidFill>
              <a:srgbClr val="CB2233">
                <a:alpha val="65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50"/>
            <p:cNvSpPr/>
            <p:nvPr/>
          </p:nvSpPr>
          <p:spPr>
            <a:xfrm>
              <a:off x="1629450" y="676950"/>
              <a:ext cx="4361100" cy="4361100"/>
            </a:xfrm>
            <a:custGeom>
              <a:rect b="b" l="l" r="r" t="t"/>
              <a:pathLst>
                <a:path extrusionOk="0" fill="none" h="174444" w="174444">
                  <a:moveTo>
                    <a:pt x="87222" y="0"/>
                  </a:moveTo>
                  <a:lnTo>
                    <a:pt x="87222" y="0"/>
                  </a:lnTo>
                  <a:lnTo>
                    <a:pt x="84948" y="91"/>
                  </a:lnTo>
                  <a:lnTo>
                    <a:pt x="82765" y="182"/>
                  </a:lnTo>
                  <a:lnTo>
                    <a:pt x="80492" y="273"/>
                  </a:lnTo>
                  <a:lnTo>
                    <a:pt x="78309" y="455"/>
                  </a:lnTo>
                  <a:lnTo>
                    <a:pt x="76126" y="728"/>
                  </a:lnTo>
                  <a:lnTo>
                    <a:pt x="73943" y="1001"/>
                  </a:lnTo>
                  <a:lnTo>
                    <a:pt x="71760" y="1365"/>
                  </a:lnTo>
                  <a:lnTo>
                    <a:pt x="69669" y="1819"/>
                  </a:lnTo>
                  <a:lnTo>
                    <a:pt x="65485" y="2729"/>
                  </a:lnTo>
                  <a:lnTo>
                    <a:pt x="61301" y="3911"/>
                  </a:lnTo>
                  <a:lnTo>
                    <a:pt x="57208" y="5276"/>
                  </a:lnTo>
                  <a:lnTo>
                    <a:pt x="53297" y="6913"/>
                  </a:lnTo>
                  <a:lnTo>
                    <a:pt x="49387" y="8641"/>
                  </a:lnTo>
                  <a:lnTo>
                    <a:pt x="45658" y="10551"/>
                  </a:lnTo>
                  <a:lnTo>
                    <a:pt x="42020" y="12643"/>
                  </a:lnTo>
                  <a:lnTo>
                    <a:pt x="38473" y="14916"/>
                  </a:lnTo>
                  <a:lnTo>
                    <a:pt x="35016" y="17372"/>
                  </a:lnTo>
                  <a:lnTo>
                    <a:pt x="31742" y="19919"/>
                  </a:lnTo>
                  <a:lnTo>
                    <a:pt x="28559" y="22647"/>
                  </a:lnTo>
                  <a:lnTo>
                    <a:pt x="25558" y="25558"/>
                  </a:lnTo>
                  <a:lnTo>
                    <a:pt x="22647" y="28559"/>
                  </a:lnTo>
                  <a:lnTo>
                    <a:pt x="19919" y="31742"/>
                  </a:lnTo>
                  <a:lnTo>
                    <a:pt x="17372" y="35107"/>
                  </a:lnTo>
                  <a:lnTo>
                    <a:pt x="14916" y="38473"/>
                  </a:lnTo>
                  <a:lnTo>
                    <a:pt x="12643" y="42020"/>
                  </a:lnTo>
                  <a:lnTo>
                    <a:pt x="10551" y="45658"/>
                  </a:lnTo>
                  <a:lnTo>
                    <a:pt x="8641" y="49478"/>
                  </a:lnTo>
                  <a:lnTo>
                    <a:pt x="6913" y="53297"/>
                  </a:lnTo>
                  <a:lnTo>
                    <a:pt x="5276" y="57299"/>
                  </a:lnTo>
                  <a:lnTo>
                    <a:pt x="3911" y="61301"/>
                  </a:lnTo>
                  <a:lnTo>
                    <a:pt x="2729" y="65485"/>
                  </a:lnTo>
                  <a:lnTo>
                    <a:pt x="1819" y="69669"/>
                  </a:lnTo>
                  <a:lnTo>
                    <a:pt x="1365" y="71851"/>
                  </a:lnTo>
                  <a:lnTo>
                    <a:pt x="1001" y="73943"/>
                  </a:lnTo>
                  <a:lnTo>
                    <a:pt x="728" y="76126"/>
                  </a:lnTo>
                  <a:lnTo>
                    <a:pt x="455" y="78309"/>
                  </a:lnTo>
                  <a:lnTo>
                    <a:pt x="273" y="80583"/>
                  </a:lnTo>
                  <a:lnTo>
                    <a:pt x="91" y="82765"/>
                  </a:lnTo>
                  <a:lnTo>
                    <a:pt x="0" y="85039"/>
                  </a:lnTo>
                  <a:lnTo>
                    <a:pt x="0" y="87222"/>
                  </a:lnTo>
                  <a:lnTo>
                    <a:pt x="0" y="87222"/>
                  </a:lnTo>
                  <a:lnTo>
                    <a:pt x="0" y="89496"/>
                  </a:lnTo>
                  <a:lnTo>
                    <a:pt x="91" y="91770"/>
                  </a:lnTo>
                  <a:lnTo>
                    <a:pt x="273" y="93952"/>
                  </a:lnTo>
                  <a:lnTo>
                    <a:pt x="455" y="96135"/>
                  </a:lnTo>
                  <a:lnTo>
                    <a:pt x="728" y="98318"/>
                  </a:lnTo>
                  <a:lnTo>
                    <a:pt x="1001" y="100501"/>
                  </a:lnTo>
                  <a:lnTo>
                    <a:pt x="1365" y="102684"/>
                  </a:lnTo>
                  <a:lnTo>
                    <a:pt x="1819" y="104866"/>
                  </a:lnTo>
                  <a:lnTo>
                    <a:pt x="2729" y="109050"/>
                  </a:lnTo>
                  <a:lnTo>
                    <a:pt x="3911" y="113234"/>
                  </a:lnTo>
                  <a:lnTo>
                    <a:pt x="5276" y="117236"/>
                  </a:lnTo>
                  <a:lnTo>
                    <a:pt x="6913" y="121238"/>
                  </a:lnTo>
                  <a:lnTo>
                    <a:pt x="8641" y="125057"/>
                  </a:lnTo>
                  <a:lnTo>
                    <a:pt x="10551" y="128786"/>
                  </a:lnTo>
                  <a:lnTo>
                    <a:pt x="12643" y="132515"/>
                  </a:lnTo>
                  <a:lnTo>
                    <a:pt x="14916" y="136062"/>
                  </a:lnTo>
                  <a:lnTo>
                    <a:pt x="17372" y="139428"/>
                  </a:lnTo>
                  <a:lnTo>
                    <a:pt x="19919" y="142702"/>
                  </a:lnTo>
                  <a:lnTo>
                    <a:pt x="22647" y="145885"/>
                  </a:lnTo>
                  <a:lnTo>
                    <a:pt x="25558" y="148886"/>
                  </a:lnTo>
                  <a:lnTo>
                    <a:pt x="28559" y="151797"/>
                  </a:lnTo>
                  <a:lnTo>
                    <a:pt x="31742" y="154525"/>
                  </a:lnTo>
                  <a:lnTo>
                    <a:pt x="35016" y="157163"/>
                  </a:lnTo>
                  <a:lnTo>
                    <a:pt x="38473" y="159619"/>
                  </a:lnTo>
                  <a:lnTo>
                    <a:pt x="42020" y="161892"/>
                  </a:lnTo>
                  <a:lnTo>
                    <a:pt x="45658" y="163984"/>
                  </a:lnTo>
                  <a:lnTo>
                    <a:pt x="49387" y="165894"/>
                  </a:lnTo>
                  <a:lnTo>
                    <a:pt x="53297" y="167622"/>
                  </a:lnTo>
                  <a:lnTo>
                    <a:pt x="57208" y="169168"/>
                  </a:lnTo>
                  <a:lnTo>
                    <a:pt x="61301" y="170533"/>
                  </a:lnTo>
                  <a:lnTo>
                    <a:pt x="65485" y="171715"/>
                  </a:lnTo>
                  <a:lnTo>
                    <a:pt x="69669" y="172715"/>
                  </a:lnTo>
                  <a:lnTo>
                    <a:pt x="71760" y="173079"/>
                  </a:lnTo>
                  <a:lnTo>
                    <a:pt x="73943" y="173443"/>
                  </a:lnTo>
                  <a:lnTo>
                    <a:pt x="76126" y="173807"/>
                  </a:lnTo>
                  <a:lnTo>
                    <a:pt x="78309" y="173989"/>
                  </a:lnTo>
                  <a:lnTo>
                    <a:pt x="80492" y="174262"/>
                  </a:lnTo>
                  <a:lnTo>
                    <a:pt x="82765" y="174353"/>
                  </a:lnTo>
                  <a:lnTo>
                    <a:pt x="84948" y="174444"/>
                  </a:lnTo>
                  <a:lnTo>
                    <a:pt x="87222" y="174444"/>
                  </a:lnTo>
                  <a:lnTo>
                    <a:pt x="87222" y="174444"/>
                  </a:lnTo>
                  <a:lnTo>
                    <a:pt x="89496" y="174444"/>
                  </a:lnTo>
                  <a:lnTo>
                    <a:pt x="91770" y="174353"/>
                  </a:lnTo>
                  <a:lnTo>
                    <a:pt x="93952" y="174262"/>
                  </a:lnTo>
                  <a:lnTo>
                    <a:pt x="96135" y="173989"/>
                  </a:lnTo>
                  <a:lnTo>
                    <a:pt x="98318" y="173807"/>
                  </a:lnTo>
                  <a:lnTo>
                    <a:pt x="100501" y="173443"/>
                  </a:lnTo>
                  <a:lnTo>
                    <a:pt x="102684" y="173079"/>
                  </a:lnTo>
                  <a:lnTo>
                    <a:pt x="104775" y="172715"/>
                  </a:lnTo>
                  <a:lnTo>
                    <a:pt x="109050" y="171715"/>
                  </a:lnTo>
                  <a:lnTo>
                    <a:pt x="113143" y="170533"/>
                  </a:lnTo>
                  <a:lnTo>
                    <a:pt x="117236" y="169168"/>
                  </a:lnTo>
                  <a:lnTo>
                    <a:pt x="121147" y="167622"/>
                  </a:lnTo>
                  <a:lnTo>
                    <a:pt x="125057" y="165894"/>
                  </a:lnTo>
                  <a:lnTo>
                    <a:pt x="128786" y="163984"/>
                  </a:lnTo>
                  <a:lnTo>
                    <a:pt x="132424" y="161892"/>
                  </a:lnTo>
                  <a:lnTo>
                    <a:pt x="135971" y="159619"/>
                  </a:lnTo>
                  <a:lnTo>
                    <a:pt x="139428" y="157163"/>
                  </a:lnTo>
                  <a:lnTo>
                    <a:pt x="142702" y="154525"/>
                  </a:lnTo>
                  <a:lnTo>
                    <a:pt x="145885" y="151797"/>
                  </a:lnTo>
                  <a:lnTo>
                    <a:pt x="148886" y="148886"/>
                  </a:lnTo>
                  <a:lnTo>
                    <a:pt x="151797" y="145885"/>
                  </a:lnTo>
                  <a:lnTo>
                    <a:pt x="154525" y="142702"/>
                  </a:lnTo>
                  <a:lnTo>
                    <a:pt x="157163" y="139428"/>
                  </a:lnTo>
                  <a:lnTo>
                    <a:pt x="159528" y="136062"/>
                  </a:lnTo>
                  <a:lnTo>
                    <a:pt x="161801" y="132515"/>
                  </a:lnTo>
                  <a:lnTo>
                    <a:pt x="163893" y="128786"/>
                  </a:lnTo>
                  <a:lnTo>
                    <a:pt x="165894" y="125057"/>
                  </a:lnTo>
                  <a:lnTo>
                    <a:pt x="167622" y="121238"/>
                  </a:lnTo>
                  <a:lnTo>
                    <a:pt x="169168" y="117236"/>
                  </a:lnTo>
                  <a:lnTo>
                    <a:pt x="170533" y="113234"/>
                  </a:lnTo>
                  <a:lnTo>
                    <a:pt x="171715" y="109050"/>
                  </a:lnTo>
                  <a:lnTo>
                    <a:pt x="172715" y="104866"/>
                  </a:lnTo>
                  <a:lnTo>
                    <a:pt x="173079" y="102684"/>
                  </a:lnTo>
                  <a:lnTo>
                    <a:pt x="173443" y="100501"/>
                  </a:lnTo>
                  <a:lnTo>
                    <a:pt x="173807" y="98318"/>
                  </a:lnTo>
                  <a:lnTo>
                    <a:pt x="173989" y="96135"/>
                  </a:lnTo>
                  <a:lnTo>
                    <a:pt x="174171" y="93952"/>
                  </a:lnTo>
                  <a:lnTo>
                    <a:pt x="174353" y="91770"/>
                  </a:lnTo>
                  <a:lnTo>
                    <a:pt x="174444" y="89496"/>
                  </a:lnTo>
                  <a:lnTo>
                    <a:pt x="174444" y="87222"/>
                  </a:lnTo>
                  <a:lnTo>
                    <a:pt x="174444" y="87222"/>
                  </a:lnTo>
                  <a:lnTo>
                    <a:pt x="174444" y="85039"/>
                  </a:lnTo>
                  <a:lnTo>
                    <a:pt x="174353" y="82765"/>
                  </a:lnTo>
                  <a:lnTo>
                    <a:pt x="174171" y="80583"/>
                  </a:lnTo>
                  <a:lnTo>
                    <a:pt x="173989" y="78309"/>
                  </a:lnTo>
                  <a:lnTo>
                    <a:pt x="173807" y="76126"/>
                  </a:lnTo>
                  <a:lnTo>
                    <a:pt x="173443" y="73943"/>
                  </a:lnTo>
                  <a:lnTo>
                    <a:pt x="173079" y="71851"/>
                  </a:lnTo>
                  <a:lnTo>
                    <a:pt x="172715" y="69669"/>
                  </a:lnTo>
                  <a:lnTo>
                    <a:pt x="171715" y="65485"/>
                  </a:lnTo>
                  <a:lnTo>
                    <a:pt x="170533" y="61301"/>
                  </a:lnTo>
                  <a:lnTo>
                    <a:pt x="169168" y="57299"/>
                  </a:lnTo>
                  <a:lnTo>
                    <a:pt x="167622" y="53297"/>
                  </a:lnTo>
                  <a:lnTo>
                    <a:pt x="165894" y="49478"/>
                  </a:lnTo>
                  <a:lnTo>
                    <a:pt x="163893" y="45658"/>
                  </a:lnTo>
                  <a:lnTo>
                    <a:pt x="161801" y="42020"/>
                  </a:lnTo>
                  <a:lnTo>
                    <a:pt x="159528" y="38473"/>
                  </a:lnTo>
                  <a:lnTo>
                    <a:pt x="157163" y="35107"/>
                  </a:lnTo>
                  <a:lnTo>
                    <a:pt x="154525" y="31742"/>
                  </a:lnTo>
                  <a:lnTo>
                    <a:pt x="151797" y="28559"/>
                  </a:lnTo>
                  <a:lnTo>
                    <a:pt x="148886" y="25558"/>
                  </a:lnTo>
                  <a:lnTo>
                    <a:pt x="145885" y="22647"/>
                  </a:lnTo>
                  <a:lnTo>
                    <a:pt x="142702" y="19919"/>
                  </a:lnTo>
                  <a:lnTo>
                    <a:pt x="139428" y="17372"/>
                  </a:lnTo>
                  <a:lnTo>
                    <a:pt x="135971" y="14916"/>
                  </a:lnTo>
                  <a:lnTo>
                    <a:pt x="132424" y="12643"/>
                  </a:lnTo>
                  <a:lnTo>
                    <a:pt x="128786" y="10551"/>
                  </a:lnTo>
                  <a:lnTo>
                    <a:pt x="125057" y="8641"/>
                  </a:lnTo>
                  <a:lnTo>
                    <a:pt x="121147" y="6913"/>
                  </a:lnTo>
                  <a:lnTo>
                    <a:pt x="117236" y="5276"/>
                  </a:lnTo>
                  <a:lnTo>
                    <a:pt x="113143" y="3911"/>
                  </a:lnTo>
                  <a:lnTo>
                    <a:pt x="109050" y="2729"/>
                  </a:lnTo>
                  <a:lnTo>
                    <a:pt x="104775" y="1819"/>
                  </a:lnTo>
                  <a:lnTo>
                    <a:pt x="102684" y="1365"/>
                  </a:lnTo>
                  <a:lnTo>
                    <a:pt x="100501" y="1001"/>
                  </a:lnTo>
                  <a:lnTo>
                    <a:pt x="98318" y="728"/>
                  </a:lnTo>
                  <a:lnTo>
                    <a:pt x="96135" y="455"/>
                  </a:lnTo>
                  <a:lnTo>
                    <a:pt x="93952" y="273"/>
                  </a:lnTo>
                  <a:lnTo>
                    <a:pt x="91770" y="182"/>
                  </a:lnTo>
                  <a:lnTo>
                    <a:pt x="89496" y="91"/>
                  </a:lnTo>
                  <a:lnTo>
                    <a:pt x="87222" y="0"/>
                  </a:lnTo>
                </a:path>
              </a:pathLst>
            </a:custGeom>
            <a:solidFill>
              <a:srgbClr val="CB2233">
                <a:alpha val="65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50"/>
            <p:cNvSpPr/>
            <p:nvPr/>
          </p:nvSpPr>
          <p:spPr>
            <a:xfrm>
              <a:off x="1190625" y="238125"/>
              <a:ext cx="5238750" cy="5238750"/>
            </a:xfrm>
            <a:custGeom>
              <a:rect b="b" l="l" r="r" t="t"/>
              <a:pathLst>
                <a:path extrusionOk="0" fill="none" h="209550" w="209550">
                  <a:moveTo>
                    <a:pt x="209550" y="104775"/>
                  </a:moveTo>
                  <a:lnTo>
                    <a:pt x="209550" y="104775"/>
                  </a:lnTo>
                  <a:lnTo>
                    <a:pt x="209550" y="107504"/>
                  </a:lnTo>
                  <a:lnTo>
                    <a:pt x="209459" y="110232"/>
                  </a:lnTo>
                  <a:lnTo>
                    <a:pt x="209277" y="112870"/>
                  </a:lnTo>
                  <a:lnTo>
                    <a:pt x="209004" y="115507"/>
                  </a:lnTo>
                  <a:lnTo>
                    <a:pt x="208731" y="118145"/>
                  </a:lnTo>
                  <a:lnTo>
                    <a:pt x="208368" y="120782"/>
                  </a:lnTo>
                  <a:lnTo>
                    <a:pt x="207913" y="123329"/>
                  </a:lnTo>
                  <a:lnTo>
                    <a:pt x="207458" y="125966"/>
                  </a:lnTo>
                  <a:lnTo>
                    <a:pt x="206912" y="128422"/>
                  </a:lnTo>
                  <a:lnTo>
                    <a:pt x="206276" y="130969"/>
                  </a:lnTo>
                  <a:lnTo>
                    <a:pt x="205548" y="133515"/>
                  </a:lnTo>
                  <a:lnTo>
                    <a:pt x="204821" y="135971"/>
                  </a:lnTo>
                  <a:lnTo>
                    <a:pt x="204093" y="138427"/>
                  </a:lnTo>
                  <a:lnTo>
                    <a:pt x="203183" y="140791"/>
                  </a:lnTo>
                  <a:lnTo>
                    <a:pt x="202274" y="143247"/>
                  </a:lnTo>
                  <a:lnTo>
                    <a:pt x="201364" y="145612"/>
                  </a:lnTo>
                  <a:lnTo>
                    <a:pt x="200273" y="147886"/>
                  </a:lnTo>
                  <a:lnTo>
                    <a:pt x="199273" y="150250"/>
                  </a:lnTo>
                  <a:lnTo>
                    <a:pt x="198090" y="152524"/>
                  </a:lnTo>
                  <a:lnTo>
                    <a:pt x="196908" y="154707"/>
                  </a:lnTo>
                  <a:lnTo>
                    <a:pt x="195726" y="156981"/>
                  </a:lnTo>
                  <a:lnTo>
                    <a:pt x="194361" y="159163"/>
                  </a:lnTo>
                  <a:lnTo>
                    <a:pt x="193088" y="161255"/>
                  </a:lnTo>
                  <a:lnTo>
                    <a:pt x="191633" y="163347"/>
                  </a:lnTo>
                  <a:lnTo>
                    <a:pt x="190268" y="165439"/>
                  </a:lnTo>
                  <a:lnTo>
                    <a:pt x="188722" y="167531"/>
                  </a:lnTo>
                  <a:lnTo>
                    <a:pt x="187176" y="169532"/>
                  </a:lnTo>
                  <a:lnTo>
                    <a:pt x="185630" y="171442"/>
                  </a:lnTo>
                  <a:lnTo>
                    <a:pt x="183993" y="173352"/>
                  </a:lnTo>
                  <a:lnTo>
                    <a:pt x="182356" y="175262"/>
                  </a:lnTo>
                  <a:lnTo>
                    <a:pt x="180628" y="177081"/>
                  </a:lnTo>
                  <a:lnTo>
                    <a:pt x="178900" y="178900"/>
                  </a:lnTo>
                  <a:lnTo>
                    <a:pt x="177081" y="180628"/>
                  </a:lnTo>
                  <a:lnTo>
                    <a:pt x="175262" y="182356"/>
                  </a:lnTo>
                  <a:lnTo>
                    <a:pt x="173352" y="183993"/>
                  </a:lnTo>
                  <a:lnTo>
                    <a:pt x="171442" y="185630"/>
                  </a:lnTo>
                  <a:lnTo>
                    <a:pt x="169441" y="187267"/>
                  </a:lnTo>
                  <a:lnTo>
                    <a:pt x="167440" y="188722"/>
                  </a:lnTo>
                  <a:lnTo>
                    <a:pt x="165439" y="190268"/>
                  </a:lnTo>
                  <a:lnTo>
                    <a:pt x="163347" y="191724"/>
                  </a:lnTo>
                  <a:lnTo>
                    <a:pt x="161255" y="193088"/>
                  </a:lnTo>
                  <a:lnTo>
                    <a:pt x="159163" y="194452"/>
                  </a:lnTo>
                  <a:lnTo>
                    <a:pt x="156981" y="195726"/>
                  </a:lnTo>
                  <a:lnTo>
                    <a:pt x="154707" y="196908"/>
                  </a:lnTo>
                  <a:lnTo>
                    <a:pt x="152524" y="198090"/>
                  </a:lnTo>
                  <a:lnTo>
                    <a:pt x="150250" y="199273"/>
                  </a:lnTo>
                  <a:lnTo>
                    <a:pt x="147886" y="200364"/>
                  </a:lnTo>
                  <a:lnTo>
                    <a:pt x="145612" y="201364"/>
                  </a:lnTo>
                  <a:lnTo>
                    <a:pt x="143247" y="202274"/>
                  </a:lnTo>
                  <a:lnTo>
                    <a:pt x="140791" y="203183"/>
                  </a:lnTo>
                  <a:lnTo>
                    <a:pt x="138427" y="204093"/>
                  </a:lnTo>
                  <a:lnTo>
                    <a:pt x="135971" y="204912"/>
                  </a:lnTo>
                  <a:lnTo>
                    <a:pt x="133515" y="205639"/>
                  </a:lnTo>
                  <a:lnTo>
                    <a:pt x="130969" y="206276"/>
                  </a:lnTo>
                  <a:lnTo>
                    <a:pt x="128422" y="206912"/>
                  </a:lnTo>
                  <a:lnTo>
                    <a:pt x="125876" y="207458"/>
                  </a:lnTo>
                  <a:lnTo>
                    <a:pt x="123329" y="207913"/>
                  </a:lnTo>
                  <a:lnTo>
                    <a:pt x="120782" y="208368"/>
                  </a:lnTo>
                  <a:lnTo>
                    <a:pt x="118145" y="208731"/>
                  </a:lnTo>
                  <a:lnTo>
                    <a:pt x="115507" y="209004"/>
                  </a:lnTo>
                  <a:lnTo>
                    <a:pt x="112870" y="209277"/>
                  </a:lnTo>
                  <a:lnTo>
                    <a:pt x="110141" y="209459"/>
                  </a:lnTo>
                  <a:lnTo>
                    <a:pt x="107504" y="209550"/>
                  </a:lnTo>
                  <a:lnTo>
                    <a:pt x="104775" y="209550"/>
                  </a:lnTo>
                  <a:lnTo>
                    <a:pt x="104775" y="209550"/>
                  </a:lnTo>
                  <a:lnTo>
                    <a:pt x="102046" y="209550"/>
                  </a:lnTo>
                  <a:lnTo>
                    <a:pt x="99409" y="209459"/>
                  </a:lnTo>
                  <a:lnTo>
                    <a:pt x="96771" y="209277"/>
                  </a:lnTo>
                  <a:lnTo>
                    <a:pt x="94043" y="209004"/>
                  </a:lnTo>
                  <a:lnTo>
                    <a:pt x="91405" y="208731"/>
                  </a:lnTo>
                  <a:lnTo>
                    <a:pt x="88859" y="208368"/>
                  </a:lnTo>
                  <a:lnTo>
                    <a:pt x="86221" y="207913"/>
                  </a:lnTo>
                  <a:lnTo>
                    <a:pt x="83674" y="207458"/>
                  </a:lnTo>
                  <a:lnTo>
                    <a:pt x="81128" y="206912"/>
                  </a:lnTo>
                  <a:lnTo>
                    <a:pt x="78581" y="206276"/>
                  </a:lnTo>
                  <a:lnTo>
                    <a:pt x="76126" y="205639"/>
                  </a:lnTo>
                  <a:lnTo>
                    <a:pt x="73670" y="204912"/>
                  </a:lnTo>
                  <a:lnTo>
                    <a:pt x="71214" y="204093"/>
                  </a:lnTo>
                  <a:lnTo>
                    <a:pt x="68759" y="203183"/>
                  </a:lnTo>
                  <a:lnTo>
                    <a:pt x="66394" y="202274"/>
                  </a:lnTo>
                  <a:lnTo>
                    <a:pt x="64029" y="201364"/>
                  </a:lnTo>
                  <a:lnTo>
                    <a:pt x="61664" y="200364"/>
                  </a:lnTo>
                  <a:lnTo>
                    <a:pt x="59391" y="199273"/>
                  </a:lnTo>
                  <a:lnTo>
                    <a:pt x="57117" y="198090"/>
                  </a:lnTo>
                  <a:lnTo>
                    <a:pt x="54843" y="196908"/>
                  </a:lnTo>
                  <a:lnTo>
                    <a:pt x="52660" y="195726"/>
                  </a:lnTo>
                  <a:lnTo>
                    <a:pt x="50478" y="194452"/>
                  </a:lnTo>
                  <a:lnTo>
                    <a:pt x="48295" y="193088"/>
                  </a:lnTo>
                  <a:lnTo>
                    <a:pt x="46203" y="191724"/>
                  </a:lnTo>
                  <a:lnTo>
                    <a:pt x="44111" y="190268"/>
                  </a:lnTo>
                  <a:lnTo>
                    <a:pt x="42110" y="188722"/>
                  </a:lnTo>
                  <a:lnTo>
                    <a:pt x="40109" y="187267"/>
                  </a:lnTo>
                  <a:lnTo>
                    <a:pt x="38108" y="185630"/>
                  </a:lnTo>
                  <a:lnTo>
                    <a:pt x="36198" y="183993"/>
                  </a:lnTo>
                  <a:lnTo>
                    <a:pt x="34379" y="182356"/>
                  </a:lnTo>
                  <a:lnTo>
                    <a:pt x="32469" y="180628"/>
                  </a:lnTo>
                  <a:lnTo>
                    <a:pt x="30741" y="178900"/>
                  </a:lnTo>
                  <a:lnTo>
                    <a:pt x="28922" y="177081"/>
                  </a:lnTo>
                  <a:lnTo>
                    <a:pt x="27194" y="175262"/>
                  </a:lnTo>
                  <a:lnTo>
                    <a:pt x="25557" y="173352"/>
                  </a:lnTo>
                  <a:lnTo>
                    <a:pt x="23920" y="171442"/>
                  </a:lnTo>
                  <a:lnTo>
                    <a:pt x="22374" y="169532"/>
                  </a:lnTo>
                  <a:lnTo>
                    <a:pt x="20828" y="167531"/>
                  </a:lnTo>
                  <a:lnTo>
                    <a:pt x="19372" y="165439"/>
                  </a:lnTo>
                  <a:lnTo>
                    <a:pt x="17917" y="163347"/>
                  </a:lnTo>
                  <a:lnTo>
                    <a:pt x="16553" y="161255"/>
                  </a:lnTo>
                  <a:lnTo>
                    <a:pt x="15189" y="159163"/>
                  </a:lnTo>
                  <a:lnTo>
                    <a:pt x="13915" y="156981"/>
                  </a:lnTo>
                  <a:lnTo>
                    <a:pt x="12642" y="154707"/>
                  </a:lnTo>
                  <a:lnTo>
                    <a:pt x="11460" y="152524"/>
                  </a:lnTo>
                  <a:lnTo>
                    <a:pt x="10368" y="150250"/>
                  </a:lnTo>
                  <a:lnTo>
                    <a:pt x="9277" y="147886"/>
                  </a:lnTo>
                  <a:lnTo>
                    <a:pt x="8276" y="145612"/>
                  </a:lnTo>
                  <a:lnTo>
                    <a:pt x="7276" y="143247"/>
                  </a:lnTo>
                  <a:lnTo>
                    <a:pt x="6367" y="140791"/>
                  </a:lnTo>
                  <a:lnTo>
                    <a:pt x="5548" y="138427"/>
                  </a:lnTo>
                  <a:lnTo>
                    <a:pt x="4729" y="135971"/>
                  </a:lnTo>
                  <a:lnTo>
                    <a:pt x="4002" y="133515"/>
                  </a:lnTo>
                  <a:lnTo>
                    <a:pt x="3274" y="130969"/>
                  </a:lnTo>
                  <a:lnTo>
                    <a:pt x="2729" y="128422"/>
                  </a:lnTo>
                  <a:lnTo>
                    <a:pt x="2183" y="125966"/>
                  </a:lnTo>
                  <a:lnTo>
                    <a:pt x="1637" y="123329"/>
                  </a:lnTo>
                  <a:lnTo>
                    <a:pt x="1182" y="120782"/>
                  </a:lnTo>
                  <a:lnTo>
                    <a:pt x="819" y="118145"/>
                  </a:lnTo>
                  <a:lnTo>
                    <a:pt x="546" y="115507"/>
                  </a:lnTo>
                  <a:lnTo>
                    <a:pt x="364" y="112870"/>
                  </a:lnTo>
                  <a:lnTo>
                    <a:pt x="182" y="110232"/>
                  </a:lnTo>
                  <a:lnTo>
                    <a:pt x="91" y="107504"/>
                  </a:lnTo>
                  <a:lnTo>
                    <a:pt x="0" y="104775"/>
                  </a:lnTo>
                  <a:lnTo>
                    <a:pt x="0" y="104775"/>
                  </a:lnTo>
                  <a:lnTo>
                    <a:pt x="91" y="102137"/>
                  </a:lnTo>
                  <a:lnTo>
                    <a:pt x="182" y="99409"/>
                  </a:lnTo>
                  <a:lnTo>
                    <a:pt x="364" y="96771"/>
                  </a:lnTo>
                  <a:lnTo>
                    <a:pt x="546" y="94134"/>
                  </a:lnTo>
                  <a:lnTo>
                    <a:pt x="819" y="91496"/>
                  </a:lnTo>
                  <a:lnTo>
                    <a:pt x="1182" y="88859"/>
                  </a:lnTo>
                  <a:lnTo>
                    <a:pt x="1637" y="86221"/>
                  </a:lnTo>
                  <a:lnTo>
                    <a:pt x="2183" y="83674"/>
                  </a:lnTo>
                  <a:lnTo>
                    <a:pt x="2729" y="81128"/>
                  </a:lnTo>
                  <a:lnTo>
                    <a:pt x="3274" y="78581"/>
                  </a:lnTo>
                  <a:lnTo>
                    <a:pt x="4002" y="76126"/>
                  </a:lnTo>
                  <a:lnTo>
                    <a:pt x="4729" y="73670"/>
                  </a:lnTo>
                  <a:lnTo>
                    <a:pt x="5548" y="71214"/>
                  </a:lnTo>
                  <a:lnTo>
                    <a:pt x="6367" y="68759"/>
                  </a:lnTo>
                  <a:lnTo>
                    <a:pt x="7276" y="66394"/>
                  </a:lnTo>
                  <a:lnTo>
                    <a:pt x="8276" y="64029"/>
                  </a:lnTo>
                  <a:lnTo>
                    <a:pt x="9277" y="61664"/>
                  </a:lnTo>
                  <a:lnTo>
                    <a:pt x="10368" y="59391"/>
                  </a:lnTo>
                  <a:lnTo>
                    <a:pt x="11460" y="57117"/>
                  </a:lnTo>
                  <a:lnTo>
                    <a:pt x="12642" y="54843"/>
                  </a:lnTo>
                  <a:lnTo>
                    <a:pt x="13915" y="52660"/>
                  </a:lnTo>
                  <a:lnTo>
                    <a:pt x="15189" y="50478"/>
                  </a:lnTo>
                  <a:lnTo>
                    <a:pt x="16553" y="48295"/>
                  </a:lnTo>
                  <a:lnTo>
                    <a:pt x="17917" y="46203"/>
                  </a:lnTo>
                  <a:lnTo>
                    <a:pt x="19372" y="44111"/>
                  </a:lnTo>
                  <a:lnTo>
                    <a:pt x="20828" y="42110"/>
                  </a:lnTo>
                  <a:lnTo>
                    <a:pt x="22374" y="40109"/>
                  </a:lnTo>
                  <a:lnTo>
                    <a:pt x="23920" y="38199"/>
                  </a:lnTo>
                  <a:lnTo>
                    <a:pt x="25557" y="36198"/>
                  </a:lnTo>
                  <a:lnTo>
                    <a:pt x="27194" y="34379"/>
                  </a:lnTo>
                  <a:lnTo>
                    <a:pt x="28922" y="32560"/>
                  </a:lnTo>
                  <a:lnTo>
                    <a:pt x="30741" y="30741"/>
                  </a:lnTo>
                  <a:lnTo>
                    <a:pt x="32469" y="28922"/>
                  </a:lnTo>
                  <a:lnTo>
                    <a:pt x="34379" y="27285"/>
                  </a:lnTo>
                  <a:lnTo>
                    <a:pt x="36198" y="25557"/>
                  </a:lnTo>
                  <a:lnTo>
                    <a:pt x="38108" y="23920"/>
                  </a:lnTo>
                  <a:lnTo>
                    <a:pt x="40109" y="22374"/>
                  </a:lnTo>
                  <a:lnTo>
                    <a:pt x="42110" y="20828"/>
                  </a:lnTo>
                  <a:lnTo>
                    <a:pt x="44111" y="19372"/>
                  </a:lnTo>
                  <a:lnTo>
                    <a:pt x="46203" y="17917"/>
                  </a:lnTo>
                  <a:lnTo>
                    <a:pt x="48295" y="16553"/>
                  </a:lnTo>
                  <a:lnTo>
                    <a:pt x="50478" y="15189"/>
                  </a:lnTo>
                  <a:lnTo>
                    <a:pt x="52660" y="13915"/>
                  </a:lnTo>
                  <a:lnTo>
                    <a:pt x="54843" y="12642"/>
                  </a:lnTo>
                  <a:lnTo>
                    <a:pt x="57117" y="11460"/>
                  </a:lnTo>
                  <a:lnTo>
                    <a:pt x="59391" y="10368"/>
                  </a:lnTo>
                  <a:lnTo>
                    <a:pt x="61664" y="9277"/>
                  </a:lnTo>
                  <a:lnTo>
                    <a:pt x="64029" y="8276"/>
                  </a:lnTo>
                  <a:lnTo>
                    <a:pt x="66394" y="7276"/>
                  </a:lnTo>
                  <a:lnTo>
                    <a:pt x="68759" y="6367"/>
                  </a:lnTo>
                  <a:lnTo>
                    <a:pt x="71214" y="5548"/>
                  </a:lnTo>
                  <a:lnTo>
                    <a:pt x="73670" y="4729"/>
                  </a:lnTo>
                  <a:lnTo>
                    <a:pt x="76126" y="4002"/>
                  </a:lnTo>
                  <a:lnTo>
                    <a:pt x="78581" y="3365"/>
                  </a:lnTo>
                  <a:lnTo>
                    <a:pt x="81128" y="2729"/>
                  </a:lnTo>
                  <a:lnTo>
                    <a:pt x="83674" y="2183"/>
                  </a:lnTo>
                  <a:lnTo>
                    <a:pt x="86221" y="1637"/>
                  </a:lnTo>
                  <a:lnTo>
                    <a:pt x="88859" y="1273"/>
                  </a:lnTo>
                  <a:lnTo>
                    <a:pt x="91405" y="910"/>
                  </a:lnTo>
                  <a:lnTo>
                    <a:pt x="94043" y="546"/>
                  </a:lnTo>
                  <a:lnTo>
                    <a:pt x="96771" y="364"/>
                  </a:lnTo>
                  <a:lnTo>
                    <a:pt x="99409" y="182"/>
                  </a:lnTo>
                  <a:lnTo>
                    <a:pt x="102046" y="91"/>
                  </a:lnTo>
                  <a:lnTo>
                    <a:pt x="104775" y="0"/>
                  </a:lnTo>
                  <a:lnTo>
                    <a:pt x="104775" y="0"/>
                  </a:lnTo>
                  <a:lnTo>
                    <a:pt x="107504" y="91"/>
                  </a:lnTo>
                  <a:lnTo>
                    <a:pt x="110141" y="182"/>
                  </a:lnTo>
                  <a:lnTo>
                    <a:pt x="112870" y="364"/>
                  </a:lnTo>
                  <a:lnTo>
                    <a:pt x="115507" y="546"/>
                  </a:lnTo>
                  <a:lnTo>
                    <a:pt x="118145" y="910"/>
                  </a:lnTo>
                  <a:lnTo>
                    <a:pt x="120782" y="1273"/>
                  </a:lnTo>
                  <a:lnTo>
                    <a:pt x="123329" y="1637"/>
                  </a:lnTo>
                  <a:lnTo>
                    <a:pt x="125876" y="2183"/>
                  </a:lnTo>
                  <a:lnTo>
                    <a:pt x="128422" y="2729"/>
                  </a:lnTo>
                  <a:lnTo>
                    <a:pt x="130969" y="3365"/>
                  </a:lnTo>
                  <a:lnTo>
                    <a:pt x="133515" y="4002"/>
                  </a:lnTo>
                  <a:lnTo>
                    <a:pt x="135971" y="4729"/>
                  </a:lnTo>
                  <a:lnTo>
                    <a:pt x="138427" y="5548"/>
                  </a:lnTo>
                  <a:lnTo>
                    <a:pt x="140791" y="6367"/>
                  </a:lnTo>
                  <a:lnTo>
                    <a:pt x="143247" y="7276"/>
                  </a:lnTo>
                  <a:lnTo>
                    <a:pt x="145612" y="8276"/>
                  </a:lnTo>
                  <a:lnTo>
                    <a:pt x="147886" y="9277"/>
                  </a:lnTo>
                  <a:lnTo>
                    <a:pt x="150250" y="10368"/>
                  </a:lnTo>
                  <a:lnTo>
                    <a:pt x="152524" y="11460"/>
                  </a:lnTo>
                  <a:lnTo>
                    <a:pt x="154707" y="12642"/>
                  </a:lnTo>
                  <a:lnTo>
                    <a:pt x="156981" y="13915"/>
                  </a:lnTo>
                  <a:lnTo>
                    <a:pt x="159163" y="15189"/>
                  </a:lnTo>
                  <a:lnTo>
                    <a:pt x="161255" y="16553"/>
                  </a:lnTo>
                  <a:lnTo>
                    <a:pt x="163347" y="17917"/>
                  </a:lnTo>
                  <a:lnTo>
                    <a:pt x="165439" y="19372"/>
                  </a:lnTo>
                  <a:lnTo>
                    <a:pt x="167440" y="20828"/>
                  </a:lnTo>
                  <a:lnTo>
                    <a:pt x="169441" y="22374"/>
                  </a:lnTo>
                  <a:lnTo>
                    <a:pt x="171442" y="23920"/>
                  </a:lnTo>
                  <a:lnTo>
                    <a:pt x="173352" y="25557"/>
                  </a:lnTo>
                  <a:lnTo>
                    <a:pt x="175262" y="27285"/>
                  </a:lnTo>
                  <a:lnTo>
                    <a:pt x="177081" y="28922"/>
                  </a:lnTo>
                  <a:lnTo>
                    <a:pt x="178900" y="30741"/>
                  </a:lnTo>
                  <a:lnTo>
                    <a:pt x="180628" y="32560"/>
                  </a:lnTo>
                  <a:lnTo>
                    <a:pt x="182356" y="34379"/>
                  </a:lnTo>
                  <a:lnTo>
                    <a:pt x="183993" y="36198"/>
                  </a:lnTo>
                  <a:lnTo>
                    <a:pt x="185630" y="38199"/>
                  </a:lnTo>
                  <a:lnTo>
                    <a:pt x="187176" y="40109"/>
                  </a:lnTo>
                  <a:lnTo>
                    <a:pt x="188722" y="42110"/>
                  </a:lnTo>
                  <a:lnTo>
                    <a:pt x="190268" y="44111"/>
                  </a:lnTo>
                  <a:lnTo>
                    <a:pt x="191633" y="46203"/>
                  </a:lnTo>
                  <a:lnTo>
                    <a:pt x="193088" y="48295"/>
                  </a:lnTo>
                  <a:lnTo>
                    <a:pt x="194361" y="50478"/>
                  </a:lnTo>
                  <a:lnTo>
                    <a:pt x="195726" y="52660"/>
                  </a:lnTo>
                  <a:lnTo>
                    <a:pt x="196908" y="54843"/>
                  </a:lnTo>
                  <a:lnTo>
                    <a:pt x="198090" y="57117"/>
                  </a:lnTo>
                  <a:lnTo>
                    <a:pt x="199273" y="59391"/>
                  </a:lnTo>
                  <a:lnTo>
                    <a:pt x="200273" y="61664"/>
                  </a:lnTo>
                  <a:lnTo>
                    <a:pt x="201364" y="64029"/>
                  </a:lnTo>
                  <a:lnTo>
                    <a:pt x="202274" y="66394"/>
                  </a:lnTo>
                  <a:lnTo>
                    <a:pt x="203183" y="68759"/>
                  </a:lnTo>
                  <a:lnTo>
                    <a:pt x="204093" y="71214"/>
                  </a:lnTo>
                  <a:lnTo>
                    <a:pt x="204821" y="73670"/>
                  </a:lnTo>
                  <a:lnTo>
                    <a:pt x="205548" y="76126"/>
                  </a:lnTo>
                  <a:lnTo>
                    <a:pt x="206276" y="78581"/>
                  </a:lnTo>
                  <a:lnTo>
                    <a:pt x="206912" y="81128"/>
                  </a:lnTo>
                  <a:lnTo>
                    <a:pt x="207458" y="83674"/>
                  </a:lnTo>
                  <a:lnTo>
                    <a:pt x="207913" y="86221"/>
                  </a:lnTo>
                  <a:lnTo>
                    <a:pt x="208368" y="88859"/>
                  </a:lnTo>
                  <a:lnTo>
                    <a:pt x="208731" y="91496"/>
                  </a:lnTo>
                  <a:lnTo>
                    <a:pt x="209004" y="94134"/>
                  </a:lnTo>
                  <a:lnTo>
                    <a:pt x="209277" y="96771"/>
                  </a:lnTo>
                  <a:lnTo>
                    <a:pt x="209459" y="99409"/>
                  </a:lnTo>
                  <a:lnTo>
                    <a:pt x="209550" y="102137"/>
                  </a:lnTo>
                  <a:lnTo>
                    <a:pt x="209550" y="104775"/>
                  </a:lnTo>
                </a:path>
              </a:pathLst>
            </a:custGeom>
            <a:solidFill>
              <a:srgbClr val="CB2233">
                <a:alpha val="65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79" name="Google Shape;679;p50"/>
          <p:cNvSpPr txBox="1"/>
          <p:nvPr/>
        </p:nvSpPr>
        <p:spPr>
          <a:xfrm>
            <a:off x="4906500" y="4870500"/>
            <a:ext cx="3780300" cy="196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500">
                <a:solidFill>
                  <a:srgbClr val="FFFFFF"/>
                </a:solidFill>
                <a:latin typeface="Roboto Light"/>
                <a:ea typeface="Roboto Light"/>
                <a:cs typeface="Roboto Light"/>
                <a:sym typeface="Roboto Light"/>
              </a:rPr>
              <a:t>© 8x8, Inc. All Rights Reserved.</a:t>
            </a:r>
            <a:endParaRPr sz="500">
              <a:solidFill>
                <a:srgbClr val="FFFFFF"/>
              </a:solidFill>
              <a:latin typeface="Roboto Light"/>
              <a:ea typeface="Roboto Light"/>
              <a:cs typeface="Roboto Light"/>
              <a:sym typeface="Roboto Light"/>
            </a:endParaRPr>
          </a:p>
        </p:txBody>
      </p:sp>
      <p:sp>
        <p:nvSpPr>
          <p:cNvPr id="680" name="Google Shape;680;p50"/>
          <p:cNvSpPr txBox="1"/>
          <p:nvPr>
            <p:ph type="title"/>
          </p:nvPr>
        </p:nvSpPr>
        <p:spPr>
          <a:xfrm>
            <a:off x="694944" y="1828800"/>
            <a:ext cx="7543800" cy="1238400"/>
          </a:xfrm>
          <a:prstGeom prst="rect">
            <a:avLst/>
          </a:prstGeom>
          <a:noFill/>
          <a:ln>
            <a:noFill/>
          </a:ln>
          <a:effectLst>
            <a:outerShdw blurRad="214313" rotWithShape="0" algn="bl" dir="5400000" dist="19050">
              <a:srgbClr val="000000">
                <a:alpha val="35000"/>
              </a:srgbClr>
            </a:outerShdw>
          </a:effectLst>
        </p:spPr>
        <p:txBody>
          <a:bodyPr anchorCtr="0" anchor="t" bIns="0" lIns="0" spcFirstLastPara="1" rIns="0" wrap="square" tIns="0">
            <a:noAutofit/>
          </a:bodyPr>
          <a:lstStyle>
            <a:lvl1pPr lvl="0" rtl="0" algn="l">
              <a:lnSpc>
                <a:spcPct val="90000"/>
              </a:lnSpc>
              <a:spcBef>
                <a:spcPts val="0"/>
              </a:spcBef>
              <a:spcAft>
                <a:spcPts val="0"/>
              </a:spcAft>
              <a:buClr>
                <a:schemeClr val="lt1"/>
              </a:buClr>
              <a:buSzPts val="4800"/>
              <a:buNone/>
              <a:defRPr sz="4800">
                <a:solidFill>
                  <a:schemeClr val="lt1"/>
                </a:solidFill>
              </a:defRPr>
            </a:lvl1pPr>
            <a:lvl2pPr lvl="1" rtl="0">
              <a:lnSpc>
                <a:spcPct val="90000"/>
              </a:lnSpc>
              <a:spcBef>
                <a:spcPts val="0"/>
              </a:spcBef>
              <a:spcAft>
                <a:spcPts val="0"/>
              </a:spcAft>
              <a:buClr>
                <a:schemeClr val="lt1"/>
              </a:buClr>
              <a:buSzPts val="4800"/>
              <a:buFont typeface="Roboto Slab"/>
              <a:buNone/>
              <a:defRPr sz="4800">
                <a:solidFill>
                  <a:schemeClr val="lt1"/>
                </a:solidFill>
                <a:latin typeface="Roboto Slab"/>
                <a:ea typeface="Roboto Slab"/>
                <a:cs typeface="Roboto Slab"/>
                <a:sym typeface="Roboto Slab"/>
              </a:defRPr>
            </a:lvl2pPr>
            <a:lvl3pPr lvl="2" rtl="0">
              <a:lnSpc>
                <a:spcPct val="90000"/>
              </a:lnSpc>
              <a:spcBef>
                <a:spcPts val="0"/>
              </a:spcBef>
              <a:spcAft>
                <a:spcPts val="0"/>
              </a:spcAft>
              <a:buClr>
                <a:schemeClr val="lt1"/>
              </a:buClr>
              <a:buSzPts val="4800"/>
              <a:buFont typeface="Roboto Slab"/>
              <a:buNone/>
              <a:defRPr sz="4800">
                <a:solidFill>
                  <a:schemeClr val="lt1"/>
                </a:solidFill>
                <a:latin typeface="Roboto Slab"/>
                <a:ea typeface="Roboto Slab"/>
                <a:cs typeface="Roboto Slab"/>
                <a:sym typeface="Roboto Slab"/>
              </a:defRPr>
            </a:lvl3pPr>
            <a:lvl4pPr lvl="3" rtl="0">
              <a:lnSpc>
                <a:spcPct val="90000"/>
              </a:lnSpc>
              <a:spcBef>
                <a:spcPts val="0"/>
              </a:spcBef>
              <a:spcAft>
                <a:spcPts val="0"/>
              </a:spcAft>
              <a:buClr>
                <a:schemeClr val="lt1"/>
              </a:buClr>
              <a:buSzPts val="4800"/>
              <a:buFont typeface="Roboto Slab"/>
              <a:buNone/>
              <a:defRPr sz="4800">
                <a:solidFill>
                  <a:schemeClr val="lt1"/>
                </a:solidFill>
                <a:latin typeface="Roboto Slab"/>
                <a:ea typeface="Roboto Slab"/>
                <a:cs typeface="Roboto Slab"/>
                <a:sym typeface="Roboto Slab"/>
              </a:defRPr>
            </a:lvl4pPr>
            <a:lvl5pPr lvl="4" rtl="0">
              <a:lnSpc>
                <a:spcPct val="90000"/>
              </a:lnSpc>
              <a:spcBef>
                <a:spcPts val="0"/>
              </a:spcBef>
              <a:spcAft>
                <a:spcPts val="0"/>
              </a:spcAft>
              <a:buClr>
                <a:schemeClr val="lt1"/>
              </a:buClr>
              <a:buSzPts val="4800"/>
              <a:buFont typeface="Roboto Slab"/>
              <a:buNone/>
              <a:defRPr sz="4800">
                <a:solidFill>
                  <a:schemeClr val="lt1"/>
                </a:solidFill>
                <a:latin typeface="Roboto Slab"/>
                <a:ea typeface="Roboto Slab"/>
                <a:cs typeface="Roboto Slab"/>
                <a:sym typeface="Roboto Slab"/>
              </a:defRPr>
            </a:lvl5pPr>
            <a:lvl6pPr lvl="5" rtl="0">
              <a:lnSpc>
                <a:spcPct val="90000"/>
              </a:lnSpc>
              <a:spcBef>
                <a:spcPts val="0"/>
              </a:spcBef>
              <a:spcAft>
                <a:spcPts val="0"/>
              </a:spcAft>
              <a:buClr>
                <a:schemeClr val="lt1"/>
              </a:buClr>
              <a:buSzPts val="4800"/>
              <a:buFont typeface="Roboto Slab"/>
              <a:buNone/>
              <a:defRPr sz="4800">
                <a:solidFill>
                  <a:schemeClr val="lt1"/>
                </a:solidFill>
                <a:latin typeface="Roboto Slab"/>
                <a:ea typeface="Roboto Slab"/>
                <a:cs typeface="Roboto Slab"/>
                <a:sym typeface="Roboto Slab"/>
              </a:defRPr>
            </a:lvl6pPr>
            <a:lvl7pPr lvl="6" rtl="0">
              <a:lnSpc>
                <a:spcPct val="90000"/>
              </a:lnSpc>
              <a:spcBef>
                <a:spcPts val="0"/>
              </a:spcBef>
              <a:spcAft>
                <a:spcPts val="0"/>
              </a:spcAft>
              <a:buClr>
                <a:schemeClr val="lt1"/>
              </a:buClr>
              <a:buSzPts val="4800"/>
              <a:buFont typeface="Roboto Slab"/>
              <a:buNone/>
              <a:defRPr sz="4800">
                <a:solidFill>
                  <a:schemeClr val="lt1"/>
                </a:solidFill>
                <a:latin typeface="Roboto Slab"/>
                <a:ea typeface="Roboto Slab"/>
                <a:cs typeface="Roboto Slab"/>
                <a:sym typeface="Roboto Slab"/>
              </a:defRPr>
            </a:lvl7pPr>
            <a:lvl8pPr lvl="7" rtl="0">
              <a:lnSpc>
                <a:spcPct val="90000"/>
              </a:lnSpc>
              <a:spcBef>
                <a:spcPts val="0"/>
              </a:spcBef>
              <a:spcAft>
                <a:spcPts val="0"/>
              </a:spcAft>
              <a:buClr>
                <a:schemeClr val="lt1"/>
              </a:buClr>
              <a:buSzPts val="4800"/>
              <a:buFont typeface="Roboto Slab"/>
              <a:buNone/>
              <a:defRPr sz="4800">
                <a:solidFill>
                  <a:schemeClr val="lt1"/>
                </a:solidFill>
                <a:latin typeface="Roboto Slab"/>
                <a:ea typeface="Roboto Slab"/>
                <a:cs typeface="Roboto Slab"/>
                <a:sym typeface="Roboto Slab"/>
              </a:defRPr>
            </a:lvl8pPr>
            <a:lvl9pPr lvl="8" rtl="0">
              <a:lnSpc>
                <a:spcPct val="90000"/>
              </a:lnSpc>
              <a:spcBef>
                <a:spcPts val="0"/>
              </a:spcBef>
              <a:spcAft>
                <a:spcPts val="0"/>
              </a:spcAft>
              <a:buClr>
                <a:schemeClr val="lt1"/>
              </a:buClr>
              <a:buSzPts val="4800"/>
              <a:buFont typeface="Roboto Slab"/>
              <a:buNone/>
              <a:defRPr sz="4800">
                <a:solidFill>
                  <a:schemeClr val="lt1"/>
                </a:solidFill>
                <a:latin typeface="Roboto Slab"/>
                <a:ea typeface="Roboto Slab"/>
                <a:cs typeface="Roboto Slab"/>
                <a:sym typeface="Roboto Slab"/>
              </a:defRPr>
            </a:lvl9pPr>
          </a:lstStyle>
          <a:p/>
        </p:txBody>
      </p:sp>
      <p:sp>
        <p:nvSpPr>
          <p:cNvPr id="681" name="Google Shape;681;p50"/>
          <p:cNvSpPr txBox="1"/>
          <p:nvPr>
            <p:ph idx="1" type="subTitle"/>
          </p:nvPr>
        </p:nvSpPr>
        <p:spPr>
          <a:xfrm>
            <a:off x="694944" y="3255267"/>
            <a:ext cx="7528800" cy="2307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None/>
              <a:defRPr sz="1600">
                <a:solidFill>
                  <a:schemeClr val="lt1"/>
                </a:solidFill>
                <a:latin typeface="Roboto Light"/>
                <a:ea typeface="Roboto Light"/>
                <a:cs typeface="Roboto Light"/>
                <a:sym typeface="Roboto Light"/>
              </a:defRPr>
            </a:lvl1pPr>
            <a:lvl2pPr lvl="1" rtl="0">
              <a:spcBef>
                <a:spcPts val="600"/>
              </a:spcBef>
              <a:spcAft>
                <a:spcPts val="0"/>
              </a:spcAft>
              <a:buNone/>
              <a:defRPr>
                <a:solidFill>
                  <a:schemeClr val="lt1"/>
                </a:solidFill>
              </a:defRPr>
            </a:lvl2pPr>
            <a:lvl3pPr lvl="2" rtl="0">
              <a:spcBef>
                <a:spcPts val="600"/>
              </a:spcBef>
              <a:spcAft>
                <a:spcPts val="0"/>
              </a:spcAft>
              <a:buNone/>
              <a:defRPr>
                <a:solidFill>
                  <a:schemeClr val="lt1"/>
                </a:solidFill>
              </a:defRPr>
            </a:lvl3pPr>
            <a:lvl4pPr lvl="3" rtl="0">
              <a:spcBef>
                <a:spcPts val="600"/>
              </a:spcBef>
              <a:spcAft>
                <a:spcPts val="0"/>
              </a:spcAft>
              <a:buNone/>
              <a:defRPr>
                <a:solidFill>
                  <a:schemeClr val="lt1"/>
                </a:solidFill>
              </a:defRPr>
            </a:lvl4pPr>
            <a:lvl5pPr lvl="4" rtl="0">
              <a:spcBef>
                <a:spcPts val="600"/>
              </a:spcBef>
              <a:spcAft>
                <a:spcPts val="0"/>
              </a:spcAft>
              <a:buNone/>
              <a:defRPr>
                <a:solidFill>
                  <a:schemeClr val="lt1"/>
                </a:solidFill>
              </a:defRPr>
            </a:lvl5pPr>
            <a:lvl6pPr lvl="5" rtl="0">
              <a:spcBef>
                <a:spcPts val="600"/>
              </a:spcBef>
              <a:spcAft>
                <a:spcPts val="0"/>
              </a:spcAft>
              <a:buNone/>
              <a:defRPr>
                <a:solidFill>
                  <a:schemeClr val="lt1"/>
                </a:solidFill>
              </a:defRPr>
            </a:lvl6pPr>
            <a:lvl7pPr lvl="6" rtl="0">
              <a:spcBef>
                <a:spcPts val="600"/>
              </a:spcBef>
              <a:spcAft>
                <a:spcPts val="0"/>
              </a:spcAft>
              <a:buNone/>
              <a:defRPr>
                <a:solidFill>
                  <a:schemeClr val="lt1"/>
                </a:solidFill>
              </a:defRPr>
            </a:lvl7pPr>
            <a:lvl8pPr lvl="7" rtl="0">
              <a:spcBef>
                <a:spcPts val="600"/>
              </a:spcBef>
              <a:spcAft>
                <a:spcPts val="0"/>
              </a:spcAft>
              <a:buNone/>
              <a:defRPr>
                <a:solidFill>
                  <a:schemeClr val="lt1"/>
                </a:solidFill>
              </a:defRPr>
            </a:lvl8pPr>
            <a:lvl9pPr lvl="8" rtl="0">
              <a:spcBef>
                <a:spcPts val="600"/>
              </a:spcBef>
              <a:spcAft>
                <a:spcPts val="600"/>
              </a:spcAft>
              <a:buNone/>
              <a:defRPr>
                <a:solidFill>
                  <a:schemeClr val="lt1"/>
                </a:solidFill>
              </a:defRPr>
            </a:lvl9pPr>
          </a:lstStyle>
          <a:p/>
        </p:txBody>
      </p:sp>
      <p:grpSp>
        <p:nvGrpSpPr>
          <p:cNvPr id="682" name="Google Shape;682;p50"/>
          <p:cNvGrpSpPr/>
          <p:nvPr/>
        </p:nvGrpSpPr>
        <p:grpSpPr>
          <a:xfrm>
            <a:off x="749631" y="1049086"/>
            <a:ext cx="608219" cy="608219"/>
            <a:chOff x="1190625" y="238125"/>
            <a:chExt cx="5238750" cy="5238750"/>
          </a:xfrm>
        </p:grpSpPr>
        <p:sp>
          <p:nvSpPr>
            <p:cNvPr id="683" name="Google Shape;683;p50"/>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rgbClr val="CB22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50"/>
            <p:cNvSpPr/>
            <p:nvPr/>
          </p:nvSpPr>
          <p:spPr>
            <a:xfrm>
              <a:off x="3288550" y="2633150"/>
              <a:ext cx="1048975" cy="964100"/>
            </a:xfrm>
            <a:custGeom>
              <a:rect b="b" l="l" r="r" t="t"/>
              <a:pathLst>
                <a:path extrusionOk="0" h="38564" w="41959">
                  <a:moveTo>
                    <a:pt x="0" y="0"/>
                  </a:moveTo>
                  <a:lnTo>
                    <a:pt x="12491" y="19282"/>
                  </a:lnTo>
                  <a:lnTo>
                    <a:pt x="0" y="38563"/>
                  </a:lnTo>
                  <a:lnTo>
                    <a:pt x="15644" y="38563"/>
                  </a:lnTo>
                  <a:lnTo>
                    <a:pt x="19888" y="30560"/>
                  </a:lnTo>
                  <a:lnTo>
                    <a:pt x="20494" y="29104"/>
                  </a:lnTo>
                  <a:lnTo>
                    <a:pt x="20858" y="28256"/>
                  </a:lnTo>
                  <a:lnTo>
                    <a:pt x="20979" y="28256"/>
                  </a:lnTo>
                  <a:lnTo>
                    <a:pt x="21343" y="29104"/>
                  </a:lnTo>
                  <a:lnTo>
                    <a:pt x="22071" y="30560"/>
                  </a:lnTo>
                  <a:lnTo>
                    <a:pt x="26315" y="38563"/>
                  </a:lnTo>
                  <a:lnTo>
                    <a:pt x="41959" y="38563"/>
                  </a:lnTo>
                  <a:lnTo>
                    <a:pt x="29468" y="19282"/>
                  </a:lnTo>
                  <a:lnTo>
                    <a:pt x="41959" y="0"/>
                  </a:lnTo>
                  <a:lnTo>
                    <a:pt x="26073" y="0"/>
                  </a:lnTo>
                  <a:lnTo>
                    <a:pt x="22313" y="6912"/>
                  </a:lnTo>
                  <a:lnTo>
                    <a:pt x="21464" y="8489"/>
                  </a:lnTo>
                  <a:lnTo>
                    <a:pt x="20979" y="9217"/>
                  </a:lnTo>
                  <a:lnTo>
                    <a:pt x="20858" y="9217"/>
                  </a:lnTo>
                  <a:lnTo>
                    <a:pt x="19524" y="6912"/>
                  </a:lnTo>
                  <a:lnTo>
                    <a:pt x="1588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50"/>
            <p:cNvSpPr/>
            <p:nvPr/>
          </p:nvSpPr>
          <p:spPr>
            <a:xfrm>
              <a:off x="1966725"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802"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618" y="40261"/>
                  </a:lnTo>
                  <a:lnTo>
                    <a:pt x="26679" y="41231"/>
                  </a:lnTo>
                  <a:lnTo>
                    <a:pt x="28498" y="42322"/>
                  </a:lnTo>
                  <a:lnTo>
                    <a:pt x="30075" y="43293"/>
                  </a:lnTo>
                  <a:lnTo>
                    <a:pt x="30681" y="43899"/>
                  </a:lnTo>
                  <a:lnTo>
                    <a:pt x="31166" y="44505"/>
                  </a:lnTo>
                  <a:lnTo>
                    <a:pt x="31651" y="45112"/>
                  </a:lnTo>
                  <a:lnTo>
                    <a:pt x="32015" y="45718"/>
                  </a:lnTo>
                  <a:lnTo>
                    <a:pt x="32136" y="46324"/>
                  </a:lnTo>
                  <a:lnTo>
                    <a:pt x="32258" y="47052"/>
                  </a:lnTo>
                  <a:lnTo>
                    <a:pt x="32258"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493" y="46082"/>
                  </a:lnTo>
                  <a:lnTo>
                    <a:pt x="16493" y="44748"/>
                  </a:lnTo>
                  <a:lnTo>
                    <a:pt x="16735" y="43535"/>
                  </a:lnTo>
                  <a:lnTo>
                    <a:pt x="17099" y="42444"/>
                  </a:lnTo>
                  <a:lnTo>
                    <a:pt x="17584" y="41352"/>
                  </a:lnTo>
                  <a:lnTo>
                    <a:pt x="18191" y="40382"/>
                  </a:lnTo>
                  <a:lnTo>
                    <a:pt x="18676" y="39533"/>
                  </a:lnTo>
                  <a:lnTo>
                    <a:pt x="19888" y="38078"/>
                  </a:lnTo>
                  <a:close/>
                  <a:moveTo>
                    <a:pt x="25224" y="0"/>
                  </a:moveTo>
                  <a:lnTo>
                    <a:pt x="22435" y="121"/>
                  </a:lnTo>
                  <a:lnTo>
                    <a:pt x="19767" y="485"/>
                  </a:lnTo>
                  <a:lnTo>
                    <a:pt x="17463" y="970"/>
                  </a:lnTo>
                  <a:lnTo>
                    <a:pt x="15280" y="1577"/>
                  </a:lnTo>
                  <a:lnTo>
                    <a:pt x="13219" y="2425"/>
                  </a:lnTo>
                  <a:lnTo>
                    <a:pt x="11400"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4" y="24617"/>
                  </a:lnTo>
                  <a:lnTo>
                    <a:pt x="4851" y="26194"/>
                  </a:lnTo>
                  <a:lnTo>
                    <a:pt x="5700" y="27649"/>
                  </a:lnTo>
                  <a:lnTo>
                    <a:pt x="6670" y="29104"/>
                  </a:lnTo>
                  <a:lnTo>
                    <a:pt x="7883" y="30317"/>
                  </a:lnTo>
                  <a:lnTo>
                    <a:pt x="9096" y="31530"/>
                  </a:lnTo>
                  <a:lnTo>
                    <a:pt x="8125" y="32257"/>
                  </a:lnTo>
                  <a:lnTo>
                    <a:pt x="6791" y="33470"/>
                  </a:lnTo>
                  <a:lnTo>
                    <a:pt x="5336" y="35046"/>
                  </a:lnTo>
                  <a:lnTo>
                    <a:pt x="3760" y="36865"/>
                  </a:lnTo>
                  <a:lnTo>
                    <a:pt x="3032" y="37957"/>
                  </a:lnTo>
                  <a:lnTo>
                    <a:pt x="2305" y="39170"/>
                  </a:lnTo>
                  <a:lnTo>
                    <a:pt x="1698" y="40382"/>
                  </a:lnTo>
                  <a:lnTo>
                    <a:pt x="1092" y="41595"/>
                  </a:lnTo>
                  <a:lnTo>
                    <a:pt x="728" y="43050"/>
                  </a:lnTo>
                  <a:lnTo>
                    <a:pt x="364"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2" y="62938"/>
                  </a:lnTo>
                  <a:lnTo>
                    <a:pt x="9581"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30" y="65242"/>
                  </a:lnTo>
                  <a:lnTo>
                    <a:pt x="39170" y="64151"/>
                  </a:lnTo>
                  <a:lnTo>
                    <a:pt x="40989" y="62938"/>
                  </a:lnTo>
                  <a:lnTo>
                    <a:pt x="42565" y="61604"/>
                  </a:lnTo>
                  <a:lnTo>
                    <a:pt x="44021" y="60149"/>
                  </a:lnTo>
                  <a:lnTo>
                    <a:pt x="45233" y="58572"/>
                  </a:lnTo>
                  <a:lnTo>
                    <a:pt x="46325" y="56875"/>
                  </a:lnTo>
                  <a:lnTo>
                    <a:pt x="47173" y="55177"/>
                  </a:lnTo>
                  <a:lnTo>
                    <a:pt x="47780" y="53479"/>
                  </a:lnTo>
                  <a:lnTo>
                    <a:pt x="48265" y="51539"/>
                  </a:lnTo>
                  <a:lnTo>
                    <a:pt x="48629" y="49720"/>
                  </a:lnTo>
                  <a:lnTo>
                    <a:pt x="48629" y="47901"/>
                  </a:lnTo>
                  <a:lnTo>
                    <a:pt x="48629" y="46688"/>
                  </a:lnTo>
                  <a:lnTo>
                    <a:pt x="48507" y="45475"/>
                  </a:lnTo>
                  <a:lnTo>
                    <a:pt x="48386" y="44384"/>
                  </a:lnTo>
                  <a:lnTo>
                    <a:pt x="48144" y="43293"/>
                  </a:lnTo>
                  <a:lnTo>
                    <a:pt x="47780" y="42322"/>
                  </a:lnTo>
                  <a:lnTo>
                    <a:pt x="47416" y="41352"/>
                  </a:lnTo>
                  <a:lnTo>
                    <a:pt x="46446" y="39533"/>
                  </a:lnTo>
                  <a:lnTo>
                    <a:pt x="45354" y="37957"/>
                  </a:lnTo>
                  <a:lnTo>
                    <a:pt x="44021"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5" y="12733"/>
                  </a:lnTo>
                  <a:lnTo>
                    <a:pt x="45597" y="10914"/>
                  </a:lnTo>
                  <a:lnTo>
                    <a:pt x="44748" y="9216"/>
                  </a:lnTo>
                  <a:lnTo>
                    <a:pt x="43535" y="7640"/>
                  </a:lnTo>
                  <a:lnTo>
                    <a:pt x="42323" y="6185"/>
                  </a:lnTo>
                  <a:lnTo>
                    <a:pt x="40868" y="4972"/>
                  </a:lnTo>
                  <a:lnTo>
                    <a:pt x="39291" y="3759"/>
                  </a:lnTo>
                  <a:lnTo>
                    <a:pt x="37593" y="2789"/>
                  </a:lnTo>
                  <a:lnTo>
                    <a:pt x="35774" y="1940"/>
                  </a:lnTo>
                  <a:lnTo>
                    <a:pt x="33834" y="1213"/>
                  </a:lnTo>
                  <a:lnTo>
                    <a:pt x="31772" y="728"/>
                  </a:lnTo>
                  <a:lnTo>
                    <a:pt x="29590" y="364"/>
                  </a:lnTo>
                  <a:lnTo>
                    <a:pt x="27407" y="121"/>
                  </a:lnTo>
                  <a:lnTo>
                    <a:pt x="2522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50"/>
            <p:cNvSpPr/>
            <p:nvPr/>
          </p:nvSpPr>
          <p:spPr>
            <a:xfrm>
              <a:off x="4437550"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681"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496" y="40261"/>
                  </a:lnTo>
                  <a:lnTo>
                    <a:pt x="26679" y="41231"/>
                  </a:lnTo>
                  <a:lnTo>
                    <a:pt x="28498" y="42322"/>
                  </a:lnTo>
                  <a:lnTo>
                    <a:pt x="30075" y="43293"/>
                  </a:lnTo>
                  <a:lnTo>
                    <a:pt x="30681" y="43899"/>
                  </a:lnTo>
                  <a:lnTo>
                    <a:pt x="31166" y="44505"/>
                  </a:lnTo>
                  <a:lnTo>
                    <a:pt x="31651" y="45112"/>
                  </a:lnTo>
                  <a:lnTo>
                    <a:pt x="32015" y="45718"/>
                  </a:lnTo>
                  <a:lnTo>
                    <a:pt x="32136" y="46324"/>
                  </a:lnTo>
                  <a:lnTo>
                    <a:pt x="32257" y="47052"/>
                  </a:lnTo>
                  <a:lnTo>
                    <a:pt x="32136"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371" y="46082"/>
                  </a:lnTo>
                  <a:lnTo>
                    <a:pt x="16493" y="44748"/>
                  </a:lnTo>
                  <a:lnTo>
                    <a:pt x="16735" y="43535"/>
                  </a:lnTo>
                  <a:lnTo>
                    <a:pt x="17099" y="42444"/>
                  </a:lnTo>
                  <a:lnTo>
                    <a:pt x="17584" y="41352"/>
                  </a:lnTo>
                  <a:lnTo>
                    <a:pt x="18190" y="40382"/>
                  </a:lnTo>
                  <a:lnTo>
                    <a:pt x="18676" y="39533"/>
                  </a:lnTo>
                  <a:lnTo>
                    <a:pt x="19888" y="38078"/>
                  </a:lnTo>
                  <a:close/>
                  <a:moveTo>
                    <a:pt x="25103" y="0"/>
                  </a:moveTo>
                  <a:lnTo>
                    <a:pt x="22435" y="121"/>
                  </a:lnTo>
                  <a:lnTo>
                    <a:pt x="19767" y="485"/>
                  </a:lnTo>
                  <a:lnTo>
                    <a:pt x="17463" y="970"/>
                  </a:lnTo>
                  <a:lnTo>
                    <a:pt x="15280" y="1577"/>
                  </a:lnTo>
                  <a:lnTo>
                    <a:pt x="13218" y="2425"/>
                  </a:lnTo>
                  <a:lnTo>
                    <a:pt x="11399"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3" y="24617"/>
                  </a:lnTo>
                  <a:lnTo>
                    <a:pt x="4851" y="26194"/>
                  </a:lnTo>
                  <a:lnTo>
                    <a:pt x="5700" y="27649"/>
                  </a:lnTo>
                  <a:lnTo>
                    <a:pt x="6670" y="29104"/>
                  </a:lnTo>
                  <a:lnTo>
                    <a:pt x="7883" y="30317"/>
                  </a:lnTo>
                  <a:lnTo>
                    <a:pt x="9095" y="31530"/>
                  </a:lnTo>
                  <a:lnTo>
                    <a:pt x="8125" y="32257"/>
                  </a:lnTo>
                  <a:lnTo>
                    <a:pt x="6791" y="33470"/>
                  </a:lnTo>
                  <a:lnTo>
                    <a:pt x="5336" y="35046"/>
                  </a:lnTo>
                  <a:lnTo>
                    <a:pt x="3760" y="36865"/>
                  </a:lnTo>
                  <a:lnTo>
                    <a:pt x="3032" y="37957"/>
                  </a:lnTo>
                  <a:lnTo>
                    <a:pt x="2304" y="39170"/>
                  </a:lnTo>
                  <a:lnTo>
                    <a:pt x="1698" y="40382"/>
                  </a:lnTo>
                  <a:lnTo>
                    <a:pt x="1092" y="41595"/>
                  </a:lnTo>
                  <a:lnTo>
                    <a:pt x="607" y="43050"/>
                  </a:lnTo>
                  <a:lnTo>
                    <a:pt x="243"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1" y="62938"/>
                  </a:lnTo>
                  <a:lnTo>
                    <a:pt x="9580"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29" y="65242"/>
                  </a:lnTo>
                  <a:lnTo>
                    <a:pt x="39170" y="64151"/>
                  </a:lnTo>
                  <a:lnTo>
                    <a:pt x="40989" y="62938"/>
                  </a:lnTo>
                  <a:lnTo>
                    <a:pt x="42565" y="61604"/>
                  </a:lnTo>
                  <a:lnTo>
                    <a:pt x="44020" y="60149"/>
                  </a:lnTo>
                  <a:lnTo>
                    <a:pt x="45233" y="58572"/>
                  </a:lnTo>
                  <a:lnTo>
                    <a:pt x="46324" y="56875"/>
                  </a:lnTo>
                  <a:lnTo>
                    <a:pt x="47173" y="55177"/>
                  </a:lnTo>
                  <a:lnTo>
                    <a:pt x="47780" y="53479"/>
                  </a:lnTo>
                  <a:lnTo>
                    <a:pt x="48265" y="51539"/>
                  </a:lnTo>
                  <a:lnTo>
                    <a:pt x="48629" y="49720"/>
                  </a:lnTo>
                  <a:lnTo>
                    <a:pt x="48629" y="47901"/>
                  </a:lnTo>
                  <a:lnTo>
                    <a:pt x="48629" y="46688"/>
                  </a:lnTo>
                  <a:lnTo>
                    <a:pt x="48507" y="45475"/>
                  </a:lnTo>
                  <a:lnTo>
                    <a:pt x="48386" y="44384"/>
                  </a:lnTo>
                  <a:lnTo>
                    <a:pt x="48022" y="43293"/>
                  </a:lnTo>
                  <a:lnTo>
                    <a:pt x="47780" y="42322"/>
                  </a:lnTo>
                  <a:lnTo>
                    <a:pt x="47416" y="41352"/>
                  </a:lnTo>
                  <a:lnTo>
                    <a:pt x="46446" y="39533"/>
                  </a:lnTo>
                  <a:lnTo>
                    <a:pt x="45354" y="37957"/>
                  </a:lnTo>
                  <a:lnTo>
                    <a:pt x="44020"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4" y="12733"/>
                  </a:lnTo>
                  <a:lnTo>
                    <a:pt x="45597" y="10914"/>
                  </a:lnTo>
                  <a:lnTo>
                    <a:pt x="44627" y="9216"/>
                  </a:lnTo>
                  <a:lnTo>
                    <a:pt x="43535" y="7640"/>
                  </a:lnTo>
                  <a:lnTo>
                    <a:pt x="42323" y="6185"/>
                  </a:lnTo>
                  <a:lnTo>
                    <a:pt x="40867" y="4972"/>
                  </a:lnTo>
                  <a:lnTo>
                    <a:pt x="39291" y="3759"/>
                  </a:lnTo>
                  <a:lnTo>
                    <a:pt x="37593" y="2789"/>
                  </a:lnTo>
                  <a:lnTo>
                    <a:pt x="35774" y="1940"/>
                  </a:lnTo>
                  <a:lnTo>
                    <a:pt x="33834" y="1213"/>
                  </a:lnTo>
                  <a:lnTo>
                    <a:pt x="31772" y="728"/>
                  </a:lnTo>
                  <a:lnTo>
                    <a:pt x="29590" y="364"/>
                  </a:lnTo>
                  <a:lnTo>
                    <a:pt x="27407" y="121"/>
                  </a:lnTo>
                  <a:lnTo>
                    <a:pt x="2510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Cover Slide 6: Open Brand w/Open Logo" showMasterSp="0">
  <p:cSld name="Cover Slide Option 1_1_1_1_2_1_1_1_2_1">
    <p:bg>
      <p:bgPr>
        <a:noFill/>
      </p:bgPr>
    </p:bg>
    <p:spTree>
      <p:nvGrpSpPr>
        <p:cNvPr id="687" name="Shape 687"/>
        <p:cNvGrpSpPr/>
        <p:nvPr/>
      </p:nvGrpSpPr>
      <p:grpSpPr>
        <a:xfrm>
          <a:off x="0" y="0"/>
          <a:ext cx="0" cy="0"/>
          <a:chOff x="0" y="0"/>
          <a:chExt cx="0" cy="0"/>
        </a:xfrm>
      </p:grpSpPr>
      <p:pic>
        <p:nvPicPr>
          <p:cNvPr id="688" name="Google Shape;688;p51"/>
          <p:cNvPicPr preferRelativeResize="0"/>
          <p:nvPr/>
        </p:nvPicPr>
        <p:blipFill rotWithShape="1">
          <a:blip r:embed="rId2">
            <a:alphaModFix/>
          </a:blip>
          <a:srcRect b="22945" l="17600" r="0" t="7523"/>
          <a:stretch/>
        </p:blipFill>
        <p:spPr>
          <a:xfrm>
            <a:off x="75" y="0"/>
            <a:ext cx="9144000" cy="5143500"/>
          </a:xfrm>
          <a:prstGeom prst="rect">
            <a:avLst/>
          </a:prstGeom>
          <a:noFill/>
          <a:ln>
            <a:noFill/>
          </a:ln>
        </p:spPr>
      </p:pic>
      <p:grpSp>
        <p:nvGrpSpPr>
          <p:cNvPr id="689" name="Google Shape;689;p51"/>
          <p:cNvGrpSpPr/>
          <p:nvPr/>
        </p:nvGrpSpPr>
        <p:grpSpPr>
          <a:xfrm>
            <a:off x="2346320" y="342891"/>
            <a:ext cx="4451366" cy="4451366"/>
            <a:chOff x="1190625" y="238125"/>
            <a:chExt cx="5238750" cy="5238750"/>
          </a:xfrm>
        </p:grpSpPr>
        <p:sp>
          <p:nvSpPr>
            <p:cNvPr id="690" name="Google Shape;690;p51"/>
            <p:cNvSpPr/>
            <p:nvPr/>
          </p:nvSpPr>
          <p:spPr>
            <a:xfrm>
              <a:off x="1190625" y="238125"/>
              <a:ext cx="5238750" cy="5238750"/>
            </a:xfrm>
            <a:custGeom>
              <a:rect b="b" l="l" r="r" t="t"/>
              <a:pathLst>
                <a:path extrusionOk="0" h="209550" w="209550">
                  <a:moveTo>
                    <a:pt x="104775" y="17553"/>
                  </a:moveTo>
                  <a:lnTo>
                    <a:pt x="107049" y="17644"/>
                  </a:lnTo>
                  <a:lnTo>
                    <a:pt x="109323" y="17735"/>
                  </a:lnTo>
                  <a:lnTo>
                    <a:pt x="111505" y="17826"/>
                  </a:lnTo>
                  <a:lnTo>
                    <a:pt x="113688" y="18008"/>
                  </a:lnTo>
                  <a:lnTo>
                    <a:pt x="115871" y="18281"/>
                  </a:lnTo>
                  <a:lnTo>
                    <a:pt x="118054" y="18554"/>
                  </a:lnTo>
                  <a:lnTo>
                    <a:pt x="120237" y="18918"/>
                  </a:lnTo>
                  <a:lnTo>
                    <a:pt x="122328" y="19372"/>
                  </a:lnTo>
                  <a:lnTo>
                    <a:pt x="126603" y="20282"/>
                  </a:lnTo>
                  <a:lnTo>
                    <a:pt x="130696" y="21464"/>
                  </a:lnTo>
                  <a:lnTo>
                    <a:pt x="134789" y="22829"/>
                  </a:lnTo>
                  <a:lnTo>
                    <a:pt x="138700" y="24466"/>
                  </a:lnTo>
                  <a:lnTo>
                    <a:pt x="142610" y="26194"/>
                  </a:lnTo>
                  <a:lnTo>
                    <a:pt x="146339" y="28104"/>
                  </a:lnTo>
                  <a:lnTo>
                    <a:pt x="149977" y="30196"/>
                  </a:lnTo>
                  <a:lnTo>
                    <a:pt x="153524" y="32469"/>
                  </a:lnTo>
                  <a:lnTo>
                    <a:pt x="156981" y="34925"/>
                  </a:lnTo>
                  <a:lnTo>
                    <a:pt x="160255" y="37472"/>
                  </a:lnTo>
                  <a:lnTo>
                    <a:pt x="163438" y="40200"/>
                  </a:lnTo>
                  <a:lnTo>
                    <a:pt x="166439" y="43111"/>
                  </a:lnTo>
                  <a:lnTo>
                    <a:pt x="169350" y="46112"/>
                  </a:lnTo>
                  <a:lnTo>
                    <a:pt x="172078" y="49295"/>
                  </a:lnTo>
                  <a:lnTo>
                    <a:pt x="174716" y="52660"/>
                  </a:lnTo>
                  <a:lnTo>
                    <a:pt x="177081" y="56026"/>
                  </a:lnTo>
                  <a:lnTo>
                    <a:pt x="179354" y="59573"/>
                  </a:lnTo>
                  <a:lnTo>
                    <a:pt x="181446" y="63211"/>
                  </a:lnTo>
                  <a:lnTo>
                    <a:pt x="183447" y="67031"/>
                  </a:lnTo>
                  <a:lnTo>
                    <a:pt x="185175" y="70850"/>
                  </a:lnTo>
                  <a:lnTo>
                    <a:pt x="186721" y="74852"/>
                  </a:lnTo>
                  <a:lnTo>
                    <a:pt x="188086" y="78854"/>
                  </a:lnTo>
                  <a:lnTo>
                    <a:pt x="189268" y="83038"/>
                  </a:lnTo>
                  <a:lnTo>
                    <a:pt x="190268" y="87222"/>
                  </a:lnTo>
                  <a:lnTo>
                    <a:pt x="190632" y="89404"/>
                  </a:lnTo>
                  <a:lnTo>
                    <a:pt x="190996" y="91496"/>
                  </a:lnTo>
                  <a:lnTo>
                    <a:pt x="191360" y="93679"/>
                  </a:lnTo>
                  <a:lnTo>
                    <a:pt x="191542" y="95862"/>
                  </a:lnTo>
                  <a:lnTo>
                    <a:pt x="191724" y="98136"/>
                  </a:lnTo>
                  <a:lnTo>
                    <a:pt x="191906" y="100318"/>
                  </a:lnTo>
                  <a:lnTo>
                    <a:pt x="191997" y="102592"/>
                  </a:lnTo>
                  <a:lnTo>
                    <a:pt x="191997" y="104775"/>
                  </a:lnTo>
                  <a:lnTo>
                    <a:pt x="191997" y="107049"/>
                  </a:lnTo>
                  <a:lnTo>
                    <a:pt x="191906" y="109323"/>
                  </a:lnTo>
                  <a:lnTo>
                    <a:pt x="191724" y="111505"/>
                  </a:lnTo>
                  <a:lnTo>
                    <a:pt x="191542" y="113688"/>
                  </a:lnTo>
                  <a:lnTo>
                    <a:pt x="191360" y="115871"/>
                  </a:lnTo>
                  <a:lnTo>
                    <a:pt x="190996" y="118054"/>
                  </a:lnTo>
                  <a:lnTo>
                    <a:pt x="190632" y="120237"/>
                  </a:lnTo>
                  <a:lnTo>
                    <a:pt x="190268" y="122419"/>
                  </a:lnTo>
                  <a:lnTo>
                    <a:pt x="189268" y="126603"/>
                  </a:lnTo>
                  <a:lnTo>
                    <a:pt x="188086" y="130787"/>
                  </a:lnTo>
                  <a:lnTo>
                    <a:pt x="186721" y="134789"/>
                  </a:lnTo>
                  <a:lnTo>
                    <a:pt x="185175" y="138791"/>
                  </a:lnTo>
                  <a:lnTo>
                    <a:pt x="183447" y="142610"/>
                  </a:lnTo>
                  <a:lnTo>
                    <a:pt x="181446" y="146339"/>
                  </a:lnTo>
                  <a:lnTo>
                    <a:pt x="179354" y="150068"/>
                  </a:lnTo>
                  <a:lnTo>
                    <a:pt x="177081" y="153615"/>
                  </a:lnTo>
                  <a:lnTo>
                    <a:pt x="174716" y="156981"/>
                  </a:lnTo>
                  <a:lnTo>
                    <a:pt x="172078" y="160255"/>
                  </a:lnTo>
                  <a:lnTo>
                    <a:pt x="169350" y="163438"/>
                  </a:lnTo>
                  <a:lnTo>
                    <a:pt x="166439" y="166439"/>
                  </a:lnTo>
                  <a:lnTo>
                    <a:pt x="163438" y="169350"/>
                  </a:lnTo>
                  <a:lnTo>
                    <a:pt x="160255" y="172078"/>
                  </a:lnTo>
                  <a:lnTo>
                    <a:pt x="156981" y="174716"/>
                  </a:lnTo>
                  <a:lnTo>
                    <a:pt x="153524" y="177172"/>
                  </a:lnTo>
                  <a:lnTo>
                    <a:pt x="149977" y="179445"/>
                  </a:lnTo>
                  <a:lnTo>
                    <a:pt x="146339" y="181537"/>
                  </a:lnTo>
                  <a:lnTo>
                    <a:pt x="142610" y="183447"/>
                  </a:lnTo>
                  <a:lnTo>
                    <a:pt x="138700" y="185175"/>
                  </a:lnTo>
                  <a:lnTo>
                    <a:pt x="134789" y="186721"/>
                  </a:lnTo>
                  <a:lnTo>
                    <a:pt x="130696" y="188086"/>
                  </a:lnTo>
                  <a:lnTo>
                    <a:pt x="126603" y="189268"/>
                  </a:lnTo>
                  <a:lnTo>
                    <a:pt x="122328" y="190268"/>
                  </a:lnTo>
                  <a:lnTo>
                    <a:pt x="120237" y="190632"/>
                  </a:lnTo>
                  <a:lnTo>
                    <a:pt x="118054" y="190996"/>
                  </a:lnTo>
                  <a:lnTo>
                    <a:pt x="115871" y="191360"/>
                  </a:lnTo>
                  <a:lnTo>
                    <a:pt x="113688" y="191542"/>
                  </a:lnTo>
                  <a:lnTo>
                    <a:pt x="111505" y="191815"/>
                  </a:lnTo>
                  <a:lnTo>
                    <a:pt x="109323" y="191906"/>
                  </a:lnTo>
                  <a:lnTo>
                    <a:pt x="107049" y="191997"/>
                  </a:lnTo>
                  <a:lnTo>
                    <a:pt x="102501" y="191997"/>
                  </a:lnTo>
                  <a:lnTo>
                    <a:pt x="100318" y="191906"/>
                  </a:lnTo>
                  <a:lnTo>
                    <a:pt x="98045" y="191815"/>
                  </a:lnTo>
                  <a:lnTo>
                    <a:pt x="95862" y="191542"/>
                  </a:lnTo>
                  <a:lnTo>
                    <a:pt x="93679" y="191360"/>
                  </a:lnTo>
                  <a:lnTo>
                    <a:pt x="91496" y="190996"/>
                  </a:lnTo>
                  <a:lnTo>
                    <a:pt x="89313" y="190632"/>
                  </a:lnTo>
                  <a:lnTo>
                    <a:pt x="87222" y="190268"/>
                  </a:lnTo>
                  <a:lnTo>
                    <a:pt x="83038" y="189268"/>
                  </a:lnTo>
                  <a:lnTo>
                    <a:pt x="78854" y="188086"/>
                  </a:lnTo>
                  <a:lnTo>
                    <a:pt x="74761" y="186721"/>
                  </a:lnTo>
                  <a:lnTo>
                    <a:pt x="70850" y="185175"/>
                  </a:lnTo>
                  <a:lnTo>
                    <a:pt x="66940" y="183447"/>
                  </a:lnTo>
                  <a:lnTo>
                    <a:pt x="63211" y="181537"/>
                  </a:lnTo>
                  <a:lnTo>
                    <a:pt x="59573" y="179445"/>
                  </a:lnTo>
                  <a:lnTo>
                    <a:pt x="56026" y="177172"/>
                  </a:lnTo>
                  <a:lnTo>
                    <a:pt x="52569" y="174716"/>
                  </a:lnTo>
                  <a:lnTo>
                    <a:pt x="49295" y="172078"/>
                  </a:lnTo>
                  <a:lnTo>
                    <a:pt x="46112" y="169350"/>
                  </a:lnTo>
                  <a:lnTo>
                    <a:pt x="43111" y="166439"/>
                  </a:lnTo>
                  <a:lnTo>
                    <a:pt x="40200" y="163438"/>
                  </a:lnTo>
                  <a:lnTo>
                    <a:pt x="37472" y="160255"/>
                  </a:lnTo>
                  <a:lnTo>
                    <a:pt x="34925" y="156981"/>
                  </a:lnTo>
                  <a:lnTo>
                    <a:pt x="32469" y="153615"/>
                  </a:lnTo>
                  <a:lnTo>
                    <a:pt x="30196" y="150068"/>
                  </a:lnTo>
                  <a:lnTo>
                    <a:pt x="28104" y="146339"/>
                  </a:lnTo>
                  <a:lnTo>
                    <a:pt x="26194" y="142610"/>
                  </a:lnTo>
                  <a:lnTo>
                    <a:pt x="24466" y="138791"/>
                  </a:lnTo>
                  <a:lnTo>
                    <a:pt x="22829" y="134789"/>
                  </a:lnTo>
                  <a:lnTo>
                    <a:pt x="21464" y="130787"/>
                  </a:lnTo>
                  <a:lnTo>
                    <a:pt x="20282" y="126603"/>
                  </a:lnTo>
                  <a:lnTo>
                    <a:pt x="19372" y="122419"/>
                  </a:lnTo>
                  <a:lnTo>
                    <a:pt x="18918" y="120237"/>
                  </a:lnTo>
                  <a:lnTo>
                    <a:pt x="18554" y="118054"/>
                  </a:lnTo>
                  <a:lnTo>
                    <a:pt x="18281" y="115871"/>
                  </a:lnTo>
                  <a:lnTo>
                    <a:pt x="18008" y="113688"/>
                  </a:lnTo>
                  <a:lnTo>
                    <a:pt x="17826" y="111505"/>
                  </a:lnTo>
                  <a:lnTo>
                    <a:pt x="17644" y="109323"/>
                  </a:lnTo>
                  <a:lnTo>
                    <a:pt x="17553" y="107049"/>
                  </a:lnTo>
                  <a:lnTo>
                    <a:pt x="17553" y="104775"/>
                  </a:lnTo>
                  <a:lnTo>
                    <a:pt x="17553" y="102592"/>
                  </a:lnTo>
                  <a:lnTo>
                    <a:pt x="17644" y="100318"/>
                  </a:lnTo>
                  <a:lnTo>
                    <a:pt x="17826" y="98136"/>
                  </a:lnTo>
                  <a:lnTo>
                    <a:pt x="18008" y="95862"/>
                  </a:lnTo>
                  <a:lnTo>
                    <a:pt x="18281" y="93679"/>
                  </a:lnTo>
                  <a:lnTo>
                    <a:pt x="18554" y="91496"/>
                  </a:lnTo>
                  <a:lnTo>
                    <a:pt x="18918" y="89404"/>
                  </a:lnTo>
                  <a:lnTo>
                    <a:pt x="19372" y="87222"/>
                  </a:lnTo>
                  <a:lnTo>
                    <a:pt x="20282" y="83038"/>
                  </a:lnTo>
                  <a:lnTo>
                    <a:pt x="21464" y="78854"/>
                  </a:lnTo>
                  <a:lnTo>
                    <a:pt x="22829" y="74852"/>
                  </a:lnTo>
                  <a:lnTo>
                    <a:pt x="24466" y="70850"/>
                  </a:lnTo>
                  <a:lnTo>
                    <a:pt x="26194" y="67031"/>
                  </a:lnTo>
                  <a:lnTo>
                    <a:pt x="28104" y="63211"/>
                  </a:lnTo>
                  <a:lnTo>
                    <a:pt x="30196" y="59573"/>
                  </a:lnTo>
                  <a:lnTo>
                    <a:pt x="32469" y="56026"/>
                  </a:lnTo>
                  <a:lnTo>
                    <a:pt x="34925" y="52660"/>
                  </a:lnTo>
                  <a:lnTo>
                    <a:pt x="37472" y="49295"/>
                  </a:lnTo>
                  <a:lnTo>
                    <a:pt x="40200" y="46112"/>
                  </a:lnTo>
                  <a:lnTo>
                    <a:pt x="43111" y="43111"/>
                  </a:lnTo>
                  <a:lnTo>
                    <a:pt x="46112" y="40200"/>
                  </a:lnTo>
                  <a:lnTo>
                    <a:pt x="49295" y="37472"/>
                  </a:lnTo>
                  <a:lnTo>
                    <a:pt x="52569" y="34925"/>
                  </a:lnTo>
                  <a:lnTo>
                    <a:pt x="56026" y="32469"/>
                  </a:lnTo>
                  <a:lnTo>
                    <a:pt x="59573" y="30196"/>
                  </a:lnTo>
                  <a:lnTo>
                    <a:pt x="63211" y="28104"/>
                  </a:lnTo>
                  <a:lnTo>
                    <a:pt x="66940" y="26194"/>
                  </a:lnTo>
                  <a:lnTo>
                    <a:pt x="70850" y="24466"/>
                  </a:lnTo>
                  <a:lnTo>
                    <a:pt x="74761" y="22829"/>
                  </a:lnTo>
                  <a:lnTo>
                    <a:pt x="78854" y="21464"/>
                  </a:lnTo>
                  <a:lnTo>
                    <a:pt x="83038" y="20282"/>
                  </a:lnTo>
                  <a:lnTo>
                    <a:pt x="87222" y="19372"/>
                  </a:lnTo>
                  <a:lnTo>
                    <a:pt x="89313" y="18918"/>
                  </a:lnTo>
                  <a:lnTo>
                    <a:pt x="91496" y="18554"/>
                  </a:lnTo>
                  <a:lnTo>
                    <a:pt x="93679" y="18281"/>
                  </a:lnTo>
                  <a:lnTo>
                    <a:pt x="95862" y="18008"/>
                  </a:lnTo>
                  <a:lnTo>
                    <a:pt x="98045" y="17826"/>
                  </a:lnTo>
                  <a:lnTo>
                    <a:pt x="100318" y="17735"/>
                  </a:lnTo>
                  <a:lnTo>
                    <a:pt x="102501" y="17644"/>
                  </a:lnTo>
                  <a:lnTo>
                    <a:pt x="104775" y="17553"/>
                  </a:lnTo>
                  <a:close/>
                  <a:moveTo>
                    <a:pt x="104775" y="0"/>
                  </a:moveTo>
                  <a:lnTo>
                    <a:pt x="102046" y="91"/>
                  </a:lnTo>
                  <a:lnTo>
                    <a:pt x="99409" y="182"/>
                  </a:lnTo>
                  <a:lnTo>
                    <a:pt x="96771" y="364"/>
                  </a:lnTo>
                  <a:lnTo>
                    <a:pt x="94043" y="546"/>
                  </a:lnTo>
                  <a:lnTo>
                    <a:pt x="91405" y="910"/>
                  </a:lnTo>
                  <a:lnTo>
                    <a:pt x="88859" y="1273"/>
                  </a:lnTo>
                  <a:lnTo>
                    <a:pt x="86221" y="1637"/>
                  </a:lnTo>
                  <a:lnTo>
                    <a:pt x="83674" y="2183"/>
                  </a:lnTo>
                  <a:lnTo>
                    <a:pt x="81128" y="2729"/>
                  </a:lnTo>
                  <a:lnTo>
                    <a:pt x="78581" y="3365"/>
                  </a:lnTo>
                  <a:lnTo>
                    <a:pt x="76126" y="4002"/>
                  </a:lnTo>
                  <a:lnTo>
                    <a:pt x="73670" y="4729"/>
                  </a:lnTo>
                  <a:lnTo>
                    <a:pt x="71214" y="5548"/>
                  </a:lnTo>
                  <a:lnTo>
                    <a:pt x="68759" y="6367"/>
                  </a:lnTo>
                  <a:lnTo>
                    <a:pt x="66394" y="7276"/>
                  </a:lnTo>
                  <a:lnTo>
                    <a:pt x="64029" y="8276"/>
                  </a:lnTo>
                  <a:lnTo>
                    <a:pt x="61664" y="9277"/>
                  </a:lnTo>
                  <a:lnTo>
                    <a:pt x="59391" y="10368"/>
                  </a:lnTo>
                  <a:lnTo>
                    <a:pt x="57117" y="11460"/>
                  </a:lnTo>
                  <a:lnTo>
                    <a:pt x="54843" y="12642"/>
                  </a:lnTo>
                  <a:lnTo>
                    <a:pt x="52660" y="13915"/>
                  </a:lnTo>
                  <a:lnTo>
                    <a:pt x="50478" y="15189"/>
                  </a:lnTo>
                  <a:lnTo>
                    <a:pt x="48295" y="16553"/>
                  </a:lnTo>
                  <a:lnTo>
                    <a:pt x="46203" y="17917"/>
                  </a:lnTo>
                  <a:lnTo>
                    <a:pt x="44111" y="19372"/>
                  </a:lnTo>
                  <a:lnTo>
                    <a:pt x="42110" y="20828"/>
                  </a:lnTo>
                  <a:lnTo>
                    <a:pt x="40109" y="22374"/>
                  </a:lnTo>
                  <a:lnTo>
                    <a:pt x="38108" y="23920"/>
                  </a:lnTo>
                  <a:lnTo>
                    <a:pt x="36198" y="25557"/>
                  </a:lnTo>
                  <a:lnTo>
                    <a:pt x="34379" y="27285"/>
                  </a:lnTo>
                  <a:lnTo>
                    <a:pt x="32469" y="28922"/>
                  </a:lnTo>
                  <a:lnTo>
                    <a:pt x="30741" y="30741"/>
                  </a:lnTo>
                  <a:lnTo>
                    <a:pt x="28922" y="32560"/>
                  </a:lnTo>
                  <a:lnTo>
                    <a:pt x="27194" y="34379"/>
                  </a:lnTo>
                  <a:lnTo>
                    <a:pt x="25557" y="36198"/>
                  </a:lnTo>
                  <a:lnTo>
                    <a:pt x="23920" y="38199"/>
                  </a:lnTo>
                  <a:lnTo>
                    <a:pt x="22374" y="40109"/>
                  </a:lnTo>
                  <a:lnTo>
                    <a:pt x="20828" y="42110"/>
                  </a:lnTo>
                  <a:lnTo>
                    <a:pt x="19372" y="44111"/>
                  </a:lnTo>
                  <a:lnTo>
                    <a:pt x="17917" y="46203"/>
                  </a:lnTo>
                  <a:lnTo>
                    <a:pt x="16553" y="48295"/>
                  </a:lnTo>
                  <a:lnTo>
                    <a:pt x="15189" y="50478"/>
                  </a:lnTo>
                  <a:lnTo>
                    <a:pt x="13915" y="52660"/>
                  </a:lnTo>
                  <a:lnTo>
                    <a:pt x="12642" y="54843"/>
                  </a:lnTo>
                  <a:lnTo>
                    <a:pt x="11460" y="57117"/>
                  </a:lnTo>
                  <a:lnTo>
                    <a:pt x="10368" y="59391"/>
                  </a:lnTo>
                  <a:lnTo>
                    <a:pt x="9277" y="61664"/>
                  </a:lnTo>
                  <a:lnTo>
                    <a:pt x="8276" y="64029"/>
                  </a:lnTo>
                  <a:lnTo>
                    <a:pt x="7276" y="66394"/>
                  </a:lnTo>
                  <a:lnTo>
                    <a:pt x="6367" y="68759"/>
                  </a:lnTo>
                  <a:lnTo>
                    <a:pt x="5548" y="71214"/>
                  </a:lnTo>
                  <a:lnTo>
                    <a:pt x="4729" y="73670"/>
                  </a:lnTo>
                  <a:lnTo>
                    <a:pt x="4002" y="76126"/>
                  </a:lnTo>
                  <a:lnTo>
                    <a:pt x="3274" y="78581"/>
                  </a:lnTo>
                  <a:lnTo>
                    <a:pt x="2729" y="81128"/>
                  </a:lnTo>
                  <a:lnTo>
                    <a:pt x="2183" y="83674"/>
                  </a:lnTo>
                  <a:lnTo>
                    <a:pt x="1637" y="86221"/>
                  </a:lnTo>
                  <a:lnTo>
                    <a:pt x="1182" y="88859"/>
                  </a:lnTo>
                  <a:lnTo>
                    <a:pt x="819" y="91496"/>
                  </a:lnTo>
                  <a:lnTo>
                    <a:pt x="546" y="94134"/>
                  </a:lnTo>
                  <a:lnTo>
                    <a:pt x="364" y="96771"/>
                  </a:lnTo>
                  <a:lnTo>
                    <a:pt x="182" y="99409"/>
                  </a:lnTo>
                  <a:lnTo>
                    <a:pt x="91" y="102137"/>
                  </a:lnTo>
                  <a:lnTo>
                    <a:pt x="0" y="104775"/>
                  </a:lnTo>
                  <a:lnTo>
                    <a:pt x="91" y="107504"/>
                  </a:lnTo>
                  <a:lnTo>
                    <a:pt x="182" y="110232"/>
                  </a:lnTo>
                  <a:lnTo>
                    <a:pt x="364" y="112870"/>
                  </a:lnTo>
                  <a:lnTo>
                    <a:pt x="546" y="115507"/>
                  </a:lnTo>
                  <a:lnTo>
                    <a:pt x="819" y="118145"/>
                  </a:lnTo>
                  <a:lnTo>
                    <a:pt x="1182" y="120782"/>
                  </a:lnTo>
                  <a:lnTo>
                    <a:pt x="1637" y="123329"/>
                  </a:lnTo>
                  <a:lnTo>
                    <a:pt x="2183" y="125966"/>
                  </a:lnTo>
                  <a:lnTo>
                    <a:pt x="2729" y="128422"/>
                  </a:lnTo>
                  <a:lnTo>
                    <a:pt x="3274" y="130969"/>
                  </a:lnTo>
                  <a:lnTo>
                    <a:pt x="4002" y="133515"/>
                  </a:lnTo>
                  <a:lnTo>
                    <a:pt x="4729" y="135971"/>
                  </a:lnTo>
                  <a:lnTo>
                    <a:pt x="5548" y="138427"/>
                  </a:lnTo>
                  <a:lnTo>
                    <a:pt x="6367" y="140791"/>
                  </a:lnTo>
                  <a:lnTo>
                    <a:pt x="7276" y="143247"/>
                  </a:lnTo>
                  <a:lnTo>
                    <a:pt x="8276" y="145612"/>
                  </a:lnTo>
                  <a:lnTo>
                    <a:pt x="9277" y="147886"/>
                  </a:lnTo>
                  <a:lnTo>
                    <a:pt x="10368" y="150250"/>
                  </a:lnTo>
                  <a:lnTo>
                    <a:pt x="11460" y="152524"/>
                  </a:lnTo>
                  <a:lnTo>
                    <a:pt x="12642" y="154707"/>
                  </a:lnTo>
                  <a:lnTo>
                    <a:pt x="13915" y="156981"/>
                  </a:lnTo>
                  <a:lnTo>
                    <a:pt x="15189" y="159163"/>
                  </a:lnTo>
                  <a:lnTo>
                    <a:pt x="16553" y="161255"/>
                  </a:lnTo>
                  <a:lnTo>
                    <a:pt x="17917" y="163347"/>
                  </a:lnTo>
                  <a:lnTo>
                    <a:pt x="19372" y="165439"/>
                  </a:lnTo>
                  <a:lnTo>
                    <a:pt x="20828" y="167531"/>
                  </a:lnTo>
                  <a:lnTo>
                    <a:pt x="22374" y="169532"/>
                  </a:lnTo>
                  <a:lnTo>
                    <a:pt x="23920" y="171442"/>
                  </a:lnTo>
                  <a:lnTo>
                    <a:pt x="25557" y="173352"/>
                  </a:lnTo>
                  <a:lnTo>
                    <a:pt x="27194" y="175262"/>
                  </a:lnTo>
                  <a:lnTo>
                    <a:pt x="28922" y="177081"/>
                  </a:lnTo>
                  <a:lnTo>
                    <a:pt x="30741" y="178900"/>
                  </a:lnTo>
                  <a:lnTo>
                    <a:pt x="32469" y="180628"/>
                  </a:lnTo>
                  <a:lnTo>
                    <a:pt x="34379" y="182356"/>
                  </a:lnTo>
                  <a:lnTo>
                    <a:pt x="36198" y="183993"/>
                  </a:lnTo>
                  <a:lnTo>
                    <a:pt x="38108" y="185630"/>
                  </a:lnTo>
                  <a:lnTo>
                    <a:pt x="40109" y="187267"/>
                  </a:lnTo>
                  <a:lnTo>
                    <a:pt x="42110" y="188722"/>
                  </a:lnTo>
                  <a:lnTo>
                    <a:pt x="44111" y="190268"/>
                  </a:lnTo>
                  <a:lnTo>
                    <a:pt x="46203" y="191724"/>
                  </a:lnTo>
                  <a:lnTo>
                    <a:pt x="48295" y="193088"/>
                  </a:lnTo>
                  <a:lnTo>
                    <a:pt x="50478" y="194452"/>
                  </a:lnTo>
                  <a:lnTo>
                    <a:pt x="52660" y="195726"/>
                  </a:lnTo>
                  <a:lnTo>
                    <a:pt x="54843" y="196908"/>
                  </a:lnTo>
                  <a:lnTo>
                    <a:pt x="57117" y="198090"/>
                  </a:lnTo>
                  <a:lnTo>
                    <a:pt x="59391" y="199273"/>
                  </a:lnTo>
                  <a:lnTo>
                    <a:pt x="61664" y="200364"/>
                  </a:lnTo>
                  <a:lnTo>
                    <a:pt x="64029" y="201364"/>
                  </a:lnTo>
                  <a:lnTo>
                    <a:pt x="66394" y="202274"/>
                  </a:lnTo>
                  <a:lnTo>
                    <a:pt x="68759" y="203183"/>
                  </a:lnTo>
                  <a:lnTo>
                    <a:pt x="71214" y="204093"/>
                  </a:lnTo>
                  <a:lnTo>
                    <a:pt x="73670" y="204912"/>
                  </a:lnTo>
                  <a:lnTo>
                    <a:pt x="76126" y="205639"/>
                  </a:lnTo>
                  <a:lnTo>
                    <a:pt x="78581" y="206276"/>
                  </a:lnTo>
                  <a:lnTo>
                    <a:pt x="81128" y="206912"/>
                  </a:lnTo>
                  <a:lnTo>
                    <a:pt x="83674" y="207458"/>
                  </a:lnTo>
                  <a:lnTo>
                    <a:pt x="86221" y="207913"/>
                  </a:lnTo>
                  <a:lnTo>
                    <a:pt x="88859" y="208368"/>
                  </a:lnTo>
                  <a:lnTo>
                    <a:pt x="91405" y="208731"/>
                  </a:lnTo>
                  <a:lnTo>
                    <a:pt x="94043" y="209004"/>
                  </a:lnTo>
                  <a:lnTo>
                    <a:pt x="96771" y="209277"/>
                  </a:lnTo>
                  <a:lnTo>
                    <a:pt x="99409" y="209459"/>
                  </a:lnTo>
                  <a:lnTo>
                    <a:pt x="102046" y="209550"/>
                  </a:lnTo>
                  <a:lnTo>
                    <a:pt x="107504" y="209550"/>
                  </a:lnTo>
                  <a:lnTo>
                    <a:pt x="110141" y="209459"/>
                  </a:lnTo>
                  <a:lnTo>
                    <a:pt x="112870" y="209277"/>
                  </a:lnTo>
                  <a:lnTo>
                    <a:pt x="115507" y="209004"/>
                  </a:lnTo>
                  <a:lnTo>
                    <a:pt x="118145" y="208731"/>
                  </a:lnTo>
                  <a:lnTo>
                    <a:pt x="120782" y="208368"/>
                  </a:lnTo>
                  <a:lnTo>
                    <a:pt x="123329" y="207913"/>
                  </a:lnTo>
                  <a:lnTo>
                    <a:pt x="125876" y="207458"/>
                  </a:lnTo>
                  <a:lnTo>
                    <a:pt x="128422" y="206912"/>
                  </a:lnTo>
                  <a:lnTo>
                    <a:pt x="130969" y="206276"/>
                  </a:lnTo>
                  <a:lnTo>
                    <a:pt x="133515" y="205639"/>
                  </a:lnTo>
                  <a:lnTo>
                    <a:pt x="135971" y="204912"/>
                  </a:lnTo>
                  <a:lnTo>
                    <a:pt x="138427" y="204093"/>
                  </a:lnTo>
                  <a:lnTo>
                    <a:pt x="140791" y="203183"/>
                  </a:lnTo>
                  <a:lnTo>
                    <a:pt x="143247" y="202274"/>
                  </a:lnTo>
                  <a:lnTo>
                    <a:pt x="145612" y="201364"/>
                  </a:lnTo>
                  <a:lnTo>
                    <a:pt x="147886" y="200364"/>
                  </a:lnTo>
                  <a:lnTo>
                    <a:pt x="150250" y="199273"/>
                  </a:lnTo>
                  <a:lnTo>
                    <a:pt x="152524" y="198090"/>
                  </a:lnTo>
                  <a:lnTo>
                    <a:pt x="154707" y="196908"/>
                  </a:lnTo>
                  <a:lnTo>
                    <a:pt x="156981" y="195726"/>
                  </a:lnTo>
                  <a:lnTo>
                    <a:pt x="159163" y="194452"/>
                  </a:lnTo>
                  <a:lnTo>
                    <a:pt x="161255" y="193088"/>
                  </a:lnTo>
                  <a:lnTo>
                    <a:pt x="163347" y="191724"/>
                  </a:lnTo>
                  <a:lnTo>
                    <a:pt x="165439" y="190268"/>
                  </a:lnTo>
                  <a:lnTo>
                    <a:pt x="167440" y="188722"/>
                  </a:lnTo>
                  <a:lnTo>
                    <a:pt x="169441" y="187267"/>
                  </a:lnTo>
                  <a:lnTo>
                    <a:pt x="171442" y="185630"/>
                  </a:lnTo>
                  <a:lnTo>
                    <a:pt x="173352" y="183993"/>
                  </a:lnTo>
                  <a:lnTo>
                    <a:pt x="175262" y="182356"/>
                  </a:lnTo>
                  <a:lnTo>
                    <a:pt x="177081" y="180628"/>
                  </a:lnTo>
                  <a:lnTo>
                    <a:pt x="178900" y="178900"/>
                  </a:lnTo>
                  <a:lnTo>
                    <a:pt x="180628" y="177081"/>
                  </a:lnTo>
                  <a:lnTo>
                    <a:pt x="182356" y="175262"/>
                  </a:lnTo>
                  <a:lnTo>
                    <a:pt x="183993" y="173352"/>
                  </a:lnTo>
                  <a:lnTo>
                    <a:pt x="185630" y="171442"/>
                  </a:lnTo>
                  <a:lnTo>
                    <a:pt x="187176" y="169532"/>
                  </a:lnTo>
                  <a:lnTo>
                    <a:pt x="188722" y="167531"/>
                  </a:lnTo>
                  <a:lnTo>
                    <a:pt x="190268" y="165439"/>
                  </a:lnTo>
                  <a:lnTo>
                    <a:pt x="191633" y="163347"/>
                  </a:lnTo>
                  <a:lnTo>
                    <a:pt x="193088" y="161255"/>
                  </a:lnTo>
                  <a:lnTo>
                    <a:pt x="194361" y="159163"/>
                  </a:lnTo>
                  <a:lnTo>
                    <a:pt x="195726" y="156981"/>
                  </a:lnTo>
                  <a:lnTo>
                    <a:pt x="196908" y="154707"/>
                  </a:lnTo>
                  <a:lnTo>
                    <a:pt x="198090" y="152524"/>
                  </a:lnTo>
                  <a:lnTo>
                    <a:pt x="199273" y="150250"/>
                  </a:lnTo>
                  <a:lnTo>
                    <a:pt x="200273" y="147886"/>
                  </a:lnTo>
                  <a:lnTo>
                    <a:pt x="201364" y="145612"/>
                  </a:lnTo>
                  <a:lnTo>
                    <a:pt x="202274" y="143247"/>
                  </a:lnTo>
                  <a:lnTo>
                    <a:pt x="203183" y="140791"/>
                  </a:lnTo>
                  <a:lnTo>
                    <a:pt x="204093" y="138427"/>
                  </a:lnTo>
                  <a:lnTo>
                    <a:pt x="204821" y="135971"/>
                  </a:lnTo>
                  <a:lnTo>
                    <a:pt x="205548" y="133515"/>
                  </a:lnTo>
                  <a:lnTo>
                    <a:pt x="206276" y="130969"/>
                  </a:lnTo>
                  <a:lnTo>
                    <a:pt x="206912" y="128422"/>
                  </a:lnTo>
                  <a:lnTo>
                    <a:pt x="207458" y="125966"/>
                  </a:lnTo>
                  <a:lnTo>
                    <a:pt x="207913" y="123329"/>
                  </a:lnTo>
                  <a:lnTo>
                    <a:pt x="208368" y="120782"/>
                  </a:lnTo>
                  <a:lnTo>
                    <a:pt x="208731" y="118145"/>
                  </a:lnTo>
                  <a:lnTo>
                    <a:pt x="209004" y="115507"/>
                  </a:lnTo>
                  <a:lnTo>
                    <a:pt x="209277" y="112870"/>
                  </a:lnTo>
                  <a:lnTo>
                    <a:pt x="209459" y="110232"/>
                  </a:lnTo>
                  <a:lnTo>
                    <a:pt x="209550" y="107504"/>
                  </a:lnTo>
                  <a:lnTo>
                    <a:pt x="209550" y="104775"/>
                  </a:lnTo>
                  <a:lnTo>
                    <a:pt x="209550" y="102137"/>
                  </a:lnTo>
                  <a:lnTo>
                    <a:pt x="209459" y="99409"/>
                  </a:lnTo>
                  <a:lnTo>
                    <a:pt x="209277" y="96771"/>
                  </a:lnTo>
                  <a:lnTo>
                    <a:pt x="209004" y="94134"/>
                  </a:lnTo>
                  <a:lnTo>
                    <a:pt x="208731" y="91496"/>
                  </a:lnTo>
                  <a:lnTo>
                    <a:pt x="208368" y="88859"/>
                  </a:lnTo>
                  <a:lnTo>
                    <a:pt x="207913" y="86221"/>
                  </a:lnTo>
                  <a:lnTo>
                    <a:pt x="207458" y="83674"/>
                  </a:lnTo>
                  <a:lnTo>
                    <a:pt x="206912" y="81128"/>
                  </a:lnTo>
                  <a:lnTo>
                    <a:pt x="206276" y="78581"/>
                  </a:lnTo>
                  <a:lnTo>
                    <a:pt x="205548" y="76126"/>
                  </a:lnTo>
                  <a:lnTo>
                    <a:pt x="204821" y="73670"/>
                  </a:lnTo>
                  <a:lnTo>
                    <a:pt x="204093" y="71214"/>
                  </a:lnTo>
                  <a:lnTo>
                    <a:pt x="203183" y="68759"/>
                  </a:lnTo>
                  <a:lnTo>
                    <a:pt x="202274" y="66394"/>
                  </a:lnTo>
                  <a:lnTo>
                    <a:pt x="201364" y="64029"/>
                  </a:lnTo>
                  <a:lnTo>
                    <a:pt x="200273" y="61664"/>
                  </a:lnTo>
                  <a:lnTo>
                    <a:pt x="199273" y="59391"/>
                  </a:lnTo>
                  <a:lnTo>
                    <a:pt x="198090" y="57117"/>
                  </a:lnTo>
                  <a:lnTo>
                    <a:pt x="196908" y="54843"/>
                  </a:lnTo>
                  <a:lnTo>
                    <a:pt x="195726" y="52660"/>
                  </a:lnTo>
                  <a:lnTo>
                    <a:pt x="194361" y="50478"/>
                  </a:lnTo>
                  <a:lnTo>
                    <a:pt x="193088" y="48295"/>
                  </a:lnTo>
                  <a:lnTo>
                    <a:pt x="191633" y="46203"/>
                  </a:lnTo>
                  <a:lnTo>
                    <a:pt x="190268" y="44111"/>
                  </a:lnTo>
                  <a:lnTo>
                    <a:pt x="188722" y="42110"/>
                  </a:lnTo>
                  <a:lnTo>
                    <a:pt x="187176" y="40109"/>
                  </a:lnTo>
                  <a:lnTo>
                    <a:pt x="185630" y="38199"/>
                  </a:lnTo>
                  <a:lnTo>
                    <a:pt x="183993" y="36198"/>
                  </a:lnTo>
                  <a:lnTo>
                    <a:pt x="182356" y="34379"/>
                  </a:lnTo>
                  <a:lnTo>
                    <a:pt x="180628" y="32560"/>
                  </a:lnTo>
                  <a:lnTo>
                    <a:pt x="178900" y="30741"/>
                  </a:lnTo>
                  <a:lnTo>
                    <a:pt x="177081" y="28922"/>
                  </a:lnTo>
                  <a:lnTo>
                    <a:pt x="175262" y="27285"/>
                  </a:lnTo>
                  <a:lnTo>
                    <a:pt x="173352" y="25557"/>
                  </a:lnTo>
                  <a:lnTo>
                    <a:pt x="171442" y="23920"/>
                  </a:lnTo>
                  <a:lnTo>
                    <a:pt x="169441" y="22374"/>
                  </a:lnTo>
                  <a:lnTo>
                    <a:pt x="167440" y="20828"/>
                  </a:lnTo>
                  <a:lnTo>
                    <a:pt x="165439" y="19372"/>
                  </a:lnTo>
                  <a:lnTo>
                    <a:pt x="163347" y="17917"/>
                  </a:lnTo>
                  <a:lnTo>
                    <a:pt x="161255" y="16553"/>
                  </a:lnTo>
                  <a:lnTo>
                    <a:pt x="159163" y="15189"/>
                  </a:lnTo>
                  <a:lnTo>
                    <a:pt x="156981" y="13915"/>
                  </a:lnTo>
                  <a:lnTo>
                    <a:pt x="154707" y="12642"/>
                  </a:lnTo>
                  <a:lnTo>
                    <a:pt x="152524" y="11460"/>
                  </a:lnTo>
                  <a:lnTo>
                    <a:pt x="150250" y="10368"/>
                  </a:lnTo>
                  <a:lnTo>
                    <a:pt x="147886" y="9277"/>
                  </a:lnTo>
                  <a:lnTo>
                    <a:pt x="145612" y="8276"/>
                  </a:lnTo>
                  <a:lnTo>
                    <a:pt x="143247" y="7276"/>
                  </a:lnTo>
                  <a:lnTo>
                    <a:pt x="140791" y="6367"/>
                  </a:lnTo>
                  <a:lnTo>
                    <a:pt x="138427" y="5548"/>
                  </a:lnTo>
                  <a:lnTo>
                    <a:pt x="135971" y="4729"/>
                  </a:lnTo>
                  <a:lnTo>
                    <a:pt x="133515" y="4002"/>
                  </a:lnTo>
                  <a:lnTo>
                    <a:pt x="130969" y="3365"/>
                  </a:lnTo>
                  <a:lnTo>
                    <a:pt x="128422" y="2729"/>
                  </a:lnTo>
                  <a:lnTo>
                    <a:pt x="125876" y="2183"/>
                  </a:lnTo>
                  <a:lnTo>
                    <a:pt x="123329" y="1637"/>
                  </a:lnTo>
                  <a:lnTo>
                    <a:pt x="120782" y="1273"/>
                  </a:lnTo>
                  <a:lnTo>
                    <a:pt x="118145" y="910"/>
                  </a:lnTo>
                  <a:lnTo>
                    <a:pt x="115507" y="546"/>
                  </a:lnTo>
                  <a:lnTo>
                    <a:pt x="112870" y="364"/>
                  </a:lnTo>
                  <a:lnTo>
                    <a:pt x="110141" y="182"/>
                  </a:lnTo>
                  <a:lnTo>
                    <a:pt x="107504" y="91"/>
                  </a:lnTo>
                  <a:lnTo>
                    <a:pt x="104775" y="0"/>
                  </a:lnTo>
                  <a:close/>
                </a:path>
              </a:pathLst>
            </a:custGeom>
            <a:solidFill>
              <a:srgbClr val="CB2233">
                <a:alpha val="65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51"/>
            <p:cNvSpPr/>
            <p:nvPr/>
          </p:nvSpPr>
          <p:spPr>
            <a:xfrm>
              <a:off x="1629450" y="676950"/>
              <a:ext cx="4361100" cy="4361100"/>
            </a:xfrm>
            <a:custGeom>
              <a:rect b="b" l="l" r="r" t="t"/>
              <a:pathLst>
                <a:path extrusionOk="0" fill="none" h="174444" w="174444">
                  <a:moveTo>
                    <a:pt x="87222" y="0"/>
                  </a:moveTo>
                  <a:lnTo>
                    <a:pt x="87222" y="0"/>
                  </a:lnTo>
                  <a:lnTo>
                    <a:pt x="84948" y="91"/>
                  </a:lnTo>
                  <a:lnTo>
                    <a:pt x="82765" y="182"/>
                  </a:lnTo>
                  <a:lnTo>
                    <a:pt x="80492" y="273"/>
                  </a:lnTo>
                  <a:lnTo>
                    <a:pt x="78309" y="455"/>
                  </a:lnTo>
                  <a:lnTo>
                    <a:pt x="76126" y="728"/>
                  </a:lnTo>
                  <a:lnTo>
                    <a:pt x="73943" y="1001"/>
                  </a:lnTo>
                  <a:lnTo>
                    <a:pt x="71760" y="1365"/>
                  </a:lnTo>
                  <a:lnTo>
                    <a:pt x="69669" y="1819"/>
                  </a:lnTo>
                  <a:lnTo>
                    <a:pt x="65485" y="2729"/>
                  </a:lnTo>
                  <a:lnTo>
                    <a:pt x="61301" y="3911"/>
                  </a:lnTo>
                  <a:lnTo>
                    <a:pt x="57208" y="5276"/>
                  </a:lnTo>
                  <a:lnTo>
                    <a:pt x="53297" y="6913"/>
                  </a:lnTo>
                  <a:lnTo>
                    <a:pt x="49387" y="8641"/>
                  </a:lnTo>
                  <a:lnTo>
                    <a:pt x="45658" y="10551"/>
                  </a:lnTo>
                  <a:lnTo>
                    <a:pt x="42020" y="12643"/>
                  </a:lnTo>
                  <a:lnTo>
                    <a:pt x="38473" y="14916"/>
                  </a:lnTo>
                  <a:lnTo>
                    <a:pt x="35016" y="17372"/>
                  </a:lnTo>
                  <a:lnTo>
                    <a:pt x="31742" y="19919"/>
                  </a:lnTo>
                  <a:lnTo>
                    <a:pt x="28559" y="22647"/>
                  </a:lnTo>
                  <a:lnTo>
                    <a:pt x="25558" y="25558"/>
                  </a:lnTo>
                  <a:lnTo>
                    <a:pt x="22647" y="28559"/>
                  </a:lnTo>
                  <a:lnTo>
                    <a:pt x="19919" y="31742"/>
                  </a:lnTo>
                  <a:lnTo>
                    <a:pt x="17372" y="35107"/>
                  </a:lnTo>
                  <a:lnTo>
                    <a:pt x="14916" y="38473"/>
                  </a:lnTo>
                  <a:lnTo>
                    <a:pt x="12643" y="42020"/>
                  </a:lnTo>
                  <a:lnTo>
                    <a:pt x="10551" y="45658"/>
                  </a:lnTo>
                  <a:lnTo>
                    <a:pt x="8641" y="49478"/>
                  </a:lnTo>
                  <a:lnTo>
                    <a:pt x="6913" y="53297"/>
                  </a:lnTo>
                  <a:lnTo>
                    <a:pt x="5276" y="57299"/>
                  </a:lnTo>
                  <a:lnTo>
                    <a:pt x="3911" y="61301"/>
                  </a:lnTo>
                  <a:lnTo>
                    <a:pt x="2729" y="65485"/>
                  </a:lnTo>
                  <a:lnTo>
                    <a:pt x="1819" y="69669"/>
                  </a:lnTo>
                  <a:lnTo>
                    <a:pt x="1365" y="71851"/>
                  </a:lnTo>
                  <a:lnTo>
                    <a:pt x="1001" y="73943"/>
                  </a:lnTo>
                  <a:lnTo>
                    <a:pt x="728" y="76126"/>
                  </a:lnTo>
                  <a:lnTo>
                    <a:pt x="455" y="78309"/>
                  </a:lnTo>
                  <a:lnTo>
                    <a:pt x="273" y="80583"/>
                  </a:lnTo>
                  <a:lnTo>
                    <a:pt x="91" y="82765"/>
                  </a:lnTo>
                  <a:lnTo>
                    <a:pt x="0" y="85039"/>
                  </a:lnTo>
                  <a:lnTo>
                    <a:pt x="0" y="87222"/>
                  </a:lnTo>
                  <a:lnTo>
                    <a:pt x="0" y="87222"/>
                  </a:lnTo>
                  <a:lnTo>
                    <a:pt x="0" y="89496"/>
                  </a:lnTo>
                  <a:lnTo>
                    <a:pt x="91" y="91770"/>
                  </a:lnTo>
                  <a:lnTo>
                    <a:pt x="273" y="93952"/>
                  </a:lnTo>
                  <a:lnTo>
                    <a:pt x="455" y="96135"/>
                  </a:lnTo>
                  <a:lnTo>
                    <a:pt x="728" y="98318"/>
                  </a:lnTo>
                  <a:lnTo>
                    <a:pt x="1001" y="100501"/>
                  </a:lnTo>
                  <a:lnTo>
                    <a:pt x="1365" y="102684"/>
                  </a:lnTo>
                  <a:lnTo>
                    <a:pt x="1819" y="104866"/>
                  </a:lnTo>
                  <a:lnTo>
                    <a:pt x="2729" y="109050"/>
                  </a:lnTo>
                  <a:lnTo>
                    <a:pt x="3911" y="113234"/>
                  </a:lnTo>
                  <a:lnTo>
                    <a:pt x="5276" y="117236"/>
                  </a:lnTo>
                  <a:lnTo>
                    <a:pt x="6913" y="121238"/>
                  </a:lnTo>
                  <a:lnTo>
                    <a:pt x="8641" y="125057"/>
                  </a:lnTo>
                  <a:lnTo>
                    <a:pt x="10551" y="128786"/>
                  </a:lnTo>
                  <a:lnTo>
                    <a:pt x="12643" y="132515"/>
                  </a:lnTo>
                  <a:lnTo>
                    <a:pt x="14916" y="136062"/>
                  </a:lnTo>
                  <a:lnTo>
                    <a:pt x="17372" y="139428"/>
                  </a:lnTo>
                  <a:lnTo>
                    <a:pt x="19919" y="142702"/>
                  </a:lnTo>
                  <a:lnTo>
                    <a:pt x="22647" y="145885"/>
                  </a:lnTo>
                  <a:lnTo>
                    <a:pt x="25558" y="148886"/>
                  </a:lnTo>
                  <a:lnTo>
                    <a:pt x="28559" y="151797"/>
                  </a:lnTo>
                  <a:lnTo>
                    <a:pt x="31742" y="154525"/>
                  </a:lnTo>
                  <a:lnTo>
                    <a:pt x="35016" y="157163"/>
                  </a:lnTo>
                  <a:lnTo>
                    <a:pt x="38473" y="159619"/>
                  </a:lnTo>
                  <a:lnTo>
                    <a:pt x="42020" y="161892"/>
                  </a:lnTo>
                  <a:lnTo>
                    <a:pt x="45658" y="163984"/>
                  </a:lnTo>
                  <a:lnTo>
                    <a:pt x="49387" y="165894"/>
                  </a:lnTo>
                  <a:lnTo>
                    <a:pt x="53297" y="167622"/>
                  </a:lnTo>
                  <a:lnTo>
                    <a:pt x="57208" y="169168"/>
                  </a:lnTo>
                  <a:lnTo>
                    <a:pt x="61301" y="170533"/>
                  </a:lnTo>
                  <a:lnTo>
                    <a:pt x="65485" y="171715"/>
                  </a:lnTo>
                  <a:lnTo>
                    <a:pt x="69669" y="172715"/>
                  </a:lnTo>
                  <a:lnTo>
                    <a:pt x="71760" y="173079"/>
                  </a:lnTo>
                  <a:lnTo>
                    <a:pt x="73943" y="173443"/>
                  </a:lnTo>
                  <a:lnTo>
                    <a:pt x="76126" y="173807"/>
                  </a:lnTo>
                  <a:lnTo>
                    <a:pt x="78309" y="173989"/>
                  </a:lnTo>
                  <a:lnTo>
                    <a:pt x="80492" y="174262"/>
                  </a:lnTo>
                  <a:lnTo>
                    <a:pt x="82765" y="174353"/>
                  </a:lnTo>
                  <a:lnTo>
                    <a:pt x="84948" y="174444"/>
                  </a:lnTo>
                  <a:lnTo>
                    <a:pt x="87222" y="174444"/>
                  </a:lnTo>
                  <a:lnTo>
                    <a:pt x="87222" y="174444"/>
                  </a:lnTo>
                  <a:lnTo>
                    <a:pt x="89496" y="174444"/>
                  </a:lnTo>
                  <a:lnTo>
                    <a:pt x="91770" y="174353"/>
                  </a:lnTo>
                  <a:lnTo>
                    <a:pt x="93952" y="174262"/>
                  </a:lnTo>
                  <a:lnTo>
                    <a:pt x="96135" y="173989"/>
                  </a:lnTo>
                  <a:lnTo>
                    <a:pt x="98318" y="173807"/>
                  </a:lnTo>
                  <a:lnTo>
                    <a:pt x="100501" y="173443"/>
                  </a:lnTo>
                  <a:lnTo>
                    <a:pt x="102684" y="173079"/>
                  </a:lnTo>
                  <a:lnTo>
                    <a:pt x="104775" y="172715"/>
                  </a:lnTo>
                  <a:lnTo>
                    <a:pt x="109050" y="171715"/>
                  </a:lnTo>
                  <a:lnTo>
                    <a:pt x="113143" y="170533"/>
                  </a:lnTo>
                  <a:lnTo>
                    <a:pt x="117236" y="169168"/>
                  </a:lnTo>
                  <a:lnTo>
                    <a:pt x="121147" y="167622"/>
                  </a:lnTo>
                  <a:lnTo>
                    <a:pt x="125057" y="165894"/>
                  </a:lnTo>
                  <a:lnTo>
                    <a:pt x="128786" y="163984"/>
                  </a:lnTo>
                  <a:lnTo>
                    <a:pt x="132424" y="161892"/>
                  </a:lnTo>
                  <a:lnTo>
                    <a:pt x="135971" y="159619"/>
                  </a:lnTo>
                  <a:lnTo>
                    <a:pt x="139428" y="157163"/>
                  </a:lnTo>
                  <a:lnTo>
                    <a:pt x="142702" y="154525"/>
                  </a:lnTo>
                  <a:lnTo>
                    <a:pt x="145885" y="151797"/>
                  </a:lnTo>
                  <a:lnTo>
                    <a:pt x="148886" y="148886"/>
                  </a:lnTo>
                  <a:lnTo>
                    <a:pt x="151797" y="145885"/>
                  </a:lnTo>
                  <a:lnTo>
                    <a:pt x="154525" y="142702"/>
                  </a:lnTo>
                  <a:lnTo>
                    <a:pt x="157163" y="139428"/>
                  </a:lnTo>
                  <a:lnTo>
                    <a:pt x="159528" y="136062"/>
                  </a:lnTo>
                  <a:lnTo>
                    <a:pt x="161801" y="132515"/>
                  </a:lnTo>
                  <a:lnTo>
                    <a:pt x="163893" y="128786"/>
                  </a:lnTo>
                  <a:lnTo>
                    <a:pt x="165894" y="125057"/>
                  </a:lnTo>
                  <a:lnTo>
                    <a:pt x="167622" y="121238"/>
                  </a:lnTo>
                  <a:lnTo>
                    <a:pt x="169168" y="117236"/>
                  </a:lnTo>
                  <a:lnTo>
                    <a:pt x="170533" y="113234"/>
                  </a:lnTo>
                  <a:lnTo>
                    <a:pt x="171715" y="109050"/>
                  </a:lnTo>
                  <a:lnTo>
                    <a:pt x="172715" y="104866"/>
                  </a:lnTo>
                  <a:lnTo>
                    <a:pt x="173079" y="102684"/>
                  </a:lnTo>
                  <a:lnTo>
                    <a:pt x="173443" y="100501"/>
                  </a:lnTo>
                  <a:lnTo>
                    <a:pt x="173807" y="98318"/>
                  </a:lnTo>
                  <a:lnTo>
                    <a:pt x="173989" y="96135"/>
                  </a:lnTo>
                  <a:lnTo>
                    <a:pt x="174171" y="93952"/>
                  </a:lnTo>
                  <a:lnTo>
                    <a:pt x="174353" y="91770"/>
                  </a:lnTo>
                  <a:lnTo>
                    <a:pt x="174444" y="89496"/>
                  </a:lnTo>
                  <a:lnTo>
                    <a:pt x="174444" y="87222"/>
                  </a:lnTo>
                  <a:lnTo>
                    <a:pt x="174444" y="87222"/>
                  </a:lnTo>
                  <a:lnTo>
                    <a:pt x="174444" y="85039"/>
                  </a:lnTo>
                  <a:lnTo>
                    <a:pt x="174353" y="82765"/>
                  </a:lnTo>
                  <a:lnTo>
                    <a:pt x="174171" y="80583"/>
                  </a:lnTo>
                  <a:lnTo>
                    <a:pt x="173989" y="78309"/>
                  </a:lnTo>
                  <a:lnTo>
                    <a:pt x="173807" y="76126"/>
                  </a:lnTo>
                  <a:lnTo>
                    <a:pt x="173443" y="73943"/>
                  </a:lnTo>
                  <a:lnTo>
                    <a:pt x="173079" y="71851"/>
                  </a:lnTo>
                  <a:lnTo>
                    <a:pt x="172715" y="69669"/>
                  </a:lnTo>
                  <a:lnTo>
                    <a:pt x="171715" y="65485"/>
                  </a:lnTo>
                  <a:lnTo>
                    <a:pt x="170533" y="61301"/>
                  </a:lnTo>
                  <a:lnTo>
                    <a:pt x="169168" y="57299"/>
                  </a:lnTo>
                  <a:lnTo>
                    <a:pt x="167622" y="53297"/>
                  </a:lnTo>
                  <a:lnTo>
                    <a:pt x="165894" y="49478"/>
                  </a:lnTo>
                  <a:lnTo>
                    <a:pt x="163893" y="45658"/>
                  </a:lnTo>
                  <a:lnTo>
                    <a:pt x="161801" y="42020"/>
                  </a:lnTo>
                  <a:lnTo>
                    <a:pt x="159528" y="38473"/>
                  </a:lnTo>
                  <a:lnTo>
                    <a:pt x="157163" y="35107"/>
                  </a:lnTo>
                  <a:lnTo>
                    <a:pt x="154525" y="31742"/>
                  </a:lnTo>
                  <a:lnTo>
                    <a:pt x="151797" y="28559"/>
                  </a:lnTo>
                  <a:lnTo>
                    <a:pt x="148886" y="25558"/>
                  </a:lnTo>
                  <a:lnTo>
                    <a:pt x="145885" y="22647"/>
                  </a:lnTo>
                  <a:lnTo>
                    <a:pt x="142702" y="19919"/>
                  </a:lnTo>
                  <a:lnTo>
                    <a:pt x="139428" y="17372"/>
                  </a:lnTo>
                  <a:lnTo>
                    <a:pt x="135971" y="14916"/>
                  </a:lnTo>
                  <a:lnTo>
                    <a:pt x="132424" y="12643"/>
                  </a:lnTo>
                  <a:lnTo>
                    <a:pt x="128786" y="10551"/>
                  </a:lnTo>
                  <a:lnTo>
                    <a:pt x="125057" y="8641"/>
                  </a:lnTo>
                  <a:lnTo>
                    <a:pt x="121147" y="6913"/>
                  </a:lnTo>
                  <a:lnTo>
                    <a:pt x="117236" y="5276"/>
                  </a:lnTo>
                  <a:lnTo>
                    <a:pt x="113143" y="3911"/>
                  </a:lnTo>
                  <a:lnTo>
                    <a:pt x="109050" y="2729"/>
                  </a:lnTo>
                  <a:lnTo>
                    <a:pt x="104775" y="1819"/>
                  </a:lnTo>
                  <a:lnTo>
                    <a:pt x="102684" y="1365"/>
                  </a:lnTo>
                  <a:lnTo>
                    <a:pt x="100501" y="1001"/>
                  </a:lnTo>
                  <a:lnTo>
                    <a:pt x="98318" y="728"/>
                  </a:lnTo>
                  <a:lnTo>
                    <a:pt x="96135" y="455"/>
                  </a:lnTo>
                  <a:lnTo>
                    <a:pt x="93952" y="273"/>
                  </a:lnTo>
                  <a:lnTo>
                    <a:pt x="91770" y="182"/>
                  </a:lnTo>
                  <a:lnTo>
                    <a:pt x="89496" y="91"/>
                  </a:lnTo>
                  <a:lnTo>
                    <a:pt x="87222" y="0"/>
                  </a:lnTo>
                </a:path>
              </a:pathLst>
            </a:custGeom>
            <a:solidFill>
              <a:srgbClr val="CB2233">
                <a:alpha val="65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51"/>
            <p:cNvSpPr/>
            <p:nvPr/>
          </p:nvSpPr>
          <p:spPr>
            <a:xfrm>
              <a:off x="1190625" y="238125"/>
              <a:ext cx="5238750" cy="5238750"/>
            </a:xfrm>
            <a:custGeom>
              <a:rect b="b" l="l" r="r" t="t"/>
              <a:pathLst>
                <a:path extrusionOk="0" fill="none" h="209550" w="209550">
                  <a:moveTo>
                    <a:pt x="209550" y="104775"/>
                  </a:moveTo>
                  <a:lnTo>
                    <a:pt x="209550" y="104775"/>
                  </a:lnTo>
                  <a:lnTo>
                    <a:pt x="209550" y="107504"/>
                  </a:lnTo>
                  <a:lnTo>
                    <a:pt x="209459" y="110232"/>
                  </a:lnTo>
                  <a:lnTo>
                    <a:pt x="209277" y="112870"/>
                  </a:lnTo>
                  <a:lnTo>
                    <a:pt x="209004" y="115507"/>
                  </a:lnTo>
                  <a:lnTo>
                    <a:pt x="208731" y="118145"/>
                  </a:lnTo>
                  <a:lnTo>
                    <a:pt x="208368" y="120782"/>
                  </a:lnTo>
                  <a:lnTo>
                    <a:pt x="207913" y="123329"/>
                  </a:lnTo>
                  <a:lnTo>
                    <a:pt x="207458" y="125966"/>
                  </a:lnTo>
                  <a:lnTo>
                    <a:pt x="206912" y="128422"/>
                  </a:lnTo>
                  <a:lnTo>
                    <a:pt x="206276" y="130969"/>
                  </a:lnTo>
                  <a:lnTo>
                    <a:pt x="205548" y="133515"/>
                  </a:lnTo>
                  <a:lnTo>
                    <a:pt x="204821" y="135971"/>
                  </a:lnTo>
                  <a:lnTo>
                    <a:pt x="204093" y="138427"/>
                  </a:lnTo>
                  <a:lnTo>
                    <a:pt x="203183" y="140791"/>
                  </a:lnTo>
                  <a:lnTo>
                    <a:pt x="202274" y="143247"/>
                  </a:lnTo>
                  <a:lnTo>
                    <a:pt x="201364" y="145612"/>
                  </a:lnTo>
                  <a:lnTo>
                    <a:pt x="200273" y="147886"/>
                  </a:lnTo>
                  <a:lnTo>
                    <a:pt x="199273" y="150250"/>
                  </a:lnTo>
                  <a:lnTo>
                    <a:pt x="198090" y="152524"/>
                  </a:lnTo>
                  <a:lnTo>
                    <a:pt x="196908" y="154707"/>
                  </a:lnTo>
                  <a:lnTo>
                    <a:pt x="195726" y="156981"/>
                  </a:lnTo>
                  <a:lnTo>
                    <a:pt x="194361" y="159163"/>
                  </a:lnTo>
                  <a:lnTo>
                    <a:pt x="193088" y="161255"/>
                  </a:lnTo>
                  <a:lnTo>
                    <a:pt x="191633" y="163347"/>
                  </a:lnTo>
                  <a:lnTo>
                    <a:pt x="190268" y="165439"/>
                  </a:lnTo>
                  <a:lnTo>
                    <a:pt x="188722" y="167531"/>
                  </a:lnTo>
                  <a:lnTo>
                    <a:pt x="187176" y="169532"/>
                  </a:lnTo>
                  <a:lnTo>
                    <a:pt x="185630" y="171442"/>
                  </a:lnTo>
                  <a:lnTo>
                    <a:pt x="183993" y="173352"/>
                  </a:lnTo>
                  <a:lnTo>
                    <a:pt x="182356" y="175262"/>
                  </a:lnTo>
                  <a:lnTo>
                    <a:pt x="180628" y="177081"/>
                  </a:lnTo>
                  <a:lnTo>
                    <a:pt x="178900" y="178900"/>
                  </a:lnTo>
                  <a:lnTo>
                    <a:pt x="177081" y="180628"/>
                  </a:lnTo>
                  <a:lnTo>
                    <a:pt x="175262" y="182356"/>
                  </a:lnTo>
                  <a:lnTo>
                    <a:pt x="173352" y="183993"/>
                  </a:lnTo>
                  <a:lnTo>
                    <a:pt x="171442" y="185630"/>
                  </a:lnTo>
                  <a:lnTo>
                    <a:pt x="169441" y="187267"/>
                  </a:lnTo>
                  <a:lnTo>
                    <a:pt x="167440" y="188722"/>
                  </a:lnTo>
                  <a:lnTo>
                    <a:pt x="165439" y="190268"/>
                  </a:lnTo>
                  <a:lnTo>
                    <a:pt x="163347" y="191724"/>
                  </a:lnTo>
                  <a:lnTo>
                    <a:pt x="161255" y="193088"/>
                  </a:lnTo>
                  <a:lnTo>
                    <a:pt x="159163" y="194452"/>
                  </a:lnTo>
                  <a:lnTo>
                    <a:pt x="156981" y="195726"/>
                  </a:lnTo>
                  <a:lnTo>
                    <a:pt x="154707" y="196908"/>
                  </a:lnTo>
                  <a:lnTo>
                    <a:pt x="152524" y="198090"/>
                  </a:lnTo>
                  <a:lnTo>
                    <a:pt x="150250" y="199273"/>
                  </a:lnTo>
                  <a:lnTo>
                    <a:pt x="147886" y="200364"/>
                  </a:lnTo>
                  <a:lnTo>
                    <a:pt x="145612" y="201364"/>
                  </a:lnTo>
                  <a:lnTo>
                    <a:pt x="143247" y="202274"/>
                  </a:lnTo>
                  <a:lnTo>
                    <a:pt x="140791" y="203183"/>
                  </a:lnTo>
                  <a:lnTo>
                    <a:pt x="138427" y="204093"/>
                  </a:lnTo>
                  <a:lnTo>
                    <a:pt x="135971" y="204912"/>
                  </a:lnTo>
                  <a:lnTo>
                    <a:pt x="133515" y="205639"/>
                  </a:lnTo>
                  <a:lnTo>
                    <a:pt x="130969" y="206276"/>
                  </a:lnTo>
                  <a:lnTo>
                    <a:pt x="128422" y="206912"/>
                  </a:lnTo>
                  <a:lnTo>
                    <a:pt x="125876" y="207458"/>
                  </a:lnTo>
                  <a:lnTo>
                    <a:pt x="123329" y="207913"/>
                  </a:lnTo>
                  <a:lnTo>
                    <a:pt x="120782" y="208368"/>
                  </a:lnTo>
                  <a:lnTo>
                    <a:pt x="118145" y="208731"/>
                  </a:lnTo>
                  <a:lnTo>
                    <a:pt x="115507" y="209004"/>
                  </a:lnTo>
                  <a:lnTo>
                    <a:pt x="112870" y="209277"/>
                  </a:lnTo>
                  <a:lnTo>
                    <a:pt x="110141" y="209459"/>
                  </a:lnTo>
                  <a:lnTo>
                    <a:pt x="107504" y="209550"/>
                  </a:lnTo>
                  <a:lnTo>
                    <a:pt x="104775" y="209550"/>
                  </a:lnTo>
                  <a:lnTo>
                    <a:pt x="104775" y="209550"/>
                  </a:lnTo>
                  <a:lnTo>
                    <a:pt x="102046" y="209550"/>
                  </a:lnTo>
                  <a:lnTo>
                    <a:pt x="99409" y="209459"/>
                  </a:lnTo>
                  <a:lnTo>
                    <a:pt x="96771" y="209277"/>
                  </a:lnTo>
                  <a:lnTo>
                    <a:pt x="94043" y="209004"/>
                  </a:lnTo>
                  <a:lnTo>
                    <a:pt x="91405" y="208731"/>
                  </a:lnTo>
                  <a:lnTo>
                    <a:pt x="88859" y="208368"/>
                  </a:lnTo>
                  <a:lnTo>
                    <a:pt x="86221" y="207913"/>
                  </a:lnTo>
                  <a:lnTo>
                    <a:pt x="83674" y="207458"/>
                  </a:lnTo>
                  <a:lnTo>
                    <a:pt x="81128" y="206912"/>
                  </a:lnTo>
                  <a:lnTo>
                    <a:pt x="78581" y="206276"/>
                  </a:lnTo>
                  <a:lnTo>
                    <a:pt x="76126" y="205639"/>
                  </a:lnTo>
                  <a:lnTo>
                    <a:pt x="73670" y="204912"/>
                  </a:lnTo>
                  <a:lnTo>
                    <a:pt x="71214" y="204093"/>
                  </a:lnTo>
                  <a:lnTo>
                    <a:pt x="68759" y="203183"/>
                  </a:lnTo>
                  <a:lnTo>
                    <a:pt x="66394" y="202274"/>
                  </a:lnTo>
                  <a:lnTo>
                    <a:pt x="64029" y="201364"/>
                  </a:lnTo>
                  <a:lnTo>
                    <a:pt x="61664" y="200364"/>
                  </a:lnTo>
                  <a:lnTo>
                    <a:pt x="59391" y="199273"/>
                  </a:lnTo>
                  <a:lnTo>
                    <a:pt x="57117" y="198090"/>
                  </a:lnTo>
                  <a:lnTo>
                    <a:pt x="54843" y="196908"/>
                  </a:lnTo>
                  <a:lnTo>
                    <a:pt x="52660" y="195726"/>
                  </a:lnTo>
                  <a:lnTo>
                    <a:pt x="50478" y="194452"/>
                  </a:lnTo>
                  <a:lnTo>
                    <a:pt x="48295" y="193088"/>
                  </a:lnTo>
                  <a:lnTo>
                    <a:pt x="46203" y="191724"/>
                  </a:lnTo>
                  <a:lnTo>
                    <a:pt x="44111" y="190268"/>
                  </a:lnTo>
                  <a:lnTo>
                    <a:pt x="42110" y="188722"/>
                  </a:lnTo>
                  <a:lnTo>
                    <a:pt x="40109" y="187267"/>
                  </a:lnTo>
                  <a:lnTo>
                    <a:pt x="38108" y="185630"/>
                  </a:lnTo>
                  <a:lnTo>
                    <a:pt x="36198" y="183993"/>
                  </a:lnTo>
                  <a:lnTo>
                    <a:pt x="34379" y="182356"/>
                  </a:lnTo>
                  <a:lnTo>
                    <a:pt x="32469" y="180628"/>
                  </a:lnTo>
                  <a:lnTo>
                    <a:pt x="30741" y="178900"/>
                  </a:lnTo>
                  <a:lnTo>
                    <a:pt x="28922" y="177081"/>
                  </a:lnTo>
                  <a:lnTo>
                    <a:pt x="27194" y="175262"/>
                  </a:lnTo>
                  <a:lnTo>
                    <a:pt x="25557" y="173352"/>
                  </a:lnTo>
                  <a:lnTo>
                    <a:pt x="23920" y="171442"/>
                  </a:lnTo>
                  <a:lnTo>
                    <a:pt x="22374" y="169532"/>
                  </a:lnTo>
                  <a:lnTo>
                    <a:pt x="20828" y="167531"/>
                  </a:lnTo>
                  <a:lnTo>
                    <a:pt x="19372" y="165439"/>
                  </a:lnTo>
                  <a:lnTo>
                    <a:pt x="17917" y="163347"/>
                  </a:lnTo>
                  <a:lnTo>
                    <a:pt x="16553" y="161255"/>
                  </a:lnTo>
                  <a:lnTo>
                    <a:pt x="15189" y="159163"/>
                  </a:lnTo>
                  <a:lnTo>
                    <a:pt x="13915" y="156981"/>
                  </a:lnTo>
                  <a:lnTo>
                    <a:pt x="12642" y="154707"/>
                  </a:lnTo>
                  <a:lnTo>
                    <a:pt x="11460" y="152524"/>
                  </a:lnTo>
                  <a:lnTo>
                    <a:pt x="10368" y="150250"/>
                  </a:lnTo>
                  <a:lnTo>
                    <a:pt x="9277" y="147886"/>
                  </a:lnTo>
                  <a:lnTo>
                    <a:pt x="8276" y="145612"/>
                  </a:lnTo>
                  <a:lnTo>
                    <a:pt x="7276" y="143247"/>
                  </a:lnTo>
                  <a:lnTo>
                    <a:pt x="6367" y="140791"/>
                  </a:lnTo>
                  <a:lnTo>
                    <a:pt x="5548" y="138427"/>
                  </a:lnTo>
                  <a:lnTo>
                    <a:pt x="4729" y="135971"/>
                  </a:lnTo>
                  <a:lnTo>
                    <a:pt x="4002" y="133515"/>
                  </a:lnTo>
                  <a:lnTo>
                    <a:pt x="3274" y="130969"/>
                  </a:lnTo>
                  <a:lnTo>
                    <a:pt x="2729" y="128422"/>
                  </a:lnTo>
                  <a:lnTo>
                    <a:pt x="2183" y="125966"/>
                  </a:lnTo>
                  <a:lnTo>
                    <a:pt x="1637" y="123329"/>
                  </a:lnTo>
                  <a:lnTo>
                    <a:pt x="1182" y="120782"/>
                  </a:lnTo>
                  <a:lnTo>
                    <a:pt x="819" y="118145"/>
                  </a:lnTo>
                  <a:lnTo>
                    <a:pt x="546" y="115507"/>
                  </a:lnTo>
                  <a:lnTo>
                    <a:pt x="364" y="112870"/>
                  </a:lnTo>
                  <a:lnTo>
                    <a:pt x="182" y="110232"/>
                  </a:lnTo>
                  <a:lnTo>
                    <a:pt x="91" y="107504"/>
                  </a:lnTo>
                  <a:lnTo>
                    <a:pt x="0" y="104775"/>
                  </a:lnTo>
                  <a:lnTo>
                    <a:pt x="0" y="104775"/>
                  </a:lnTo>
                  <a:lnTo>
                    <a:pt x="91" y="102137"/>
                  </a:lnTo>
                  <a:lnTo>
                    <a:pt x="182" y="99409"/>
                  </a:lnTo>
                  <a:lnTo>
                    <a:pt x="364" y="96771"/>
                  </a:lnTo>
                  <a:lnTo>
                    <a:pt x="546" y="94134"/>
                  </a:lnTo>
                  <a:lnTo>
                    <a:pt x="819" y="91496"/>
                  </a:lnTo>
                  <a:lnTo>
                    <a:pt x="1182" y="88859"/>
                  </a:lnTo>
                  <a:lnTo>
                    <a:pt x="1637" y="86221"/>
                  </a:lnTo>
                  <a:lnTo>
                    <a:pt x="2183" y="83674"/>
                  </a:lnTo>
                  <a:lnTo>
                    <a:pt x="2729" y="81128"/>
                  </a:lnTo>
                  <a:lnTo>
                    <a:pt x="3274" y="78581"/>
                  </a:lnTo>
                  <a:lnTo>
                    <a:pt x="4002" y="76126"/>
                  </a:lnTo>
                  <a:lnTo>
                    <a:pt x="4729" y="73670"/>
                  </a:lnTo>
                  <a:lnTo>
                    <a:pt x="5548" y="71214"/>
                  </a:lnTo>
                  <a:lnTo>
                    <a:pt x="6367" y="68759"/>
                  </a:lnTo>
                  <a:lnTo>
                    <a:pt x="7276" y="66394"/>
                  </a:lnTo>
                  <a:lnTo>
                    <a:pt x="8276" y="64029"/>
                  </a:lnTo>
                  <a:lnTo>
                    <a:pt x="9277" y="61664"/>
                  </a:lnTo>
                  <a:lnTo>
                    <a:pt x="10368" y="59391"/>
                  </a:lnTo>
                  <a:lnTo>
                    <a:pt x="11460" y="57117"/>
                  </a:lnTo>
                  <a:lnTo>
                    <a:pt x="12642" y="54843"/>
                  </a:lnTo>
                  <a:lnTo>
                    <a:pt x="13915" y="52660"/>
                  </a:lnTo>
                  <a:lnTo>
                    <a:pt x="15189" y="50478"/>
                  </a:lnTo>
                  <a:lnTo>
                    <a:pt x="16553" y="48295"/>
                  </a:lnTo>
                  <a:lnTo>
                    <a:pt x="17917" y="46203"/>
                  </a:lnTo>
                  <a:lnTo>
                    <a:pt x="19372" y="44111"/>
                  </a:lnTo>
                  <a:lnTo>
                    <a:pt x="20828" y="42110"/>
                  </a:lnTo>
                  <a:lnTo>
                    <a:pt x="22374" y="40109"/>
                  </a:lnTo>
                  <a:lnTo>
                    <a:pt x="23920" y="38199"/>
                  </a:lnTo>
                  <a:lnTo>
                    <a:pt x="25557" y="36198"/>
                  </a:lnTo>
                  <a:lnTo>
                    <a:pt x="27194" y="34379"/>
                  </a:lnTo>
                  <a:lnTo>
                    <a:pt x="28922" y="32560"/>
                  </a:lnTo>
                  <a:lnTo>
                    <a:pt x="30741" y="30741"/>
                  </a:lnTo>
                  <a:lnTo>
                    <a:pt x="32469" y="28922"/>
                  </a:lnTo>
                  <a:lnTo>
                    <a:pt x="34379" y="27285"/>
                  </a:lnTo>
                  <a:lnTo>
                    <a:pt x="36198" y="25557"/>
                  </a:lnTo>
                  <a:lnTo>
                    <a:pt x="38108" y="23920"/>
                  </a:lnTo>
                  <a:lnTo>
                    <a:pt x="40109" y="22374"/>
                  </a:lnTo>
                  <a:lnTo>
                    <a:pt x="42110" y="20828"/>
                  </a:lnTo>
                  <a:lnTo>
                    <a:pt x="44111" y="19372"/>
                  </a:lnTo>
                  <a:lnTo>
                    <a:pt x="46203" y="17917"/>
                  </a:lnTo>
                  <a:lnTo>
                    <a:pt x="48295" y="16553"/>
                  </a:lnTo>
                  <a:lnTo>
                    <a:pt x="50478" y="15189"/>
                  </a:lnTo>
                  <a:lnTo>
                    <a:pt x="52660" y="13915"/>
                  </a:lnTo>
                  <a:lnTo>
                    <a:pt x="54843" y="12642"/>
                  </a:lnTo>
                  <a:lnTo>
                    <a:pt x="57117" y="11460"/>
                  </a:lnTo>
                  <a:lnTo>
                    <a:pt x="59391" y="10368"/>
                  </a:lnTo>
                  <a:lnTo>
                    <a:pt x="61664" y="9277"/>
                  </a:lnTo>
                  <a:lnTo>
                    <a:pt x="64029" y="8276"/>
                  </a:lnTo>
                  <a:lnTo>
                    <a:pt x="66394" y="7276"/>
                  </a:lnTo>
                  <a:lnTo>
                    <a:pt x="68759" y="6367"/>
                  </a:lnTo>
                  <a:lnTo>
                    <a:pt x="71214" y="5548"/>
                  </a:lnTo>
                  <a:lnTo>
                    <a:pt x="73670" y="4729"/>
                  </a:lnTo>
                  <a:lnTo>
                    <a:pt x="76126" y="4002"/>
                  </a:lnTo>
                  <a:lnTo>
                    <a:pt x="78581" y="3365"/>
                  </a:lnTo>
                  <a:lnTo>
                    <a:pt x="81128" y="2729"/>
                  </a:lnTo>
                  <a:lnTo>
                    <a:pt x="83674" y="2183"/>
                  </a:lnTo>
                  <a:lnTo>
                    <a:pt x="86221" y="1637"/>
                  </a:lnTo>
                  <a:lnTo>
                    <a:pt x="88859" y="1273"/>
                  </a:lnTo>
                  <a:lnTo>
                    <a:pt x="91405" y="910"/>
                  </a:lnTo>
                  <a:lnTo>
                    <a:pt x="94043" y="546"/>
                  </a:lnTo>
                  <a:lnTo>
                    <a:pt x="96771" y="364"/>
                  </a:lnTo>
                  <a:lnTo>
                    <a:pt x="99409" y="182"/>
                  </a:lnTo>
                  <a:lnTo>
                    <a:pt x="102046" y="91"/>
                  </a:lnTo>
                  <a:lnTo>
                    <a:pt x="104775" y="0"/>
                  </a:lnTo>
                  <a:lnTo>
                    <a:pt x="104775" y="0"/>
                  </a:lnTo>
                  <a:lnTo>
                    <a:pt x="107504" y="91"/>
                  </a:lnTo>
                  <a:lnTo>
                    <a:pt x="110141" y="182"/>
                  </a:lnTo>
                  <a:lnTo>
                    <a:pt x="112870" y="364"/>
                  </a:lnTo>
                  <a:lnTo>
                    <a:pt x="115507" y="546"/>
                  </a:lnTo>
                  <a:lnTo>
                    <a:pt x="118145" y="910"/>
                  </a:lnTo>
                  <a:lnTo>
                    <a:pt x="120782" y="1273"/>
                  </a:lnTo>
                  <a:lnTo>
                    <a:pt x="123329" y="1637"/>
                  </a:lnTo>
                  <a:lnTo>
                    <a:pt x="125876" y="2183"/>
                  </a:lnTo>
                  <a:lnTo>
                    <a:pt x="128422" y="2729"/>
                  </a:lnTo>
                  <a:lnTo>
                    <a:pt x="130969" y="3365"/>
                  </a:lnTo>
                  <a:lnTo>
                    <a:pt x="133515" y="4002"/>
                  </a:lnTo>
                  <a:lnTo>
                    <a:pt x="135971" y="4729"/>
                  </a:lnTo>
                  <a:lnTo>
                    <a:pt x="138427" y="5548"/>
                  </a:lnTo>
                  <a:lnTo>
                    <a:pt x="140791" y="6367"/>
                  </a:lnTo>
                  <a:lnTo>
                    <a:pt x="143247" y="7276"/>
                  </a:lnTo>
                  <a:lnTo>
                    <a:pt x="145612" y="8276"/>
                  </a:lnTo>
                  <a:lnTo>
                    <a:pt x="147886" y="9277"/>
                  </a:lnTo>
                  <a:lnTo>
                    <a:pt x="150250" y="10368"/>
                  </a:lnTo>
                  <a:lnTo>
                    <a:pt x="152524" y="11460"/>
                  </a:lnTo>
                  <a:lnTo>
                    <a:pt x="154707" y="12642"/>
                  </a:lnTo>
                  <a:lnTo>
                    <a:pt x="156981" y="13915"/>
                  </a:lnTo>
                  <a:lnTo>
                    <a:pt x="159163" y="15189"/>
                  </a:lnTo>
                  <a:lnTo>
                    <a:pt x="161255" y="16553"/>
                  </a:lnTo>
                  <a:lnTo>
                    <a:pt x="163347" y="17917"/>
                  </a:lnTo>
                  <a:lnTo>
                    <a:pt x="165439" y="19372"/>
                  </a:lnTo>
                  <a:lnTo>
                    <a:pt x="167440" y="20828"/>
                  </a:lnTo>
                  <a:lnTo>
                    <a:pt x="169441" y="22374"/>
                  </a:lnTo>
                  <a:lnTo>
                    <a:pt x="171442" y="23920"/>
                  </a:lnTo>
                  <a:lnTo>
                    <a:pt x="173352" y="25557"/>
                  </a:lnTo>
                  <a:lnTo>
                    <a:pt x="175262" y="27285"/>
                  </a:lnTo>
                  <a:lnTo>
                    <a:pt x="177081" y="28922"/>
                  </a:lnTo>
                  <a:lnTo>
                    <a:pt x="178900" y="30741"/>
                  </a:lnTo>
                  <a:lnTo>
                    <a:pt x="180628" y="32560"/>
                  </a:lnTo>
                  <a:lnTo>
                    <a:pt x="182356" y="34379"/>
                  </a:lnTo>
                  <a:lnTo>
                    <a:pt x="183993" y="36198"/>
                  </a:lnTo>
                  <a:lnTo>
                    <a:pt x="185630" y="38199"/>
                  </a:lnTo>
                  <a:lnTo>
                    <a:pt x="187176" y="40109"/>
                  </a:lnTo>
                  <a:lnTo>
                    <a:pt x="188722" y="42110"/>
                  </a:lnTo>
                  <a:lnTo>
                    <a:pt x="190268" y="44111"/>
                  </a:lnTo>
                  <a:lnTo>
                    <a:pt x="191633" y="46203"/>
                  </a:lnTo>
                  <a:lnTo>
                    <a:pt x="193088" y="48295"/>
                  </a:lnTo>
                  <a:lnTo>
                    <a:pt x="194361" y="50478"/>
                  </a:lnTo>
                  <a:lnTo>
                    <a:pt x="195726" y="52660"/>
                  </a:lnTo>
                  <a:lnTo>
                    <a:pt x="196908" y="54843"/>
                  </a:lnTo>
                  <a:lnTo>
                    <a:pt x="198090" y="57117"/>
                  </a:lnTo>
                  <a:lnTo>
                    <a:pt x="199273" y="59391"/>
                  </a:lnTo>
                  <a:lnTo>
                    <a:pt x="200273" y="61664"/>
                  </a:lnTo>
                  <a:lnTo>
                    <a:pt x="201364" y="64029"/>
                  </a:lnTo>
                  <a:lnTo>
                    <a:pt x="202274" y="66394"/>
                  </a:lnTo>
                  <a:lnTo>
                    <a:pt x="203183" y="68759"/>
                  </a:lnTo>
                  <a:lnTo>
                    <a:pt x="204093" y="71214"/>
                  </a:lnTo>
                  <a:lnTo>
                    <a:pt x="204821" y="73670"/>
                  </a:lnTo>
                  <a:lnTo>
                    <a:pt x="205548" y="76126"/>
                  </a:lnTo>
                  <a:lnTo>
                    <a:pt x="206276" y="78581"/>
                  </a:lnTo>
                  <a:lnTo>
                    <a:pt x="206912" y="81128"/>
                  </a:lnTo>
                  <a:lnTo>
                    <a:pt x="207458" y="83674"/>
                  </a:lnTo>
                  <a:lnTo>
                    <a:pt x="207913" y="86221"/>
                  </a:lnTo>
                  <a:lnTo>
                    <a:pt x="208368" y="88859"/>
                  </a:lnTo>
                  <a:lnTo>
                    <a:pt x="208731" y="91496"/>
                  </a:lnTo>
                  <a:lnTo>
                    <a:pt x="209004" y="94134"/>
                  </a:lnTo>
                  <a:lnTo>
                    <a:pt x="209277" y="96771"/>
                  </a:lnTo>
                  <a:lnTo>
                    <a:pt x="209459" y="99409"/>
                  </a:lnTo>
                  <a:lnTo>
                    <a:pt x="209550" y="102137"/>
                  </a:lnTo>
                  <a:lnTo>
                    <a:pt x="209550" y="104775"/>
                  </a:lnTo>
                </a:path>
              </a:pathLst>
            </a:custGeom>
            <a:solidFill>
              <a:srgbClr val="CB2233">
                <a:alpha val="65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93" name="Google Shape;693;p51"/>
          <p:cNvSpPr txBox="1"/>
          <p:nvPr/>
        </p:nvSpPr>
        <p:spPr>
          <a:xfrm>
            <a:off x="4906500" y="4870500"/>
            <a:ext cx="3780300" cy="196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500">
                <a:solidFill>
                  <a:srgbClr val="FFFFFF"/>
                </a:solidFill>
                <a:latin typeface="Roboto Light"/>
                <a:ea typeface="Roboto Light"/>
                <a:cs typeface="Roboto Light"/>
                <a:sym typeface="Roboto Light"/>
              </a:rPr>
              <a:t>© 8x8, Inc. All Rights Reserved.</a:t>
            </a:r>
            <a:endParaRPr sz="500">
              <a:solidFill>
                <a:srgbClr val="FFFFFF"/>
              </a:solidFill>
              <a:latin typeface="Roboto Light"/>
              <a:ea typeface="Roboto Light"/>
              <a:cs typeface="Roboto Light"/>
              <a:sym typeface="Roboto Light"/>
            </a:endParaRPr>
          </a:p>
        </p:txBody>
      </p:sp>
      <p:sp>
        <p:nvSpPr>
          <p:cNvPr id="694" name="Google Shape;694;p51"/>
          <p:cNvSpPr txBox="1"/>
          <p:nvPr>
            <p:ph type="title"/>
          </p:nvPr>
        </p:nvSpPr>
        <p:spPr>
          <a:xfrm>
            <a:off x="694944" y="1828800"/>
            <a:ext cx="7543800" cy="1238400"/>
          </a:xfrm>
          <a:prstGeom prst="rect">
            <a:avLst/>
          </a:prstGeom>
          <a:noFill/>
          <a:ln>
            <a:noFill/>
          </a:ln>
          <a:effectLst>
            <a:outerShdw blurRad="214313" rotWithShape="0" algn="bl" dir="5400000" dist="19050">
              <a:srgbClr val="000000">
                <a:alpha val="35000"/>
              </a:srgbClr>
            </a:outerShdw>
          </a:effectLst>
        </p:spPr>
        <p:txBody>
          <a:bodyPr anchorCtr="0" anchor="t" bIns="0" lIns="0" spcFirstLastPara="1" rIns="0" wrap="square" tIns="0">
            <a:noAutofit/>
          </a:bodyPr>
          <a:lstStyle>
            <a:lvl1pPr lvl="0" rtl="0" algn="l">
              <a:lnSpc>
                <a:spcPct val="90000"/>
              </a:lnSpc>
              <a:spcBef>
                <a:spcPts val="0"/>
              </a:spcBef>
              <a:spcAft>
                <a:spcPts val="0"/>
              </a:spcAft>
              <a:buClr>
                <a:schemeClr val="lt1"/>
              </a:buClr>
              <a:buSzPts val="4800"/>
              <a:buNone/>
              <a:defRPr sz="4800">
                <a:solidFill>
                  <a:schemeClr val="lt1"/>
                </a:solidFill>
              </a:defRPr>
            </a:lvl1pPr>
            <a:lvl2pPr lvl="1" rtl="0">
              <a:lnSpc>
                <a:spcPct val="90000"/>
              </a:lnSpc>
              <a:spcBef>
                <a:spcPts val="0"/>
              </a:spcBef>
              <a:spcAft>
                <a:spcPts val="0"/>
              </a:spcAft>
              <a:buClr>
                <a:schemeClr val="lt1"/>
              </a:buClr>
              <a:buSzPts val="4800"/>
              <a:buFont typeface="Roboto Slab"/>
              <a:buNone/>
              <a:defRPr sz="4800">
                <a:solidFill>
                  <a:schemeClr val="lt1"/>
                </a:solidFill>
                <a:latin typeface="Roboto Slab"/>
                <a:ea typeface="Roboto Slab"/>
                <a:cs typeface="Roboto Slab"/>
                <a:sym typeface="Roboto Slab"/>
              </a:defRPr>
            </a:lvl2pPr>
            <a:lvl3pPr lvl="2" rtl="0">
              <a:lnSpc>
                <a:spcPct val="90000"/>
              </a:lnSpc>
              <a:spcBef>
                <a:spcPts val="0"/>
              </a:spcBef>
              <a:spcAft>
                <a:spcPts val="0"/>
              </a:spcAft>
              <a:buClr>
                <a:schemeClr val="lt1"/>
              </a:buClr>
              <a:buSzPts val="4800"/>
              <a:buFont typeface="Roboto Slab"/>
              <a:buNone/>
              <a:defRPr sz="4800">
                <a:solidFill>
                  <a:schemeClr val="lt1"/>
                </a:solidFill>
                <a:latin typeface="Roboto Slab"/>
                <a:ea typeface="Roboto Slab"/>
                <a:cs typeface="Roboto Slab"/>
                <a:sym typeface="Roboto Slab"/>
              </a:defRPr>
            </a:lvl3pPr>
            <a:lvl4pPr lvl="3" rtl="0">
              <a:lnSpc>
                <a:spcPct val="90000"/>
              </a:lnSpc>
              <a:spcBef>
                <a:spcPts val="0"/>
              </a:spcBef>
              <a:spcAft>
                <a:spcPts val="0"/>
              </a:spcAft>
              <a:buClr>
                <a:schemeClr val="lt1"/>
              </a:buClr>
              <a:buSzPts val="4800"/>
              <a:buFont typeface="Roboto Slab"/>
              <a:buNone/>
              <a:defRPr sz="4800">
                <a:solidFill>
                  <a:schemeClr val="lt1"/>
                </a:solidFill>
                <a:latin typeface="Roboto Slab"/>
                <a:ea typeface="Roboto Slab"/>
                <a:cs typeface="Roboto Slab"/>
                <a:sym typeface="Roboto Slab"/>
              </a:defRPr>
            </a:lvl4pPr>
            <a:lvl5pPr lvl="4" rtl="0">
              <a:lnSpc>
                <a:spcPct val="90000"/>
              </a:lnSpc>
              <a:spcBef>
                <a:spcPts val="0"/>
              </a:spcBef>
              <a:spcAft>
                <a:spcPts val="0"/>
              </a:spcAft>
              <a:buClr>
                <a:schemeClr val="lt1"/>
              </a:buClr>
              <a:buSzPts val="4800"/>
              <a:buFont typeface="Roboto Slab"/>
              <a:buNone/>
              <a:defRPr sz="4800">
                <a:solidFill>
                  <a:schemeClr val="lt1"/>
                </a:solidFill>
                <a:latin typeface="Roboto Slab"/>
                <a:ea typeface="Roboto Slab"/>
                <a:cs typeface="Roboto Slab"/>
                <a:sym typeface="Roboto Slab"/>
              </a:defRPr>
            </a:lvl5pPr>
            <a:lvl6pPr lvl="5" rtl="0">
              <a:lnSpc>
                <a:spcPct val="90000"/>
              </a:lnSpc>
              <a:spcBef>
                <a:spcPts val="0"/>
              </a:spcBef>
              <a:spcAft>
                <a:spcPts val="0"/>
              </a:spcAft>
              <a:buClr>
                <a:schemeClr val="lt1"/>
              </a:buClr>
              <a:buSzPts val="4800"/>
              <a:buFont typeface="Roboto Slab"/>
              <a:buNone/>
              <a:defRPr sz="4800">
                <a:solidFill>
                  <a:schemeClr val="lt1"/>
                </a:solidFill>
                <a:latin typeface="Roboto Slab"/>
                <a:ea typeface="Roboto Slab"/>
                <a:cs typeface="Roboto Slab"/>
                <a:sym typeface="Roboto Slab"/>
              </a:defRPr>
            </a:lvl6pPr>
            <a:lvl7pPr lvl="6" rtl="0">
              <a:lnSpc>
                <a:spcPct val="90000"/>
              </a:lnSpc>
              <a:spcBef>
                <a:spcPts val="0"/>
              </a:spcBef>
              <a:spcAft>
                <a:spcPts val="0"/>
              </a:spcAft>
              <a:buClr>
                <a:schemeClr val="lt1"/>
              </a:buClr>
              <a:buSzPts val="4800"/>
              <a:buFont typeface="Roboto Slab"/>
              <a:buNone/>
              <a:defRPr sz="4800">
                <a:solidFill>
                  <a:schemeClr val="lt1"/>
                </a:solidFill>
                <a:latin typeface="Roboto Slab"/>
                <a:ea typeface="Roboto Slab"/>
                <a:cs typeface="Roboto Slab"/>
                <a:sym typeface="Roboto Slab"/>
              </a:defRPr>
            </a:lvl7pPr>
            <a:lvl8pPr lvl="7" rtl="0">
              <a:lnSpc>
                <a:spcPct val="90000"/>
              </a:lnSpc>
              <a:spcBef>
                <a:spcPts val="0"/>
              </a:spcBef>
              <a:spcAft>
                <a:spcPts val="0"/>
              </a:spcAft>
              <a:buClr>
                <a:schemeClr val="lt1"/>
              </a:buClr>
              <a:buSzPts val="4800"/>
              <a:buFont typeface="Roboto Slab"/>
              <a:buNone/>
              <a:defRPr sz="4800">
                <a:solidFill>
                  <a:schemeClr val="lt1"/>
                </a:solidFill>
                <a:latin typeface="Roboto Slab"/>
                <a:ea typeface="Roboto Slab"/>
                <a:cs typeface="Roboto Slab"/>
                <a:sym typeface="Roboto Slab"/>
              </a:defRPr>
            </a:lvl8pPr>
            <a:lvl9pPr lvl="8" rtl="0">
              <a:lnSpc>
                <a:spcPct val="90000"/>
              </a:lnSpc>
              <a:spcBef>
                <a:spcPts val="0"/>
              </a:spcBef>
              <a:spcAft>
                <a:spcPts val="0"/>
              </a:spcAft>
              <a:buClr>
                <a:schemeClr val="lt1"/>
              </a:buClr>
              <a:buSzPts val="4800"/>
              <a:buFont typeface="Roboto Slab"/>
              <a:buNone/>
              <a:defRPr sz="4800">
                <a:solidFill>
                  <a:schemeClr val="lt1"/>
                </a:solidFill>
                <a:latin typeface="Roboto Slab"/>
                <a:ea typeface="Roboto Slab"/>
                <a:cs typeface="Roboto Slab"/>
                <a:sym typeface="Roboto Slab"/>
              </a:defRPr>
            </a:lvl9pPr>
          </a:lstStyle>
          <a:p/>
        </p:txBody>
      </p:sp>
      <p:sp>
        <p:nvSpPr>
          <p:cNvPr id="695" name="Google Shape;695;p51"/>
          <p:cNvSpPr txBox="1"/>
          <p:nvPr>
            <p:ph idx="1" type="subTitle"/>
          </p:nvPr>
        </p:nvSpPr>
        <p:spPr>
          <a:xfrm>
            <a:off x="694944" y="3255264"/>
            <a:ext cx="7528800" cy="2307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None/>
              <a:defRPr sz="1600">
                <a:solidFill>
                  <a:schemeClr val="lt1"/>
                </a:solidFill>
                <a:latin typeface="Roboto Light"/>
                <a:ea typeface="Roboto Light"/>
                <a:cs typeface="Roboto Light"/>
                <a:sym typeface="Roboto Light"/>
              </a:defRPr>
            </a:lvl1pPr>
            <a:lvl2pPr lvl="1" rtl="0">
              <a:spcBef>
                <a:spcPts val="600"/>
              </a:spcBef>
              <a:spcAft>
                <a:spcPts val="0"/>
              </a:spcAft>
              <a:buNone/>
              <a:defRPr>
                <a:solidFill>
                  <a:schemeClr val="lt1"/>
                </a:solidFill>
              </a:defRPr>
            </a:lvl2pPr>
            <a:lvl3pPr lvl="2" rtl="0">
              <a:spcBef>
                <a:spcPts val="600"/>
              </a:spcBef>
              <a:spcAft>
                <a:spcPts val="0"/>
              </a:spcAft>
              <a:buNone/>
              <a:defRPr>
                <a:solidFill>
                  <a:schemeClr val="lt1"/>
                </a:solidFill>
              </a:defRPr>
            </a:lvl3pPr>
            <a:lvl4pPr lvl="3" rtl="0">
              <a:spcBef>
                <a:spcPts val="600"/>
              </a:spcBef>
              <a:spcAft>
                <a:spcPts val="0"/>
              </a:spcAft>
              <a:buNone/>
              <a:defRPr>
                <a:solidFill>
                  <a:schemeClr val="lt1"/>
                </a:solidFill>
              </a:defRPr>
            </a:lvl4pPr>
            <a:lvl5pPr lvl="4" rtl="0">
              <a:spcBef>
                <a:spcPts val="600"/>
              </a:spcBef>
              <a:spcAft>
                <a:spcPts val="0"/>
              </a:spcAft>
              <a:buNone/>
              <a:defRPr>
                <a:solidFill>
                  <a:schemeClr val="lt1"/>
                </a:solidFill>
              </a:defRPr>
            </a:lvl5pPr>
            <a:lvl6pPr lvl="5" rtl="0">
              <a:spcBef>
                <a:spcPts val="600"/>
              </a:spcBef>
              <a:spcAft>
                <a:spcPts val="0"/>
              </a:spcAft>
              <a:buNone/>
              <a:defRPr>
                <a:solidFill>
                  <a:schemeClr val="lt1"/>
                </a:solidFill>
              </a:defRPr>
            </a:lvl6pPr>
            <a:lvl7pPr lvl="6" rtl="0">
              <a:spcBef>
                <a:spcPts val="600"/>
              </a:spcBef>
              <a:spcAft>
                <a:spcPts val="0"/>
              </a:spcAft>
              <a:buNone/>
              <a:defRPr>
                <a:solidFill>
                  <a:schemeClr val="lt1"/>
                </a:solidFill>
              </a:defRPr>
            </a:lvl7pPr>
            <a:lvl8pPr lvl="7" rtl="0">
              <a:spcBef>
                <a:spcPts val="600"/>
              </a:spcBef>
              <a:spcAft>
                <a:spcPts val="0"/>
              </a:spcAft>
              <a:buNone/>
              <a:defRPr>
                <a:solidFill>
                  <a:schemeClr val="lt1"/>
                </a:solidFill>
              </a:defRPr>
            </a:lvl8pPr>
            <a:lvl9pPr lvl="8" rtl="0">
              <a:spcBef>
                <a:spcPts val="600"/>
              </a:spcBef>
              <a:spcAft>
                <a:spcPts val="600"/>
              </a:spcAft>
              <a:buNone/>
              <a:defRPr>
                <a:solidFill>
                  <a:schemeClr val="lt1"/>
                </a:solidFill>
              </a:defRPr>
            </a:lvl9pPr>
          </a:lstStyle>
          <a:p/>
        </p:txBody>
      </p:sp>
      <p:grpSp>
        <p:nvGrpSpPr>
          <p:cNvPr id="696" name="Google Shape;696;p51"/>
          <p:cNvGrpSpPr/>
          <p:nvPr/>
        </p:nvGrpSpPr>
        <p:grpSpPr>
          <a:xfrm>
            <a:off x="8244939" y="138151"/>
            <a:ext cx="695041" cy="903684"/>
            <a:chOff x="1793050" y="238125"/>
            <a:chExt cx="4033900" cy="5238750"/>
          </a:xfrm>
        </p:grpSpPr>
        <p:sp>
          <p:nvSpPr>
            <p:cNvPr id="697" name="Google Shape;697;p51"/>
            <p:cNvSpPr/>
            <p:nvPr/>
          </p:nvSpPr>
          <p:spPr>
            <a:xfrm>
              <a:off x="1793050" y="238125"/>
              <a:ext cx="4033900" cy="4033925"/>
            </a:xfrm>
            <a:custGeom>
              <a:rect b="b" l="l" r="r" t="t"/>
              <a:pathLst>
                <a:path extrusionOk="0" h="161357" w="161356">
                  <a:moveTo>
                    <a:pt x="80712" y="18219"/>
                  </a:moveTo>
                  <a:lnTo>
                    <a:pt x="83944" y="18288"/>
                  </a:lnTo>
                  <a:lnTo>
                    <a:pt x="87106" y="18494"/>
                  </a:lnTo>
                  <a:lnTo>
                    <a:pt x="90200" y="18906"/>
                  </a:lnTo>
                  <a:lnTo>
                    <a:pt x="93294" y="19456"/>
                  </a:lnTo>
                  <a:lnTo>
                    <a:pt x="96319" y="20144"/>
                  </a:lnTo>
                  <a:lnTo>
                    <a:pt x="99275" y="20969"/>
                  </a:lnTo>
                  <a:lnTo>
                    <a:pt x="102162" y="22000"/>
                  </a:lnTo>
                  <a:lnTo>
                    <a:pt x="105050" y="23100"/>
                  </a:lnTo>
                  <a:lnTo>
                    <a:pt x="107800" y="24338"/>
                  </a:lnTo>
                  <a:lnTo>
                    <a:pt x="110481" y="25713"/>
                  </a:lnTo>
                  <a:lnTo>
                    <a:pt x="113094" y="27225"/>
                  </a:lnTo>
                  <a:lnTo>
                    <a:pt x="115637" y="28875"/>
                  </a:lnTo>
                  <a:lnTo>
                    <a:pt x="118112" y="30594"/>
                  </a:lnTo>
                  <a:lnTo>
                    <a:pt x="120450" y="32450"/>
                  </a:lnTo>
                  <a:lnTo>
                    <a:pt x="122719" y="34444"/>
                  </a:lnTo>
                  <a:lnTo>
                    <a:pt x="124850" y="36506"/>
                  </a:lnTo>
                  <a:lnTo>
                    <a:pt x="126981" y="38638"/>
                  </a:lnTo>
                  <a:lnTo>
                    <a:pt x="128906" y="40906"/>
                  </a:lnTo>
                  <a:lnTo>
                    <a:pt x="130762" y="43313"/>
                  </a:lnTo>
                  <a:lnTo>
                    <a:pt x="132481" y="45719"/>
                  </a:lnTo>
                  <a:lnTo>
                    <a:pt x="134131" y="48263"/>
                  </a:lnTo>
                  <a:lnTo>
                    <a:pt x="135644" y="50875"/>
                  </a:lnTo>
                  <a:lnTo>
                    <a:pt x="137019" y="53556"/>
                  </a:lnTo>
                  <a:lnTo>
                    <a:pt x="138256" y="56375"/>
                  </a:lnTo>
                  <a:lnTo>
                    <a:pt x="139356" y="59194"/>
                  </a:lnTo>
                  <a:lnTo>
                    <a:pt x="140387" y="62081"/>
                  </a:lnTo>
                  <a:lnTo>
                    <a:pt x="141212" y="65038"/>
                  </a:lnTo>
                  <a:lnTo>
                    <a:pt x="141900" y="68063"/>
                  </a:lnTo>
                  <a:lnTo>
                    <a:pt x="142450" y="71156"/>
                  </a:lnTo>
                  <a:lnTo>
                    <a:pt x="142862" y="74250"/>
                  </a:lnTo>
                  <a:lnTo>
                    <a:pt x="143069" y="77413"/>
                  </a:lnTo>
                  <a:lnTo>
                    <a:pt x="143206" y="80644"/>
                  </a:lnTo>
                  <a:lnTo>
                    <a:pt x="143069" y="83875"/>
                  </a:lnTo>
                  <a:lnTo>
                    <a:pt x="142862" y="87038"/>
                  </a:lnTo>
                  <a:lnTo>
                    <a:pt x="142450" y="90200"/>
                  </a:lnTo>
                  <a:lnTo>
                    <a:pt x="141900" y="93225"/>
                  </a:lnTo>
                  <a:lnTo>
                    <a:pt x="141212" y="96250"/>
                  </a:lnTo>
                  <a:lnTo>
                    <a:pt x="140387" y="99206"/>
                  </a:lnTo>
                  <a:lnTo>
                    <a:pt x="139356" y="102163"/>
                  </a:lnTo>
                  <a:lnTo>
                    <a:pt x="138256" y="104981"/>
                  </a:lnTo>
                  <a:lnTo>
                    <a:pt x="137019" y="107731"/>
                  </a:lnTo>
                  <a:lnTo>
                    <a:pt x="135644" y="110413"/>
                  </a:lnTo>
                  <a:lnTo>
                    <a:pt x="134131" y="113025"/>
                  </a:lnTo>
                  <a:lnTo>
                    <a:pt x="132481" y="115569"/>
                  </a:lnTo>
                  <a:lnTo>
                    <a:pt x="130762" y="118044"/>
                  </a:lnTo>
                  <a:lnTo>
                    <a:pt x="128906" y="120381"/>
                  </a:lnTo>
                  <a:lnTo>
                    <a:pt x="126981" y="122650"/>
                  </a:lnTo>
                  <a:lnTo>
                    <a:pt x="124850" y="124850"/>
                  </a:lnTo>
                  <a:lnTo>
                    <a:pt x="122719" y="126913"/>
                  </a:lnTo>
                  <a:lnTo>
                    <a:pt x="120450" y="128838"/>
                  </a:lnTo>
                  <a:lnTo>
                    <a:pt x="118112" y="130694"/>
                  </a:lnTo>
                  <a:lnTo>
                    <a:pt x="115637" y="132481"/>
                  </a:lnTo>
                  <a:lnTo>
                    <a:pt x="113094" y="134063"/>
                  </a:lnTo>
                  <a:lnTo>
                    <a:pt x="110481" y="135575"/>
                  </a:lnTo>
                  <a:lnTo>
                    <a:pt x="107800" y="136950"/>
                  </a:lnTo>
                  <a:lnTo>
                    <a:pt x="105050" y="138256"/>
                  </a:lnTo>
                  <a:lnTo>
                    <a:pt x="102162" y="139356"/>
                  </a:lnTo>
                  <a:lnTo>
                    <a:pt x="99275" y="140319"/>
                  </a:lnTo>
                  <a:lnTo>
                    <a:pt x="96319" y="141144"/>
                  </a:lnTo>
                  <a:lnTo>
                    <a:pt x="93294" y="141831"/>
                  </a:lnTo>
                  <a:lnTo>
                    <a:pt x="90200" y="142381"/>
                  </a:lnTo>
                  <a:lnTo>
                    <a:pt x="87106" y="142794"/>
                  </a:lnTo>
                  <a:lnTo>
                    <a:pt x="83944" y="143069"/>
                  </a:lnTo>
                  <a:lnTo>
                    <a:pt x="80712" y="143138"/>
                  </a:lnTo>
                  <a:lnTo>
                    <a:pt x="77481" y="143069"/>
                  </a:lnTo>
                  <a:lnTo>
                    <a:pt x="74319" y="142794"/>
                  </a:lnTo>
                  <a:lnTo>
                    <a:pt x="71225" y="142381"/>
                  </a:lnTo>
                  <a:lnTo>
                    <a:pt x="68131" y="141831"/>
                  </a:lnTo>
                  <a:lnTo>
                    <a:pt x="65106" y="141144"/>
                  </a:lnTo>
                  <a:lnTo>
                    <a:pt x="62150" y="140319"/>
                  </a:lnTo>
                  <a:lnTo>
                    <a:pt x="59194" y="139356"/>
                  </a:lnTo>
                  <a:lnTo>
                    <a:pt x="56375" y="138256"/>
                  </a:lnTo>
                  <a:lnTo>
                    <a:pt x="53625" y="136950"/>
                  </a:lnTo>
                  <a:lnTo>
                    <a:pt x="50944" y="135575"/>
                  </a:lnTo>
                  <a:lnTo>
                    <a:pt x="48331" y="134063"/>
                  </a:lnTo>
                  <a:lnTo>
                    <a:pt x="45787" y="132481"/>
                  </a:lnTo>
                  <a:lnTo>
                    <a:pt x="43312" y="130694"/>
                  </a:lnTo>
                  <a:lnTo>
                    <a:pt x="40975" y="128838"/>
                  </a:lnTo>
                  <a:lnTo>
                    <a:pt x="38706" y="126913"/>
                  </a:lnTo>
                  <a:lnTo>
                    <a:pt x="36506" y="124850"/>
                  </a:lnTo>
                  <a:lnTo>
                    <a:pt x="34444" y="122650"/>
                  </a:lnTo>
                  <a:lnTo>
                    <a:pt x="32519" y="120381"/>
                  </a:lnTo>
                  <a:lnTo>
                    <a:pt x="30662" y="118044"/>
                  </a:lnTo>
                  <a:lnTo>
                    <a:pt x="28875" y="115569"/>
                  </a:lnTo>
                  <a:lnTo>
                    <a:pt x="27294" y="113025"/>
                  </a:lnTo>
                  <a:lnTo>
                    <a:pt x="25781" y="110413"/>
                  </a:lnTo>
                  <a:lnTo>
                    <a:pt x="24406" y="107731"/>
                  </a:lnTo>
                  <a:lnTo>
                    <a:pt x="23169" y="104981"/>
                  </a:lnTo>
                  <a:lnTo>
                    <a:pt x="22000" y="102163"/>
                  </a:lnTo>
                  <a:lnTo>
                    <a:pt x="21037" y="99206"/>
                  </a:lnTo>
                  <a:lnTo>
                    <a:pt x="20212" y="96250"/>
                  </a:lnTo>
                  <a:lnTo>
                    <a:pt x="19525" y="93225"/>
                  </a:lnTo>
                  <a:lnTo>
                    <a:pt x="18975" y="90200"/>
                  </a:lnTo>
                  <a:lnTo>
                    <a:pt x="18562" y="87038"/>
                  </a:lnTo>
                  <a:lnTo>
                    <a:pt x="18287" y="83875"/>
                  </a:lnTo>
                  <a:lnTo>
                    <a:pt x="18219" y="80644"/>
                  </a:lnTo>
                  <a:lnTo>
                    <a:pt x="18287" y="77413"/>
                  </a:lnTo>
                  <a:lnTo>
                    <a:pt x="18562" y="74250"/>
                  </a:lnTo>
                  <a:lnTo>
                    <a:pt x="18975" y="71156"/>
                  </a:lnTo>
                  <a:lnTo>
                    <a:pt x="19525" y="68063"/>
                  </a:lnTo>
                  <a:lnTo>
                    <a:pt x="20212" y="65038"/>
                  </a:lnTo>
                  <a:lnTo>
                    <a:pt x="21037" y="62081"/>
                  </a:lnTo>
                  <a:lnTo>
                    <a:pt x="22000" y="59194"/>
                  </a:lnTo>
                  <a:lnTo>
                    <a:pt x="23169" y="56375"/>
                  </a:lnTo>
                  <a:lnTo>
                    <a:pt x="24406" y="53556"/>
                  </a:lnTo>
                  <a:lnTo>
                    <a:pt x="25781" y="50875"/>
                  </a:lnTo>
                  <a:lnTo>
                    <a:pt x="27294" y="48263"/>
                  </a:lnTo>
                  <a:lnTo>
                    <a:pt x="28875" y="45719"/>
                  </a:lnTo>
                  <a:lnTo>
                    <a:pt x="30662" y="43313"/>
                  </a:lnTo>
                  <a:lnTo>
                    <a:pt x="32519" y="40906"/>
                  </a:lnTo>
                  <a:lnTo>
                    <a:pt x="34444" y="38638"/>
                  </a:lnTo>
                  <a:lnTo>
                    <a:pt x="36506" y="36506"/>
                  </a:lnTo>
                  <a:lnTo>
                    <a:pt x="38706" y="34444"/>
                  </a:lnTo>
                  <a:lnTo>
                    <a:pt x="40975" y="32450"/>
                  </a:lnTo>
                  <a:lnTo>
                    <a:pt x="43312" y="30594"/>
                  </a:lnTo>
                  <a:lnTo>
                    <a:pt x="45787" y="28875"/>
                  </a:lnTo>
                  <a:lnTo>
                    <a:pt x="48331" y="27225"/>
                  </a:lnTo>
                  <a:lnTo>
                    <a:pt x="50944" y="25713"/>
                  </a:lnTo>
                  <a:lnTo>
                    <a:pt x="53625" y="24338"/>
                  </a:lnTo>
                  <a:lnTo>
                    <a:pt x="56375" y="23100"/>
                  </a:lnTo>
                  <a:lnTo>
                    <a:pt x="59194" y="22000"/>
                  </a:lnTo>
                  <a:lnTo>
                    <a:pt x="62150" y="20969"/>
                  </a:lnTo>
                  <a:lnTo>
                    <a:pt x="65106" y="20144"/>
                  </a:lnTo>
                  <a:lnTo>
                    <a:pt x="68131" y="19456"/>
                  </a:lnTo>
                  <a:lnTo>
                    <a:pt x="71225" y="18906"/>
                  </a:lnTo>
                  <a:lnTo>
                    <a:pt x="74319" y="18494"/>
                  </a:lnTo>
                  <a:lnTo>
                    <a:pt x="77481" y="18288"/>
                  </a:lnTo>
                  <a:lnTo>
                    <a:pt x="80712" y="18219"/>
                  </a:lnTo>
                  <a:close/>
                  <a:moveTo>
                    <a:pt x="78650" y="0"/>
                  </a:moveTo>
                  <a:lnTo>
                    <a:pt x="76587" y="69"/>
                  </a:lnTo>
                  <a:lnTo>
                    <a:pt x="74525" y="206"/>
                  </a:lnTo>
                  <a:lnTo>
                    <a:pt x="72462" y="413"/>
                  </a:lnTo>
                  <a:lnTo>
                    <a:pt x="70400" y="619"/>
                  </a:lnTo>
                  <a:lnTo>
                    <a:pt x="68406" y="894"/>
                  </a:lnTo>
                  <a:lnTo>
                    <a:pt x="66412" y="1238"/>
                  </a:lnTo>
                  <a:lnTo>
                    <a:pt x="64419" y="1650"/>
                  </a:lnTo>
                  <a:lnTo>
                    <a:pt x="62494" y="2063"/>
                  </a:lnTo>
                  <a:lnTo>
                    <a:pt x="60569" y="2544"/>
                  </a:lnTo>
                  <a:lnTo>
                    <a:pt x="58644" y="3025"/>
                  </a:lnTo>
                  <a:lnTo>
                    <a:pt x="56719" y="3644"/>
                  </a:lnTo>
                  <a:lnTo>
                    <a:pt x="54862" y="4194"/>
                  </a:lnTo>
                  <a:lnTo>
                    <a:pt x="52937" y="4881"/>
                  </a:lnTo>
                  <a:lnTo>
                    <a:pt x="51150" y="5569"/>
                  </a:lnTo>
                  <a:lnTo>
                    <a:pt x="49294" y="6325"/>
                  </a:lnTo>
                  <a:lnTo>
                    <a:pt x="47506" y="7081"/>
                  </a:lnTo>
                  <a:lnTo>
                    <a:pt x="45719" y="7975"/>
                  </a:lnTo>
                  <a:lnTo>
                    <a:pt x="44000" y="8800"/>
                  </a:lnTo>
                  <a:lnTo>
                    <a:pt x="42281" y="9694"/>
                  </a:lnTo>
                  <a:lnTo>
                    <a:pt x="40562" y="10656"/>
                  </a:lnTo>
                  <a:lnTo>
                    <a:pt x="38844" y="11688"/>
                  </a:lnTo>
                  <a:lnTo>
                    <a:pt x="37194" y="12719"/>
                  </a:lnTo>
                  <a:lnTo>
                    <a:pt x="35612" y="13750"/>
                  </a:lnTo>
                  <a:lnTo>
                    <a:pt x="34031" y="14850"/>
                  </a:lnTo>
                  <a:lnTo>
                    <a:pt x="32450" y="16019"/>
                  </a:lnTo>
                  <a:lnTo>
                    <a:pt x="30869" y="17188"/>
                  </a:lnTo>
                  <a:lnTo>
                    <a:pt x="29425" y="18425"/>
                  </a:lnTo>
                  <a:lnTo>
                    <a:pt x="27912" y="19663"/>
                  </a:lnTo>
                  <a:lnTo>
                    <a:pt x="26469" y="20969"/>
                  </a:lnTo>
                  <a:lnTo>
                    <a:pt x="25025" y="22275"/>
                  </a:lnTo>
                  <a:lnTo>
                    <a:pt x="23650" y="23581"/>
                  </a:lnTo>
                  <a:lnTo>
                    <a:pt x="22344" y="25025"/>
                  </a:lnTo>
                  <a:lnTo>
                    <a:pt x="20969" y="26400"/>
                  </a:lnTo>
                  <a:lnTo>
                    <a:pt x="19731" y="27844"/>
                  </a:lnTo>
                  <a:lnTo>
                    <a:pt x="18425" y="29356"/>
                  </a:lnTo>
                  <a:lnTo>
                    <a:pt x="17256" y="30869"/>
                  </a:lnTo>
                  <a:lnTo>
                    <a:pt x="16087" y="32381"/>
                  </a:lnTo>
                  <a:lnTo>
                    <a:pt x="14919" y="33963"/>
                  </a:lnTo>
                  <a:lnTo>
                    <a:pt x="13819" y="35544"/>
                  </a:lnTo>
                  <a:lnTo>
                    <a:pt x="12719" y="37194"/>
                  </a:lnTo>
                  <a:lnTo>
                    <a:pt x="11687" y="38844"/>
                  </a:lnTo>
                  <a:lnTo>
                    <a:pt x="10725" y="40494"/>
                  </a:lnTo>
                  <a:lnTo>
                    <a:pt x="9762" y="42213"/>
                  </a:lnTo>
                  <a:lnTo>
                    <a:pt x="8869" y="43931"/>
                  </a:lnTo>
                  <a:lnTo>
                    <a:pt x="7975" y="45650"/>
                  </a:lnTo>
                  <a:lnTo>
                    <a:pt x="7150" y="47438"/>
                  </a:lnTo>
                  <a:lnTo>
                    <a:pt x="6394" y="49225"/>
                  </a:lnTo>
                  <a:lnTo>
                    <a:pt x="5637" y="51081"/>
                  </a:lnTo>
                  <a:lnTo>
                    <a:pt x="4950" y="52938"/>
                  </a:lnTo>
                  <a:lnTo>
                    <a:pt x="4262" y="54794"/>
                  </a:lnTo>
                  <a:lnTo>
                    <a:pt x="3644" y="56650"/>
                  </a:lnTo>
                  <a:lnTo>
                    <a:pt x="3094" y="58575"/>
                  </a:lnTo>
                  <a:lnTo>
                    <a:pt x="2544" y="60500"/>
                  </a:lnTo>
                  <a:lnTo>
                    <a:pt x="2131" y="62425"/>
                  </a:lnTo>
                  <a:lnTo>
                    <a:pt x="1650" y="64419"/>
                  </a:lnTo>
                  <a:lnTo>
                    <a:pt x="1306" y="66344"/>
                  </a:lnTo>
                  <a:lnTo>
                    <a:pt x="963" y="68406"/>
                  </a:lnTo>
                  <a:lnTo>
                    <a:pt x="688" y="70400"/>
                  </a:lnTo>
                  <a:lnTo>
                    <a:pt x="481" y="72394"/>
                  </a:lnTo>
                  <a:lnTo>
                    <a:pt x="275" y="74456"/>
                  </a:lnTo>
                  <a:lnTo>
                    <a:pt x="138" y="76519"/>
                  </a:lnTo>
                  <a:lnTo>
                    <a:pt x="69" y="78581"/>
                  </a:lnTo>
                  <a:lnTo>
                    <a:pt x="0" y="80644"/>
                  </a:lnTo>
                  <a:lnTo>
                    <a:pt x="69" y="82706"/>
                  </a:lnTo>
                  <a:lnTo>
                    <a:pt x="138" y="84838"/>
                  </a:lnTo>
                  <a:lnTo>
                    <a:pt x="275" y="86831"/>
                  </a:lnTo>
                  <a:lnTo>
                    <a:pt x="481" y="88894"/>
                  </a:lnTo>
                  <a:lnTo>
                    <a:pt x="688" y="90956"/>
                  </a:lnTo>
                  <a:lnTo>
                    <a:pt x="963" y="92950"/>
                  </a:lnTo>
                  <a:lnTo>
                    <a:pt x="1306" y="94944"/>
                  </a:lnTo>
                  <a:lnTo>
                    <a:pt x="1650" y="96938"/>
                  </a:lnTo>
                  <a:lnTo>
                    <a:pt x="2131" y="98863"/>
                  </a:lnTo>
                  <a:lnTo>
                    <a:pt x="2544" y="100788"/>
                  </a:lnTo>
                  <a:lnTo>
                    <a:pt x="3094" y="102713"/>
                  </a:lnTo>
                  <a:lnTo>
                    <a:pt x="3644" y="104638"/>
                  </a:lnTo>
                  <a:lnTo>
                    <a:pt x="4262" y="106563"/>
                  </a:lnTo>
                  <a:lnTo>
                    <a:pt x="4950" y="108419"/>
                  </a:lnTo>
                  <a:lnTo>
                    <a:pt x="5637" y="110206"/>
                  </a:lnTo>
                  <a:lnTo>
                    <a:pt x="6394" y="112063"/>
                  </a:lnTo>
                  <a:lnTo>
                    <a:pt x="7150" y="113850"/>
                  </a:lnTo>
                  <a:lnTo>
                    <a:pt x="7975" y="115638"/>
                  </a:lnTo>
                  <a:lnTo>
                    <a:pt x="8869" y="117356"/>
                  </a:lnTo>
                  <a:lnTo>
                    <a:pt x="9762" y="119144"/>
                  </a:lnTo>
                  <a:lnTo>
                    <a:pt x="10725" y="120794"/>
                  </a:lnTo>
                  <a:lnTo>
                    <a:pt x="11687" y="122513"/>
                  </a:lnTo>
                  <a:lnTo>
                    <a:pt x="12719" y="124163"/>
                  </a:lnTo>
                  <a:lnTo>
                    <a:pt x="13819" y="125744"/>
                  </a:lnTo>
                  <a:lnTo>
                    <a:pt x="14919" y="127325"/>
                  </a:lnTo>
                  <a:lnTo>
                    <a:pt x="16087" y="128906"/>
                  </a:lnTo>
                  <a:lnTo>
                    <a:pt x="17256" y="130488"/>
                  </a:lnTo>
                  <a:lnTo>
                    <a:pt x="18425" y="132000"/>
                  </a:lnTo>
                  <a:lnTo>
                    <a:pt x="19731" y="133444"/>
                  </a:lnTo>
                  <a:lnTo>
                    <a:pt x="20969" y="134888"/>
                  </a:lnTo>
                  <a:lnTo>
                    <a:pt x="22344" y="136331"/>
                  </a:lnTo>
                  <a:lnTo>
                    <a:pt x="23650" y="137706"/>
                  </a:lnTo>
                  <a:lnTo>
                    <a:pt x="25025" y="139081"/>
                  </a:lnTo>
                  <a:lnTo>
                    <a:pt x="26469" y="140388"/>
                  </a:lnTo>
                  <a:lnTo>
                    <a:pt x="27912" y="141625"/>
                  </a:lnTo>
                  <a:lnTo>
                    <a:pt x="29425" y="142931"/>
                  </a:lnTo>
                  <a:lnTo>
                    <a:pt x="30869" y="144100"/>
                  </a:lnTo>
                  <a:lnTo>
                    <a:pt x="32450" y="145338"/>
                  </a:lnTo>
                  <a:lnTo>
                    <a:pt x="34031" y="146438"/>
                  </a:lnTo>
                  <a:lnTo>
                    <a:pt x="35612" y="147538"/>
                  </a:lnTo>
                  <a:lnTo>
                    <a:pt x="37194" y="148638"/>
                  </a:lnTo>
                  <a:lnTo>
                    <a:pt x="38844" y="149669"/>
                  </a:lnTo>
                  <a:lnTo>
                    <a:pt x="40562" y="150631"/>
                  </a:lnTo>
                  <a:lnTo>
                    <a:pt x="42281" y="151594"/>
                  </a:lnTo>
                  <a:lnTo>
                    <a:pt x="44000" y="152488"/>
                  </a:lnTo>
                  <a:lnTo>
                    <a:pt x="45719" y="153381"/>
                  </a:lnTo>
                  <a:lnTo>
                    <a:pt x="47506" y="154206"/>
                  </a:lnTo>
                  <a:lnTo>
                    <a:pt x="49294" y="154963"/>
                  </a:lnTo>
                  <a:lnTo>
                    <a:pt x="51150" y="155719"/>
                  </a:lnTo>
                  <a:lnTo>
                    <a:pt x="52937" y="156406"/>
                  </a:lnTo>
                  <a:lnTo>
                    <a:pt x="54862" y="157094"/>
                  </a:lnTo>
                  <a:lnTo>
                    <a:pt x="56719" y="157713"/>
                  </a:lnTo>
                  <a:lnTo>
                    <a:pt x="58644" y="158263"/>
                  </a:lnTo>
                  <a:lnTo>
                    <a:pt x="60569" y="158813"/>
                  </a:lnTo>
                  <a:lnTo>
                    <a:pt x="62494" y="159294"/>
                  </a:lnTo>
                  <a:lnTo>
                    <a:pt x="64419" y="159706"/>
                  </a:lnTo>
                  <a:lnTo>
                    <a:pt x="66412" y="160050"/>
                  </a:lnTo>
                  <a:lnTo>
                    <a:pt x="68406" y="160394"/>
                  </a:lnTo>
                  <a:lnTo>
                    <a:pt x="70400" y="160669"/>
                  </a:lnTo>
                  <a:lnTo>
                    <a:pt x="72462" y="160944"/>
                  </a:lnTo>
                  <a:lnTo>
                    <a:pt x="74525" y="161081"/>
                  </a:lnTo>
                  <a:lnTo>
                    <a:pt x="76587" y="161219"/>
                  </a:lnTo>
                  <a:lnTo>
                    <a:pt x="78650" y="161288"/>
                  </a:lnTo>
                  <a:lnTo>
                    <a:pt x="80712" y="161356"/>
                  </a:lnTo>
                  <a:lnTo>
                    <a:pt x="82775" y="161288"/>
                  </a:lnTo>
                  <a:lnTo>
                    <a:pt x="84837" y="161219"/>
                  </a:lnTo>
                  <a:lnTo>
                    <a:pt x="86900" y="161081"/>
                  </a:lnTo>
                  <a:lnTo>
                    <a:pt x="88962" y="160944"/>
                  </a:lnTo>
                  <a:lnTo>
                    <a:pt x="90956" y="160669"/>
                  </a:lnTo>
                  <a:lnTo>
                    <a:pt x="93019" y="160394"/>
                  </a:lnTo>
                  <a:lnTo>
                    <a:pt x="95012" y="160050"/>
                  </a:lnTo>
                  <a:lnTo>
                    <a:pt x="96937" y="159706"/>
                  </a:lnTo>
                  <a:lnTo>
                    <a:pt x="98931" y="159294"/>
                  </a:lnTo>
                  <a:lnTo>
                    <a:pt x="100856" y="158813"/>
                  </a:lnTo>
                  <a:lnTo>
                    <a:pt x="102781" y="158263"/>
                  </a:lnTo>
                  <a:lnTo>
                    <a:pt x="104706" y="157713"/>
                  </a:lnTo>
                  <a:lnTo>
                    <a:pt x="106562" y="157094"/>
                  </a:lnTo>
                  <a:lnTo>
                    <a:pt x="108419" y="156406"/>
                  </a:lnTo>
                  <a:lnTo>
                    <a:pt x="110275" y="155719"/>
                  </a:lnTo>
                  <a:lnTo>
                    <a:pt x="112131" y="154963"/>
                  </a:lnTo>
                  <a:lnTo>
                    <a:pt x="113919" y="154206"/>
                  </a:lnTo>
                  <a:lnTo>
                    <a:pt x="115706" y="153381"/>
                  </a:lnTo>
                  <a:lnTo>
                    <a:pt x="117425" y="152488"/>
                  </a:lnTo>
                  <a:lnTo>
                    <a:pt x="119144" y="151594"/>
                  </a:lnTo>
                  <a:lnTo>
                    <a:pt x="120862" y="150631"/>
                  </a:lnTo>
                  <a:lnTo>
                    <a:pt x="122512" y="149669"/>
                  </a:lnTo>
                  <a:lnTo>
                    <a:pt x="124162" y="148638"/>
                  </a:lnTo>
                  <a:lnTo>
                    <a:pt x="125812" y="147538"/>
                  </a:lnTo>
                  <a:lnTo>
                    <a:pt x="127394" y="146438"/>
                  </a:lnTo>
                  <a:lnTo>
                    <a:pt x="128975" y="145338"/>
                  </a:lnTo>
                  <a:lnTo>
                    <a:pt x="130487" y="144100"/>
                  </a:lnTo>
                  <a:lnTo>
                    <a:pt x="132000" y="142931"/>
                  </a:lnTo>
                  <a:lnTo>
                    <a:pt x="133512" y="141625"/>
                  </a:lnTo>
                  <a:lnTo>
                    <a:pt x="134956" y="140388"/>
                  </a:lnTo>
                  <a:lnTo>
                    <a:pt x="136400" y="139081"/>
                  </a:lnTo>
                  <a:lnTo>
                    <a:pt x="137775" y="137706"/>
                  </a:lnTo>
                  <a:lnTo>
                    <a:pt x="139081" y="136331"/>
                  </a:lnTo>
                  <a:lnTo>
                    <a:pt x="140387" y="134888"/>
                  </a:lnTo>
                  <a:lnTo>
                    <a:pt x="141694" y="133444"/>
                  </a:lnTo>
                  <a:lnTo>
                    <a:pt x="142931" y="132000"/>
                  </a:lnTo>
                  <a:lnTo>
                    <a:pt x="144169" y="130488"/>
                  </a:lnTo>
                  <a:lnTo>
                    <a:pt x="145337" y="128906"/>
                  </a:lnTo>
                  <a:lnTo>
                    <a:pt x="146506" y="127325"/>
                  </a:lnTo>
                  <a:lnTo>
                    <a:pt x="147606" y="125744"/>
                  </a:lnTo>
                  <a:lnTo>
                    <a:pt x="148637" y="124163"/>
                  </a:lnTo>
                  <a:lnTo>
                    <a:pt x="149669" y="122513"/>
                  </a:lnTo>
                  <a:lnTo>
                    <a:pt x="150700" y="120794"/>
                  </a:lnTo>
                  <a:lnTo>
                    <a:pt x="151662" y="119144"/>
                  </a:lnTo>
                  <a:lnTo>
                    <a:pt x="152556" y="117356"/>
                  </a:lnTo>
                  <a:lnTo>
                    <a:pt x="153450" y="115638"/>
                  </a:lnTo>
                  <a:lnTo>
                    <a:pt x="154275" y="113850"/>
                  </a:lnTo>
                  <a:lnTo>
                    <a:pt x="155031" y="112063"/>
                  </a:lnTo>
                  <a:lnTo>
                    <a:pt x="155787" y="110206"/>
                  </a:lnTo>
                  <a:lnTo>
                    <a:pt x="156475" y="108419"/>
                  </a:lnTo>
                  <a:lnTo>
                    <a:pt x="157162" y="106563"/>
                  </a:lnTo>
                  <a:lnTo>
                    <a:pt x="157781" y="104638"/>
                  </a:lnTo>
                  <a:lnTo>
                    <a:pt x="158331" y="102713"/>
                  </a:lnTo>
                  <a:lnTo>
                    <a:pt x="158812" y="100788"/>
                  </a:lnTo>
                  <a:lnTo>
                    <a:pt x="159294" y="98863"/>
                  </a:lnTo>
                  <a:lnTo>
                    <a:pt x="159706" y="96938"/>
                  </a:lnTo>
                  <a:lnTo>
                    <a:pt x="160119" y="94944"/>
                  </a:lnTo>
                  <a:lnTo>
                    <a:pt x="160462" y="92950"/>
                  </a:lnTo>
                  <a:lnTo>
                    <a:pt x="160737" y="90956"/>
                  </a:lnTo>
                  <a:lnTo>
                    <a:pt x="160944" y="88894"/>
                  </a:lnTo>
                  <a:lnTo>
                    <a:pt x="161150" y="86831"/>
                  </a:lnTo>
                  <a:lnTo>
                    <a:pt x="161287" y="84838"/>
                  </a:lnTo>
                  <a:lnTo>
                    <a:pt x="161356" y="82706"/>
                  </a:lnTo>
                  <a:lnTo>
                    <a:pt x="161356" y="80644"/>
                  </a:lnTo>
                  <a:lnTo>
                    <a:pt x="161356" y="78581"/>
                  </a:lnTo>
                  <a:lnTo>
                    <a:pt x="161287" y="76519"/>
                  </a:lnTo>
                  <a:lnTo>
                    <a:pt x="161150" y="74456"/>
                  </a:lnTo>
                  <a:lnTo>
                    <a:pt x="160944" y="72394"/>
                  </a:lnTo>
                  <a:lnTo>
                    <a:pt x="160737" y="70400"/>
                  </a:lnTo>
                  <a:lnTo>
                    <a:pt x="160462" y="68406"/>
                  </a:lnTo>
                  <a:lnTo>
                    <a:pt x="160119" y="66344"/>
                  </a:lnTo>
                  <a:lnTo>
                    <a:pt x="159706" y="64419"/>
                  </a:lnTo>
                  <a:lnTo>
                    <a:pt x="159294" y="62425"/>
                  </a:lnTo>
                  <a:lnTo>
                    <a:pt x="158812" y="60500"/>
                  </a:lnTo>
                  <a:lnTo>
                    <a:pt x="158331" y="58575"/>
                  </a:lnTo>
                  <a:lnTo>
                    <a:pt x="157781" y="56650"/>
                  </a:lnTo>
                  <a:lnTo>
                    <a:pt x="157162" y="54794"/>
                  </a:lnTo>
                  <a:lnTo>
                    <a:pt x="156475" y="52938"/>
                  </a:lnTo>
                  <a:lnTo>
                    <a:pt x="155787" y="51081"/>
                  </a:lnTo>
                  <a:lnTo>
                    <a:pt x="155031" y="49225"/>
                  </a:lnTo>
                  <a:lnTo>
                    <a:pt x="154275" y="47438"/>
                  </a:lnTo>
                  <a:lnTo>
                    <a:pt x="153450" y="45650"/>
                  </a:lnTo>
                  <a:lnTo>
                    <a:pt x="152556" y="43931"/>
                  </a:lnTo>
                  <a:lnTo>
                    <a:pt x="151662" y="42213"/>
                  </a:lnTo>
                  <a:lnTo>
                    <a:pt x="150700" y="40494"/>
                  </a:lnTo>
                  <a:lnTo>
                    <a:pt x="149669" y="38844"/>
                  </a:lnTo>
                  <a:lnTo>
                    <a:pt x="148637" y="37194"/>
                  </a:lnTo>
                  <a:lnTo>
                    <a:pt x="147606" y="35544"/>
                  </a:lnTo>
                  <a:lnTo>
                    <a:pt x="146506" y="33963"/>
                  </a:lnTo>
                  <a:lnTo>
                    <a:pt x="145337" y="32381"/>
                  </a:lnTo>
                  <a:lnTo>
                    <a:pt x="144169" y="30869"/>
                  </a:lnTo>
                  <a:lnTo>
                    <a:pt x="142931" y="29356"/>
                  </a:lnTo>
                  <a:lnTo>
                    <a:pt x="141694" y="27844"/>
                  </a:lnTo>
                  <a:lnTo>
                    <a:pt x="140387" y="26400"/>
                  </a:lnTo>
                  <a:lnTo>
                    <a:pt x="139081" y="25025"/>
                  </a:lnTo>
                  <a:lnTo>
                    <a:pt x="137775" y="23581"/>
                  </a:lnTo>
                  <a:lnTo>
                    <a:pt x="136400" y="22275"/>
                  </a:lnTo>
                  <a:lnTo>
                    <a:pt x="134956" y="20969"/>
                  </a:lnTo>
                  <a:lnTo>
                    <a:pt x="133512" y="19663"/>
                  </a:lnTo>
                  <a:lnTo>
                    <a:pt x="132000" y="18425"/>
                  </a:lnTo>
                  <a:lnTo>
                    <a:pt x="130487" y="17188"/>
                  </a:lnTo>
                  <a:lnTo>
                    <a:pt x="128975" y="16019"/>
                  </a:lnTo>
                  <a:lnTo>
                    <a:pt x="127394" y="14850"/>
                  </a:lnTo>
                  <a:lnTo>
                    <a:pt x="125812" y="13750"/>
                  </a:lnTo>
                  <a:lnTo>
                    <a:pt x="124162" y="12719"/>
                  </a:lnTo>
                  <a:lnTo>
                    <a:pt x="122512" y="11688"/>
                  </a:lnTo>
                  <a:lnTo>
                    <a:pt x="120862" y="10656"/>
                  </a:lnTo>
                  <a:lnTo>
                    <a:pt x="119144" y="9694"/>
                  </a:lnTo>
                  <a:lnTo>
                    <a:pt x="117425" y="8800"/>
                  </a:lnTo>
                  <a:lnTo>
                    <a:pt x="115706" y="7975"/>
                  </a:lnTo>
                  <a:lnTo>
                    <a:pt x="113919" y="7081"/>
                  </a:lnTo>
                  <a:lnTo>
                    <a:pt x="112131" y="6325"/>
                  </a:lnTo>
                  <a:lnTo>
                    <a:pt x="110275" y="5569"/>
                  </a:lnTo>
                  <a:lnTo>
                    <a:pt x="108419" y="4881"/>
                  </a:lnTo>
                  <a:lnTo>
                    <a:pt x="106562" y="4194"/>
                  </a:lnTo>
                  <a:lnTo>
                    <a:pt x="104706" y="3644"/>
                  </a:lnTo>
                  <a:lnTo>
                    <a:pt x="102781" y="3025"/>
                  </a:lnTo>
                  <a:lnTo>
                    <a:pt x="100856" y="2544"/>
                  </a:lnTo>
                  <a:lnTo>
                    <a:pt x="98931" y="2063"/>
                  </a:lnTo>
                  <a:lnTo>
                    <a:pt x="96937" y="1650"/>
                  </a:lnTo>
                  <a:lnTo>
                    <a:pt x="95012" y="1238"/>
                  </a:lnTo>
                  <a:lnTo>
                    <a:pt x="93019" y="894"/>
                  </a:lnTo>
                  <a:lnTo>
                    <a:pt x="90956" y="619"/>
                  </a:lnTo>
                  <a:lnTo>
                    <a:pt x="88962" y="413"/>
                  </a:lnTo>
                  <a:lnTo>
                    <a:pt x="86900" y="206"/>
                  </a:lnTo>
                  <a:lnTo>
                    <a:pt x="84837" y="69"/>
                  </a:lnTo>
                  <a:lnTo>
                    <a:pt x="8277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51"/>
            <p:cNvSpPr/>
            <p:nvPr/>
          </p:nvSpPr>
          <p:spPr>
            <a:xfrm>
              <a:off x="2248500" y="693575"/>
              <a:ext cx="3124725" cy="3123000"/>
            </a:xfrm>
            <a:custGeom>
              <a:rect b="b" l="l" r="r" t="t"/>
              <a:pathLst>
                <a:path extrusionOk="0" fill="none" h="124920" w="124989">
                  <a:moveTo>
                    <a:pt x="62494" y="1"/>
                  </a:moveTo>
                  <a:lnTo>
                    <a:pt x="62494" y="1"/>
                  </a:lnTo>
                  <a:lnTo>
                    <a:pt x="59263" y="70"/>
                  </a:lnTo>
                  <a:lnTo>
                    <a:pt x="56101" y="276"/>
                  </a:lnTo>
                  <a:lnTo>
                    <a:pt x="53007" y="688"/>
                  </a:lnTo>
                  <a:lnTo>
                    <a:pt x="49913" y="1238"/>
                  </a:lnTo>
                  <a:lnTo>
                    <a:pt x="46888" y="1926"/>
                  </a:lnTo>
                  <a:lnTo>
                    <a:pt x="43932" y="2751"/>
                  </a:lnTo>
                  <a:lnTo>
                    <a:pt x="40976" y="3782"/>
                  </a:lnTo>
                  <a:lnTo>
                    <a:pt x="38157" y="4882"/>
                  </a:lnTo>
                  <a:lnTo>
                    <a:pt x="35407" y="6120"/>
                  </a:lnTo>
                  <a:lnTo>
                    <a:pt x="32726" y="7495"/>
                  </a:lnTo>
                  <a:lnTo>
                    <a:pt x="30113" y="9007"/>
                  </a:lnTo>
                  <a:lnTo>
                    <a:pt x="27569" y="10657"/>
                  </a:lnTo>
                  <a:lnTo>
                    <a:pt x="25094" y="12376"/>
                  </a:lnTo>
                  <a:lnTo>
                    <a:pt x="22757" y="14232"/>
                  </a:lnTo>
                  <a:lnTo>
                    <a:pt x="20488" y="16226"/>
                  </a:lnTo>
                  <a:lnTo>
                    <a:pt x="18288" y="18288"/>
                  </a:lnTo>
                  <a:lnTo>
                    <a:pt x="16226" y="20420"/>
                  </a:lnTo>
                  <a:lnTo>
                    <a:pt x="14301" y="22688"/>
                  </a:lnTo>
                  <a:lnTo>
                    <a:pt x="12444" y="25095"/>
                  </a:lnTo>
                  <a:lnTo>
                    <a:pt x="10657" y="27501"/>
                  </a:lnTo>
                  <a:lnTo>
                    <a:pt x="9076" y="30045"/>
                  </a:lnTo>
                  <a:lnTo>
                    <a:pt x="7563" y="32657"/>
                  </a:lnTo>
                  <a:lnTo>
                    <a:pt x="6188" y="35338"/>
                  </a:lnTo>
                  <a:lnTo>
                    <a:pt x="4951" y="38157"/>
                  </a:lnTo>
                  <a:lnTo>
                    <a:pt x="3782" y="40976"/>
                  </a:lnTo>
                  <a:lnTo>
                    <a:pt x="2819" y="43863"/>
                  </a:lnTo>
                  <a:lnTo>
                    <a:pt x="1994" y="46820"/>
                  </a:lnTo>
                  <a:lnTo>
                    <a:pt x="1307" y="49845"/>
                  </a:lnTo>
                  <a:lnTo>
                    <a:pt x="757" y="52938"/>
                  </a:lnTo>
                  <a:lnTo>
                    <a:pt x="344" y="56032"/>
                  </a:lnTo>
                  <a:lnTo>
                    <a:pt x="69" y="59195"/>
                  </a:lnTo>
                  <a:lnTo>
                    <a:pt x="1" y="62426"/>
                  </a:lnTo>
                  <a:lnTo>
                    <a:pt x="1" y="62426"/>
                  </a:lnTo>
                  <a:lnTo>
                    <a:pt x="69" y="65657"/>
                  </a:lnTo>
                  <a:lnTo>
                    <a:pt x="344" y="68820"/>
                  </a:lnTo>
                  <a:lnTo>
                    <a:pt x="757" y="71982"/>
                  </a:lnTo>
                  <a:lnTo>
                    <a:pt x="1307" y="75007"/>
                  </a:lnTo>
                  <a:lnTo>
                    <a:pt x="1994" y="78032"/>
                  </a:lnTo>
                  <a:lnTo>
                    <a:pt x="2819" y="80988"/>
                  </a:lnTo>
                  <a:lnTo>
                    <a:pt x="3782" y="83945"/>
                  </a:lnTo>
                  <a:lnTo>
                    <a:pt x="4951" y="86763"/>
                  </a:lnTo>
                  <a:lnTo>
                    <a:pt x="6188" y="89513"/>
                  </a:lnTo>
                  <a:lnTo>
                    <a:pt x="7563" y="92195"/>
                  </a:lnTo>
                  <a:lnTo>
                    <a:pt x="9076" y="94807"/>
                  </a:lnTo>
                  <a:lnTo>
                    <a:pt x="10657" y="97351"/>
                  </a:lnTo>
                  <a:lnTo>
                    <a:pt x="12444" y="99826"/>
                  </a:lnTo>
                  <a:lnTo>
                    <a:pt x="14301" y="102163"/>
                  </a:lnTo>
                  <a:lnTo>
                    <a:pt x="16226" y="104432"/>
                  </a:lnTo>
                  <a:lnTo>
                    <a:pt x="18288" y="106632"/>
                  </a:lnTo>
                  <a:lnTo>
                    <a:pt x="20488" y="108695"/>
                  </a:lnTo>
                  <a:lnTo>
                    <a:pt x="22757" y="110620"/>
                  </a:lnTo>
                  <a:lnTo>
                    <a:pt x="25094" y="112476"/>
                  </a:lnTo>
                  <a:lnTo>
                    <a:pt x="27569" y="114263"/>
                  </a:lnTo>
                  <a:lnTo>
                    <a:pt x="30113" y="115845"/>
                  </a:lnTo>
                  <a:lnTo>
                    <a:pt x="32726" y="117357"/>
                  </a:lnTo>
                  <a:lnTo>
                    <a:pt x="35407" y="118732"/>
                  </a:lnTo>
                  <a:lnTo>
                    <a:pt x="38157" y="120038"/>
                  </a:lnTo>
                  <a:lnTo>
                    <a:pt x="40976" y="121138"/>
                  </a:lnTo>
                  <a:lnTo>
                    <a:pt x="43932" y="122101"/>
                  </a:lnTo>
                  <a:lnTo>
                    <a:pt x="46888" y="122926"/>
                  </a:lnTo>
                  <a:lnTo>
                    <a:pt x="49913" y="123613"/>
                  </a:lnTo>
                  <a:lnTo>
                    <a:pt x="53007" y="124163"/>
                  </a:lnTo>
                  <a:lnTo>
                    <a:pt x="56101" y="124576"/>
                  </a:lnTo>
                  <a:lnTo>
                    <a:pt x="59263" y="124851"/>
                  </a:lnTo>
                  <a:lnTo>
                    <a:pt x="62494" y="124920"/>
                  </a:lnTo>
                  <a:lnTo>
                    <a:pt x="62494" y="124920"/>
                  </a:lnTo>
                  <a:lnTo>
                    <a:pt x="65726" y="124851"/>
                  </a:lnTo>
                  <a:lnTo>
                    <a:pt x="68888" y="124576"/>
                  </a:lnTo>
                  <a:lnTo>
                    <a:pt x="71982" y="124163"/>
                  </a:lnTo>
                  <a:lnTo>
                    <a:pt x="75076" y="123613"/>
                  </a:lnTo>
                  <a:lnTo>
                    <a:pt x="78101" y="122926"/>
                  </a:lnTo>
                  <a:lnTo>
                    <a:pt x="81057" y="122101"/>
                  </a:lnTo>
                  <a:lnTo>
                    <a:pt x="83944" y="121138"/>
                  </a:lnTo>
                  <a:lnTo>
                    <a:pt x="86832" y="120038"/>
                  </a:lnTo>
                  <a:lnTo>
                    <a:pt x="89582" y="118732"/>
                  </a:lnTo>
                  <a:lnTo>
                    <a:pt x="92263" y="117357"/>
                  </a:lnTo>
                  <a:lnTo>
                    <a:pt x="94876" y="115845"/>
                  </a:lnTo>
                  <a:lnTo>
                    <a:pt x="97419" y="114263"/>
                  </a:lnTo>
                  <a:lnTo>
                    <a:pt x="99894" y="112476"/>
                  </a:lnTo>
                  <a:lnTo>
                    <a:pt x="102232" y="110620"/>
                  </a:lnTo>
                  <a:lnTo>
                    <a:pt x="104501" y="108695"/>
                  </a:lnTo>
                  <a:lnTo>
                    <a:pt x="106632" y="106632"/>
                  </a:lnTo>
                  <a:lnTo>
                    <a:pt x="108763" y="104432"/>
                  </a:lnTo>
                  <a:lnTo>
                    <a:pt x="110688" y="102163"/>
                  </a:lnTo>
                  <a:lnTo>
                    <a:pt x="112544" y="99826"/>
                  </a:lnTo>
                  <a:lnTo>
                    <a:pt x="114263" y="97351"/>
                  </a:lnTo>
                  <a:lnTo>
                    <a:pt x="115913" y="94807"/>
                  </a:lnTo>
                  <a:lnTo>
                    <a:pt x="117426" y="92195"/>
                  </a:lnTo>
                  <a:lnTo>
                    <a:pt x="118801" y="89513"/>
                  </a:lnTo>
                  <a:lnTo>
                    <a:pt x="120038" y="86763"/>
                  </a:lnTo>
                  <a:lnTo>
                    <a:pt x="121138" y="83945"/>
                  </a:lnTo>
                  <a:lnTo>
                    <a:pt x="122169" y="80988"/>
                  </a:lnTo>
                  <a:lnTo>
                    <a:pt x="122994" y="78032"/>
                  </a:lnTo>
                  <a:lnTo>
                    <a:pt x="123682" y="75007"/>
                  </a:lnTo>
                  <a:lnTo>
                    <a:pt x="124232" y="71982"/>
                  </a:lnTo>
                  <a:lnTo>
                    <a:pt x="124644" y="68820"/>
                  </a:lnTo>
                  <a:lnTo>
                    <a:pt x="124851" y="65657"/>
                  </a:lnTo>
                  <a:lnTo>
                    <a:pt x="124988" y="62426"/>
                  </a:lnTo>
                  <a:lnTo>
                    <a:pt x="124988" y="62426"/>
                  </a:lnTo>
                  <a:lnTo>
                    <a:pt x="124851" y="59195"/>
                  </a:lnTo>
                  <a:lnTo>
                    <a:pt x="124644" y="56032"/>
                  </a:lnTo>
                  <a:lnTo>
                    <a:pt x="124232" y="52938"/>
                  </a:lnTo>
                  <a:lnTo>
                    <a:pt x="123682" y="49845"/>
                  </a:lnTo>
                  <a:lnTo>
                    <a:pt x="122994" y="46820"/>
                  </a:lnTo>
                  <a:lnTo>
                    <a:pt x="122169" y="43863"/>
                  </a:lnTo>
                  <a:lnTo>
                    <a:pt x="121138" y="40976"/>
                  </a:lnTo>
                  <a:lnTo>
                    <a:pt x="120038" y="38157"/>
                  </a:lnTo>
                  <a:lnTo>
                    <a:pt x="118801" y="35338"/>
                  </a:lnTo>
                  <a:lnTo>
                    <a:pt x="117426" y="32657"/>
                  </a:lnTo>
                  <a:lnTo>
                    <a:pt x="115913" y="30045"/>
                  </a:lnTo>
                  <a:lnTo>
                    <a:pt x="114263" y="27501"/>
                  </a:lnTo>
                  <a:lnTo>
                    <a:pt x="112544" y="25095"/>
                  </a:lnTo>
                  <a:lnTo>
                    <a:pt x="110688" y="22688"/>
                  </a:lnTo>
                  <a:lnTo>
                    <a:pt x="108763" y="20420"/>
                  </a:lnTo>
                  <a:lnTo>
                    <a:pt x="106632" y="18288"/>
                  </a:lnTo>
                  <a:lnTo>
                    <a:pt x="104501" y="16226"/>
                  </a:lnTo>
                  <a:lnTo>
                    <a:pt x="102232" y="14232"/>
                  </a:lnTo>
                  <a:lnTo>
                    <a:pt x="99894" y="12376"/>
                  </a:lnTo>
                  <a:lnTo>
                    <a:pt x="97419" y="10657"/>
                  </a:lnTo>
                  <a:lnTo>
                    <a:pt x="94876" y="9007"/>
                  </a:lnTo>
                  <a:lnTo>
                    <a:pt x="92263" y="7495"/>
                  </a:lnTo>
                  <a:lnTo>
                    <a:pt x="89582" y="6120"/>
                  </a:lnTo>
                  <a:lnTo>
                    <a:pt x="86832" y="4882"/>
                  </a:lnTo>
                  <a:lnTo>
                    <a:pt x="83944" y="3782"/>
                  </a:lnTo>
                  <a:lnTo>
                    <a:pt x="81057" y="2751"/>
                  </a:lnTo>
                  <a:lnTo>
                    <a:pt x="78101" y="1926"/>
                  </a:lnTo>
                  <a:lnTo>
                    <a:pt x="75076" y="1238"/>
                  </a:lnTo>
                  <a:lnTo>
                    <a:pt x="71982" y="688"/>
                  </a:lnTo>
                  <a:lnTo>
                    <a:pt x="68888" y="276"/>
                  </a:lnTo>
                  <a:lnTo>
                    <a:pt x="65726" y="70"/>
                  </a:lnTo>
                  <a:lnTo>
                    <a:pt x="62494"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51"/>
            <p:cNvSpPr/>
            <p:nvPr/>
          </p:nvSpPr>
          <p:spPr>
            <a:xfrm>
              <a:off x="1793050" y="238125"/>
              <a:ext cx="4033900" cy="4033925"/>
            </a:xfrm>
            <a:custGeom>
              <a:rect b="b" l="l" r="r" t="t"/>
              <a:pathLst>
                <a:path extrusionOk="0" fill="none" h="161357" w="161356">
                  <a:moveTo>
                    <a:pt x="161356" y="80644"/>
                  </a:moveTo>
                  <a:lnTo>
                    <a:pt x="161356" y="80644"/>
                  </a:lnTo>
                  <a:lnTo>
                    <a:pt x="161356" y="82706"/>
                  </a:lnTo>
                  <a:lnTo>
                    <a:pt x="161287" y="84838"/>
                  </a:lnTo>
                  <a:lnTo>
                    <a:pt x="161150" y="86831"/>
                  </a:lnTo>
                  <a:lnTo>
                    <a:pt x="160944" y="88894"/>
                  </a:lnTo>
                  <a:lnTo>
                    <a:pt x="160737" y="90956"/>
                  </a:lnTo>
                  <a:lnTo>
                    <a:pt x="160462" y="92950"/>
                  </a:lnTo>
                  <a:lnTo>
                    <a:pt x="160119" y="94944"/>
                  </a:lnTo>
                  <a:lnTo>
                    <a:pt x="159706" y="96938"/>
                  </a:lnTo>
                  <a:lnTo>
                    <a:pt x="159294" y="98863"/>
                  </a:lnTo>
                  <a:lnTo>
                    <a:pt x="158812" y="100788"/>
                  </a:lnTo>
                  <a:lnTo>
                    <a:pt x="158331" y="102713"/>
                  </a:lnTo>
                  <a:lnTo>
                    <a:pt x="157781" y="104638"/>
                  </a:lnTo>
                  <a:lnTo>
                    <a:pt x="157162" y="106563"/>
                  </a:lnTo>
                  <a:lnTo>
                    <a:pt x="156475" y="108419"/>
                  </a:lnTo>
                  <a:lnTo>
                    <a:pt x="155787" y="110206"/>
                  </a:lnTo>
                  <a:lnTo>
                    <a:pt x="155031" y="112063"/>
                  </a:lnTo>
                  <a:lnTo>
                    <a:pt x="154275" y="113850"/>
                  </a:lnTo>
                  <a:lnTo>
                    <a:pt x="153450" y="115638"/>
                  </a:lnTo>
                  <a:lnTo>
                    <a:pt x="152556" y="117356"/>
                  </a:lnTo>
                  <a:lnTo>
                    <a:pt x="151662" y="119144"/>
                  </a:lnTo>
                  <a:lnTo>
                    <a:pt x="150700" y="120794"/>
                  </a:lnTo>
                  <a:lnTo>
                    <a:pt x="149669" y="122513"/>
                  </a:lnTo>
                  <a:lnTo>
                    <a:pt x="148637" y="124163"/>
                  </a:lnTo>
                  <a:lnTo>
                    <a:pt x="147606" y="125744"/>
                  </a:lnTo>
                  <a:lnTo>
                    <a:pt x="146506" y="127325"/>
                  </a:lnTo>
                  <a:lnTo>
                    <a:pt x="145337" y="128906"/>
                  </a:lnTo>
                  <a:lnTo>
                    <a:pt x="144169" y="130488"/>
                  </a:lnTo>
                  <a:lnTo>
                    <a:pt x="142931" y="132000"/>
                  </a:lnTo>
                  <a:lnTo>
                    <a:pt x="141694" y="133444"/>
                  </a:lnTo>
                  <a:lnTo>
                    <a:pt x="140387" y="134888"/>
                  </a:lnTo>
                  <a:lnTo>
                    <a:pt x="139081" y="136331"/>
                  </a:lnTo>
                  <a:lnTo>
                    <a:pt x="137775" y="137706"/>
                  </a:lnTo>
                  <a:lnTo>
                    <a:pt x="136400" y="139081"/>
                  </a:lnTo>
                  <a:lnTo>
                    <a:pt x="134956" y="140388"/>
                  </a:lnTo>
                  <a:lnTo>
                    <a:pt x="133512" y="141625"/>
                  </a:lnTo>
                  <a:lnTo>
                    <a:pt x="132000" y="142931"/>
                  </a:lnTo>
                  <a:lnTo>
                    <a:pt x="130487" y="144100"/>
                  </a:lnTo>
                  <a:lnTo>
                    <a:pt x="128975" y="145338"/>
                  </a:lnTo>
                  <a:lnTo>
                    <a:pt x="127394" y="146438"/>
                  </a:lnTo>
                  <a:lnTo>
                    <a:pt x="125812" y="147538"/>
                  </a:lnTo>
                  <a:lnTo>
                    <a:pt x="124162" y="148638"/>
                  </a:lnTo>
                  <a:lnTo>
                    <a:pt x="122512" y="149669"/>
                  </a:lnTo>
                  <a:lnTo>
                    <a:pt x="120862" y="150631"/>
                  </a:lnTo>
                  <a:lnTo>
                    <a:pt x="119144" y="151594"/>
                  </a:lnTo>
                  <a:lnTo>
                    <a:pt x="117425" y="152488"/>
                  </a:lnTo>
                  <a:lnTo>
                    <a:pt x="115706" y="153381"/>
                  </a:lnTo>
                  <a:lnTo>
                    <a:pt x="113919" y="154206"/>
                  </a:lnTo>
                  <a:lnTo>
                    <a:pt x="112131" y="154963"/>
                  </a:lnTo>
                  <a:lnTo>
                    <a:pt x="110275" y="155719"/>
                  </a:lnTo>
                  <a:lnTo>
                    <a:pt x="108419" y="156406"/>
                  </a:lnTo>
                  <a:lnTo>
                    <a:pt x="106562" y="157094"/>
                  </a:lnTo>
                  <a:lnTo>
                    <a:pt x="104706" y="157713"/>
                  </a:lnTo>
                  <a:lnTo>
                    <a:pt x="102781" y="158263"/>
                  </a:lnTo>
                  <a:lnTo>
                    <a:pt x="100856" y="158813"/>
                  </a:lnTo>
                  <a:lnTo>
                    <a:pt x="98931" y="159294"/>
                  </a:lnTo>
                  <a:lnTo>
                    <a:pt x="96937" y="159706"/>
                  </a:lnTo>
                  <a:lnTo>
                    <a:pt x="95012" y="160050"/>
                  </a:lnTo>
                  <a:lnTo>
                    <a:pt x="93019" y="160394"/>
                  </a:lnTo>
                  <a:lnTo>
                    <a:pt x="90956" y="160669"/>
                  </a:lnTo>
                  <a:lnTo>
                    <a:pt x="88962" y="160944"/>
                  </a:lnTo>
                  <a:lnTo>
                    <a:pt x="86900" y="161081"/>
                  </a:lnTo>
                  <a:lnTo>
                    <a:pt x="84837" y="161219"/>
                  </a:lnTo>
                  <a:lnTo>
                    <a:pt x="82775" y="161288"/>
                  </a:lnTo>
                  <a:lnTo>
                    <a:pt x="80712" y="161356"/>
                  </a:lnTo>
                  <a:lnTo>
                    <a:pt x="80712" y="161356"/>
                  </a:lnTo>
                  <a:lnTo>
                    <a:pt x="78650" y="161288"/>
                  </a:lnTo>
                  <a:lnTo>
                    <a:pt x="76587" y="161219"/>
                  </a:lnTo>
                  <a:lnTo>
                    <a:pt x="74525" y="161081"/>
                  </a:lnTo>
                  <a:lnTo>
                    <a:pt x="72462" y="160944"/>
                  </a:lnTo>
                  <a:lnTo>
                    <a:pt x="70400" y="160669"/>
                  </a:lnTo>
                  <a:lnTo>
                    <a:pt x="68406" y="160394"/>
                  </a:lnTo>
                  <a:lnTo>
                    <a:pt x="66412" y="160050"/>
                  </a:lnTo>
                  <a:lnTo>
                    <a:pt x="64419" y="159706"/>
                  </a:lnTo>
                  <a:lnTo>
                    <a:pt x="62494" y="159294"/>
                  </a:lnTo>
                  <a:lnTo>
                    <a:pt x="60569" y="158813"/>
                  </a:lnTo>
                  <a:lnTo>
                    <a:pt x="58644" y="158263"/>
                  </a:lnTo>
                  <a:lnTo>
                    <a:pt x="56719" y="157713"/>
                  </a:lnTo>
                  <a:lnTo>
                    <a:pt x="54862" y="157094"/>
                  </a:lnTo>
                  <a:lnTo>
                    <a:pt x="52937" y="156406"/>
                  </a:lnTo>
                  <a:lnTo>
                    <a:pt x="51150" y="155719"/>
                  </a:lnTo>
                  <a:lnTo>
                    <a:pt x="49294" y="154963"/>
                  </a:lnTo>
                  <a:lnTo>
                    <a:pt x="47506" y="154206"/>
                  </a:lnTo>
                  <a:lnTo>
                    <a:pt x="45719" y="153381"/>
                  </a:lnTo>
                  <a:lnTo>
                    <a:pt x="44000" y="152488"/>
                  </a:lnTo>
                  <a:lnTo>
                    <a:pt x="42281" y="151594"/>
                  </a:lnTo>
                  <a:lnTo>
                    <a:pt x="40562" y="150631"/>
                  </a:lnTo>
                  <a:lnTo>
                    <a:pt x="38844" y="149669"/>
                  </a:lnTo>
                  <a:lnTo>
                    <a:pt x="37194" y="148638"/>
                  </a:lnTo>
                  <a:lnTo>
                    <a:pt x="35612" y="147538"/>
                  </a:lnTo>
                  <a:lnTo>
                    <a:pt x="34031" y="146438"/>
                  </a:lnTo>
                  <a:lnTo>
                    <a:pt x="32450" y="145338"/>
                  </a:lnTo>
                  <a:lnTo>
                    <a:pt x="30869" y="144100"/>
                  </a:lnTo>
                  <a:lnTo>
                    <a:pt x="29425" y="142931"/>
                  </a:lnTo>
                  <a:lnTo>
                    <a:pt x="27912" y="141625"/>
                  </a:lnTo>
                  <a:lnTo>
                    <a:pt x="26469" y="140388"/>
                  </a:lnTo>
                  <a:lnTo>
                    <a:pt x="25025" y="139081"/>
                  </a:lnTo>
                  <a:lnTo>
                    <a:pt x="23650" y="137706"/>
                  </a:lnTo>
                  <a:lnTo>
                    <a:pt x="22344" y="136331"/>
                  </a:lnTo>
                  <a:lnTo>
                    <a:pt x="20969" y="134888"/>
                  </a:lnTo>
                  <a:lnTo>
                    <a:pt x="19731" y="133444"/>
                  </a:lnTo>
                  <a:lnTo>
                    <a:pt x="18425" y="132000"/>
                  </a:lnTo>
                  <a:lnTo>
                    <a:pt x="17256" y="130488"/>
                  </a:lnTo>
                  <a:lnTo>
                    <a:pt x="16087" y="128906"/>
                  </a:lnTo>
                  <a:lnTo>
                    <a:pt x="14919" y="127325"/>
                  </a:lnTo>
                  <a:lnTo>
                    <a:pt x="13819" y="125744"/>
                  </a:lnTo>
                  <a:lnTo>
                    <a:pt x="12719" y="124163"/>
                  </a:lnTo>
                  <a:lnTo>
                    <a:pt x="11687" y="122513"/>
                  </a:lnTo>
                  <a:lnTo>
                    <a:pt x="10725" y="120794"/>
                  </a:lnTo>
                  <a:lnTo>
                    <a:pt x="9762" y="119144"/>
                  </a:lnTo>
                  <a:lnTo>
                    <a:pt x="8869" y="117356"/>
                  </a:lnTo>
                  <a:lnTo>
                    <a:pt x="7975" y="115638"/>
                  </a:lnTo>
                  <a:lnTo>
                    <a:pt x="7150" y="113850"/>
                  </a:lnTo>
                  <a:lnTo>
                    <a:pt x="6394" y="112063"/>
                  </a:lnTo>
                  <a:lnTo>
                    <a:pt x="5637" y="110206"/>
                  </a:lnTo>
                  <a:lnTo>
                    <a:pt x="4950" y="108419"/>
                  </a:lnTo>
                  <a:lnTo>
                    <a:pt x="4262" y="106563"/>
                  </a:lnTo>
                  <a:lnTo>
                    <a:pt x="3644" y="104638"/>
                  </a:lnTo>
                  <a:lnTo>
                    <a:pt x="3094" y="102713"/>
                  </a:lnTo>
                  <a:lnTo>
                    <a:pt x="2544" y="100788"/>
                  </a:lnTo>
                  <a:lnTo>
                    <a:pt x="2131" y="98863"/>
                  </a:lnTo>
                  <a:lnTo>
                    <a:pt x="1650" y="96938"/>
                  </a:lnTo>
                  <a:lnTo>
                    <a:pt x="1306" y="94944"/>
                  </a:lnTo>
                  <a:lnTo>
                    <a:pt x="963" y="92950"/>
                  </a:lnTo>
                  <a:lnTo>
                    <a:pt x="688" y="90956"/>
                  </a:lnTo>
                  <a:lnTo>
                    <a:pt x="481" y="88894"/>
                  </a:lnTo>
                  <a:lnTo>
                    <a:pt x="275" y="86831"/>
                  </a:lnTo>
                  <a:lnTo>
                    <a:pt x="138" y="84838"/>
                  </a:lnTo>
                  <a:lnTo>
                    <a:pt x="69" y="82706"/>
                  </a:lnTo>
                  <a:lnTo>
                    <a:pt x="0" y="80644"/>
                  </a:lnTo>
                  <a:lnTo>
                    <a:pt x="0" y="80644"/>
                  </a:lnTo>
                  <a:lnTo>
                    <a:pt x="69" y="78581"/>
                  </a:lnTo>
                  <a:lnTo>
                    <a:pt x="138" y="76519"/>
                  </a:lnTo>
                  <a:lnTo>
                    <a:pt x="275" y="74456"/>
                  </a:lnTo>
                  <a:lnTo>
                    <a:pt x="481" y="72394"/>
                  </a:lnTo>
                  <a:lnTo>
                    <a:pt x="688" y="70400"/>
                  </a:lnTo>
                  <a:lnTo>
                    <a:pt x="963" y="68406"/>
                  </a:lnTo>
                  <a:lnTo>
                    <a:pt x="1306" y="66344"/>
                  </a:lnTo>
                  <a:lnTo>
                    <a:pt x="1650" y="64419"/>
                  </a:lnTo>
                  <a:lnTo>
                    <a:pt x="2131" y="62425"/>
                  </a:lnTo>
                  <a:lnTo>
                    <a:pt x="2544" y="60500"/>
                  </a:lnTo>
                  <a:lnTo>
                    <a:pt x="3094" y="58575"/>
                  </a:lnTo>
                  <a:lnTo>
                    <a:pt x="3644" y="56650"/>
                  </a:lnTo>
                  <a:lnTo>
                    <a:pt x="4262" y="54794"/>
                  </a:lnTo>
                  <a:lnTo>
                    <a:pt x="4950" y="52938"/>
                  </a:lnTo>
                  <a:lnTo>
                    <a:pt x="5637" y="51081"/>
                  </a:lnTo>
                  <a:lnTo>
                    <a:pt x="6394" y="49225"/>
                  </a:lnTo>
                  <a:lnTo>
                    <a:pt x="7150" y="47438"/>
                  </a:lnTo>
                  <a:lnTo>
                    <a:pt x="7975" y="45650"/>
                  </a:lnTo>
                  <a:lnTo>
                    <a:pt x="8869" y="43931"/>
                  </a:lnTo>
                  <a:lnTo>
                    <a:pt x="9762" y="42213"/>
                  </a:lnTo>
                  <a:lnTo>
                    <a:pt x="10725" y="40494"/>
                  </a:lnTo>
                  <a:lnTo>
                    <a:pt x="11687" y="38844"/>
                  </a:lnTo>
                  <a:lnTo>
                    <a:pt x="12719" y="37194"/>
                  </a:lnTo>
                  <a:lnTo>
                    <a:pt x="13819" y="35544"/>
                  </a:lnTo>
                  <a:lnTo>
                    <a:pt x="14919" y="33963"/>
                  </a:lnTo>
                  <a:lnTo>
                    <a:pt x="16087" y="32381"/>
                  </a:lnTo>
                  <a:lnTo>
                    <a:pt x="17256" y="30869"/>
                  </a:lnTo>
                  <a:lnTo>
                    <a:pt x="18425" y="29356"/>
                  </a:lnTo>
                  <a:lnTo>
                    <a:pt x="19731" y="27844"/>
                  </a:lnTo>
                  <a:lnTo>
                    <a:pt x="20969" y="26400"/>
                  </a:lnTo>
                  <a:lnTo>
                    <a:pt x="22344" y="25025"/>
                  </a:lnTo>
                  <a:lnTo>
                    <a:pt x="23650" y="23581"/>
                  </a:lnTo>
                  <a:lnTo>
                    <a:pt x="25025" y="22275"/>
                  </a:lnTo>
                  <a:lnTo>
                    <a:pt x="26469" y="20969"/>
                  </a:lnTo>
                  <a:lnTo>
                    <a:pt x="27912" y="19663"/>
                  </a:lnTo>
                  <a:lnTo>
                    <a:pt x="29425" y="18425"/>
                  </a:lnTo>
                  <a:lnTo>
                    <a:pt x="30869" y="17188"/>
                  </a:lnTo>
                  <a:lnTo>
                    <a:pt x="32450" y="16019"/>
                  </a:lnTo>
                  <a:lnTo>
                    <a:pt x="34031" y="14850"/>
                  </a:lnTo>
                  <a:lnTo>
                    <a:pt x="35612" y="13750"/>
                  </a:lnTo>
                  <a:lnTo>
                    <a:pt x="37194" y="12719"/>
                  </a:lnTo>
                  <a:lnTo>
                    <a:pt x="38844" y="11688"/>
                  </a:lnTo>
                  <a:lnTo>
                    <a:pt x="40562" y="10656"/>
                  </a:lnTo>
                  <a:lnTo>
                    <a:pt x="42281" y="9694"/>
                  </a:lnTo>
                  <a:lnTo>
                    <a:pt x="44000" y="8800"/>
                  </a:lnTo>
                  <a:lnTo>
                    <a:pt x="45719" y="7975"/>
                  </a:lnTo>
                  <a:lnTo>
                    <a:pt x="47506" y="7081"/>
                  </a:lnTo>
                  <a:lnTo>
                    <a:pt x="49294" y="6325"/>
                  </a:lnTo>
                  <a:lnTo>
                    <a:pt x="51150" y="5569"/>
                  </a:lnTo>
                  <a:lnTo>
                    <a:pt x="52937" y="4881"/>
                  </a:lnTo>
                  <a:lnTo>
                    <a:pt x="54862" y="4194"/>
                  </a:lnTo>
                  <a:lnTo>
                    <a:pt x="56719" y="3644"/>
                  </a:lnTo>
                  <a:lnTo>
                    <a:pt x="58644" y="3025"/>
                  </a:lnTo>
                  <a:lnTo>
                    <a:pt x="60569" y="2544"/>
                  </a:lnTo>
                  <a:lnTo>
                    <a:pt x="62494" y="2063"/>
                  </a:lnTo>
                  <a:lnTo>
                    <a:pt x="64419" y="1650"/>
                  </a:lnTo>
                  <a:lnTo>
                    <a:pt x="66412" y="1238"/>
                  </a:lnTo>
                  <a:lnTo>
                    <a:pt x="68406" y="894"/>
                  </a:lnTo>
                  <a:lnTo>
                    <a:pt x="70400" y="619"/>
                  </a:lnTo>
                  <a:lnTo>
                    <a:pt x="72462" y="413"/>
                  </a:lnTo>
                  <a:lnTo>
                    <a:pt x="74525" y="206"/>
                  </a:lnTo>
                  <a:lnTo>
                    <a:pt x="76587" y="69"/>
                  </a:lnTo>
                  <a:lnTo>
                    <a:pt x="78650" y="0"/>
                  </a:lnTo>
                  <a:lnTo>
                    <a:pt x="80712" y="0"/>
                  </a:lnTo>
                  <a:lnTo>
                    <a:pt x="80712" y="0"/>
                  </a:lnTo>
                  <a:lnTo>
                    <a:pt x="82775" y="0"/>
                  </a:lnTo>
                  <a:lnTo>
                    <a:pt x="84837" y="69"/>
                  </a:lnTo>
                  <a:lnTo>
                    <a:pt x="86900" y="206"/>
                  </a:lnTo>
                  <a:lnTo>
                    <a:pt x="88962" y="413"/>
                  </a:lnTo>
                  <a:lnTo>
                    <a:pt x="90956" y="619"/>
                  </a:lnTo>
                  <a:lnTo>
                    <a:pt x="93019" y="894"/>
                  </a:lnTo>
                  <a:lnTo>
                    <a:pt x="95012" y="1238"/>
                  </a:lnTo>
                  <a:lnTo>
                    <a:pt x="96937" y="1650"/>
                  </a:lnTo>
                  <a:lnTo>
                    <a:pt x="98931" y="2063"/>
                  </a:lnTo>
                  <a:lnTo>
                    <a:pt x="100856" y="2544"/>
                  </a:lnTo>
                  <a:lnTo>
                    <a:pt x="102781" y="3025"/>
                  </a:lnTo>
                  <a:lnTo>
                    <a:pt x="104706" y="3644"/>
                  </a:lnTo>
                  <a:lnTo>
                    <a:pt x="106562" y="4194"/>
                  </a:lnTo>
                  <a:lnTo>
                    <a:pt x="108419" y="4881"/>
                  </a:lnTo>
                  <a:lnTo>
                    <a:pt x="110275" y="5569"/>
                  </a:lnTo>
                  <a:lnTo>
                    <a:pt x="112131" y="6325"/>
                  </a:lnTo>
                  <a:lnTo>
                    <a:pt x="113919" y="7081"/>
                  </a:lnTo>
                  <a:lnTo>
                    <a:pt x="115706" y="7975"/>
                  </a:lnTo>
                  <a:lnTo>
                    <a:pt x="117425" y="8800"/>
                  </a:lnTo>
                  <a:lnTo>
                    <a:pt x="119144" y="9694"/>
                  </a:lnTo>
                  <a:lnTo>
                    <a:pt x="120862" y="10656"/>
                  </a:lnTo>
                  <a:lnTo>
                    <a:pt x="122512" y="11688"/>
                  </a:lnTo>
                  <a:lnTo>
                    <a:pt x="124162" y="12719"/>
                  </a:lnTo>
                  <a:lnTo>
                    <a:pt x="125812" y="13750"/>
                  </a:lnTo>
                  <a:lnTo>
                    <a:pt x="127394" y="14850"/>
                  </a:lnTo>
                  <a:lnTo>
                    <a:pt x="128975" y="16019"/>
                  </a:lnTo>
                  <a:lnTo>
                    <a:pt x="130487" y="17188"/>
                  </a:lnTo>
                  <a:lnTo>
                    <a:pt x="132000" y="18425"/>
                  </a:lnTo>
                  <a:lnTo>
                    <a:pt x="133512" y="19663"/>
                  </a:lnTo>
                  <a:lnTo>
                    <a:pt x="134956" y="20969"/>
                  </a:lnTo>
                  <a:lnTo>
                    <a:pt x="136400" y="22275"/>
                  </a:lnTo>
                  <a:lnTo>
                    <a:pt x="137775" y="23581"/>
                  </a:lnTo>
                  <a:lnTo>
                    <a:pt x="139081" y="25025"/>
                  </a:lnTo>
                  <a:lnTo>
                    <a:pt x="140387" y="26400"/>
                  </a:lnTo>
                  <a:lnTo>
                    <a:pt x="141694" y="27844"/>
                  </a:lnTo>
                  <a:lnTo>
                    <a:pt x="142931" y="29356"/>
                  </a:lnTo>
                  <a:lnTo>
                    <a:pt x="144169" y="30869"/>
                  </a:lnTo>
                  <a:lnTo>
                    <a:pt x="145337" y="32381"/>
                  </a:lnTo>
                  <a:lnTo>
                    <a:pt x="146506" y="33963"/>
                  </a:lnTo>
                  <a:lnTo>
                    <a:pt x="147606" y="35544"/>
                  </a:lnTo>
                  <a:lnTo>
                    <a:pt x="148637" y="37194"/>
                  </a:lnTo>
                  <a:lnTo>
                    <a:pt x="149669" y="38844"/>
                  </a:lnTo>
                  <a:lnTo>
                    <a:pt x="150700" y="40494"/>
                  </a:lnTo>
                  <a:lnTo>
                    <a:pt x="151662" y="42213"/>
                  </a:lnTo>
                  <a:lnTo>
                    <a:pt x="152556" y="43931"/>
                  </a:lnTo>
                  <a:lnTo>
                    <a:pt x="153450" y="45650"/>
                  </a:lnTo>
                  <a:lnTo>
                    <a:pt x="154275" y="47438"/>
                  </a:lnTo>
                  <a:lnTo>
                    <a:pt x="155031" y="49225"/>
                  </a:lnTo>
                  <a:lnTo>
                    <a:pt x="155787" y="51081"/>
                  </a:lnTo>
                  <a:lnTo>
                    <a:pt x="156475" y="52938"/>
                  </a:lnTo>
                  <a:lnTo>
                    <a:pt x="157162" y="54794"/>
                  </a:lnTo>
                  <a:lnTo>
                    <a:pt x="157781" y="56650"/>
                  </a:lnTo>
                  <a:lnTo>
                    <a:pt x="158331" y="58575"/>
                  </a:lnTo>
                  <a:lnTo>
                    <a:pt x="158812" y="60500"/>
                  </a:lnTo>
                  <a:lnTo>
                    <a:pt x="159294" y="62425"/>
                  </a:lnTo>
                  <a:lnTo>
                    <a:pt x="159706" y="64419"/>
                  </a:lnTo>
                  <a:lnTo>
                    <a:pt x="160119" y="66344"/>
                  </a:lnTo>
                  <a:lnTo>
                    <a:pt x="160462" y="68406"/>
                  </a:lnTo>
                  <a:lnTo>
                    <a:pt x="160737" y="70400"/>
                  </a:lnTo>
                  <a:lnTo>
                    <a:pt x="160944" y="72394"/>
                  </a:lnTo>
                  <a:lnTo>
                    <a:pt x="161150" y="74456"/>
                  </a:lnTo>
                  <a:lnTo>
                    <a:pt x="161287" y="76519"/>
                  </a:lnTo>
                  <a:lnTo>
                    <a:pt x="161356" y="78581"/>
                  </a:lnTo>
                  <a:lnTo>
                    <a:pt x="161356" y="80644"/>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51"/>
            <p:cNvSpPr/>
            <p:nvPr/>
          </p:nvSpPr>
          <p:spPr>
            <a:xfrm>
              <a:off x="4097875" y="5170925"/>
              <a:ext cx="855975" cy="305950"/>
            </a:xfrm>
            <a:custGeom>
              <a:rect b="b" l="l" r="r" t="t"/>
              <a:pathLst>
                <a:path extrusionOk="0" h="12238" w="34239">
                  <a:moveTo>
                    <a:pt x="12719" y="1238"/>
                  </a:moveTo>
                  <a:lnTo>
                    <a:pt x="13132" y="1307"/>
                  </a:lnTo>
                  <a:lnTo>
                    <a:pt x="13476" y="1376"/>
                  </a:lnTo>
                  <a:lnTo>
                    <a:pt x="13819" y="1582"/>
                  </a:lnTo>
                  <a:lnTo>
                    <a:pt x="14094" y="1788"/>
                  </a:lnTo>
                  <a:lnTo>
                    <a:pt x="14369" y="2132"/>
                  </a:lnTo>
                  <a:lnTo>
                    <a:pt x="14576" y="2476"/>
                  </a:lnTo>
                  <a:lnTo>
                    <a:pt x="14644" y="2888"/>
                  </a:lnTo>
                  <a:lnTo>
                    <a:pt x="14713" y="3301"/>
                  </a:lnTo>
                  <a:lnTo>
                    <a:pt x="14644" y="3713"/>
                  </a:lnTo>
                  <a:lnTo>
                    <a:pt x="14576" y="4126"/>
                  </a:lnTo>
                  <a:lnTo>
                    <a:pt x="14369" y="4469"/>
                  </a:lnTo>
                  <a:lnTo>
                    <a:pt x="14163" y="4744"/>
                  </a:lnTo>
                  <a:lnTo>
                    <a:pt x="13819" y="5019"/>
                  </a:lnTo>
                  <a:lnTo>
                    <a:pt x="13476" y="5226"/>
                  </a:lnTo>
                  <a:lnTo>
                    <a:pt x="13132" y="5294"/>
                  </a:lnTo>
                  <a:lnTo>
                    <a:pt x="12719" y="5363"/>
                  </a:lnTo>
                  <a:lnTo>
                    <a:pt x="12238" y="5294"/>
                  </a:lnTo>
                  <a:lnTo>
                    <a:pt x="11894" y="5226"/>
                  </a:lnTo>
                  <a:lnTo>
                    <a:pt x="11551" y="5019"/>
                  </a:lnTo>
                  <a:lnTo>
                    <a:pt x="11207" y="4744"/>
                  </a:lnTo>
                  <a:lnTo>
                    <a:pt x="11001" y="4469"/>
                  </a:lnTo>
                  <a:lnTo>
                    <a:pt x="10794" y="4126"/>
                  </a:lnTo>
                  <a:lnTo>
                    <a:pt x="10726" y="3713"/>
                  </a:lnTo>
                  <a:lnTo>
                    <a:pt x="10657" y="3301"/>
                  </a:lnTo>
                  <a:lnTo>
                    <a:pt x="10726" y="2819"/>
                  </a:lnTo>
                  <a:lnTo>
                    <a:pt x="10794" y="2476"/>
                  </a:lnTo>
                  <a:lnTo>
                    <a:pt x="11001" y="2132"/>
                  </a:lnTo>
                  <a:lnTo>
                    <a:pt x="11276" y="1788"/>
                  </a:lnTo>
                  <a:lnTo>
                    <a:pt x="11551" y="1582"/>
                  </a:lnTo>
                  <a:lnTo>
                    <a:pt x="11894" y="1376"/>
                  </a:lnTo>
                  <a:lnTo>
                    <a:pt x="12238" y="1307"/>
                  </a:lnTo>
                  <a:lnTo>
                    <a:pt x="12719" y="1238"/>
                  </a:lnTo>
                  <a:close/>
                  <a:moveTo>
                    <a:pt x="30457" y="1238"/>
                  </a:moveTo>
                  <a:lnTo>
                    <a:pt x="30869" y="1307"/>
                  </a:lnTo>
                  <a:lnTo>
                    <a:pt x="31213" y="1376"/>
                  </a:lnTo>
                  <a:lnTo>
                    <a:pt x="31557" y="1582"/>
                  </a:lnTo>
                  <a:lnTo>
                    <a:pt x="31832" y="1788"/>
                  </a:lnTo>
                  <a:lnTo>
                    <a:pt x="32107" y="2132"/>
                  </a:lnTo>
                  <a:lnTo>
                    <a:pt x="32313" y="2476"/>
                  </a:lnTo>
                  <a:lnTo>
                    <a:pt x="32382" y="2888"/>
                  </a:lnTo>
                  <a:lnTo>
                    <a:pt x="32451" y="3301"/>
                  </a:lnTo>
                  <a:lnTo>
                    <a:pt x="32382" y="3713"/>
                  </a:lnTo>
                  <a:lnTo>
                    <a:pt x="32313" y="4126"/>
                  </a:lnTo>
                  <a:lnTo>
                    <a:pt x="32107" y="4469"/>
                  </a:lnTo>
                  <a:lnTo>
                    <a:pt x="31901" y="4744"/>
                  </a:lnTo>
                  <a:lnTo>
                    <a:pt x="31557" y="5019"/>
                  </a:lnTo>
                  <a:lnTo>
                    <a:pt x="31213" y="5226"/>
                  </a:lnTo>
                  <a:lnTo>
                    <a:pt x="30869" y="5294"/>
                  </a:lnTo>
                  <a:lnTo>
                    <a:pt x="30457" y="5363"/>
                  </a:lnTo>
                  <a:lnTo>
                    <a:pt x="29976" y="5294"/>
                  </a:lnTo>
                  <a:lnTo>
                    <a:pt x="29632" y="5226"/>
                  </a:lnTo>
                  <a:lnTo>
                    <a:pt x="29288" y="5019"/>
                  </a:lnTo>
                  <a:lnTo>
                    <a:pt x="28944" y="4744"/>
                  </a:lnTo>
                  <a:lnTo>
                    <a:pt x="28738" y="4469"/>
                  </a:lnTo>
                  <a:lnTo>
                    <a:pt x="28532" y="4126"/>
                  </a:lnTo>
                  <a:lnTo>
                    <a:pt x="28463" y="3713"/>
                  </a:lnTo>
                  <a:lnTo>
                    <a:pt x="28463" y="3301"/>
                  </a:lnTo>
                  <a:lnTo>
                    <a:pt x="28463" y="2819"/>
                  </a:lnTo>
                  <a:lnTo>
                    <a:pt x="28601" y="2476"/>
                  </a:lnTo>
                  <a:lnTo>
                    <a:pt x="28738" y="2132"/>
                  </a:lnTo>
                  <a:lnTo>
                    <a:pt x="29013" y="1788"/>
                  </a:lnTo>
                  <a:lnTo>
                    <a:pt x="29288" y="1582"/>
                  </a:lnTo>
                  <a:lnTo>
                    <a:pt x="29632" y="1376"/>
                  </a:lnTo>
                  <a:lnTo>
                    <a:pt x="29976" y="1307"/>
                  </a:lnTo>
                  <a:lnTo>
                    <a:pt x="30457" y="1238"/>
                  </a:lnTo>
                  <a:close/>
                  <a:moveTo>
                    <a:pt x="13132" y="6601"/>
                  </a:moveTo>
                  <a:lnTo>
                    <a:pt x="13613" y="6738"/>
                  </a:lnTo>
                  <a:lnTo>
                    <a:pt x="13957" y="6944"/>
                  </a:lnTo>
                  <a:lnTo>
                    <a:pt x="14301" y="7219"/>
                  </a:lnTo>
                  <a:lnTo>
                    <a:pt x="14576" y="7563"/>
                  </a:lnTo>
                  <a:lnTo>
                    <a:pt x="14782" y="7907"/>
                  </a:lnTo>
                  <a:lnTo>
                    <a:pt x="14919" y="8388"/>
                  </a:lnTo>
                  <a:lnTo>
                    <a:pt x="14988" y="8869"/>
                  </a:lnTo>
                  <a:lnTo>
                    <a:pt x="14919" y="9351"/>
                  </a:lnTo>
                  <a:lnTo>
                    <a:pt x="14782" y="9763"/>
                  </a:lnTo>
                  <a:lnTo>
                    <a:pt x="14644" y="10107"/>
                  </a:lnTo>
                  <a:lnTo>
                    <a:pt x="14369" y="10451"/>
                  </a:lnTo>
                  <a:lnTo>
                    <a:pt x="14026" y="10726"/>
                  </a:lnTo>
                  <a:lnTo>
                    <a:pt x="13613" y="10863"/>
                  </a:lnTo>
                  <a:lnTo>
                    <a:pt x="13201" y="11001"/>
                  </a:lnTo>
                  <a:lnTo>
                    <a:pt x="12169" y="11001"/>
                  </a:lnTo>
                  <a:lnTo>
                    <a:pt x="11757" y="10863"/>
                  </a:lnTo>
                  <a:lnTo>
                    <a:pt x="11344" y="10726"/>
                  </a:lnTo>
                  <a:lnTo>
                    <a:pt x="11001" y="10451"/>
                  </a:lnTo>
                  <a:lnTo>
                    <a:pt x="10726" y="10107"/>
                  </a:lnTo>
                  <a:lnTo>
                    <a:pt x="10588" y="9763"/>
                  </a:lnTo>
                  <a:lnTo>
                    <a:pt x="10451" y="9351"/>
                  </a:lnTo>
                  <a:lnTo>
                    <a:pt x="10382" y="8869"/>
                  </a:lnTo>
                  <a:lnTo>
                    <a:pt x="10451" y="8388"/>
                  </a:lnTo>
                  <a:lnTo>
                    <a:pt x="10588" y="7907"/>
                  </a:lnTo>
                  <a:lnTo>
                    <a:pt x="10726" y="7563"/>
                  </a:lnTo>
                  <a:lnTo>
                    <a:pt x="11001" y="7219"/>
                  </a:lnTo>
                  <a:lnTo>
                    <a:pt x="11344" y="6944"/>
                  </a:lnTo>
                  <a:lnTo>
                    <a:pt x="11757" y="6738"/>
                  </a:lnTo>
                  <a:lnTo>
                    <a:pt x="12169" y="6601"/>
                  </a:lnTo>
                  <a:close/>
                  <a:moveTo>
                    <a:pt x="30869" y="6601"/>
                  </a:moveTo>
                  <a:lnTo>
                    <a:pt x="31351" y="6738"/>
                  </a:lnTo>
                  <a:lnTo>
                    <a:pt x="31763" y="6944"/>
                  </a:lnTo>
                  <a:lnTo>
                    <a:pt x="32038" y="7219"/>
                  </a:lnTo>
                  <a:lnTo>
                    <a:pt x="32382" y="7563"/>
                  </a:lnTo>
                  <a:lnTo>
                    <a:pt x="32519" y="7907"/>
                  </a:lnTo>
                  <a:lnTo>
                    <a:pt x="32657" y="8388"/>
                  </a:lnTo>
                  <a:lnTo>
                    <a:pt x="32726" y="8869"/>
                  </a:lnTo>
                  <a:lnTo>
                    <a:pt x="32657" y="9351"/>
                  </a:lnTo>
                  <a:lnTo>
                    <a:pt x="32588" y="9763"/>
                  </a:lnTo>
                  <a:lnTo>
                    <a:pt x="32382" y="10107"/>
                  </a:lnTo>
                  <a:lnTo>
                    <a:pt x="32107" y="10451"/>
                  </a:lnTo>
                  <a:lnTo>
                    <a:pt x="31763" y="10726"/>
                  </a:lnTo>
                  <a:lnTo>
                    <a:pt x="31351" y="10863"/>
                  </a:lnTo>
                  <a:lnTo>
                    <a:pt x="30938" y="11001"/>
                  </a:lnTo>
                  <a:lnTo>
                    <a:pt x="29907" y="11001"/>
                  </a:lnTo>
                  <a:lnTo>
                    <a:pt x="29494" y="10863"/>
                  </a:lnTo>
                  <a:lnTo>
                    <a:pt x="29082" y="10726"/>
                  </a:lnTo>
                  <a:lnTo>
                    <a:pt x="28738" y="10451"/>
                  </a:lnTo>
                  <a:lnTo>
                    <a:pt x="28463" y="10107"/>
                  </a:lnTo>
                  <a:lnTo>
                    <a:pt x="28326" y="9763"/>
                  </a:lnTo>
                  <a:lnTo>
                    <a:pt x="28188" y="9351"/>
                  </a:lnTo>
                  <a:lnTo>
                    <a:pt x="28119" y="8869"/>
                  </a:lnTo>
                  <a:lnTo>
                    <a:pt x="28188" y="8388"/>
                  </a:lnTo>
                  <a:lnTo>
                    <a:pt x="28326" y="7907"/>
                  </a:lnTo>
                  <a:lnTo>
                    <a:pt x="28532" y="7563"/>
                  </a:lnTo>
                  <a:lnTo>
                    <a:pt x="28738" y="7219"/>
                  </a:lnTo>
                  <a:lnTo>
                    <a:pt x="29082" y="6944"/>
                  </a:lnTo>
                  <a:lnTo>
                    <a:pt x="29494" y="6738"/>
                  </a:lnTo>
                  <a:lnTo>
                    <a:pt x="29907" y="6601"/>
                  </a:lnTo>
                  <a:close/>
                  <a:moveTo>
                    <a:pt x="69" y="3232"/>
                  </a:moveTo>
                  <a:lnTo>
                    <a:pt x="2957" y="7632"/>
                  </a:lnTo>
                  <a:lnTo>
                    <a:pt x="1" y="12101"/>
                  </a:lnTo>
                  <a:lnTo>
                    <a:pt x="1788" y="12101"/>
                  </a:lnTo>
                  <a:lnTo>
                    <a:pt x="3782" y="8801"/>
                  </a:lnTo>
                  <a:lnTo>
                    <a:pt x="5844" y="12101"/>
                  </a:lnTo>
                  <a:lnTo>
                    <a:pt x="7632" y="12101"/>
                  </a:lnTo>
                  <a:lnTo>
                    <a:pt x="4607" y="7632"/>
                  </a:lnTo>
                  <a:lnTo>
                    <a:pt x="7494" y="3232"/>
                  </a:lnTo>
                  <a:lnTo>
                    <a:pt x="5776" y="3232"/>
                  </a:lnTo>
                  <a:lnTo>
                    <a:pt x="3782" y="6463"/>
                  </a:lnTo>
                  <a:lnTo>
                    <a:pt x="1857" y="3232"/>
                  </a:lnTo>
                  <a:close/>
                  <a:moveTo>
                    <a:pt x="17807" y="3232"/>
                  </a:moveTo>
                  <a:lnTo>
                    <a:pt x="20694" y="7632"/>
                  </a:lnTo>
                  <a:lnTo>
                    <a:pt x="17738" y="12101"/>
                  </a:lnTo>
                  <a:lnTo>
                    <a:pt x="19526" y="12101"/>
                  </a:lnTo>
                  <a:lnTo>
                    <a:pt x="21519" y="8801"/>
                  </a:lnTo>
                  <a:lnTo>
                    <a:pt x="23582" y="12101"/>
                  </a:lnTo>
                  <a:lnTo>
                    <a:pt x="25369" y="12101"/>
                  </a:lnTo>
                  <a:lnTo>
                    <a:pt x="22344" y="7632"/>
                  </a:lnTo>
                  <a:lnTo>
                    <a:pt x="25232" y="3232"/>
                  </a:lnTo>
                  <a:lnTo>
                    <a:pt x="23513" y="3232"/>
                  </a:lnTo>
                  <a:lnTo>
                    <a:pt x="21519" y="6463"/>
                  </a:lnTo>
                  <a:lnTo>
                    <a:pt x="19594" y="3232"/>
                  </a:lnTo>
                  <a:close/>
                  <a:moveTo>
                    <a:pt x="12719" y="1"/>
                  </a:moveTo>
                  <a:lnTo>
                    <a:pt x="11963" y="69"/>
                  </a:lnTo>
                  <a:lnTo>
                    <a:pt x="11276" y="207"/>
                  </a:lnTo>
                  <a:lnTo>
                    <a:pt x="10657" y="482"/>
                  </a:lnTo>
                  <a:lnTo>
                    <a:pt x="10107" y="894"/>
                  </a:lnTo>
                  <a:lnTo>
                    <a:pt x="9694" y="1376"/>
                  </a:lnTo>
                  <a:lnTo>
                    <a:pt x="9419" y="1926"/>
                  </a:lnTo>
                  <a:lnTo>
                    <a:pt x="9213" y="2544"/>
                  </a:lnTo>
                  <a:lnTo>
                    <a:pt x="9144" y="3301"/>
                  </a:lnTo>
                  <a:lnTo>
                    <a:pt x="9213" y="3713"/>
                  </a:lnTo>
                  <a:lnTo>
                    <a:pt x="9282" y="4126"/>
                  </a:lnTo>
                  <a:lnTo>
                    <a:pt x="9419" y="4469"/>
                  </a:lnTo>
                  <a:lnTo>
                    <a:pt x="9626" y="4882"/>
                  </a:lnTo>
                  <a:lnTo>
                    <a:pt x="9901" y="5157"/>
                  </a:lnTo>
                  <a:lnTo>
                    <a:pt x="10176" y="5501"/>
                  </a:lnTo>
                  <a:lnTo>
                    <a:pt x="10519" y="5707"/>
                  </a:lnTo>
                  <a:lnTo>
                    <a:pt x="10863" y="5982"/>
                  </a:lnTo>
                  <a:lnTo>
                    <a:pt x="10451" y="6188"/>
                  </a:lnTo>
                  <a:lnTo>
                    <a:pt x="10038" y="6463"/>
                  </a:lnTo>
                  <a:lnTo>
                    <a:pt x="9694" y="6738"/>
                  </a:lnTo>
                  <a:lnTo>
                    <a:pt x="9419" y="7151"/>
                  </a:lnTo>
                  <a:lnTo>
                    <a:pt x="9213" y="7563"/>
                  </a:lnTo>
                  <a:lnTo>
                    <a:pt x="9007" y="7976"/>
                  </a:lnTo>
                  <a:lnTo>
                    <a:pt x="8938" y="8388"/>
                  </a:lnTo>
                  <a:lnTo>
                    <a:pt x="8869" y="8869"/>
                  </a:lnTo>
                  <a:lnTo>
                    <a:pt x="8938" y="9626"/>
                  </a:lnTo>
                  <a:lnTo>
                    <a:pt x="9144" y="10244"/>
                  </a:lnTo>
                  <a:lnTo>
                    <a:pt x="9488" y="10863"/>
                  </a:lnTo>
                  <a:lnTo>
                    <a:pt x="9901" y="11344"/>
                  </a:lnTo>
                  <a:lnTo>
                    <a:pt x="10519" y="11757"/>
                  </a:lnTo>
                  <a:lnTo>
                    <a:pt x="11138" y="12032"/>
                  </a:lnTo>
                  <a:lnTo>
                    <a:pt x="11894" y="12169"/>
                  </a:lnTo>
                  <a:lnTo>
                    <a:pt x="12719" y="12238"/>
                  </a:lnTo>
                  <a:lnTo>
                    <a:pt x="13476" y="12169"/>
                  </a:lnTo>
                  <a:lnTo>
                    <a:pt x="14232" y="12032"/>
                  </a:lnTo>
                  <a:lnTo>
                    <a:pt x="14851" y="11757"/>
                  </a:lnTo>
                  <a:lnTo>
                    <a:pt x="15469" y="11344"/>
                  </a:lnTo>
                  <a:lnTo>
                    <a:pt x="15882" y="10863"/>
                  </a:lnTo>
                  <a:lnTo>
                    <a:pt x="16226" y="10244"/>
                  </a:lnTo>
                  <a:lnTo>
                    <a:pt x="16432" y="9626"/>
                  </a:lnTo>
                  <a:lnTo>
                    <a:pt x="16501" y="8869"/>
                  </a:lnTo>
                  <a:lnTo>
                    <a:pt x="16432" y="8388"/>
                  </a:lnTo>
                  <a:lnTo>
                    <a:pt x="16363" y="7976"/>
                  </a:lnTo>
                  <a:lnTo>
                    <a:pt x="16157" y="7494"/>
                  </a:lnTo>
                  <a:lnTo>
                    <a:pt x="15951" y="7151"/>
                  </a:lnTo>
                  <a:lnTo>
                    <a:pt x="15607" y="6738"/>
                  </a:lnTo>
                  <a:lnTo>
                    <a:pt x="15263" y="6463"/>
                  </a:lnTo>
                  <a:lnTo>
                    <a:pt x="14919" y="6188"/>
                  </a:lnTo>
                  <a:lnTo>
                    <a:pt x="14438" y="5982"/>
                  </a:lnTo>
                  <a:lnTo>
                    <a:pt x="14851" y="5776"/>
                  </a:lnTo>
                  <a:lnTo>
                    <a:pt x="15194" y="5501"/>
                  </a:lnTo>
                  <a:lnTo>
                    <a:pt x="15469" y="5226"/>
                  </a:lnTo>
                  <a:lnTo>
                    <a:pt x="15744" y="4882"/>
                  </a:lnTo>
                  <a:lnTo>
                    <a:pt x="15951" y="4538"/>
                  </a:lnTo>
                  <a:lnTo>
                    <a:pt x="16088" y="4126"/>
                  </a:lnTo>
                  <a:lnTo>
                    <a:pt x="16157" y="3713"/>
                  </a:lnTo>
                  <a:lnTo>
                    <a:pt x="16226" y="3301"/>
                  </a:lnTo>
                  <a:lnTo>
                    <a:pt x="16157" y="2544"/>
                  </a:lnTo>
                  <a:lnTo>
                    <a:pt x="15951" y="1926"/>
                  </a:lnTo>
                  <a:lnTo>
                    <a:pt x="15676" y="1376"/>
                  </a:lnTo>
                  <a:lnTo>
                    <a:pt x="15263" y="894"/>
                  </a:lnTo>
                  <a:lnTo>
                    <a:pt x="14713" y="482"/>
                  </a:lnTo>
                  <a:lnTo>
                    <a:pt x="14094" y="207"/>
                  </a:lnTo>
                  <a:lnTo>
                    <a:pt x="13407" y="69"/>
                  </a:lnTo>
                  <a:lnTo>
                    <a:pt x="12719" y="1"/>
                  </a:lnTo>
                  <a:close/>
                  <a:moveTo>
                    <a:pt x="30457" y="1"/>
                  </a:moveTo>
                  <a:lnTo>
                    <a:pt x="29701" y="69"/>
                  </a:lnTo>
                  <a:lnTo>
                    <a:pt x="29013" y="207"/>
                  </a:lnTo>
                  <a:lnTo>
                    <a:pt x="28394" y="482"/>
                  </a:lnTo>
                  <a:lnTo>
                    <a:pt x="27913" y="894"/>
                  </a:lnTo>
                  <a:lnTo>
                    <a:pt x="27432" y="1376"/>
                  </a:lnTo>
                  <a:lnTo>
                    <a:pt x="27157" y="1926"/>
                  </a:lnTo>
                  <a:lnTo>
                    <a:pt x="26951" y="2544"/>
                  </a:lnTo>
                  <a:lnTo>
                    <a:pt x="26882" y="3301"/>
                  </a:lnTo>
                  <a:lnTo>
                    <a:pt x="26951" y="3713"/>
                  </a:lnTo>
                  <a:lnTo>
                    <a:pt x="27019" y="4126"/>
                  </a:lnTo>
                  <a:lnTo>
                    <a:pt x="27157" y="4469"/>
                  </a:lnTo>
                  <a:lnTo>
                    <a:pt x="27363" y="4882"/>
                  </a:lnTo>
                  <a:lnTo>
                    <a:pt x="27638" y="5157"/>
                  </a:lnTo>
                  <a:lnTo>
                    <a:pt x="27913" y="5501"/>
                  </a:lnTo>
                  <a:lnTo>
                    <a:pt x="28257" y="5707"/>
                  </a:lnTo>
                  <a:lnTo>
                    <a:pt x="28601" y="5982"/>
                  </a:lnTo>
                  <a:lnTo>
                    <a:pt x="28188" y="6188"/>
                  </a:lnTo>
                  <a:lnTo>
                    <a:pt x="27776" y="6463"/>
                  </a:lnTo>
                  <a:lnTo>
                    <a:pt x="27432" y="6738"/>
                  </a:lnTo>
                  <a:lnTo>
                    <a:pt x="27157" y="7151"/>
                  </a:lnTo>
                  <a:lnTo>
                    <a:pt x="26951" y="7563"/>
                  </a:lnTo>
                  <a:lnTo>
                    <a:pt x="26744" y="7976"/>
                  </a:lnTo>
                  <a:lnTo>
                    <a:pt x="26676" y="8388"/>
                  </a:lnTo>
                  <a:lnTo>
                    <a:pt x="26607" y="8869"/>
                  </a:lnTo>
                  <a:lnTo>
                    <a:pt x="26676" y="9626"/>
                  </a:lnTo>
                  <a:lnTo>
                    <a:pt x="26882" y="10244"/>
                  </a:lnTo>
                  <a:lnTo>
                    <a:pt x="27226" y="10863"/>
                  </a:lnTo>
                  <a:lnTo>
                    <a:pt x="27638" y="11344"/>
                  </a:lnTo>
                  <a:lnTo>
                    <a:pt x="28257" y="11757"/>
                  </a:lnTo>
                  <a:lnTo>
                    <a:pt x="28876" y="12032"/>
                  </a:lnTo>
                  <a:lnTo>
                    <a:pt x="29632" y="12169"/>
                  </a:lnTo>
                  <a:lnTo>
                    <a:pt x="30457" y="12238"/>
                  </a:lnTo>
                  <a:lnTo>
                    <a:pt x="31213" y="12169"/>
                  </a:lnTo>
                  <a:lnTo>
                    <a:pt x="31969" y="12032"/>
                  </a:lnTo>
                  <a:lnTo>
                    <a:pt x="32588" y="11757"/>
                  </a:lnTo>
                  <a:lnTo>
                    <a:pt x="33207" y="11344"/>
                  </a:lnTo>
                  <a:lnTo>
                    <a:pt x="33619" y="10863"/>
                  </a:lnTo>
                  <a:lnTo>
                    <a:pt x="33963" y="10244"/>
                  </a:lnTo>
                  <a:lnTo>
                    <a:pt x="34169" y="9626"/>
                  </a:lnTo>
                  <a:lnTo>
                    <a:pt x="34238" y="8869"/>
                  </a:lnTo>
                  <a:lnTo>
                    <a:pt x="34169" y="8388"/>
                  </a:lnTo>
                  <a:lnTo>
                    <a:pt x="34101" y="7976"/>
                  </a:lnTo>
                  <a:lnTo>
                    <a:pt x="33894" y="7494"/>
                  </a:lnTo>
                  <a:lnTo>
                    <a:pt x="33688" y="7151"/>
                  </a:lnTo>
                  <a:lnTo>
                    <a:pt x="33413" y="6738"/>
                  </a:lnTo>
                  <a:lnTo>
                    <a:pt x="33001" y="6463"/>
                  </a:lnTo>
                  <a:lnTo>
                    <a:pt x="32657" y="6188"/>
                  </a:lnTo>
                  <a:lnTo>
                    <a:pt x="32176" y="5982"/>
                  </a:lnTo>
                  <a:lnTo>
                    <a:pt x="32588" y="5776"/>
                  </a:lnTo>
                  <a:lnTo>
                    <a:pt x="32932" y="5501"/>
                  </a:lnTo>
                  <a:lnTo>
                    <a:pt x="33207" y="5226"/>
                  </a:lnTo>
                  <a:lnTo>
                    <a:pt x="33482" y="4882"/>
                  </a:lnTo>
                  <a:lnTo>
                    <a:pt x="33688" y="4538"/>
                  </a:lnTo>
                  <a:lnTo>
                    <a:pt x="33826" y="4126"/>
                  </a:lnTo>
                  <a:lnTo>
                    <a:pt x="33894" y="3713"/>
                  </a:lnTo>
                  <a:lnTo>
                    <a:pt x="33963" y="3301"/>
                  </a:lnTo>
                  <a:lnTo>
                    <a:pt x="33894" y="2544"/>
                  </a:lnTo>
                  <a:lnTo>
                    <a:pt x="33688" y="1926"/>
                  </a:lnTo>
                  <a:lnTo>
                    <a:pt x="33413" y="1376"/>
                  </a:lnTo>
                  <a:lnTo>
                    <a:pt x="33001" y="894"/>
                  </a:lnTo>
                  <a:lnTo>
                    <a:pt x="32451" y="482"/>
                  </a:lnTo>
                  <a:lnTo>
                    <a:pt x="31832" y="207"/>
                  </a:lnTo>
                  <a:lnTo>
                    <a:pt x="31144" y="69"/>
                  </a:lnTo>
                  <a:lnTo>
                    <a:pt x="30457"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51"/>
            <p:cNvSpPr/>
            <p:nvPr/>
          </p:nvSpPr>
          <p:spPr>
            <a:xfrm>
              <a:off x="4809450" y="5201875"/>
              <a:ext cx="99700" cy="103125"/>
            </a:xfrm>
            <a:custGeom>
              <a:rect b="b" l="l" r="r" t="t"/>
              <a:pathLst>
                <a:path extrusionOk="0" fill="none" h="4125" w="3988">
                  <a:moveTo>
                    <a:pt x="3369" y="550"/>
                  </a:moveTo>
                  <a:lnTo>
                    <a:pt x="3369" y="550"/>
                  </a:lnTo>
                  <a:lnTo>
                    <a:pt x="3644" y="894"/>
                  </a:lnTo>
                  <a:lnTo>
                    <a:pt x="3850" y="1238"/>
                  </a:lnTo>
                  <a:lnTo>
                    <a:pt x="3919" y="1650"/>
                  </a:lnTo>
                  <a:lnTo>
                    <a:pt x="3988" y="2063"/>
                  </a:lnTo>
                  <a:lnTo>
                    <a:pt x="3988" y="2063"/>
                  </a:lnTo>
                  <a:lnTo>
                    <a:pt x="3919" y="2475"/>
                  </a:lnTo>
                  <a:lnTo>
                    <a:pt x="3850" y="2888"/>
                  </a:lnTo>
                  <a:lnTo>
                    <a:pt x="3644" y="3231"/>
                  </a:lnTo>
                  <a:lnTo>
                    <a:pt x="3438" y="3506"/>
                  </a:lnTo>
                  <a:lnTo>
                    <a:pt x="3438" y="3506"/>
                  </a:lnTo>
                  <a:lnTo>
                    <a:pt x="3094" y="3781"/>
                  </a:lnTo>
                  <a:lnTo>
                    <a:pt x="2750" y="3988"/>
                  </a:lnTo>
                  <a:lnTo>
                    <a:pt x="2406" y="4056"/>
                  </a:lnTo>
                  <a:lnTo>
                    <a:pt x="1994" y="4125"/>
                  </a:lnTo>
                  <a:lnTo>
                    <a:pt x="1994" y="4125"/>
                  </a:lnTo>
                  <a:lnTo>
                    <a:pt x="1513" y="4056"/>
                  </a:lnTo>
                  <a:lnTo>
                    <a:pt x="1169" y="3988"/>
                  </a:lnTo>
                  <a:lnTo>
                    <a:pt x="825" y="3781"/>
                  </a:lnTo>
                  <a:lnTo>
                    <a:pt x="481" y="3506"/>
                  </a:lnTo>
                  <a:lnTo>
                    <a:pt x="481" y="3506"/>
                  </a:lnTo>
                  <a:lnTo>
                    <a:pt x="275" y="3231"/>
                  </a:lnTo>
                  <a:lnTo>
                    <a:pt x="69" y="2888"/>
                  </a:lnTo>
                  <a:lnTo>
                    <a:pt x="0" y="2475"/>
                  </a:lnTo>
                  <a:lnTo>
                    <a:pt x="0" y="2063"/>
                  </a:lnTo>
                  <a:lnTo>
                    <a:pt x="0" y="2063"/>
                  </a:lnTo>
                  <a:lnTo>
                    <a:pt x="0" y="1581"/>
                  </a:lnTo>
                  <a:lnTo>
                    <a:pt x="138" y="1238"/>
                  </a:lnTo>
                  <a:lnTo>
                    <a:pt x="275" y="894"/>
                  </a:lnTo>
                  <a:lnTo>
                    <a:pt x="550" y="550"/>
                  </a:lnTo>
                  <a:lnTo>
                    <a:pt x="550" y="550"/>
                  </a:lnTo>
                  <a:lnTo>
                    <a:pt x="825" y="344"/>
                  </a:lnTo>
                  <a:lnTo>
                    <a:pt x="1169" y="138"/>
                  </a:lnTo>
                  <a:lnTo>
                    <a:pt x="1513" y="69"/>
                  </a:lnTo>
                  <a:lnTo>
                    <a:pt x="1994" y="0"/>
                  </a:lnTo>
                  <a:lnTo>
                    <a:pt x="1994" y="0"/>
                  </a:lnTo>
                  <a:lnTo>
                    <a:pt x="2406" y="69"/>
                  </a:lnTo>
                  <a:lnTo>
                    <a:pt x="2750" y="138"/>
                  </a:lnTo>
                  <a:lnTo>
                    <a:pt x="3094" y="344"/>
                  </a:lnTo>
                  <a:lnTo>
                    <a:pt x="3369" y="550"/>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51"/>
            <p:cNvSpPr/>
            <p:nvPr/>
          </p:nvSpPr>
          <p:spPr>
            <a:xfrm>
              <a:off x="4800850" y="5335925"/>
              <a:ext cx="115175" cy="110025"/>
            </a:xfrm>
            <a:custGeom>
              <a:rect b="b" l="l" r="r" t="t"/>
              <a:pathLst>
                <a:path extrusionOk="0" fill="none" h="4401" w="4607">
                  <a:moveTo>
                    <a:pt x="3988" y="3851"/>
                  </a:moveTo>
                  <a:lnTo>
                    <a:pt x="3988" y="3851"/>
                  </a:lnTo>
                  <a:lnTo>
                    <a:pt x="3644" y="4126"/>
                  </a:lnTo>
                  <a:lnTo>
                    <a:pt x="3232" y="4263"/>
                  </a:lnTo>
                  <a:lnTo>
                    <a:pt x="2819" y="4401"/>
                  </a:lnTo>
                  <a:lnTo>
                    <a:pt x="2338" y="4401"/>
                  </a:lnTo>
                  <a:lnTo>
                    <a:pt x="2338" y="4401"/>
                  </a:lnTo>
                  <a:lnTo>
                    <a:pt x="1788" y="4401"/>
                  </a:lnTo>
                  <a:lnTo>
                    <a:pt x="1375" y="4263"/>
                  </a:lnTo>
                  <a:lnTo>
                    <a:pt x="963" y="4126"/>
                  </a:lnTo>
                  <a:lnTo>
                    <a:pt x="619" y="3851"/>
                  </a:lnTo>
                  <a:lnTo>
                    <a:pt x="619" y="3851"/>
                  </a:lnTo>
                  <a:lnTo>
                    <a:pt x="344" y="3507"/>
                  </a:lnTo>
                  <a:lnTo>
                    <a:pt x="207" y="3163"/>
                  </a:lnTo>
                  <a:lnTo>
                    <a:pt x="69" y="2751"/>
                  </a:lnTo>
                  <a:lnTo>
                    <a:pt x="0" y="2269"/>
                  </a:lnTo>
                  <a:lnTo>
                    <a:pt x="0" y="2269"/>
                  </a:lnTo>
                  <a:lnTo>
                    <a:pt x="69" y="1788"/>
                  </a:lnTo>
                  <a:lnTo>
                    <a:pt x="207" y="1307"/>
                  </a:lnTo>
                  <a:lnTo>
                    <a:pt x="413" y="963"/>
                  </a:lnTo>
                  <a:lnTo>
                    <a:pt x="619" y="619"/>
                  </a:lnTo>
                  <a:lnTo>
                    <a:pt x="619" y="619"/>
                  </a:lnTo>
                  <a:lnTo>
                    <a:pt x="963" y="344"/>
                  </a:lnTo>
                  <a:lnTo>
                    <a:pt x="1375" y="138"/>
                  </a:lnTo>
                  <a:lnTo>
                    <a:pt x="1788" y="1"/>
                  </a:lnTo>
                  <a:lnTo>
                    <a:pt x="2269" y="1"/>
                  </a:lnTo>
                  <a:lnTo>
                    <a:pt x="2269" y="1"/>
                  </a:lnTo>
                  <a:lnTo>
                    <a:pt x="2750" y="1"/>
                  </a:lnTo>
                  <a:lnTo>
                    <a:pt x="3232" y="138"/>
                  </a:lnTo>
                  <a:lnTo>
                    <a:pt x="3644" y="344"/>
                  </a:lnTo>
                  <a:lnTo>
                    <a:pt x="3919" y="619"/>
                  </a:lnTo>
                  <a:lnTo>
                    <a:pt x="3919" y="619"/>
                  </a:lnTo>
                  <a:lnTo>
                    <a:pt x="4263" y="963"/>
                  </a:lnTo>
                  <a:lnTo>
                    <a:pt x="4400" y="1307"/>
                  </a:lnTo>
                  <a:lnTo>
                    <a:pt x="4538" y="1788"/>
                  </a:lnTo>
                  <a:lnTo>
                    <a:pt x="4607" y="2269"/>
                  </a:lnTo>
                  <a:lnTo>
                    <a:pt x="4607" y="2269"/>
                  </a:lnTo>
                  <a:lnTo>
                    <a:pt x="4538" y="2751"/>
                  </a:lnTo>
                  <a:lnTo>
                    <a:pt x="4469" y="3163"/>
                  </a:lnTo>
                  <a:lnTo>
                    <a:pt x="4263" y="3507"/>
                  </a:lnTo>
                  <a:lnTo>
                    <a:pt x="3988" y="385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51"/>
            <p:cNvSpPr/>
            <p:nvPr/>
          </p:nvSpPr>
          <p:spPr>
            <a:xfrm>
              <a:off x="4763025" y="5170925"/>
              <a:ext cx="190825" cy="305950"/>
            </a:xfrm>
            <a:custGeom>
              <a:rect b="b" l="l" r="r" t="t"/>
              <a:pathLst>
                <a:path extrusionOk="0" fill="none" h="12238" w="7633">
                  <a:moveTo>
                    <a:pt x="6395" y="894"/>
                  </a:moveTo>
                  <a:lnTo>
                    <a:pt x="6395" y="894"/>
                  </a:lnTo>
                  <a:lnTo>
                    <a:pt x="5845" y="482"/>
                  </a:lnTo>
                  <a:lnTo>
                    <a:pt x="5226" y="207"/>
                  </a:lnTo>
                  <a:lnTo>
                    <a:pt x="4538" y="69"/>
                  </a:lnTo>
                  <a:lnTo>
                    <a:pt x="3851" y="1"/>
                  </a:lnTo>
                  <a:lnTo>
                    <a:pt x="3851" y="1"/>
                  </a:lnTo>
                  <a:lnTo>
                    <a:pt x="3095" y="69"/>
                  </a:lnTo>
                  <a:lnTo>
                    <a:pt x="2407" y="207"/>
                  </a:lnTo>
                  <a:lnTo>
                    <a:pt x="1788" y="482"/>
                  </a:lnTo>
                  <a:lnTo>
                    <a:pt x="1307" y="894"/>
                  </a:lnTo>
                  <a:lnTo>
                    <a:pt x="1307" y="894"/>
                  </a:lnTo>
                  <a:lnTo>
                    <a:pt x="826" y="1376"/>
                  </a:lnTo>
                  <a:lnTo>
                    <a:pt x="551" y="1926"/>
                  </a:lnTo>
                  <a:lnTo>
                    <a:pt x="345" y="2544"/>
                  </a:lnTo>
                  <a:lnTo>
                    <a:pt x="276" y="3301"/>
                  </a:lnTo>
                  <a:lnTo>
                    <a:pt x="276" y="3301"/>
                  </a:lnTo>
                  <a:lnTo>
                    <a:pt x="345" y="3713"/>
                  </a:lnTo>
                  <a:lnTo>
                    <a:pt x="413" y="4126"/>
                  </a:lnTo>
                  <a:lnTo>
                    <a:pt x="551" y="4469"/>
                  </a:lnTo>
                  <a:lnTo>
                    <a:pt x="757" y="4882"/>
                  </a:lnTo>
                  <a:lnTo>
                    <a:pt x="757" y="4882"/>
                  </a:lnTo>
                  <a:lnTo>
                    <a:pt x="1032" y="5157"/>
                  </a:lnTo>
                  <a:lnTo>
                    <a:pt x="1307" y="5501"/>
                  </a:lnTo>
                  <a:lnTo>
                    <a:pt x="1651" y="5707"/>
                  </a:lnTo>
                  <a:lnTo>
                    <a:pt x="1995" y="5982"/>
                  </a:lnTo>
                  <a:lnTo>
                    <a:pt x="1995" y="5982"/>
                  </a:lnTo>
                  <a:lnTo>
                    <a:pt x="1582" y="6188"/>
                  </a:lnTo>
                  <a:lnTo>
                    <a:pt x="1170" y="6463"/>
                  </a:lnTo>
                  <a:lnTo>
                    <a:pt x="826" y="6738"/>
                  </a:lnTo>
                  <a:lnTo>
                    <a:pt x="551" y="7151"/>
                  </a:lnTo>
                  <a:lnTo>
                    <a:pt x="551" y="7151"/>
                  </a:lnTo>
                  <a:lnTo>
                    <a:pt x="345" y="7563"/>
                  </a:lnTo>
                  <a:lnTo>
                    <a:pt x="138" y="7976"/>
                  </a:lnTo>
                  <a:lnTo>
                    <a:pt x="70" y="8388"/>
                  </a:lnTo>
                  <a:lnTo>
                    <a:pt x="1" y="8869"/>
                  </a:lnTo>
                  <a:lnTo>
                    <a:pt x="1" y="8869"/>
                  </a:lnTo>
                  <a:lnTo>
                    <a:pt x="70" y="9626"/>
                  </a:lnTo>
                  <a:lnTo>
                    <a:pt x="276" y="10244"/>
                  </a:lnTo>
                  <a:lnTo>
                    <a:pt x="620" y="10863"/>
                  </a:lnTo>
                  <a:lnTo>
                    <a:pt x="1032" y="11344"/>
                  </a:lnTo>
                  <a:lnTo>
                    <a:pt x="1032" y="11344"/>
                  </a:lnTo>
                  <a:lnTo>
                    <a:pt x="1651" y="11757"/>
                  </a:lnTo>
                  <a:lnTo>
                    <a:pt x="2270" y="12032"/>
                  </a:lnTo>
                  <a:lnTo>
                    <a:pt x="3026" y="12169"/>
                  </a:lnTo>
                  <a:lnTo>
                    <a:pt x="3851" y="12238"/>
                  </a:lnTo>
                  <a:lnTo>
                    <a:pt x="3851" y="12238"/>
                  </a:lnTo>
                  <a:lnTo>
                    <a:pt x="4607" y="12169"/>
                  </a:lnTo>
                  <a:lnTo>
                    <a:pt x="5363" y="12032"/>
                  </a:lnTo>
                  <a:lnTo>
                    <a:pt x="5982" y="11757"/>
                  </a:lnTo>
                  <a:lnTo>
                    <a:pt x="6601" y="11344"/>
                  </a:lnTo>
                  <a:lnTo>
                    <a:pt x="6601" y="11344"/>
                  </a:lnTo>
                  <a:lnTo>
                    <a:pt x="7013" y="10863"/>
                  </a:lnTo>
                  <a:lnTo>
                    <a:pt x="7357" y="10244"/>
                  </a:lnTo>
                  <a:lnTo>
                    <a:pt x="7563" y="9626"/>
                  </a:lnTo>
                  <a:lnTo>
                    <a:pt x="7632" y="8869"/>
                  </a:lnTo>
                  <a:lnTo>
                    <a:pt x="7632" y="8869"/>
                  </a:lnTo>
                  <a:lnTo>
                    <a:pt x="7563" y="8388"/>
                  </a:lnTo>
                  <a:lnTo>
                    <a:pt x="7495" y="7976"/>
                  </a:lnTo>
                  <a:lnTo>
                    <a:pt x="7288" y="7494"/>
                  </a:lnTo>
                  <a:lnTo>
                    <a:pt x="7082" y="7151"/>
                  </a:lnTo>
                  <a:lnTo>
                    <a:pt x="7082" y="7151"/>
                  </a:lnTo>
                  <a:lnTo>
                    <a:pt x="6807" y="6738"/>
                  </a:lnTo>
                  <a:lnTo>
                    <a:pt x="6395" y="6463"/>
                  </a:lnTo>
                  <a:lnTo>
                    <a:pt x="6051" y="6188"/>
                  </a:lnTo>
                  <a:lnTo>
                    <a:pt x="5570" y="5982"/>
                  </a:lnTo>
                  <a:lnTo>
                    <a:pt x="5570" y="5982"/>
                  </a:lnTo>
                  <a:lnTo>
                    <a:pt x="5982" y="5776"/>
                  </a:lnTo>
                  <a:lnTo>
                    <a:pt x="6326" y="5501"/>
                  </a:lnTo>
                  <a:lnTo>
                    <a:pt x="6601" y="5226"/>
                  </a:lnTo>
                  <a:lnTo>
                    <a:pt x="6876" y="4882"/>
                  </a:lnTo>
                  <a:lnTo>
                    <a:pt x="6876" y="4882"/>
                  </a:lnTo>
                  <a:lnTo>
                    <a:pt x="7082" y="4538"/>
                  </a:lnTo>
                  <a:lnTo>
                    <a:pt x="7220" y="4126"/>
                  </a:lnTo>
                  <a:lnTo>
                    <a:pt x="7288" y="3713"/>
                  </a:lnTo>
                  <a:lnTo>
                    <a:pt x="7357" y="3301"/>
                  </a:lnTo>
                  <a:lnTo>
                    <a:pt x="7357" y="3301"/>
                  </a:lnTo>
                  <a:lnTo>
                    <a:pt x="7288" y="2544"/>
                  </a:lnTo>
                  <a:lnTo>
                    <a:pt x="7082" y="1926"/>
                  </a:lnTo>
                  <a:lnTo>
                    <a:pt x="6807" y="1376"/>
                  </a:lnTo>
                  <a:lnTo>
                    <a:pt x="6395" y="894"/>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51"/>
            <p:cNvSpPr/>
            <p:nvPr/>
          </p:nvSpPr>
          <p:spPr>
            <a:xfrm>
              <a:off x="4541325" y="5251700"/>
              <a:ext cx="190800" cy="221750"/>
            </a:xfrm>
            <a:custGeom>
              <a:rect b="b" l="l" r="r" t="t"/>
              <a:pathLst>
                <a:path extrusionOk="0" fill="none" h="8870" w="7632">
                  <a:moveTo>
                    <a:pt x="1856" y="1"/>
                  </a:moveTo>
                  <a:lnTo>
                    <a:pt x="69" y="1"/>
                  </a:lnTo>
                  <a:lnTo>
                    <a:pt x="2956" y="4401"/>
                  </a:lnTo>
                  <a:lnTo>
                    <a:pt x="0" y="8870"/>
                  </a:lnTo>
                  <a:lnTo>
                    <a:pt x="1788" y="8870"/>
                  </a:lnTo>
                  <a:lnTo>
                    <a:pt x="3781" y="5570"/>
                  </a:lnTo>
                  <a:lnTo>
                    <a:pt x="5844" y="8870"/>
                  </a:lnTo>
                  <a:lnTo>
                    <a:pt x="7631" y="8870"/>
                  </a:lnTo>
                  <a:lnTo>
                    <a:pt x="4606" y="4401"/>
                  </a:lnTo>
                  <a:lnTo>
                    <a:pt x="7494" y="1"/>
                  </a:lnTo>
                  <a:lnTo>
                    <a:pt x="5775" y="1"/>
                  </a:lnTo>
                  <a:lnTo>
                    <a:pt x="3781" y="3232"/>
                  </a:lnTo>
                  <a:lnTo>
                    <a:pt x="1856"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51"/>
            <p:cNvSpPr/>
            <p:nvPr/>
          </p:nvSpPr>
          <p:spPr>
            <a:xfrm>
              <a:off x="4364275" y="5201875"/>
              <a:ext cx="101450" cy="103125"/>
            </a:xfrm>
            <a:custGeom>
              <a:rect b="b" l="l" r="r" t="t"/>
              <a:pathLst>
                <a:path extrusionOk="0" fill="none" h="4125" w="4058">
                  <a:moveTo>
                    <a:pt x="3438" y="550"/>
                  </a:moveTo>
                  <a:lnTo>
                    <a:pt x="3438" y="550"/>
                  </a:lnTo>
                  <a:lnTo>
                    <a:pt x="3713" y="894"/>
                  </a:lnTo>
                  <a:lnTo>
                    <a:pt x="3920" y="1238"/>
                  </a:lnTo>
                  <a:lnTo>
                    <a:pt x="3988" y="1650"/>
                  </a:lnTo>
                  <a:lnTo>
                    <a:pt x="4057" y="2063"/>
                  </a:lnTo>
                  <a:lnTo>
                    <a:pt x="4057" y="2063"/>
                  </a:lnTo>
                  <a:lnTo>
                    <a:pt x="3988" y="2475"/>
                  </a:lnTo>
                  <a:lnTo>
                    <a:pt x="3920" y="2888"/>
                  </a:lnTo>
                  <a:lnTo>
                    <a:pt x="3713" y="3231"/>
                  </a:lnTo>
                  <a:lnTo>
                    <a:pt x="3507" y="3506"/>
                  </a:lnTo>
                  <a:lnTo>
                    <a:pt x="3507" y="3506"/>
                  </a:lnTo>
                  <a:lnTo>
                    <a:pt x="3163" y="3781"/>
                  </a:lnTo>
                  <a:lnTo>
                    <a:pt x="2820" y="3988"/>
                  </a:lnTo>
                  <a:lnTo>
                    <a:pt x="2476" y="4056"/>
                  </a:lnTo>
                  <a:lnTo>
                    <a:pt x="2063" y="4125"/>
                  </a:lnTo>
                  <a:lnTo>
                    <a:pt x="2063" y="4125"/>
                  </a:lnTo>
                  <a:lnTo>
                    <a:pt x="1582" y="4056"/>
                  </a:lnTo>
                  <a:lnTo>
                    <a:pt x="1238" y="3988"/>
                  </a:lnTo>
                  <a:lnTo>
                    <a:pt x="895" y="3781"/>
                  </a:lnTo>
                  <a:lnTo>
                    <a:pt x="551" y="3506"/>
                  </a:lnTo>
                  <a:lnTo>
                    <a:pt x="551" y="3506"/>
                  </a:lnTo>
                  <a:lnTo>
                    <a:pt x="345" y="3231"/>
                  </a:lnTo>
                  <a:lnTo>
                    <a:pt x="138" y="2888"/>
                  </a:lnTo>
                  <a:lnTo>
                    <a:pt x="70" y="2475"/>
                  </a:lnTo>
                  <a:lnTo>
                    <a:pt x="1" y="2063"/>
                  </a:lnTo>
                  <a:lnTo>
                    <a:pt x="1" y="2063"/>
                  </a:lnTo>
                  <a:lnTo>
                    <a:pt x="70" y="1581"/>
                  </a:lnTo>
                  <a:lnTo>
                    <a:pt x="138" y="1238"/>
                  </a:lnTo>
                  <a:lnTo>
                    <a:pt x="345" y="894"/>
                  </a:lnTo>
                  <a:lnTo>
                    <a:pt x="620" y="550"/>
                  </a:lnTo>
                  <a:lnTo>
                    <a:pt x="620" y="550"/>
                  </a:lnTo>
                  <a:lnTo>
                    <a:pt x="895" y="344"/>
                  </a:lnTo>
                  <a:lnTo>
                    <a:pt x="1238" y="138"/>
                  </a:lnTo>
                  <a:lnTo>
                    <a:pt x="1582" y="69"/>
                  </a:lnTo>
                  <a:lnTo>
                    <a:pt x="2063" y="0"/>
                  </a:lnTo>
                  <a:lnTo>
                    <a:pt x="2063" y="0"/>
                  </a:lnTo>
                  <a:lnTo>
                    <a:pt x="2476" y="69"/>
                  </a:lnTo>
                  <a:lnTo>
                    <a:pt x="2820" y="138"/>
                  </a:lnTo>
                  <a:lnTo>
                    <a:pt x="3163" y="344"/>
                  </a:lnTo>
                  <a:lnTo>
                    <a:pt x="3438" y="550"/>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51"/>
            <p:cNvSpPr/>
            <p:nvPr/>
          </p:nvSpPr>
          <p:spPr>
            <a:xfrm>
              <a:off x="4357400" y="5335925"/>
              <a:ext cx="115200" cy="110025"/>
            </a:xfrm>
            <a:custGeom>
              <a:rect b="b" l="l" r="r" t="t"/>
              <a:pathLst>
                <a:path extrusionOk="0" fill="none" h="4401" w="4608">
                  <a:moveTo>
                    <a:pt x="3988" y="3851"/>
                  </a:moveTo>
                  <a:lnTo>
                    <a:pt x="3988" y="3851"/>
                  </a:lnTo>
                  <a:lnTo>
                    <a:pt x="3645" y="4126"/>
                  </a:lnTo>
                  <a:lnTo>
                    <a:pt x="3232" y="4263"/>
                  </a:lnTo>
                  <a:lnTo>
                    <a:pt x="2820" y="4401"/>
                  </a:lnTo>
                  <a:lnTo>
                    <a:pt x="2338" y="4401"/>
                  </a:lnTo>
                  <a:lnTo>
                    <a:pt x="2338" y="4401"/>
                  </a:lnTo>
                  <a:lnTo>
                    <a:pt x="1788" y="4401"/>
                  </a:lnTo>
                  <a:lnTo>
                    <a:pt x="1376" y="4263"/>
                  </a:lnTo>
                  <a:lnTo>
                    <a:pt x="963" y="4126"/>
                  </a:lnTo>
                  <a:lnTo>
                    <a:pt x="620" y="3851"/>
                  </a:lnTo>
                  <a:lnTo>
                    <a:pt x="620" y="3851"/>
                  </a:lnTo>
                  <a:lnTo>
                    <a:pt x="345" y="3507"/>
                  </a:lnTo>
                  <a:lnTo>
                    <a:pt x="207" y="3163"/>
                  </a:lnTo>
                  <a:lnTo>
                    <a:pt x="70" y="2751"/>
                  </a:lnTo>
                  <a:lnTo>
                    <a:pt x="1" y="2269"/>
                  </a:lnTo>
                  <a:lnTo>
                    <a:pt x="1" y="2269"/>
                  </a:lnTo>
                  <a:lnTo>
                    <a:pt x="70" y="1788"/>
                  </a:lnTo>
                  <a:lnTo>
                    <a:pt x="207" y="1307"/>
                  </a:lnTo>
                  <a:lnTo>
                    <a:pt x="345" y="963"/>
                  </a:lnTo>
                  <a:lnTo>
                    <a:pt x="620" y="619"/>
                  </a:lnTo>
                  <a:lnTo>
                    <a:pt x="620" y="619"/>
                  </a:lnTo>
                  <a:lnTo>
                    <a:pt x="963" y="344"/>
                  </a:lnTo>
                  <a:lnTo>
                    <a:pt x="1376" y="138"/>
                  </a:lnTo>
                  <a:lnTo>
                    <a:pt x="1788" y="1"/>
                  </a:lnTo>
                  <a:lnTo>
                    <a:pt x="2270" y="1"/>
                  </a:lnTo>
                  <a:lnTo>
                    <a:pt x="2270" y="1"/>
                  </a:lnTo>
                  <a:lnTo>
                    <a:pt x="2751" y="1"/>
                  </a:lnTo>
                  <a:lnTo>
                    <a:pt x="3232" y="138"/>
                  </a:lnTo>
                  <a:lnTo>
                    <a:pt x="3576" y="344"/>
                  </a:lnTo>
                  <a:lnTo>
                    <a:pt x="3920" y="619"/>
                  </a:lnTo>
                  <a:lnTo>
                    <a:pt x="3920" y="619"/>
                  </a:lnTo>
                  <a:lnTo>
                    <a:pt x="4195" y="963"/>
                  </a:lnTo>
                  <a:lnTo>
                    <a:pt x="4401" y="1307"/>
                  </a:lnTo>
                  <a:lnTo>
                    <a:pt x="4538" y="1788"/>
                  </a:lnTo>
                  <a:lnTo>
                    <a:pt x="4607" y="2269"/>
                  </a:lnTo>
                  <a:lnTo>
                    <a:pt x="4607" y="2269"/>
                  </a:lnTo>
                  <a:lnTo>
                    <a:pt x="4538" y="2751"/>
                  </a:lnTo>
                  <a:lnTo>
                    <a:pt x="4401" y="3163"/>
                  </a:lnTo>
                  <a:lnTo>
                    <a:pt x="4263" y="3507"/>
                  </a:lnTo>
                  <a:lnTo>
                    <a:pt x="3988" y="385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51"/>
            <p:cNvSpPr/>
            <p:nvPr/>
          </p:nvSpPr>
          <p:spPr>
            <a:xfrm>
              <a:off x="4319600" y="5170925"/>
              <a:ext cx="190800" cy="305950"/>
            </a:xfrm>
            <a:custGeom>
              <a:rect b="b" l="l" r="r" t="t"/>
              <a:pathLst>
                <a:path extrusionOk="0" fill="none" h="12238" w="7632">
                  <a:moveTo>
                    <a:pt x="6394" y="894"/>
                  </a:moveTo>
                  <a:lnTo>
                    <a:pt x="6394" y="894"/>
                  </a:lnTo>
                  <a:lnTo>
                    <a:pt x="5844" y="482"/>
                  </a:lnTo>
                  <a:lnTo>
                    <a:pt x="5225" y="207"/>
                  </a:lnTo>
                  <a:lnTo>
                    <a:pt x="4538" y="69"/>
                  </a:lnTo>
                  <a:lnTo>
                    <a:pt x="3850" y="1"/>
                  </a:lnTo>
                  <a:lnTo>
                    <a:pt x="3850" y="1"/>
                  </a:lnTo>
                  <a:lnTo>
                    <a:pt x="3094" y="69"/>
                  </a:lnTo>
                  <a:lnTo>
                    <a:pt x="2407" y="207"/>
                  </a:lnTo>
                  <a:lnTo>
                    <a:pt x="1788" y="482"/>
                  </a:lnTo>
                  <a:lnTo>
                    <a:pt x="1238" y="894"/>
                  </a:lnTo>
                  <a:lnTo>
                    <a:pt x="1238" y="894"/>
                  </a:lnTo>
                  <a:lnTo>
                    <a:pt x="825" y="1376"/>
                  </a:lnTo>
                  <a:lnTo>
                    <a:pt x="550" y="1926"/>
                  </a:lnTo>
                  <a:lnTo>
                    <a:pt x="344" y="2544"/>
                  </a:lnTo>
                  <a:lnTo>
                    <a:pt x="275" y="3301"/>
                  </a:lnTo>
                  <a:lnTo>
                    <a:pt x="275" y="3301"/>
                  </a:lnTo>
                  <a:lnTo>
                    <a:pt x="344" y="3713"/>
                  </a:lnTo>
                  <a:lnTo>
                    <a:pt x="413" y="4126"/>
                  </a:lnTo>
                  <a:lnTo>
                    <a:pt x="550" y="4469"/>
                  </a:lnTo>
                  <a:lnTo>
                    <a:pt x="757" y="4882"/>
                  </a:lnTo>
                  <a:lnTo>
                    <a:pt x="757" y="4882"/>
                  </a:lnTo>
                  <a:lnTo>
                    <a:pt x="1032" y="5157"/>
                  </a:lnTo>
                  <a:lnTo>
                    <a:pt x="1307" y="5501"/>
                  </a:lnTo>
                  <a:lnTo>
                    <a:pt x="1650" y="5707"/>
                  </a:lnTo>
                  <a:lnTo>
                    <a:pt x="1994" y="5982"/>
                  </a:lnTo>
                  <a:lnTo>
                    <a:pt x="1994" y="5982"/>
                  </a:lnTo>
                  <a:lnTo>
                    <a:pt x="1582" y="6188"/>
                  </a:lnTo>
                  <a:lnTo>
                    <a:pt x="1169" y="6463"/>
                  </a:lnTo>
                  <a:lnTo>
                    <a:pt x="825" y="6738"/>
                  </a:lnTo>
                  <a:lnTo>
                    <a:pt x="550" y="7151"/>
                  </a:lnTo>
                  <a:lnTo>
                    <a:pt x="550" y="7151"/>
                  </a:lnTo>
                  <a:lnTo>
                    <a:pt x="344" y="7563"/>
                  </a:lnTo>
                  <a:lnTo>
                    <a:pt x="138" y="7976"/>
                  </a:lnTo>
                  <a:lnTo>
                    <a:pt x="69" y="8388"/>
                  </a:lnTo>
                  <a:lnTo>
                    <a:pt x="0" y="8869"/>
                  </a:lnTo>
                  <a:lnTo>
                    <a:pt x="0" y="8869"/>
                  </a:lnTo>
                  <a:lnTo>
                    <a:pt x="69" y="9626"/>
                  </a:lnTo>
                  <a:lnTo>
                    <a:pt x="275" y="10244"/>
                  </a:lnTo>
                  <a:lnTo>
                    <a:pt x="619" y="10863"/>
                  </a:lnTo>
                  <a:lnTo>
                    <a:pt x="1032" y="11344"/>
                  </a:lnTo>
                  <a:lnTo>
                    <a:pt x="1032" y="11344"/>
                  </a:lnTo>
                  <a:lnTo>
                    <a:pt x="1650" y="11757"/>
                  </a:lnTo>
                  <a:lnTo>
                    <a:pt x="2269" y="12032"/>
                  </a:lnTo>
                  <a:lnTo>
                    <a:pt x="3025" y="12169"/>
                  </a:lnTo>
                  <a:lnTo>
                    <a:pt x="3850" y="12238"/>
                  </a:lnTo>
                  <a:lnTo>
                    <a:pt x="3850" y="12238"/>
                  </a:lnTo>
                  <a:lnTo>
                    <a:pt x="4607" y="12169"/>
                  </a:lnTo>
                  <a:lnTo>
                    <a:pt x="5363" y="12032"/>
                  </a:lnTo>
                  <a:lnTo>
                    <a:pt x="5982" y="11757"/>
                  </a:lnTo>
                  <a:lnTo>
                    <a:pt x="6600" y="11344"/>
                  </a:lnTo>
                  <a:lnTo>
                    <a:pt x="6600" y="11344"/>
                  </a:lnTo>
                  <a:lnTo>
                    <a:pt x="7013" y="10863"/>
                  </a:lnTo>
                  <a:lnTo>
                    <a:pt x="7357" y="10244"/>
                  </a:lnTo>
                  <a:lnTo>
                    <a:pt x="7563" y="9626"/>
                  </a:lnTo>
                  <a:lnTo>
                    <a:pt x="7632" y="8869"/>
                  </a:lnTo>
                  <a:lnTo>
                    <a:pt x="7632" y="8869"/>
                  </a:lnTo>
                  <a:lnTo>
                    <a:pt x="7563" y="8388"/>
                  </a:lnTo>
                  <a:lnTo>
                    <a:pt x="7494" y="7976"/>
                  </a:lnTo>
                  <a:lnTo>
                    <a:pt x="7288" y="7494"/>
                  </a:lnTo>
                  <a:lnTo>
                    <a:pt x="7082" y="7151"/>
                  </a:lnTo>
                  <a:lnTo>
                    <a:pt x="7082" y="7151"/>
                  </a:lnTo>
                  <a:lnTo>
                    <a:pt x="6738" y="6738"/>
                  </a:lnTo>
                  <a:lnTo>
                    <a:pt x="6394" y="6463"/>
                  </a:lnTo>
                  <a:lnTo>
                    <a:pt x="6050" y="6188"/>
                  </a:lnTo>
                  <a:lnTo>
                    <a:pt x="5569" y="5982"/>
                  </a:lnTo>
                  <a:lnTo>
                    <a:pt x="5569" y="5982"/>
                  </a:lnTo>
                  <a:lnTo>
                    <a:pt x="5982" y="5776"/>
                  </a:lnTo>
                  <a:lnTo>
                    <a:pt x="6325" y="5501"/>
                  </a:lnTo>
                  <a:lnTo>
                    <a:pt x="6600" y="5226"/>
                  </a:lnTo>
                  <a:lnTo>
                    <a:pt x="6875" y="4882"/>
                  </a:lnTo>
                  <a:lnTo>
                    <a:pt x="6875" y="4882"/>
                  </a:lnTo>
                  <a:lnTo>
                    <a:pt x="7082" y="4538"/>
                  </a:lnTo>
                  <a:lnTo>
                    <a:pt x="7219" y="4126"/>
                  </a:lnTo>
                  <a:lnTo>
                    <a:pt x="7288" y="3713"/>
                  </a:lnTo>
                  <a:lnTo>
                    <a:pt x="7357" y="3301"/>
                  </a:lnTo>
                  <a:lnTo>
                    <a:pt x="7357" y="3301"/>
                  </a:lnTo>
                  <a:lnTo>
                    <a:pt x="7288" y="2544"/>
                  </a:lnTo>
                  <a:lnTo>
                    <a:pt x="7082" y="1926"/>
                  </a:lnTo>
                  <a:lnTo>
                    <a:pt x="6807" y="1376"/>
                  </a:lnTo>
                  <a:lnTo>
                    <a:pt x="6394" y="894"/>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51"/>
            <p:cNvSpPr/>
            <p:nvPr/>
          </p:nvSpPr>
          <p:spPr>
            <a:xfrm>
              <a:off x="4097875" y="5251700"/>
              <a:ext cx="190800" cy="221750"/>
            </a:xfrm>
            <a:custGeom>
              <a:rect b="b" l="l" r="r" t="t"/>
              <a:pathLst>
                <a:path extrusionOk="0" fill="none" h="8870" w="7632">
                  <a:moveTo>
                    <a:pt x="1857" y="1"/>
                  </a:moveTo>
                  <a:lnTo>
                    <a:pt x="69" y="1"/>
                  </a:lnTo>
                  <a:lnTo>
                    <a:pt x="2957" y="4401"/>
                  </a:lnTo>
                  <a:lnTo>
                    <a:pt x="1" y="8870"/>
                  </a:lnTo>
                  <a:lnTo>
                    <a:pt x="1788" y="8870"/>
                  </a:lnTo>
                  <a:lnTo>
                    <a:pt x="3782" y="5570"/>
                  </a:lnTo>
                  <a:lnTo>
                    <a:pt x="5844" y="8870"/>
                  </a:lnTo>
                  <a:lnTo>
                    <a:pt x="7632" y="8870"/>
                  </a:lnTo>
                  <a:lnTo>
                    <a:pt x="4607" y="4401"/>
                  </a:lnTo>
                  <a:lnTo>
                    <a:pt x="7494" y="1"/>
                  </a:lnTo>
                  <a:lnTo>
                    <a:pt x="5776" y="1"/>
                  </a:lnTo>
                  <a:lnTo>
                    <a:pt x="3782" y="3232"/>
                  </a:lnTo>
                  <a:lnTo>
                    <a:pt x="1857"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51"/>
            <p:cNvSpPr/>
            <p:nvPr/>
          </p:nvSpPr>
          <p:spPr>
            <a:xfrm>
              <a:off x="2664450" y="4342500"/>
              <a:ext cx="2296275" cy="874850"/>
            </a:xfrm>
            <a:custGeom>
              <a:rect b="b" l="l" r="r" t="t"/>
              <a:pathLst>
                <a:path extrusionOk="0" h="34994" w="91851">
                  <a:moveTo>
                    <a:pt x="58369" y="9763"/>
                  </a:moveTo>
                  <a:lnTo>
                    <a:pt x="58919" y="9831"/>
                  </a:lnTo>
                  <a:lnTo>
                    <a:pt x="59400" y="9900"/>
                  </a:lnTo>
                  <a:lnTo>
                    <a:pt x="59881" y="9969"/>
                  </a:lnTo>
                  <a:lnTo>
                    <a:pt x="60294" y="10175"/>
                  </a:lnTo>
                  <a:lnTo>
                    <a:pt x="60706" y="10381"/>
                  </a:lnTo>
                  <a:lnTo>
                    <a:pt x="61119" y="10588"/>
                  </a:lnTo>
                  <a:lnTo>
                    <a:pt x="61463" y="10863"/>
                  </a:lnTo>
                  <a:lnTo>
                    <a:pt x="61738" y="11206"/>
                  </a:lnTo>
                  <a:lnTo>
                    <a:pt x="62013" y="11619"/>
                  </a:lnTo>
                  <a:lnTo>
                    <a:pt x="62219" y="12031"/>
                  </a:lnTo>
                  <a:lnTo>
                    <a:pt x="62425" y="12444"/>
                  </a:lnTo>
                  <a:lnTo>
                    <a:pt x="62631" y="12856"/>
                  </a:lnTo>
                  <a:lnTo>
                    <a:pt x="62838" y="13819"/>
                  </a:lnTo>
                  <a:lnTo>
                    <a:pt x="62906" y="14850"/>
                  </a:lnTo>
                  <a:lnTo>
                    <a:pt x="62906" y="15331"/>
                  </a:lnTo>
                  <a:lnTo>
                    <a:pt x="53694" y="15331"/>
                  </a:lnTo>
                  <a:lnTo>
                    <a:pt x="53625" y="15194"/>
                  </a:lnTo>
                  <a:lnTo>
                    <a:pt x="53831" y="14094"/>
                  </a:lnTo>
                  <a:lnTo>
                    <a:pt x="54175" y="13063"/>
                  </a:lnTo>
                  <a:lnTo>
                    <a:pt x="54656" y="12169"/>
                  </a:lnTo>
                  <a:lnTo>
                    <a:pt x="55206" y="11344"/>
                  </a:lnTo>
                  <a:lnTo>
                    <a:pt x="55550" y="11000"/>
                  </a:lnTo>
                  <a:lnTo>
                    <a:pt x="55894" y="10656"/>
                  </a:lnTo>
                  <a:lnTo>
                    <a:pt x="56238" y="10381"/>
                  </a:lnTo>
                  <a:lnTo>
                    <a:pt x="56650" y="10175"/>
                  </a:lnTo>
                  <a:lnTo>
                    <a:pt x="57063" y="10038"/>
                  </a:lnTo>
                  <a:lnTo>
                    <a:pt x="57475" y="9900"/>
                  </a:lnTo>
                  <a:lnTo>
                    <a:pt x="57888" y="9831"/>
                  </a:lnTo>
                  <a:lnTo>
                    <a:pt x="58369" y="9763"/>
                  </a:lnTo>
                  <a:close/>
                  <a:moveTo>
                    <a:pt x="12650" y="3025"/>
                  </a:moveTo>
                  <a:lnTo>
                    <a:pt x="13544" y="3163"/>
                  </a:lnTo>
                  <a:lnTo>
                    <a:pt x="14438" y="3438"/>
                  </a:lnTo>
                  <a:lnTo>
                    <a:pt x="15194" y="3713"/>
                  </a:lnTo>
                  <a:lnTo>
                    <a:pt x="15950" y="4125"/>
                  </a:lnTo>
                  <a:lnTo>
                    <a:pt x="16706" y="4675"/>
                  </a:lnTo>
                  <a:lnTo>
                    <a:pt x="17325" y="5294"/>
                  </a:lnTo>
                  <a:lnTo>
                    <a:pt x="17875" y="5981"/>
                  </a:lnTo>
                  <a:lnTo>
                    <a:pt x="18425" y="6738"/>
                  </a:lnTo>
                  <a:lnTo>
                    <a:pt x="18906" y="7563"/>
                  </a:lnTo>
                  <a:lnTo>
                    <a:pt x="19250" y="8456"/>
                  </a:lnTo>
                  <a:lnTo>
                    <a:pt x="19594" y="9350"/>
                  </a:lnTo>
                  <a:lnTo>
                    <a:pt x="19800" y="10313"/>
                  </a:lnTo>
                  <a:lnTo>
                    <a:pt x="20006" y="11413"/>
                  </a:lnTo>
                  <a:lnTo>
                    <a:pt x="20144" y="12444"/>
                  </a:lnTo>
                  <a:lnTo>
                    <a:pt x="20144" y="13613"/>
                  </a:lnTo>
                  <a:lnTo>
                    <a:pt x="20144" y="14025"/>
                  </a:lnTo>
                  <a:lnTo>
                    <a:pt x="20144" y="15194"/>
                  </a:lnTo>
                  <a:lnTo>
                    <a:pt x="20006" y="16294"/>
                  </a:lnTo>
                  <a:lnTo>
                    <a:pt x="19869" y="17325"/>
                  </a:lnTo>
                  <a:lnTo>
                    <a:pt x="19594" y="18356"/>
                  </a:lnTo>
                  <a:lnTo>
                    <a:pt x="19250" y="19250"/>
                  </a:lnTo>
                  <a:lnTo>
                    <a:pt x="18906" y="20144"/>
                  </a:lnTo>
                  <a:lnTo>
                    <a:pt x="18425" y="20969"/>
                  </a:lnTo>
                  <a:lnTo>
                    <a:pt x="17944" y="21725"/>
                  </a:lnTo>
                  <a:lnTo>
                    <a:pt x="17325" y="22413"/>
                  </a:lnTo>
                  <a:lnTo>
                    <a:pt x="16706" y="23031"/>
                  </a:lnTo>
                  <a:lnTo>
                    <a:pt x="16019" y="23581"/>
                  </a:lnTo>
                  <a:lnTo>
                    <a:pt x="15263" y="23994"/>
                  </a:lnTo>
                  <a:lnTo>
                    <a:pt x="14438" y="24269"/>
                  </a:lnTo>
                  <a:lnTo>
                    <a:pt x="13613" y="24544"/>
                  </a:lnTo>
                  <a:lnTo>
                    <a:pt x="12650" y="24681"/>
                  </a:lnTo>
                  <a:lnTo>
                    <a:pt x="10794" y="24681"/>
                  </a:lnTo>
                  <a:lnTo>
                    <a:pt x="9900" y="24544"/>
                  </a:lnTo>
                  <a:lnTo>
                    <a:pt x="9075" y="24269"/>
                  </a:lnTo>
                  <a:lnTo>
                    <a:pt x="8319" y="23994"/>
                  </a:lnTo>
                  <a:lnTo>
                    <a:pt x="7563" y="23513"/>
                  </a:lnTo>
                  <a:lnTo>
                    <a:pt x="6944" y="23031"/>
                  </a:lnTo>
                  <a:lnTo>
                    <a:pt x="6325" y="22413"/>
                  </a:lnTo>
                  <a:lnTo>
                    <a:pt x="5775" y="21725"/>
                  </a:lnTo>
                  <a:lnTo>
                    <a:pt x="5225" y="20969"/>
                  </a:lnTo>
                  <a:lnTo>
                    <a:pt x="4813" y="20144"/>
                  </a:lnTo>
                  <a:lnTo>
                    <a:pt x="4469" y="19250"/>
                  </a:lnTo>
                  <a:lnTo>
                    <a:pt x="4125" y="18356"/>
                  </a:lnTo>
                  <a:lnTo>
                    <a:pt x="3919" y="17325"/>
                  </a:lnTo>
                  <a:lnTo>
                    <a:pt x="3713" y="16294"/>
                  </a:lnTo>
                  <a:lnTo>
                    <a:pt x="3644" y="15194"/>
                  </a:lnTo>
                  <a:lnTo>
                    <a:pt x="3644" y="14025"/>
                  </a:lnTo>
                  <a:lnTo>
                    <a:pt x="3644" y="13613"/>
                  </a:lnTo>
                  <a:lnTo>
                    <a:pt x="3644" y="12444"/>
                  </a:lnTo>
                  <a:lnTo>
                    <a:pt x="3713" y="11413"/>
                  </a:lnTo>
                  <a:lnTo>
                    <a:pt x="3919" y="10381"/>
                  </a:lnTo>
                  <a:lnTo>
                    <a:pt x="4125" y="9350"/>
                  </a:lnTo>
                  <a:lnTo>
                    <a:pt x="4469" y="8456"/>
                  </a:lnTo>
                  <a:lnTo>
                    <a:pt x="4813" y="7563"/>
                  </a:lnTo>
                  <a:lnTo>
                    <a:pt x="5225" y="6738"/>
                  </a:lnTo>
                  <a:lnTo>
                    <a:pt x="5775" y="5981"/>
                  </a:lnTo>
                  <a:lnTo>
                    <a:pt x="6325" y="5294"/>
                  </a:lnTo>
                  <a:lnTo>
                    <a:pt x="6944" y="4675"/>
                  </a:lnTo>
                  <a:lnTo>
                    <a:pt x="7563" y="4125"/>
                  </a:lnTo>
                  <a:lnTo>
                    <a:pt x="8319" y="3713"/>
                  </a:lnTo>
                  <a:lnTo>
                    <a:pt x="9075" y="3438"/>
                  </a:lnTo>
                  <a:lnTo>
                    <a:pt x="9900" y="3163"/>
                  </a:lnTo>
                  <a:lnTo>
                    <a:pt x="10794" y="3025"/>
                  </a:lnTo>
                  <a:close/>
                  <a:moveTo>
                    <a:pt x="38156" y="9900"/>
                  </a:moveTo>
                  <a:lnTo>
                    <a:pt x="38775" y="10038"/>
                  </a:lnTo>
                  <a:lnTo>
                    <a:pt x="39325" y="10175"/>
                  </a:lnTo>
                  <a:lnTo>
                    <a:pt x="39806" y="10450"/>
                  </a:lnTo>
                  <a:lnTo>
                    <a:pt x="40288" y="10725"/>
                  </a:lnTo>
                  <a:lnTo>
                    <a:pt x="40700" y="11138"/>
                  </a:lnTo>
                  <a:lnTo>
                    <a:pt x="41113" y="11550"/>
                  </a:lnTo>
                  <a:lnTo>
                    <a:pt x="41456" y="12031"/>
                  </a:lnTo>
                  <a:lnTo>
                    <a:pt x="41800" y="12650"/>
                  </a:lnTo>
                  <a:lnTo>
                    <a:pt x="42075" y="13200"/>
                  </a:lnTo>
                  <a:lnTo>
                    <a:pt x="42281" y="13888"/>
                  </a:lnTo>
                  <a:lnTo>
                    <a:pt x="42488" y="14575"/>
                  </a:lnTo>
                  <a:lnTo>
                    <a:pt x="42625" y="15263"/>
                  </a:lnTo>
                  <a:lnTo>
                    <a:pt x="42694" y="16019"/>
                  </a:lnTo>
                  <a:lnTo>
                    <a:pt x="42763" y="16844"/>
                  </a:lnTo>
                  <a:lnTo>
                    <a:pt x="42831" y="17669"/>
                  </a:lnTo>
                  <a:lnTo>
                    <a:pt x="42831" y="18081"/>
                  </a:lnTo>
                  <a:lnTo>
                    <a:pt x="42763" y="18769"/>
                  </a:lnTo>
                  <a:lnTo>
                    <a:pt x="42694" y="19456"/>
                  </a:lnTo>
                  <a:lnTo>
                    <a:pt x="42625" y="20144"/>
                  </a:lnTo>
                  <a:lnTo>
                    <a:pt x="42488" y="20763"/>
                  </a:lnTo>
                  <a:lnTo>
                    <a:pt x="42281" y="21381"/>
                  </a:lnTo>
                  <a:lnTo>
                    <a:pt x="42075" y="21931"/>
                  </a:lnTo>
                  <a:lnTo>
                    <a:pt x="41800" y="22481"/>
                  </a:lnTo>
                  <a:lnTo>
                    <a:pt x="41456" y="22963"/>
                  </a:lnTo>
                  <a:lnTo>
                    <a:pt x="41113" y="23375"/>
                  </a:lnTo>
                  <a:lnTo>
                    <a:pt x="40700" y="23788"/>
                  </a:lnTo>
                  <a:lnTo>
                    <a:pt x="40288" y="24131"/>
                  </a:lnTo>
                  <a:lnTo>
                    <a:pt x="39806" y="24338"/>
                  </a:lnTo>
                  <a:lnTo>
                    <a:pt x="39325" y="24544"/>
                  </a:lnTo>
                  <a:lnTo>
                    <a:pt x="38775" y="24750"/>
                  </a:lnTo>
                  <a:lnTo>
                    <a:pt x="38156" y="24819"/>
                  </a:lnTo>
                  <a:lnTo>
                    <a:pt x="36781" y="24819"/>
                  </a:lnTo>
                  <a:lnTo>
                    <a:pt x="36094" y="24681"/>
                  </a:lnTo>
                  <a:lnTo>
                    <a:pt x="35406" y="24475"/>
                  </a:lnTo>
                  <a:lnTo>
                    <a:pt x="34856" y="24131"/>
                  </a:lnTo>
                  <a:lnTo>
                    <a:pt x="34306" y="23788"/>
                  </a:lnTo>
                  <a:lnTo>
                    <a:pt x="33825" y="23375"/>
                  </a:lnTo>
                  <a:lnTo>
                    <a:pt x="33413" y="22825"/>
                  </a:lnTo>
                  <a:lnTo>
                    <a:pt x="33069" y="22275"/>
                  </a:lnTo>
                  <a:lnTo>
                    <a:pt x="33069" y="12513"/>
                  </a:lnTo>
                  <a:lnTo>
                    <a:pt x="33413" y="11963"/>
                  </a:lnTo>
                  <a:lnTo>
                    <a:pt x="33825" y="11413"/>
                  </a:lnTo>
                  <a:lnTo>
                    <a:pt x="34306" y="11000"/>
                  </a:lnTo>
                  <a:lnTo>
                    <a:pt x="34856" y="10588"/>
                  </a:lnTo>
                  <a:lnTo>
                    <a:pt x="35475" y="10313"/>
                  </a:lnTo>
                  <a:lnTo>
                    <a:pt x="36094" y="10038"/>
                  </a:lnTo>
                  <a:lnTo>
                    <a:pt x="36781" y="9900"/>
                  </a:lnTo>
                  <a:close/>
                  <a:moveTo>
                    <a:pt x="82019" y="6944"/>
                  </a:moveTo>
                  <a:lnTo>
                    <a:pt x="81125" y="7013"/>
                  </a:lnTo>
                  <a:lnTo>
                    <a:pt x="80231" y="7150"/>
                  </a:lnTo>
                  <a:lnTo>
                    <a:pt x="79406" y="7425"/>
                  </a:lnTo>
                  <a:lnTo>
                    <a:pt x="78581" y="7838"/>
                  </a:lnTo>
                  <a:lnTo>
                    <a:pt x="77894" y="8319"/>
                  </a:lnTo>
                  <a:lnTo>
                    <a:pt x="77206" y="8869"/>
                  </a:lnTo>
                  <a:lnTo>
                    <a:pt x="76656" y="9556"/>
                  </a:lnTo>
                  <a:lnTo>
                    <a:pt x="76106" y="10244"/>
                  </a:lnTo>
                  <a:lnTo>
                    <a:pt x="75831" y="7288"/>
                  </a:lnTo>
                  <a:lnTo>
                    <a:pt x="69575" y="7288"/>
                  </a:lnTo>
                  <a:lnTo>
                    <a:pt x="69575" y="9625"/>
                  </a:lnTo>
                  <a:lnTo>
                    <a:pt x="72600" y="10175"/>
                  </a:lnTo>
                  <a:lnTo>
                    <a:pt x="72600" y="24475"/>
                  </a:lnTo>
                  <a:lnTo>
                    <a:pt x="69575" y="24956"/>
                  </a:lnTo>
                  <a:lnTo>
                    <a:pt x="69575" y="27294"/>
                  </a:lnTo>
                  <a:lnTo>
                    <a:pt x="79269" y="27294"/>
                  </a:lnTo>
                  <a:lnTo>
                    <a:pt x="79269" y="24956"/>
                  </a:lnTo>
                  <a:lnTo>
                    <a:pt x="76244" y="24475"/>
                  </a:lnTo>
                  <a:lnTo>
                    <a:pt x="76244" y="12719"/>
                  </a:lnTo>
                  <a:lnTo>
                    <a:pt x="76656" y="12100"/>
                  </a:lnTo>
                  <a:lnTo>
                    <a:pt x="77069" y="11550"/>
                  </a:lnTo>
                  <a:lnTo>
                    <a:pt x="77619" y="11069"/>
                  </a:lnTo>
                  <a:lnTo>
                    <a:pt x="78169" y="10656"/>
                  </a:lnTo>
                  <a:lnTo>
                    <a:pt x="78788" y="10313"/>
                  </a:lnTo>
                  <a:lnTo>
                    <a:pt x="79475" y="10106"/>
                  </a:lnTo>
                  <a:lnTo>
                    <a:pt x="80163" y="9900"/>
                  </a:lnTo>
                  <a:lnTo>
                    <a:pt x="80919" y="9900"/>
                  </a:lnTo>
                  <a:lnTo>
                    <a:pt x="81950" y="9969"/>
                  </a:lnTo>
                  <a:lnTo>
                    <a:pt x="82431" y="10038"/>
                  </a:lnTo>
                  <a:lnTo>
                    <a:pt x="82844" y="10175"/>
                  </a:lnTo>
                  <a:lnTo>
                    <a:pt x="83188" y="10313"/>
                  </a:lnTo>
                  <a:lnTo>
                    <a:pt x="83531" y="10519"/>
                  </a:lnTo>
                  <a:lnTo>
                    <a:pt x="83875" y="10725"/>
                  </a:lnTo>
                  <a:lnTo>
                    <a:pt x="84150" y="11000"/>
                  </a:lnTo>
                  <a:lnTo>
                    <a:pt x="84356" y="11275"/>
                  </a:lnTo>
                  <a:lnTo>
                    <a:pt x="84563" y="11619"/>
                  </a:lnTo>
                  <a:lnTo>
                    <a:pt x="84769" y="12031"/>
                  </a:lnTo>
                  <a:lnTo>
                    <a:pt x="84906" y="12513"/>
                  </a:lnTo>
                  <a:lnTo>
                    <a:pt x="85113" y="13544"/>
                  </a:lnTo>
                  <a:lnTo>
                    <a:pt x="85181" y="14713"/>
                  </a:lnTo>
                  <a:lnTo>
                    <a:pt x="85181" y="24475"/>
                  </a:lnTo>
                  <a:lnTo>
                    <a:pt x="82156" y="24956"/>
                  </a:lnTo>
                  <a:lnTo>
                    <a:pt x="82156" y="27294"/>
                  </a:lnTo>
                  <a:lnTo>
                    <a:pt x="91850" y="27294"/>
                  </a:lnTo>
                  <a:lnTo>
                    <a:pt x="91850" y="24956"/>
                  </a:lnTo>
                  <a:lnTo>
                    <a:pt x="88825" y="24475"/>
                  </a:lnTo>
                  <a:lnTo>
                    <a:pt x="88825" y="14644"/>
                  </a:lnTo>
                  <a:lnTo>
                    <a:pt x="88756" y="13681"/>
                  </a:lnTo>
                  <a:lnTo>
                    <a:pt x="88688" y="12856"/>
                  </a:lnTo>
                  <a:lnTo>
                    <a:pt x="88550" y="11963"/>
                  </a:lnTo>
                  <a:lnTo>
                    <a:pt x="88344" y="11206"/>
                  </a:lnTo>
                  <a:lnTo>
                    <a:pt x="88138" y="10519"/>
                  </a:lnTo>
                  <a:lnTo>
                    <a:pt x="87794" y="9900"/>
                  </a:lnTo>
                  <a:lnTo>
                    <a:pt x="87450" y="9350"/>
                  </a:lnTo>
                  <a:lnTo>
                    <a:pt x="87038" y="8800"/>
                  </a:lnTo>
                  <a:lnTo>
                    <a:pt x="86556" y="8388"/>
                  </a:lnTo>
                  <a:lnTo>
                    <a:pt x="86075" y="7975"/>
                  </a:lnTo>
                  <a:lnTo>
                    <a:pt x="85525" y="7700"/>
                  </a:lnTo>
                  <a:lnTo>
                    <a:pt x="84906" y="7425"/>
                  </a:lnTo>
                  <a:lnTo>
                    <a:pt x="84288" y="7219"/>
                  </a:lnTo>
                  <a:lnTo>
                    <a:pt x="83531" y="7013"/>
                  </a:lnTo>
                  <a:lnTo>
                    <a:pt x="82844" y="6944"/>
                  </a:lnTo>
                  <a:close/>
                  <a:moveTo>
                    <a:pt x="11688" y="0"/>
                  </a:moveTo>
                  <a:lnTo>
                    <a:pt x="10381" y="69"/>
                  </a:lnTo>
                  <a:lnTo>
                    <a:pt x="9213" y="275"/>
                  </a:lnTo>
                  <a:lnTo>
                    <a:pt x="8044" y="550"/>
                  </a:lnTo>
                  <a:lnTo>
                    <a:pt x="6944" y="963"/>
                  </a:lnTo>
                  <a:lnTo>
                    <a:pt x="5913" y="1513"/>
                  </a:lnTo>
                  <a:lnTo>
                    <a:pt x="4950" y="2200"/>
                  </a:lnTo>
                  <a:lnTo>
                    <a:pt x="4056" y="2956"/>
                  </a:lnTo>
                  <a:lnTo>
                    <a:pt x="3231" y="3919"/>
                  </a:lnTo>
                  <a:lnTo>
                    <a:pt x="2475" y="4881"/>
                  </a:lnTo>
                  <a:lnTo>
                    <a:pt x="1788" y="5981"/>
                  </a:lnTo>
                  <a:lnTo>
                    <a:pt x="1238" y="7081"/>
                  </a:lnTo>
                  <a:lnTo>
                    <a:pt x="756" y="8319"/>
                  </a:lnTo>
                  <a:lnTo>
                    <a:pt x="413" y="9556"/>
                  </a:lnTo>
                  <a:lnTo>
                    <a:pt x="206" y="10863"/>
                  </a:lnTo>
                  <a:lnTo>
                    <a:pt x="0" y="12238"/>
                  </a:lnTo>
                  <a:lnTo>
                    <a:pt x="0" y="13681"/>
                  </a:lnTo>
                  <a:lnTo>
                    <a:pt x="0" y="14025"/>
                  </a:lnTo>
                  <a:lnTo>
                    <a:pt x="0" y="15469"/>
                  </a:lnTo>
                  <a:lnTo>
                    <a:pt x="206" y="16844"/>
                  </a:lnTo>
                  <a:lnTo>
                    <a:pt x="413" y="18150"/>
                  </a:lnTo>
                  <a:lnTo>
                    <a:pt x="756" y="19388"/>
                  </a:lnTo>
                  <a:lnTo>
                    <a:pt x="1238" y="20625"/>
                  </a:lnTo>
                  <a:lnTo>
                    <a:pt x="1788" y="21725"/>
                  </a:lnTo>
                  <a:lnTo>
                    <a:pt x="2475" y="22825"/>
                  </a:lnTo>
                  <a:lnTo>
                    <a:pt x="3231" y="23788"/>
                  </a:lnTo>
                  <a:lnTo>
                    <a:pt x="4056" y="24681"/>
                  </a:lnTo>
                  <a:lnTo>
                    <a:pt x="4950" y="25506"/>
                  </a:lnTo>
                  <a:lnTo>
                    <a:pt x="5913" y="26194"/>
                  </a:lnTo>
                  <a:lnTo>
                    <a:pt x="6944" y="26744"/>
                  </a:lnTo>
                  <a:lnTo>
                    <a:pt x="8044" y="27156"/>
                  </a:lnTo>
                  <a:lnTo>
                    <a:pt x="9213" y="27431"/>
                  </a:lnTo>
                  <a:lnTo>
                    <a:pt x="10381" y="27638"/>
                  </a:lnTo>
                  <a:lnTo>
                    <a:pt x="11688" y="27706"/>
                  </a:lnTo>
                  <a:lnTo>
                    <a:pt x="12994" y="27638"/>
                  </a:lnTo>
                  <a:lnTo>
                    <a:pt x="14231" y="27431"/>
                  </a:lnTo>
                  <a:lnTo>
                    <a:pt x="15400" y="27156"/>
                  </a:lnTo>
                  <a:lnTo>
                    <a:pt x="16569" y="26744"/>
                  </a:lnTo>
                  <a:lnTo>
                    <a:pt x="17600" y="26194"/>
                  </a:lnTo>
                  <a:lnTo>
                    <a:pt x="18631" y="25506"/>
                  </a:lnTo>
                  <a:lnTo>
                    <a:pt x="19525" y="24681"/>
                  </a:lnTo>
                  <a:lnTo>
                    <a:pt x="20419" y="23788"/>
                  </a:lnTo>
                  <a:lnTo>
                    <a:pt x="21175" y="22825"/>
                  </a:lnTo>
                  <a:lnTo>
                    <a:pt x="21863" y="21725"/>
                  </a:lnTo>
                  <a:lnTo>
                    <a:pt x="22481" y="20625"/>
                  </a:lnTo>
                  <a:lnTo>
                    <a:pt x="22963" y="19388"/>
                  </a:lnTo>
                  <a:lnTo>
                    <a:pt x="23306" y="18150"/>
                  </a:lnTo>
                  <a:lnTo>
                    <a:pt x="23581" y="16844"/>
                  </a:lnTo>
                  <a:lnTo>
                    <a:pt x="23719" y="15469"/>
                  </a:lnTo>
                  <a:lnTo>
                    <a:pt x="23788" y="14025"/>
                  </a:lnTo>
                  <a:lnTo>
                    <a:pt x="23788" y="13681"/>
                  </a:lnTo>
                  <a:lnTo>
                    <a:pt x="23719" y="12238"/>
                  </a:lnTo>
                  <a:lnTo>
                    <a:pt x="23581" y="10863"/>
                  </a:lnTo>
                  <a:lnTo>
                    <a:pt x="23306" y="9556"/>
                  </a:lnTo>
                  <a:lnTo>
                    <a:pt x="22963" y="8319"/>
                  </a:lnTo>
                  <a:lnTo>
                    <a:pt x="22481" y="7081"/>
                  </a:lnTo>
                  <a:lnTo>
                    <a:pt x="21863" y="5981"/>
                  </a:lnTo>
                  <a:lnTo>
                    <a:pt x="21175" y="4881"/>
                  </a:lnTo>
                  <a:lnTo>
                    <a:pt x="20419" y="3919"/>
                  </a:lnTo>
                  <a:lnTo>
                    <a:pt x="19525" y="2956"/>
                  </a:lnTo>
                  <a:lnTo>
                    <a:pt x="18631" y="2200"/>
                  </a:lnTo>
                  <a:lnTo>
                    <a:pt x="17600" y="1513"/>
                  </a:lnTo>
                  <a:lnTo>
                    <a:pt x="16569" y="963"/>
                  </a:lnTo>
                  <a:lnTo>
                    <a:pt x="15400" y="550"/>
                  </a:lnTo>
                  <a:lnTo>
                    <a:pt x="14231" y="275"/>
                  </a:lnTo>
                  <a:lnTo>
                    <a:pt x="12994" y="69"/>
                  </a:lnTo>
                  <a:lnTo>
                    <a:pt x="11688" y="0"/>
                  </a:lnTo>
                  <a:close/>
                  <a:moveTo>
                    <a:pt x="57475" y="6944"/>
                  </a:moveTo>
                  <a:lnTo>
                    <a:pt x="56650" y="7081"/>
                  </a:lnTo>
                  <a:lnTo>
                    <a:pt x="55894" y="7356"/>
                  </a:lnTo>
                  <a:lnTo>
                    <a:pt x="55138" y="7631"/>
                  </a:lnTo>
                  <a:lnTo>
                    <a:pt x="54381" y="8044"/>
                  </a:lnTo>
                  <a:lnTo>
                    <a:pt x="53625" y="8525"/>
                  </a:lnTo>
                  <a:lnTo>
                    <a:pt x="53006" y="9075"/>
                  </a:lnTo>
                  <a:lnTo>
                    <a:pt x="52319" y="9763"/>
                  </a:lnTo>
                  <a:lnTo>
                    <a:pt x="51769" y="10519"/>
                  </a:lnTo>
                  <a:lnTo>
                    <a:pt x="51219" y="11275"/>
                  </a:lnTo>
                  <a:lnTo>
                    <a:pt x="50806" y="12100"/>
                  </a:lnTo>
                  <a:lnTo>
                    <a:pt x="50394" y="12925"/>
                  </a:lnTo>
                  <a:lnTo>
                    <a:pt x="50119" y="13888"/>
                  </a:lnTo>
                  <a:lnTo>
                    <a:pt x="49981" y="14850"/>
                  </a:lnTo>
                  <a:lnTo>
                    <a:pt x="49844" y="15813"/>
                  </a:lnTo>
                  <a:lnTo>
                    <a:pt x="49775" y="16844"/>
                  </a:lnTo>
                  <a:lnTo>
                    <a:pt x="49775" y="17669"/>
                  </a:lnTo>
                  <a:lnTo>
                    <a:pt x="49844" y="18769"/>
                  </a:lnTo>
                  <a:lnTo>
                    <a:pt x="49913" y="19800"/>
                  </a:lnTo>
                  <a:lnTo>
                    <a:pt x="50119" y="20763"/>
                  </a:lnTo>
                  <a:lnTo>
                    <a:pt x="50394" y="21725"/>
                  </a:lnTo>
                  <a:lnTo>
                    <a:pt x="50738" y="22550"/>
                  </a:lnTo>
                  <a:lnTo>
                    <a:pt x="51150" y="23375"/>
                  </a:lnTo>
                  <a:lnTo>
                    <a:pt x="51700" y="24200"/>
                  </a:lnTo>
                  <a:lnTo>
                    <a:pt x="52250" y="24888"/>
                  </a:lnTo>
                  <a:lnTo>
                    <a:pt x="52869" y="25575"/>
                  </a:lnTo>
                  <a:lnTo>
                    <a:pt x="53625" y="26125"/>
                  </a:lnTo>
                  <a:lnTo>
                    <a:pt x="54381" y="26606"/>
                  </a:lnTo>
                  <a:lnTo>
                    <a:pt x="55138" y="27019"/>
                  </a:lnTo>
                  <a:lnTo>
                    <a:pt x="56031" y="27294"/>
                  </a:lnTo>
                  <a:lnTo>
                    <a:pt x="56925" y="27500"/>
                  </a:lnTo>
                  <a:lnTo>
                    <a:pt x="57888" y="27638"/>
                  </a:lnTo>
                  <a:lnTo>
                    <a:pt x="58919" y="27706"/>
                  </a:lnTo>
                  <a:lnTo>
                    <a:pt x="60088" y="27638"/>
                  </a:lnTo>
                  <a:lnTo>
                    <a:pt x="61188" y="27500"/>
                  </a:lnTo>
                  <a:lnTo>
                    <a:pt x="62219" y="27294"/>
                  </a:lnTo>
                  <a:lnTo>
                    <a:pt x="63113" y="26950"/>
                  </a:lnTo>
                  <a:lnTo>
                    <a:pt x="64006" y="26606"/>
                  </a:lnTo>
                  <a:lnTo>
                    <a:pt x="64763" y="26194"/>
                  </a:lnTo>
                  <a:lnTo>
                    <a:pt x="65381" y="25713"/>
                  </a:lnTo>
                  <a:lnTo>
                    <a:pt x="66000" y="25231"/>
                  </a:lnTo>
                  <a:lnTo>
                    <a:pt x="64556" y="22825"/>
                  </a:lnTo>
                  <a:lnTo>
                    <a:pt x="64006" y="23306"/>
                  </a:lnTo>
                  <a:lnTo>
                    <a:pt x="63456" y="23650"/>
                  </a:lnTo>
                  <a:lnTo>
                    <a:pt x="62838" y="23994"/>
                  </a:lnTo>
                  <a:lnTo>
                    <a:pt x="62150" y="24338"/>
                  </a:lnTo>
                  <a:lnTo>
                    <a:pt x="61394" y="24544"/>
                  </a:lnTo>
                  <a:lnTo>
                    <a:pt x="60638" y="24681"/>
                  </a:lnTo>
                  <a:lnTo>
                    <a:pt x="59813" y="24819"/>
                  </a:lnTo>
                  <a:lnTo>
                    <a:pt x="58300" y="24819"/>
                  </a:lnTo>
                  <a:lnTo>
                    <a:pt x="57681" y="24750"/>
                  </a:lnTo>
                  <a:lnTo>
                    <a:pt x="57131" y="24544"/>
                  </a:lnTo>
                  <a:lnTo>
                    <a:pt x="56650" y="24338"/>
                  </a:lnTo>
                  <a:lnTo>
                    <a:pt x="56169" y="24131"/>
                  </a:lnTo>
                  <a:lnTo>
                    <a:pt x="55756" y="23788"/>
                  </a:lnTo>
                  <a:lnTo>
                    <a:pt x="55344" y="23444"/>
                  </a:lnTo>
                  <a:lnTo>
                    <a:pt x="54931" y="22963"/>
                  </a:lnTo>
                  <a:lnTo>
                    <a:pt x="54656" y="22481"/>
                  </a:lnTo>
                  <a:lnTo>
                    <a:pt x="54313" y="22000"/>
                  </a:lnTo>
                  <a:lnTo>
                    <a:pt x="54106" y="21450"/>
                  </a:lnTo>
                  <a:lnTo>
                    <a:pt x="53900" y="20831"/>
                  </a:lnTo>
                  <a:lnTo>
                    <a:pt x="53763" y="20281"/>
                  </a:lnTo>
                  <a:lnTo>
                    <a:pt x="53625" y="19594"/>
                  </a:lnTo>
                  <a:lnTo>
                    <a:pt x="53556" y="18975"/>
                  </a:lnTo>
                  <a:lnTo>
                    <a:pt x="53488" y="18219"/>
                  </a:lnTo>
                  <a:lnTo>
                    <a:pt x="53556" y="18150"/>
                  </a:lnTo>
                  <a:lnTo>
                    <a:pt x="66550" y="18150"/>
                  </a:lnTo>
                  <a:lnTo>
                    <a:pt x="66550" y="15881"/>
                  </a:lnTo>
                  <a:lnTo>
                    <a:pt x="66481" y="14850"/>
                  </a:lnTo>
                  <a:lnTo>
                    <a:pt x="66413" y="13956"/>
                  </a:lnTo>
                  <a:lnTo>
                    <a:pt x="66206" y="13063"/>
                  </a:lnTo>
                  <a:lnTo>
                    <a:pt x="66000" y="12238"/>
                  </a:lnTo>
                  <a:lnTo>
                    <a:pt x="65725" y="11413"/>
                  </a:lnTo>
                  <a:lnTo>
                    <a:pt x="65381" y="10656"/>
                  </a:lnTo>
                  <a:lnTo>
                    <a:pt x="64969" y="9969"/>
                  </a:lnTo>
                  <a:lnTo>
                    <a:pt x="64419" y="9350"/>
                  </a:lnTo>
                  <a:lnTo>
                    <a:pt x="63869" y="8800"/>
                  </a:lnTo>
                  <a:lnTo>
                    <a:pt x="63319" y="8319"/>
                  </a:lnTo>
                  <a:lnTo>
                    <a:pt x="62631" y="7906"/>
                  </a:lnTo>
                  <a:lnTo>
                    <a:pt x="61875" y="7563"/>
                  </a:lnTo>
                  <a:lnTo>
                    <a:pt x="61119" y="7288"/>
                  </a:lnTo>
                  <a:lnTo>
                    <a:pt x="60225" y="7081"/>
                  </a:lnTo>
                  <a:lnTo>
                    <a:pt x="59331" y="6944"/>
                  </a:lnTo>
                  <a:close/>
                  <a:moveTo>
                    <a:pt x="37744" y="6944"/>
                  </a:moveTo>
                  <a:lnTo>
                    <a:pt x="36850" y="7081"/>
                  </a:lnTo>
                  <a:lnTo>
                    <a:pt x="36025" y="7356"/>
                  </a:lnTo>
                  <a:lnTo>
                    <a:pt x="35338" y="7631"/>
                  </a:lnTo>
                  <a:lnTo>
                    <a:pt x="34650" y="8044"/>
                  </a:lnTo>
                  <a:lnTo>
                    <a:pt x="33963" y="8525"/>
                  </a:lnTo>
                  <a:lnTo>
                    <a:pt x="33413" y="9075"/>
                  </a:lnTo>
                  <a:lnTo>
                    <a:pt x="32863" y="9763"/>
                  </a:lnTo>
                  <a:lnTo>
                    <a:pt x="32519" y="7288"/>
                  </a:lnTo>
                  <a:lnTo>
                    <a:pt x="26400" y="7288"/>
                  </a:lnTo>
                  <a:lnTo>
                    <a:pt x="26400" y="9625"/>
                  </a:lnTo>
                  <a:lnTo>
                    <a:pt x="29425" y="10175"/>
                  </a:lnTo>
                  <a:lnTo>
                    <a:pt x="29425" y="32106"/>
                  </a:lnTo>
                  <a:lnTo>
                    <a:pt x="26400" y="32656"/>
                  </a:lnTo>
                  <a:lnTo>
                    <a:pt x="26400" y="34994"/>
                  </a:lnTo>
                  <a:lnTo>
                    <a:pt x="36094" y="34994"/>
                  </a:lnTo>
                  <a:lnTo>
                    <a:pt x="36094" y="32656"/>
                  </a:lnTo>
                  <a:lnTo>
                    <a:pt x="33069" y="32106"/>
                  </a:lnTo>
                  <a:lnTo>
                    <a:pt x="33069" y="25231"/>
                  </a:lnTo>
                  <a:lnTo>
                    <a:pt x="33550" y="25781"/>
                  </a:lnTo>
                  <a:lnTo>
                    <a:pt x="34169" y="26263"/>
                  </a:lnTo>
                  <a:lnTo>
                    <a:pt x="34788" y="26744"/>
                  </a:lnTo>
                  <a:lnTo>
                    <a:pt x="35475" y="27088"/>
                  </a:lnTo>
                  <a:lnTo>
                    <a:pt x="36163" y="27363"/>
                  </a:lnTo>
                  <a:lnTo>
                    <a:pt x="36919" y="27500"/>
                  </a:lnTo>
                  <a:lnTo>
                    <a:pt x="37813" y="27638"/>
                  </a:lnTo>
                  <a:lnTo>
                    <a:pt x="38706" y="27706"/>
                  </a:lnTo>
                  <a:lnTo>
                    <a:pt x="39600" y="27638"/>
                  </a:lnTo>
                  <a:lnTo>
                    <a:pt x="40425" y="27500"/>
                  </a:lnTo>
                  <a:lnTo>
                    <a:pt x="41181" y="27294"/>
                  </a:lnTo>
                  <a:lnTo>
                    <a:pt x="41938" y="27019"/>
                  </a:lnTo>
                  <a:lnTo>
                    <a:pt x="42625" y="26675"/>
                  </a:lnTo>
                  <a:lnTo>
                    <a:pt x="43244" y="26194"/>
                  </a:lnTo>
                  <a:lnTo>
                    <a:pt x="43863" y="25644"/>
                  </a:lnTo>
                  <a:lnTo>
                    <a:pt x="44413" y="25025"/>
                  </a:lnTo>
                  <a:lnTo>
                    <a:pt x="44894" y="24338"/>
                  </a:lnTo>
                  <a:lnTo>
                    <a:pt x="45306" y="23581"/>
                  </a:lnTo>
                  <a:lnTo>
                    <a:pt x="45650" y="22825"/>
                  </a:lnTo>
                  <a:lnTo>
                    <a:pt x="45925" y="21931"/>
                  </a:lnTo>
                  <a:lnTo>
                    <a:pt x="46200" y="21038"/>
                  </a:lnTo>
                  <a:lnTo>
                    <a:pt x="46338" y="20144"/>
                  </a:lnTo>
                  <a:lnTo>
                    <a:pt x="46406" y="19113"/>
                  </a:lnTo>
                  <a:lnTo>
                    <a:pt x="46475" y="18081"/>
                  </a:lnTo>
                  <a:lnTo>
                    <a:pt x="46475" y="17669"/>
                  </a:lnTo>
                  <a:lnTo>
                    <a:pt x="46406" y="16500"/>
                  </a:lnTo>
                  <a:lnTo>
                    <a:pt x="46338" y="15331"/>
                  </a:lnTo>
                  <a:lnTo>
                    <a:pt x="46200" y="14300"/>
                  </a:lnTo>
                  <a:lnTo>
                    <a:pt x="45925" y="13269"/>
                  </a:lnTo>
                  <a:lnTo>
                    <a:pt x="45650" y="12375"/>
                  </a:lnTo>
                  <a:lnTo>
                    <a:pt x="45306" y="11481"/>
                  </a:lnTo>
                  <a:lnTo>
                    <a:pt x="44894" y="10656"/>
                  </a:lnTo>
                  <a:lnTo>
                    <a:pt x="44413" y="9900"/>
                  </a:lnTo>
                  <a:lnTo>
                    <a:pt x="43863" y="9213"/>
                  </a:lnTo>
                  <a:lnTo>
                    <a:pt x="43244" y="8594"/>
                  </a:lnTo>
                  <a:lnTo>
                    <a:pt x="42625" y="8113"/>
                  </a:lnTo>
                  <a:lnTo>
                    <a:pt x="41938" y="7631"/>
                  </a:lnTo>
                  <a:lnTo>
                    <a:pt x="41181" y="7356"/>
                  </a:lnTo>
                  <a:lnTo>
                    <a:pt x="40356" y="7081"/>
                  </a:lnTo>
                  <a:lnTo>
                    <a:pt x="39531" y="6944"/>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51"/>
            <p:cNvSpPr/>
            <p:nvPr/>
          </p:nvSpPr>
          <p:spPr>
            <a:xfrm>
              <a:off x="4403825" y="4516075"/>
              <a:ext cx="556900" cy="508775"/>
            </a:xfrm>
            <a:custGeom>
              <a:rect b="b" l="l" r="r" t="t"/>
              <a:pathLst>
                <a:path extrusionOk="0" fill="none" h="20351" w="22276">
                  <a:moveTo>
                    <a:pt x="0" y="20351"/>
                  </a:moveTo>
                  <a:lnTo>
                    <a:pt x="9694" y="20351"/>
                  </a:lnTo>
                  <a:lnTo>
                    <a:pt x="9694" y="18013"/>
                  </a:lnTo>
                  <a:lnTo>
                    <a:pt x="6669" y="17532"/>
                  </a:lnTo>
                  <a:lnTo>
                    <a:pt x="6669" y="5776"/>
                  </a:lnTo>
                  <a:lnTo>
                    <a:pt x="6669" y="5776"/>
                  </a:lnTo>
                  <a:lnTo>
                    <a:pt x="7081" y="5157"/>
                  </a:lnTo>
                  <a:lnTo>
                    <a:pt x="7494" y="4607"/>
                  </a:lnTo>
                  <a:lnTo>
                    <a:pt x="8044" y="4126"/>
                  </a:lnTo>
                  <a:lnTo>
                    <a:pt x="8594" y="3713"/>
                  </a:lnTo>
                  <a:lnTo>
                    <a:pt x="8594" y="3713"/>
                  </a:lnTo>
                  <a:lnTo>
                    <a:pt x="9213" y="3370"/>
                  </a:lnTo>
                  <a:lnTo>
                    <a:pt x="9900" y="3163"/>
                  </a:lnTo>
                  <a:lnTo>
                    <a:pt x="10588" y="2957"/>
                  </a:lnTo>
                  <a:lnTo>
                    <a:pt x="11344" y="2957"/>
                  </a:lnTo>
                  <a:lnTo>
                    <a:pt x="11344" y="2957"/>
                  </a:lnTo>
                  <a:lnTo>
                    <a:pt x="12375" y="3026"/>
                  </a:lnTo>
                  <a:lnTo>
                    <a:pt x="12856" y="3095"/>
                  </a:lnTo>
                  <a:lnTo>
                    <a:pt x="13269" y="3232"/>
                  </a:lnTo>
                  <a:lnTo>
                    <a:pt x="13613" y="3370"/>
                  </a:lnTo>
                  <a:lnTo>
                    <a:pt x="13956" y="3576"/>
                  </a:lnTo>
                  <a:lnTo>
                    <a:pt x="14300" y="3782"/>
                  </a:lnTo>
                  <a:lnTo>
                    <a:pt x="14575" y="4057"/>
                  </a:lnTo>
                  <a:lnTo>
                    <a:pt x="14575" y="4057"/>
                  </a:lnTo>
                  <a:lnTo>
                    <a:pt x="14781" y="4332"/>
                  </a:lnTo>
                  <a:lnTo>
                    <a:pt x="14988" y="4676"/>
                  </a:lnTo>
                  <a:lnTo>
                    <a:pt x="15194" y="5088"/>
                  </a:lnTo>
                  <a:lnTo>
                    <a:pt x="15331" y="5570"/>
                  </a:lnTo>
                  <a:lnTo>
                    <a:pt x="15538" y="6601"/>
                  </a:lnTo>
                  <a:lnTo>
                    <a:pt x="15606" y="7770"/>
                  </a:lnTo>
                  <a:lnTo>
                    <a:pt x="15606" y="17532"/>
                  </a:lnTo>
                  <a:lnTo>
                    <a:pt x="12581" y="18013"/>
                  </a:lnTo>
                  <a:lnTo>
                    <a:pt x="12581" y="20351"/>
                  </a:lnTo>
                  <a:lnTo>
                    <a:pt x="22275" y="20351"/>
                  </a:lnTo>
                  <a:lnTo>
                    <a:pt x="22275" y="18013"/>
                  </a:lnTo>
                  <a:lnTo>
                    <a:pt x="19250" y="17532"/>
                  </a:lnTo>
                  <a:lnTo>
                    <a:pt x="19250" y="7701"/>
                  </a:lnTo>
                  <a:lnTo>
                    <a:pt x="19250" y="7701"/>
                  </a:lnTo>
                  <a:lnTo>
                    <a:pt x="19181" y="6738"/>
                  </a:lnTo>
                  <a:lnTo>
                    <a:pt x="19113" y="5913"/>
                  </a:lnTo>
                  <a:lnTo>
                    <a:pt x="18975" y="5020"/>
                  </a:lnTo>
                  <a:lnTo>
                    <a:pt x="18769" y="4263"/>
                  </a:lnTo>
                  <a:lnTo>
                    <a:pt x="18563" y="3576"/>
                  </a:lnTo>
                  <a:lnTo>
                    <a:pt x="18219" y="2957"/>
                  </a:lnTo>
                  <a:lnTo>
                    <a:pt x="17875" y="2407"/>
                  </a:lnTo>
                  <a:lnTo>
                    <a:pt x="17463" y="1857"/>
                  </a:lnTo>
                  <a:lnTo>
                    <a:pt x="17463" y="1857"/>
                  </a:lnTo>
                  <a:lnTo>
                    <a:pt x="16981" y="1445"/>
                  </a:lnTo>
                  <a:lnTo>
                    <a:pt x="16500" y="1032"/>
                  </a:lnTo>
                  <a:lnTo>
                    <a:pt x="15950" y="757"/>
                  </a:lnTo>
                  <a:lnTo>
                    <a:pt x="15331" y="482"/>
                  </a:lnTo>
                  <a:lnTo>
                    <a:pt x="14713" y="276"/>
                  </a:lnTo>
                  <a:lnTo>
                    <a:pt x="13956" y="70"/>
                  </a:lnTo>
                  <a:lnTo>
                    <a:pt x="13269" y="1"/>
                  </a:lnTo>
                  <a:lnTo>
                    <a:pt x="12444" y="1"/>
                  </a:lnTo>
                  <a:lnTo>
                    <a:pt x="12444" y="1"/>
                  </a:lnTo>
                  <a:lnTo>
                    <a:pt x="11550" y="70"/>
                  </a:lnTo>
                  <a:lnTo>
                    <a:pt x="10656" y="207"/>
                  </a:lnTo>
                  <a:lnTo>
                    <a:pt x="9831" y="482"/>
                  </a:lnTo>
                  <a:lnTo>
                    <a:pt x="9006" y="895"/>
                  </a:lnTo>
                  <a:lnTo>
                    <a:pt x="9006" y="895"/>
                  </a:lnTo>
                  <a:lnTo>
                    <a:pt x="8319" y="1376"/>
                  </a:lnTo>
                  <a:lnTo>
                    <a:pt x="7631" y="1926"/>
                  </a:lnTo>
                  <a:lnTo>
                    <a:pt x="7081" y="2613"/>
                  </a:lnTo>
                  <a:lnTo>
                    <a:pt x="6531" y="3301"/>
                  </a:lnTo>
                  <a:lnTo>
                    <a:pt x="6256" y="345"/>
                  </a:lnTo>
                  <a:lnTo>
                    <a:pt x="0" y="345"/>
                  </a:lnTo>
                  <a:lnTo>
                    <a:pt x="0" y="2682"/>
                  </a:lnTo>
                  <a:lnTo>
                    <a:pt x="3025" y="3232"/>
                  </a:lnTo>
                  <a:lnTo>
                    <a:pt x="3025" y="17532"/>
                  </a:lnTo>
                  <a:lnTo>
                    <a:pt x="0" y="18013"/>
                  </a:lnTo>
                  <a:lnTo>
                    <a:pt x="0" y="2035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51"/>
            <p:cNvSpPr/>
            <p:nvPr/>
          </p:nvSpPr>
          <p:spPr>
            <a:xfrm>
              <a:off x="4005075" y="4586550"/>
              <a:ext cx="232050" cy="139250"/>
            </a:xfrm>
            <a:custGeom>
              <a:rect b="b" l="l" r="r" t="t"/>
              <a:pathLst>
                <a:path extrusionOk="0" fill="none" h="5570" w="9282">
                  <a:moveTo>
                    <a:pt x="8113" y="1444"/>
                  </a:moveTo>
                  <a:lnTo>
                    <a:pt x="8113" y="1444"/>
                  </a:lnTo>
                  <a:lnTo>
                    <a:pt x="8388" y="1857"/>
                  </a:lnTo>
                  <a:lnTo>
                    <a:pt x="8594" y="2269"/>
                  </a:lnTo>
                  <a:lnTo>
                    <a:pt x="8800" y="2682"/>
                  </a:lnTo>
                  <a:lnTo>
                    <a:pt x="9006" y="3094"/>
                  </a:lnTo>
                  <a:lnTo>
                    <a:pt x="9213" y="4057"/>
                  </a:lnTo>
                  <a:lnTo>
                    <a:pt x="9281" y="5088"/>
                  </a:lnTo>
                  <a:lnTo>
                    <a:pt x="9281" y="5569"/>
                  </a:lnTo>
                  <a:lnTo>
                    <a:pt x="69" y="5569"/>
                  </a:lnTo>
                  <a:lnTo>
                    <a:pt x="0" y="5432"/>
                  </a:lnTo>
                  <a:lnTo>
                    <a:pt x="0" y="5432"/>
                  </a:lnTo>
                  <a:lnTo>
                    <a:pt x="206" y="4332"/>
                  </a:lnTo>
                  <a:lnTo>
                    <a:pt x="550" y="3301"/>
                  </a:lnTo>
                  <a:lnTo>
                    <a:pt x="1031" y="2407"/>
                  </a:lnTo>
                  <a:lnTo>
                    <a:pt x="1581" y="1582"/>
                  </a:lnTo>
                  <a:lnTo>
                    <a:pt x="1581" y="1582"/>
                  </a:lnTo>
                  <a:lnTo>
                    <a:pt x="1925" y="1238"/>
                  </a:lnTo>
                  <a:lnTo>
                    <a:pt x="2269" y="894"/>
                  </a:lnTo>
                  <a:lnTo>
                    <a:pt x="2613" y="619"/>
                  </a:lnTo>
                  <a:lnTo>
                    <a:pt x="3025" y="413"/>
                  </a:lnTo>
                  <a:lnTo>
                    <a:pt x="3438" y="276"/>
                  </a:lnTo>
                  <a:lnTo>
                    <a:pt x="3850" y="138"/>
                  </a:lnTo>
                  <a:lnTo>
                    <a:pt x="4263" y="69"/>
                  </a:lnTo>
                  <a:lnTo>
                    <a:pt x="4744" y="1"/>
                  </a:lnTo>
                  <a:lnTo>
                    <a:pt x="4744" y="1"/>
                  </a:lnTo>
                  <a:lnTo>
                    <a:pt x="5294" y="69"/>
                  </a:lnTo>
                  <a:lnTo>
                    <a:pt x="5775" y="138"/>
                  </a:lnTo>
                  <a:lnTo>
                    <a:pt x="6256" y="207"/>
                  </a:lnTo>
                  <a:lnTo>
                    <a:pt x="6669" y="413"/>
                  </a:lnTo>
                  <a:lnTo>
                    <a:pt x="7081" y="619"/>
                  </a:lnTo>
                  <a:lnTo>
                    <a:pt x="7494" y="826"/>
                  </a:lnTo>
                  <a:lnTo>
                    <a:pt x="7838" y="1101"/>
                  </a:lnTo>
                  <a:lnTo>
                    <a:pt x="8113" y="1444"/>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51"/>
            <p:cNvSpPr/>
            <p:nvPr/>
          </p:nvSpPr>
          <p:spPr>
            <a:xfrm>
              <a:off x="3908825" y="4516075"/>
              <a:ext cx="419400" cy="519100"/>
            </a:xfrm>
            <a:custGeom>
              <a:rect b="b" l="l" r="r" t="t"/>
              <a:pathLst>
                <a:path extrusionOk="0" fill="none" h="20764" w="16776">
                  <a:moveTo>
                    <a:pt x="13338" y="20007"/>
                  </a:moveTo>
                  <a:lnTo>
                    <a:pt x="13338" y="20007"/>
                  </a:lnTo>
                  <a:lnTo>
                    <a:pt x="14231" y="19663"/>
                  </a:lnTo>
                  <a:lnTo>
                    <a:pt x="14988" y="19251"/>
                  </a:lnTo>
                  <a:lnTo>
                    <a:pt x="15606" y="18770"/>
                  </a:lnTo>
                  <a:lnTo>
                    <a:pt x="16225" y="18288"/>
                  </a:lnTo>
                  <a:lnTo>
                    <a:pt x="14781" y="15882"/>
                  </a:lnTo>
                  <a:lnTo>
                    <a:pt x="14781" y="15882"/>
                  </a:lnTo>
                  <a:lnTo>
                    <a:pt x="14231" y="16363"/>
                  </a:lnTo>
                  <a:lnTo>
                    <a:pt x="13681" y="16707"/>
                  </a:lnTo>
                  <a:lnTo>
                    <a:pt x="13063" y="17051"/>
                  </a:lnTo>
                  <a:lnTo>
                    <a:pt x="12375" y="17395"/>
                  </a:lnTo>
                  <a:lnTo>
                    <a:pt x="12375" y="17395"/>
                  </a:lnTo>
                  <a:lnTo>
                    <a:pt x="11619" y="17601"/>
                  </a:lnTo>
                  <a:lnTo>
                    <a:pt x="10863" y="17738"/>
                  </a:lnTo>
                  <a:lnTo>
                    <a:pt x="10038" y="17876"/>
                  </a:lnTo>
                  <a:lnTo>
                    <a:pt x="9144" y="17876"/>
                  </a:lnTo>
                  <a:lnTo>
                    <a:pt x="9144" y="17876"/>
                  </a:lnTo>
                  <a:lnTo>
                    <a:pt x="8525" y="17876"/>
                  </a:lnTo>
                  <a:lnTo>
                    <a:pt x="7906" y="17807"/>
                  </a:lnTo>
                  <a:lnTo>
                    <a:pt x="7356" y="17601"/>
                  </a:lnTo>
                  <a:lnTo>
                    <a:pt x="6875" y="17395"/>
                  </a:lnTo>
                  <a:lnTo>
                    <a:pt x="6394" y="17188"/>
                  </a:lnTo>
                  <a:lnTo>
                    <a:pt x="5981" y="16845"/>
                  </a:lnTo>
                  <a:lnTo>
                    <a:pt x="5569" y="16501"/>
                  </a:lnTo>
                  <a:lnTo>
                    <a:pt x="5156" y="16020"/>
                  </a:lnTo>
                  <a:lnTo>
                    <a:pt x="5156" y="16020"/>
                  </a:lnTo>
                  <a:lnTo>
                    <a:pt x="4881" y="15538"/>
                  </a:lnTo>
                  <a:lnTo>
                    <a:pt x="4538" y="15057"/>
                  </a:lnTo>
                  <a:lnTo>
                    <a:pt x="4331" y="14507"/>
                  </a:lnTo>
                  <a:lnTo>
                    <a:pt x="4125" y="13888"/>
                  </a:lnTo>
                  <a:lnTo>
                    <a:pt x="3988" y="13338"/>
                  </a:lnTo>
                  <a:lnTo>
                    <a:pt x="3850" y="12651"/>
                  </a:lnTo>
                  <a:lnTo>
                    <a:pt x="3781" y="12032"/>
                  </a:lnTo>
                  <a:lnTo>
                    <a:pt x="3713" y="11276"/>
                  </a:lnTo>
                  <a:lnTo>
                    <a:pt x="3781" y="11207"/>
                  </a:lnTo>
                  <a:lnTo>
                    <a:pt x="16775" y="11207"/>
                  </a:lnTo>
                  <a:lnTo>
                    <a:pt x="16775" y="8938"/>
                  </a:lnTo>
                  <a:lnTo>
                    <a:pt x="16775" y="8938"/>
                  </a:lnTo>
                  <a:lnTo>
                    <a:pt x="16706" y="7907"/>
                  </a:lnTo>
                  <a:lnTo>
                    <a:pt x="16638" y="7013"/>
                  </a:lnTo>
                  <a:lnTo>
                    <a:pt x="16431" y="6120"/>
                  </a:lnTo>
                  <a:lnTo>
                    <a:pt x="16225" y="5295"/>
                  </a:lnTo>
                  <a:lnTo>
                    <a:pt x="15950" y="4470"/>
                  </a:lnTo>
                  <a:lnTo>
                    <a:pt x="15606" y="3713"/>
                  </a:lnTo>
                  <a:lnTo>
                    <a:pt x="15194" y="3026"/>
                  </a:lnTo>
                  <a:lnTo>
                    <a:pt x="14644" y="2407"/>
                  </a:lnTo>
                  <a:lnTo>
                    <a:pt x="14644" y="2407"/>
                  </a:lnTo>
                  <a:lnTo>
                    <a:pt x="14094" y="1857"/>
                  </a:lnTo>
                  <a:lnTo>
                    <a:pt x="13544" y="1376"/>
                  </a:lnTo>
                  <a:lnTo>
                    <a:pt x="12856" y="963"/>
                  </a:lnTo>
                  <a:lnTo>
                    <a:pt x="12100" y="620"/>
                  </a:lnTo>
                  <a:lnTo>
                    <a:pt x="11344" y="345"/>
                  </a:lnTo>
                  <a:lnTo>
                    <a:pt x="10450" y="138"/>
                  </a:lnTo>
                  <a:lnTo>
                    <a:pt x="9556" y="1"/>
                  </a:lnTo>
                  <a:lnTo>
                    <a:pt x="8594" y="1"/>
                  </a:lnTo>
                  <a:lnTo>
                    <a:pt x="8594" y="1"/>
                  </a:lnTo>
                  <a:lnTo>
                    <a:pt x="7700" y="1"/>
                  </a:lnTo>
                  <a:lnTo>
                    <a:pt x="6875" y="138"/>
                  </a:lnTo>
                  <a:lnTo>
                    <a:pt x="6119" y="413"/>
                  </a:lnTo>
                  <a:lnTo>
                    <a:pt x="5363" y="688"/>
                  </a:lnTo>
                  <a:lnTo>
                    <a:pt x="4606" y="1101"/>
                  </a:lnTo>
                  <a:lnTo>
                    <a:pt x="3850" y="1582"/>
                  </a:lnTo>
                  <a:lnTo>
                    <a:pt x="3231" y="2132"/>
                  </a:lnTo>
                  <a:lnTo>
                    <a:pt x="2544" y="2820"/>
                  </a:lnTo>
                  <a:lnTo>
                    <a:pt x="2544" y="2820"/>
                  </a:lnTo>
                  <a:lnTo>
                    <a:pt x="1994" y="3576"/>
                  </a:lnTo>
                  <a:lnTo>
                    <a:pt x="1444" y="4332"/>
                  </a:lnTo>
                  <a:lnTo>
                    <a:pt x="1031" y="5157"/>
                  </a:lnTo>
                  <a:lnTo>
                    <a:pt x="619" y="5982"/>
                  </a:lnTo>
                  <a:lnTo>
                    <a:pt x="344" y="6945"/>
                  </a:lnTo>
                  <a:lnTo>
                    <a:pt x="206" y="7907"/>
                  </a:lnTo>
                  <a:lnTo>
                    <a:pt x="69" y="8870"/>
                  </a:lnTo>
                  <a:lnTo>
                    <a:pt x="0" y="9901"/>
                  </a:lnTo>
                  <a:lnTo>
                    <a:pt x="0" y="10726"/>
                  </a:lnTo>
                  <a:lnTo>
                    <a:pt x="0" y="10726"/>
                  </a:lnTo>
                  <a:lnTo>
                    <a:pt x="69" y="11826"/>
                  </a:lnTo>
                  <a:lnTo>
                    <a:pt x="138" y="12857"/>
                  </a:lnTo>
                  <a:lnTo>
                    <a:pt x="344" y="13820"/>
                  </a:lnTo>
                  <a:lnTo>
                    <a:pt x="619" y="14782"/>
                  </a:lnTo>
                  <a:lnTo>
                    <a:pt x="963" y="15607"/>
                  </a:lnTo>
                  <a:lnTo>
                    <a:pt x="1375" y="16432"/>
                  </a:lnTo>
                  <a:lnTo>
                    <a:pt x="1925" y="17257"/>
                  </a:lnTo>
                  <a:lnTo>
                    <a:pt x="2475" y="17945"/>
                  </a:lnTo>
                  <a:lnTo>
                    <a:pt x="2475" y="17945"/>
                  </a:lnTo>
                  <a:lnTo>
                    <a:pt x="3094" y="18632"/>
                  </a:lnTo>
                  <a:lnTo>
                    <a:pt x="3850" y="19182"/>
                  </a:lnTo>
                  <a:lnTo>
                    <a:pt x="4606" y="19663"/>
                  </a:lnTo>
                  <a:lnTo>
                    <a:pt x="5363" y="20076"/>
                  </a:lnTo>
                  <a:lnTo>
                    <a:pt x="6256" y="20351"/>
                  </a:lnTo>
                  <a:lnTo>
                    <a:pt x="7150" y="20557"/>
                  </a:lnTo>
                  <a:lnTo>
                    <a:pt x="8113" y="20695"/>
                  </a:lnTo>
                  <a:lnTo>
                    <a:pt x="9144" y="20763"/>
                  </a:lnTo>
                  <a:lnTo>
                    <a:pt x="9144" y="20763"/>
                  </a:lnTo>
                  <a:lnTo>
                    <a:pt x="10313" y="20695"/>
                  </a:lnTo>
                  <a:lnTo>
                    <a:pt x="11413" y="20557"/>
                  </a:lnTo>
                  <a:lnTo>
                    <a:pt x="12444" y="20351"/>
                  </a:lnTo>
                  <a:lnTo>
                    <a:pt x="13338" y="20007"/>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51"/>
            <p:cNvSpPr/>
            <p:nvPr/>
          </p:nvSpPr>
          <p:spPr>
            <a:xfrm>
              <a:off x="3491150" y="4590000"/>
              <a:ext cx="244100" cy="372975"/>
            </a:xfrm>
            <a:custGeom>
              <a:rect b="b" l="l" r="r" t="t"/>
              <a:pathLst>
                <a:path extrusionOk="0" fill="none" h="14919" w="9764">
                  <a:moveTo>
                    <a:pt x="9763" y="8181"/>
                  </a:moveTo>
                  <a:lnTo>
                    <a:pt x="9763" y="8181"/>
                  </a:lnTo>
                  <a:lnTo>
                    <a:pt x="9695" y="8869"/>
                  </a:lnTo>
                  <a:lnTo>
                    <a:pt x="9626" y="9556"/>
                  </a:lnTo>
                  <a:lnTo>
                    <a:pt x="9557" y="10244"/>
                  </a:lnTo>
                  <a:lnTo>
                    <a:pt x="9420" y="10863"/>
                  </a:lnTo>
                  <a:lnTo>
                    <a:pt x="9213" y="11481"/>
                  </a:lnTo>
                  <a:lnTo>
                    <a:pt x="9007" y="12031"/>
                  </a:lnTo>
                  <a:lnTo>
                    <a:pt x="8732" y="12581"/>
                  </a:lnTo>
                  <a:lnTo>
                    <a:pt x="8388" y="13063"/>
                  </a:lnTo>
                  <a:lnTo>
                    <a:pt x="8388" y="13063"/>
                  </a:lnTo>
                  <a:lnTo>
                    <a:pt x="8045" y="13475"/>
                  </a:lnTo>
                  <a:lnTo>
                    <a:pt x="7632" y="13888"/>
                  </a:lnTo>
                  <a:lnTo>
                    <a:pt x="7220" y="14231"/>
                  </a:lnTo>
                  <a:lnTo>
                    <a:pt x="6738" y="14438"/>
                  </a:lnTo>
                  <a:lnTo>
                    <a:pt x="6257" y="14644"/>
                  </a:lnTo>
                  <a:lnTo>
                    <a:pt x="5707" y="14850"/>
                  </a:lnTo>
                  <a:lnTo>
                    <a:pt x="5088" y="14919"/>
                  </a:lnTo>
                  <a:lnTo>
                    <a:pt x="4470" y="14919"/>
                  </a:lnTo>
                  <a:lnTo>
                    <a:pt x="4470" y="14919"/>
                  </a:lnTo>
                  <a:lnTo>
                    <a:pt x="3713" y="14919"/>
                  </a:lnTo>
                  <a:lnTo>
                    <a:pt x="3026" y="14781"/>
                  </a:lnTo>
                  <a:lnTo>
                    <a:pt x="2338" y="14575"/>
                  </a:lnTo>
                  <a:lnTo>
                    <a:pt x="1788" y="14231"/>
                  </a:lnTo>
                  <a:lnTo>
                    <a:pt x="1788" y="14231"/>
                  </a:lnTo>
                  <a:lnTo>
                    <a:pt x="1238" y="13888"/>
                  </a:lnTo>
                  <a:lnTo>
                    <a:pt x="757" y="13475"/>
                  </a:lnTo>
                  <a:lnTo>
                    <a:pt x="345" y="12925"/>
                  </a:lnTo>
                  <a:lnTo>
                    <a:pt x="1" y="12375"/>
                  </a:lnTo>
                  <a:lnTo>
                    <a:pt x="1" y="2613"/>
                  </a:lnTo>
                  <a:lnTo>
                    <a:pt x="1" y="2613"/>
                  </a:lnTo>
                  <a:lnTo>
                    <a:pt x="345" y="2063"/>
                  </a:lnTo>
                  <a:lnTo>
                    <a:pt x="757" y="1513"/>
                  </a:lnTo>
                  <a:lnTo>
                    <a:pt x="1238" y="1100"/>
                  </a:lnTo>
                  <a:lnTo>
                    <a:pt x="1788" y="688"/>
                  </a:lnTo>
                  <a:lnTo>
                    <a:pt x="1788" y="688"/>
                  </a:lnTo>
                  <a:lnTo>
                    <a:pt x="2407" y="413"/>
                  </a:lnTo>
                  <a:lnTo>
                    <a:pt x="3026" y="138"/>
                  </a:lnTo>
                  <a:lnTo>
                    <a:pt x="3713" y="0"/>
                  </a:lnTo>
                  <a:lnTo>
                    <a:pt x="4470" y="0"/>
                  </a:lnTo>
                  <a:lnTo>
                    <a:pt x="4470" y="0"/>
                  </a:lnTo>
                  <a:lnTo>
                    <a:pt x="5088" y="0"/>
                  </a:lnTo>
                  <a:lnTo>
                    <a:pt x="5707" y="138"/>
                  </a:lnTo>
                  <a:lnTo>
                    <a:pt x="6257" y="275"/>
                  </a:lnTo>
                  <a:lnTo>
                    <a:pt x="6738" y="550"/>
                  </a:lnTo>
                  <a:lnTo>
                    <a:pt x="7220" y="825"/>
                  </a:lnTo>
                  <a:lnTo>
                    <a:pt x="7632" y="1238"/>
                  </a:lnTo>
                  <a:lnTo>
                    <a:pt x="8045" y="1650"/>
                  </a:lnTo>
                  <a:lnTo>
                    <a:pt x="8388" y="2131"/>
                  </a:lnTo>
                  <a:lnTo>
                    <a:pt x="8388" y="2131"/>
                  </a:lnTo>
                  <a:lnTo>
                    <a:pt x="8732" y="2750"/>
                  </a:lnTo>
                  <a:lnTo>
                    <a:pt x="9007" y="3300"/>
                  </a:lnTo>
                  <a:lnTo>
                    <a:pt x="9213" y="3988"/>
                  </a:lnTo>
                  <a:lnTo>
                    <a:pt x="9420" y="4675"/>
                  </a:lnTo>
                  <a:lnTo>
                    <a:pt x="9557" y="5363"/>
                  </a:lnTo>
                  <a:lnTo>
                    <a:pt x="9626" y="6119"/>
                  </a:lnTo>
                  <a:lnTo>
                    <a:pt x="9695" y="6944"/>
                  </a:lnTo>
                  <a:lnTo>
                    <a:pt x="9763" y="7769"/>
                  </a:lnTo>
                  <a:lnTo>
                    <a:pt x="9763" y="818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51"/>
            <p:cNvSpPr/>
            <p:nvPr/>
          </p:nvSpPr>
          <p:spPr>
            <a:xfrm>
              <a:off x="3324450" y="4516075"/>
              <a:ext cx="501900" cy="701275"/>
            </a:xfrm>
            <a:custGeom>
              <a:rect b="b" l="l" r="r" t="t"/>
              <a:pathLst>
                <a:path extrusionOk="0" fill="none" h="28051" w="20076">
                  <a:moveTo>
                    <a:pt x="0" y="28051"/>
                  </a:moveTo>
                  <a:lnTo>
                    <a:pt x="9694" y="28051"/>
                  </a:lnTo>
                  <a:lnTo>
                    <a:pt x="9694" y="25713"/>
                  </a:lnTo>
                  <a:lnTo>
                    <a:pt x="6669" y="25163"/>
                  </a:lnTo>
                  <a:lnTo>
                    <a:pt x="6669" y="18288"/>
                  </a:lnTo>
                  <a:lnTo>
                    <a:pt x="6669" y="18288"/>
                  </a:lnTo>
                  <a:lnTo>
                    <a:pt x="7150" y="18838"/>
                  </a:lnTo>
                  <a:lnTo>
                    <a:pt x="7769" y="19320"/>
                  </a:lnTo>
                  <a:lnTo>
                    <a:pt x="8388" y="19801"/>
                  </a:lnTo>
                  <a:lnTo>
                    <a:pt x="9075" y="20145"/>
                  </a:lnTo>
                  <a:lnTo>
                    <a:pt x="9075" y="20145"/>
                  </a:lnTo>
                  <a:lnTo>
                    <a:pt x="9763" y="20420"/>
                  </a:lnTo>
                  <a:lnTo>
                    <a:pt x="10519" y="20557"/>
                  </a:lnTo>
                  <a:lnTo>
                    <a:pt x="11413" y="20695"/>
                  </a:lnTo>
                  <a:lnTo>
                    <a:pt x="12306" y="20763"/>
                  </a:lnTo>
                  <a:lnTo>
                    <a:pt x="12306" y="20763"/>
                  </a:lnTo>
                  <a:lnTo>
                    <a:pt x="13200" y="20695"/>
                  </a:lnTo>
                  <a:lnTo>
                    <a:pt x="14025" y="20557"/>
                  </a:lnTo>
                  <a:lnTo>
                    <a:pt x="14781" y="20351"/>
                  </a:lnTo>
                  <a:lnTo>
                    <a:pt x="15538" y="20076"/>
                  </a:lnTo>
                  <a:lnTo>
                    <a:pt x="16225" y="19732"/>
                  </a:lnTo>
                  <a:lnTo>
                    <a:pt x="16844" y="19251"/>
                  </a:lnTo>
                  <a:lnTo>
                    <a:pt x="17463" y="18701"/>
                  </a:lnTo>
                  <a:lnTo>
                    <a:pt x="18013" y="18082"/>
                  </a:lnTo>
                  <a:lnTo>
                    <a:pt x="18013" y="18082"/>
                  </a:lnTo>
                  <a:lnTo>
                    <a:pt x="18494" y="17395"/>
                  </a:lnTo>
                  <a:lnTo>
                    <a:pt x="18906" y="16638"/>
                  </a:lnTo>
                  <a:lnTo>
                    <a:pt x="19250" y="15882"/>
                  </a:lnTo>
                  <a:lnTo>
                    <a:pt x="19525" y="14988"/>
                  </a:lnTo>
                  <a:lnTo>
                    <a:pt x="19800" y="14095"/>
                  </a:lnTo>
                  <a:lnTo>
                    <a:pt x="19938" y="13201"/>
                  </a:lnTo>
                  <a:lnTo>
                    <a:pt x="20006" y="12170"/>
                  </a:lnTo>
                  <a:lnTo>
                    <a:pt x="20075" y="11138"/>
                  </a:lnTo>
                  <a:lnTo>
                    <a:pt x="20075" y="10726"/>
                  </a:lnTo>
                  <a:lnTo>
                    <a:pt x="20075" y="10726"/>
                  </a:lnTo>
                  <a:lnTo>
                    <a:pt x="20006" y="9557"/>
                  </a:lnTo>
                  <a:lnTo>
                    <a:pt x="19938" y="8388"/>
                  </a:lnTo>
                  <a:lnTo>
                    <a:pt x="19800" y="7357"/>
                  </a:lnTo>
                  <a:lnTo>
                    <a:pt x="19525" y="6326"/>
                  </a:lnTo>
                  <a:lnTo>
                    <a:pt x="19250" y="5432"/>
                  </a:lnTo>
                  <a:lnTo>
                    <a:pt x="18906" y="4538"/>
                  </a:lnTo>
                  <a:lnTo>
                    <a:pt x="18494" y="3713"/>
                  </a:lnTo>
                  <a:lnTo>
                    <a:pt x="18013" y="2957"/>
                  </a:lnTo>
                  <a:lnTo>
                    <a:pt x="18013" y="2957"/>
                  </a:lnTo>
                  <a:lnTo>
                    <a:pt x="17463" y="2270"/>
                  </a:lnTo>
                  <a:lnTo>
                    <a:pt x="16844" y="1651"/>
                  </a:lnTo>
                  <a:lnTo>
                    <a:pt x="16225" y="1170"/>
                  </a:lnTo>
                  <a:lnTo>
                    <a:pt x="15538" y="688"/>
                  </a:lnTo>
                  <a:lnTo>
                    <a:pt x="14781" y="413"/>
                  </a:lnTo>
                  <a:lnTo>
                    <a:pt x="13956" y="138"/>
                  </a:lnTo>
                  <a:lnTo>
                    <a:pt x="13131" y="1"/>
                  </a:lnTo>
                  <a:lnTo>
                    <a:pt x="12238" y="1"/>
                  </a:lnTo>
                  <a:lnTo>
                    <a:pt x="12238" y="1"/>
                  </a:lnTo>
                  <a:lnTo>
                    <a:pt x="11344" y="1"/>
                  </a:lnTo>
                  <a:lnTo>
                    <a:pt x="10450" y="138"/>
                  </a:lnTo>
                  <a:lnTo>
                    <a:pt x="9625" y="413"/>
                  </a:lnTo>
                  <a:lnTo>
                    <a:pt x="8938" y="688"/>
                  </a:lnTo>
                  <a:lnTo>
                    <a:pt x="8938" y="688"/>
                  </a:lnTo>
                  <a:lnTo>
                    <a:pt x="8250" y="1101"/>
                  </a:lnTo>
                  <a:lnTo>
                    <a:pt x="7563" y="1582"/>
                  </a:lnTo>
                  <a:lnTo>
                    <a:pt x="7013" y="2132"/>
                  </a:lnTo>
                  <a:lnTo>
                    <a:pt x="6463" y="2820"/>
                  </a:lnTo>
                  <a:lnTo>
                    <a:pt x="6119" y="345"/>
                  </a:lnTo>
                  <a:lnTo>
                    <a:pt x="0" y="345"/>
                  </a:lnTo>
                  <a:lnTo>
                    <a:pt x="0" y="2682"/>
                  </a:lnTo>
                  <a:lnTo>
                    <a:pt x="3025" y="3232"/>
                  </a:lnTo>
                  <a:lnTo>
                    <a:pt x="3025" y="25163"/>
                  </a:lnTo>
                  <a:lnTo>
                    <a:pt x="0" y="25713"/>
                  </a:lnTo>
                  <a:lnTo>
                    <a:pt x="0" y="2805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51"/>
            <p:cNvSpPr/>
            <p:nvPr/>
          </p:nvSpPr>
          <p:spPr>
            <a:xfrm>
              <a:off x="2755525" y="4418125"/>
              <a:ext cx="412525" cy="541425"/>
            </a:xfrm>
            <a:custGeom>
              <a:rect b="b" l="l" r="r" t="t"/>
              <a:pathLst>
                <a:path extrusionOk="0" fill="none" h="21657" w="16501">
                  <a:moveTo>
                    <a:pt x="16501" y="11000"/>
                  </a:moveTo>
                  <a:lnTo>
                    <a:pt x="16501" y="11000"/>
                  </a:lnTo>
                  <a:lnTo>
                    <a:pt x="16501" y="12169"/>
                  </a:lnTo>
                  <a:lnTo>
                    <a:pt x="16363" y="13269"/>
                  </a:lnTo>
                  <a:lnTo>
                    <a:pt x="16226" y="14300"/>
                  </a:lnTo>
                  <a:lnTo>
                    <a:pt x="15951" y="15331"/>
                  </a:lnTo>
                  <a:lnTo>
                    <a:pt x="15607" y="16225"/>
                  </a:lnTo>
                  <a:lnTo>
                    <a:pt x="15263" y="17119"/>
                  </a:lnTo>
                  <a:lnTo>
                    <a:pt x="14782" y="17944"/>
                  </a:lnTo>
                  <a:lnTo>
                    <a:pt x="14301" y="18700"/>
                  </a:lnTo>
                  <a:lnTo>
                    <a:pt x="14301" y="18700"/>
                  </a:lnTo>
                  <a:lnTo>
                    <a:pt x="13682" y="19388"/>
                  </a:lnTo>
                  <a:lnTo>
                    <a:pt x="13063" y="20006"/>
                  </a:lnTo>
                  <a:lnTo>
                    <a:pt x="12376" y="20556"/>
                  </a:lnTo>
                  <a:lnTo>
                    <a:pt x="11620" y="20969"/>
                  </a:lnTo>
                  <a:lnTo>
                    <a:pt x="10795" y="21244"/>
                  </a:lnTo>
                  <a:lnTo>
                    <a:pt x="9970" y="21519"/>
                  </a:lnTo>
                  <a:lnTo>
                    <a:pt x="9007" y="21656"/>
                  </a:lnTo>
                  <a:lnTo>
                    <a:pt x="8045" y="21656"/>
                  </a:lnTo>
                  <a:lnTo>
                    <a:pt x="8045" y="21656"/>
                  </a:lnTo>
                  <a:lnTo>
                    <a:pt x="7151" y="21656"/>
                  </a:lnTo>
                  <a:lnTo>
                    <a:pt x="6257" y="21519"/>
                  </a:lnTo>
                  <a:lnTo>
                    <a:pt x="5432" y="21244"/>
                  </a:lnTo>
                  <a:lnTo>
                    <a:pt x="4676" y="20969"/>
                  </a:lnTo>
                  <a:lnTo>
                    <a:pt x="3920" y="20488"/>
                  </a:lnTo>
                  <a:lnTo>
                    <a:pt x="3301" y="20006"/>
                  </a:lnTo>
                  <a:lnTo>
                    <a:pt x="2682" y="19388"/>
                  </a:lnTo>
                  <a:lnTo>
                    <a:pt x="2132" y="18700"/>
                  </a:lnTo>
                  <a:lnTo>
                    <a:pt x="2132" y="18700"/>
                  </a:lnTo>
                  <a:lnTo>
                    <a:pt x="1582" y="17944"/>
                  </a:lnTo>
                  <a:lnTo>
                    <a:pt x="1170" y="17119"/>
                  </a:lnTo>
                  <a:lnTo>
                    <a:pt x="826" y="16225"/>
                  </a:lnTo>
                  <a:lnTo>
                    <a:pt x="482" y="15331"/>
                  </a:lnTo>
                  <a:lnTo>
                    <a:pt x="276" y="14300"/>
                  </a:lnTo>
                  <a:lnTo>
                    <a:pt x="70" y="13269"/>
                  </a:lnTo>
                  <a:lnTo>
                    <a:pt x="1" y="12169"/>
                  </a:lnTo>
                  <a:lnTo>
                    <a:pt x="1" y="11000"/>
                  </a:lnTo>
                  <a:lnTo>
                    <a:pt x="1" y="10588"/>
                  </a:lnTo>
                  <a:lnTo>
                    <a:pt x="1" y="10588"/>
                  </a:lnTo>
                  <a:lnTo>
                    <a:pt x="1" y="9419"/>
                  </a:lnTo>
                  <a:lnTo>
                    <a:pt x="70" y="8388"/>
                  </a:lnTo>
                  <a:lnTo>
                    <a:pt x="276" y="7356"/>
                  </a:lnTo>
                  <a:lnTo>
                    <a:pt x="482" y="6325"/>
                  </a:lnTo>
                  <a:lnTo>
                    <a:pt x="826" y="5431"/>
                  </a:lnTo>
                  <a:lnTo>
                    <a:pt x="1170" y="4538"/>
                  </a:lnTo>
                  <a:lnTo>
                    <a:pt x="1582" y="3713"/>
                  </a:lnTo>
                  <a:lnTo>
                    <a:pt x="2132" y="2956"/>
                  </a:lnTo>
                  <a:lnTo>
                    <a:pt x="2132" y="2956"/>
                  </a:lnTo>
                  <a:lnTo>
                    <a:pt x="2682" y="2269"/>
                  </a:lnTo>
                  <a:lnTo>
                    <a:pt x="3301" y="1650"/>
                  </a:lnTo>
                  <a:lnTo>
                    <a:pt x="3920" y="1100"/>
                  </a:lnTo>
                  <a:lnTo>
                    <a:pt x="4676" y="688"/>
                  </a:lnTo>
                  <a:lnTo>
                    <a:pt x="5432" y="413"/>
                  </a:lnTo>
                  <a:lnTo>
                    <a:pt x="6257" y="138"/>
                  </a:lnTo>
                  <a:lnTo>
                    <a:pt x="7151" y="0"/>
                  </a:lnTo>
                  <a:lnTo>
                    <a:pt x="8045" y="0"/>
                  </a:lnTo>
                  <a:lnTo>
                    <a:pt x="8045" y="0"/>
                  </a:lnTo>
                  <a:lnTo>
                    <a:pt x="9007" y="0"/>
                  </a:lnTo>
                  <a:lnTo>
                    <a:pt x="9901" y="138"/>
                  </a:lnTo>
                  <a:lnTo>
                    <a:pt x="10795" y="413"/>
                  </a:lnTo>
                  <a:lnTo>
                    <a:pt x="11551" y="688"/>
                  </a:lnTo>
                  <a:lnTo>
                    <a:pt x="12307" y="1100"/>
                  </a:lnTo>
                  <a:lnTo>
                    <a:pt x="13063" y="1650"/>
                  </a:lnTo>
                  <a:lnTo>
                    <a:pt x="13682" y="2269"/>
                  </a:lnTo>
                  <a:lnTo>
                    <a:pt x="14232" y="2956"/>
                  </a:lnTo>
                  <a:lnTo>
                    <a:pt x="14232" y="2956"/>
                  </a:lnTo>
                  <a:lnTo>
                    <a:pt x="14782" y="3713"/>
                  </a:lnTo>
                  <a:lnTo>
                    <a:pt x="15263" y="4538"/>
                  </a:lnTo>
                  <a:lnTo>
                    <a:pt x="15607" y="5431"/>
                  </a:lnTo>
                  <a:lnTo>
                    <a:pt x="15951" y="6325"/>
                  </a:lnTo>
                  <a:lnTo>
                    <a:pt x="16157" y="7288"/>
                  </a:lnTo>
                  <a:lnTo>
                    <a:pt x="16363" y="8388"/>
                  </a:lnTo>
                  <a:lnTo>
                    <a:pt x="16501" y="9419"/>
                  </a:lnTo>
                  <a:lnTo>
                    <a:pt x="16501" y="10588"/>
                  </a:lnTo>
                  <a:lnTo>
                    <a:pt x="16501" y="11000"/>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51"/>
            <p:cNvSpPr/>
            <p:nvPr/>
          </p:nvSpPr>
          <p:spPr>
            <a:xfrm>
              <a:off x="2664450" y="4342500"/>
              <a:ext cx="594700" cy="692675"/>
            </a:xfrm>
            <a:custGeom>
              <a:rect b="b" l="l" r="r" t="t"/>
              <a:pathLst>
                <a:path extrusionOk="0" fill="none" h="27707" w="23788">
                  <a:moveTo>
                    <a:pt x="23788" y="13681"/>
                  </a:moveTo>
                  <a:lnTo>
                    <a:pt x="23788" y="13681"/>
                  </a:lnTo>
                  <a:lnTo>
                    <a:pt x="23719" y="12238"/>
                  </a:lnTo>
                  <a:lnTo>
                    <a:pt x="23581" y="10863"/>
                  </a:lnTo>
                  <a:lnTo>
                    <a:pt x="23306" y="9556"/>
                  </a:lnTo>
                  <a:lnTo>
                    <a:pt x="22963" y="8319"/>
                  </a:lnTo>
                  <a:lnTo>
                    <a:pt x="22481" y="7081"/>
                  </a:lnTo>
                  <a:lnTo>
                    <a:pt x="21863" y="5981"/>
                  </a:lnTo>
                  <a:lnTo>
                    <a:pt x="21175" y="4881"/>
                  </a:lnTo>
                  <a:lnTo>
                    <a:pt x="20419" y="3919"/>
                  </a:lnTo>
                  <a:lnTo>
                    <a:pt x="20419" y="3919"/>
                  </a:lnTo>
                  <a:lnTo>
                    <a:pt x="19525" y="2956"/>
                  </a:lnTo>
                  <a:lnTo>
                    <a:pt x="18631" y="2200"/>
                  </a:lnTo>
                  <a:lnTo>
                    <a:pt x="17600" y="1513"/>
                  </a:lnTo>
                  <a:lnTo>
                    <a:pt x="16569" y="963"/>
                  </a:lnTo>
                  <a:lnTo>
                    <a:pt x="15400" y="550"/>
                  </a:lnTo>
                  <a:lnTo>
                    <a:pt x="14231" y="275"/>
                  </a:lnTo>
                  <a:lnTo>
                    <a:pt x="12994" y="69"/>
                  </a:lnTo>
                  <a:lnTo>
                    <a:pt x="11688" y="0"/>
                  </a:lnTo>
                  <a:lnTo>
                    <a:pt x="11688" y="0"/>
                  </a:lnTo>
                  <a:lnTo>
                    <a:pt x="10381" y="69"/>
                  </a:lnTo>
                  <a:lnTo>
                    <a:pt x="9213" y="275"/>
                  </a:lnTo>
                  <a:lnTo>
                    <a:pt x="8044" y="550"/>
                  </a:lnTo>
                  <a:lnTo>
                    <a:pt x="6944" y="963"/>
                  </a:lnTo>
                  <a:lnTo>
                    <a:pt x="5913" y="1513"/>
                  </a:lnTo>
                  <a:lnTo>
                    <a:pt x="4950" y="2200"/>
                  </a:lnTo>
                  <a:lnTo>
                    <a:pt x="4056" y="2956"/>
                  </a:lnTo>
                  <a:lnTo>
                    <a:pt x="3231" y="3919"/>
                  </a:lnTo>
                  <a:lnTo>
                    <a:pt x="3231" y="3919"/>
                  </a:lnTo>
                  <a:lnTo>
                    <a:pt x="2475" y="4881"/>
                  </a:lnTo>
                  <a:lnTo>
                    <a:pt x="1788" y="5981"/>
                  </a:lnTo>
                  <a:lnTo>
                    <a:pt x="1238" y="7081"/>
                  </a:lnTo>
                  <a:lnTo>
                    <a:pt x="756" y="8319"/>
                  </a:lnTo>
                  <a:lnTo>
                    <a:pt x="413" y="9556"/>
                  </a:lnTo>
                  <a:lnTo>
                    <a:pt x="206" y="10863"/>
                  </a:lnTo>
                  <a:lnTo>
                    <a:pt x="0" y="12238"/>
                  </a:lnTo>
                  <a:lnTo>
                    <a:pt x="0" y="13681"/>
                  </a:lnTo>
                  <a:lnTo>
                    <a:pt x="0" y="14025"/>
                  </a:lnTo>
                  <a:lnTo>
                    <a:pt x="0" y="14025"/>
                  </a:lnTo>
                  <a:lnTo>
                    <a:pt x="0" y="15469"/>
                  </a:lnTo>
                  <a:lnTo>
                    <a:pt x="206" y="16844"/>
                  </a:lnTo>
                  <a:lnTo>
                    <a:pt x="413" y="18150"/>
                  </a:lnTo>
                  <a:lnTo>
                    <a:pt x="756" y="19388"/>
                  </a:lnTo>
                  <a:lnTo>
                    <a:pt x="1238" y="20625"/>
                  </a:lnTo>
                  <a:lnTo>
                    <a:pt x="1788" y="21725"/>
                  </a:lnTo>
                  <a:lnTo>
                    <a:pt x="2475" y="22825"/>
                  </a:lnTo>
                  <a:lnTo>
                    <a:pt x="3231" y="23788"/>
                  </a:lnTo>
                  <a:lnTo>
                    <a:pt x="3231" y="23788"/>
                  </a:lnTo>
                  <a:lnTo>
                    <a:pt x="4056" y="24681"/>
                  </a:lnTo>
                  <a:lnTo>
                    <a:pt x="4950" y="25506"/>
                  </a:lnTo>
                  <a:lnTo>
                    <a:pt x="5913" y="26194"/>
                  </a:lnTo>
                  <a:lnTo>
                    <a:pt x="6944" y="26744"/>
                  </a:lnTo>
                  <a:lnTo>
                    <a:pt x="8044" y="27156"/>
                  </a:lnTo>
                  <a:lnTo>
                    <a:pt x="9213" y="27431"/>
                  </a:lnTo>
                  <a:lnTo>
                    <a:pt x="10381" y="27638"/>
                  </a:lnTo>
                  <a:lnTo>
                    <a:pt x="11688" y="27706"/>
                  </a:lnTo>
                  <a:lnTo>
                    <a:pt x="11688" y="27706"/>
                  </a:lnTo>
                  <a:lnTo>
                    <a:pt x="12994" y="27638"/>
                  </a:lnTo>
                  <a:lnTo>
                    <a:pt x="14231" y="27431"/>
                  </a:lnTo>
                  <a:lnTo>
                    <a:pt x="15400" y="27156"/>
                  </a:lnTo>
                  <a:lnTo>
                    <a:pt x="16569" y="26744"/>
                  </a:lnTo>
                  <a:lnTo>
                    <a:pt x="17600" y="26194"/>
                  </a:lnTo>
                  <a:lnTo>
                    <a:pt x="18631" y="25506"/>
                  </a:lnTo>
                  <a:lnTo>
                    <a:pt x="19525" y="24681"/>
                  </a:lnTo>
                  <a:lnTo>
                    <a:pt x="20419" y="23788"/>
                  </a:lnTo>
                  <a:lnTo>
                    <a:pt x="20419" y="23788"/>
                  </a:lnTo>
                  <a:lnTo>
                    <a:pt x="21175" y="22825"/>
                  </a:lnTo>
                  <a:lnTo>
                    <a:pt x="21863" y="21725"/>
                  </a:lnTo>
                  <a:lnTo>
                    <a:pt x="22481" y="20625"/>
                  </a:lnTo>
                  <a:lnTo>
                    <a:pt x="22963" y="19388"/>
                  </a:lnTo>
                  <a:lnTo>
                    <a:pt x="23306" y="18150"/>
                  </a:lnTo>
                  <a:lnTo>
                    <a:pt x="23581" y="16844"/>
                  </a:lnTo>
                  <a:lnTo>
                    <a:pt x="23719" y="15469"/>
                  </a:lnTo>
                  <a:lnTo>
                    <a:pt x="23788" y="14025"/>
                  </a:lnTo>
                  <a:lnTo>
                    <a:pt x="23788" y="1368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51"/>
            <p:cNvSpPr/>
            <p:nvPr/>
          </p:nvSpPr>
          <p:spPr>
            <a:xfrm>
              <a:off x="4883350" y="4430150"/>
              <a:ext cx="177050" cy="94550"/>
            </a:xfrm>
            <a:custGeom>
              <a:rect b="b" l="l" r="r" t="t"/>
              <a:pathLst>
                <a:path extrusionOk="0" h="3782" w="7082">
                  <a:moveTo>
                    <a:pt x="0" y="0"/>
                  </a:moveTo>
                  <a:lnTo>
                    <a:pt x="0" y="275"/>
                  </a:lnTo>
                  <a:lnTo>
                    <a:pt x="1307" y="275"/>
                  </a:lnTo>
                  <a:lnTo>
                    <a:pt x="1307" y="3782"/>
                  </a:lnTo>
                  <a:lnTo>
                    <a:pt x="1582" y="3782"/>
                  </a:lnTo>
                  <a:lnTo>
                    <a:pt x="1582" y="275"/>
                  </a:lnTo>
                  <a:lnTo>
                    <a:pt x="2888" y="275"/>
                  </a:lnTo>
                  <a:lnTo>
                    <a:pt x="2888" y="0"/>
                  </a:lnTo>
                  <a:close/>
                  <a:moveTo>
                    <a:pt x="3507" y="0"/>
                  </a:moveTo>
                  <a:lnTo>
                    <a:pt x="3507" y="3782"/>
                  </a:lnTo>
                  <a:lnTo>
                    <a:pt x="3782" y="3782"/>
                  </a:lnTo>
                  <a:lnTo>
                    <a:pt x="3782" y="2132"/>
                  </a:lnTo>
                  <a:lnTo>
                    <a:pt x="3782" y="482"/>
                  </a:lnTo>
                  <a:lnTo>
                    <a:pt x="5157" y="3782"/>
                  </a:lnTo>
                  <a:lnTo>
                    <a:pt x="5432" y="3782"/>
                  </a:lnTo>
                  <a:lnTo>
                    <a:pt x="6807" y="482"/>
                  </a:lnTo>
                  <a:lnTo>
                    <a:pt x="6807" y="2132"/>
                  </a:lnTo>
                  <a:lnTo>
                    <a:pt x="6807" y="3782"/>
                  </a:lnTo>
                  <a:lnTo>
                    <a:pt x="7082" y="3782"/>
                  </a:lnTo>
                  <a:lnTo>
                    <a:pt x="7082" y="0"/>
                  </a:lnTo>
                  <a:lnTo>
                    <a:pt x="6669" y="0"/>
                  </a:lnTo>
                  <a:lnTo>
                    <a:pt x="5294" y="3300"/>
                  </a:lnTo>
                  <a:lnTo>
                    <a:pt x="3919"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8" name="Google Shape;718;p51"/>
          <p:cNvGrpSpPr/>
          <p:nvPr/>
        </p:nvGrpSpPr>
        <p:grpSpPr>
          <a:xfrm>
            <a:off x="749631" y="1049086"/>
            <a:ext cx="608219" cy="608219"/>
            <a:chOff x="1190625" y="238125"/>
            <a:chExt cx="5238750" cy="5238750"/>
          </a:xfrm>
        </p:grpSpPr>
        <p:sp>
          <p:nvSpPr>
            <p:cNvPr id="719" name="Google Shape;719;p51"/>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rgbClr val="CB22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51"/>
            <p:cNvSpPr/>
            <p:nvPr/>
          </p:nvSpPr>
          <p:spPr>
            <a:xfrm>
              <a:off x="3288550" y="2633150"/>
              <a:ext cx="1048975" cy="964100"/>
            </a:xfrm>
            <a:custGeom>
              <a:rect b="b" l="l" r="r" t="t"/>
              <a:pathLst>
                <a:path extrusionOk="0" h="38564" w="41959">
                  <a:moveTo>
                    <a:pt x="0" y="0"/>
                  </a:moveTo>
                  <a:lnTo>
                    <a:pt x="12491" y="19282"/>
                  </a:lnTo>
                  <a:lnTo>
                    <a:pt x="0" y="38563"/>
                  </a:lnTo>
                  <a:lnTo>
                    <a:pt x="15644" y="38563"/>
                  </a:lnTo>
                  <a:lnTo>
                    <a:pt x="19888" y="30560"/>
                  </a:lnTo>
                  <a:lnTo>
                    <a:pt x="20494" y="29104"/>
                  </a:lnTo>
                  <a:lnTo>
                    <a:pt x="20858" y="28256"/>
                  </a:lnTo>
                  <a:lnTo>
                    <a:pt x="20979" y="28256"/>
                  </a:lnTo>
                  <a:lnTo>
                    <a:pt x="21343" y="29104"/>
                  </a:lnTo>
                  <a:lnTo>
                    <a:pt x="22071" y="30560"/>
                  </a:lnTo>
                  <a:lnTo>
                    <a:pt x="26315" y="38563"/>
                  </a:lnTo>
                  <a:lnTo>
                    <a:pt x="41959" y="38563"/>
                  </a:lnTo>
                  <a:lnTo>
                    <a:pt x="29468" y="19282"/>
                  </a:lnTo>
                  <a:lnTo>
                    <a:pt x="41959" y="0"/>
                  </a:lnTo>
                  <a:lnTo>
                    <a:pt x="26073" y="0"/>
                  </a:lnTo>
                  <a:lnTo>
                    <a:pt x="22313" y="6912"/>
                  </a:lnTo>
                  <a:lnTo>
                    <a:pt x="21464" y="8489"/>
                  </a:lnTo>
                  <a:lnTo>
                    <a:pt x="20979" y="9217"/>
                  </a:lnTo>
                  <a:lnTo>
                    <a:pt x="20858" y="9217"/>
                  </a:lnTo>
                  <a:lnTo>
                    <a:pt x="19524" y="6912"/>
                  </a:lnTo>
                  <a:lnTo>
                    <a:pt x="1588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51"/>
            <p:cNvSpPr/>
            <p:nvPr/>
          </p:nvSpPr>
          <p:spPr>
            <a:xfrm>
              <a:off x="1966725"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802"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618" y="40261"/>
                  </a:lnTo>
                  <a:lnTo>
                    <a:pt x="26679" y="41231"/>
                  </a:lnTo>
                  <a:lnTo>
                    <a:pt x="28498" y="42322"/>
                  </a:lnTo>
                  <a:lnTo>
                    <a:pt x="30075" y="43293"/>
                  </a:lnTo>
                  <a:lnTo>
                    <a:pt x="30681" y="43899"/>
                  </a:lnTo>
                  <a:lnTo>
                    <a:pt x="31166" y="44505"/>
                  </a:lnTo>
                  <a:lnTo>
                    <a:pt x="31651" y="45112"/>
                  </a:lnTo>
                  <a:lnTo>
                    <a:pt x="32015" y="45718"/>
                  </a:lnTo>
                  <a:lnTo>
                    <a:pt x="32136" y="46324"/>
                  </a:lnTo>
                  <a:lnTo>
                    <a:pt x="32258" y="47052"/>
                  </a:lnTo>
                  <a:lnTo>
                    <a:pt x="32258"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493" y="46082"/>
                  </a:lnTo>
                  <a:lnTo>
                    <a:pt x="16493" y="44748"/>
                  </a:lnTo>
                  <a:lnTo>
                    <a:pt x="16735" y="43535"/>
                  </a:lnTo>
                  <a:lnTo>
                    <a:pt x="17099" y="42444"/>
                  </a:lnTo>
                  <a:lnTo>
                    <a:pt x="17584" y="41352"/>
                  </a:lnTo>
                  <a:lnTo>
                    <a:pt x="18191" y="40382"/>
                  </a:lnTo>
                  <a:lnTo>
                    <a:pt x="18676" y="39533"/>
                  </a:lnTo>
                  <a:lnTo>
                    <a:pt x="19888" y="38078"/>
                  </a:lnTo>
                  <a:close/>
                  <a:moveTo>
                    <a:pt x="25224" y="0"/>
                  </a:moveTo>
                  <a:lnTo>
                    <a:pt x="22435" y="121"/>
                  </a:lnTo>
                  <a:lnTo>
                    <a:pt x="19767" y="485"/>
                  </a:lnTo>
                  <a:lnTo>
                    <a:pt x="17463" y="970"/>
                  </a:lnTo>
                  <a:lnTo>
                    <a:pt x="15280" y="1577"/>
                  </a:lnTo>
                  <a:lnTo>
                    <a:pt x="13219" y="2425"/>
                  </a:lnTo>
                  <a:lnTo>
                    <a:pt x="11400"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4" y="24617"/>
                  </a:lnTo>
                  <a:lnTo>
                    <a:pt x="4851" y="26194"/>
                  </a:lnTo>
                  <a:lnTo>
                    <a:pt x="5700" y="27649"/>
                  </a:lnTo>
                  <a:lnTo>
                    <a:pt x="6670" y="29104"/>
                  </a:lnTo>
                  <a:lnTo>
                    <a:pt x="7883" y="30317"/>
                  </a:lnTo>
                  <a:lnTo>
                    <a:pt x="9096" y="31530"/>
                  </a:lnTo>
                  <a:lnTo>
                    <a:pt x="8125" y="32257"/>
                  </a:lnTo>
                  <a:lnTo>
                    <a:pt x="6791" y="33470"/>
                  </a:lnTo>
                  <a:lnTo>
                    <a:pt x="5336" y="35046"/>
                  </a:lnTo>
                  <a:lnTo>
                    <a:pt x="3760" y="36865"/>
                  </a:lnTo>
                  <a:lnTo>
                    <a:pt x="3032" y="37957"/>
                  </a:lnTo>
                  <a:lnTo>
                    <a:pt x="2305" y="39170"/>
                  </a:lnTo>
                  <a:lnTo>
                    <a:pt x="1698" y="40382"/>
                  </a:lnTo>
                  <a:lnTo>
                    <a:pt x="1092" y="41595"/>
                  </a:lnTo>
                  <a:lnTo>
                    <a:pt x="728" y="43050"/>
                  </a:lnTo>
                  <a:lnTo>
                    <a:pt x="364"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2" y="62938"/>
                  </a:lnTo>
                  <a:lnTo>
                    <a:pt x="9581"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30" y="65242"/>
                  </a:lnTo>
                  <a:lnTo>
                    <a:pt x="39170" y="64151"/>
                  </a:lnTo>
                  <a:lnTo>
                    <a:pt x="40989" y="62938"/>
                  </a:lnTo>
                  <a:lnTo>
                    <a:pt x="42565" y="61604"/>
                  </a:lnTo>
                  <a:lnTo>
                    <a:pt x="44021" y="60149"/>
                  </a:lnTo>
                  <a:lnTo>
                    <a:pt x="45233" y="58572"/>
                  </a:lnTo>
                  <a:lnTo>
                    <a:pt x="46325" y="56875"/>
                  </a:lnTo>
                  <a:lnTo>
                    <a:pt x="47173" y="55177"/>
                  </a:lnTo>
                  <a:lnTo>
                    <a:pt x="47780" y="53479"/>
                  </a:lnTo>
                  <a:lnTo>
                    <a:pt x="48265" y="51539"/>
                  </a:lnTo>
                  <a:lnTo>
                    <a:pt x="48629" y="49720"/>
                  </a:lnTo>
                  <a:lnTo>
                    <a:pt x="48629" y="47901"/>
                  </a:lnTo>
                  <a:lnTo>
                    <a:pt x="48629" y="46688"/>
                  </a:lnTo>
                  <a:lnTo>
                    <a:pt x="48507" y="45475"/>
                  </a:lnTo>
                  <a:lnTo>
                    <a:pt x="48386" y="44384"/>
                  </a:lnTo>
                  <a:lnTo>
                    <a:pt x="48144" y="43293"/>
                  </a:lnTo>
                  <a:lnTo>
                    <a:pt x="47780" y="42322"/>
                  </a:lnTo>
                  <a:lnTo>
                    <a:pt x="47416" y="41352"/>
                  </a:lnTo>
                  <a:lnTo>
                    <a:pt x="46446" y="39533"/>
                  </a:lnTo>
                  <a:lnTo>
                    <a:pt x="45354" y="37957"/>
                  </a:lnTo>
                  <a:lnTo>
                    <a:pt x="44021"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5" y="12733"/>
                  </a:lnTo>
                  <a:lnTo>
                    <a:pt x="45597" y="10914"/>
                  </a:lnTo>
                  <a:lnTo>
                    <a:pt x="44748" y="9216"/>
                  </a:lnTo>
                  <a:lnTo>
                    <a:pt x="43535" y="7640"/>
                  </a:lnTo>
                  <a:lnTo>
                    <a:pt x="42323" y="6185"/>
                  </a:lnTo>
                  <a:lnTo>
                    <a:pt x="40868" y="4972"/>
                  </a:lnTo>
                  <a:lnTo>
                    <a:pt x="39291" y="3759"/>
                  </a:lnTo>
                  <a:lnTo>
                    <a:pt x="37593" y="2789"/>
                  </a:lnTo>
                  <a:lnTo>
                    <a:pt x="35774" y="1940"/>
                  </a:lnTo>
                  <a:lnTo>
                    <a:pt x="33834" y="1213"/>
                  </a:lnTo>
                  <a:lnTo>
                    <a:pt x="31772" y="728"/>
                  </a:lnTo>
                  <a:lnTo>
                    <a:pt x="29590" y="364"/>
                  </a:lnTo>
                  <a:lnTo>
                    <a:pt x="27407" y="121"/>
                  </a:lnTo>
                  <a:lnTo>
                    <a:pt x="2522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51"/>
            <p:cNvSpPr/>
            <p:nvPr/>
          </p:nvSpPr>
          <p:spPr>
            <a:xfrm>
              <a:off x="4437550"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681"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496" y="40261"/>
                  </a:lnTo>
                  <a:lnTo>
                    <a:pt x="26679" y="41231"/>
                  </a:lnTo>
                  <a:lnTo>
                    <a:pt x="28498" y="42322"/>
                  </a:lnTo>
                  <a:lnTo>
                    <a:pt x="30075" y="43293"/>
                  </a:lnTo>
                  <a:lnTo>
                    <a:pt x="30681" y="43899"/>
                  </a:lnTo>
                  <a:lnTo>
                    <a:pt x="31166" y="44505"/>
                  </a:lnTo>
                  <a:lnTo>
                    <a:pt x="31651" y="45112"/>
                  </a:lnTo>
                  <a:lnTo>
                    <a:pt x="32015" y="45718"/>
                  </a:lnTo>
                  <a:lnTo>
                    <a:pt x="32136" y="46324"/>
                  </a:lnTo>
                  <a:lnTo>
                    <a:pt x="32257" y="47052"/>
                  </a:lnTo>
                  <a:lnTo>
                    <a:pt x="32136"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371" y="46082"/>
                  </a:lnTo>
                  <a:lnTo>
                    <a:pt x="16493" y="44748"/>
                  </a:lnTo>
                  <a:lnTo>
                    <a:pt x="16735" y="43535"/>
                  </a:lnTo>
                  <a:lnTo>
                    <a:pt x="17099" y="42444"/>
                  </a:lnTo>
                  <a:lnTo>
                    <a:pt x="17584" y="41352"/>
                  </a:lnTo>
                  <a:lnTo>
                    <a:pt x="18190" y="40382"/>
                  </a:lnTo>
                  <a:lnTo>
                    <a:pt x="18676" y="39533"/>
                  </a:lnTo>
                  <a:lnTo>
                    <a:pt x="19888" y="38078"/>
                  </a:lnTo>
                  <a:close/>
                  <a:moveTo>
                    <a:pt x="25103" y="0"/>
                  </a:moveTo>
                  <a:lnTo>
                    <a:pt x="22435" y="121"/>
                  </a:lnTo>
                  <a:lnTo>
                    <a:pt x="19767" y="485"/>
                  </a:lnTo>
                  <a:lnTo>
                    <a:pt x="17463" y="970"/>
                  </a:lnTo>
                  <a:lnTo>
                    <a:pt x="15280" y="1577"/>
                  </a:lnTo>
                  <a:lnTo>
                    <a:pt x="13218" y="2425"/>
                  </a:lnTo>
                  <a:lnTo>
                    <a:pt x="11399"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3" y="24617"/>
                  </a:lnTo>
                  <a:lnTo>
                    <a:pt x="4851" y="26194"/>
                  </a:lnTo>
                  <a:lnTo>
                    <a:pt x="5700" y="27649"/>
                  </a:lnTo>
                  <a:lnTo>
                    <a:pt x="6670" y="29104"/>
                  </a:lnTo>
                  <a:lnTo>
                    <a:pt x="7883" y="30317"/>
                  </a:lnTo>
                  <a:lnTo>
                    <a:pt x="9095" y="31530"/>
                  </a:lnTo>
                  <a:lnTo>
                    <a:pt x="8125" y="32257"/>
                  </a:lnTo>
                  <a:lnTo>
                    <a:pt x="6791" y="33470"/>
                  </a:lnTo>
                  <a:lnTo>
                    <a:pt x="5336" y="35046"/>
                  </a:lnTo>
                  <a:lnTo>
                    <a:pt x="3760" y="36865"/>
                  </a:lnTo>
                  <a:lnTo>
                    <a:pt x="3032" y="37957"/>
                  </a:lnTo>
                  <a:lnTo>
                    <a:pt x="2304" y="39170"/>
                  </a:lnTo>
                  <a:lnTo>
                    <a:pt x="1698" y="40382"/>
                  </a:lnTo>
                  <a:lnTo>
                    <a:pt x="1092" y="41595"/>
                  </a:lnTo>
                  <a:lnTo>
                    <a:pt x="607" y="43050"/>
                  </a:lnTo>
                  <a:lnTo>
                    <a:pt x="243"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1" y="62938"/>
                  </a:lnTo>
                  <a:lnTo>
                    <a:pt x="9580"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29" y="65242"/>
                  </a:lnTo>
                  <a:lnTo>
                    <a:pt x="39170" y="64151"/>
                  </a:lnTo>
                  <a:lnTo>
                    <a:pt x="40989" y="62938"/>
                  </a:lnTo>
                  <a:lnTo>
                    <a:pt x="42565" y="61604"/>
                  </a:lnTo>
                  <a:lnTo>
                    <a:pt x="44020" y="60149"/>
                  </a:lnTo>
                  <a:lnTo>
                    <a:pt x="45233" y="58572"/>
                  </a:lnTo>
                  <a:lnTo>
                    <a:pt x="46324" y="56875"/>
                  </a:lnTo>
                  <a:lnTo>
                    <a:pt x="47173" y="55177"/>
                  </a:lnTo>
                  <a:lnTo>
                    <a:pt x="47780" y="53479"/>
                  </a:lnTo>
                  <a:lnTo>
                    <a:pt x="48265" y="51539"/>
                  </a:lnTo>
                  <a:lnTo>
                    <a:pt x="48629" y="49720"/>
                  </a:lnTo>
                  <a:lnTo>
                    <a:pt x="48629" y="47901"/>
                  </a:lnTo>
                  <a:lnTo>
                    <a:pt x="48629" y="46688"/>
                  </a:lnTo>
                  <a:lnTo>
                    <a:pt x="48507" y="45475"/>
                  </a:lnTo>
                  <a:lnTo>
                    <a:pt x="48386" y="44384"/>
                  </a:lnTo>
                  <a:lnTo>
                    <a:pt x="48022" y="43293"/>
                  </a:lnTo>
                  <a:lnTo>
                    <a:pt x="47780" y="42322"/>
                  </a:lnTo>
                  <a:lnTo>
                    <a:pt x="47416" y="41352"/>
                  </a:lnTo>
                  <a:lnTo>
                    <a:pt x="46446" y="39533"/>
                  </a:lnTo>
                  <a:lnTo>
                    <a:pt x="45354" y="37957"/>
                  </a:lnTo>
                  <a:lnTo>
                    <a:pt x="44020"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4" y="12733"/>
                  </a:lnTo>
                  <a:lnTo>
                    <a:pt x="45597" y="10914"/>
                  </a:lnTo>
                  <a:lnTo>
                    <a:pt x="44627" y="9216"/>
                  </a:lnTo>
                  <a:lnTo>
                    <a:pt x="43535" y="7640"/>
                  </a:lnTo>
                  <a:lnTo>
                    <a:pt x="42323" y="6185"/>
                  </a:lnTo>
                  <a:lnTo>
                    <a:pt x="40867" y="4972"/>
                  </a:lnTo>
                  <a:lnTo>
                    <a:pt x="39291" y="3759"/>
                  </a:lnTo>
                  <a:lnTo>
                    <a:pt x="37593" y="2789"/>
                  </a:lnTo>
                  <a:lnTo>
                    <a:pt x="35774" y="1940"/>
                  </a:lnTo>
                  <a:lnTo>
                    <a:pt x="33834" y="1213"/>
                  </a:lnTo>
                  <a:lnTo>
                    <a:pt x="31772" y="728"/>
                  </a:lnTo>
                  <a:lnTo>
                    <a:pt x="29590" y="364"/>
                  </a:lnTo>
                  <a:lnTo>
                    <a:pt x="27407" y="121"/>
                  </a:lnTo>
                  <a:lnTo>
                    <a:pt x="2510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Slide 5">
  <p:cSld name="Cover Slide Option 2">
    <p:spTree>
      <p:nvGrpSpPr>
        <p:cNvPr id="52" name="Shape 52"/>
        <p:cNvGrpSpPr/>
        <p:nvPr/>
      </p:nvGrpSpPr>
      <p:grpSpPr>
        <a:xfrm>
          <a:off x="0" y="0"/>
          <a:ext cx="0" cy="0"/>
          <a:chOff x="0" y="0"/>
          <a:chExt cx="0" cy="0"/>
        </a:xfrm>
      </p:grpSpPr>
      <p:sp>
        <p:nvSpPr>
          <p:cNvPr id="53" name="Google Shape;53;p6"/>
          <p:cNvSpPr txBox="1"/>
          <p:nvPr>
            <p:ph idx="1" type="body"/>
          </p:nvPr>
        </p:nvSpPr>
        <p:spPr>
          <a:xfrm>
            <a:off x="465500" y="2640375"/>
            <a:ext cx="3771900" cy="1314900"/>
          </a:xfrm>
          <a:prstGeom prst="rect">
            <a:avLst/>
          </a:prstGeom>
          <a:noFill/>
          <a:ln>
            <a:noFill/>
          </a:ln>
        </p:spPr>
        <p:txBody>
          <a:bodyPr anchorCtr="0" anchor="t" bIns="0" lIns="0" spcFirstLastPara="1" rIns="0" wrap="square" tIns="0">
            <a:noAutofit/>
          </a:bodyPr>
          <a:lstStyle>
            <a:lvl1pPr indent="-304800" lvl="0" marL="457200" algn="l">
              <a:lnSpc>
                <a:spcPct val="115000"/>
              </a:lnSpc>
              <a:spcBef>
                <a:spcPts val="0"/>
              </a:spcBef>
              <a:spcAft>
                <a:spcPts val="0"/>
              </a:spcAft>
              <a:buClr>
                <a:srgbClr val="999999"/>
              </a:buClr>
              <a:buSzPts val="1200"/>
              <a:buFont typeface="Roboto Light"/>
              <a:buChar char="■"/>
              <a:defRPr>
                <a:solidFill>
                  <a:srgbClr val="999999"/>
                </a:solidFill>
                <a:latin typeface="Roboto Light"/>
                <a:ea typeface="Roboto Light"/>
                <a:cs typeface="Roboto Light"/>
                <a:sym typeface="Roboto Light"/>
              </a:defRPr>
            </a:lvl1pPr>
            <a:lvl2pPr indent="-292100" lvl="1" marL="914400" algn="l">
              <a:lnSpc>
                <a:spcPct val="115000"/>
              </a:lnSpc>
              <a:spcBef>
                <a:spcPts val="600"/>
              </a:spcBef>
              <a:spcAft>
                <a:spcPts val="0"/>
              </a:spcAft>
              <a:buClr>
                <a:srgbClr val="999999"/>
              </a:buClr>
              <a:buSzPts val="1000"/>
              <a:buFont typeface="Roboto Light"/>
              <a:buChar char="■"/>
              <a:defRPr sz="1200">
                <a:solidFill>
                  <a:srgbClr val="999999"/>
                </a:solidFill>
                <a:latin typeface="Roboto Light"/>
                <a:ea typeface="Roboto Light"/>
                <a:cs typeface="Roboto Light"/>
                <a:sym typeface="Roboto Light"/>
              </a:defRPr>
            </a:lvl2pPr>
            <a:lvl3pPr indent="-292100" lvl="2" marL="1371600" algn="l">
              <a:lnSpc>
                <a:spcPct val="115000"/>
              </a:lnSpc>
              <a:spcBef>
                <a:spcPts val="600"/>
              </a:spcBef>
              <a:spcAft>
                <a:spcPts val="0"/>
              </a:spcAft>
              <a:buClr>
                <a:srgbClr val="999999"/>
              </a:buClr>
              <a:buSzPts val="1000"/>
              <a:buFont typeface="Roboto Light"/>
              <a:buChar char="■"/>
              <a:defRPr>
                <a:solidFill>
                  <a:srgbClr val="999999"/>
                </a:solidFill>
                <a:latin typeface="Roboto Light"/>
                <a:ea typeface="Roboto Light"/>
                <a:cs typeface="Roboto Light"/>
                <a:sym typeface="Roboto Light"/>
              </a:defRPr>
            </a:lvl3pPr>
            <a:lvl4pPr indent="-279400" lvl="3" marL="1828800" algn="l">
              <a:lnSpc>
                <a:spcPct val="115000"/>
              </a:lnSpc>
              <a:spcBef>
                <a:spcPts val="600"/>
              </a:spcBef>
              <a:spcAft>
                <a:spcPts val="0"/>
              </a:spcAft>
              <a:buClr>
                <a:srgbClr val="999999"/>
              </a:buClr>
              <a:buSzPts val="800"/>
              <a:buFont typeface="Roboto Light"/>
              <a:buChar char="■"/>
              <a:defRPr sz="1000">
                <a:solidFill>
                  <a:srgbClr val="999999"/>
                </a:solidFill>
                <a:latin typeface="Roboto Light"/>
                <a:ea typeface="Roboto Light"/>
                <a:cs typeface="Roboto Light"/>
                <a:sym typeface="Roboto Light"/>
              </a:defRPr>
            </a:lvl4pPr>
            <a:lvl5pPr indent="-279400" lvl="4" marL="2286000" algn="l">
              <a:lnSpc>
                <a:spcPct val="115000"/>
              </a:lnSpc>
              <a:spcBef>
                <a:spcPts val="600"/>
              </a:spcBef>
              <a:spcAft>
                <a:spcPts val="0"/>
              </a:spcAft>
              <a:buClr>
                <a:srgbClr val="999999"/>
              </a:buClr>
              <a:buSzPts val="800"/>
              <a:buFont typeface="Roboto Light"/>
              <a:buChar char="■"/>
              <a:defRPr sz="1000">
                <a:solidFill>
                  <a:srgbClr val="999999"/>
                </a:solidFill>
                <a:latin typeface="Roboto Light"/>
                <a:ea typeface="Roboto Light"/>
                <a:cs typeface="Roboto Light"/>
                <a:sym typeface="Roboto Light"/>
              </a:defRPr>
            </a:lvl5pPr>
            <a:lvl6pPr indent="-279400" lvl="5" marL="2743200" algn="l">
              <a:lnSpc>
                <a:spcPct val="115000"/>
              </a:lnSpc>
              <a:spcBef>
                <a:spcPts val="600"/>
              </a:spcBef>
              <a:spcAft>
                <a:spcPts val="0"/>
              </a:spcAft>
              <a:buClr>
                <a:srgbClr val="999999"/>
              </a:buClr>
              <a:buSzPts val="800"/>
              <a:buFont typeface="Roboto Light"/>
              <a:buChar char="■"/>
              <a:defRPr sz="1000">
                <a:solidFill>
                  <a:srgbClr val="999999"/>
                </a:solidFill>
                <a:latin typeface="Roboto Light"/>
                <a:ea typeface="Roboto Light"/>
                <a:cs typeface="Roboto Light"/>
                <a:sym typeface="Roboto Light"/>
              </a:defRPr>
            </a:lvl6pPr>
            <a:lvl7pPr indent="-279400" lvl="6" marL="3200400" algn="l">
              <a:lnSpc>
                <a:spcPct val="115000"/>
              </a:lnSpc>
              <a:spcBef>
                <a:spcPts val="600"/>
              </a:spcBef>
              <a:spcAft>
                <a:spcPts val="0"/>
              </a:spcAft>
              <a:buClr>
                <a:srgbClr val="999999"/>
              </a:buClr>
              <a:buSzPts val="800"/>
              <a:buFont typeface="Roboto Light"/>
              <a:buChar char="■"/>
              <a:defRPr sz="1000">
                <a:solidFill>
                  <a:srgbClr val="999999"/>
                </a:solidFill>
                <a:latin typeface="Roboto Light"/>
                <a:ea typeface="Roboto Light"/>
                <a:cs typeface="Roboto Light"/>
                <a:sym typeface="Roboto Light"/>
              </a:defRPr>
            </a:lvl7pPr>
            <a:lvl8pPr indent="-279400" lvl="7" marL="3657600" algn="l">
              <a:lnSpc>
                <a:spcPct val="115000"/>
              </a:lnSpc>
              <a:spcBef>
                <a:spcPts val="600"/>
              </a:spcBef>
              <a:spcAft>
                <a:spcPts val="0"/>
              </a:spcAft>
              <a:buClr>
                <a:srgbClr val="999999"/>
              </a:buClr>
              <a:buSzPts val="800"/>
              <a:buFont typeface="Roboto Light"/>
              <a:buChar char="■"/>
              <a:defRPr sz="1000">
                <a:solidFill>
                  <a:srgbClr val="999999"/>
                </a:solidFill>
                <a:latin typeface="Roboto Light"/>
                <a:ea typeface="Roboto Light"/>
                <a:cs typeface="Roboto Light"/>
                <a:sym typeface="Roboto Light"/>
              </a:defRPr>
            </a:lvl8pPr>
            <a:lvl9pPr indent="-279400" lvl="8" marL="4114800" algn="l">
              <a:lnSpc>
                <a:spcPct val="115000"/>
              </a:lnSpc>
              <a:spcBef>
                <a:spcPts val="600"/>
              </a:spcBef>
              <a:spcAft>
                <a:spcPts val="600"/>
              </a:spcAft>
              <a:buClr>
                <a:srgbClr val="999999"/>
              </a:buClr>
              <a:buSzPts val="800"/>
              <a:buFont typeface="Roboto Light"/>
              <a:buChar char="■"/>
              <a:defRPr sz="1000">
                <a:solidFill>
                  <a:srgbClr val="999999"/>
                </a:solidFill>
                <a:latin typeface="Roboto Light"/>
                <a:ea typeface="Roboto Light"/>
                <a:cs typeface="Roboto Light"/>
                <a:sym typeface="Roboto Light"/>
              </a:defRPr>
            </a:lvl9pPr>
          </a:lstStyle>
          <a:p/>
        </p:txBody>
      </p:sp>
      <p:sp>
        <p:nvSpPr>
          <p:cNvPr id="54" name="Google Shape;54;p6"/>
          <p:cNvSpPr txBox="1"/>
          <p:nvPr>
            <p:ph type="title"/>
          </p:nvPr>
        </p:nvSpPr>
        <p:spPr>
          <a:xfrm>
            <a:off x="457200" y="1728225"/>
            <a:ext cx="3780300" cy="8964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Clr>
                <a:schemeClr val="accent3"/>
              </a:buClr>
              <a:buSzPts val="3000"/>
              <a:buNone/>
              <a:defRPr sz="3000"/>
            </a:lvl1pPr>
            <a:lvl2pPr lvl="1">
              <a:spcBef>
                <a:spcPts val="0"/>
              </a:spcBef>
              <a:spcAft>
                <a:spcPts val="0"/>
              </a:spcAft>
              <a:buSzPts val="3000"/>
              <a:buFont typeface="Roboto Slab"/>
              <a:buNone/>
              <a:defRPr sz="3000">
                <a:latin typeface="Roboto Slab"/>
                <a:ea typeface="Roboto Slab"/>
                <a:cs typeface="Roboto Slab"/>
                <a:sym typeface="Roboto Slab"/>
              </a:defRPr>
            </a:lvl2pPr>
            <a:lvl3pPr lvl="2">
              <a:spcBef>
                <a:spcPts val="0"/>
              </a:spcBef>
              <a:spcAft>
                <a:spcPts val="0"/>
              </a:spcAft>
              <a:buSzPts val="3000"/>
              <a:buFont typeface="Roboto Slab"/>
              <a:buNone/>
              <a:defRPr sz="3000">
                <a:latin typeface="Roboto Slab"/>
                <a:ea typeface="Roboto Slab"/>
                <a:cs typeface="Roboto Slab"/>
                <a:sym typeface="Roboto Slab"/>
              </a:defRPr>
            </a:lvl3pPr>
            <a:lvl4pPr lvl="3">
              <a:spcBef>
                <a:spcPts val="0"/>
              </a:spcBef>
              <a:spcAft>
                <a:spcPts val="0"/>
              </a:spcAft>
              <a:buSzPts val="3000"/>
              <a:buFont typeface="Roboto Slab"/>
              <a:buNone/>
              <a:defRPr sz="3000">
                <a:latin typeface="Roboto Slab"/>
                <a:ea typeface="Roboto Slab"/>
                <a:cs typeface="Roboto Slab"/>
                <a:sym typeface="Roboto Slab"/>
              </a:defRPr>
            </a:lvl4pPr>
            <a:lvl5pPr lvl="4">
              <a:spcBef>
                <a:spcPts val="0"/>
              </a:spcBef>
              <a:spcAft>
                <a:spcPts val="0"/>
              </a:spcAft>
              <a:buSzPts val="3000"/>
              <a:buFont typeface="Roboto Slab"/>
              <a:buNone/>
              <a:defRPr sz="3000">
                <a:latin typeface="Roboto Slab"/>
                <a:ea typeface="Roboto Slab"/>
                <a:cs typeface="Roboto Slab"/>
                <a:sym typeface="Roboto Slab"/>
              </a:defRPr>
            </a:lvl5pPr>
            <a:lvl6pPr lvl="5">
              <a:spcBef>
                <a:spcPts val="0"/>
              </a:spcBef>
              <a:spcAft>
                <a:spcPts val="0"/>
              </a:spcAft>
              <a:buSzPts val="3000"/>
              <a:buFont typeface="Roboto Slab"/>
              <a:buNone/>
              <a:defRPr sz="3000">
                <a:latin typeface="Roboto Slab"/>
                <a:ea typeface="Roboto Slab"/>
                <a:cs typeface="Roboto Slab"/>
                <a:sym typeface="Roboto Slab"/>
              </a:defRPr>
            </a:lvl6pPr>
            <a:lvl7pPr lvl="6">
              <a:spcBef>
                <a:spcPts val="0"/>
              </a:spcBef>
              <a:spcAft>
                <a:spcPts val="0"/>
              </a:spcAft>
              <a:buSzPts val="3000"/>
              <a:buFont typeface="Roboto Slab"/>
              <a:buNone/>
              <a:defRPr sz="3000">
                <a:latin typeface="Roboto Slab"/>
                <a:ea typeface="Roboto Slab"/>
                <a:cs typeface="Roboto Slab"/>
                <a:sym typeface="Roboto Slab"/>
              </a:defRPr>
            </a:lvl7pPr>
            <a:lvl8pPr lvl="7">
              <a:spcBef>
                <a:spcPts val="0"/>
              </a:spcBef>
              <a:spcAft>
                <a:spcPts val="0"/>
              </a:spcAft>
              <a:buSzPts val="3000"/>
              <a:buFont typeface="Roboto Slab"/>
              <a:buNone/>
              <a:defRPr sz="3000">
                <a:latin typeface="Roboto Slab"/>
                <a:ea typeface="Roboto Slab"/>
                <a:cs typeface="Roboto Slab"/>
                <a:sym typeface="Roboto Slab"/>
              </a:defRPr>
            </a:lvl8pPr>
            <a:lvl9pPr lvl="8">
              <a:spcBef>
                <a:spcPts val="0"/>
              </a:spcBef>
              <a:spcAft>
                <a:spcPts val="0"/>
              </a:spcAft>
              <a:buSzPts val="3000"/>
              <a:buFont typeface="Roboto Slab"/>
              <a:buNone/>
              <a:defRPr sz="3000">
                <a:latin typeface="Roboto Slab"/>
                <a:ea typeface="Roboto Slab"/>
                <a:cs typeface="Roboto Slab"/>
                <a:sym typeface="Roboto Slab"/>
              </a:defRPr>
            </a:lvl9pPr>
          </a:lstStyle>
          <a:p/>
        </p:txBody>
      </p:sp>
      <p:sp>
        <p:nvSpPr>
          <p:cNvPr id="55" name="Google Shape;55;p6"/>
          <p:cNvSpPr/>
          <p:nvPr/>
        </p:nvSpPr>
        <p:spPr>
          <a:xfrm>
            <a:off x="4572000" y="0"/>
            <a:ext cx="4572000" cy="5143500"/>
          </a:xfrm>
          <a:prstGeom prst="rect">
            <a:avLst/>
          </a:prstGeom>
          <a:solidFill>
            <a:srgbClr val="EFEF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Cover Slide 7" showMasterSp="0">
  <p:cSld name="Cover Slide Option 1_1_1_1_2_1_1_1_1">
    <p:bg>
      <p:bgPr>
        <a:noFill/>
      </p:bgPr>
    </p:bg>
    <p:spTree>
      <p:nvGrpSpPr>
        <p:cNvPr id="723" name="Shape 723"/>
        <p:cNvGrpSpPr/>
        <p:nvPr/>
      </p:nvGrpSpPr>
      <p:grpSpPr>
        <a:xfrm>
          <a:off x="0" y="0"/>
          <a:ext cx="0" cy="0"/>
          <a:chOff x="0" y="0"/>
          <a:chExt cx="0" cy="0"/>
        </a:xfrm>
      </p:grpSpPr>
      <p:pic>
        <p:nvPicPr>
          <p:cNvPr id="724" name="Google Shape;724;p52"/>
          <p:cNvPicPr preferRelativeResize="0"/>
          <p:nvPr/>
        </p:nvPicPr>
        <p:blipFill rotWithShape="1">
          <a:blip r:embed="rId2">
            <a:alphaModFix/>
          </a:blip>
          <a:srcRect b="8683" l="3277" r="16006" t="23210"/>
          <a:stretch/>
        </p:blipFill>
        <p:spPr>
          <a:xfrm>
            <a:off x="0" y="0"/>
            <a:ext cx="9144005" cy="5143501"/>
          </a:xfrm>
          <a:prstGeom prst="rect">
            <a:avLst/>
          </a:prstGeom>
          <a:noFill/>
          <a:ln>
            <a:noFill/>
          </a:ln>
        </p:spPr>
      </p:pic>
      <p:sp>
        <p:nvSpPr>
          <p:cNvPr id="725" name="Google Shape;725;p52"/>
          <p:cNvSpPr txBox="1"/>
          <p:nvPr>
            <p:ph type="title"/>
          </p:nvPr>
        </p:nvSpPr>
        <p:spPr>
          <a:xfrm>
            <a:off x="694944" y="1828800"/>
            <a:ext cx="7543800" cy="1238400"/>
          </a:xfrm>
          <a:prstGeom prst="rect">
            <a:avLst/>
          </a:prstGeom>
          <a:noFill/>
          <a:ln>
            <a:noFill/>
          </a:ln>
          <a:effectLst>
            <a:outerShdw blurRad="357188" rotWithShape="0" algn="bl" dir="5400000" dist="19050">
              <a:srgbClr val="000000">
                <a:alpha val="25000"/>
              </a:srgbClr>
            </a:outerShdw>
          </a:effectLst>
        </p:spPr>
        <p:txBody>
          <a:bodyPr anchorCtr="0" anchor="t" bIns="0" lIns="0" spcFirstLastPara="1" rIns="0" wrap="square" tIns="0">
            <a:noAutofit/>
          </a:bodyPr>
          <a:lstStyle>
            <a:lvl1pPr lvl="0" rtl="0" algn="l">
              <a:lnSpc>
                <a:spcPct val="90000"/>
              </a:lnSpc>
              <a:spcBef>
                <a:spcPts val="0"/>
              </a:spcBef>
              <a:spcAft>
                <a:spcPts val="0"/>
              </a:spcAft>
              <a:buClr>
                <a:srgbClr val="FFFFFF"/>
              </a:buClr>
              <a:buSzPts val="4800"/>
              <a:buNone/>
              <a:defRPr sz="4800">
                <a:solidFill>
                  <a:srgbClr val="FFFFFF"/>
                </a:solidFill>
              </a:defRPr>
            </a:lvl1pPr>
            <a:lvl2pPr lvl="1" rtl="0">
              <a:lnSpc>
                <a:spcPct val="9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2pPr>
            <a:lvl3pPr lvl="2" rtl="0">
              <a:lnSpc>
                <a:spcPct val="9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3pPr>
            <a:lvl4pPr lvl="3" rtl="0">
              <a:lnSpc>
                <a:spcPct val="9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4pPr>
            <a:lvl5pPr lvl="4" rtl="0">
              <a:lnSpc>
                <a:spcPct val="9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5pPr>
            <a:lvl6pPr lvl="5" rtl="0">
              <a:lnSpc>
                <a:spcPct val="9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6pPr>
            <a:lvl7pPr lvl="6" rtl="0">
              <a:lnSpc>
                <a:spcPct val="9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7pPr>
            <a:lvl8pPr lvl="7" rtl="0">
              <a:lnSpc>
                <a:spcPct val="9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8pPr>
            <a:lvl9pPr lvl="8" rtl="0">
              <a:lnSpc>
                <a:spcPct val="9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9pPr>
          </a:lstStyle>
          <a:p/>
        </p:txBody>
      </p:sp>
      <p:sp>
        <p:nvSpPr>
          <p:cNvPr id="726" name="Google Shape;726;p52"/>
          <p:cNvSpPr txBox="1"/>
          <p:nvPr>
            <p:ph idx="1" type="subTitle"/>
          </p:nvPr>
        </p:nvSpPr>
        <p:spPr>
          <a:xfrm>
            <a:off x="694944" y="3255264"/>
            <a:ext cx="7528800" cy="2307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None/>
              <a:defRPr sz="1600">
                <a:solidFill>
                  <a:srgbClr val="FFFFFF"/>
                </a:solidFill>
                <a:latin typeface="Roboto Light"/>
                <a:ea typeface="Roboto Light"/>
                <a:cs typeface="Roboto Light"/>
                <a:sym typeface="Roboto Light"/>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600"/>
              </a:spcAft>
              <a:buNone/>
              <a:defRPr>
                <a:solidFill>
                  <a:srgbClr val="FFFFFF"/>
                </a:solidFill>
              </a:defRPr>
            </a:lvl9pPr>
          </a:lstStyle>
          <a:p/>
        </p:txBody>
      </p:sp>
      <p:sp>
        <p:nvSpPr>
          <p:cNvPr id="727" name="Google Shape;727;p52"/>
          <p:cNvSpPr txBox="1"/>
          <p:nvPr/>
        </p:nvSpPr>
        <p:spPr>
          <a:xfrm>
            <a:off x="4906500" y="4870500"/>
            <a:ext cx="3780300" cy="196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500">
                <a:solidFill>
                  <a:srgbClr val="FFFFFF"/>
                </a:solidFill>
                <a:latin typeface="Roboto Light"/>
                <a:ea typeface="Roboto Light"/>
                <a:cs typeface="Roboto Light"/>
                <a:sym typeface="Roboto Light"/>
              </a:rPr>
              <a:t>© 8x8, Inc. All Rights Reserved.</a:t>
            </a:r>
            <a:endParaRPr sz="500">
              <a:solidFill>
                <a:srgbClr val="FFFFFF"/>
              </a:solidFill>
              <a:latin typeface="Roboto Light"/>
              <a:ea typeface="Roboto Light"/>
              <a:cs typeface="Roboto Light"/>
              <a:sym typeface="Roboto Light"/>
            </a:endParaRPr>
          </a:p>
        </p:txBody>
      </p:sp>
      <p:grpSp>
        <p:nvGrpSpPr>
          <p:cNvPr id="728" name="Google Shape;728;p52"/>
          <p:cNvGrpSpPr/>
          <p:nvPr/>
        </p:nvGrpSpPr>
        <p:grpSpPr>
          <a:xfrm>
            <a:off x="749631" y="1049086"/>
            <a:ext cx="608219" cy="608219"/>
            <a:chOff x="1190625" y="238125"/>
            <a:chExt cx="5238750" cy="5238750"/>
          </a:xfrm>
        </p:grpSpPr>
        <p:sp>
          <p:nvSpPr>
            <p:cNvPr id="729" name="Google Shape;729;p52"/>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rgbClr val="CB22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52"/>
            <p:cNvSpPr/>
            <p:nvPr/>
          </p:nvSpPr>
          <p:spPr>
            <a:xfrm>
              <a:off x="3288550" y="2633150"/>
              <a:ext cx="1048975" cy="964100"/>
            </a:xfrm>
            <a:custGeom>
              <a:rect b="b" l="l" r="r" t="t"/>
              <a:pathLst>
                <a:path extrusionOk="0" h="38564" w="41959">
                  <a:moveTo>
                    <a:pt x="0" y="0"/>
                  </a:moveTo>
                  <a:lnTo>
                    <a:pt x="12491" y="19282"/>
                  </a:lnTo>
                  <a:lnTo>
                    <a:pt x="0" y="38563"/>
                  </a:lnTo>
                  <a:lnTo>
                    <a:pt x="15644" y="38563"/>
                  </a:lnTo>
                  <a:lnTo>
                    <a:pt x="19888" y="30560"/>
                  </a:lnTo>
                  <a:lnTo>
                    <a:pt x="20494" y="29104"/>
                  </a:lnTo>
                  <a:lnTo>
                    <a:pt x="20858" y="28256"/>
                  </a:lnTo>
                  <a:lnTo>
                    <a:pt x="20979" y="28256"/>
                  </a:lnTo>
                  <a:lnTo>
                    <a:pt x="21343" y="29104"/>
                  </a:lnTo>
                  <a:lnTo>
                    <a:pt x="22071" y="30560"/>
                  </a:lnTo>
                  <a:lnTo>
                    <a:pt x="26315" y="38563"/>
                  </a:lnTo>
                  <a:lnTo>
                    <a:pt x="41959" y="38563"/>
                  </a:lnTo>
                  <a:lnTo>
                    <a:pt x="29468" y="19282"/>
                  </a:lnTo>
                  <a:lnTo>
                    <a:pt x="41959" y="0"/>
                  </a:lnTo>
                  <a:lnTo>
                    <a:pt x="26073" y="0"/>
                  </a:lnTo>
                  <a:lnTo>
                    <a:pt x="22313" y="6912"/>
                  </a:lnTo>
                  <a:lnTo>
                    <a:pt x="21464" y="8489"/>
                  </a:lnTo>
                  <a:lnTo>
                    <a:pt x="20979" y="9217"/>
                  </a:lnTo>
                  <a:lnTo>
                    <a:pt x="20858" y="9217"/>
                  </a:lnTo>
                  <a:lnTo>
                    <a:pt x="19524" y="6912"/>
                  </a:lnTo>
                  <a:lnTo>
                    <a:pt x="1588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52"/>
            <p:cNvSpPr/>
            <p:nvPr/>
          </p:nvSpPr>
          <p:spPr>
            <a:xfrm>
              <a:off x="1966725"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802"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618" y="40261"/>
                  </a:lnTo>
                  <a:lnTo>
                    <a:pt x="26679" y="41231"/>
                  </a:lnTo>
                  <a:lnTo>
                    <a:pt x="28498" y="42322"/>
                  </a:lnTo>
                  <a:lnTo>
                    <a:pt x="30075" y="43293"/>
                  </a:lnTo>
                  <a:lnTo>
                    <a:pt x="30681" y="43899"/>
                  </a:lnTo>
                  <a:lnTo>
                    <a:pt x="31166" y="44505"/>
                  </a:lnTo>
                  <a:lnTo>
                    <a:pt x="31651" y="45112"/>
                  </a:lnTo>
                  <a:lnTo>
                    <a:pt x="32015" y="45718"/>
                  </a:lnTo>
                  <a:lnTo>
                    <a:pt x="32136" y="46324"/>
                  </a:lnTo>
                  <a:lnTo>
                    <a:pt x="32258" y="47052"/>
                  </a:lnTo>
                  <a:lnTo>
                    <a:pt x="32258"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493" y="46082"/>
                  </a:lnTo>
                  <a:lnTo>
                    <a:pt x="16493" y="44748"/>
                  </a:lnTo>
                  <a:lnTo>
                    <a:pt x="16735" y="43535"/>
                  </a:lnTo>
                  <a:lnTo>
                    <a:pt x="17099" y="42444"/>
                  </a:lnTo>
                  <a:lnTo>
                    <a:pt x="17584" y="41352"/>
                  </a:lnTo>
                  <a:lnTo>
                    <a:pt x="18191" y="40382"/>
                  </a:lnTo>
                  <a:lnTo>
                    <a:pt x="18676" y="39533"/>
                  </a:lnTo>
                  <a:lnTo>
                    <a:pt x="19888" y="38078"/>
                  </a:lnTo>
                  <a:close/>
                  <a:moveTo>
                    <a:pt x="25224" y="0"/>
                  </a:moveTo>
                  <a:lnTo>
                    <a:pt x="22435" y="121"/>
                  </a:lnTo>
                  <a:lnTo>
                    <a:pt x="19767" y="485"/>
                  </a:lnTo>
                  <a:lnTo>
                    <a:pt x="17463" y="970"/>
                  </a:lnTo>
                  <a:lnTo>
                    <a:pt x="15280" y="1577"/>
                  </a:lnTo>
                  <a:lnTo>
                    <a:pt x="13219" y="2425"/>
                  </a:lnTo>
                  <a:lnTo>
                    <a:pt x="11400"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4" y="24617"/>
                  </a:lnTo>
                  <a:lnTo>
                    <a:pt x="4851" y="26194"/>
                  </a:lnTo>
                  <a:lnTo>
                    <a:pt x="5700" y="27649"/>
                  </a:lnTo>
                  <a:lnTo>
                    <a:pt x="6670" y="29104"/>
                  </a:lnTo>
                  <a:lnTo>
                    <a:pt x="7883" y="30317"/>
                  </a:lnTo>
                  <a:lnTo>
                    <a:pt x="9096" y="31530"/>
                  </a:lnTo>
                  <a:lnTo>
                    <a:pt x="8125" y="32257"/>
                  </a:lnTo>
                  <a:lnTo>
                    <a:pt x="6791" y="33470"/>
                  </a:lnTo>
                  <a:lnTo>
                    <a:pt x="5336" y="35046"/>
                  </a:lnTo>
                  <a:lnTo>
                    <a:pt x="3760" y="36865"/>
                  </a:lnTo>
                  <a:lnTo>
                    <a:pt x="3032" y="37957"/>
                  </a:lnTo>
                  <a:lnTo>
                    <a:pt x="2305" y="39170"/>
                  </a:lnTo>
                  <a:lnTo>
                    <a:pt x="1698" y="40382"/>
                  </a:lnTo>
                  <a:lnTo>
                    <a:pt x="1092" y="41595"/>
                  </a:lnTo>
                  <a:lnTo>
                    <a:pt x="728" y="43050"/>
                  </a:lnTo>
                  <a:lnTo>
                    <a:pt x="364"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2" y="62938"/>
                  </a:lnTo>
                  <a:lnTo>
                    <a:pt x="9581"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30" y="65242"/>
                  </a:lnTo>
                  <a:lnTo>
                    <a:pt x="39170" y="64151"/>
                  </a:lnTo>
                  <a:lnTo>
                    <a:pt x="40989" y="62938"/>
                  </a:lnTo>
                  <a:lnTo>
                    <a:pt x="42565" y="61604"/>
                  </a:lnTo>
                  <a:lnTo>
                    <a:pt x="44021" y="60149"/>
                  </a:lnTo>
                  <a:lnTo>
                    <a:pt x="45233" y="58572"/>
                  </a:lnTo>
                  <a:lnTo>
                    <a:pt x="46325" y="56875"/>
                  </a:lnTo>
                  <a:lnTo>
                    <a:pt x="47173" y="55177"/>
                  </a:lnTo>
                  <a:lnTo>
                    <a:pt x="47780" y="53479"/>
                  </a:lnTo>
                  <a:lnTo>
                    <a:pt x="48265" y="51539"/>
                  </a:lnTo>
                  <a:lnTo>
                    <a:pt x="48629" y="49720"/>
                  </a:lnTo>
                  <a:lnTo>
                    <a:pt x="48629" y="47901"/>
                  </a:lnTo>
                  <a:lnTo>
                    <a:pt x="48629" y="46688"/>
                  </a:lnTo>
                  <a:lnTo>
                    <a:pt x="48507" y="45475"/>
                  </a:lnTo>
                  <a:lnTo>
                    <a:pt x="48386" y="44384"/>
                  </a:lnTo>
                  <a:lnTo>
                    <a:pt x="48144" y="43293"/>
                  </a:lnTo>
                  <a:lnTo>
                    <a:pt x="47780" y="42322"/>
                  </a:lnTo>
                  <a:lnTo>
                    <a:pt x="47416" y="41352"/>
                  </a:lnTo>
                  <a:lnTo>
                    <a:pt x="46446" y="39533"/>
                  </a:lnTo>
                  <a:lnTo>
                    <a:pt x="45354" y="37957"/>
                  </a:lnTo>
                  <a:lnTo>
                    <a:pt x="44021"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5" y="12733"/>
                  </a:lnTo>
                  <a:lnTo>
                    <a:pt x="45597" y="10914"/>
                  </a:lnTo>
                  <a:lnTo>
                    <a:pt x="44748" y="9216"/>
                  </a:lnTo>
                  <a:lnTo>
                    <a:pt x="43535" y="7640"/>
                  </a:lnTo>
                  <a:lnTo>
                    <a:pt x="42323" y="6185"/>
                  </a:lnTo>
                  <a:lnTo>
                    <a:pt x="40868" y="4972"/>
                  </a:lnTo>
                  <a:lnTo>
                    <a:pt x="39291" y="3759"/>
                  </a:lnTo>
                  <a:lnTo>
                    <a:pt x="37593" y="2789"/>
                  </a:lnTo>
                  <a:lnTo>
                    <a:pt x="35774" y="1940"/>
                  </a:lnTo>
                  <a:lnTo>
                    <a:pt x="33834" y="1213"/>
                  </a:lnTo>
                  <a:lnTo>
                    <a:pt x="31772" y="728"/>
                  </a:lnTo>
                  <a:lnTo>
                    <a:pt x="29590" y="364"/>
                  </a:lnTo>
                  <a:lnTo>
                    <a:pt x="27407" y="121"/>
                  </a:lnTo>
                  <a:lnTo>
                    <a:pt x="2522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52"/>
            <p:cNvSpPr/>
            <p:nvPr/>
          </p:nvSpPr>
          <p:spPr>
            <a:xfrm>
              <a:off x="4437550"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681"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496" y="40261"/>
                  </a:lnTo>
                  <a:lnTo>
                    <a:pt x="26679" y="41231"/>
                  </a:lnTo>
                  <a:lnTo>
                    <a:pt x="28498" y="42322"/>
                  </a:lnTo>
                  <a:lnTo>
                    <a:pt x="30075" y="43293"/>
                  </a:lnTo>
                  <a:lnTo>
                    <a:pt x="30681" y="43899"/>
                  </a:lnTo>
                  <a:lnTo>
                    <a:pt x="31166" y="44505"/>
                  </a:lnTo>
                  <a:lnTo>
                    <a:pt x="31651" y="45112"/>
                  </a:lnTo>
                  <a:lnTo>
                    <a:pt x="32015" y="45718"/>
                  </a:lnTo>
                  <a:lnTo>
                    <a:pt x="32136" y="46324"/>
                  </a:lnTo>
                  <a:lnTo>
                    <a:pt x="32257" y="47052"/>
                  </a:lnTo>
                  <a:lnTo>
                    <a:pt x="32136"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371" y="46082"/>
                  </a:lnTo>
                  <a:lnTo>
                    <a:pt x="16493" y="44748"/>
                  </a:lnTo>
                  <a:lnTo>
                    <a:pt x="16735" y="43535"/>
                  </a:lnTo>
                  <a:lnTo>
                    <a:pt x="17099" y="42444"/>
                  </a:lnTo>
                  <a:lnTo>
                    <a:pt x="17584" y="41352"/>
                  </a:lnTo>
                  <a:lnTo>
                    <a:pt x="18190" y="40382"/>
                  </a:lnTo>
                  <a:lnTo>
                    <a:pt x="18676" y="39533"/>
                  </a:lnTo>
                  <a:lnTo>
                    <a:pt x="19888" y="38078"/>
                  </a:lnTo>
                  <a:close/>
                  <a:moveTo>
                    <a:pt x="25103" y="0"/>
                  </a:moveTo>
                  <a:lnTo>
                    <a:pt x="22435" y="121"/>
                  </a:lnTo>
                  <a:lnTo>
                    <a:pt x="19767" y="485"/>
                  </a:lnTo>
                  <a:lnTo>
                    <a:pt x="17463" y="970"/>
                  </a:lnTo>
                  <a:lnTo>
                    <a:pt x="15280" y="1577"/>
                  </a:lnTo>
                  <a:lnTo>
                    <a:pt x="13218" y="2425"/>
                  </a:lnTo>
                  <a:lnTo>
                    <a:pt x="11399"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3" y="24617"/>
                  </a:lnTo>
                  <a:lnTo>
                    <a:pt x="4851" y="26194"/>
                  </a:lnTo>
                  <a:lnTo>
                    <a:pt x="5700" y="27649"/>
                  </a:lnTo>
                  <a:lnTo>
                    <a:pt x="6670" y="29104"/>
                  </a:lnTo>
                  <a:lnTo>
                    <a:pt x="7883" y="30317"/>
                  </a:lnTo>
                  <a:lnTo>
                    <a:pt x="9095" y="31530"/>
                  </a:lnTo>
                  <a:lnTo>
                    <a:pt x="8125" y="32257"/>
                  </a:lnTo>
                  <a:lnTo>
                    <a:pt x="6791" y="33470"/>
                  </a:lnTo>
                  <a:lnTo>
                    <a:pt x="5336" y="35046"/>
                  </a:lnTo>
                  <a:lnTo>
                    <a:pt x="3760" y="36865"/>
                  </a:lnTo>
                  <a:lnTo>
                    <a:pt x="3032" y="37957"/>
                  </a:lnTo>
                  <a:lnTo>
                    <a:pt x="2304" y="39170"/>
                  </a:lnTo>
                  <a:lnTo>
                    <a:pt x="1698" y="40382"/>
                  </a:lnTo>
                  <a:lnTo>
                    <a:pt x="1092" y="41595"/>
                  </a:lnTo>
                  <a:lnTo>
                    <a:pt x="607" y="43050"/>
                  </a:lnTo>
                  <a:lnTo>
                    <a:pt x="243"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1" y="62938"/>
                  </a:lnTo>
                  <a:lnTo>
                    <a:pt x="9580"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29" y="65242"/>
                  </a:lnTo>
                  <a:lnTo>
                    <a:pt x="39170" y="64151"/>
                  </a:lnTo>
                  <a:lnTo>
                    <a:pt x="40989" y="62938"/>
                  </a:lnTo>
                  <a:lnTo>
                    <a:pt x="42565" y="61604"/>
                  </a:lnTo>
                  <a:lnTo>
                    <a:pt x="44020" y="60149"/>
                  </a:lnTo>
                  <a:lnTo>
                    <a:pt x="45233" y="58572"/>
                  </a:lnTo>
                  <a:lnTo>
                    <a:pt x="46324" y="56875"/>
                  </a:lnTo>
                  <a:lnTo>
                    <a:pt x="47173" y="55177"/>
                  </a:lnTo>
                  <a:lnTo>
                    <a:pt x="47780" y="53479"/>
                  </a:lnTo>
                  <a:lnTo>
                    <a:pt x="48265" y="51539"/>
                  </a:lnTo>
                  <a:lnTo>
                    <a:pt x="48629" y="49720"/>
                  </a:lnTo>
                  <a:lnTo>
                    <a:pt x="48629" y="47901"/>
                  </a:lnTo>
                  <a:lnTo>
                    <a:pt x="48629" y="46688"/>
                  </a:lnTo>
                  <a:lnTo>
                    <a:pt x="48507" y="45475"/>
                  </a:lnTo>
                  <a:lnTo>
                    <a:pt x="48386" y="44384"/>
                  </a:lnTo>
                  <a:lnTo>
                    <a:pt x="48022" y="43293"/>
                  </a:lnTo>
                  <a:lnTo>
                    <a:pt x="47780" y="42322"/>
                  </a:lnTo>
                  <a:lnTo>
                    <a:pt x="47416" y="41352"/>
                  </a:lnTo>
                  <a:lnTo>
                    <a:pt x="46446" y="39533"/>
                  </a:lnTo>
                  <a:lnTo>
                    <a:pt x="45354" y="37957"/>
                  </a:lnTo>
                  <a:lnTo>
                    <a:pt x="44020"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4" y="12733"/>
                  </a:lnTo>
                  <a:lnTo>
                    <a:pt x="45597" y="10914"/>
                  </a:lnTo>
                  <a:lnTo>
                    <a:pt x="44627" y="9216"/>
                  </a:lnTo>
                  <a:lnTo>
                    <a:pt x="43535" y="7640"/>
                  </a:lnTo>
                  <a:lnTo>
                    <a:pt x="42323" y="6185"/>
                  </a:lnTo>
                  <a:lnTo>
                    <a:pt x="40867" y="4972"/>
                  </a:lnTo>
                  <a:lnTo>
                    <a:pt x="39291" y="3759"/>
                  </a:lnTo>
                  <a:lnTo>
                    <a:pt x="37593" y="2789"/>
                  </a:lnTo>
                  <a:lnTo>
                    <a:pt x="35774" y="1940"/>
                  </a:lnTo>
                  <a:lnTo>
                    <a:pt x="33834" y="1213"/>
                  </a:lnTo>
                  <a:lnTo>
                    <a:pt x="31772" y="728"/>
                  </a:lnTo>
                  <a:lnTo>
                    <a:pt x="29590" y="364"/>
                  </a:lnTo>
                  <a:lnTo>
                    <a:pt x="27407" y="121"/>
                  </a:lnTo>
                  <a:lnTo>
                    <a:pt x="2510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Cover Slide 7: Open Brand" showMasterSp="0">
  <p:cSld name="Cover Slide Option 1_1_1_1_2_1_1_1_1_2">
    <p:bg>
      <p:bgPr>
        <a:noFill/>
      </p:bgPr>
    </p:bg>
    <p:spTree>
      <p:nvGrpSpPr>
        <p:cNvPr id="733" name="Shape 733"/>
        <p:cNvGrpSpPr/>
        <p:nvPr/>
      </p:nvGrpSpPr>
      <p:grpSpPr>
        <a:xfrm>
          <a:off x="0" y="0"/>
          <a:ext cx="0" cy="0"/>
          <a:chOff x="0" y="0"/>
          <a:chExt cx="0" cy="0"/>
        </a:xfrm>
      </p:grpSpPr>
      <p:pic>
        <p:nvPicPr>
          <p:cNvPr id="734" name="Google Shape;734;p53"/>
          <p:cNvPicPr preferRelativeResize="0"/>
          <p:nvPr/>
        </p:nvPicPr>
        <p:blipFill rotWithShape="1">
          <a:blip r:embed="rId2">
            <a:alphaModFix/>
          </a:blip>
          <a:srcRect b="8683" l="3277" r="16006" t="23210"/>
          <a:stretch/>
        </p:blipFill>
        <p:spPr>
          <a:xfrm>
            <a:off x="0" y="0"/>
            <a:ext cx="9144005" cy="5143501"/>
          </a:xfrm>
          <a:prstGeom prst="rect">
            <a:avLst/>
          </a:prstGeom>
          <a:noFill/>
          <a:ln>
            <a:noFill/>
          </a:ln>
        </p:spPr>
      </p:pic>
      <p:grpSp>
        <p:nvGrpSpPr>
          <p:cNvPr id="735" name="Google Shape;735;p53"/>
          <p:cNvGrpSpPr/>
          <p:nvPr/>
        </p:nvGrpSpPr>
        <p:grpSpPr>
          <a:xfrm>
            <a:off x="2346320" y="342891"/>
            <a:ext cx="4451366" cy="4451366"/>
            <a:chOff x="1190625" y="238125"/>
            <a:chExt cx="5238750" cy="5238750"/>
          </a:xfrm>
        </p:grpSpPr>
        <p:sp>
          <p:nvSpPr>
            <p:cNvPr id="736" name="Google Shape;736;p53"/>
            <p:cNvSpPr/>
            <p:nvPr/>
          </p:nvSpPr>
          <p:spPr>
            <a:xfrm>
              <a:off x="1190625" y="238125"/>
              <a:ext cx="5238750" cy="5238750"/>
            </a:xfrm>
            <a:custGeom>
              <a:rect b="b" l="l" r="r" t="t"/>
              <a:pathLst>
                <a:path extrusionOk="0" h="209550" w="209550">
                  <a:moveTo>
                    <a:pt x="104775" y="17553"/>
                  </a:moveTo>
                  <a:lnTo>
                    <a:pt x="107049" y="17644"/>
                  </a:lnTo>
                  <a:lnTo>
                    <a:pt x="109323" y="17735"/>
                  </a:lnTo>
                  <a:lnTo>
                    <a:pt x="111505" y="17826"/>
                  </a:lnTo>
                  <a:lnTo>
                    <a:pt x="113688" y="18008"/>
                  </a:lnTo>
                  <a:lnTo>
                    <a:pt x="115871" y="18281"/>
                  </a:lnTo>
                  <a:lnTo>
                    <a:pt x="118054" y="18554"/>
                  </a:lnTo>
                  <a:lnTo>
                    <a:pt x="120237" y="18918"/>
                  </a:lnTo>
                  <a:lnTo>
                    <a:pt x="122328" y="19372"/>
                  </a:lnTo>
                  <a:lnTo>
                    <a:pt x="126603" y="20282"/>
                  </a:lnTo>
                  <a:lnTo>
                    <a:pt x="130696" y="21464"/>
                  </a:lnTo>
                  <a:lnTo>
                    <a:pt x="134789" y="22829"/>
                  </a:lnTo>
                  <a:lnTo>
                    <a:pt x="138700" y="24466"/>
                  </a:lnTo>
                  <a:lnTo>
                    <a:pt x="142610" y="26194"/>
                  </a:lnTo>
                  <a:lnTo>
                    <a:pt x="146339" y="28104"/>
                  </a:lnTo>
                  <a:lnTo>
                    <a:pt x="149977" y="30196"/>
                  </a:lnTo>
                  <a:lnTo>
                    <a:pt x="153524" y="32469"/>
                  </a:lnTo>
                  <a:lnTo>
                    <a:pt x="156981" y="34925"/>
                  </a:lnTo>
                  <a:lnTo>
                    <a:pt x="160255" y="37472"/>
                  </a:lnTo>
                  <a:lnTo>
                    <a:pt x="163438" y="40200"/>
                  </a:lnTo>
                  <a:lnTo>
                    <a:pt x="166439" y="43111"/>
                  </a:lnTo>
                  <a:lnTo>
                    <a:pt x="169350" y="46112"/>
                  </a:lnTo>
                  <a:lnTo>
                    <a:pt x="172078" y="49295"/>
                  </a:lnTo>
                  <a:lnTo>
                    <a:pt x="174716" y="52660"/>
                  </a:lnTo>
                  <a:lnTo>
                    <a:pt x="177081" y="56026"/>
                  </a:lnTo>
                  <a:lnTo>
                    <a:pt x="179354" y="59573"/>
                  </a:lnTo>
                  <a:lnTo>
                    <a:pt x="181446" y="63211"/>
                  </a:lnTo>
                  <a:lnTo>
                    <a:pt x="183447" y="67031"/>
                  </a:lnTo>
                  <a:lnTo>
                    <a:pt x="185175" y="70850"/>
                  </a:lnTo>
                  <a:lnTo>
                    <a:pt x="186721" y="74852"/>
                  </a:lnTo>
                  <a:lnTo>
                    <a:pt x="188086" y="78854"/>
                  </a:lnTo>
                  <a:lnTo>
                    <a:pt x="189268" y="83038"/>
                  </a:lnTo>
                  <a:lnTo>
                    <a:pt x="190268" y="87222"/>
                  </a:lnTo>
                  <a:lnTo>
                    <a:pt x="190632" y="89404"/>
                  </a:lnTo>
                  <a:lnTo>
                    <a:pt x="190996" y="91496"/>
                  </a:lnTo>
                  <a:lnTo>
                    <a:pt x="191360" y="93679"/>
                  </a:lnTo>
                  <a:lnTo>
                    <a:pt x="191542" y="95862"/>
                  </a:lnTo>
                  <a:lnTo>
                    <a:pt x="191724" y="98136"/>
                  </a:lnTo>
                  <a:lnTo>
                    <a:pt x="191906" y="100318"/>
                  </a:lnTo>
                  <a:lnTo>
                    <a:pt x="191997" y="102592"/>
                  </a:lnTo>
                  <a:lnTo>
                    <a:pt x="191997" y="104775"/>
                  </a:lnTo>
                  <a:lnTo>
                    <a:pt x="191997" y="107049"/>
                  </a:lnTo>
                  <a:lnTo>
                    <a:pt x="191906" y="109323"/>
                  </a:lnTo>
                  <a:lnTo>
                    <a:pt x="191724" y="111505"/>
                  </a:lnTo>
                  <a:lnTo>
                    <a:pt x="191542" y="113688"/>
                  </a:lnTo>
                  <a:lnTo>
                    <a:pt x="191360" y="115871"/>
                  </a:lnTo>
                  <a:lnTo>
                    <a:pt x="190996" y="118054"/>
                  </a:lnTo>
                  <a:lnTo>
                    <a:pt x="190632" y="120237"/>
                  </a:lnTo>
                  <a:lnTo>
                    <a:pt x="190268" y="122419"/>
                  </a:lnTo>
                  <a:lnTo>
                    <a:pt x="189268" y="126603"/>
                  </a:lnTo>
                  <a:lnTo>
                    <a:pt x="188086" y="130787"/>
                  </a:lnTo>
                  <a:lnTo>
                    <a:pt x="186721" y="134789"/>
                  </a:lnTo>
                  <a:lnTo>
                    <a:pt x="185175" y="138791"/>
                  </a:lnTo>
                  <a:lnTo>
                    <a:pt x="183447" y="142610"/>
                  </a:lnTo>
                  <a:lnTo>
                    <a:pt x="181446" y="146339"/>
                  </a:lnTo>
                  <a:lnTo>
                    <a:pt x="179354" y="150068"/>
                  </a:lnTo>
                  <a:lnTo>
                    <a:pt x="177081" y="153615"/>
                  </a:lnTo>
                  <a:lnTo>
                    <a:pt x="174716" y="156981"/>
                  </a:lnTo>
                  <a:lnTo>
                    <a:pt x="172078" y="160255"/>
                  </a:lnTo>
                  <a:lnTo>
                    <a:pt x="169350" y="163438"/>
                  </a:lnTo>
                  <a:lnTo>
                    <a:pt x="166439" y="166439"/>
                  </a:lnTo>
                  <a:lnTo>
                    <a:pt x="163438" y="169350"/>
                  </a:lnTo>
                  <a:lnTo>
                    <a:pt x="160255" y="172078"/>
                  </a:lnTo>
                  <a:lnTo>
                    <a:pt x="156981" y="174716"/>
                  </a:lnTo>
                  <a:lnTo>
                    <a:pt x="153524" y="177172"/>
                  </a:lnTo>
                  <a:lnTo>
                    <a:pt x="149977" y="179445"/>
                  </a:lnTo>
                  <a:lnTo>
                    <a:pt x="146339" y="181537"/>
                  </a:lnTo>
                  <a:lnTo>
                    <a:pt x="142610" y="183447"/>
                  </a:lnTo>
                  <a:lnTo>
                    <a:pt x="138700" y="185175"/>
                  </a:lnTo>
                  <a:lnTo>
                    <a:pt x="134789" y="186721"/>
                  </a:lnTo>
                  <a:lnTo>
                    <a:pt x="130696" y="188086"/>
                  </a:lnTo>
                  <a:lnTo>
                    <a:pt x="126603" y="189268"/>
                  </a:lnTo>
                  <a:lnTo>
                    <a:pt x="122328" y="190268"/>
                  </a:lnTo>
                  <a:lnTo>
                    <a:pt x="120237" y="190632"/>
                  </a:lnTo>
                  <a:lnTo>
                    <a:pt x="118054" y="190996"/>
                  </a:lnTo>
                  <a:lnTo>
                    <a:pt x="115871" y="191360"/>
                  </a:lnTo>
                  <a:lnTo>
                    <a:pt x="113688" y="191542"/>
                  </a:lnTo>
                  <a:lnTo>
                    <a:pt x="111505" y="191815"/>
                  </a:lnTo>
                  <a:lnTo>
                    <a:pt x="109323" y="191906"/>
                  </a:lnTo>
                  <a:lnTo>
                    <a:pt x="107049" y="191997"/>
                  </a:lnTo>
                  <a:lnTo>
                    <a:pt x="102501" y="191997"/>
                  </a:lnTo>
                  <a:lnTo>
                    <a:pt x="100318" y="191906"/>
                  </a:lnTo>
                  <a:lnTo>
                    <a:pt x="98045" y="191815"/>
                  </a:lnTo>
                  <a:lnTo>
                    <a:pt x="95862" y="191542"/>
                  </a:lnTo>
                  <a:lnTo>
                    <a:pt x="93679" y="191360"/>
                  </a:lnTo>
                  <a:lnTo>
                    <a:pt x="91496" y="190996"/>
                  </a:lnTo>
                  <a:lnTo>
                    <a:pt x="89313" y="190632"/>
                  </a:lnTo>
                  <a:lnTo>
                    <a:pt x="87222" y="190268"/>
                  </a:lnTo>
                  <a:lnTo>
                    <a:pt x="83038" y="189268"/>
                  </a:lnTo>
                  <a:lnTo>
                    <a:pt x="78854" y="188086"/>
                  </a:lnTo>
                  <a:lnTo>
                    <a:pt x="74761" y="186721"/>
                  </a:lnTo>
                  <a:lnTo>
                    <a:pt x="70850" y="185175"/>
                  </a:lnTo>
                  <a:lnTo>
                    <a:pt x="66940" y="183447"/>
                  </a:lnTo>
                  <a:lnTo>
                    <a:pt x="63211" y="181537"/>
                  </a:lnTo>
                  <a:lnTo>
                    <a:pt x="59573" y="179445"/>
                  </a:lnTo>
                  <a:lnTo>
                    <a:pt x="56026" y="177172"/>
                  </a:lnTo>
                  <a:lnTo>
                    <a:pt x="52569" y="174716"/>
                  </a:lnTo>
                  <a:lnTo>
                    <a:pt x="49295" y="172078"/>
                  </a:lnTo>
                  <a:lnTo>
                    <a:pt x="46112" y="169350"/>
                  </a:lnTo>
                  <a:lnTo>
                    <a:pt x="43111" y="166439"/>
                  </a:lnTo>
                  <a:lnTo>
                    <a:pt x="40200" y="163438"/>
                  </a:lnTo>
                  <a:lnTo>
                    <a:pt x="37472" y="160255"/>
                  </a:lnTo>
                  <a:lnTo>
                    <a:pt x="34925" y="156981"/>
                  </a:lnTo>
                  <a:lnTo>
                    <a:pt x="32469" y="153615"/>
                  </a:lnTo>
                  <a:lnTo>
                    <a:pt x="30196" y="150068"/>
                  </a:lnTo>
                  <a:lnTo>
                    <a:pt x="28104" y="146339"/>
                  </a:lnTo>
                  <a:lnTo>
                    <a:pt x="26194" y="142610"/>
                  </a:lnTo>
                  <a:lnTo>
                    <a:pt x="24466" y="138791"/>
                  </a:lnTo>
                  <a:lnTo>
                    <a:pt x="22829" y="134789"/>
                  </a:lnTo>
                  <a:lnTo>
                    <a:pt x="21464" y="130787"/>
                  </a:lnTo>
                  <a:lnTo>
                    <a:pt x="20282" y="126603"/>
                  </a:lnTo>
                  <a:lnTo>
                    <a:pt x="19372" y="122419"/>
                  </a:lnTo>
                  <a:lnTo>
                    <a:pt x="18918" y="120237"/>
                  </a:lnTo>
                  <a:lnTo>
                    <a:pt x="18554" y="118054"/>
                  </a:lnTo>
                  <a:lnTo>
                    <a:pt x="18281" y="115871"/>
                  </a:lnTo>
                  <a:lnTo>
                    <a:pt x="18008" y="113688"/>
                  </a:lnTo>
                  <a:lnTo>
                    <a:pt x="17826" y="111505"/>
                  </a:lnTo>
                  <a:lnTo>
                    <a:pt x="17644" y="109323"/>
                  </a:lnTo>
                  <a:lnTo>
                    <a:pt x="17553" y="107049"/>
                  </a:lnTo>
                  <a:lnTo>
                    <a:pt x="17553" y="104775"/>
                  </a:lnTo>
                  <a:lnTo>
                    <a:pt x="17553" y="102592"/>
                  </a:lnTo>
                  <a:lnTo>
                    <a:pt x="17644" y="100318"/>
                  </a:lnTo>
                  <a:lnTo>
                    <a:pt x="17826" y="98136"/>
                  </a:lnTo>
                  <a:lnTo>
                    <a:pt x="18008" y="95862"/>
                  </a:lnTo>
                  <a:lnTo>
                    <a:pt x="18281" y="93679"/>
                  </a:lnTo>
                  <a:lnTo>
                    <a:pt x="18554" y="91496"/>
                  </a:lnTo>
                  <a:lnTo>
                    <a:pt x="18918" y="89404"/>
                  </a:lnTo>
                  <a:lnTo>
                    <a:pt x="19372" y="87222"/>
                  </a:lnTo>
                  <a:lnTo>
                    <a:pt x="20282" y="83038"/>
                  </a:lnTo>
                  <a:lnTo>
                    <a:pt x="21464" y="78854"/>
                  </a:lnTo>
                  <a:lnTo>
                    <a:pt x="22829" y="74852"/>
                  </a:lnTo>
                  <a:lnTo>
                    <a:pt x="24466" y="70850"/>
                  </a:lnTo>
                  <a:lnTo>
                    <a:pt x="26194" y="67031"/>
                  </a:lnTo>
                  <a:lnTo>
                    <a:pt x="28104" y="63211"/>
                  </a:lnTo>
                  <a:lnTo>
                    <a:pt x="30196" y="59573"/>
                  </a:lnTo>
                  <a:lnTo>
                    <a:pt x="32469" y="56026"/>
                  </a:lnTo>
                  <a:lnTo>
                    <a:pt x="34925" y="52660"/>
                  </a:lnTo>
                  <a:lnTo>
                    <a:pt x="37472" y="49295"/>
                  </a:lnTo>
                  <a:lnTo>
                    <a:pt x="40200" y="46112"/>
                  </a:lnTo>
                  <a:lnTo>
                    <a:pt x="43111" y="43111"/>
                  </a:lnTo>
                  <a:lnTo>
                    <a:pt x="46112" y="40200"/>
                  </a:lnTo>
                  <a:lnTo>
                    <a:pt x="49295" y="37472"/>
                  </a:lnTo>
                  <a:lnTo>
                    <a:pt x="52569" y="34925"/>
                  </a:lnTo>
                  <a:lnTo>
                    <a:pt x="56026" y="32469"/>
                  </a:lnTo>
                  <a:lnTo>
                    <a:pt x="59573" y="30196"/>
                  </a:lnTo>
                  <a:lnTo>
                    <a:pt x="63211" y="28104"/>
                  </a:lnTo>
                  <a:lnTo>
                    <a:pt x="66940" y="26194"/>
                  </a:lnTo>
                  <a:lnTo>
                    <a:pt x="70850" y="24466"/>
                  </a:lnTo>
                  <a:lnTo>
                    <a:pt x="74761" y="22829"/>
                  </a:lnTo>
                  <a:lnTo>
                    <a:pt x="78854" y="21464"/>
                  </a:lnTo>
                  <a:lnTo>
                    <a:pt x="83038" y="20282"/>
                  </a:lnTo>
                  <a:lnTo>
                    <a:pt x="87222" y="19372"/>
                  </a:lnTo>
                  <a:lnTo>
                    <a:pt x="89313" y="18918"/>
                  </a:lnTo>
                  <a:lnTo>
                    <a:pt x="91496" y="18554"/>
                  </a:lnTo>
                  <a:lnTo>
                    <a:pt x="93679" y="18281"/>
                  </a:lnTo>
                  <a:lnTo>
                    <a:pt x="95862" y="18008"/>
                  </a:lnTo>
                  <a:lnTo>
                    <a:pt x="98045" y="17826"/>
                  </a:lnTo>
                  <a:lnTo>
                    <a:pt x="100318" y="17735"/>
                  </a:lnTo>
                  <a:lnTo>
                    <a:pt x="102501" y="17644"/>
                  </a:lnTo>
                  <a:lnTo>
                    <a:pt x="104775" y="17553"/>
                  </a:lnTo>
                  <a:close/>
                  <a:moveTo>
                    <a:pt x="104775" y="0"/>
                  </a:moveTo>
                  <a:lnTo>
                    <a:pt x="102046" y="91"/>
                  </a:lnTo>
                  <a:lnTo>
                    <a:pt x="99409" y="182"/>
                  </a:lnTo>
                  <a:lnTo>
                    <a:pt x="96771" y="364"/>
                  </a:lnTo>
                  <a:lnTo>
                    <a:pt x="94043" y="546"/>
                  </a:lnTo>
                  <a:lnTo>
                    <a:pt x="91405" y="910"/>
                  </a:lnTo>
                  <a:lnTo>
                    <a:pt x="88859" y="1273"/>
                  </a:lnTo>
                  <a:lnTo>
                    <a:pt x="86221" y="1637"/>
                  </a:lnTo>
                  <a:lnTo>
                    <a:pt x="83674" y="2183"/>
                  </a:lnTo>
                  <a:lnTo>
                    <a:pt x="81128" y="2729"/>
                  </a:lnTo>
                  <a:lnTo>
                    <a:pt x="78581" y="3365"/>
                  </a:lnTo>
                  <a:lnTo>
                    <a:pt x="76126" y="4002"/>
                  </a:lnTo>
                  <a:lnTo>
                    <a:pt x="73670" y="4729"/>
                  </a:lnTo>
                  <a:lnTo>
                    <a:pt x="71214" y="5548"/>
                  </a:lnTo>
                  <a:lnTo>
                    <a:pt x="68759" y="6367"/>
                  </a:lnTo>
                  <a:lnTo>
                    <a:pt x="66394" y="7276"/>
                  </a:lnTo>
                  <a:lnTo>
                    <a:pt x="64029" y="8276"/>
                  </a:lnTo>
                  <a:lnTo>
                    <a:pt x="61664" y="9277"/>
                  </a:lnTo>
                  <a:lnTo>
                    <a:pt x="59391" y="10368"/>
                  </a:lnTo>
                  <a:lnTo>
                    <a:pt x="57117" y="11460"/>
                  </a:lnTo>
                  <a:lnTo>
                    <a:pt x="54843" y="12642"/>
                  </a:lnTo>
                  <a:lnTo>
                    <a:pt x="52660" y="13915"/>
                  </a:lnTo>
                  <a:lnTo>
                    <a:pt x="50478" y="15189"/>
                  </a:lnTo>
                  <a:lnTo>
                    <a:pt x="48295" y="16553"/>
                  </a:lnTo>
                  <a:lnTo>
                    <a:pt x="46203" y="17917"/>
                  </a:lnTo>
                  <a:lnTo>
                    <a:pt x="44111" y="19372"/>
                  </a:lnTo>
                  <a:lnTo>
                    <a:pt x="42110" y="20828"/>
                  </a:lnTo>
                  <a:lnTo>
                    <a:pt x="40109" y="22374"/>
                  </a:lnTo>
                  <a:lnTo>
                    <a:pt x="38108" y="23920"/>
                  </a:lnTo>
                  <a:lnTo>
                    <a:pt x="36198" y="25557"/>
                  </a:lnTo>
                  <a:lnTo>
                    <a:pt x="34379" y="27285"/>
                  </a:lnTo>
                  <a:lnTo>
                    <a:pt x="32469" y="28922"/>
                  </a:lnTo>
                  <a:lnTo>
                    <a:pt x="30741" y="30741"/>
                  </a:lnTo>
                  <a:lnTo>
                    <a:pt x="28922" y="32560"/>
                  </a:lnTo>
                  <a:lnTo>
                    <a:pt x="27194" y="34379"/>
                  </a:lnTo>
                  <a:lnTo>
                    <a:pt x="25557" y="36198"/>
                  </a:lnTo>
                  <a:lnTo>
                    <a:pt x="23920" y="38199"/>
                  </a:lnTo>
                  <a:lnTo>
                    <a:pt x="22374" y="40109"/>
                  </a:lnTo>
                  <a:lnTo>
                    <a:pt x="20828" y="42110"/>
                  </a:lnTo>
                  <a:lnTo>
                    <a:pt x="19372" y="44111"/>
                  </a:lnTo>
                  <a:lnTo>
                    <a:pt x="17917" y="46203"/>
                  </a:lnTo>
                  <a:lnTo>
                    <a:pt x="16553" y="48295"/>
                  </a:lnTo>
                  <a:lnTo>
                    <a:pt x="15189" y="50478"/>
                  </a:lnTo>
                  <a:lnTo>
                    <a:pt x="13915" y="52660"/>
                  </a:lnTo>
                  <a:lnTo>
                    <a:pt x="12642" y="54843"/>
                  </a:lnTo>
                  <a:lnTo>
                    <a:pt x="11460" y="57117"/>
                  </a:lnTo>
                  <a:lnTo>
                    <a:pt x="10368" y="59391"/>
                  </a:lnTo>
                  <a:lnTo>
                    <a:pt x="9277" y="61664"/>
                  </a:lnTo>
                  <a:lnTo>
                    <a:pt x="8276" y="64029"/>
                  </a:lnTo>
                  <a:lnTo>
                    <a:pt x="7276" y="66394"/>
                  </a:lnTo>
                  <a:lnTo>
                    <a:pt x="6367" y="68759"/>
                  </a:lnTo>
                  <a:lnTo>
                    <a:pt x="5548" y="71214"/>
                  </a:lnTo>
                  <a:lnTo>
                    <a:pt x="4729" y="73670"/>
                  </a:lnTo>
                  <a:lnTo>
                    <a:pt x="4002" y="76126"/>
                  </a:lnTo>
                  <a:lnTo>
                    <a:pt x="3274" y="78581"/>
                  </a:lnTo>
                  <a:lnTo>
                    <a:pt x="2729" y="81128"/>
                  </a:lnTo>
                  <a:lnTo>
                    <a:pt x="2183" y="83674"/>
                  </a:lnTo>
                  <a:lnTo>
                    <a:pt x="1637" y="86221"/>
                  </a:lnTo>
                  <a:lnTo>
                    <a:pt x="1182" y="88859"/>
                  </a:lnTo>
                  <a:lnTo>
                    <a:pt x="819" y="91496"/>
                  </a:lnTo>
                  <a:lnTo>
                    <a:pt x="546" y="94134"/>
                  </a:lnTo>
                  <a:lnTo>
                    <a:pt x="364" y="96771"/>
                  </a:lnTo>
                  <a:lnTo>
                    <a:pt x="182" y="99409"/>
                  </a:lnTo>
                  <a:lnTo>
                    <a:pt x="91" y="102137"/>
                  </a:lnTo>
                  <a:lnTo>
                    <a:pt x="0" y="104775"/>
                  </a:lnTo>
                  <a:lnTo>
                    <a:pt x="91" y="107504"/>
                  </a:lnTo>
                  <a:lnTo>
                    <a:pt x="182" y="110232"/>
                  </a:lnTo>
                  <a:lnTo>
                    <a:pt x="364" y="112870"/>
                  </a:lnTo>
                  <a:lnTo>
                    <a:pt x="546" y="115507"/>
                  </a:lnTo>
                  <a:lnTo>
                    <a:pt x="819" y="118145"/>
                  </a:lnTo>
                  <a:lnTo>
                    <a:pt x="1182" y="120782"/>
                  </a:lnTo>
                  <a:lnTo>
                    <a:pt x="1637" y="123329"/>
                  </a:lnTo>
                  <a:lnTo>
                    <a:pt x="2183" y="125966"/>
                  </a:lnTo>
                  <a:lnTo>
                    <a:pt x="2729" y="128422"/>
                  </a:lnTo>
                  <a:lnTo>
                    <a:pt x="3274" y="130969"/>
                  </a:lnTo>
                  <a:lnTo>
                    <a:pt x="4002" y="133515"/>
                  </a:lnTo>
                  <a:lnTo>
                    <a:pt x="4729" y="135971"/>
                  </a:lnTo>
                  <a:lnTo>
                    <a:pt x="5548" y="138427"/>
                  </a:lnTo>
                  <a:lnTo>
                    <a:pt x="6367" y="140791"/>
                  </a:lnTo>
                  <a:lnTo>
                    <a:pt x="7276" y="143247"/>
                  </a:lnTo>
                  <a:lnTo>
                    <a:pt x="8276" y="145612"/>
                  </a:lnTo>
                  <a:lnTo>
                    <a:pt x="9277" y="147886"/>
                  </a:lnTo>
                  <a:lnTo>
                    <a:pt x="10368" y="150250"/>
                  </a:lnTo>
                  <a:lnTo>
                    <a:pt x="11460" y="152524"/>
                  </a:lnTo>
                  <a:lnTo>
                    <a:pt x="12642" y="154707"/>
                  </a:lnTo>
                  <a:lnTo>
                    <a:pt x="13915" y="156981"/>
                  </a:lnTo>
                  <a:lnTo>
                    <a:pt x="15189" y="159163"/>
                  </a:lnTo>
                  <a:lnTo>
                    <a:pt x="16553" y="161255"/>
                  </a:lnTo>
                  <a:lnTo>
                    <a:pt x="17917" y="163347"/>
                  </a:lnTo>
                  <a:lnTo>
                    <a:pt x="19372" y="165439"/>
                  </a:lnTo>
                  <a:lnTo>
                    <a:pt x="20828" y="167531"/>
                  </a:lnTo>
                  <a:lnTo>
                    <a:pt x="22374" y="169532"/>
                  </a:lnTo>
                  <a:lnTo>
                    <a:pt x="23920" y="171442"/>
                  </a:lnTo>
                  <a:lnTo>
                    <a:pt x="25557" y="173352"/>
                  </a:lnTo>
                  <a:lnTo>
                    <a:pt x="27194" y="175262"/>
                  </a:lnTo>
                  <a:lnTo>
                    <a:pt x="28922" y="177081"/>
                  </a:lnTo>
                  <a:lnTo>
                    <a:pt x="30741" y="178900"/>
                  </a:lnTo>
                  <a:lnTo>
                    <a:pt x="32469" y="180628"/>
                  </a:lnTo>
                  <a:lnTo>
                    <a:pt x="34379" y="182356"/>
                  </a:lnTo>
                  <a:lnTo>
                    <a:pt x="36198" y="183993"/>
                  </a:lnTo>
                  <a:lnTo>
                    <a:pt x="38108" y="185630"/>
                  </a:lnTo>
                  <a:lnTo>
                    <a:pt x="40109" y="187267"/>
                  </a:lnTo>
                  <a:lnTo>
                    <a:pt x="42110" y="188722"/>
                  </a:lnTo>
                  <a:lnTo>
                    <a:pt x="44111" y="190268"/>
                  </a:lnTo>
                  <a:lnTo>
                    <a:pt x="46203" y="191724"/>
                  </a:lnTo>
                  <a:lnTo>
                    <a:pt x="48295" y="193088"/>
                  </a:lnTo>
                  <a:lnTo>
                    <a:pt x="50478" y="194452"/>
                  </a:lnTo>
                  <a:lnTo>
                    <a:pt x="52660" y="195726"/>
                  </a:lnTo>
                  <a:lnTo>
                    <a:pt x="54843" y="196908"/>
                  </a:lnTo>
                  <a:lnTo>
                    <a:pt x="57117" y="198090"/>
                  </a:lnTo>
                  <a:lnTo>
                    <a:pt x="59391" y="199273"/>
                  </a:lnTo>
                  <a:lnTo>
                    <a:pt x="61664" y="200364"/>
                  </a:lnTo>
                  <a:lnTo>
                    <a:pt x="64029" y="201364"/>
                  </a:lnTo>
                  <a:lnTo>
                    <a:pt x="66394" y="202274"/>
                  </a:lnTo>
                  <a:lnTo>
                    <a:pt x="68759" y="203183"/>
                  </a:lnTo>
                  <a:lnTo>
                    <a:pt x="71214" y="204093"/>
                  </a:lnTo>
                  <a:lnTo>
                    <a:pt x="73670" y="204912"/>
                  </a:lnTo>
                  <a:lnTo>
                    <a:pt x="76126" y="205639"/>
                  </a:lnTo>
                  <a:lnTo>
                    <a:pt x="78581" y="206276"/>
                  </a:lnTo>
                  <a:lnTo>
                    <a:pt x="81128" y="206912"/>
                  </a:lnTo>
                  <a:lnTo>
                    <a:pt x="83674" y="207458"/>
                  </a:lnTo>
                  <a:lnTo>
                    <a:pt x="86221" y="207913"/>
                  </a:lnTo>
                  <a:lnTo>
                    <a:pt x="88859" y="208368"/>
                  </a:lnTo>
                  <a:lnTo>
                    <a:pt x="91405" y="208731"/>
                  </a:lnTo>
                  <a:lnTo>
                    <a:pt x="94043" y="209004"/>
                  </a:lnTo>
                  <a:lnTo>
                    <a:pt x="96771" y="209277"/>
                  </a:lnTo>
                  <a:lnTo>
                    <a:pt x="99409" y="209459"/>
                  </a:lnTo>
                  <a:lnTo>
                    <a:pt x="102046" y="209550"/>
                  </a:lnTo>
                  <a:lnTo>
                    <a:pt x="107504" y="209550"/>
                  </a:lnTo>
                  <a:lnTo>
                    <a:pt x="110141" y="209459"/>
                  </a:lnTo>
                  <a:lnTo>
                    <a:pt x="112870" y="209277"/>
                  </a:lnTo>
                  <a:lnTo>
                    <a:pt x="115507" y="209004"/>
                  </a:lnTo>
                  <a:lnTo>
                    <a:pt x="118145" y="208731"/>
                  </a:lnTo>
                  <a:lnTo>
                    <a:pt x="120782" y="208368"/>
                  </a:lnTo>
                  <a:lnTo>
                    <a:pt x="123329" y="207913"/>
                  </a:lnTo>
                  <a:lnTo>
                    <a:pt x="125876" y="207458"/>
                  </a:lnTo>
                  <a:lnTo>
                    <a:pt x="128422" y="206912"/>
                  </a:lnTo>
                  <a:lnTo>
                    <a:pt x="130969" y="206276"/>
                  </a:lnTo>
                  <a:lnTo>
                    <a:pt x="133515" y="205639"/>
                  </a:lnTo>
                  <a:lnTo>
                    <a:pt x="135971" y="204912"/>
                  </a:lnTo>
                  <a:lnTo>
                    <a:pt x="138427" y="204093"/>
                  </a:lnTo>
                  <a:lnTo>
                    <a:pt x="140791" y="203183"/>
                  </a:lnTo>
                  <a:lnTo>
                    <a:pt x="143247" y="202274"/>
                  </a:lnTo>
                  <a:lnTo>
                    <a:pt x="145612" y="201364"/>
                  </a:lnTo>
                  <a:lnTo>
                    <a:pt x="147886" y="200364"/>
                  </a:lnTo>
                  <a:lnTo>
                    <a:pt x="150250" y="199273"/>
                  </a:lnTo>
                  <a:lnTo>
                    <a:pt x="152524" y="198090"/>
                  </a:lnTo>
                  <a:lnTo>
                    <a:pt x="154707" y="196908"/>
                  </a:lnTo>
                  <a:lnTo>
                    <a:pt x="156981" y="195726"/>
                  </a:lnTo>
                  <a:lnTo>
                    <a:pt x="159163" y="194452"/>
                  </a:lnTo>
                  <a:lnTo>
                    <a:pt x="161255" y="193088"/>
                  </a:lnTo>
                  <a:lnTo>
                    <a:pt x="163347" y="191724"/>
                  </a:lnTo>
                  <a:lnTo>
                    <a:pt x="165439" y="190268"/>
                  </a:lnTo>
                  <a:lnTo>
                    <a:pt x="167440" y="188722"/>
                  </a:lnTo>
                  <a:lnTo>
                    <a:pt x="169441" y="187267"/>
                  </a:lnTo>
                  <a:lnTo>
                    <a:pt x="171442" y="185630"/>
                  </a:lnTo>
                  <a:lnTo>
                    <a:pt x="173352" y="183993"/>
                  </a:lnTo>
                  <a:lnTo>
                    <a:pt x="175262" y="182356"/>
                  </a:lnTo>
                  <a:lnTo>
                    <a:pt x="177081" y="180628"/>
                  </a:lnTo>
                  <a:lnTo>
                    <a:pt x="178900" y="178900"/>
                  </a:lnTo>
                  <a:lnTo>
                    <a:pt x="180628" y="177081"/>
                  </a:lnTo>
                  <a:lnTo>
                    <a:pt x="182356" y="175262"/>
                  </a:lnTo>
                  <a:lnTo>
                    <a:pt x="183993" y="173352"/>
                  </a:lnTo>
                  <a:lnTo>
                    <a:pt x="185630" y="171442"/>
                  </a:lnTo>
                  <a:lnTo>
                    <a:pt x="187176" y="169532"/>
                  </a:lnTo>
                  <a:lnTo>
                    <a:pt x="188722" y="167531"/>
                  </a:lnTo>
                  <a:lnTo>
                    <a:pt x="190268" y="165439"/>
                  </a:lnTo>
                  <a:lnTo>
                    <a:pt x="191633" y="163347"/>
                  </a:lnTo>
                  <a:lnTo>
                    <a:pt x="193088" y="161255"/>
                  </a:lnTo>
                  <a:lnTo>
                    <a:pt x="194361" y="159163"/>
                  </a:lnTo>
                  <a:lnTo>
                    <a:pt x="195726" y="156981"/>
                  </a:lnTo>
                  <a:lnTo>
                    <a:pt x="196908" y="154707"/>
                  </a:lnTo>
                  <a:lnTo>
                    <a:pt x="198090" y="152524"/>
                  </a:lnTo>
                  <a:lnTo>
                    <a:pt x="199273" y="150250"/>
                  </a:lnTo>
                  <a:lnTo>
                    <a:pt x="200273" y="147886"/>
                  </a:lnTo>
                  <a:lnTo>
                    <a:pt x="201364" y="145612"/>
                  </a:lnTo>
                  <a:lnTo>
                    <a:pt x="202274" y="143247"/>
                  </a:lnTo>
                  <a:lnTo>
                    <a:pt x="203183" y="140791"/>
                  </a:lnTo>
                  <a:lnTo>
                    <a:pt x="204093" y="138427"/>
                  </a:lnTo>
                  <a:lnTo>
                    <a:pt x="204821" y="135971"/>
                  </a:lnTo>
                  <a:lnTo>
                    <a:pt x="205548" y="133515"/>
                  </a:lnTo>
                  <a:lnTo>
                    <a:pt x="206276" y="130969"/>
                  </a:lnTo>
                  <a:lnTo>
                    <a:pt x="206912" y="128422"/>
                  </a:lnTo>
                  <a:lnTo>
                    <a:pt x="207458" y="125966"/>
                  </a:lnTo>
                  <a:lnTo>
                    <a:pt x="207913" y="123329"/>
                  </a:lnTo>
                  <a:lnTo>
                    <a:pt x="208368" y="120782"/>
                  </a:lnTo>
                  <a:lnTo>
                    <a:pt x="208731" y="118145"/>
                  </a:lnTo>
                  <a:lnTo>
                    <a:pt x="209004" y="115507"/>
                  </a:lnTo>
                  <a:lnTo>
                    <a:pt x="209277" y="112870"/>
                  </a:lnTo>
                  <a:lnTo>
                    <a:pt x="209459" y="110232"/>
                  </a:lnTo>
                  <a:lnTo>
                    <a:pt x="209550" y="107504"/>
                  </a:lnTo>
                  <a:lnTo>
                    <a:pt x="209550" y="104775"/>
                  </a:lnTo>
                  <a:lnTo>
                    <a:pt x="209550" y="102137"/>
                  </a:lnTo>
                  <a:lnTo>
                    <a:pt x="209459" y="99409"/>
                  </a:lnTo>
                  <a:lnTo>
                    <a:pt x="209277" y="96771"/>
                  </a:lnTo>
                  <a:lnTo>
                    <a:pt x="209004" y="94134"/>
                  </a:lnTo>
                  <a:lnTo>
                    <a:pt x="208731" y="91496"/>
                  </a:lnTo>
                  <a:lnTo>
                    <a:pt x="208368" y="88859"/>
                  </a:lnTo>
                  <a:lnTo>
                    <a:pt x="207913" y="86221"/>
                  </a:lnTo>
                  <a:lnTo>
                    <a:pt x="207458" y="83674"/>
                  </a:lnTo>
                  <a:lnTo>
                    <a:pt x="206912" y="81128"/>
                  </a:lnTo>
                  <a:lnTo>
                    <a:pt x="206276" y="78581"/>
                  </a:lnTo>
                  <a:lnTo>
                    <a:pt x="205548" y="76126"/>
                  </a:lnTo>
                  <a:lnTo>
                    <a:pt x="204821" y="73670"/>
                  </a:lnTo>
                  <a:lnTo>
                    <a:pt x="204093" y="71214"/>
                  </a:lnTo>
                  <a:lnTo>
                    <a:pt x="203183" y="68759"/>
                  </a:lnTo>
                  <a:lnTo>
                    <a:pt x="202274" y="66394"/>
                  </a:lnTo>
                  <a:lnTo>
                    <a:pt x="201364" y="64029"/>
                  </a:lnTo>
                  <a:lnTo>
                    <a:pt x="200273" y="61664"/>
                  </a:lnTo>
                  <a:lnTo>
                    <a:pt x="199273" y="59391"/>
                  </a:lnTo>
                  <a:lnTo>
                    <a:pt x="198090" y="57117"/>
                  </a:lnTo>
                  <a:lnTo>
                    <a:pt x="196908" y="54843"/>
                  </a:lnTo>
                  <a:lnTo>
                    <a:pt x="195726" y="52660"/>
                  </a:lnTo>
                  <a:lnTo>
                    <a:pt x="194361" y="50478"/>
                  </a:lnTo>
                  <a:lnTo>
                    <a:pt x="193088" y="48295"/>
                  </a:lnTo>
                  <a:lnTo>
                    <a:pt x="191633" y="46203"/>
                  </a:lnTo>
                  <a:lnTo>
                    <a:pt x="190268" y="44111"/>
                  </a:lnTo>
                  <a:lnTo>
                    <a:pt x="188722" y="42110"/>
                  </a:lnTo>
                  <a:lnTo>
                    <a:pt x="187176" y="40109"/>
                  </a:lnTo>
                  <a:lnTo>
                    <a:pt x="185630" y="38199"/>
                  </a:lnTo>
                  <a:lnTo>
                    <a:pt x="183993" y="36198"/>
                  </a:lnTo>
                  <a:lnTo>
                    <a:pt x="182356" y="34379"/>
                  </a:lnTo>
                  <a:lnTo>
                    <a:pt x="180628" y="32560"/>
                  </a:lnTo>
                  <a:lnTo>
                    <a:pt x="178900" y="30741"/>
                  </a:lnTo>
                  <a:lnTo>
                    <a:pt x="177081" y="28922"/>
                  </a:lnTo>
                  <a:lnTo>
                    <a:pt x="175262" y="27285"/>
                  </a:lnTo>
                  <a:lnTo>
                    <a:pt x="173352" y="25557"/>
                  </a:lnTo>
                  <a:lnTo>
                    <a:pt x="171442" y="23920"/>
                  </a:lnTo>
                  <a:lnTo>
                    <a:pt x="169441" y="22374"/>
                  </a:lnTo>
                  <a:lnTo>
                    <a:pt x="167440" y="20828"/>
                  </a:lnTo>
                  <a:lnTo>
                    <a:pt x="165439" y="19372"/>
                  </a:lnTo>
                  <a:lnTo>
                    <a:pt x="163347" y="17917"/>
                  </a:lnTo>
                  <a:lnTo>
                    <a:pt x="161255" y="16553"/>
                  </a:lnTo>
                  <a:lnTo>
                    <a:pt x="159163" y="15189"/>
                  </a:lnTo>
                  <a:lnTo>
                    <a:pt x="156981" y="13915"/>
                  </a:lnTo>
                  <a:lnTo>
                    <a:pt x="154707" y="12642"/>
                  </a:lnTo>
                  <a:lnTo>
                    <a:pt x="152524" y="11460"/>
                  </a:lnTo>
                  <a:lnTo>
                    <a:pt x="150250" y="10368"/>
                  </a:lnTo>
                  <a:lnTo>
                    <a:pt x="147886" y="9277"/>
                  </a:lnTo>
                  <a:lnTo>
                    <a:pt x="145612" y="8276"/>
                  </a:lnTo>
                  <a:lnTo>
                    <a:pt x="143247" y="7276"/>
                  </a:lnTo>
                  <a:lnTo>
                    <a:pt x="140791" y="6367"/>
                  </a:lnTo>
                  <a:lnTo>
                    <a:pt x="138427" y="5548"/>
                  </a:lnTo>
                  <a:lnTo>
                    <a:pt x="135971" y="4729"/>
                  </a:lnTo>
                  <a:lnTo>
                    <a:pt x="133515" y="4002"/>
                  </a:lnTo>
                  <a:lnTo>
                    <a:pt x="130969" y="3365"/>
                  </a:lnTo>
                  <a:lnTo>
                    <a:pt x="128422" y="2729"/>
                  </a:lnTo>
                  <a:lnTo>
                    <a:pt x="125876" y="2183"/>
                  </a:lnTo>
                  <a:lnTo>
                    <a:pt x="123329" y="1637"/>
                  </a:lnTo>
                  <a:lnTo>
                    <a:pt x="120782" y="1273"/>
                  </a:lnTo>
                  <a:lnTo>
                    <a:pt x="118145" y="910"/>
                  </a:lnTo>
                  <a:lnTo>
                    <a:pt x="115507" y="546"/>
                  </a:lnTo>
                  <a:lnTo>
                    <a:pt x="112870" y="364"/>
                  </a:lnTo>
                  <a:lnTo>
                    <a:pt x="110141" y="182"/>
                  </a:lnTo>
                  <a:lnTo>
                    <a:pt x="107504" y="91"/>
                  </a:lnTo>
                  <a:lnTo>
                    <a:pt x="104775" y="0"/>
                  </a:lnTo>
                  <a:close/>
                </a:path>
              </a:pathLst>
            </a:custGeom>
            <a:solidFill>
              <a:srgbClr val="CB2233">
                <a:alpha val="65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53"/>
            <p:cNvSpPr/>
            <p:nvPr/>
          </p:nvSpPr>
          <p:spPr>
            <a:xfrm>
              <a:off x="1629450" y="676950"/>
              <a:ext cx="4361100" cy="4361100"/>
            </a:xfrm>
            <a:custGeom>
              <a:rect b="b" l="l" r="r" t="t"/>
              <a:pathLst>
                <a:path extrusionOk="0" fill="none" h="174444" w="174444">
                  <a:moveTo>
                    <a:pt x="87222" y="0"/>
                  </a:moveTo>
                  <a:lnTo>
                    <a:pt x="87222" y="0"/>
                  </a:lnTo>
                  <a:lnTo>
                    <a:pt x="84948" y="91"/>
                  </a:lnTo>
                  <a:lnTo>
                    <a:pt x="82765" y="182"/>
                  </a:lnTo>
                  <a:lnTo>
                    <a:pt x="80492" y="273"/>
                  </a:lnTo>
                  <a:lnTo>
                    <a:pt x="78309" y="455"/>
                  </a:lnTo>
                  <a:lnTo>
                    <a:pt x="76126" y="728"/>
                  </a:lnTo>
                  <a:lnTo>
                    <a:pt x="73943" y="1001"/>
                  </a:lnTo>
                  <a:lnTo>
                    <a:pt x="71760" y="1365"/>
                  </a:lnTo>
                  <a:lnTo>
                    <a:pt x="69669" y="1819"/>
                  </a:lnTo>
                  <a:lnTo>
                    <a:pt x="65485" y="2729"/>
                  </a:lnTo>
                  <a:lnTo>
                    <a:pt x="61301" y="3911"/>
                  </a:lnTo>
                  <a:lnTo>
                    <a:pt x="57208" y="5276"/>
                  </a:lnTo>
                  <a:lnTo>
                    <a:pt x="53297" y="6913"/>
                  </a:lnTo>
                  <a:lnTo>
                    <a:pt x="49387" y="8641"/>
                  </a:lnTo>
                  <a:lnTo>
                    <a:pt x="45658" y="10551"/>
                  </a:lnTo>
                  <a:lnTo>
                    <a:pt x="42020" y="12643"/>
                  </a:lnTo>
                  <a:lnTo>
                    <a:pt x="38473" y="14916"/>
                  </a:lnTo>
                  <a:lnTo>
                    <a:pt x="35016" y="17372"/>
                  </a:lnTo>
                  <a:lnTo>
                    <a:pt x="31742" y="19919"/>
                  </a:lnTo>
                  <a:lnTo>
                    <a:pt x="28559" y="22647"/>
                  </a:lnTo>
                  <a:lnTo>
                    <a:pt x="25558" y="25558"/>
                  </a:lnTo>
                  <a:lnTo>
                    <a:pt x="22647" y="28559"/>
                  </a:lnTo>
                  <a:lnTo>
                    <a:pt x="19919" y="31742"/>
                  </a:lnTo>
                  <a:lnTo>
                    <a:pt x="17372" y="35107"/>
                  </a:lnTo>
                  <a:lnTo>
                    <a:pt x="14916" y="38473"/>
                  </a:lnTo>
                  <a:lnTo>
                    <a:pt x="12643" y="42020"/>
                  </a:lnTo>
                  <a:lnTo>
                    <a:pt x="10551" y="45658"/>
                  </a:lnTo>
                  <a:lnTo>
                    <a:pt x="8641" y="49478"/>
                  </a:lnTo>
                  <a:lnTo>
                    <a:pt x="6913" y="53297"/>
                  </a:lnTo>
                  <a:lnTo>
                    <a:pt x="5276" y="57299"/>
                  </a:lnTo>
                  <a:lnTo>
                    <a:pt x="3911" y="61301"/>
                  </a:lnTo>
                  <a:lnTo>
                    <a:pt x="2729" y="65485"/>
                  </a:lnTo>
                  <a:lnTo>
                    <a:pt x="1819" y="69669"/>
                  </a:lnTo>
                  <a:lnTo>
                    <a:pt x="1365" y="71851"/>
                  </a:lnTo>
                  <a:lnTo>
                    <a:pt x="1001" y="73943"/>
                  </a:lnTo>
                  <a:lnTo>
                    <a:pt x="728" y="76126"/>
                  </a:lnTo>
                  <a:lnTo>
                    <a:pt x="455" y="78309"/>
                  </a:lnTo>
                  <a:lnTo>
                    <a:pt x="273" y="80583"/>
                  </a:lnTo>
                  <a:lnTo>
                    <a:pt x="91" y="82765"/>
                  </a:lnTo>
                  <a:lnTo>
                    <a:pt x="0" y="85039"/>
                  </a:lnTo>
                  <a:lnTo>
                    <a:pt x="0" y="87222"/>
                  </a:lnTo>
                  <a:lnTo>
                    <a:pt x="0" y="87222"/>
                  </a:lnTo>
                  <a:lnTo>
                    <a:pt x="0" y="89496"/>
                  </a:lnTo>
                  <a:lnTo>
                    <a:pt x="91" y="91770"/>
                  </a:lnTo>
                  <a:lnTo>
                    <a:pt x="273" y="93952"/>
                  </a:lnTo>
                  <a:lnTo>
                    <a:pt x="455" y="96135"/>
                  </a:lnTo>
                  <a:lnTo>
                    <a:pt x="728" y="98318"/>
                  </a:lnTo>
                  <a:lnTo>
                    <a:pt x="1001" y="100501"/>
                  </a:lnTo>
                  <a:lnTo>
                    <a:pt x="1365" y="102684"/>
                  </a:lnTo>
                  <a:lnTo>
                    <a:pt x="1819" y="104866"/>
                  </a:lnTo>
                  <a:lnTo>
                    <a:pt x="2729" y="109050"/>
                  </a:lnTo>
                  <a:lnTo>
                    <a:pt x="3911" y="113234"/>
                  </a:lnTo>
                  <a:lnTo>
                    <a:pt x="5276" y="117236"/>
                  </a:lnTo>
                  <a:lnTo>
                    <a:pt x="6913" y="121238"/>
                  </a:lnTo>
                  <a:lnTo>
                    <a:pt x="8641" y="125057"/>
                  </a:lnTo>
                  <a:lnTo>
                    <a:pt x="10551" y="128786"/>
                  </a:lnTo>
                  <a:lnTo>
                    <a:pt x="12643" y="132515"/>
                  </a:lnTo>
                  <a:lnTo>
                    <a:pt x="14916" y="136062"/>
                  </a:lnTo>
                  <a:lnTo>
                    <a:pt x="17372" y="139428"/>
                  </a:lnTo>
                  <a:lnTo>
                    <a:pt x="19919" y="142702"/>
                  </a:lnTo>
                  <a:lnTo>
                    <a:pt x="22647" y="145885"/>
                  </a:lnTo>
                  <a:lnTo>
                    <a:pt x="25558" y="148886"/>
                  </a:lnTo>
                  <a:lnTo>
                    <a:pt x="28559" y="151797"/>
                  </a:lnTo>
                  <a:lnTo>
                    <a:pt x="31742" y="154525"/>
                  </a:lnTo>
                  <a:lnTo>
                    <a:pt x="35016" y="157163"/>
                  </a:lnTo>
                  <a:lnTo>
                    <a:pt x="38473" y="159619"/>
                  </a:lnTo>
                  <a:lnTo>
                    <a:pt x="42020" y="161892"/>
                  </a:lnTo>
                  <a:lnTo>
                    <a:pt x="45658" y="163984"/>
                  </a:lnTo>
                  <a:lnTo>
                    <a:pt x="49387" y="165894"/>
                  </a:lnTo>
                  <a:lnTo>
                    <a:pt x="53297" y="167622"/>
                  </a:lnTo>
                  <a:lnTo>
                    <a:pt x="57208" y="169168"/>
                  </a:lnTo>
                  <a:lnTo>
                    <a:pt x="61301" y="170533"/>
                  </a:lnTo>
                  <a:lnTo>
                    <a:pt x="65485" y="171715"/>
                  </a:lnTo>
                  <a:lnTo>
                    <a:pt x="69669" y="172715"/>
                  </a:lnTo>
                  <a:lnTo>
                    <a:pt x="71760" y="173079"/>
                  </a:lnTo>
                  <a:lnTo>
                    <a:pt x="73943" y="173443"/>
                  </a:lnTo>
                  <a:lnTo>
                    <a:pt x="76126" y="173807"/>
                  </a:lnTo>
                  <a:lnTo>
                    <a:pt x="78309" y="173989"/>
                  </a:lnTo>
                  <a:lnTo>
                    <a:pt x="80492" y="174262"/>
                  </a:lnTo>
                  <a:lnTo>
                    <a:pt x="82765" y="174353"/>
                  </a:lnTo>
                  <a:lnTo>
                    <a:pt x="84948" y="174444"/>
                  </a:lnTo>
                  <a:lnTo>
                    <a:pt x="87222" y="174444"/>
                  </a:lnTo>
                  <a:lnTo>
                    <a:pt x="87222" y="174444"/>
                  </a:lnTo>
                  <a:lnTo>
                    <a:pt x="89496" y="174444"/>
                  </a:lnTo>
                  <a:lnTo>
                    <a:pt x="91770" y="174353"/>
                  </a:lnTo>
                  <a:lnTo>
                    <a:pt x="93952" y="174262"/>
                  </a:lnTo>
                  <a:lnTo>
                    <a:pt x="96135" y="173989"/>
                  </a:lnTo>
                  <a:lnTo>
                    <a:pt x="98318" y="173807"/>
                  </a:lnTo>
                  <a:lnTo>
                    <a:pt x="100501" y="173443"/>
                  </a:lnTo>
                  <a:lnTo>
                    <a:pt x="102684" y="173079"/>
                  </a:lnTo>
                  <a:lnTo>
                    <a:pt x="104775" y="172715"/>
                  </a:lnTo>
                  <a:lnTo>
                    <a:pt x="109050" y="171715"/>
                  </a:lnTo>
                  <a:lnTo>
                    <a:pt x="113143" y="170533"/>
                  </a:lnTo>
                  <a:lnTo>
                    <a:pt x="117236" y="169168"/>
                  </a:lnTo>
                  <a:lnTo>
                    <a:pt x="121147" y="167622"/>
                  </a:lnTo>
                  <a:lnTo>
                    <a:pt x="125057" y="165894"/>
                  </a:lnTo>
                  <a:lnTo>
                    <a:pt x="128786" y="163984"/>
                  </a:lnTo>
                  <a:lnTo>
                    <a:pt x="132424" y="161892"/>
                  </a:lnTo>
                  <a:lnTo>
                    <a:pt x="135971" y="159619"/>
                  </a:lnTo>
                  <a:lnTo>
                    <a:pt x="139428" y="157163"/>
                  </a:lnTo>
                  <a:lnTo>
                    <a:pt x="142702" y="154525"/>
                  </a:lnTo>
                  <a:lnTo>
                    <a:pt x="145885" y="151797"/>
                  </a:lnTo>
                  <a:lnTo>
                    <a:pt x="148886" y="148886"/>
                  </a:lnTo>
                  <a:lnTo>
                    <a:pt x="151797" y="145885"/>
                  </a:lnTo>
                  <a:lnTo>
                    <a:pt x="154525" y="142702"/>
                  </a:lnTo>
                  <a:lnTo>
                    <a:pt x="157163" y="139428"/>
                  </a:lnTo>
                  <a:lnTo>
                    <a:pt x="159528" y="136062"/>
                  </a:lnTo>
                  <a:lnTo>
                    <a:pt x="161801" y="132515"/>
                  </a:lnTo>
                  <a:lnTo>
                    <a:pt x="163893" y="128786"/>
                  </a:lnTo>
                  <a:lnTo>
                    <a:pt x="165894" y="125057"/>
                  </a:lnTo>
                  <a:lnTo>
                    <a:pt x="167622" y="121238"/>
                  </a:lnTo>
                  <a:lnTo>
                    <a:pt x="169168" y="117236"/>
                  </a:lnTo>
                  <a:lnTo>
                    <a:pt x="170533" y="113234"/>
                  </a:lnTo>
                  <a:lnTo>
                    <a:pt x="171715" y="109050"/>
                  </a:lnTo>
                  <a:lnTo>
                    <a:pt x="172715" y="104866"/>
                  </a:lnTo>
                  <a:lnTo>
                    <a:pt x="173079" y="102684"/>
                  </a:lnTo>
                  <a:lnTo>
                    <a:pt x="173443" y="100501"/>
                  </a:lnTo>
                  <a:lnTo>
                    <a:pt x="173807" y="98318"/>
                  </a:lnTo>
                  <a:lnTo>
                    <a:pt x="173989" y="96135"/>
                  </a:lnTo>
                  <a:lnTo>
                    <a:pt x="174171" y="93952"/>
                  </a:lnTo>
                  <a:lnTo>
                    <a:pt x="174353" y="91770"/>
                  </a:lnTo>
                  <a:lnTo>
                    <a:pt x="174444" y="89496"/>
                  </a:lnTo>
                  <a:lnTo>
                    <a:pt x="174444" y="87222"/>
                  </a:lnTo>
                  <a:lnTo>
                    <a:pt x="174444" y="87222"/>
                  </a:lnTo>
                  <a:lnTo>
                    <a:pt x="174444" y="85039"/>
                  </a:lnTo>
                  <a:lnTo>
                    <a:pt x="174353" y="82765"/>
                  </a:lnTo>
                  <a:lnTo>
                    <a:pt x="174171" y="80583"/>
                  </a:lnTo>
                  <a:lnTo>
                    <a:pt x="173989" y="78309"/>
                  </a:lnTo>
                  <a:lnTo>
                    <a:pt x="173807" y="76126"/>
                  </a:lnTo>
                  <a:lnTo>
                    <a:pt x="173443" y="73943"/>
                  </a:lnTo>
                  <a:lnTo>
                    <a:pt x="173079" y="71851"/>
                  </a:lnTo>
                  <a:lnTo>
                    <a:pt x="172715" y="69669"/>
                  </a:lnTo>
                  <a:lnTo>
                    <a:pt x="171715" y="65485"/>
                  </a:lnTo>
                  <a:lnTo>
                    <a:pt x="170533" y="61301"/>
                  </a:lnTo>
                  <a:lnTo>
                    <a:pt x="169168" y="57299"/>
                  </a:lnTo>
                  <a:lnTo>
                    <a:pt x="167622" y="53297"/>
                  </a:lnTo>
                  <a:lnTo>
                    <a:pt x="165894" y="49478"/>
                  </a:lnTo>
                  <a:lnTo>
                    <a:pt x="163893" y="45658"/>
                  </a:lnTo>
                  <a:lnTo>
                    <a:pt x="161801" y="42020"/>
                  </a:lnTo>
                  <a:lnTo>
                    <a:pt x="159528" y="38473"/>
                  </a:lnTo>
                  <a:lnTo>
                    <a:pt x="157163" y="35107"/>
                  </a:lnTo>
                  <a:lnTo>
                    <a:pt x="154525" y="31742"/>
                  </a:lnTo>
                  <a:lnTo>
                    <a:pt x="151797" y="28559"/>
                  </a:lnTo>
                  <a:lnTo>
                    <a:pt x="148886" y="25558"/>
                  </a:lnTo>
                  <a:lnTo>
                    <a:pt x="145885" y="22647"/>
                  </a:lnTo>
                  <a:lnTo>
                    <a:pt x="142702" y="19919"/>
                  </a:lnTo>
                  <a:lnTo>
                    <a:pt x="139428" y="17372"/>
                  </a:lnTo>
                  <a:lnTo>
                    <a:pt x="135971" y="14916"/>
                  </a:lnTo>
                  <a:lnTo>
                    <a:pt x="132424" y="12643"/>
                  </a:lnTo>
                  <a:lnTo>
                    <a:pt x="128786" y="10551"/>
                  </a:lnTo>
                  <a:lnTo>
                    <a:pt x="125057" y="8641"/>
                  </a:lnTo>
                  <a:lnTo>
                    <a:pt x="121147" y="6913"/>
                  </a:lnTo>
                  <a:lnTo>
                    <a:pt x="117236" y="5276"/>
                  </a:lnTo>
                  <a:lnTo>
                    <a:pt x="113143" y="3911"/>
                  </a:lnTo>
                  <a:lnTo>
                    <a:pt x="109050" y="2729"/>
                  </a:lnTo>
                  <a:lnTo>
                    <a:pt x="104775" y="1819"/>
                  </a:lnTo>
                  <a:lnTo>
                    <a:pt x="102684" y="1365"/>
                  </a:lnTo>
                  <a:lnTo>
                    <a:pt x="100501" y="1001"/>
                  </a:lnTo>
                  <a:lnTo>
                    <a:pt x="98318" y="728"/>
                  </a:lnTo>
                  <a:lnTo>
                    <a:pt x="96135" y="455"/>
                  </a:lnTo>
                  <a:lnTo>
                    <a:pt x="93952" y="273"/>
                  </a:lnTo>
                  <a:lnTo>
                    <a:pt x="91770" y="182"/>
                  </a:lnTo>
                  <a:lnTo>
                    <a:pt x="89496" y="91"/>
                  </a:lnTo>
                  <a:lnTo>
                    <a:pt x="87222" y="0"/>
                  </a:lnTo>
                </a:path>
              </a:pathLst>
            </a:custGeom>
            <a:solidFill>
              <a:srgbClr val="CB2233">
                <a:alpha val="65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53"/>
            <p:cNvSpPr/>
            <p:nvPr/>
          </p:nvSpPr>
          <p:spPr>
            <a:xfrm>
              <a:off x="1190625" y="238125"/>
              <a:ext cx="5238750" cy="5238750"/>
            </a:xfrm>
            <a:custGeom>
              <a:rect b="b" l="l" r="r" t="t"/>
              <a:pathLst>
                <a:path extrusionOk="0" fill="none" h="209550" w="209550">
                  <a:moveTo>
                    <a:pt x="209550" y="104775"/>
                  </a:moveTo>
                  <a:lnTo>
                    <a:pt x="209550" y="104775"/>
                  </a:lnTo>
                  <a:lnTo>
                    <a:pt x="209550" y="107504"/>
                  </a:lnTo>
                  <a:lnTo>
                    <a:pt x="209459" y="110232"/>
                  </a:lnTo>
                  <a:lnTo>
                    <a:pt x="209277" y="112870"/>
                  </a:lnTo>
                  <a:lnTo>
                    <a:pt x="209004" y="115507"/>
                  </a:lnTo>
                  <a:lnTo>
                    <a:pt x="208731" y="118145"/>
                  </a:lnTo>
                  <a:lnTo>
                    <a:pt x="208368" y="120782"/>
                  </a:lnTo>
                  <a:lnTo>
                    <a:pt x="207913" y="123329"/>
                  </a:lnTo>
                  <a:lnTo>
                    <a:pt x="207458" y="125966"/>
                  </a:lnTo>
                  <a:lnTo>
                    <a:pt x="206912" y="128422"/>
                  </a:lnTo>
                  <a:lnTo>
                    <a:pt x="206276" y="130969"/>
                  </a:lnTo>
                  <a:lnTo>
                    <a:pt x="205548" y="133515"/>
                  </a:lnTo>
                  <a:lnTo>
                    <a:pt x="204821" y="135971"/>
                  </a:lnTo>
                  <a:lnTo>
                    <a:pt x="204093" y="138427"/>
                  </a:lnTo>
                  <a:lnTo>
                    <a:pt x="203183" y="140791"/>
                  </a:lnTo>
                  <a:lnTo>
                    <a:pt x="202274" y="143247"/>
                  </a:lnTo>
                  <a:lnTo>
                    <a:pt x="201364" y="145612"/>
                  </a:lnTo>
                  <a:lnTo>
                    <a:pt x="200273" y="147886"/>
                  </a:lnTo>
                  <a:lnTo>
                    <a:pt x="199273" y="150250"/>
                  </a:lnTo>
                  <a:lnTo>
                    <a:pt x="198090" y="152524"/>
                  </a:lnTo>
                  <a:lnTo>
                    <a:pt x="196908" y="154707"/>
                  </a:lnTo>
                  <a:lnTo>
                    <a:pt x="195726" y="156981"/>
                  </a:lnTo>
                  <a:lnTo>
                    <a:pt x="194361" y="159163"/>
                  </a:lnTo>
                  <a:lnTo>
                    <a:pt x="193088" y="161255"/>
                  </a:lnTo>
                  <a:lnTo>
                    <a:pt x="191633" y="163347"/>
                  </a:lnTo>
                  <a:lnTo>
                    <a:pt x="190268" y="165439"/>
                  </a:lnTo>
                  <a:lnTo>
                    <a:pt x="188722" y="167531"/>
                  </a:lnTo>
                  <a:lnTo>
                    <a:pt x="187176" y="169532"/>
                  </a:lnTo>
                  <a:lnTo>
                    <a:pt x="185630" y="171442"/>
                  </a:lnTo>
                  <a:lnTo>
                    <a:pt x="183993" y="173352"/>
                  </a:lnTo>
                  <a:lnTo>
                    <a:pt x="182356" y="175262"/>
                  </a:lnTo>
                  <a:lnTo>
                    <a:pt x="180628" y="177081"/>
                  </a:lnTo>
                  <a:lnTo>
                    <a:pt x="178900" y="178900"/>
                  </a:lnTo>
                  <a:lnTo>
                    <a:pt x="177081" y="180628"/>
                  </a:lnTo>
                  <a:lnTo>
                    <a:pt x="175262" y="182356"/>
                  </a:lnTo>
                  <a:lnTo>
                    <a:pt x="173352" y="183993"/>
                  </a:lnTo>
                  <a:lnTo>
                    <a:pt x="171442" y="185630"/>
                  </a:lnTo>
                  <a:lnTo>
                    <a:pt x="169441" y="187267"/>
                  </a:lnTo>
                  <a:lnTo>
                    <a:pt x="167440" y="188722"/>
                  </a:lnTo>
                  <a:lnTo>
                    <a:pt x="165439" y="190268"/>
                  </a:lnTo>
                  <a:lnTo>
                    <a:pt x="163347" y="191724"/>
                  </a:lnTo>
                  <a:lnTo>
                    <a:pt x="161255" y="193088"/>
                  </a:lnTo>
                  <a:lnTo>
                    <a:pt x="159163" y="194452"/>
                  </a:lnTo>
                  <a:lnTo>
                    <a:pt x="156981" y="195726"/>
                  </a:lnTo>
                  <a:lnTo>
                    <a:pt x="154707" y="196908"/>
                  </a:lnTo>
                  <a:lnTo>
                    <a:pt x="152524" y="198090"/>
                  </a:lnTo>
                  <a:lnTo>
                    <a:pt x="150250" y="199273"/>
                  </a:lnTo>
                  <a:lnTo>
                    <a:pt x="147886" y="200364"/>
                  </a:lnTo>
                  <a:lnTo>
                    <a:pt x="145612" y="201364"/>
                  </a:lnTo>
                  <a:lnTo>
                    <a:pt x="143247" y="202274"/>
                  </a:lnTo>
                  <a:lnTo>
                    <a:pt x="140791" y="203183"/>
                  </a:lnTo>
                  <a:lnTo>
                    <a:pt x="138427" y="204093"/>
                  </a:lnTo>
                  <a:lnTo>
                    <a:pt x="135971" y="204912"/>
                  </a:lnTo>
                  <a:lnTo>
                    <a:pt x="133515" y="205639"/>
                  </a:lnTo>
                  <a:lnTo>
                    <a:pt x="130969" y="206276"/>
                  </a:lnTo>
                  <a:lnTo>
                    <a:pt x="128422" y="206912"/>
                  </a:lnTo>
                  <a:lnTo>
                    <a:pt x="125876" y="207458"/>
                  </a:lnTo>
                  <a:lnTo>
                    <a:pt x="123329" y="207913"/>
                  </a:lnTo>
                  <a:lnTo>
                    <a:pt x="120782" y="208368"/>
                  </a:lnTo>
                  <a:lnTo>
                    <a:pt x="118145" y="208731"/>
                  </a:lnTo>
                  <a:lnTo>
                    <a:pt x="115507" y="209004"/>
                  </a:lnTo>
                  <a:lnTo>
                    <a:pt x="112870" y="209277"/>
                  </a:lnTo>
                  <a:lnTo>
                    <a:pt x="110141" y="209459"/>
                  </a:lnTo>
                  <a:lnTo>
                    <a:pt x="107504" y="209550"/>
                  </a:lnTo>
                  <a:lnTo>
                    <a:pt x="104775" y="209550"/>
                  </a:lnTo>
                  <a:lnTo>
                    <a:pt x="104775" y="209550"/>
                  </a:lnTo>
                  <a:lnTo>
                    <a:pt x="102046" y="209550"/>
                  </a:lnTo>
                  <a:lnTo>
                    <a:pt x="99409" y="209459"/>
                  </a:lnTo>
                  <a:lnTo>
                    <a:pt x="96771" y="209277"/>
                  </a:lnTo>
                  <a:lnTo>
                    <a:pt x="94043" y="209004"/>
                  </a:lnTo>
                  <a:lnTo>
                    <a:pt x="91405" y="208731"/>
                  </a:lnTo>
                  <a:lnTo>
                    <a:pt x="88859" y="208368"/>
                  </a:lnTo>
                  <a:lnTo>
                    <a:pt x="86221" y="207913"/>
                  </a:lnTo>
                  <a:lnTo>
                    <a:pt x="83674" y="207458"/>
                  </a:lnTo>
                  <a:lnTo>
                    <a:pt x="81128" y="206912"/>
                  </a:lnTo>
                  <a:lnTo>
                    <a:pt x="78581" y="206276"/>
                  </a:lnTo>
                  <a:lnTo>
                    <a:pt x="76126" y="205639"/>
                  </a:lnTo>
                  <a:lnTo>
                    <a:pt x="73670" y="204912"/>
                  </a:lnTo>
                  <a:lnTo>
                    <a:pt x="71214" y="204093"/>
                  </a:lnTo>
                  <a:lnTo>
                    <a:pt x="68759" y="203183"/>
                  </a:lnTo>
                  <a:lnTo>
                    <a:pt x="66394" y="202274"/>
                  </a:lnTo>
                  <a:lnTo>
                    <a:pt x="64029" y="201364"/>
                  </a:lnTo>
                  <a:lnTo>
                    <a:pt x="61664" y="200364"/>
                  </a:lnTo>
                  <a:lnTo>
                    <a:pt x="59391" y="199273"/>
                  </a:lnTo>
                  <a:lnTo>
                    <a:pt x="57117" y="198090"/>
                  </a:lnTo>
                  <a:lnTo>
                    <a:pt x="54843" y="196908"/>
                  </a:lnTo>
                  <a:lnTo>
                    <a:pt x="52660" y="195726"/>
                  </a:lnTo>
                  <a:lnTo>
                    <a:pt x="50478" y="194452"/>
                  </a:lnTo>
                  <a:lnTo>
                    <a:pt x="48295" y="193088"/>
                  </a:lnTo>
                  <a:lnTo>
                    <a:pt x="46203" y="191724"/>
                  </a:lnTo>
                  <a:lnTo>
                    <a:pt x="44111" y="190268"/>
                  </a:lnTo>
                  <a:lnTo>
                    <a:pt x="42110" y="188722"/>
                  </a:lnTo>
                  <a:lnTo>
                    <a:pt x="40109" y="187267"/>
                  </a:lnTo>
                  <a:lnTo>
                    <a:pt x="38108" y="185630"/>
                  </a:lnTo>
                  <a:lnTo>
                    <a:pt x="36198" y="183993"/>
                  </a:lnTo>
                  <a:lnTo>
                    <a:pt x="34379" y="182356"/>
                  </a:lnTo>
                  <a:lnTo>
                    <a:pt x="32469" y="180628"/>
                  </a:lnTo>
                  <a:lnTo>
                    <a:pt x="30741" y="178900"/>
                  </a:lnTo>
                  <a:lnTo>
                    <a:pt x="28922" y="177081"/>
                  </a:lnTo>
                  <a:lnTo>
                    <a:pt x="27194" y="175262"/>
                  </a:lnTo>
                  <a:lnTo>
                    <a:pt x="25557" y="173352"/>
                  </a:lnTo>
                  <a:lnTo>
                    <a:pt x="23920" y="171442"/>
                  </a:lnTo>
                  <a:lnTo>
                    <a:pt x="22374" y="169532"/>
                  </a:lnTo>
                  <a:lnTo>
                    <a:pt x="20828" y="167531"/>
                  </a:lnTo>
                  <a:lnTo>
                    <a:pt x="19372" y="165439"/>
                  </a:lnTo>
                  <a:lnTo>
                    <a:pt x="17917" y="163347"/>
                  </a:lnTo>
                  <a:lnTo>
                    <a:pt x="16553" y="161255"/>
                  </a:lnTo>
                  <a:lnTo>
                    <a:pt x="15189" y="159163"/>
                  </a:lnTo>
                  <a:lnTo>
                    <a:pt x="13915" y="156981"/>
                  </a:lnTo>
                  <a:lnTo>
                    <a:pt x="12642" y="154707"/>
                  </a:lnTo>
                  <a:lnTo>
                    <a:pt x="11460" y="152524"/>
                  </a:lnTo>
                  <a:lnTo>
                    <a:pt x="10368" y="150250"/>
                  </a:lnTo>
                  <a:lnTo>
                    <a:pt x="9277" y="147886"/>
                  </a:lnTo>
                  <a:lnTo>
                    <a:pt x="8276" y="145612"/>
                  </a:lnTo>
                  <a:lnTo>
                    <a:pt x="7276" y="143247"/>
                  </a:lnTo>
                  <a:lnTo>
                    <a:pt x="6367" y="140791"/>
                  </a:lnTo>
                  <a:lnTo>
                    <a:pt x="5548" y="138427"/>
                  </a:lnTo>
                  <a:lnTo>
                    <a:pt x="4729" y="135971"/>
                  </a:lnTo>
                  <a:lnTo>
                    <a:pt x="4002" y="133515"/>
                  </a:lnTo>
                  <a:lnTo>
                    <a:pt x="3274" y="130969"/>
                  </a:lnTo>
                  <a:lnTo>
                    <a:pt x="2729" y="128422"/>
                  </a:lnTo>
                  <a:lnTo>
                    <a:pt x="2183" y="125966"/>
                  </a:lnTo>
                  <a:lnTo>
                    <a:pt x="1637" y="123329"/>
                  </a:lnTo>
                  <a:lnTo>
                    <a:pt x="1182" y="120782"/>
                  </a:lnTo>
                  <a:lnTo>
                    <a:pt x="819" y="118145"/>
                  </a:lnTo>
                  <a:lnTo>
                    <a:pt x="546" y="115507"/>
                  </a:lnTo>
                  <a:lnTo>
                    <a:pt x="364" y="112870"/>
                  </a:lnTo>
                  <a:lnTo>
                    <a:pt x="182" y="110232"/>
                  </a:lnTo>
                  <a:lnTo>
                    <a:pt x="91" y="107504"/>
                  </a:lnTo>
                  <a:lnTo>
                    <a:pt x="0" y="104775"/>
                  </a:lnTo>
                  <a:lnTo>
                    <a:pt x="0" y="104775"/>
                  </a:lnTo>
                  <a:lnTo>
                    <a:pt x="91" y="102137"/>
                  </a:lnTo>
                  <a:lnTo>
                    <a:pt x="182" y="99409"/>
                  </a:lnTo>
                  <a:lnTo>
                    <a:pt x="364" y="96771"/>
                  </a:lnTo>
                  <a:lnTo>
                    <a:pt x="546" y="94134"/>
                  </a:lnTo>
                  <a:lnTo>
                    <a:pt x="819" y="91496"/>
                  </a:lnTo>
                  <a:lnTo>
                    <a:pt x="1182" y="88859"/>
                  </a:lnTo>
                  <a:lnTo>
                    <a:pt x="1637" y="86221"/>
                  </a:lnTo>
                  <a:lnTo>
                    <a:pt x="2183" y="83674"/>
                  </a:lnTo>
                  <a:lnTo>
                    <a:pt x="2729" y="81128"/>
                  </a:lnTo>
                  <a:lnTo>
                    <a:pt x="3274" y="78581"/>
                  </a:lnTo>
                  <a:lnTo>
                    <a:pt x="4002" y="76126"/>
                  </a:lnTo>
                  <a:lnTo>
                    <a:pt x="4729" y="73670"/>
                  </a:lnTo>
                  <a:lnTo>
                    <a:pt x="5548" y="71214"/>
                  </a:lnTo>
                  <a:lnTo>
                    <a:pt x="6367" y="68759"/>
                  </a:lnTo>
                  <a:lnTo>
                    <a:pt x="7276" y="66394"/>
                  </a:lnTo>
                  <a:lnTo>
                    <a:pt x="8276" y="64029"/>
                  </a:lnTo>
                  <a:lnTo>
                    <a:pt x="9277" y="61664"/>
                  </a:lnTo>
                  <a:lnTo>
                    <a:pt x="10368" y="59391"/>
                  </a:lnTo>
                  <a:lnTo>
                    <a:pt x="11460" y="57117"/>
                  </a:lnTo>
                  <a:lnTo>
                    <a:pt x="12642" y="54843"/>
                  </a:lnTo>
                  <a:lnTo>
                    <a:pt x="13915" y="52660"/>
                  </a:lnTo>
                  <a:lnTo>
                    <a:pt x="15189" y="50478"/>
                  </a:lnTo>
                  <a:lnTo>
                    <a:pt x="16553" y="48295"/>
                  </a:lnTo>
                  <a:lnTo>
                    <a:pt x="17917" y="46203"/>
                  </a:lnTo>
                  <a:lnTo>
                    <a:pt x="19372" y="44111"/>
                  </a:lnTo>
                  <a:lnTo>
                    <a:pt x="20828" y="42110"/>
                  </a:lnTo>
                  <a:lnTo>
                    <a:pt x="22374" y="40109"/>
                  </a:lnTo>
                  <a:lnTo>
                    <a:pt x="23920" y="38199"/>
                  </a:lnTo>
                  <a:lnTo>
                    <a:pt x="25557" y="36198"/>
                  </a:lnTo>
                  <a:lnTo>
                    <a:pt x="27194" y="34379"/>
                  </a:lnTo>
                  <a:lnTo>
                    <a:pt x="28922" y="32560"/>
                  </a:lnTo>
                  <a:lnTo>
                    <a:pt x="30741" y="30741"/>
                  </a:lnTo>
                  <a:lnTo>
                    <a:pt x="32469" y="28922"/>
                  </a:lnTo>
                  <a:lnTo>
                    <a:pt x="34379" y="27285"/>
                  </a:lnTo>
                  <a:lnTo>
                    <a:pt x="36198" y="25557"/>
                  </a:lnTo>
                  <a:lnTo>
                    <a:pt x="38108" y="23920"/>
                  </a:lnTo>
                  <a:lnTo>
                    <a:pt x="40109" y="22374"/>
                  </a:lnTo>
                  <a:lnTo>
                    <a:pt x="42110" y="20828"/>
                  </a:lnTo>
                  <a:lnTo>
                    <a:pt x="44111" y="19372"/>
                  </a:lnTo>
                  <a:lnTo>
                    <a:pt x="46203" y="17917"/>
                  </a:lnTo>
                  <a:lnTo>
                    <a:pt x="48295" y="16553"/>
                  </a:lnTo>
                  <a:lnTo>
                    <a:pt x="50478" y="15189"/>
                  </a:lnTo>
                  <a:lnTo>
                    <a:pt x="52660" y="13915"/>
                  </a:lnTo>
                  <a:lnTo>
                    <a:pt x="54843" y="12642"/>
                  </a:lnTo>
                  <a:lnTo>
                    <a:pt x="57117" y="11460"/>
                  </a:lnTo>
                  <a:lnTo>
                    <a:pt x="59391" y="10368"/>
                  </a:lnTo>
                  <a:lnTo>
                    <a:pt x="61664" y="9277"/>
                  </a:lnTo>
                  <a:lnTo>
                    <a:pt x="64029" y="8276"/>
                  </a:lnTo>
                  <a:lnTo>
                    <a:pt x="66394" y="7276"/>
                  </a:lnTo>
                  <a:lnTo>
                    <a:pt x="68759" y="6367"/>
                  </a:lnTo>
                  <a:lnTo>
                    <a:pt x="71214" y="5548"/>
                  </a:lnTo>
                  <a:lnTo>
                    <a:pt x="73670" y="4729"/>
                  </a:lnTo>
                  <a:lnTo>
                    <a:pt x="76126" y="4002"/>
                  </a:lnTo>
                  <a:lnTo>
                    <a:pt x="78581" y="3365"/>
                  </a:lnTo>
                  <a:lnTo>
                    <a:pt x="81128" y="2729"/>
                  </a:lnTo>
                  <a:lnTo>
                    <a:pt x="83674" y="2183"/>
                  </a:lnTo>
                  <a:lnTo>
                    <a:pt x="86221" y="1637"/>
                  </a:lnTo>
                  <a:lnTo>
                    <a:pt x="88859" y="1273"/>
                  </a:lnTo>
                  <a:lnTo>
                    <a:pt x="91405" y="910"/>
                  </a:lnTo>
                  <a:lnTo>
                    <a:pt x="94043" y="546"/>
                  </a:lnTo>
                  <a:lnTo>
                    <a:pt x="96771" y="364"/>
                  </a:lnTo>
                  <a:lnTo>
                    <a:pt x="99409" y="182"/>
                  </a:lnTo>
                  <a:lnTo>
                    <a:pt x="102046" y="91"/>
                  </a:lnTo>
                  <a:lnTo>
                    <a:pt x="104775" y="0"/>
                  </a:lnTo>
                  <a:lnTo>
                    <a:pt x="104775" y="0"/>
                  </a:lnTo>
                  <a:lnTo>
                    <a:pt x="107504" y="91"/>
                  </a:lnTo>
                  <a:lnTo>
                    <a:pt x="110141" y="182"/>
                  </a:lnTo>
                  <a:lnTo>
                    <a:pt x="112870" y="364"/>
                  </a:lnTo>
                  <a:lnTo>
                    <a:pt x="115507" y="546"/>
                  </a:lnTo>
                  <a:lnTo>
                    <a:pt x="118145" y="910"/>
                  </a:lnTo>
                  <a:lnTo>
                    <a:pt x="120782" y="1273"/>
                  </a:lnTo>
                  <a:lnTo>
                    <a:pt x="123329" y="1637"/>
                  </a:lnTo>
                  <a:lnTo>
                    <a:pt x="125876" y="2183"/>
                  </a:lnTo>
                  <a:lnTo>
                    <a:pt x="128422" y="2729"/>
                  </a:lnTo>
                  <a:lnTo>
                    <a:pt x="130969" y="3365"/>
                  </a:lnTo>
                  <a:lnTo>
                    <a:pt x="133515" y="4002"/>
                  </a:lnTo>
                  <a:lnTo>
                    <a:pt x="135971" y="4729"/>
                  </a:lnTo>
                  <a:lnTo>
                    <a:pt x="138427" y="5548"/>
                  </a:lnTo>
                  <a:lnTo>
                    <a:pt x="140791" y="6367"/>
                  </a:lnTo>
                  <a:lnTo>
                    <a:pt x="143247" y="7276"/>
                  </a:lnTo>
                  <a:lnTo>
                    <a:pt x="145612" y="8276"/>
                  </a:lnTo>
                  <a:lnTo>
                    <a:pt x="147886" y="9277"/>
                  </a:lnTo>
                  <a:lnTo>
                    <a:pt x="150250" y="10368"/>
                  </a:lnTo>
                  <a:lnTo>
                    <a:pt x="152524" y="11460"/>
                  </a:lnTo>
                  <a:lnTo>
                    <a:pt x="154707" y="12642"/>
                  </a:lnTo>
                  <a:lnTo>
                    <a:pt x="156981" y="13915"/>
                  </a:lnTo>
                  <a:lnTo>
                    <a:pt x="159163" y="15189"/>
                  </a:lnTo>
                  <a:lnTo>
                    <a:pt x="161255" y="16553"/>
                  </a:lnTo>
                  <a:lnTo>
                    <a:pt x="163347" y="17917"/>
                  </a:lnTo>
                  <a:lnTo>
                    <a:pt x="165439" y="19372"/>
                  </a:lnTo>
                  <a:lnTo>
                    <a:pt x="167440" y="20828"/>
                  </a:lnTo>
                  <a:lnTo>
                    <a:pt x="169441" y="22374"/>
                  </a:lnTo>
                  <a:lnTo>
                    <a:pt x="171442" y="23920"/>
                  </a:lnTo>
                  <a:lnTo>
                    <a:pt x="173352" y="25557"/>
                  </a:lnTo>
                  <a:lnTo>
                    <a:pt x="175262" y="27285"/>
                  </a:lnTo>
                  <a:lnTo>
                    <a:pt x="177081" y="28922"/>
                  </a:lnTo>
                  <a:lnTo>
                    <a:pt x="178900" y="30741"/>
                  </a:lnTo>
                  <a:lnTo>
                    <a:pt x="180628" y="32560"/>
                  </a:lnTo>
                  <a:lnTo>
                    <a:pt x="182356" y="34379"/>
                  </a:lnTo>
                  <a:lnTo>
                    <a:pt x="183993" y="36198"/>
                  </a:lnTo>
                  <a:lnTo>
                    <a:pt x="185630" y="38199"/>
                  </a:lnTo>
                  <a:lnTo>
                    <a:pt x="187176" y="40109"/>
                  </a:lnTo>
                  <a:lnTo>
                    <a:pt x="188722" y="42110"/>
                  </a:lnTo>
                  <a:lnTo>
                    <a:pt x="190268" y="44111"/>
                  </a:lnTo>
                  <a:lnTo>
                    <a:pt x="191633" y="46203"/>
                  </a:lnTo>
                  <a:lnTo>
                    <a:pt x="193088" y="48295"/>
                  </a:lnTo>
                  <a:lnTo>
                    <a:pt x="194361" y="50478"/>
                  </a:lnTo>
                  <a:lnTo>
                    <a:pt x="195726" y="52660"/>
                  </a:lnTo>
                  <a:lnTo>
                    <a:pt x="196908" y="54843"/>
                  </a:lnTo>
                  <a:lnTo>
                    <a:pt x="198090" y="57117"/>
                  </a:lnTo>
                  <a:lnTo>
                    <a:pt x="199273" y="59391"/>
                  </a:lnTo>
                  <a:lnTo>
                    <a:pt x="200273" y="61664"/>
                  </a:lnTo>
                  <a:lnTo>
                    <a:pt x="201364" y="64029"/>
                  </a:lnTo>
                  <a:lnTo>
                    <a:pt x="202274" y="66394"/>
                  </a:lnTo>
                  <a:lnTo>
                    <a:pt x="203183" y="68759"/>
                  </a:lnTo>
                  <a:lnTo>
                    <a:pt x="204093" y="71214"/>
                  </a:lnTo>
                  <a:lnTo>
                    <a:pt x="204821" y="73670"/>
                  </a:lnTo>
                  <a:lnTo>
                    <a:pt x="205548" y="76126"/>
                  </a:lnTo>
                  <a:lnTo>
                    <a:pt x="206276" y="78581"/>
                  </a:lnTo>
                  <a:lnTo>
                    <a:pt x="206912" y="81128"/>
                  </a:lnTo>
                  <a:lnTo>
                    <a:pt x="207458" y="83674"/>
                  </a:lnTo>
                  <a:lnTo>
                    <a:pt x="207913" y="86221"/>
                  </a:lnTo>
                  <a:lnTo>
                    <a:pt x="208368" y="88859"/>
                  </a:lnTo>
                  <a:lnTo>
                    <a:pt x="208731" y="91496"/>
                  </a:lnTo>
                  <a:lnTo>
                    <a:pt x="209004" y="94134"/>
                  </a:lnTo>
                  <a:lnTo>
                    <a:pt x="209277" y="96771"/>
                  </a:lnTo>
                  <a:lnTo>
                    <a:pt x="209459" y="99409"/>
                  </a:lnTo>
                  <a:lnTo>
                    <a:pt x="209550" y="102137"/>
                  </a:lnTo>
                  <a:lnTo>
                    <a:pt x="209550" y="104775"/>
                  </a:lnTo>
                </a:path>
              </a:pathLst>
            </a:custGeom>
            <a:solidFill>
              <a:srgbClr val="CB2233">
                <a:alpha val="65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39" name="Google Shape;739;p53"/>
          <p:cNvSpPr txBox="1"/>
          <p:nvPr/>
        </p:nvSpPr>
        <p:spPr>
          <a:xfrm>
            <a:off x="4906500" y="4870500"/>
            <a:ext cx="3780300" cy="196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500">
                <a:solidFill>
                  <a:srgbClr val="FFFFFF"/>
                </a:solidFill>
                <a:latin typeface="Roboto Light"/>
                <a:ea typeface="Roboto Light"/>
                <a:cs typeface="Roboto Light"/>
                <a:sym typeface="Roboto Light"/>
              </a:rPr>
              <a:t>© 8x8, Inc. All Rights Reserved.</a:t>
            </a:r>
            <a:endParaRPr sz="500">
              <a:solidFill>
                <a:srgbClr val="FFFFFF"/>
              </a:solidFill>
              <a:latin typeface="Roboto Light"/>
              <a:ea typeface="Roboto Light"/>
              <a:cs typeface="Roboto Light"/>
              <a:sym typeface="Roboto Light"/>
            </a:endParaRPr>
          </a:p>
        </p:txBody>
      </p:sp>
      <p:sp>
        <p:nvSpPr>
          <p:cNvPr id="740" name="Google Shape;740;p53"/>
          <p:cNvSpPr txBox="1"/>
          <p:nvPr>
            <p:ph type="title"/>
          </p:nvPr>
        </p:nvSpPr>
        <p:spPr>
          <a:xfrm>
            <a:off x="694944" y="1828800"/>
            <a:ext cx="7543800" cy="1238400"/>
          </a:xfrm>
          <a:prstGeom prst="rect">
            <a:avLst/>
          </a:prstGeom>
          <a:noFill/>
          <a:ln>
            <a:noFill/>
          </a:ln>
          <a:effectLst>
            <a:outerShdw blurRad="357188" rotWithShape="0" algn="bl" dir="5400000" dist="19050">
              <a:srgbClr val="000000">
                <a:alpha val="25000"/>
              </a:srgbClr>
            </a:outerShdw>
          </a:effectLst>
        </p:spPr>
        <p:txBody>
          <a:bodyPr anchorCtr="0" anchor="t" bIns="0" lIns="0" spcFirstLastPara="1" rIns="0" wrap="square" tIns="0">
            <a:noAutofit/>
          </a:bodyPr>
          <a:lstStyle>
            <a:lvl1pPr lvl="0" rtl="0">
              <a:lnSpc>
                <a:spcPct val="90000"/>
              </a:lnSpc>
              <a:spcBef>
                <a:spcPts val="0"/>
              </a:spcBef>
              <a:spcAft>
                <a:spcPts val="0"/>
              </a:spcAft>
              <a:buClr>
                <a:srgbClr val="FFFFFF"/>
              </a:buClr>
              <a:buSzPts val="4800"/>
              <a:buNone/>
              <a:defRPr sz="4800">
                <a:solidFill>
                  <a:srgbClr val="FFFFFF"/>
                </a:solidFill>
              </a:defRPr>
            </a:lvl1pPr>
            <a:lvl2pPr lvl="1" rtl="0">
              <a:lnSpc>
                <a:spcPct val="9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2pPr>
            <a:lvl3pPr lvl="2" rtl="0">
              <a:lnSpc>
                <a:spcPct val="9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3pPr>
            <a:lvl4pPr lvl="3" rtl="0">
              <a:lnSpc>
                <a:spcPct val="9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4pPr>
            <a:lvl5pPr lvl="4" rtl="0">
              <a:lnSpc>
                <a:spcPct val="9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5pPr>
            <a:lvl6pPr lvl="5" rtl="0">
              <a:lnSpc>
                <a:spcPct val="9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6pPr>
            <a:lvl7pPr lvl="6" rtl="0">
              <a:lnSpc>
                <a:spcPct val="9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7pPr>
            <a:lvl8pPr lvl="7" rtl="0">
              <a:lnSpc>
                <a:spcPct val="9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8pPr>
            <a:lvl9pPr lvl="8" rtl="0">
              <a:lnSpc>
                <a:spcPct val="9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9pPr>
          </a:lstStyle>
          <a:p/>
        </p:txBody>
      </p:sp>
      <p:sp>
        <p:nvSpPr>
          <p:cNvPr id="741" name="Google Shape;741;p53"/>
          <p:cNvSpPr txBox="1"/>
          <p:nvPr>
            <p:ph idx="1" type="subTitle"/>
          </p:nvPr>
        </p:nvSpPr>
        <p:spPr>
          <a:xfrm>
            <a:off x="694944" y="3255264"/>
            <a:ext cx="7528800" cy="2307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None/>
              <a:defRPr sz="1600">
                <a:solidFill>
                  <a:srgbClr val="FFFFFF"/>
                </a:solidFill>
                <a:latin typeface="Roboto Light"/>
                <a:ea typeface="Roboto Light"/>
                <a:cs typeface="Roboto Light"/>
                <a:sym typeface="Roboto Light"/>
              </a:defRPr>
            </a:lvl1pPr>
            <a:lvl2pPr lvl="1" rtl="0">
              <a:spcBef>
                <a:spcPts val="600"/>
              </a:spcBef>
              <a:spcAft>
                <a:spcPts val="0"/>
              </a:spcAft>
              <a:buNone/>
              <a:defRPr sz="1800">
                <a:solidFill>
                  <a:srgbClr val="FFFFFF"/>
                </a:solidFill>
              </a:defRPr>
            </a:lvl2pPr>
            <a:lvl3pPr lvl="2" rtl="0">
              <a:spcBef>
                <a:spcPts val="600"/>
              </a:spcBef>
              <a:spcAft>
                <a:spcPts val="0"/>
              </a:spcAft>
              <a:buNone/>
              <a:defRPr sz="1800">
                <a:solidFill>
                  <a:srgbClr val="FFFFFF"/>
                </a:solidFill>
              </a:defRPr>
            </a:lvl3pPr>
            <a:lvl4pPr lvl="3" rtl="0">
              <a:spcBef>
                <a:spcPts val="600"/>
              </a:spcBef>
              <a:spcAft>
                <a:spcPts val="0"/>
              </a:spcAft>
              <a:buNone/>
              <a:defRPr sz="1800">
                <a:solidFill>
                  <a:srgbClr val="FFFFFF"/>
                </a:solidFill>
              </a:defRPr>
            </a:lvl4pPr>
            <a:lvl5pPr lvl="4" rtl="0">
              <a:spcBef>
                <a:spcPts val="600"/>
              </a:spcBef>
              <a:spcAft>
                <a:spcPts val="0"/>
              </a:spcAft>
              <a:buNone/>
              <a:defRPr sz="1800">
                <a:solidFill>
                  <a:srgbClr val="FFFFFF"/>
                </a:solidFill>
              </a:defRPr>
            </a:lvl5pPr>
            <a:lvl6pPr lvl="5" rtl="0">
              <a:spcBef>
                <a:spcPts val="600"/>
              </a:spcBef>
              <a:spcAft>
                <a:spcPts val="0"/>
              </a:spcAft>
              <a:buNone/>
              <a:defRPr sz="1800">
                <a:solidFill>
                  <a:srgbClr val="FFFFFF"/>
                </a:solidFill>
              </a:defRPr>
            </a:lvl6pPr>
            <a:lvl7pPr lvl="6" rtl="0">
              <a:spcBef>
                <a:spcPts val="600"/>
              </a:spcBef>
              <a:spcAft>
                <a:spcPts val="0"/>
              </a:spcAft>
              <a:buNone/>
              <a:defRPr sz="1800">
                <a:solidFill>
                  <a:srgbClr val="FFFFFF"/>
                </a:solidFill>
              </a:defRPr>
            </a:lvl7pPr>
            <a:lvl8pPr lvl="7" rtl="0">
              <a:spcBef>
                <a:spcPts val="600"/>
              </a:spcBef>
              <a:spcAft>
                <a:spcPts val="0"/>
              </a:spcAft>
              <a:buNone/>
              <a:defRPr sz="1800">
                <a:solidFill>
                  <a:srgbClr val="FFFFFF"/>
                </a:solidFill>
              </a:defRPr>
            </a:lvl8pPr>
            <a:lvl9pPr lvl="8" rtl="0">
              <a:spcBef>
                <a:spcPts val="600"/>
              </a:spcBef>
              <a:spcAft>
                <a:spcPts val="600"/>
              </a:spcAft>
              <a:buNone/>
              <a:defRPr sz="1800">
                <a:solidFill>
                  <a:srgbClr val="FFFFFF"/>
                </a:solidFill>
              </a:defRPr>
            </a:lvl9pPr>
          </a:lstStyle>
          <a:p/>
        </p:txBody>
      </p:sp>
      <p:grpSp>
        <p:nvGrpSpPr>
          <p:cNvPr id="742" name="Google Shape;742;p53"/>
          <p:cNvGrpSpPr/>
          <p:nvPr/>
        </p:nvGrpSpPr>
        <p:grpSpPr>
          <a:xfrm>
            <a:off x="749631" y="1049086"/>
            <a:ext cx="608219" cy="608219"/>
            <a:chOff x="1190625" y="238125"/>
            <a:chExt cx="5238750" cy="5238750"/>
          </a:xfrm>
        </p:grpSpPr>
        <p:sp>
          <p:nvSpPr>
            <p:cNvPr id="743" name="Google Shape;743;p53"/>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rgbClr val="CB22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53"/>
            <p:cNvSpPr/>
            <p:nvPr/>
          </p:nvSpPr>
          <p:spPr>
            <a:xfrm>
              <a:off x="3288550" y="2633150"/>
              <a:ext cx="1048975" cy="964100"/>
            </a:xfrm>
            <a:custGeom>
              <a:rect b="b" l="l" r="r" t="t"/>
              <a:pathLst>
                <a:path extrusionOk="0" h="38564" w="41959">
                  <a:moveTo>
                    <a:pt x="0" y="0"/>
                  </a:moveTo>
                  <a:lnTo>
                    <a:pt x="12491" y="19282"/>
                  </a:lnTo>
                  <a:lnTo>
                    <a:pt x="0" y="38563"/>
                  </a:lnTo>
                  <a:lnTo>
                    <a:pt x="15644" y="38563"/>
                  </a:lnTo>
                  <a:lnTo>
                    <a:pt x="19888" y="30560"/>
                  </a:lnTo>
                  <a:lnTo>
                    <a:pt x="20494" y="29104"/>
                  </a:lnTo>
                  <a:lnTo>
                    <a:pt x="20858" y="28256"/>
                  </a:lnTo>
                  <a:lnTo>
                    <a:pt x="20979" y="28256"/>
                  </a:lnTo>
                  <a:lnTo>
                    <a:pt x="21343" y="29104"/>
                  </a:lnTo>
                  <a:lnTo>
                    <a:pt x="22071" y="30560"/>
                  </a:lnTo>
                  <a:lnTo>
                    <a:pt x="26315" y="38563"/>
                  </a:lnTo>
                  <a:lnTo>
                    <a:pt x="41959" y="38563"/>
                  </a:lnTo>
                  <a:lnTo>
                    <a:pt x="29468" y="19282"/>
                  </a:lnTo>
                  <a:lnTo>
                    <a:pt x="41959" y="0"/>
                  </a:lnTo>
                  <a:lnTo>
                    <a:pt x="26073" y="0"/>
                  </a:lnTo>
                  <a:lnTo>
                    <a:pt x="22313" y="6912"/>
                  </a:lnTo>
                  <a:lnTo>
                    <a:pt x="21464" y="8489"/>
                  </a:lnTo>
                  <a:lnTo>
                    <a:pt x="20979" y="9217"/>
                  </a:lnTo>
                  <a:lnTo>
                    <a:pt x="20858" y="9217"/>
                  </a:lnTo>
                  <a:lnTo>
                    <a:pt x="19524" y="6912"/>
                  </a:lnTo>
                  <a:lnTo>
                    <a:pt x="1588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53"/>
            <p:cNvSpPr/>
            <p:nvPr/>
          </p:nvSpPr>
          <p:spPr>
            <a:xfrm>
              <a:off x="1966725"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802"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618" y="40261"/>
                  </a:lnTo>
                  <a:lnTo>
                    <a:pt x="26679" y="41231"/>
                  </a:lnTo>
                  <a:lnTo>
                    <a:pt x="28498" y="42322"/>
                  </a:lnTo>
                  <a:lnTo>
                    <a:pt x="30075" y="43293"/>
                  </a:lnTo>
                  <a:lnTo>
                    <a:pt x="30681" y="43899"/>
                  </a:lnTo>
                  <a:lnTo>
                    <a:pt x="31166" y="44505"/>
                  </a:lnTo>
                  <a:lnTo>
                    <a:pt x="31651" y="45112"/>
                  </a:lnTo>
                  <a:lnTo>
                    <a:pt x="32015" y="45718"/>
                  </a:lnTo>
                  <a:lnTo>
                    <a:pt x="32136" y="46324"/>
                  </a:lnTo>
                  <a:lnTo>
                    <a:pt x="32258" y="47052"/>
                  </a:lnTo>
                  <a:lnTo>
                    <a:pt x="32258"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493" y="46082"/>
                  </a:lnTo>
                  <a:lnTo>
                    <a:pt x="16493" y="44748"/>
                  </a:lnTo>
                  <a:lnTo>
                    <a:pt x="16735" y="43535"/>
                  </a:lnTo>
                  <a:lnTo>
                    <a:pt x="17099" y="42444"/>
                  </a:lnTo>
                  <a:lnTo>
                    <a:pt x="17584" y="41352"/>
                  </a:lnTo>
                  <a:lnTo>
                    <a:pt x="18191" y="40382"/>
                  </a:lnTo>
                  <a:lnTo>
                    <a:pt x="18676" y="39533"/>
                  </a:lnTo>
                  <a:lnTo>
                    <a:pt x="19888" y="38078"/>
                  </a:lnTo>
                  <a:close/>
                  <a:moveTo>
                    <a:pt x="25224" y="0"/>
                  </a:moveTo>
                  <a:lnTo>
                    <a:pt x="22435" y="121"/>
                  </a:lnTo>
                  <a:lnTo>
                    <a:pt x="19767" y="485"/>
                  </a:lnTo>
                  <a:lnTo>
                    <a:pt x="17463" y="970"/>
                  </a:lnTo>
                  <a:lnTo>
                    <a:pt x="15280" y="1577"/>
                  </a:lnTo>
                  <a:lnTo>
                    <a:pt x="13219" y="2425"/>
                  </a:lnTo>
                  <a:lnTo>
                    <a:pt x="11400"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4" y="24617"/>
                  </a:lnTo>
                  <a:lnTo>
                    <a:pt x="4851" y="26194"/>
                  </a:lnTo>
                  <a:lnTo>
                    <a:pt x="5700" y="27649"/>
                  </a:lnTo>
                  <a:lnTo>
                    <a:pt x="6670" y="29104"/>
                  </a:lnTo>
                  <a:lnTo>
                    <a:pt x="7883" y="30317"/>
                  </a:lnTo>
                  <a:lnTo>
                    <a:pt x="9096" y="31530"/>
                  </a:lnTo>
                  <a:lnTo>
                    <a:pt x="8125" y="32257"/>
                  </a:lnTo>
                  <a:lnTo>
                    <a:pt x="6791" y="33470"/>
                  </a:lnTo>
                  <a:lnTo>
                    <a:pt x="5336" y="35046"/>
                  </a:lnTo>
                  <a:lnTo>
                    <a:pt x="3760" y="36865"/>
                  </a:lnTo>
                  <a:lnTo>
                    <a:pt x="3032" y="37957"/>
                  </a:lnTo>
                  <a:lnTo>
                    <a:pt x="2305" y="39170"/>
                  </a:lnTo>
                  <a:lnTo>
                    <a:pt x="1698" y="40382"/>
                  </a:lnTo>
                  <a:lnTo>
                    <a:pt x="1092" y="41595"/>
                  </a:lnTo>
                  <a:lnTo>
                    <a:pt x="728" y="43050"/>
                  </a:lnTo>
                  <a:lnTo>
                    <a:pt x="364"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2" y="62938"/>
                  </a:lnTo>
                  <a:lnTo>
                    <a:pt x="9581"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30" y="65242"/>
                  </a:lnTo>
                  <a:lnTo>
                    <a:pt x="39170" y="64151"/>
                  </a:lnTo>
                  <a:lnTo>
                    <a:pt x="40989" y="62938"/>
                  </a:lnTo>
                  <a:lnTo>
                    <a:pt x="42565" y="61604"/>
                  </a:lnTo>
                  <a:lnTo>
                    <a:pt x="44021" y="60149"/>
                  </a:lnTo>
                  <a:lnTo>
                    <a:pt x="45233" y="58572"/>
                  </a:lnTo>
                  <a:lnTo>
                    <a:pt x="46325" y="56875"/>
                  </a:lnTo>
                  <a:lnTo>
                    <a:pt x="47173" y="55177"/>
                  </a:lnTo>
                  <a:lnTo>
                    <a:pt x="47780" y="53479"/>
                  </a:lnTo>
                  <a:lnTo>
                    <a:pt x="48265" y="51539"/>
                  </a:lnTo>
                  <a:lnTo>
                    <a:pt x="48629" y="49720"/>
                  </a:lnTo>
                  <a:lnTo>
                    <a:pt x="48629" y="47901"/>
                  </a:lnTo>
                  <a:lnTo>
                    <a:pt x="48629" y="46688"/>
                  </a:lnTo>
                  <a:lnTo>
                    <a:pt x="48507" y="45475"/>
                  </a:lnTo>
                  <a:lnTo>
                    <a:pt x="48386" y="44384"/>
                  </a:lnTo>
                  <a:lnTo>
                    <a:pt x="48144" y="43293"/>
                  </a:lnTo>
                  <a:lnTo>
                    <a:pt x="47780" y="42322"/>
                  </a:lnTo>
                  <a:lnTo>
                    <a:pt x="47416" y="41352"/>
                  </a:lnTo>
                  <a:lnTo>
                    <a:pt x="46446" y="39533"/>
                  </a:lnTo>
                  <a:lnTo>
                    <a:pt x="45354" y="37957"/>
                  </a:lnTo>
                  <a:lnTo>
                    <a:pt x="44021"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5" y="12733"/>
                  </a:lnTo>
                  <a:lnTo>
                    <a:pt x="45597" y="10914"/>
                  </a:lnTo>
                  <a:lnTo>
                    <a:pt x="44748" y="9216"/>
                  </a:lnTo>
                  <a:lnTo>
                    <a:pt x="43535" y="7640"/>
                  </a:lnTo>
                  <a:lnTo>
                    <a:pt x="42323" y="6185"/>
                  </a:lnTo>
                  <a:lnTo>
                    <a:pt x="40868" y="4972"/>
                  </a:lnTo>
                  <a:lnTo>
                    <a:pt x="39291" y="3759"/>
                  </a:lnTo>
                  <a:lnTo>
                    <a:pt x="37593" y="2789"/>
                  </a:lnTo>
                  <a:lnTo>
                    <a:pt x="35774" y="1940"/>
                  </a:lnTo>
                  <a:lnTo>
                    <a:pt x="33834" y="1213"/>
                  </a:lnTo>
                  <a:lnTo>
                    <a:pt x="31772" y="728"/>
                  </a:lnTo>
                  <a:lnTo>
                    <a:pt x="29590" y="364"/>
                  </a:lnTo>
                  <a:lnTo>
                    <a:pt x="27407" y="121"/>
                  </a:lnTo>
                  <a:lnTo>
                    <a:pt x="2522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53"/>
            <p:cNvSpPr/>
            <p:nvPr/>
          </p:nvSpPr>
          <p:spPr>
            <a:xfrm>
              <a:off x="4437550"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681"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496" y="40261"/>
                  </a:lnTo>
                  <a:lnTo>
                    <a:pt x="26679" y="41231"/>
                  </a:lnTo>
                  <a:lnTo>
                    <a:pt x="28498" y="42322"/>
                  </a:lnTo>
                  <a:lnTo>
                    <a:pt x="30075" y="43293"/>
                  </a:lnTo>
                  <a:lnTo>
                    <a:pt x="30681" y="43899"/>
                  </a:lnTo>
                  <a:lnTo>
                    <a:pt x="31166" y="44505"/>
                  </a:lnTo>
                  <a:lnTo>
                    <a:pt x="31651" y="45112"/>
                  </a:lnTo>
                  <a:lnTo>
                    <a:pt x="32015" y="45718"/>
                  </a:lnTo>
                  <a:lnTo>
                    <a:pt x="32136" y="46324"/>
                  </a:lnTo>
                  <a:lnTo>
                    <a:pt x="32257" y="47052"/>
                  </a:lnTo>
                  <a:lnTo>
                    <a:pt x="32136"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371" y="46082"/>
                  </a:lnTo>
                  <a:lnTo>
                    <a:pt x="16493" y="44748"/>
                  </a:lnTo>
                  <a:lnTo>
                    <a:pt x="16735" y="43535"/>
                  </a:lnTo>
                  <a:lnTo>
                    <a:pt x="17099" y="42444"/>
                  </a:lnTo>
                  <a:lnTo>
                    <a:pt x="17584" y="41352"/>
                  </a:lnTo>
                  <a:lnTo>
                    <a:pt x="18190" y="40382"/>
                  </a:lnTo>
                  <a:lnTo>
                    <a:pt x="18676" y="39533"/>
                  </a:lnTo>
                  <a:lnTo>
                    <a:pt x="19888" y="38078"/>
                  </a:lnTo>
                  <a:close/>
                  <a:moveTo>
                    <a:pt x="25103" y="0"/>
                  </a:moveTo>
                  <a:lnTo>
                    <a:pt x="22435" y="121"/>
                  </a:lnTo>
                  <a:lnTo>
                    <a:pt x="19767" y="485"/>
                  </a:lnTo>
                  <a:lnTo>
                    <a:pt x="17463" y="970"/>
                  </a:lnTo>
                  <a:lnTo>
                    <a:pt x="15280" y="1577"/>
                  </a:lnTo>
                  <a:lnTo>
                    <a:pt x="13218" y="2425"/>
                  </a:lnTo>
                  <a:lnTo>
                    <a:pt x="11399"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3" y="24617"/>
                  </a:lnTo>
                  <a:lnTo>
                    <a:pt x="4851" y="26194"/>
                  </a:lnTo>
                  <a:lnTo>
                    <a:pt x="5700" y="27649"/>
                  </a:lnTo>
                  <a:lnTo>
                    <a:pt x="6670" y="29104"/>
                  </a:lnTo>
                  <a:lnTo>
                    <a:pt x="7883" y="30317"/>
                  </a:lnTo>
                  <a:lnTo>
                    <a:pt x="9095" y="31530"/>
                  </a:lnTo>
                  <a:lnTo>
                    <a:pt x="8125" y="32257"/>
                  </a:lnTo>
                  <a:lnTo>
                    <a:pt x="6791" y="33470"/>
                  </a:lnTo>
                  <a:lnTo>
                    <a:pt x="5336" y="35046"/>
                  </a:lnTo>
                  <a:lnTo>
                    <a:pt x="3760" y="36865"/>
                  </a:lnTo>
                  <a:lnTo>
                    <a:pt x="3032" y="37957"/>
                  </a:lnTo>
                  <a:lnTo>
                    <a:pt x="2304" y="39170"/>
                  </a:lnTo>
                  <a:lnTo>
                    <a:pt x="1698" y="40382"/>
                  </a:lnTo>
                  <a:lnTo>
                    <a:pt x="1092" y="41595"/>
                  </a:lnTo>
                  <a:lnTo>
                    <a:pt x="607" y="43050"/>
                  </a:lnTo>
                  <a:lnTo>
                    <a:pt x="243"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1" y="62938"/>
                  </a:lnTo>
                  <a:lnTo>
                    <a:pt x="9580"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29" y="65242"/>
                  </a:lnTo>
                  <a:lnTo>
                    <a:pt x="39170" y="64151"/>
                  </a:lnTo>
                  <a:lnTo>
                    <a:pt x="40989" y="62938"/>
                  </a:lnTo>
                  <a:lnTo>
                    <a:pt x="42565" y="61604"/>
                  </a:lnTo>
                  <a:lnTo>
                    <a:pt x="44020" y="60149"/>
                  </a:lnTo>
                  <a:lnTo>
                    <a:pt x="45233" y="58572"/>
                  </a:lnTo>
                  <a:lnTo>
                    <a:pt x="46324" y="56875"/>
                  </a:lnTo>
                  <a:lnTo>
                    <a:pt x="47173" y="55177"/>
                  </a:lnTo>
                  <a:lnTo>
                    <a:pt x="47780" y="53479"/>
                  </a:lnTo>
                  <a:lnTo>
                    <a:pt x="48265" y="51539"/>
                  </a:lnTo>
                  <a:lnTo>
                    <a:pt x="48629" y="49720"/>
                  </a:lnTo>
                  <a:lnTo>
                    <a:pt x="48629" y="47901"/>
                  </a:lnTo>
                  <a:lnTo>
                    <a:pt x="48629" y="46688"/>
                  </a:lnTo>
                  <a:lnTo>
                    <a:pt x="48507" y="45475"/>
                  </a:lnTo>
                  <a:lnTo>
                    <a:pt x="48386" y="44384"/>
                  </a:lnTo>
                  <a:lnTo>
                    <a:pt x="48022" y="43293"/>
                  </a:lnTo>
                  <a:lnTo>
                    <a:pt x="47780" y="42322"/>
                  </a:lnTo>
                  <a:lnTo>
                    <a:pt x="47416" y="41352"/>
                  </a:lnTo>
                  <a:lnTo>
                    <a:pt x="46446" y="39533"/>
                  </a:lnTo>
                  <a:lnTo>
                    <a:pt x="45354" y="37957"/>
                  </a:lnTo>
                  <a:lnTo>
                    <a:pt x="44020"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4" y="12733"/>
                  </a:lnTo>
                  <a:lnTo>
                    <a:pt x="45597" y="10914"/>
                  </a:lnTo>
                  <a:lnTo>
                    <a:pt x="44627" y="9216"/>
                  </a:lnTo>
                  <a:lnTo>
                    <a:pt x="43535" y="7640"/>
                  </a:lnTo>
                  <a:lnTo>
                    <a:pt x="42323" y="6185"/>
                  </a:lnTo>
                  <a:lnTo>
                    <a:pt x="40867" y="4972"/>
                  </a:lnTo>
                  <a:lnTo>
                    <a:pt x="39291" y="3759"/>
                  </a:lnTo>
                  <a:lnTo>
                    <a:pt x="37593" y="2789"/>
                  </a:lnTo>
                  <a:lnTo>
                    <a:pt x="35774" y="1940"/>
                  </a:lnTo>
                  <a:lnTo>
                    <a:pt x="33834" y="1213"/>
                  </a:lnTo>
                  <a:lnTo>
                    <a:pt x="31772" y="728"/>
                  </a:lnTo>
                  <a:lnTo>
                    <a:pt x="29590" y="364"/>
                  </a:lnTo>
                  <a:lnTo>
                    <a:pt x="27407" y="121"/>
                  </a:lnTo>
                  <a:lnTo>
                    <a:pt x="2510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 Cover Slide 7: Open Brand w/Open Logo" showMasterSp="0">
  <p:cSld name="Cover Slide Option 1_1_1_1_2_1_1_1_1_2_1">
    <p:bg>
      <p:bgPr>
        <a:noFill/>
      </p:bgPr>
    </p:bg>
    <p:spTree>
      <p:nvGrpSpPr>
        <p:cNvPr id="747" name="Shape 747"/>
        <p:cNvGrpSpPr/>
        <p:nvPr/>
      </p:nvGrpSpPr>
      <p:grpSpPr>
        <a:xfrm>
          <a:off x="0" y="0"/>
          <a:ext cx="0" cy="0"/>
          <a:chOff x="0" y="0"/>
          <a:chExt cx="0" cy="0"/>
        </a:xfrm>
      </p:grpSpPr>
      <p:pic>
        <p:nvPicPr>
          <p:cNvPr id="748" name="Google Shape;748;p54"/>
          <p:cNvPicPr preferRelativeResize="0"/>
          <p:nvPr/>
        </p:nvPicPr>
        <p:blipFill rotWithShape="1">
          <a:blip r:embed="rId2">
            <a:alphaModFix/>
          </a:blip>
          <a:srcRect b="8683" l="3277" r="16006" t="23210"/>
          <a:stretch/>
        </p:blipFill>
        <p:spPr>
          <a:xfrm>
            <a:off x="0" y="0"/>
            <a:ext cx="9144005" cy="5143501"/>
          </a:xfrm>
          <a:prstGeom prst="rect">
            <a:avLst/>
          </a:prstGeom>
          <a:noFill/>
          <a:ln>
            <a:noFill/>
          </a:ln>
        </p:spPr>
      </p:pic>
      <p:grpSp>
        <p:nvGrpSpPr>
          <p:cNvPr id="749" name="Google Shape;749;p54"/>
          <p:cNvGrpSpPr/>
          <p:nvPr/>
        </p:nvGrpSpPr>
        <p:grpSpPr>
          <a:xfrm>
            <a:off x="2346320" y="342891"/>
            <a:ext cx="4451366" cy="4451366"/>
            <a:chOff x="1190625" y="238125"/>
            <a:chExt cx="5238750" cy="5238750"/>
          </a:xfrm>
        </p:grpSpPr>
        <p:sp>
          <p:nvSpPr>
            <p:cNvPr id="750" name="Google Shape;750;p54"/>
            <p:cNvSpPr/>
            <p:nvPr/>
          </p:nvSpPr>
          <p:spPr>
            <a:xfrm>
              <a:off x="1190625" y="238125"/>
              <a:ext cx="5238750" cy="5238750"/>
            </a:xfrm>
            <a:custGeom>
              <a:rect b="b" l="l" r="r" t="t"/>
              <a:pathLst>
                <a:path extrusionOk="0" h="209550" w="209550">
                  <a:moveTo>
                    <a:pt x="104775" y="17553"/>
                  </a:moveTo>
                  <a:lnTo>
                    <a:pt x="107049" y="17644"/>
                  </a:lnTo>
                  <a:lnTo>
                    <a:pt x="109323" y="17735"/>
                  </a:lnTo>
                  <a:lnTo>
                    <a:pt x="111505" y="17826"/>
                  </a:lnTo>
                  <a:lnTo>
                    <a:pt x="113688" y="18008"/>
                  </a:lnTo>
                  <a:lnTo>
                    <a:pt x="115871" y="18281"/>
                  </a:lnTo>
                  <a:lnTo>
                    <a:pt x="118054" y="18554"/>
                  </a:lnTo>
                  <a:lnTo>
                    <a:pt x="120237" y="18918"/>
                  </a:lnTo>
                  <a:lnTo>
                    <a:pt x="122328" y="19372"/>
                  </a:lnTo>
                  <a:lnTo>
                    <a:pt x="126603" y="20282"/>
                  </a:lnTo>
                  <a:lnTo>
                    <a:pt x="130696" y="21464"/>
                  </a:lnTo>
                  <a:lnTo>
                    <a:pt x="134789" y="22829"/>
                  </a:lnTo>
                  <a:lnTo>
                    <a:pt x="138700" y="24466"/>
                  </a:lnTo>
                  <a:lnTo>
                    <a:pt x="142610" y="26194"/>
                  </a:lnTo>
                  <a:lnTo>
                    <a:pt x="146339" y="28104"/>
                  </a:lnTo>
                  <a:lnTo>
                    <a:pt x="149977" y="30196"/>
                  </a:lnTo>
                  <a:lnTo>
                    <a:pt x="153524" y="32469"/>
                  </a:lnTo>
                  <a:lnTo>
                    <a:pt x="156981" y="34925"/>
                  </a:lnTo>
                  <a:lnTo>
                    <a:pt x="160255" y="37472"/>
                  </a:lnTo>
                  <a:lnTo>
                    <a:pt x="163438" y="40200"/>
                  </a:lnTo>
                  <a:lnTo>
                    <a:pt x="166439" y="43111"/>
                  </a:lnTo>
                  <a:lnTo>
                    <a:pt x="169350" y="46112"/>
                  </a:lnTo>
                  <a:lnTo>
                    <a:pt x="172078" y="49295"/>
                  </a:lnTo>
                  <a:lnTo>
                    <a:pt x="174716" y="52660"/>
                  </a:lnTo>
                  <a:lnTo>
                    <a:pt x="177081" y="56026"/>
                  </a:lnTo>
                  <a:lnTo>
                    <a:pt x="179354" y="59573"/>
                  </a:lnTo>
                  <a:lnTo>
                    <a:pt x="181446" y="63211"/>
                  </a:lnTo>
                  <a:lnTo>
                    <a:pt x="183447" y="67031"/>
                  </a:lnTo>
                  <a:lnTo>
                    <a:pt x="185175" y="70850"/>
                  </a:lnTo>
                  <a:lnTo>
                    <a:pt x="186721" y="74852"/>
                  </a:lnTo>
                  <a:lnTo>
                    <a:pt x="188086" y="78854"/>
                  </a:lnTo>
                  <a:lnTo>
                    <a:pt x="189268" y="83038"/>
                  </a:lnTo>
                  <a:lnTo>
                    <a:pt x="190268" y="87222"/>
                  </a:lnTo>
                  <a:lnTo>
                    <a:pt x="190632" y="89404"/>
                  </a:lnTo>
                  <a:lnTo>
                    <a:pt x="190996" y="91496"/>
                  </a:lnTo>
                  <a:lnTo>
                    <a:pt x="191360" y="93679"/>
                  </a:lnTo>
                  <a:lnTo>
                    <a:pt x="191542" y="95862"/>
                  </a:lnTo>
                  <a:lnTo>
                    <a:pt x="191724" y="98136"/>
                  </a:lnTo>
                  <a:lnTo>
                    <a:pt x="191906" y="100318"/>
                  </a:lnTo>
                  <a:lnTo>
                    <a:pt x="191997" y="102592"/>
                  </a:lnTo>
                  <a:lnTo>
                    <a:pt x="191997" y="104775"/>
                  </a:lnTo>
                  <a:lnTo>
                    <a:pt x="191997" y="107049"/>
                  </a:lnTo>
                  <a:lnTo>
                    <a:pt x="191906" y="109323"/>
                  </a:lnTo>
                  <a:lnTo>
                    <a:pt x="191724" y="111505"/>
                  </a:lnTo>
                  <a:lnTo>
                    <a:pt x="191542" y="113688"/>
                  </a:lnTo>
                  <a:lnTo>
                    <a:pt x="191360" y="115871"/>
                  </a:lnTo>
                  <a:lnTo>
                    <a:pt x="190996" y="118054"/>
                  </a:lnTo>
                  <a:lnTo>
                    <a:pt x="190632" y="120237"/>
                  </a:lnTo>
                  <a:lnTo>
                    <a:pt x="190268" y="122419"/>
                  </a:lnTo>
                  <a:lnTo>
                    <a:pt x="189268" y="126603"/>
                  </a:lnTo>
                  <a:lnTo>
                    <a:pt x="188086" y="130787"/>
                  </a:lnTo>
                  <a:lnTo>
                    <a:pt x="186721" y="134789"/>
                  </a:lnTo>
                  <a:lnTo>
                    <a:pt x="185175" y="138791"/>
                  </a:lnTo>
                  <a:lnTo>
                    <a:pt x="183447" y="142610"/>
                  </a:lnTo>
                  <a:lnTo>
                    <a:pt x="181446" y="146339"/>
                  </a:lnTo>
                  <a:lnTo>
                    <a:pt x="179354" y="150068"/>
                  </a:lnTo>
                  <a:lnTo>
                    <a:pt x="177081" y="153615"/>
                  </a:lnTo>
                  <a:lnTo>
                    <a:pt x="174716" y="156981"/>
                  </a:lnTo>
                  <a:lnTo>
                    <a:pt x="172078" y="160255"/>
                  </a:lnTo>
                  <a:lnTo>
                    <a:pt x="169350" y="163438"/>
                  </a:lnTo>
                  <a:lnTo>
                    <a:pt x="166439" y="166439"/>
                  </a:lnTo>
                  <a:lnTo>
                    <a:pt x="163438" y="169350"/>
                  </a:lnTo>
                  <a:lnTo>
                    <a:pt x="160255" y="172078"/>
                  </a:lnTo>
                  <a:lnTo>
                    <a:pt x="156981" y="174716"/>
                  </a:lnTo>
                  <a:lnTo>
                    <a:pt x="153524" y="177172"/>
                  </a:lnTo>
                  <a:lnTo>
                    <a:pt x="149977" y="179445"/>
                  </a:lnTo>
                  <a:lnTo>
                    <a:pt x="146339" y="181537"/>
                  </a:lnTo>
                  <a:lnTo>
                    <a:pt x="142610" y="183447"/>
                  </a:lnTo>
                  <a:lnTo>
                    <a:pt x="138700" y="185175"/>
                  </a:lnTo>
                  <a:lnTo>
                    <a:pt x="134789" y="186721"/>
                  </a:lnTo>
                  <a:lnTo>
                    <a:pt x="130696" y="188086"/>
                  </a:lnTo>
                  <a:lnTo>
                    <a:pt x="126603" y="189268"/>
                  </a:lnTo>
                  <a:lnTo>
                    <a:pt x="122328" y="190268"/>
                  </a:lnTo>
                  <a:lnTo>
                    <a:pt x="120237" y="190632"/>
                  </a:lnTo>
                  <a:lnTo>
                    <a:pt x="118054" y="190996"/>
                  </a:lnTo>
                  <a:lnTo>
                    <a:pt x="115871" y="191360"/>
                  </a:lnTo>
                  <a:lnTo>
                    <a:pt x="113688" y="191542"/>
                  </a:lnTo>
                  <a:lnTo>
                    <a:pt x="111505" y="191815"/>
                  </a:lnTo>
                  <a:lnTo>
                    <a:pt x="109323" y="191906"/>
                  </a:lnTo>
                  <a:lnTo>
                    <a:pt x="107049" y="191997"/>
                  </a:lnTo>
                  <a:lnTo>
                    <a:pt x="102501" y="191997"/>
                  </a:lnTo>
                  <a:lnTo>
                    <a:pt x="100318" y="191906"/>
                  </a:lnTo>
                  <a:lnTo>
                    <a:pt x="98045" y="191815"/>
                  </a:lnTo>
                  <a:lnTo>
                    <a:pt x="95862" y="191542"/>
                  </a:lnTo>
                  <a:lnTo>
                    <a:pt x="93679" y="191360"/>
                  </a:lnTo>
                  <a:lnTo>
                    <a:pt x="91496" y="190996"/>
                  </a:lnTo>
                  <a:lnTo>
                    <a:pt x="89313" y="190632"/>
                  </a:lnTo>
                  <a:lnTo>
                    <a:pt x="87222" y="190268"/>
                  </a:lnTo>
                  <a:lnTo>
                    <a:pt x="83038" y="189268"/>
                  </a:lnTo>
                  <a:lnTo>
                    <a:pt x="78854" y="188086"/>
                  </a:lnTo>
                  <a:lnTo>
                    <a:pt x="74761" y="186721"/>
                  </a:lnTo>
                  <a:lnTo>
                    <a:pt x="70850" y="185175"/>
                  </a:lnTo>
                  <a:lnTo>
                    <a:pt x="66940" y="183447"/>
                  </a:lnTo>
                  <a:lnTo>
                    <a:pt x="63211" y="181537"/>
                  </a:lnTo>
                  <a:lnTo>
                    <a:pt x="59573" y="179445"/>
                  </a:lnTo>
                  <a:lnTo>
                    <a:pt x="56026" y="177172"/>
                  </a:lnTo>
                  <a:lnTo>
                    <a:pt x="52569" y="174716"/>
                  </a:lnTo>
                  <a:lnTo>
                    <a:pt x="49295" y="172078"/>
                  </a:lnTo>
                  <a:lnTo>
                    <a:pt x="46112" y="169350"/>
                  </a:lnTo>
                  <a:lnTo>
                    <a:pt x="43111" y="166439"/>
                  </a:lnTo>
                  <a:lnTo>
                    <a:pt x="40200" y="163438"/>
                  </a:lnTo>
                  <a:lnTo>
                    <a:pt x="37472" y="160255"/>
                  </a:lnTo>
                  <a:lnTo>
                    <a:pt x="34925" y="156981"/>
                  </a:lnTo>
                  <a:lnTo>
                    <a:pt x="32469" y="153615"/>
                  </a:lnTo>
                  <a:lnTo>
                    <a:pt x="30196" y="150068"/>
                  </a:lnTo>
                  <a:lnTo>
                    <a:pt x="28104" y="146339"/>
                  </a:lnTo>
                  <a:lnTo>
                    <a:pt x="26194" y="142610"/>
                  </a:lnTo>
                  <a:lnTo>
                    <a:pt x="24466" y="138791"/>
                  </a:lnTo>
                  <a:lnTo>
                    <a:pt x="22829" y="134789"/>
                  </a:lnTo>
                  <a:lnTo>
                    <a:pt x="21464" y="130787"/>
                  </a:lnTo>
                  <a:lnTo>
                    <a:pt x="20282" y="126603"/>
                  </a:lnTo>
                  <a:lnTo>
                    <a:pt x="19372" y="122419"/>
                  </a:lnTo>
                  <a:lnTo>
                    <a:pt x="18918" y="120237"/>
                  </a:lnTo>
                  <a:lnTo>
                    <a:pt x="18554" y="118054"/>
                  </a:lnTo>
                  <a:lnTo>
                    <a:pt x="18281" y="115871"/>
                  </a:lnTo>
                  <a:lnTo>
                    <a:pt x="18008" y="113688"/>
                  </a:lnTo>
                  <a:lnTo>
                    <a:pt x="17826" y="111505"/>
                  </a:lnTo>
                  <a:lnTo>
                    <a:pt x="17644" y="109323"/>
                  </a:lnTo>
                  <a:lnTo>
                    <a:pt x="17553" y="107049"/>
                  </a:lnTo>
                  <a:lnTo>
                    <a:pt x="17553" y="104775"/>
                  </a:lnTo>
                  <a:lnTo>
                    <a:pt x="17553" y="102592"/>
                  </a:lnTo>
                  <a:lnTo>
                    <a:pt x="17644" y="100318"/>
                  </a:lnTo>
                  <a:lnTo>
                    <a:pt x="17826" y="98136"/>
                  </a:lnTo>
                  <a:lnTo>
                    <a:pt x="18008" y="95862"/>
                  </a:lnTo>
                  <a:lnTo>
                    <a:pt x="18281" y="93679"/>
                  </a:lnTo>
                  <a:lnTo>
                    <a:pt x="18554" y="91496"/>
                  </a:lnTo>
                  <a:lnTo>
                    <a:pt x="18918" y="89404"/>
                  </a:lnTo>
                  <a:lnTo>
                    <a:pt x="19372" y="87222"/>
                  </a:lnTo>
                  <a:lnTo>
                    <a:pt x="20282" y="83038"/>
                  </a:lnTo>
                  <a:lnTo>
                    <a:pt x="21464" y="78854"/>
                  </a:lnTo>
                  <a:lnTo>
                    <a:pt x="22829" y="74852"/>
                  </a:lnTo>
                  <a:lnTo>
                    <a:pt x="24466" y="70850"/>
                  </a:lnTo>
                  <a:lnTo>
                    <a:pt x="26194" y="67031"/>
                  </a:lnTo>
                  <a:lnTo>
                    <a:pt x="28104" y="63211"/>
                  </a:lnTo>
                  <a:lnTo>
                    <a:pt x="30196" y="59573"/>
                  </a:lnTo>
                  <a:lnTo>
                    <a:pt x="32469" y="56026"/>
                  </a:lnTo>
                  <a:lnTo>
                    <a:pt x="34925" y="52660"/>
                  </a:lnTo>
                  <a:lnTo>
                    <a:pt x="37472" y="49295"/>
                  </a:lnTo>
                  <a:lnTo>
                    <a:pt x="40200" y="46112"/>
                  </a:lnTo>
                  <a:lnTo>
                    <a:pt x="43111" y="43111"/>
                  </a:lnTo>
                  <a:lnTo>
                    <a:pt x="46112" y="40200"/>
                  </a:lnTo>
                  <a:lnTo>
                    <a:pt x="49295" y="37472"/>
                  </a:lnTo>
                  <a:lnTo>
                    <a:pt x="52569" y="34925"/>
                  </a:lnTo>
                  <a:lnTo>
                    <a:pt x="56026" y="32469"/>
                  </a:lnTo>
                  <a:lnTo>
                    <a:pt x="59573" y="30196"/>
                  </a:lnTo>
                  <a:lnTo>
                    <a:pt x="63211" y="28104"/>
                  </a:lnTo>
                  <a:lnTo>
                    <a:pt x="66940" y="26194"/>
                  </a:lnTo>
                  <a:lnTo>
                    <a:pt x="70850" y="24466"/>
                  </a:lnTo>
                  <a:lnTo>
                    <a:pt x="74761" y="22829"/>
                  </a:lnTo>
                  <a:lnTo>
                    <a:pt x="78854" y="21464"/>
                  </a:lnTo>
                  <a:lnTo>
                    <a:pt x="83038" y="20282"/>
                  </a:lnTo>
                  <a:lnTo>
                    <a:pt x="87222" y="19372"/>
                  </a:lnTo>
                  <a:lnTo>
                    <a:pt x="89313" y="18918"/>
                  </a:lnTo>
                  <a:lnTo>
                    <a:pt x="91496" y="18554"/>
                  </a:lnTo>
                  <a:lnTo>
                    <a:pt x="93679" y="18281"/>
                  </a:lnTo>
                  <a:lnTo>
                    <a:pt x="95862" y="18008"/>
                  </a:lnTo>
                  <a:lnTo>
                    <a:pt x="98045" y="17826"/>
                  </a:lnTo>
                  <a:lnTo>
                    <a:pt x="100318" y="17735"/>
                  </a:lnTo>
                  <a:lnTo>
                    <a:pt x="102501" y="17644"/>
                  </a:lnTo>
                  <a:lnTo>
                    <a:pt x="104775" y="17553"/>
                  </a:lnTo>
                  <a:close/>
                  <a:moveTo>
                    <a:pt x="104775" y="0"/>
                  </a:moveTo>
                  <a:lnTo>
                    <a:pt x="102046" y="91"/>
                  </a:lnTo>
                  <a:lnTo>
                    <a:pt x="99409" y="182"/>
                  </a:lnTo>
                  <a:lnTo>
                    <a:pt x="96771" y="364"/>
                  </a:lnTo>
                  <a:lnTo>
                    <a:pt x="94043" y="546"/>
                  </a:lnTo>
                  <a:lnTo>
                    <a:pt x="91405" y="910"/>
                  </a:lnTo>
                  <a:lnTo>
                    <a:pt x="88859" y="1273"/>
                  </a:lnTo>
                  <a:lnTo>
                    <a:pt x="86221" y="1637"/>
                  </a:lnTo>
                  <a:lnTo>
                    <a:pt x="83674" y="2183"/>
                  </a:lnTo>
                  <a:lnTo>
                    <a:pt x="81128" y="2729"/>
                  </a:lnTo>
                  <a:lnTo>
                    <a:pt x="78581" y="3365"/>
                  </a:lnTo>
                  <a:lnTo>
                    <a:pt x="76126" y="4002"/>
                  </a:lnTo>
                  <a:lnTo>
                    <a:pt x="73670" y="4729"/>
                  </a:lnTo>
                  <a:lnTo>
                    <a:pt x="71214" y="5548"/>
                  </a:lnTo>
                  <a:lnTo>
                    <a:pt x="68759" y="6367"/>
                  </a:lnTo>
                  <a:lnTo>
                    <a:pt x="66394" y="7276"/>
                  </a:lnTo>
                  <a:lnTo>
                    <a:pt x="64029" y="8276"/>
                  </a:lnTo>
                  <a:lnTo>
                    <a:pt x="61664" y="9277"/>
                  </a:lnTo>
                  <a:lnTo>
                    <a:pt x="59391" y="10368"/>
                  </a:lnTo>
                  <a:lnTo>
                    <a:pt x="57117" y="11460"/>
                  </a:lnTo>
                  <a:lnTo>
                    <a:pt x="54843" y="12642"/>
                  </a:lnTo>
                  <a:lnTo>
                    <a:pt x="52660" y="13915"/>
                  </a:lnTo>
                  <a:lnTo>
                    <a:pt x="50478" y="15189"/>
                  </a:lnTo>
                  <a:lnTo>
                    <a:pt x="48295" y="16553"/>
                  </a:lnTo>
                  <a:lnTo>
                    <a:pt x="46203" y="17917"/>
                  </a:lnTo>
                  <a:lnTo>
                    <a:pt x="44111" y="19372"/>
                  </a:lnTo>
                  <a:lnTo>
                    <a:pt x="42110" y="20828"/>
                  </a:lnTo>
                  <a:lnTo>
                    <a:pt x="40109" y="22374"/>
                  </a:lnTo>
                  <a:lnTo>
                    <a:pt x="38108" y="23920"/>
                  </a:lnTo>
                  <a:lnTo>
                    <a:pt x="36198" y="25557"/>
                  </a:lnTo>
                  <a:lnTo>
                    <a:pt x="34379" y="27285"/>
                  </a:lnTo>
                  <a:lnTo>
                    <a:pt x="32469" y="28922"/>
                  </a:lnTo>
                  <a:lnTo>
                    <a:pt x="30741" y="30741"/>
                  </a:lnTo>
                  <a:lnTo>
                    <a:pt x="28922" y="32560"/>
                  </a:lnTo>
                  <a:lnTo>
                    <a:pt x="27194" y="34379"/>
                  </a:lnTo>
                  <a:lnTo>
                    <a:pt x="25557" y="36198"/>
                  </a:lnTo>
                  <a:lnTo>
                    <a:pt x="23920" y="38199"/>
                  </a:lnTo>
                  <a:lnTo>
                    <a:pt x="22374" y="40109"/>
                  </a:lnTo>
                  <a:lnTo>
                    <a:pt x="20828" y="42110"/>
                  </a:lnTo>
                  <a:lnTo>
                    <a:pt x="19372" y="44111"/>
                  </a:lnTo>
                  <a:lnTo>
                    <a:pt x="17917" y="46203"/>
                  </a:lnTo>
                  <a:lnTo>
                    <a:pt x="16553" y="48295"/>
                  </a:lnTo>
                  <a:lnTo>
                    <a:pt x="15189" y="50478"/>
                  </a:lnTo>
                  <a:lnTo>
                    <a:pt x="13915" y="52660"/>
                  </a:lnTo>
                  <a:lnTo>
                    <a:pt x="12642" y="54843"/>
                  </a:lnTo>
                  <a:lnTo>
                    <a:pt x="11460" y="57117"/>
                  </a:lnTo>
                  <a:lnTo>
                    <a:pt x="10368" y="59391"/>
                  </a:lnTo>
                  <a:lnTo>
                    <a:pt x="9277" y="61664"/>
                  </a:lnTo>
                  <a:lnTo>
                    <a:pt x="8276" y="64029"/>
                  </a:lnTo>
                  <a:lnTo>
                    <a:pt x="7276" y="66394"/>
                  </a:lnTo>
                  <a:lnTo>
                    <a:pt x="6367" y="68759"/>
                  </a:lnTo>
                  <a:lnTo>
                    <a:pt x="5548" y="71214"/>
                  </a:lnTo>
                  <a:lnTo>
                    <a:pt x="4729" y="73670"/>
                  </a:lnTo>
                  <a:lnTo>
                    <a:pt x="4002" y="76126"/>
                  </a:lnTo>
                  <a:lnTo>
                    <a:pt x="3274" y="78581"/>
                  </a:lnTo>
                  <a:lnTo>
                    <a:pt x="2729" y="81128"/>
                  </a:lnTo>
                  <a:lnTo>
                    <a:pt x="2183" y="83674"/>
                  </a:lnTo>
                  <a:lnTo>
                    <a:pt x="1637" y="86221"/>
                  </a:lnTo>
                  <a:lnTo>
                    <a:pt x="1182" y="88859"/>
                  </a:lnTo>
                  <a:lnTo>
                    <a:pt x="819" y="91496"/>
                  </a:lnTo>
                  <a:lnTo>
                    <a:pt x="546" y="94134"/>
                  </a:lnTo>
                  <a:lnTo>
                    <a:pt x="364" y="96771"/>
                  </a:lnTo>
                  <a:lnTo>
                    <a:pt x="182" y="99409"/>
                  </a:lnTo>
                  <a:lnTo>
                    <a:pt x="91" y="102137"/>
                  </a:lnTo>
                  <a:lnTo>
                    <a:pt x="0" y="104775"/>
                  </a:lnTo>
                  <a:lnTo>
                    <a:pt x="91" y="107504"/>
                  </a:lnTo>
                  <a:lnTo>
                    <a:pt x="182" y="110232"/>
                  </a:lnTo>
                  <a:lnTo>
                    <a:pt x="364" y="112870"/>
                  </a:lnTo>
                  <a:lnTo>
                    <a:pt x="546" y="115507"/>
                  </a:lnTo>
                  <a:lnTo>
                    <a:pt x="819" y="118145"/>
                  </a:lnTo>
                  <a:lnTo>
                    <a:pt x="1182" y="120782"/>
                  </a:lnTo>
                  <a:lnTo>
                    <a:pt x="1637" y="123329"/>
                  </a:lnTo>
                  <a:lnTo>
                    <a:pt x="2183" y="125966"/>
                  </a:lnTo>
                  <a:lnTo>
                    <a:pt x="2729" y="128422"/>
                  </a:lnTo>
                  <a:lnTo>
                    <a:pt x="3274" y="130969"/>
                  </a:lnTo>
                  <a:lnTo>
                    <a:pt x="4002" y="133515"/>
                  </a:lnTo>
                  <a:lnTo>
                    <a:pt x="4729" y="135971"/>
                  </a:lnTo>
                  <a:lnTo>
                    <a:pt x="5548" y="138427"/>
                  </a:lnTo>
                  <a:lnTo>
                    <a:pt x="6367" y="140791"/>
                  </a:lnTo>
                  <a:lnTo>
                    <a:pt x="7276" y="143247"/>
                  </a:lnTo>
                  <a:lnTo>
                    <a:pt x="8276" y="145612"/>
                  </a:lnTo>
                  <a:lnTo>
                    <a:pt x="9277" y="147886"/>
                  </a:lnTo>
                  <a:lnTo>
                    <a:pt x="10368" y="150250"/>
                  </a:lnTo>
                  <a:lnTo>
                    <a:pt x="11460" y="152524"/>
                  </a:lnTo>
                  <a:lnTo>
                    <a:pt x="12642" y="154707"/>
                  </a:lnTo>
                  <a:lnTo>
                    <a:pt x="13915" y="156981"/>
                  </a:lnTo>
                  <a:lnTo>
                    <a:pt x="15189" y="159163"/>
                  </a:lnTo>
                  <a:lnTo>
                    <a:pt x="16553" y="161255"/>
                  </a:lnTo>
                  <a:lnTo>
                    <a:pt x="17917" y="163347"/>
                  </a:lnTo>
                  <a:lnTo>
                    <a:pt x="19372" y="165439"/>
                  </a:lnTo>
                  <a:lnTo>
                    <a:pt x="20828" y="167531"/>
                  </a:lnTo>
                  <a:lnTo>
                    <a:pt x="22374" y="169532"/>
                  </a:lnTo>
                  <a:lnTo>
                    <a:pt x="23920" y="171442"/>
                  </a:lnTo>
                  <a:lnTo>
                    <a:pt x="25557" y="173352"/>
                  </a:lnTo>
                  <a:lnTo>
                    <a:pt x="27194" y="175262"/>
                  </a:lnTo>
                  <a:lnTo>
                    <a:pt x="28922" y="177081"/>
                  </a:lnTo>
                  <a:lnTo>
                    <a:pt x="30741" y="178900"/>
                  </a:lnTo>
                  <a:lnTo>
                    <a:pt x="32469" y="180628"/>
                  </a:lnTo>
                  <a:lnTo>
                    <a:pt x="34379" y="182356"/>
                  </a:lnTo>
                  <a:lnTo>
                    <a:pt x="36198" y="183993"/>
                  </a:lnTo>
                  <a:lnTo>
                    <a:pt x="38108" y="185630"/>
                  </a:lnTo>
                  <a:lnTo>
                    <a:pt x="40109" y="187267"/>
                  </a:lnTo>
                  <a:lnTo>
                    <a:pt x="42110" y="188722"/>
                  </a:lnTo>
                  <a:lnTo>
                    <a:pt x="44111" y="190268"/>
                  </a:lnTo>
                  <a:lnTo>
                    <a:pt x="46203" y="191724"/>
                  </a:lnTo>
                  <a:lnTo>
                    <a:pt x="48295" y="193088"/>
                  </a:lnTo>
                  <a:lnTo>
                    <a:pt x="50478" y="194452"/>
                  </a:lnTo>
                  <a:lnTo>
                    <a:pt x="52660" y="195726"/>
                  </a:lnTo>
                  <a:lnTo>
                    <a:pt x="54843" y="196908"/>
                  </a:lnTo>
                  <a:lnTo>
                    <a:pt x="57117" y="198090"/>
                  </a:lnTo>
                  <a:lnTo>
                    <a:pt x="59391" y="199273"/>
                  </a:lnTo>
                  <a:lnTo>
                    <a:pt x="61664" y="200364"/>
                  </a:lnTo>
                  <a:lnTo>
                    <a:pt x="64029" y="201364"/>
                  </a:lnTo>
                  <a:lnTo>
                    <a:pt x="66394" y="202274"/>
                  </a:lnTo>
                  <a:lnTo>
                    <a:pt x="68759" y="203183"/>
                  </a:lnTo>
                  <a:lnTo>
                    <a:pt x="71214" y="204093"/>
                  </a:lnTo>
                  <a:lnTo>
                    <a:pt x="73670" y="204912"/>
                  </a:lnTo>
                  <a:lnTo>
                    <a:pt x="76126" y="205639"/>
                  </a:lnTo>
                  <a:lnTo>
                    <a:pt x="78581" y="206276"/>
                  </a:lnTo>
                  <a:lnTo>
                    <a:pt x="81128" y="206912"/>
                  </a:lnTo>
                  <a:lnTo>
                    <a:pt x="83674" y="207458"/>
                  </a:lnTo>
                  <a:lnTo>
                    <a:pt x="86221" y="207913"/>
                  </a:lnTo>
                  <a:lnTo>
                    <a:pt x="88859" y="208368"/>
                  </a:lnTo>
                  <a:lnTo>
                    <a:pt x="91405" y="208731"/>
                  </a:lnTo>
                  <a:lnTo>
                    <a:pt x="94043" y="209004"/>
                  </a:lnTo>
                  <a:lnTo>
                    <a:pt x="96771" y="209277"/>
                  </a:lnTo>
                  <a:lnTo>
                    <a:pt x="99409" y="209459"/>
                  </a:lnTo>
                  <a:lnTo>
                    <a:pt x="102046" y="209550"/>
                  </a:lnTo>
                  <a:lnTo>
                    <a:pt x="107504" y="209550"/>
                  </a:lnTo>
                  <a:lnTo>
                    <a:pt x="110141" y="209459"/>
                  </a:lnTo>
                  <a:lnTo>
                    <a:pt x="112870" y="209277"/>
                  </a:lnTo>
                  <a:lnTo>
                    <a:pt x="115507" y="209004"/>
                  </a:lnTo>
                  <a:lnTo>
                    <a:pt x="118145" y="208731"/>
                  </a:lnTo>
                  <a:lnTo>
                    <a:pt x="120782" y="208368"/>
                  </a:lnTo>
                  <a:lnTo>
                    <a:pt x="123329" y="207913"/>
                  </a:lnTo>
                  <a:lnTo>
                    <a:pt x="125876" y="207458"/>
                  </a:lnTo>
                  <a:lnTo>
                    <a:pt x="128422" y="206912"/>
                  </a:lnTo>
                  <a:lnTo>
                    <a:pt x="130969" y="206276"/>
                  </a:lnTo>
                  <a:lnTo>
                    <a:pt x="133515" y="205639"/>
                  </a:lnTo>
                  <a:lnTo>
                    <a:pt x="135971" y="204912"/>
                  </a:lnTo>
                  <a:lnTo>
                    <a:pt x="138427" y="204093"/>
                  </a:lnTo>
                  <a:lnTo>
                    <a:pt x="140791" y="203183"/>
                  </a:lnTo>
                  <a:lnTo>
                    <a:pt x="143247" y="202274"/>
                  </a:lnTo>
                  <a:lnTo>
                    <a:pt x="145612" y="201364"/>
                  </a:lnTo>
                  <a:lnTo>
                    <a:pt x="147886" y="200364"/>
                  </a:lnTo>
                  <a:lnTo>
                    <a:pt x="150250" y="199273"/>
                  </a:lnTo>
                  <a:lnTo>
                    <a:pt x="152524" y="198090"/>
                  </a:lnTo>
                  <a:lnTo>
                    <a:pt x="154707" y="196908"/>
                  </a:lnTo>
                  <a:lnTo>
                    <a:pt x="156981" y="195726"/>
                  </a:lnTo>
                  <a:lnTo>
                    <a:pt x="159163" y="194452"/>
                  </a:lnTo>
                  <a:lnTo>
                    <a:pt x="161255" y="193088"/>
                  </a:lnTo>
                  <a:lnTo>
                    <a:pt x="163347" y="191724"/>
                  </a:lnTo>
                  <a:lnTo>
                    <a:pt x="165439" y="190268"/>
                  </a:lnTo>
                  <a:lnTo>
                    <a:pt x="167440" y="188722"/>
                  </a:lnTo>
                  <a:lnTo>
                    <a:pt x="169441" y="187267"/>
                  </a:lnTo>
                  <a:lnTo>
                    <a:pt x="171442" y="185630"/>
                  </a:lnTo>
                  <a:lnTo>
                    <a:pt x="173352" y="183993"/>
                  </a:lnTo>
                  <a:lnTo>
                    <a:pt x="175262" y="182356"/>
                  </a:lnTo>
                  <a:lnTo>
                    <a:pt x="177081" y="180628"/>
                  </a:lnTo>
                  <a:lnTo>
                    <a:pt x="178900" y="178900"/>
                  </a:lnTo>
                  <a:lnTo>
                    <a:pt x="180628" y="177081"/>
                  </a:lnTo>
                  <a:lnTo>
                    <a:pt x="182356" y="175262"/>
                  </a:lnTo>
                  <a:lnTo>
                    <a:pt x="183993" y="173352"/>
                  </a:lnTo>
                  <a:lnTo>
                    <a:pt x="185630" y="171442"/>
                  </a:lnTo>
                  <a:lnTo>
                    <a:pt x="187176" y="169532"/>
                  </a:lnTo>
                  <a:lnTo>
                    <a:pt x="188722" y="167531"/>
                  </a:lnTo>
                  <a:lnTo>
                    <a:pt x="190268" y="165439"/>
                  </a:lnTo>
                  <a:lnTo>
                    <a:pt x="191633" y="163347"/>
                  </a:lnTo>
                  <a:lnTo>
                    <a:pt x="193088" y="161255"/>
                  </a:lnTo>
                  <a:lnTo>
                    <a:pt x="194361" y="159163"/>
                  </a:lnTo>
                  <a:lnTo>
                    <a:pt x="195726" y="156981"/>
                  </a:lnTo>
                  <a:lnTo>
                    <a:pt x="196908" y="154707"/>
                  </a:lnTo>
                  <a:lnTo>
                    <a:pt x="198090" y="152524"/>
                  </a:lnTo>
                  <a:lnTo>
                    <a:pt x="199273" y="150250"/>
                  </a:lnTo>
                  <a:lnTo>
                    <a:pt x="200273" y="147886"/>
                  </a:lnTo>
                  <a:lnTo>
                    <a:pt x="201364" y="145612"/>
                  </a:lnTo>
                  <a:lnTo>
                    <a:pt x="202274" y="143247"/>
                  </a:lnTo>
                  <a:lnTo>
                    <a:pt x="203183" y="140791"/>
                  </a:lnTo>
                  <a:lnTo>
                    <a:pt x="204093" y="138427"/>
                  </a:lnTo>
                  <a:lnTo>
                    <a:pt x="204821" y="135971"/>
                  </a:lnTo>
                  <a:lnTo>
                    <a:pt x="205548" y="133515"/>
                  </a:lnTo>
                  <a:lnTo>
                    <a:pt x="206276" y="130969"/>
                  </a:lnTo>
                  <a:lnTo>
                    <a:pt x="206912" y="128422"/>
                  </a:lnTo>
                  <a:lnTo>
                    <a:pt x="207458" y="125966"/>
                  </a:lnTo>
                  <a:lnTo>
                    <a:pt x="207913" y="123329"/>
                  </a:lnTo>
                  <a:lnTo>
                    <a:pt x="208368" y="120782"/>
                  </a:lnTo>
                  <a:lnTo>
                    <a:pt x="208731" y="118145"/>
                  </a:lnTo>
                  <a:lnTo>
                    <a:pt x="209004" y="115507"/>
                  </a:lnTo>
                  <a:lnTo>
                    <a:pt x="209277" y="112870"/>
                  </a:lnTo>
                  <a:lnTo>
                    <a:pt x="209459" y="110232"/>
                  </a:lnTo>
                  <a:lnTo>
                    <a:pt x="209550" y="107504"/>
                  </a:lnTo>
                  <a:lnTo>
                    <a:pt x="209550" y="104775"/>
                  </a:lnTo>
                  <a:lnTo>
                    <a:pt x="209550" y="102137"/>
                  </a:lnTo>
                  <a:lnTo>
                    <a:pt x="209459" y="99409"/>
                  </a:lnTo>
                  <a:lnTo>
                    <a:pt x="209277" y="96771"/>
                  </a:lnTo>
                  <a:lnTo>
                    <a:pt x="209004" y="94134"/>
                  </a:lnTo>
                  <a:lnTo>
                    <a:pt x="208731" y="91496"/>
                  </a:lnTo>
                  <a:lnTo>
                    <a:pt x="208368" y="88859"/>
                  </a:lnTo>
                  <a:lnTo>
                    <a:pt x="207913" y="86221"/>
                  </a:lnTo>
                  <a:lnTo>
                    <a:pt x="207458" y="83674"/>
                  </a:lnTo>
                  <a:lnTo>
                    <a:pt x="206912" y="81128"/>
                  </a:lnTo>
                  <a:lnTo>
                    <a:pt x="206276" y="78581"/>
                  </a:lnTo>
                  <a:lnTo>
                    <a:pt x="205548" y="76126"/>
                  </a:lnTo>
                  <a:lnTo>
                    <a:pt x="204821" y="73670"/>
                  </a:lnTo>
                  <a:lnTo>
                    <a:pt x="204093" y="71214"/>
                  </a:lnTo>
                  <a:lnTo>
                    <a:pt x="203183" y="68759"/>
                  </a:lnTo>
                  <a:lnTo>
                    <a:pt x="202274" y="66394"/>
                  </a:lnTo>
                  <a:lnTo>
                    <a:pt x="201364" y="64029"/>
                  </a:lnTo>
                  <a:lnTo>
                    <a:pt x="200273" y="61664"/>
                  </a:lnTo>
                  <a:lnTo>
                    <a:pt x="199273" y="59391"/>
                  </a:lnTo>
                  <a:lnTo>
                    <a:pt x="198090" y="57117"/>
                  </a:lnTo>
                  <a:lnTo>
                    <a:pt x="196908" y="54843"/>
                  </a:lnTo>
                  <a:lnTo>
                    <a:pt x="195726" y="52660"/>
                  </a:lnTo>
                  <a:lnTo>
                    <a:pt x="194361" y="50478"/>
                  </a:lnTo>
                  <a:lnTo>
                    <a:pt x="193088" y="48295"/>
                  </a:lnTo>
                  <a:lnTo>
                    <a:pt x="191633" y="46203"/>
                  </a:lnTo>
                  <a:lnTo>
                    <a:pt x="190268" y="44111"/>
                  </a:lnTo>
                  <a:lnTo>
                    <a:pt x="188722" y="42110"/>
                  </a:lnTo>
                  <a:lnTo>
                    <a:pt x="187176" y="40109"/>
                  </a:lnTo>
                  <a:lnTo>
                    <a:pt x="185630" y="38199"/>
                  </a:lnTo>
                  <a:lnTo>
                    <a:pt x="183993" y="36198"/>
                  </a:lnTo>
                  <a:lnTo>
                    <a:pt x="182356" y="34379"/>
                  </a:lnTo>
                  <a:lnTo>
                    <a:pt x="180628" y="32560"/>
                  </a:lnTo>
                  <a:lnTo>
                    <a:pt x="178900" y="30741"/>
                  </a:lnTo>
                  <a:lnTo>
                    <a:pt x="177081" y="28922"/>
                  </a:lnTo>
                  <a:lnTo>
                    <a:pt x="175262" y="27285"/>
                  </a:lnTo>
                  <a:lnTo>
                    <a:pt x="173352" y="25557"/>
                  </a:lnTo>
                  <a:lnTo>
                    <a:pt x="171442" y="23920"/>
                  </a:lnTo>
                  <a:lnTo>
                    <a:pt x="169441" y="22374"/>
                  </a:lnTo>
                  <a:lnTo>
                    <a:pt x="167440" y="20828"/>
                  </a:lnTo>
                  <a:lnTo>
                    <a:pt x="165439" y="19372"/>
                  </a:lnTo>
                  <a:lnTo>
                    <a:pt x="163347" y="17917"/>
                  </a:lnTo>
                  <a:lnTo>
                    <a:pt x="161255" y="16553"/>
                  </a:lnTo>
                  <a:lnTo>
                    <a:pt x="159163" y="15189"/>
                  </a:lnTo>
                  <a:lnTo>
                    <a:pt x="156981" y="13915"/>
                  </a:lnTo>
                  <a:lnTo>
                    <a:pt x="154707" y="12642"/>
                  </a:lnTo>
                  <a:lnTo>
                    <a:pt x="152524" y="11460"/>
                  </a:lnTo>
                  <a:lnTo>
                    <a:pt x="150250" y="10368"/>
                  </a:lnTo>
                  <a:lnTo>
                    <a:pt x="147886" y="9277"/>
                  </a:lnTo>
                  <a:lnTo>
                    <a:pt x="145612" y="8276"/>
                  </a:lnTo>
                  <a:lnTo>
                    <a:pt x="143247" y="7276"/>
                  </a:lnTo>
                  <a:lnTo>
                    <a:pt x="140791" y="6367"/>
                  </a:lnTo>
                  <a:lnTo>
                    <a:pt x="138427" y="5548"/>
                  </a:lnTo>
                  <a:lnTo>
                    <a:pt x="135971" y="4729"/>
                  </a:lnTo>
                  <a:lnTo>
                    <a:pt x="133515" y="4002"/>
                  </a:lnTo>
                  <a:lnTo>
                    <a:pt x="130969" y="3365"/>
                  </a:lnTo>
                  <a:lnTo>
                    <a:pt x="128422" y="2729"/>
                  </a:lnTo>
                  <a:lnTo>
                    <a:pt x="125876" y="2183"/>
                  </a:lnTo>
                  <a:lnTo>
                    <a:pt x="123329" y="1637"/>
                  </a:lnTo>
                  <a:lnTo>
                    <a:pt x="120782" y="1273"/>
                  </a:lnTo>
                  <a:lnTo>
                    <a:pt x="118145" y="910"/>
                  </a:lnTo>
                  <a:lnTo>
                    <a:pt x="115507" y="546"/>
                  </a:lnTo>
                  <a:lnTo>
                    <a:pt x="112870" y="364"/>
                  </a:lnTo>
                  <a:lnTo>
                    <a:pt x="110141" y="182"/>
                  </a:lnTo>
                  <a:lnTo>
                    <a:pt x="107504" y="91"/>
                  </a:lnTo>
                  <a:lnTo>
                    <a:pt x="104775" y="0"/>
                  </a:lnTo>
                  <a:close/>
                </a:path>
              </a:pathLst>
            </a:custGeom>
            <a:solidFill>
              <a:srgbClr val="CB2233">
                <a:alpha val="65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54"/>
            <p:cNvSpPr/>
            <p:nvPr/>
          </p:nvSpPr>
          <p:spPr>
            <a:xfrm>
              <a:off x="1629450" y="676950"/>
              <a:ext cx="4361100" cy="4361100"/>
            </a:xfrm>
            <a:custGeom>
              <a:rect b="b" l="l" r="r" t="t"/>
              <a:pathLst>
                <a:path extrusionOk="0" fill="none" h="174444" w="174444">
                  <a:moveTo>
                    <a:pt x="87222" y="0"/>
                  </a:moveTo>
                  <a:lnTo>
                    <a:pt x="87222" y="0"/>
                  </a:lnTo>
                  <a:lnTo>
                    <a:pt x="84948" y="91"/>
                  </a:lnTo>
                  <a:lnTo>
                    <a:pt x="82765" y="182"/>
                  </a:lnTo>
                  <a:lnTo>
                    <a:pt x="80492" y="273"/>
                  </a:lnTo>
                  <a:lnTo>
                    <a:pt x="78309" y="455"/>
                  </a:lnTo>
                  <a:lnTo>
                    <a:pt x="76126" y="728"/>
                  </a:lnTo>
                  <a:lnTo>
                    <a:pt x="73943" y="1001"/>
                  </a:lnTo>
                  <a:lnTo>
                    <a:pt x="71760" y="1365"/>
                  </a:lnTo>
                  <a:lnTo>
                    <a:pt x="69669" y="1819"/>
                  </a:lnTo>
                  <a:lnTo>
                    <a:pt x="65485" y="2729"/>
                  </a:lnTo>
                  <a:lnTo>
                    <a:pt x="61301" y="3911"/>
                  </a:lnTo>
                  <a:lnTo>
                    <a:pt x="57208" y="5276"/>
                  </a:lnTo>
                  <a:lnTo>
                    <a:pt x="53297" y="6913"/>
                  </a:lnTo>
                  <a:lnTo>
                    <a:pt x="49387" y="8641"/>
                  </a:lnTo>
                  <a:lnTo>
                    <a:pt x="45658" y="10551"/>
                  </a:lnTo>
                  <a:lnTo>
                    <a:pt x="42020" y="12643"/>
                  </a:lnTo>
                  <a:lnTo>
                    <a:pt x="38473" y="14916"/>
                  </a:lnTo>
                  <a:lnTo>
                    <a:pt x="35016" y="17372"/>
                  </a:lnTo>
                  <a:lnTo>
                    <a:pt x="31742" y="19919"/>
                  </a:lnTo>
                  <a:lnTo>
                    <a:pt x="28559" y="22647"/>
                  </a:lnTo>
                  <a:lnTo>
                    <a:pt x="25558" y="25558"/>
                  </a:lnTo>
                  <a:lnTo>
                    <a:pt x="22647" y="28559"/>
                  </a:lnTo>
                  <a:lnTo>
                    <a:pt x="19919" y="31742"/>
                  </a:lnTo>
                  <a:lnTo>
                    <a:pt x="17372" y="35107"/>
                  </a:lnTo>
                  <a:lnTo>
                    <a:pt x="14916" y="38473"/>
                  </a:lnTo>
                  <a:lnTo>
                    <a:pt x="12643" y="42020"/>
                  </a:lnTo>
                  <a:lnTo>
                    <a:pt x="10551" y="45658"/>
                  </a:lnTo>
                  <a:lnTo>
                    <a:pt x="8641" y="49478"/>
                  </a:lnTo>
                  <a:lnTo>
                    <a:pt x="6913" y="53297"/>
                  </a:lnTo>
                  <a:lnTo>
                    <a:pt x="5276" y="57299"/>
                  </a:lnTo>
                  <a:lnTo>
                    <a:pt x="3911" y="61301"/>
                  </a:lnTo>
                  <a:lnTo>
                    <a:pt x="2729" y="65485"/>
                  </a:lnTo>
                  <a:lnTo>
                    <a:pt x="1819" y="69669"/>
                  </a:lnTo>
                  <a:lnTo>
                    <a:pt x="1365" y="71851"/>
                  </a:lnTo>
                  <a:lnTo>
                    <a:pt x="1001" y="73943"/>
                  </a:lnTo>
                  <a:lnTo>
                    <a:pt x="728" y="76126"/>
                  </a:lnTo>
                  <a:lnTo>
                    <a:pt x="455" y="78309"/>
                  </a:lnTo>
                  <a:lnTo>
                    <a:pt x="273" y="80583"/>
                  </a:lnTo>
                  <a:lnTo>
                    <a:pt x="91" y="82765"/>
                  </a:lnTo>
                  <a:lnTo>
                    <a:pt x="0" y="85039"/>
                  </a:lnTo>
                  <a:lnTo>
                    <a:pt x="0" y="87222"/>
                  </a:lnTo>
                  <a:lnTo>
                    <a:pt x="0" y="87222"/>
                  </a:lnTo>
                  <a:lnTo>
                    <a:pt x="0" y="89496"/>
                  </a:lnTo>
                  <a:lnTo>
                    <a:pt x="91" y="91770"/>
                  </a:lnTo>
                  <a:lnTo>
                    <a:pt x="273" y="93952"/>
                  </a:lnTo>
                  <a:lnTo>
                    <a:pt x="455" y="96135"/>
                  </a:lnTo>
                  <a:lnTo>
                    <a:pt x="728" y="98318"/>
                  </a:lnTo>
                  <a:lnTo>
                    <a:pt x="1001" y="100501"/>
                  </a:lnTo>
                  <a:lnTo>
                    <a:pt x="1365" y="102684"/>
                  </a:lnTo>
                  <a:lnTo>
                    <a:pt x="1819" y="104866"/>
                  </a:lnTo>
                  <a:lnTo>
                    <a:pt x="2729" y="109050"/>
                  </a:lnTo>
                  <a:lnTo>
                    <a:pt x="3911" y="113234"/>
                  </a:lnTo>
                  <a:lnTo>
                    <a:pt x="5276" y="117236"/>
                  </a:lnTo>
                  <a:lnTo>
                    <a:pt x="6913" y="121238"/>
                  </a:lnTo>
                  <a:lnTo>
                    <a:pt x="8641" y="125057"/>
                  </a:lnTo>
                  <a:lnTo>
                    <a:pt x="10551" y="128786"/>
                  </a:lnTo>
                  <a:lnTo>
                    <a:pt x="12643" y="132515"/>
                  </a:lnTo>
                  <a:lnTo>
                    <a:pt x="14916" y="136062"/>
                  </a:lnTo>
                  <a:lnTo>
                    <a:pt x="17372" y="139428"/>
                  </a:lnTo>
                  <a:lnTo>
                    <a:pt x="19919" y="142702"/>
                  </a:lnTo>
                  <a:lnTo>
                    <a:pt x="22647" y="145885"/>
                  </a:lnTo>
                  <a:lnTo>
                    <a:pt x="25558" y="148886"/>
                  </a:lnTo>
                  <a:lnTo>
                    <a:pt x="28559" y="151797"/>
                  </a:lnTo>
                  <a:lnTo>
                    <a:pt x="31742" y="154525"/>
                  </a:lnTo>
                  <a:lnTo>
                    <a:pt x="35016" y="157163"/>
                  </a:lnTo>
                  <a:lnTo>
                    <a:pt x="38473" y="159619"/>
                  </a:lnTo>
                  <a:lnTo>
                    <a:pt x="42020" y="161892"/>
                  </a:lnTo>
                  <a:lnTo>
                    <a:pt x="45658" y="163984"/>
                  </a:lnTo>
                  <a:lnTo>
                    <a:pt x="49387" y="165894"/>
                  </a:lnTo>
                  <a:lnTo>
                    <a:pt x="53297" y="167622"/>
                  </a:lnTo>
                  <a:lnTo>
                    <a:pt x="57208" y="169168"/>
                  </a:lnTo>
                  <a:lnTo>
                    <a:pt x="61301" y="170533"/>
                  </a:lnTo>
                  <a:lnTo>
                    <a:pt x="65485" y="171715"/>
                  </a:lnTo>
                  <a:lnTo>
                    <a:pt x="69669" y="172715"/>
                  </a:lnTo>
                  <a:lnTo>
                    <a:pt x="71760" y="173079"/>
                  </a:lnTo>
                  <a:lnTo>
                    <a:pt x="73943" y="173443"/>
                  </a:lnTo>
                  <a:lnTo>
                    <a:pt x="76126" y="173807"/>
                  </a:lnTo>
                  <a:lnTo>
                    <a:pt x="78309" y="173989"/>
                  </a:lnTo>
                  <a:lnTo>
                    <a:pt x="80492" y="174262"/>
                  </a:lnTo>
                  <a:lnTo>
                    <a:pt x="82765" y="174353"/>
                  </a:lnTo>
                  <a:lnTo>
                    <a:pt x="84948" y="174444"/>
                  </a:lnTo>
                  <a:lnTo>
                    <a:pt x="87222" y="174444"/>
                  </a:lnTo>
                  <a:lnTo>
                    <a:pt x="87222" y="174444"/>
                  </a:lnTo>
                  <a:lnTo>
                    <a:pt x="89496" y="174444"/>
                  </a:lnTo>
                  <a:lnTo>
                    <a:pt x="91770" y="174353"/>
                  </a:lnTo>
                  <a:lnTo>
                    <a:pt x="93952" y="174262"/>
                  </a:lnTo>
                  <a:lnTo>
                    <a:pt x="96135" y="173989"/>
                  </a:lnTo>
                  <a:lnTo>
                    <a:pt x="98318" y="173807"/>
                  </a:lnTo>
                  <a:lnTo>
                    <a:pt x="100501" y="173443"/>
                  </a:lnTo>
                  <a:lnTo>
                    <a:pt x="102684" y="173079"/>
                  </a:lnTo>
                  <a:lnTo>
                    <a:pt x="104775" y="172715"/>
                  </a:lnTo>
                  <a:lnTo>
                    <a:pt x="109050" y="171715"/>
                  </a:lnTo>
                  <a:lnTo>
                    <a:pt x="113143" y="170533"/>
                  </a:lnTo>
                  <a:lnTo>
                    <a:pt x="117236" y="169168"/>
                  </a:lnTo>
                  <a:lnTo>
                    <a:pt x="121147" y="167622"/>
                  </a:lnTo>
                  <a:lnTo>
                    <a:pt x="125057" y="165894"/>
                  </a:lnTo>
                  <a:lnTo>
                    <a:pt x="128786" y="163984"/>
                  </a:lnTo>
                  <a:lnTo>
                    <a:pt x="132424" y="161892"/>
                  </a:lnTo>
                  <a:lnTo>
                    <a:pt x="135971" y="159619"/>
                  </a:lnTo>
                  <a:lnTo>
                    <a:pt x="139428" y="157163"/>
                  </a:lnTo>
                  <a:lnTo>
                    <a:pt x="142702" y="154525"/>
                  </a:lnTo>
                  <a:lnTo>
                    <a:pt x="145885" y="151797"/>
                  </a:lnTo>
                  <a:lnTo>
                    <a:pt x="148886" y="148886"/>
                  </a:lnTo>
                  <a:lnTo>
                    <a:pt x="151797" y="145885"/>
                  </a:lnTo>
                  <a:lnTo>
                    <a:pt x="154525" y="142702"/>
                  </a:lnTo>
                  <a:lnTo>
                    <a:pt x="157163" y="139428"/>
                  </a:lnTo>
                  <a:lnTo>
                    <a:pt x="159528" y="136062"/>
                  </a:lnTo>
                  <a:lnTo>
                    <a:pt x="161801" y="132515"/>
                  </a:lnTo>
                  <a:lnTo>
                    <a:pt x="163893" y="128786"/>
                  </a:lnTo>
                  <a:lnTo>
                    <a:pt x="165894" y="125057"/>
                  </a:lnTo>
                  <a:lnTo>
                    <a:pt x="167622" y="121238"/>
                  </a:lnTo>
                  <a:lnTo>
                    <a:pt x="169168" y="117236"/>
                  </a:lnTo>
                  <a:lnTo>
                    <a:pt x="170533" y="113234"/>
                  </a:lnTo>
                  <a:lnTo>
                    <a:pt x="171715" y="109050"/>
                  </a:lnTo>
                  <a:lnTo>
                    <a:pt x="172715" y="104866"/>
                  </a:lnTo>
                  <a:lnTo>
                    <a:pt x="173079" y="102684"/>
                  </a:lnTo>
                  <a:lnTo>
                    <a:pt x="173443" y="100501"/>
                  </a:lnTo>
                  <a:lnTo>
                    <a:pt x="173807" y="98318"/>
                  </a:lnTo>
                  <a:lnTo>
                    <a:pt x="173989" y="96135"/>
                  </a:lnTo>
                  <a:lnTo>
                    <a:pt x="174171" y="93952"/>
                  </a:lnTo>
                  <a:lnTo>
                    <a:pt x="174353" y="91770"/>
                  </a:lnTo>
                  <a:lnTo>
                    <a:pt x="174444" y="89496"/>
                  </a:lnTo>
                  <a:lnTo>
                    <a:pt x="174444" y="87222"/>
                  </a:lnTo>
                  <a:lnTo>
                    <a:pt x="174444" y="87222"/>
                  </a:lnTo>
                  <a:lnTo>
                    <a:pt x="174444" y="85039"/>
                  </a:lnTo>
                  <a:lnTo>
                    <a:pt x="174353" y="82765"/>
                  </a:lnTo>
                  <a:lnTo>
                    <a:pt x="174171" y="80583"/>
                  </a:lnTo>
                  <a:lnTo>
                    <a:pt x="173989" y="78309"/>
                  </a:lnTo>
                  <a:lnTo>
                    <a:pt x="173807" y="76126"/>
                  </a:lnTo>
                  <a:lnTo>
                    <a:pt x="173443" y="73943"/>
                  </a:lnTo>
                  <a:lnTo>
                    <a:pt x="173079" y="71851"/>
                  </a:lnTo>
                  <a:lnTo>
                    <a:pt x="172715" y="69669"/>
                  </a:lnTo>
                  <a:lnTo>
                    <a:pt x="171715" y="65485"/>
                  </a:lnTo>
                  <a:lnTo>
                    <a:pt x="170533" y="61301"/>
                  </a:lnTo>
                  <a:lnTo>
                    <a:pt x="169168" y="57299"/>
                  </a:lnTo>
                  <a:lnTo>
                    <a:pt x="167622" y="53297"/>
                  </a:lnTo>
                  <a:lnTo>
                    <a:pt x="165894" y="49478"/>
                  </a:lnTo>
                  <a:lnTo>
                    <a:pt x="163893" y="45658"/>
                  </a:lnTo>
                  <a:lnTo>
                    <a:pt x="161801" y="42020"/>
                  </a:lnTo>
                  <a:lnTo>
                    <a:pt x="159528" y="38473"/>
                  </a:lnTo>
                  <a:lnTo>
                    <a:pt x="157163" y="35107"/>
                  </a:lnTo>
                  <a:lnTo>
                    <a:pt x="154525" y="31742"/>
                  </a:lnTo>
                  <a:lnTo>
                    <a:pt x="151797" y="28559"/>
                  </a:lnTo>
                  <a:lnTo>
                    <a:pt x="148886" y="25558"/>
                  </a:lnTo>
                  <a:lnTo>
                    <a:pt x="145885" y="22647"/>
                  </a:lnTo>
                  <a:lnTo>
                    <a:pt x="142702" y="19919"/>
                  </a:lnTo>
                  <a:lnTo>
                    <a:pt x="139428" y="17372"/>
                  </a:lnTo>
                  <a:lnTo>
                    <a:pt x="135971" y="14916"/>
                  </a:lnTo>
                  <a:lnTo>
                    <a:pt x="132424" y="12643"/>
                  </a:lnTo>
                  <a:lnTo>
                    <a:pt x="128786" y="10551"/>
                  </a:lnTo>
                  <a:lnTo>
                    <a:pt x="125057" y="8641"/>
                  </a:lnTo>
                  <a:lnTo>
                    <a:pt x="121147" y="6913"/>
                  </a:lnTo>
                  <a:lnTo>
                    <a:pt x="117236" y="5276"/>
                  </a:lnTo>
                  <a:lnTo>
                    <a:pt x="113143" y="3911"/>
                  </a:lnTo>
                  <a:lnTo>
                    <a:pt x="109050" y="2729"/>
                  </a:lnTo>
                  <a:lnTo>
                    <a:pt x="104775" y="1819"/>
                  </a:lnTo>
                  <a:lnTo>
                    <a:pt x="102684" y="1365"/>
                  </a:lnTo>
                  <a:lnTo>
                    <a:pt x="100501" y="1001"/>
                  </a:lnTo>
                  <a:lnTo>
                    <a:pt x="98318" y="728"/>
                  </a:lnTo>
                  <a:lnTo>
                    <a:pt x="96135" y="455"/>
                  </a:lnTo>
                  <a:lnTo>
                    <a:pt x="93952" y="273"/>
                  </a:lnTo>
                  <a:lnTo>
                    <a:pt x="91770" y="182"/>
                  </a:lnTo>
                  <a:lnTo>
                    <a:pt x="89496" y="91"/>
                  </a:lnTo>
                  <a:lnTo>
                    <a:pt x="87222" y="0"/>
                  </a:lnTo>
                </a:path>
              </a:pathLst>
            </a:custGeom>
            <a:solidFill>
              <a:srgbClr val="CB2233">
                <a:alpha val="65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54"/>
            <p:cNvSpPr/>
            <p:nvPr/>
          </p:nvSpPr>
          <p:spPr>
            <a:xfrm>
              <a:off x="1190625" y="238125"/>
              <a:ext cx="5238750" cy="5238750"/>
            </a:xfrm>
            <a:custGeom>
              <a:rect b="b" l="l" r="r" t="t"/>
              <a:pathLst>
                <a:path extrusionOk="0" fill="none" h="209550" w="209550">
                  <a:moveTo>
                    <a:pt x="209550" y="104775"/>
                  </a:moveTo>
                  <a:lnTo>
                    <a:pt x="209550" y="104775"/>
                  </a:lnTo>
                  <a:lnTo>
                    <a:pt x="209550" y="107504"/>
                  </a:lnTo>
                  <a:lnTo>
                    <a:pt x="209459" y="110232"/>
                  </a:lnTo>
                  <a:lnTo>
                    <a:pt x="209277" y="112870"/>
                  </a:lnTo>
                  <a:lnTo>
                    <a:pt x="209004" y="115507"/>
                  </a:lnTo>
                  <a:lnTo>
                    <a:pt x="208731" y="118145"/>
                  </a:lnTo>
                  <a:lnTo>
                    <a:pt x="208368" y="120782"/>
                  </a:lnTo>
                  <a:lnTo>
                    <a:pt x="207913" y="123329"/>
                  </a:lnTo>
                  <a:lnTo>
                    <a:pt x="207458" y="125966"/>
                  </a:lnTo>
                  <a:lnTo>
                    <a:pt x="206912" y="128422"/>
                  </a:lnTo>
                  <a:lnTo>
                    <a:pt x="206276" y="130969"/>
                  </a:lnTo>
                  <a:lnTo>
                    <a:pt x="205548" y="133515"/>
                  </a:lnTo>
                  <a:lnTo>
                    <a:pt x="204821" y="135971"/>
                  </a:lnTo>
                  <a:lnTo>
                    <a:pt x="204093" y="138427"/>
                  </a:lnTo>
                  <a:lnTo>
                    <a:pt x="203183" y="140791"/>
                  </a:lnTo>
                  <a:lnTo>
                    <a:pt x="202274" y="143247"/>
                  </a:lnTo>
                  <a:lnTo>
                    <a:pt x="201364" y="145612"/>
                  </a:lnTo>
                  <a:lnTo>
                    <a:pt x="200273" y="147886"/>
                  </a:lnTo>
                  <a:lnTo>
                    <a:pt x="199273" y="150250"/>
                  </a:lnTo>
                  <a:lnTo>
                    <a:pt x="198090" y="152524"/>
                  </a:lnTo>
                  <a:lnTo>
                    <a:pt x="196908" y="154707"/>
                  </a:lnTo>
                  <a:lnTo>
                    <a:pt x="195726" y="156981"/>
                  </a:lnTo>
                  <a:lnTo>
                    <a:pt x="194361" y="159163"/>
                  </a:lnTo>
                  <a:lnTo>
                    <a:pt x="193088" y="161255"/>
                  </a:lnTo>
                  <a:lnTo>
                    <a:pt x="191633" y="163347"/>
                  </a:lnTo>
                  <a:lnTo>
                    <a:pt x="190268" y="165439"/>
                  </a:lnTo>
                  <a:lnTo>
                    <a:pt x="188722" y="167531"/>
                  </a:lnTo>
                  <a:lnTo>
                    <a:pt x="187176" y="169532"/>
                  </a:lnTo>
                  <a:lnTo>
                    <a:pt x="185630" y="171442"/>
                  </a:lnTo>
                  <a:lnTo>
                    <a:pt x="183993" y="173352"/>
                  </a:lnTo>
                  <a:lnTo>
                    <a:pt x="182356" y="175262"/>
                  </a:lnTo>
                  <a:lnTo>
                    <a:pt x="180628" y="177081"/>
                  </a:lnTo>
                  <a:lnTo>
                    <a:pt x="178900" y="178900"/>
                  </a:lnTo>
                  <a:lnTo>
                    <a:pt x="177081" y="180628"/>
                  </a:lnTo>
                  <a:lnTo>
                    <a:pt x="175262" y="182356"/>
                  </a:lnTo>
                  <a:lnTo>
                    <a:pt x="173352" y="183993"/>
                  </a:lnTo>
                  <a:lnTo>
                    <a:pt x="171442" y="185630"/>
                  </a:lnTo>
                  <a:lnTo>
                    <a:pt x="169441" y="187267"/>
                  </a:lnTo>
                  <a:lnTo>
                    <a:pt x="167440" y="188722"/>
                  </a:lnTo>
                  <a:lnTo>
                    <a:pt x="165439" y="190268"/>
                  </a:lnTo>
                  <a:lnTo>
                    <a:pt x="163347" y="191724"/>
                  </a:lnTo>
                  <a:lnTo>
                    <a:pt x="161255" y="193088"/>
                  </a:lnTo>
                  <a:lnTo>
                    <a:pt x="159163" y="194452"/>
                  </a:lnTo>
                  <a:lnTo>
                    <a:pt x="156981" y="195726"/>
                  </a:lnTo>
                  <a:lnTo>
                    <a:pt x="154707" y="196908"/>
                  </a:lnTo>
                  <a:lnTo>
                    <a:pt x="152524" y="198090"/>
                  </a:lnTo>
                  <a:lnTo>
                    <a:pt x="150250" y="199273"/>
                  </a:lnTo>
                  <a:lnTo>
                    <a:pt x="147886" y="200364"/>
                  </a:lnTo>
                  <a:lnTo>
                    <a:pt x="145612" y="201364"/>
                  </a:lnTo>
                  <a:lnTo>
                    <a:pt x="143247" y="202274"/>
                  </a:lnTo>
                  <a:lnTo>
                    <a:pt x="140791" y="203183"/>
                  </a:lnTo>
                  <a:lnTo>
                    <a:pt x="138427" y="204093"/>
                  </a:lnTo>
                  <a:lnTo>
                    <a:pt x="135971" y="204912"/>
                  </a:lnTo>
                  <a:lnTo>
                    <a:pt x="133515" y="205639"/>
                  </a:lnTo>
                  <a:lnTo>
                    <a:pt x="130969" y="206276"/>
                  </a:lnTo>
                  <a:lnTo>
                    <a:pt x="128422" y="206912"/>
                  </a:lnTo>
                  <a:lnTo>
                    <a:pt x="125876" y="207458"/>
                  </a:lnTo>
                  <a:lnTo>
                    <a:pt x="123329" y="207913"/>
                  </a:lnTo>
                  <a:lnTo>
                    <a:pt x="120782" y="208368"/>
                  </a:lnTo>
                  <a:lnTo>
                    <a:pt x="118145" y="208731"/>
                  </a:lnTo>
                  <a:lnTo>
                    <a:pt x="115507" y="209004"/>
                  </a:lnTo>
                  <a:lnTo>
                    <a:pt x="112870" y="209277"/>
                  </a:lnTo>
                  <a:lnTo>
                    <a:pt x="110141" y="209459"/>
                  </a:lnTo>
                  <a:lnTo>
                    <a:pt x="107504" y="209550"/>
                  </a:lnTo>
                  <a:lnTo>
                    <a:pt x="104775" y="209550"/>
                  </a:lnTo>
                  <a:lnTo>
                    <a:pt x="104775" y="209550"/>
                  </a:lnTo>
                  <a:lnTo>
                    <a:pt x="102046" y="209550"/>
                  </a:lnTo>
                  <a:lnTo>
                    <a:pt x="99409" y="209459"/>
                  </a:lnTo>
                  <a:lnTo>
                    <a:pt x="96771" y="209277"/>
                  </a:lnTo>
                  <a:lnTo>
                    <a:pt x="94043" y="209004"/>
                  </a:lnTo>
                  <a:lnTo>
                    <a:pt x="91405" y="208731"/>
                  </a:lnTo>
                  <a:lnTo>
                    <a:pt x="88859" y="208368"/>
                  </a:lnTo>
                  <a:lnTo>
                    <a:pt x="86221" y="207913"/>
                  </a:lnTo>
                  <a:lnTo>
                    <a:pt x="83674" y="207458"/>
                  </a:lnTo>
                  <a:lnTo>
                    <a:pt x="81128" y="206912"/>
                  </a:lnTo>
                  <a:lnTo>
                    <a:pt x="78581" y="206276"/>
                  </a:lnTo>
                  <a:lnTo>
                    <a:pt x="76126" y="205639"/>
                  </a:lnTo>
                  <a:lnTo>
                    <a:pt x="73670" y="204912"/>
                  </a:lnTo>
                  <a:lnTo>
                    <a:pt x="71214" y="204093"/>
                  </a:lnTo>
                  <a:lnTo>
                    <a:pt x="68759" y="203183"/>
                  </a:lnTo>
                  <a:lnTo>
                    <a:pt x="66394" y="202274"/>
                  </a:lnTo>
                  <a:lnTo>
                    <a:pt x="64029" y="201364"/>
                  </a:lnTo>
                  <a:lnTo>
                    <a:pt x="61664" y="200364"/>
                  </a:lnTo>
                  <a:lnTo>
                    <a:pt x="59391" y="199273"/>
                  </a:lnTo>
                  <a:lnTo>
                    <a:pt x="57117" y="198090"/>
                  </a:lnTo>
                  <a:lnTo>
                    <a:pt x="54843" y="196908"/>
                  </a:lnTo>
                  <a:lnTo>
                    <a:pt x="52660" y="195726"/>
                  </a:lnTo>
                  <a:lnTo>
                    <a:pt x="50478" y="194452"/>
                  </a:lnTo>
                  <a:lnTo>
                    <a:pt x="48295" y="193088"/>
                  </a:lnTo>
                  <a:lnTo>
                    <a:pt x="46203" y="191724"/>
                  </a:lnTo>
                  <a:lnTo>
                    <a:pt x="44111" y="190268"/>
                  </a:lnTo>
                  <a:lnTo>
                    <a:pt x="42110" y="188722"/>
                  </a:lnTo>
                  <a:lnTo>
                    <a:pt x="40109" y="187267"/>
                  </a:lnTo>
                  <a:lnTo>
                    <a:pt x="38108" y="185630"/>
                  </a:lnTo>
                  <a:lnTo>
                    <a:pt x="36198" y="183993"/>
                  </a:lnTo>
                  <a:lnTo>
                    <a:pt x="34379" y="182356"/>
                  </a:lnTo>
                  <a:lnTo>
                    <a:pt x="32469" y="180628"/>
                  </a:lnTo>
                  <a:lnTo>
                    <a:pt x="30741" y="178900"/>
                  </a:lnTo>
                  <a:lnTo>
                    <a:pt x="28922" y="177081"/>
                  </a:lnTo>
                  <a:lnTo>
                    <a:pt x="27194" y="175262"/>
                  </a:lnTo>
                  <a:lnTo>
                    <a:pt x="25557" y="173352"/>
                  </a:lnTo>
                  <a:lnTo>
                    <a:pt x="23920" y="171442"/>
                  </a:lnTo>
                  <a:lnTo>
                    <a:pt x="22374" y="169532"/>
                  </a:lnTo>
                  <a:lnTo>
                    <a:pt x="20828" y="167531"/>
                  </a:lnTo>
                  <a:lnTo>
                    <a:pt x="19372" y="165439"/>
                  </a:lnTo>
                  <a:lnTo>
                    <a:pt x="17917" y="163347"/>
                  </a:lnTo>
                  <a:lnTo>
                    <a:pt x="16553" y="161255"/>
                  </a:lnTo>
                  <a:lnTo>
                    <a:pt x="15189" y="159163"/>
                  </a:lnTo>
                  <a:lnTo>
                    <a:pt x="13915" y="156981"/>
                  </a:lnTo>
                  <a:lnTo>
                    <a:pt x="12642" y="154707"/>
                  </a:lnTo>
                  <a:lnTo>
                    <a:pt x="11460" y="152524"/>
                  </a:lnTo>
                  <a:lnTo>
                    <a:pt x="10368" y="150250"/>
                  </a:lnTo>
                  <a:lnTo>
                    <a:pt x="9277" y="147886"/>
                  </a:lnTo>
                  <a:lnTo>
                    <a:pt x="8276" y="145612"/>
                  </a:lnTo>
                  <a:lnTo>
                    <a:pt x="7276" y="143247"/>
                  </a:lnTo>
                  <a:lnTo>
                    <a:pt x="6367" y="140791"/>
                  </a:lnTo>
                  <a:lnTo>
                    <a:pt x="5548" y="138427"/>
                  </a:lnTo>
                  <a:lnTo>
                    <a:pt x="4729" y="135971"/>
                  </a:lnTo>
                  <a:lnTo>
                    <a:pt x="4002" y="133515"/>
                  </a:lnTo>
                  <a:lnTo>
                    <a:pt x="3274" y="130969"/>
                  </a:lnTo>
                  <a:lnTo>
                    <a:pt x="2729" y="128422"/>
                  </a:lnTo>
                  <a:lnTo>
                    <a:pt x="2183" y="125966"/>
                  </a:lnTo>
                  <a:lnTo>
                    <a:pt x="1637" y="123329"/>
                  </a:lnTo>
                  <a:lnTo>
                    <a:pt x="1182" y="120782"/>
                  </a:lnTo>
                  <a:lnTo>
                    <a:pt x="819" y="118145"/>
                  </a:lnTo>
                  <a:lnTo>
                    <a:pt x="546" y="115507"/>
                  </a:lnTo>
                  <a:lnTo>
                    <a:pt x="364" y="112870"/>
                  </a:lnTo>
                  <a:lnTo>
                    <a:pt x="182" y="110232"/>
                  </a:lnTo>
                  <a:lnTo>
                    <a:pt x="91" y="107504"/>
                  </a:lnTo>
                  <a:lnTo>
                    <a:pt x="0" y="104775"/>
                  </a:lnTo>
                  <a:lnTo>
                    <a:pt x="0" y="104775"/>
                  </a:lnTo>
                  <a:lnTo>
                    <a:pt x="91" y="102137"/>
                  </a:lnTo>
                  <a:lnTo>
                    <a:pt x="182" y="99409"/>
                  </a:lnTo>
                  <a:lnTo>
                    <a:pt x="364" y="96771"/>
                  </a:lnTo>
                  <a:lnTo>
                    <a:pt x="546" y="94134"/>
                  </a:lnTo>
                  <a:lnTo>
                    <a:pt x="819" y="91496"/>
                  </a:lnTo>
                  <a:lnTo>
                    <a:pt x="1182" y="88859"/>
                  </a:lnTo>
                  <a:lnTo>
                    <a:pt x="1637" y="86221"/>
                  </a:lnTo>
                  <a:lnTo>
                    <a:pt x="2183" y="83674"/>
                  </a:lnTo>
                  <a:lnTo>
                    <a:pt x="2729" y="81128"/>
                  </a:lnTo>
                  <a:lnTo>
                    <a:pt x="3274" y="78581"/>
                  </a:lnTo>
                  <a:lnTo>
                    <a:pt x="4002" y="76126"/>
                  </a:lnTo>
                  <a:lnTo>
                    <a:pt x="4729" y="73670"/>
                  </a:lnTo>
                  <a:lnTo>
                    <a:pt x="5548" y="71214"/>
                  </a:lnTo>
                  <a:lnTo>
                    <a:pt x="6367" y="68759"/>
                  </a:lnTo>
                  <a:lnTo>
                    <a:pt x="7276" y="66394"/>
                  </a:lnTo>
                  <a:lnTo>
                    <a:pt x="8276" y="64029"/>
                  </a:lnTo>
                  <a:lnTo>
                    <a:pt x="9277" y="61664"/>
                  </a:lnTo>
                  <a:lnTo>
                    <a:pt x="10368" y="59391"/>
                  </a:lnTo>
                  <a:lnTo>
                    <a:pt x="11460" y="57117"/>
                  </a:lnTo>
                  <a:lnTo>
                    <a:pt x="12642" y="54843"/>
                  </a:lnTo>
                  <a:lnTo>
                    <a:pt x="13915" y="52660"/>
                  </a:lnTo>
                  <a:lnTo>
                    <a:pt x="15189" y="50478"/>
                  </a:lnTo>
                  <a:lnTo>
                    <a:pt x="16553" y="48295"/>
                  </a:lnTo>
                  <a:lnTo>
                    <a:pt x="17917" y="46203"/>
                  </a:lnTo>
                  <a:lnTo>
                    <a:pt x="19372" y="44111"/>
                  </a:lnTo>
                  <a:lnTo>
                    <a:pt x="20828" y="42110"/>
                  </a:lnTo>
                  <a:lnTo>
                    <a:pt x="22374" y="40109"/>
                  </a:lnTo>
                  <a:lnTo>
                    <a:pt x="23920" y="38199"/>
                  </a:lnTo>
                  <a:lnTo>
                    <a:pt x="25557" y="36198"/>
                  </a:lnTo>
                  <a:lnTo>
                    <a:pt x="27194" y="34379"/>
                  </a:lnTo>
                  <a:lnTo>
                    <a:pt x="28922" y="32560"/>
                  </a:lnTo>
                  <a:lnTo>
                    <a:pt x="30741" y="30741"/>
                  </a:lnTo>
                  <a:lnTo>
                    <a:pt x="32469" y="28922"/>
                  </a:lnTo>
                  <a:lnTo>
                    <a:pt x="34379" y="27285"/>
                  </a:lnTo>
                  <a:lnTo>
                    <a:pt x="36198" y="25557"/>
                  </a:lnTo>
                  <a:lnTo>
                    <a:pt x="38108" y="23920"/>
                  </a:lnTo>
                  <a:lnTo>
                    <a:pt x="40109" y="22374"/>
                  </a:lnTo>
                  <a:lnTo>
                    <a:pt x="42110" y="20828"/>
                  </a:lnTo>
                  <a:lnTo>
                    <a:pt x="44111" y="19372"/>
                  </a:lnTo>
                  <a:lnTo>
                    <a:pt x="46203" y="17917"/>
                  </a:lnTo>
                  <a:lnTo>
                    <a:pt x="48295" y="16553"/>
                  </a:lnTo>
                  <a:lnTo>
                    <a:pt x="50478" y="15189"/>
                  </a:lnTo>
                  <a:lnTo>
                    <a:pt x="52660" y="13915"/>
                  </a:lnTo>
                  <a:lnTo>
                    <a:pt x="54843" y="12642"/>
                  </a:lnTo>
                  <a:lnTo>
                    <a:pt x="57117" y="11460"/>
                  </a:lnTo>
                  <a:lnTo>
                    <a:pt x="59391" y="10368"/>
                  </a:lnTo>
                  <a:lnTo>
                    <a:pt x="61664" y="9277"/>
                  </a:lnTo>
                  <a:lnTo>
                    <a:pt x="64029" y="8276"/>
                  </a:lnTo>
                  <a:lnTo>
                    <a:pt x="66394" y="7276"/>
                  </a:lnTo>
                  <a:lnTo>
                    <a:pt x="68759" y="6367"/>
                  </a:lnTo>
                  <a:lnTo>
                    <a:pt x="71214" y="5548"/>
                  </a:lnTo>
                  <a:lnTo>
                    <a:pt x="73670" y="4729"/>
                  </a:lnTo>
                  <a:lnTo>
                    <a:pt x="76126" y="4002"/>
                  </a:lnTo>
                  <a:lnTo>
                    <a:pt x="78581" y="3365"/>
                  </a:lnTo>
                  <a:lnTo>
                    <a:pt x="81128" y="2729"/>
                  </a:lnTo>
                  <a:lnTo>
                    <a:pt x="83674" y="2183"/>
                  </a:lnTo>
                  <a:lnTo>
                    <a:pt x="86221" y="1637"/>
                  </a:lnTo>
                  <a:lnTo>
                    <a:pt x="88859" y="1273"/>
                  </a:lnTo>
                  <a:lnTo>
                    <a:pt x="91405" y="910"/>
                  </a:lnTo>
                  <a:lnTo>
                    <a:pt x="94043" y="546"/>
                  </a:lnTo>
                  <a:lnTo>
                    <a:pt x="96771" y="364"/>
                  </a:lnTo>
                  <a:lnTo>
                    <a:pt x="99409" y="182"/>
                  </a:lnTo>
                  <a:lnTo>
                    <a:pt x="102046" y="91"/>
                  </a:lnTo>
                  <a:lnTo>
                    <a:pt x="104775" y="0"/>
                  </a:lnTo>
                  <a:lnTo>
                    <a:pt x="104775" y="0"/>
                  </a:lnTo>
                  <a:lnTo>
                    <a:pt x="107504" y="91"/>
                  </a:lnTo>
                  <a:lnTo>
                    <a:pt x="110141" y="182"/>
                  </a:lnTo>
                  <a:lnTo>
                    <a:pt x="112870" y="364"/>
                  </a:lnTo>
                  <a:lnTo>
                    <a:pt x="115507" y="546"/>
                  </a:lnTo>
                  <a:lnTo>
                    <a:pt x="118145" y="910"/>
                  </a:lnTo>
                  <a:lnTo>
                    <a:pt x="120782" y="1273"/>
                  </a:lnTo>
                  <a:lnTo>
                    <a:pt x="123329" y="1637"/>
                  </a:lnTo>
                  <a:lnTo>
                    <a:pt x="125876" y="2183"/>
                  </a:lnTo>
                  <a:lnTo>
                    <a:pt x="128422" y="2729"/>
                  </a:lnTo>
                  <a:lnTo>
                    <a:pt x="130969" y="3365"/>
                  </a:lnTo>
                  <a:lnTo>
                    <a:pt x="133515" y="4002"/>
                  </a:lnTo>
                  <a:lnTo>
                    <a:pt x="135971" y="4729"/>
                  </a:lnTo>
                  <a:lnTo>
                    <a:pt x="138427" y="5548"/>
                  </a:lnTo>
                  <a:lnTo>
                    <a:pt x="140791" y="6367"/>
                  </a:lnTo>
                  <a:lnTo>
                    <a:pt x="143247" y="7276"/>
                  </a:lnTo>
                  <a:lnTo>
                    <a:pt x="145612" y="8276"/>
                  </a:lnTo>
                  <a:lnTo>
                    <a:pt x="147886" y="9277"/>
                  </a:lnTo>
                  <a:lnTo>
                    <a:pt x="150250" y="10368"/>
                  </a:lnTo>
                  <a:lnTo>
                    <a:pt x="152524" y="11460"/>
                  </a:lnTo>
                  <a:lnTo>
                    <a:pt x="154707" y="12642"/>
                  </a:lnTo>
                  <a:lnTo>
                    <a:pt x="156981" y="13915"/>
                  </a:lnTo>
                  <a:lnTo>
                    <a:pt x="159163" y="15189"/>
                  </a:lnTo>
                  <a:lnTo>
                    <a:pt x="161255" y="16553"/>
                  </a:lnTo>
                  <a:lnTo>
                    <a:pt x="163347" y="17917"/>
                  </a:lnTo>
                  <a:lnTo>
                    <a:pt x="165439" y="19372"/>
                  </a:lnTo>
                  <a:lnTo>
                    <a:pt x="167440" y="20828"/>
                  </a:lnTo>
                  <a:lnTo>
                    <a:pt x="169441" y="22374"/>
                  </a:lnTo>
                  <a:lnTo>
                    <a:pt x="171442" y="23920"/>
                  </a:lnTo>
                  <a:lnTo>
                    <a:pt x="173352" y="25557"/>
                  </a:lnTo>
                  <a:lnTo>
                    <a:pt x="175262" y="27285"/>
                  </a:lnTo>
                  <a:lnTo>
                    <a:pt x="177081" y="28922"/>
                  </a:lnTo>
                  <a:lnTo>
                    <a:pt x="178900" y="30741"/>
                  </a:lnTo>
                  <a:lnTo>
                    <a:pt x="180628" y="32560"/>
                  </a:lnTo>
                  <a:lnTo>
                    <a:pt x="182356" y="34379"/>
                  </a:lnTo>
                  <a:lnTo>
                    <a:pt x="183993" y="36198"/>
                  </a:lnTo>
                  <a:lnTo>
                    <a:pt x="185630" y="38199"/>
                  </a:lnTo>
                  <a:lnTo>
                    <a:pt x="187176" y="40109"/>
                  </a:lnTo>
                  <a:lnTo>
                    <a:pt x="188722" y="42110"/>
                  </a:lnTo>
                  <a:lnTo>
                    <a:pt x="190268" y="44111"/>
                  </a:lnTo>
                  <a:lnTo>
                    <a:pt x="191633" y="46203"/>
                  </a:lnTo>
                  <a:lnTo>
                    <a:pt x="193088" y="48295"/>
                  </a:lnTo>
                  <a:lnTo>
                    <a:pt x="194361" y="50478"/>
                  </a:lnTo>
                  <a:lnTo>
                    <a:pt x="195726" y="52660"/>
                  </a:lnTo>
                  <a:lnTo>
                    <a:pt x="196908" y="54843"/>
                  </a:lnTo>
                  <a:lnTo>
                    <a:pt x="198090" y="57117"/>
                  </a:lnTo>
                  <a:lnTo>
                    <a:pt x="199273" y="59391"/>
                  </a:lnTo>
                  <a:lnTo>
                    <a:pt x="200273" y="61664"/>
                  </a:lnTo>
                  <a:lnTo>
                    <a:pt x="201364" y="64029"/>
                  </a:lnTo>
                  <a:lnTo>
                    <a:pt x="202274" y="66394"/>
                  </a:lnTo>
                  <a:lnTo>
                    <a:pt x="203183" y="68759"/>
                  </a:lnTo>
                  <a:lnTo>
                    <a:pt x="204093" y="71214"/>
                  </a:lnTo>
                  <a:lnTo>
                    <a:pt x="204821" y="73670"/>
                  </a:lnTo>
                  <a:lnTo>
                    <a:pt x="205548" y="76126"/>
                  </a:lnTo>
                  <a:lnTo>
                    <a:pt x="206276" y="78581"/>
                  </a:lnTo>
                  <a:lnTo>
                    <a:pt x="206912" y="81128"/>
                  </a:lnTo>
                  <a:lnTo>
                    <a:pt x="207458" y="83674"/>
                  </a:lnTo>
                  <a:lnTo>
                    <a:pt x="207913" y="86221"/>
                  </a:lnTo>
                  <a:lnTo>
                    <a:pt x="208368" y="88859"/>
                  </a:lnTo>
                  <a:lnTo>
                    <a:pt x="208731" y="91496"/>
                  </a:lnTo>
                  <a:lnTo>
                    <a:pt x="209004" y="94134"/>
                  </a:lnTo>
                  <a:lnTo>
                    <a:pt x="209277" y="96771"/>
                  </a:lnTo>
                  <a:lnTo>
                    <a:pt x="209459" y="99409"/>
                  </a:lnTo>
                  <a:lnTo>
                    <a:pt x="209550" y="102137"/>
                  </a:lnTo>
                  <a:lnTo>
                    <a:pt x="209550" y="104775"/>
                  </a:lnTo>
                </a:path>
              </a:pathLst>
            </a:custGeom>
            <a:solidFill>
              <a:srgbClr val="CB2233">
                <a:alpha val="65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53" name="Google Shape;753;p54"/>
          <p:cNvSpPr txBox="1"/>
          <p:nvPr/>
        </p:nvSpPr>
        <p:spPr>
          <a:xfrm>
            <a:off x="4906500" y="4870500"/>
            <a:ext cx="3780300" cy="196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500">
                <a:solidFill>
                  <a:srgbClr val="FFFFFF"/>
                </a:solidFill>
                <a:latin typeface="Roboto Light"/>
                <a:ea typeface="Roboto Light"/>
                <a:cs typeface="Roboto Light"/>
                <a:sym typeface="Roboto Light"/>
              </a:rPr>
              <a:t>© 8x8, Inc. All Rights Reserved.</a:t>
            </a:r>
            <a:endParaRPr sz="500">
              <a:solidFill>
                <a:srgbClr val="FFFFFF"/>
              </a:solidFill>
              <a:latin typeface="Roboto Light"/>
              <a:ea typeface="Roboto Light"/>
              <a:cs typeface="Roboto Light"/>
              <a:sym typeface="Roboto Light"/>
            </a:endParaRPr>
          </a:p>
        </p:txBody>
      </p:sp>
      <p:sp>
        <p:nvSpPr>
          <p:cNvPr id="754" name="Google Shape;754;p54"/>
          <p:cNvSpPr txBox="1"/>
          <p:nvPr>
            <p:ph type="title"/>
          </p:nvPr>
        </p:nvSpPr>
        <p:spPr>
          <a:xfrm>
            <a:off x="694944" y="1828800"/>
            <a:ext cx="7543800" cy="1238400"/>
          </a:xfrm>
          <a:prstGeom prst="rect">
            <a:avLst/>
          </a:prstGeom>
          <a:noFill/>
          <a:ln>
            <a:noFill/>
          </a:ln>
          <a:effectLst>
            <a:outerShdw blurRad="371475" rotWithShape="0" algn="bl" dir="5400000" dist="19050">
              <a:srgbClr val="000000">
                <a:alpha val="25000"/>
              </a:srgbClr>
            </a:outerShdw>
          </a:effectLst>
        </p:spPr>
        <p:txBody>
          <a:bodyPr anchorCtr="0" anchor="t" bIns="0" lIns="0" spcFirstLastPara="1" rIns="0" wrap="square" tIns="0">
            <a:noAutofit/>
          </a:bodyPr>
          <a:lstStyle>
            <a:lvl1pPr lvl="0" rtl="0" algn="l">
              <a:lnSpc>
                <a:spcPct val="90000"/>
              </a:lnSpc>
              <a:spcBef>
                <a:spcPts val="0"/>
              </a:spcBef>
              <a:spcAft>
                <a:spcPts val="0"/>
              </a:spcAft>
              <a:buClr>
                <a:srgbClr val="FFFFFF"/>
              </a:buClr>
              <a:buSzPts val="4800"/>
              <a:buNone/>
              <a:defRPr sz="4800">
                <a:solidFill>
                  <a:srgbClr val="FFFFFF"/>
                </a:solidFill>
              </a:defRPr>
            </a:lvl1pPr>
            <a:lvl2pPr lvl="1" rtl="0">
              <a:lnSpc>
                <a:spcPct val="9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2pPr>
            <a:lvl3pPr lvl="2" rtl="0">
              <a:lnSpc>
                <a:spcPct val="9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3pPr>
            <a:lvl4pPr lvl="3" rtl="0">
              <a:lnSpc>
                <a:spcPct val="9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4pPr>
            <a:lvl5pPr lvl="4" rtl="0">
              <a:lnSpc>
                <a:spcPct val="9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5pPr>
            <a:lvl6pPr lvl="5" rtl="0">
              <a:lnSpc>
                <a:spcPct val="9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6pPr>
            <a:lvl7pPr lvl="6" rtl="0">
              <a:lnSpc>
                <a:spcPct val="9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7pPr>
            <a:lvl8pPr lvl="7" rtl="0">
              <a:lnSpc>
                <a:spcPct val="9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8pPr>
            <a:lvl9pPr lvl="8" rtl="0">
              <a:lnSpc>
                <a:spcPct val="9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9pPr>
          </a:lstStyle>
          <a:p/>
        </p:txBody>
      </p:sp>
      <p:sp>
        <p:nvSpPr>
          <p:cNvPr id="755" name="Google Shape;755;p54"/>
          <p:cNvSpPr txBox="1"/>
          <p:nvPr>
            <p:ph idx="1" type="subTitle"/>
          </p:nvPr>
        </p:nvSpPr>
        <p:spPr>
          <a:xfrm>
            <a:off x="694944" y="3255264"/>
            <a:ext cx="7528800" cy="2307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None/>
              <a:defRPr sz="1600">
                <a:solidFill>
                  <a:srgbClr val="FFFFFF"/>
                </a:solidFill>
                <a:latin typeface="Roboto Light"/>
                <a:ea typeface="Roboto Light"/>
                <a:cs typeface="Roboto Light"/>
                <a:sym typeface="Roboto Light"/>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600"/>
              </a:spcAft>
              <a:buNone/>
              <a:defRPr>
                <a:solidFill>
                  <a:srgbClr val="FFFFFF"/>
                </a:solidFill>
              </a:defRPr>
            </a:lvl9pPr>
          </a:lstStyle>
          <a:p/>
        </p:txBody>
      </p:sp>
      <p:grpSp>
        <p:nvGrpSpPr>
          <p:cNvPr id="756" name="Google Shape;756;p54"/>
          <p:cNvGrpSpPr/>
          <p:nvPr/>
        </p:nvGrpSpPr>
        <p:grpSpPr>
          <a:xfrm>
            <a:off x="8244939" y="138151"/>
            <a:ext cx="695041" cy="903684"/>
            <a:chOff x="1793050" y="238125"/>
            <a:chExt cx="4033900" cy="5238750"/>
          </a:xfrm>
        </p:grpSpPr>
        <p:sp>
          <p:nvSpPr>
            <p:cNvPr id="757" name="Google Shape;757;p54"/>
            <p:cNvSpPr/>
            <p:nvPr/>
          </p:nvSpPr>
          <p:spPr>
            <a:xfrm>
              <a:off x="1793050" y="238125"/>
              <a:ext cx="4033900" cy="4033925"/>
            </a:xfrm>
            <a:custGeom>
              <a:rect b="b" l="l" r="r" t="t"/>
              <a:pathLst>
                <a:path extrusionOk="0" h="161357" w="161356">
                  <a:moveTo>
                    <a:pt x="80712" y="18219"/>
                  </a:moveTo>
                  <a:lnTo>
                    <a:pt x="83944" y="18288"/>
                  </a:lnTo>
                  <a:lnTo>
                    <a:pt x="87106" y="18494"/>
                  </a:lnTo>
                  <a:lnTo>
                    <a:pt x="90200" y="18906"/>
                  </a:lnTo>
                  <a:lnTo>
                    <a:pt x="93294" y="19456"/>
                  </a:lnTo>
                  <a:lnTo>
                    <a:pt x="96319" y="20144"/>
                  </a:lnTo>
                  <a:lnTo>
                    <a:pt x="99275" y="20969"/>
                  </a:lnTo>
                  <a:lnTo>
                    <a:pt x="102162" y="22000"/>
                  </a:lnTo>
                  <a:lnTo>
                    <a:pt x="105050" y="23100"/>
                  </a:lnTo>
                  <a:lnTo>
                    <a:pt x="107800" y="24338"/>
                  </a:lnTo>
                  <a:lnTo>
                    <a:pt x="110481" y="25713"/>
                  </a:lnTo>
                  <a:lnTo>
                    <a:pt x="113094" y="27225"/>
                  </a:lnTo>
                  <a:lnTo>
                    <a:pt x="115637" y="28875"/>
                  </a:lnTo>
                  <a:lnTo>
                    <a:pt x="118112" y="30594"/>
                  </a:lnTo>
                  <a:lnTo>
                    <a:pt x="120450" y="32450"/>
                  </a:lnTo>
                  <a:lnTo>
                    <a:pt x="122719" y="34444"/>
                  </a:lnTo>
                  <a:lnTo>
                    <a:pt x="124850" y="36506"/>
                  </a:lnTo>
                  <a:lnTo>
                    <a:pt x="126981" y="38638"/>
                  </a:lnTo>
                  <a:lnTo>
                    <a:pt x="128906" y="40906"/>
                  </a:lnTo>
                  <a:lnTo>
                    <a:pt x="130762" y="43313"/>
                  </a:lnTo>
                  <a:lnTo>
                    <a:pt x="132481" y="45719"/>
                  </a:lnTo>
                  <a:lnTo>
                    <a:pt x="134131" y="48263"/>
                  </a:lnTo>
                  <a:lnTo>
                    <a:pt x="135644" y="50875"/>
                  </a:lnTo>
                  <a:lnTo>
                    <a:pt x="137019" y="53556"/>
                  </a:lnTo>
                  <a:lnTo>
                    <a:pt x="138256" y="56375"/>
                  </a:lnTo>
                  <a:lnTo>
                    <a:pt x="139356" y="59194"/>
                  </a:lnTo>
                  <a:lnTo>
                    <a:pt x="140387" y="62081"/>
                  </a:lnTo>
                  <a:lnTo>
                    <a:pt x="141212" y="65038"/>
                  </a:lnTo>
                  <a:lnTo>
                    <a:pt x="141900" y="68063"/>
                  </a:lnTo>
                  <a:lnTo>
                    <a:pt x="142450" y="71156"/>
                  </a:lnTo>
                  <a:lnTo>
                    <a:pt x="142862" y="74250"/>
                  </a:lnTo>
                  <a:lnTo>
                    <a:pt x="143069" y="77413"/>
                  </a:lnTo>
                  <a:lnTo>
                    <a:pt x="143206" y="80644"/>
                  </a:lnTo>
                  <a:lnTo>
                    <a:pt x="143069" y="83875"/>
                  </a:lnTo>
                  <a:lnTo>
                    <a:pt x="142862" y="87038"/>
                  </a:lnTo>
                  <a:lnTo>
                    <a:pt x="142450" y="90200"/>
                  </a:lnTo>
                  <a:lnTo>
                    <a:pt x="141900" y="93225"/>
                  </a:lnTo>
                  <a:lnTo>
                    <a:pt x="141212" y="96250"/>
                  </a:lnTo>
                  <a:lnTo>
                    <a:pt x="140387" y="99206"/>
                  </a:lnTo>
                  <a:lnTo>
                    <a:pt x="139356" y="102163"/>
                  </a:lnTo>
                  <a:lnTo>
                    <a:pt x="138256" y="104981"/>
                  </a:lnTo>
                  <a:lnTo>
                    <a:pt x="137019" y="107731"/>
                  </a:lnTo>
                  <a:lnTo>
                    <a:pt x="135644" y="110413"/>
                  </a:lnTo>
                  <a:lnTo>
                    <a:pt x="134131" y="113025"/>
                  </a:lnTo>
                  <a:lnTo>
                    <a:pt x="132481" y="115569"/>
                  </a:lnTo>
                  <a:lnTo>
                    <a:pt x="130762" y="118044"/>
                  </a:lnTo>
                  <a:lnTo>
                    <a:pt x="128906" y="120381"/>
                  </a:lnTo>
                  <a:lnTo>
                    <a:pt x="126981" y="122650"/>
                  </a:lnTo>
                  <a:lnTo>
                    <a:pt x="124850" y="124850"/>
                  </a:lnTo>
                  <a:lnTo>
                    <a:pt x="122719" y="126913"/>
                  </a:lnTo>
                  <a:lnTo>
                    <a:pt x="120450" y="128838"/>
                  </a:lnTo>
                  <a:lnTo>
                    <a:pt x="118112" y="130694"/>
                  </a:lnTo>
                  <a:lnTo>
                    <a:pt x="115637" y="132481"/>
                  </a:lnTo>
                  <a:lnTo>
                    <a:pt x="113094" y="134063"/>
                  </a:lnTo>
                  <a:lnTo>
                    <a:pt x="110481" y="135575"/>
                  </a:lnTo>
                  <a:lnTo>
                    <a:pt x="107800" y="136950"/>
                  </a:lnTo>
                  <a:lnTo>
                    <a:pt x="105050" y="138256"/>
                  </a:lnTo>
                  <a:lnTo>
                    <a:pt x="102162" y="139356"/>
                  </a:lnTo>
                  <a:lnTo>
                    <a:pt x="99275" y="140319"/>
                  </a:lnTo>
                  <a:lnTo>
                    <a:pt x="96319" y="141144"/>
                  </a:lnTo>
                  <a:lnTo>
                    <a:pt x="93294" y="141831"/>
                  </a:lnTo>
                  <a:lnTo>
                    <a:pt x="90200" y="142381"/>
                  </a:lnTo>
                  <a:lnTo>
                    <a:pt x="87106" y="142794"/>
                  </a:lnTo>
                  <a:lnTo>
                    <a:pt x="83944" y="143069"/>
                  </a:lnTo>
                  <a:lnTo>
                    <a:pt x="80712" y="143138"/>
                  </a:lnTo>
                  <a:lnTo>
                    <a:pt x="77481" y="143069"/>
                  </a:lnTo>
                  <a:lnTo>
                    <a:pt x="74319" y="142794"/>
                  </a:lnTo>
                  <a:lnTo>
                    <a:pt x="71225" y="142381"/>
                  </a:lnTo>
                  <a:lnTo>
                    <a:pt x="68131" y="141831"/>
                  </a:lnTo>
                  <a:lnTo>
                    <a:pt x="65106" y="141144"/>
                  </a:lnTo>
                  <a:lnTo>
                    <a:pt x="62150" y="140319"/>
                  </a:lnTo>
                  <a:lnTo>
                    <a:pt x="59194" y="139356"/>
                  </a:lnTo>
                  <a:lnTo>
                    <a:pt x="56375" y="138256"/>
                  </a:lnTo>
                  <a:lnTo>
                    <a:pt x="53625" y="136950"/>
                  </a:lnTo>
                  <a:lnTo>
                    <a:pt x="50944" y="135575"/>
                  </a:lnTo>
                  <a:lnTo>
                    <a:pt x="48331" y="134063"/>
                  </a:lnTo>
                  <a:lnTo>
                    <a:pt x="45787" y="132481"/>
                  </a:lnTo>
                  <a:lnTo>
                    <a:pt x="43312" y="130694"/>
                  </a:lnTo>
                  <a:lnTo>
                    <a:pt x="40975" y="128838"/>
                  </a:lnTo>
                  <a:lnTo>
                    <a:pt x="38706" y="126913"/>
                  </a:lnTo>
                  <a:lnTo>
                    <a:pt x="36506" y="124850"/>
                  </a:lnTo>
                  <a:lnTo>
                    <a:pt x="34444" y="122650"/>
                  </a:lnTo>
                  <a:lnTo>
                    <a:pt x="32519" y="120381"/>
                  </a:lnTo>
                  <a:lnTo>
                    <a:pt x="30662" y="118044"/>
                  </a:lnTo>
                  <a:lnTo>
                    <a:pt x="28875" y="115569"/>
                  </a:lnTo>
                  <a:lnTo>
                    <a:pt x="27294" y="113025"/>
                  </a:lnTo>
                  <a:lnTo>
                    <a:pt x="25781" y="110413"/>
                  </a:lnTo>
                  <a:lnTo>
                    <a:pt x="24406" y="107731"/>
                  </a:lnTo>
                  <a:lnTo>
                    <a:pt x="23169" y="104981"/>
                  </a:lnTo>
                  <a:lnTo>
                    <a:pt x="22000" y="102163"/>
                  </a:lnTo>
                  <a:lnTo>
                    <a:pt x="21037" y="99206"/>
                  </a:lnTo>
                  <a:lnTo>
                    <a:pt x="20212" y="96250"/>
                  </a:lnTo>
                  <a:lnTo>
                    <a:pt x="19525" y="93225"/>
                  </a:lnTo>
                  <a:lnTo>
                    <a:pt x="18975" y="90200"/>
                  </a:lnTo>
                  <a:lnTo>
                    <a:pt x="18562" y="87038"/>
                  </a:lnTo>
                  <a:lnTo>
                    <a:pt x="18287" y="83875"/>
                  </a:lnTo>
                  <a:lnTo>
                    <a:pt x="18219" y="80644"/>
                  </a:lnTo>
                  <a:lnTo>
                    <a:pt x="18287" y="77413"/>
                  </a:lnTo>
                  <a:lnTo>
                    <a:pt x="18562" y="74250"/>
                  </a:lnTo>
                  <a:lnTo>
                    <a:pt x="18975" y="71156"/>
                  </a:lnTo>
                  <a:lnTo>
                    <a:pt x="19525" y="68063"/>
                  </a:lnTo>
                  <a:lnTo>
                    <a:pt x="20212" y="65038"/>
                  </a:lnTo>
                  <a:lnTo>
                    <a:pt x="21037" y="62081"/>
                  </a:lnTo>
                  <a:lnTo>
                    <a:pt x="22000" y="59194"/>
                  </a:lnTo>
                  <a:lnTo>
                    <a:pt x="23169" y="56375"/>
                  </a:lnTo>
                  <a:lnTo>
                    <a:pt x="24406" y="53556"/>
                  </a:lnTo>
                  <a:lnTo>
                    <a:pt x="25781" y="50875"/>
                  </a:lnTo>
                  <a:lnTo>
                    <a:pt x="27294" y="48263"/>
                  </a:lnTo>
                  <a:lnTo>
                    <a:pt x="28875" y="45719"/>
                  </a:lnTo>
                  <a:lnTo>
                    <a:pt x="30662" y="43313"/>
                  </a:lnTo>
                  <a:lnTo>
                    <a:pt x="32519" y="40906"/>
                  </a:lnTo>
                  <a:lnTo>
                    <a:pt x="34444" y="38638"/>
                  </a:lnTo>
                  <a:lnTo>
                    <a:pt x="36506" y="36506"/>
                  </a:lnTo>
                  <a:lnTo>
                    <a:pt x="38706" y="34444"/>
                  </a:lnTo>
                  <a:lnTo>
                    <a:pt x="40975" y="32450"/>
                  </a:lnTo>
                  <a:lnTo>
                    <a:pt x="43312" y="30594"/>
                  </a:lnTo>
                  <a:lnTo>
                    <a:pt x="45787" y="28875"/>
                  </a:lnTo>
                  <a:lnTo>
                    <a:pt x="48331" y="27225"/>
                  </a:lnTo>
                  <a:lnTo>
                    <a:pt x="50944" y="25713"/>
                  </a:lnTo>
                  <a:lnTo>
                    <a:pt x="53625" y="24338"/>
                  </a:lnTo>
                  <a:lnTo>
                    <a:pt x="56375" y="23100"/>
                  </a:lnTo>
                  <a:lnTo>
                    <a:pt x="59194" y="22000"/>
                  </a:lnTo>
                  <a:lnTo>
                    <a:pt x="62150" y="20969"/>
                  </a:lnTo>
                  <a:lnTo>
                    <a:pt x="65106" y="20144"/>
                  </a:lnTo>
                  <a:lnTo>
                    <a:pt x="68131" y="19456"/>
                  </a:lnTo>
                  <a:lnTo>
                    <a:pt x="71225" y="18906"/>
                  </a:lnTo>
                  <a:lnTo>
                    <a:pt x="74319" y="18494"/>
                  </a:lnTo>
                  <a:lnTo>
                    <a:pt x="77481" y="18288"/>
                  </a:lnTo>
                  <a:lnTo>
                    <a:pt x="80712" y="18219"/>
                  </a:lnTo>
                  <a:close/>
                  <a:moveTo>
                    <a:pt x="78650" y="0"/>
                  </a:moveTo>
                  <a:lnTo>
                    <a:pt x="76587" y="69"/>
                  </a:lnTo>
                  <a:lnTo>
                    <a:pt x="74525" y="206"/>
                  </a:lnTo>
                  <a:lnTo>
                    <a:pt x="72462" y="413"/>
                  </a:lnTo>
                  <a:lnTo>
                    <a:pt x="70400" y="619"/>
                  </a:lnTo>
                  <a:lnTo>
                    <a:pt x="68406" y="894"/>
                  </a:lnTo>
                  <a:lnTo>
                    <a:pt x="66412" y="1238"/>
                  </a:lnTo>
                  <a:lnTo>
                    <a:pt x="64419" y="1650"/>
                  </a:lnTo>
                  <a:lnTo>
                    <a:pt x="62494" y="2063"/>
                  </a:lnTo>
                  <a:lnTo>
                    <a:pt x="60569" y="2544"/>
                  </a:lnTo>
                  <a:lnTo>
                    <a:pt x="58644" y="3025"/>
                  </a:lnTo>
                  <a:lnTo>
                    <a:pt x="56719" y="3644"/>
                  </a:lnTo>
                  <a:lnTo>
                    <a:pt x="54862" y="4194"/>
                  </a:lnTo>
                  <a:lnTo>
                    <a:pt x="52937" y="4881"/>
                  </a:lnTo>
                  <a:lnTo>
                    <a:pt x="51150" y="5569"/>
                  </a:lnTo>
                  <a:lnTo>
                    <a:pt x="49294" y="6325"/>
                  </a:lnTo>
                  <a:lnTo>
                    <a:pt x="47506" y="7081"/>
                  </a:lnTo>
                  <a:lnTo>
                    <a:pt x="45719" y="7975"/>
                  </a:lnTo>
                  <a:lnTo>
                    <a:pt x="44000" y="8800"/>
                  </a:lnTo>
                  <a:lnTo>
                    <a:pt x="42281" y="9694"/>
                  </a:lnTo>
                  <a:lnTo>
                    <a:pt x="40562" y="10656"/>
                  </a:lnTo>
                  <a:lnTo>
                    <a:pt x="38844" y="11688"/>
                  </a:lnTo>
                  <a:lnTo>
                    <a:pt x="37194" y="12719"/>
                  </a:lnTo>
                  <a:lnTo>
                    <a:pt x="35612" y="13750"/>
                  </a:lnTo>
                  <a:lnTo>
                    <a:pt x="34031" y="14850"/>
                  </a:lnTo>
                  <a:lnTo>
                    <a:pt x="32450" y="16019"/>
                  </a:lnTo>
                  <a:lnTo>
                    <a:pt x="30869" y="17188"/>
                  </a:lnTo>
                  <a:lnTo>
                    <a:pt x="29425" y="18425"/>
                  </a:lnTo>
                  <a:lnTo>
                    <a:pt x="27912" y="19663"/>
                  </a:lnTo>
                  <a:lnTo>
                    <a:pt x="26469" y="20969"/>
                  </a:lnTo>
                  <a:lnTo>
                    <a:pt x="25025" y="22275"/>
                  </a:lnTo>
                  <a:lnTo>
                    <a:pt x="23650" y="23581"/>
                  </a:lnTo>
                  <a:lnTo>
                    <a:pt x="22344" y="25025"/>
                  </a:lnTo>
                  <a:lnTo>
                    <a:pt x="20969" y="26400"/>
                  </a:lnTo>
                  <a:lnTo>
                    <a:pt x="19731" y="27844"/>
                  </a:lnTo>
                  <a:lnTo>
                    <a:pt x="18425" y="29356"/>
                  </a:lnTo>
                  <a:lnTo>
                    <a:pt x="17256" y="30869"/>
                  </a:lnTo>
                  <a:lnTo>
                    <a:pt x="16087" y="32381"/>
                  </a:lnTo>
                  <a:lnTo>
                    <a:pt x="14919" y="33963"/>
                  </a:lnTo>
                  <a:lnTo>
                    <a:pt x="13819" y="35544"/>
                  </a:lnTo>
                  <a:lnTo>
                    <a:pt x="12719" y="37194"/>
                  </a:lnTo>
                  <a:lnTo>
                    <a:pt x="11687" y="38844"/>
                  </a:lnTo>
                  <a:lnTo>
                    <a:pt x="10725" y="40494"/>
                  </a:lnTo>
                  <a:lnTo>
                    <a:pt x="9762" y="42213"/>
                  </a:lnTo>
                  <a:lnTo>
                    <a:pt x="8869" y="43931"/>
                  </a:lnTo>
                  <a:lnTo>
                    <a:pt x="7975" y="45650"/>
                  </a:lnTo>
                  <a:lnTo>
                    <a:pt x="7150" y="47438"/>
                  </a:lnTo>
                  <a:lnTo>
                    <a:pt x="6394" y="49225"/>
                  </a:lnTo>
                  <a:lnTo>
                    <a:pt x="5637" y="51081"/>
                  </a:lnTo>
                  <a:lnTo>
                    <a:pt x="4950" y="52938"/>
                  </a:lnTo>
                  <a:lnTo>
                    <a:pt x="4262" y="54794"/>
                  </a:lnTo>
                  <a:lnTo>
                    <a:pt x="3644" y="56650"/>
                  </a:lnTo>
                  <a:lnTo>
                    <a:pt x="3094" y="58575"/>
                  </a:lnTo>
                  <a:lnTo>
                    <a:pt x="2544" y="60500"/>
                  </a:lnTo>
                  <a:lnTo>
                    <a:pt x="2131" y="62425"/>
                  </a:lnTo>
                  <a:lnTo>
                    <a:pt x="1650" y="64419"/>
                  </a:lnTo>
                  <a:lnTo>
                    <a:pt x="1306" y="66344"/>
                  </a:lnTo>
                  <a:lnTo>
                    <a:pt x="963" y="68406"/>
                  </a:lnTo>
                  <a:lnTo>
                    <a:pt x="688" y="70400"/>
                  </a:lnTo>
                  <a:lnTo>
                    <a:pt x="481" y="72394"/>
                  </a:lnTo>
                  <a:lnTo>
                    <a:pt x="275" y="74456"/>
                  </a:lnTo>
                  <a:lnTo>
                    <a:pt x="138" y="76519"/>
                  </a:lnTo>
                  <a:lnTo>
                    <a:pt x="69" y="78581"/>
                  </a:lnTo>
                  <a:lnTo>
                    <a:pt x="0" y="80644"/>
                  </a:lnTo>
                  <a:lnTo>
                    <a:pt x="69" y="82706"/>
                  </a:lnTo>
                  <a:lnTo>
                    <a:pt x="138" y="84838"/>
                  </a:lnTo>
                  <a:lnTo>
                    <a:pt x="275" y="86831"/>
                  </a:lnTo>
                  <a:lnTo>
                    <a:pt x="481" y="88894"/>
                  </a:lnTo>
                  <a:lnTo>
                    <a:pt x="688" y="90956"/>
                  </a:lnTo>
                  <a:lnTo>
                    <a:pt x="963" y="92950"/>
                  </a:lnTo>
                  <a:lnTo>
                    <a:pt x="1306" y="94944"/>
                  </a:lnTo>
                  <a:lnTo>
                    <a:pt x="1650" y="96938"/>
                  </a:lnTo>
                  <a:lnTo>
                    <a:pt x="2131" y="98863"/>
                  </a:lnTo>
                  <a:lnTo>
                    <a:pt x="2544" y="100788"/>
                  </a:lnTo>
                  <a:lnTo>
                    <a:pt x="3094" y="102713"/>
                  </a:lnTo>
                  <a:lnTo>
                    <a:pt x="3644" y="104638"/>
                  </a:lnTo>
                  <a:lnTo>
                    <a:pt x="4262" y="106563"/>
                  </a:lnTo>
                  <a:lnTo>
                    <a:pt x="4950" y="108419"/>
                  </a:lnTo>
                  <a:lnTo>
                    <a:pt x="5637" y="110206"/>
                  </a:lnTo>
                  <a:lnTo>
                    <a:pt x="6394" y="112063"/>
                  </a:lnTo>
                  <a:lnTo>
                    <a:pt x="7150" y="113850"/>
                  </a:lnTo>
                  <a:lnTo>
                    <a:pt x="7975" y="115638"/>
                  </a:lnTo>
                  <a:lnTo>
                    <a:pt x="8869" y="117356"/>
                  </a:lnTo>
                  <a:lnTo>
                    <a:pt x="9762" y="119144"/>
                  </a:lnTo>
                  <a:lnTo>
                    <a:pt x="10725" y="120794"/>
                  </a:lnTo>
                  <a:lnTo>
                    <a:pt x="11687" y="122513"/>
                  </a:lnTo>
                  <a:lnTo>
                    <a:pt x="12719" y="124163"/>
                  </a:lnTo>
                  <a:lnTo>
                    <a:pt x="13819" y="125744"/>
                  </a:lnTo>
                  <a:lnTo>
                    <a:pt x="14919" y="127325"/>
                  </a:lnTo>
                  <a:lnTo>
                    <a:pt x="16087" y="128906"/>
                  </a:lnTo>
                  <a:lnTo>
                    <a:pt x="17256" y="130488"/>
                  </a:lnTo>
                  <a:lnTo>
                    <a:pt x="18425" y="132000"/>
                  </a:lnTo>
                  <a:lnTo>
                    <a:pt x="19731" y="133444"/>
                  </a:lnTo>
                  <a:lnTo>
                    <a:pt x="20969" y="134888"/>
                  </a:lnTo>
                  <a:lnTo>
                    <a:pt x="22344" y="136331"/>
                  </a:lnTo>
                  <a:lnTo>
                    <a:pt x="23650" y="137706"/>
                  </a:lnTo>
                  <a:lnTo>
                    <a:pt x="25025" y="139081"/>
                  </a:lnTo>
                  <a:lnTo>
                    <a:pt x="26469" y="140388"/>
                  </a:lnTo>
                  <a:lnTo>
                    <a:pt x="27912" y="141625"/>
                  </a:lnTo>
                  <a:lnTo>
                    <a:pt x="29425" y="142931"/>
                  </a:lnTo>
                  <a:lnTo>
                    <a:pt x="30869" y="144100"/>
                  </a:lnTo>
                  <a:lnTo>
                    <a:pt x="32450" y="145338"/>
                  </a:lnTo>
                  <a:lnTo>
                    <a:pt x="34031" y="146438"/>
                  </a:lnTo>
                  <a:lnTo>
                    <a:pt x="35612" y="147538"/>
                  </a:lnTo>
                  <a:lnTo>
                    <a:pt x="37194" y="148638"/>
                  </a:lnTo>
                  <a:lnTo>
                    <a:pt x="38844" y="149669"/>
                  </a:lnTo>
                  <a:lnTo>
                    <a:pt x="40562" y="150631"/>
                  </a:lnTo>
                  <a:lnTo>
                    <a:pt x="42281" y="151594"/>
                  </a:lnTo>
                  <a:lnTo>
                    <a:pt x="44000" y="152488"/>
                  </a:lnTo>
                  <a:lnTo>
                    <a:pt x="45719" y="153381"/>
                  </a:lnTo>
                  <a:lnTo>
                    <a:pt x="47506" y="154206"/>
                  </a:lnTo>
                  <a:lnTo>
                    <a:pt x="49294" y="154963"/>
                  </a:lnTo>
                  <a:lnTo>
                    <a:pt x="51150" y="155719"/>
                  </a:lnTo>
                  <a:lnTo>
                    <a:pt x="52937" y="156406"/>
                  </a:lnTo>
                  <a:lnTo>
                    <a:pt x="54862" y="157094"/>
                  </a:lnTo>
                  <a:lnTo>
                    <a:pt x="56719" y="157713"/>
                  </a:lnTo>
                  <a:lnTo>
                    <a:pt x="58644" y="158263"/>
                  </a:lnTo>
                  <a:lnTo>
                    <a:pt x="60569" y="158813"/>
                  </a:lnTo>
                  <a:lnTo>
                    <a:pt x="62494" y="159294"/>
                  </a:lnTo>
                  <a:lnTo>
                    <a:pt x="64419" y="159706"/>
                  </a:lnTo>
                  <a:lnTo>
                    <a:pt x="66412" y="160050"/>
                  </a:lnTo>
                  <a:lnTo>
                    <a:pt x="68406" y="160394"/>
                  </a:lnTo>
                  <a:lnTo>
                    <a:pt x="70400" y="160669"/>
                  </a:lnTo>
                  <a:lnTo>
                    <a:pt x="72462" y="160944"/>
                  </a:lnTo>
                  <a:lnTo>
                    <a:pt x="74525" y="161081"/>
                  </a:lnTo>
                  <a:lnTo>
                    <a:pt x="76587" y="161219"/>
                  </a:lnTo>
                  <a:lnTo>
                    <a:pt x="78650" y="161288"/>
                  </a:lnTo>
                  <a:lnTo>
                    <a:pt x="80712" y="161356"/>
                  </a:lnTo>
                  <a:lnTo>
                    <a:pt x="82775" y="161288"/>
                  </a:lnTo>
                  <a:lnTo>
                    <a:pt x="84837" y="161219"/>
                  </a:lnTo>
                  <a:lnTo>
                    <a:pt x="86900" y="161081"/>
                  </a:lnTo>
                  <a:lnTo>
                    <a:pt x="88962" y="160944"/>
                  </a:lnTo>
                  <a:lnTo>
                    <a:pt x="90956" y="160669"/>
                  </a:lnTo>
                  <a:lnTo>
                    <a:pt x="93019" y="160394"/>
                  </a:lnTo>
                  <a:lnTo>
                    <a:pt x="95012" y="160050"/>
                  </a:lnTo>
                  <a:lnTo>
                    <a:pt x="96937" y="159706"/>
                  </a:lnTo>
                  <a:lnTo>
                    <a:pt x="98931" y="159294"/>
                  </a:lnTo>
                  <a:lnTo>
                    <a:pt x="100856" y="158813"/>
                  </a:lnTo>
                  <a:lnTo>
                    <a:pt x="102781" y="158263"/>
                  </a:lnTo>
                  <a:lnTo>
                    <a:pt x="104706" y="157713"/>
                  </a:lnTo>
                  <a:lnTo>
                    <a:pt x="106562" y="157094"/>
                  </a:lnTo>
                  <a:lnTo>
                    <a:pt x="108419" y="156406"/>
                  </a:lnTo>
                  <a:lnTo>
                    <a:pt x="110275" y="155719"/>
                  </a:lnTo>
                  <a:lnTo>
                    <a:pt x="112131" y="154963"/>
                  </a:lnTo>
                  <a:lnTo>
                    <a:pt x="113919" y="154206"/>
                  </a:lnTo>
                  <a:lnTo>
                    <a:pt x="115706" y="153381"/>
                  </a:lnTo>
                  <a:lnTo>
                    <a:pt x="117425" y="152488"/>
                  </a:lnTo>
                  <a:lnTo>
                    <a:pt x="119144" y="151594"/>
                  </a:lnTo>
                  <a:lnTo>
                    <a:pt x="120862" y="150631"/>
                  </a:lnTo>
                  <a:lnTo>
                    <a:pt x="122512" y="149669"/>
                  </a:lnTo>
                  <a:lnTo>
                    <a:pt x="124162" y="148638"/>
                  </a:lnTo>
                  <a:lnTo>
                    <a:pt x="125812" y="147538"/>
                  </a:lnTo>
                  <a:lnTo>
                    <a:pt x="127394" y="146438"/>
                  </a:lnTo>
                  <a:lnTo>
                    <a:pt x="128975" y="145338"/>
                  </a:lnTo>
                  <a:lnTo>
                    <a:pt x="130487" y="144100"/>
                  </a:lnTo>
                  <a:lnTo>
                    <a:pt x="132000" y="142931"/>
                  </a:lnTo>
                  <a:lnTo>
                    <a:pt x="133512" y="141625"/>
                  </a:lnTo>
                  <a:lnTo>
                    <a:pt x="134956" y="140388"/>
                  </a:lnTo>
                  <a:lnTo>
                    <a:pt x="136400" y="139081"/>
                  </a:lnTo>
                  <a:lnTo>
                    <a:pt x="137775" y="137706"/>
                  </a:lnTo>
                  <a:lnTo>
                    <a:pt x="139081" y="136331"/>
                  </a:lnTo>
                  <a:lnTo>
                    <a:pt x="140387" y="134888"/>
                  </a:lnTo>
                  <a:lnTo>
                    <a:pt x="141694" y="133444"/>
                  </a:lnTo>
                  <a:lnTo>
                    <a:pt x="142931" y="132000"/>
                  </a:lnTo>
                  <a:lnTo>
                    <a:pt x="144169" y="130488"/>
                  </a:lnTo>
                  <a:lnTo>
                    <a:pt x="145337" y="128906"/>
                  </a:lnTo>
                  <a:lnTo>
                    <a:pt x="146506" y="127325"/>
                  </a:lnTo>
                  <a:lnTo>
                    <a:pt x="147606" y="125744"/>
                  </a:lnTo>
                  <a:lnTo>
                    <a:pt x="148637" y="124163"/>
                  </a:lnTo>
                  <a:lnTo>
                    <a:pt x="149669" y="122513"/>
                  </a:lnTo>
                  <a:lnTo>
                    <a:pt x="150700" y="120794"/>
                  </a:lnTo>
                  <a:lnTo>
                    <a:pt x="151662" y="119144"/>
                  </a:lnTo>
                  <a:lnTo>
                    <a:pt x="152556" y="117356"/>
                  </a:lnTo>
                  <a:lnTo>
                    <a:pt x="153450" y="115638"/>
                  </a:lnTo>
                  <a:lnTo>
                    <a:pt x="154275" y="113850"/>
                  </a:lnTo>
                  <a:lnTo>
                    <a:pt x="155031" y="112063"/>
                  </a:lnTo>
                  <a:lnTo>
                    <a:pt x="155787" y="110206"/>
                  </a:lnTo>
                  <a:lnTo>
                    <a:pt x="156475" y="108419"/>
                  </a:lnTo>
                  <a:lnTo>
                    <a:pt x="157162" y="106563"/>
                  </a:lnTo>
                  <a:lnTo>
                    <a:pt x="157781" y="104638"/>
                  </a:lnTo>
                  <a:lnTo>
                    <a:pt x="158331" y="102713"/>
                  </a:lnTo>
                  <a:lnTo>
                    <a:pt x="158812" y="100788"/>
                  </a:lnTo>
                  <a:lnTo>
                    <a:pt x="159294" y="98863"/>
                  </a:lnTo>
                  <a:lnTo>
                    <a:pt x="159706" y="96938"/>
                  </a:lnTo>
                  <a:lnTo>
                    <a:pt x="160119" y="94944"/>
                  </a:lnTo>
                  <a:lnTo>
                    <a:pt x="160462" y="92950"/>
                  </a:lnTo>
                  <a:lnTo>
                    <a:pt x="160737" y="90956"/>
                  </a:lnTo>
                  <a:lnTo>
                    <a:pt x="160944" y="88894"/>
                  </a:lnTo>
                  <a:lnTo>
                    <a:pt x="161150" y="86831"/>
                  </a:lnTo>
                  <a:lnTo>
                    <a:pt x="161287" y="84838"/>
                  </a:lnTo>
                  <a:lnTo>
                    <a:pt x="161356" y="82706"/>
                  </a:lnTo>
                  <a:lnTo>
                    <a:pt x="161356" y="80644"/>
                  </a:lnTo>
                  <a:lnTo>
                    <a:pt x="161356" y="78581"/>
                  </a:lnTo>
                  <a:lnTo>
                    <a:pt x="161287" y="76519"/>
                  </a:lnTo>
                  <a:lnTo>
                    <a:pt x="161150" y="74456"/>
                  </a:lnTo>
                  <a:lnTo>
                    <a:pt x="160944" y="72394"/>
                  </a:lnTo>
                  <a:lnTo>
                    <a:pt x="160737" y="70400"/>
                  </a:lnTo>
                  <a:lnTo>
                    <a:pt x="160462" y="68406"/>
                  </a:lnTo>
                  <a:lnTo>
                    <a:pt x="160119" y="66344"/>
                  </a:lnTo>
                  <a:lnTo>
                    <a:pt x="159706" y="64419"/>
                  </a:lnTo>
                  <a:lnTo>
                    <a:pt x="159294" y="62425"/>
                  </a:lnTo>
                  <a:lnTo>
                    <a:pt x="158812" y="60500"/>
                  </a:lnTo>
                  <a:lnTo>
                    <a:pt x="158331" y="58575"/>
                  </a:lnTo>
                  <a:lnTo>
                    <a:pt x="157781" y="56650"/>
                  </a:lnTo>
                  <a:lnTo>
                    <a:pt x="157162" y="54794"/>
                  </a:lnTo>
                  <a:lnTo>
                    <a:pt x="156475" y="52938"/>
                  </a:lnTo>
                  <a:lnTo>
                    <a:pt x="155787" y="51081"/>
                  </a:lnTo>
                  <a:lnTo>
                    <a:pt x="155031" y="49225"/>
                  </a:lnTo>
                  <a:lnTo>
                    <a:pt x="154275" y="47438"/>
                  </a:lnTo>
                  <a:lnTo>
                    <a:pt x="153450" y="45650"/>
                  </a:lnTo>
                  <a:lnTo>
                    <a:pt x="152556" y="43931"/>
                  </a:lnTo>
                  <a:lnTo>
                    <a:pt x="151662" y="42213"/>
                  </a:lnTo>
                  <a:lnTo>
                    <a:pt x="150700" y="40494"/>
                  </a:lnTo>
                  <a:lnTo>
                    <a:pt x="149669" y="38844"/>
                  </a:lnTo>
                  <a:lnTo>
                    <a:pt x="148637" y="37194"/>
                  </a:lnTo>
                  <a:lnTo>
                    <a:pt x="147606" y="35544"/>
                  </a:lnTo>
                  <a:lnTo>
                    <a:pt x="146506" y="33963"/>
                  </a:lnTo>
                  <a:lnTo>
                    <a:pt x="145337" y="32381"/>
                  </a:lnTo>
                  <a:lnTo>
                    <a:pt x="144169" y="30869"/>
                  </a:lnTo>
                  <a:lnTo>
                    <a:pt x="142931" y="29356"/>
                  </a:lnTo>
                  <a:lnTo>
                    <a:pt x="141694" y="27844"/>
                  </a:lnTo>
                  <a:lnTo>
                    <a:pt x="140387" y="26400"/>
                  </a:lnTo>
                  <a:lnTo>
                    <a:pt x="139081" y="25025"/>
                  </a:lnTo>
                  <a:lnTo>
                    <a:pt x="137775" y="23581"/>
                  </a:lnTo>
                  <a:lnTo>
                    <a:pt x="136400" y="22275"/>
                  </a:lnTo>
                  <a:lnTo>
                    <a:pt x="134956" y="20969"/>
                  </a:lnTo>
                  <a:lnTo>
                    <a:pt x="133512" y="19663"/>
                  </a:lnTo>
                  <a:lnTo>
                    <a:pt x="132000" y="18425"/>
                  </a:lnTo>
                  <a:lnTo>
                    <a:pt x="130487" y="17188"/>
                  </a:lnTo>
                  <a:lnTo>
                    <a:pt x="128975" y="16019"/>
                  </a:lnTo>
                  <a:lnTo>
                    <a:pt x="127394" y="14850"/>
                  </a:lnTo>
                  <a:lnTo>
                    <a:pt x="125812" y="13750"/>
                  </a:lnTo>
                  <a:lnTo>
                    <a:pt x="124162" y="12719"/>
                  </a:lnTo>
                  <a:lnTo>
                    <a:pt x="122512" y="11688"/>
                  </a:lnTo>
                  <a:lnTo>
                    <a:pt x="120862" y="10656"/>
                  </a:lnTo>
                  <a:lnTo>
                    <a:pt x="119144" y="9694"/>
                  </a:lnTo>
                  <a:lnTo>
                    <a:pt x="117425" y="8800"/>
                  </a:lnTo>
                  <a:lnTo>
                    <a:pt x="115706" y="7975"/>
                  </a:lnTo>
                  <a:lnTo>
                    <a:pt x="113919" y="7081"/>
                  </a:lnTo>
                  <a:lnTo>
                    <a:pt x="112131" y="6325"/>
                  </a:lnTo>
                  <a:lnTo>
                    <a:pt x="110275" y="5569"/>
                  </a:lnTo>
                  <a:lnTo>
                    <a:pt x="108419" y="4881"/>
                  </a:lnTo>
                  <a:lnTo>
                    <a:pt x="106562" y="4194"/>
                  </a:lnTo>
                  <a:lnTo>
                    <a:pt x="104706" y="3644"/>
                  </a:lnTo>
                  <a:lnTo>
                    <a:pt x="102781" y="3025"/>
                  </a:lnTo>
                  <a:lnTo>
                    <a:pt x="100856" y="2544"/>
                  </a:lnTo>
                  <a:lnTo>
                    <a:pt x="98931" y="2063"/>
                  </a:lnTo>
                  <a:lnTo>
                    <a:pt x="96937" y="1650"/>
                  </a:lnTo>
                  <a:lnTo>
                    <a:pt x="95012" y="1238"/>
                  </a:lnTo>
                  <a:lnTo>
                    <a:pt x="93019" y="894"/>
                  </a:lnTo>
                  <a:lnTo>
                    <a:pt x="90956" y="619"/>
                  </a:lnTo>
                  <a:lnTo>
                    <a:pt x="88962" y="413"/>
                  </a:lnTo>
                  <a:lnTo>
                    <a:pt x="86900" y="206"/>
                  </a:lnTo>
                  <a:lnTo>
                    <a:pt x="84837" y="69"/>
                  </a:lnTo>
                  <a:lnTo>
                    <a:pt x="8277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54"/>
            <p:cNvSpPr/>
            <p:nvPr/>
          </p:nvSpPr>
          <p:spPr>
            <a:xfrm>
              <a:off x="2248500" y="693575"/>
              <a:ext cx="3124725" cy="3123000"/>
            </a:xfrm>
            <a:custGeom>
              <a:rect b="b" l="l" r="r" t="t"/>
              <a:pathLst>
                <a:path extrusionOk="0" fill="none" h="124920" w="124989">
                  <a:moveTo>
                    <a:pt x="62494" y="1"/>
                  </a:moveTo>
                  <a:lnTo>
                    <a:pt x="62494" y="1"/>
                  </a:lnTo>
                  <a:lnTo>
                    <a:pt x="59263" y="70"/>
                  </a:lnTo>
                  <a:lnTo>
                    <a:pt x="56101" y="276"/>
                  </a:lnTo>
                  <a:lnTo>
                    <a:pt x="53007" y="688"/>
                  </a:lnTo>
                  <a:lnTo>
                    <a:pt x="49913" y="1238"/>
                  </a:lnTo>
                  <a:lnTo>
                    <a:pt x="46888" y="1926"/>
                  </a:lnTo>
                  <a:lnTo>
                    <a:pt x="43932" y="2751"/>
                  </a:lnTo>
                  <a:lnTo>
                    <a:pt x="40976" y="3782"/>
                  </a:lnTo>
                  <a:lnTo>
                    <a:pt x="38157" y="4882"/>
                  </a:lnTo>
                  <a:lnTo>
                    <a:pt x="35407" y="6120"/>
                  </a:lnTo>
                  <a:lnTo>
                    <a:pt x="32726" y="7495"/>
                  </a:lnTo>
                  <a:lnTo>
                    <a:pt x="30113" y="9007"/>
                  </a:lnTo>
                  <a:lnTo>
                    <a:pt x="27569" y="10657"/>
                  </a:lnTo>
                  <a:lnTo>
                    <a:pt x="25094" y="12376"/>
                  </a:lnTo>
                  <a:lnTo>
                    <a:pt x="22757" y="14232"/>
                  </a:lnTo>
                  <a:lnTo>
                    <a:pt x="20488" y="16226"/>
                  </a:lnTo>
                  <a:lnTo>
                    <a:pt x="18288" y="18288"/>
                  </a:lnTo>
                  <a:lnTo>
                    <a:pt x="16226" y="20420"/>
                  </a:lnTo>
                  <a:lnTo>
                    <a:pt x="14301" y="22688"/>
                  </a:lnTo>
                  <a:lnTo>
                    <a:pt x="12444" y="25095"/>
                  </a:lnTo>
                  <a:lnTo>
                    <a:pt x="10657" y="27501"/>
                  </a:lnTo>
                  <a:lnTo>
                    <a:pt x="9076" y="30045"/>
                  </a:lnTo>
                  <a:lnTo>
                    <a:pt x="7563" y="32657"/>
                  </a:lnTo>
                  <a:lnTo>
                    <a:pt x="6188" y="35338"/>
                  </a:lnTo>
                  <a:lnTo>
                    <a:pt x="4951" y="38157"/>
                  </a:lnTo>
                  <a:lnTo>
                    <a:pt x="3782" y="40976"/>
                  </a:lnTo>
                  <a:lnTo>
                    <a:pt x="2819" y="43863"/>
                  </a:lnTo>
                  <a:lnTo>
                    <a:pt x="1994" y="46820"/>
                  </a:lnTo>
                  <a:lnTo>
                    <a:pt x="1307" y="49845"/>
                  </a:lnTo>
                  <a:lnTo>
                    <a:pt x="757" y="52938"/>
                  </a:lnTo>
                  <a:lnTo>
                    <a:pt x="344" y="56032"/>
                  </a:lnTo>
                  <a:lnTo>
                    <a:pt x="69" y="59195"/>
                  </a:lnTo>
                  <a:lnTo>
                    <a:pt x="1" y="62426"/>
                  </a:lnTo>
                  <a:lnTo>
                    <a:pt x="1" y="62426"/>
                  </a:lnTo>
                  <a:lnTo>
                    <a:pt x="69" y="65657"/>
                  </a:lnTo>
                  <a:lnTo>
                    <a:pt x="344" y="68820"/>
                  </a:lnTo>
                  <a:lnTo>
                    <a:pt x="757" y="71982"/>
                  </a:lnTo>
                  <a:lnTo>
                    <a:pt x="1307" y="75007"/>
                  </a:lnTo>
                  <a:lnTo>
                    <a:pt x="1994" y="78032"/>
                  </a:lnTo>
                  <a:lnTo>
                    <a:pt x="2819" y="80988"/>
                  </a:lnTo>
                  <a:lnTo>
                    <a:pt x="3782" y="83945"/>
                  </a:lnTo>
                  <a:lnTo>
                    <a:pt x="4951" y="86763"/>
                  </a:lnTo>
                  <a:lnTo>
                    <a:pt x="6188" y="89513"/>
                  </a:lnTo>
                  <a:lnTo>
                    <a:pt x="7563" y="92195"/>
                  </a:lnTo>
                  <a:lnTo>
                    <a:pt x="9076" y="94807"/>
                  </a:lnTo>
                  <a:lnTo>
                    <a:pt x="10657" y="97351"/>
                  </a:lnTo>
                  <a:lnTo>
                    <a:pt x="12444" y="99826"/>
                  </a:lnTo>
                  <a:lnTo>
                    <a:pt x="14301" y="102163"/>
                  </a:lnTo>
                  <a:lnTo>
                    <a:pt x="16226" y="104432"/>
                  </a:lnTo>
                  <a:lnTo>
                    <a:pt x="18288" y="106632"/>
                  </a:lnTo>
                  <a:lnTo>
                    <a:pt x="20488" y="108695"/>
                  </a:lnTo>
                  <a:lnTo>
                    <a:pt x="22757" y="110620"/>
                  </a:lnTo>
                  <a:lnTo>
                    <a:pt x="25094" y="112476"/>
                  </a:lnTo>
                  <a:lnTo>
                    <a:pt x="27569" y="114263"/>
                  </a:lnTo>
                  <a:lnTo>
                    <a:pt x="30113" y="115845"/>
                  </a:lnTo>
                  <a:lnTo>
                    <a:pt x="32726" y="117357"/>
                  </a:lnTo>
                  <a:lnTo>
                    <a:pt x="35407" y="118732"/>
                  </a:lnTo>
                  <a:lnTo>
                    <a:pt x="38157" y="120038"/>
                  </a:lnTo>
                  <a:lnTo>
                    <a:pt x="40976" y="121138"/>
                  </a:lnTo>
                  <a:lnTo>
                    <a:pt x="43932" y="122101"/>
                  </a:lnTo>
                  <a:lnTo>
                    <a:pt x="46888" y="122926"/>
                  </a:lnTo>
                  <a:lnTo>
                    <a:pt x="49913" y="123613"/>
                  </a:lnTo>
                  <a:lnTo>
                    <a:pt x="53007" y="124163"/>
                  </a:lnTo>
                  <a:lnTo>
                    <a:pt x="56101" y="124576"/>
                  </a:lnTo>
                  <a:lnTo>
                    <a:pt x="59263" y="124851"/>
                  </a:lnTo>
                  <a:lnTo>
                    <a:pt x="62494" y="124920"/>
                  </a:lnTo>
                  <a:lnTo>
                    <a:pt x="62494" y="124920"/>
                  </a:lnTo>
                  <a:lnTo>
                    <a:pt x="65726" y="124851"/>
                  </a:lnTo>
                  <a:lnTo>
                    <a:pt x="68888" y="124576"/>
                  </a:lnTo>
                  <a:lnTo>
                    <a:pt x="71982" y="124163"/>
                  </a:lnTo>
                  <a:lnTo>
                    <a:pt x="75076" y="123613"/>
                  </a:lnTo>
                  <a:lnTo>
                    <a:pt x="78101" y="122926"/>
                  </a:lnTo>
                  <a:lnTo>
                    <a:pt x="81057" y="122101"/>
                  </a:lnTo>
                  <a:lnTo>
                    <a:pt x="83944" y="121138"/>
                  </a:lnTo>
                  <a:lnTo>
                    <a:pt x="86832" y="120038"/>
                  </a:lnTo>
                  <a:lnTo>
                    <a:pt x="89582" y="118732"/>
                  </a:lnTo>
                  <a:lnTo>
                    <a:pt x="92263" y="117357"/>
                  </a:lnTo>
                  <a:lnTo>
                    <a:pt x="94876" y="115845"/>
                  </a:lnTo>
                  <a:lnTo>
                    <a:pt x="97419" y="114263"/>
                  </a:lnTo>
                  <a:lnTo>
                    <a:pt x="99894" y="112476"/>
                  </a:lnTo>
                  <a:lnTo>
                    <a:pt x="102232" y="110620"/>
                  </a:lnTo>
                  <a:lnTo>
                    <a:pt x="104501" y="108695"/>
                  </a:lnTo>
                  <a:lnTo>
                    <a:pt x="106632" y="106632"/>
                  </a:lnTo>
                  <a:lnTo>
                    <a:pt x="108763" y="104432"/>
                  </a:lnTo>
                  <a:lnTo>
                    <a:pt x="110688" y="102163"/>
                  </a:lnTo>
                  <a:lnTo>
                    <a:pt x="112544" y="99826"/>
                  </a:lnTo>
                  <a:lnTo>
                    <a:pt x="114263" y="97351"/>
                  </a:lnTo>
                  <a:lnTo>
                    <a:pt x="115913" y="94807"/>
                  </a:lnTo>
                  <a:lnTo>
                    <a:pt x="117426" y="92195"/>
                  </a:lnTo>
                  <a:lnTo>
                    <a:pt x="118801" y="89513"/>
                  </a:lnTo>
                  <a:lnTo>
                    <a:pt x="120038" y="86763"/>
                  </a:lnTo>
                  <a:lnTo>
                    <a:pt x="121138" y="83945"/>
                  </a:lnTo>
                  <a:lnTo>
                    <a:pt x="122169" y="80988"/>
                  </a:lnTo>
                  <a:lnTo>
                    <a:pt x="122994" y="78032"/>
                  </a:lnTo>
                  <a:lnTo>
                    <a:pt x="123682" y="75007"/>
                  </a:lnTo>
                  <a:lnTo>
                    <a:pt x="124232" y="71982"/>
                  </a:lnTo>
                  <a:lnTo>
                    <a:pt x="124644" y="68820"/>
                  </a:lnTo>
                  <a:lnTo>
                    <a:pt x="124851" y="65657"/>
                  </a:lnTo>
                  <a:lnTo>
                    <a:pt x="124988" y="62426"/>
                  </a:lnTo>
                  <a:lnTo>
                    <a:pt x="124988" y="62426"/>
                  </a:lnTo>
                  <a:lnTo>
                    <a:pt x="124851" y="59195"/>
                  </a:lnTo>
                  <a:lnTo>
                    <a:pt x="124644" y="56032"/>
                  </a:lnTo>
                  <a:lnTo>
                    <a:pt x="124232" y="52938"/>
                  </a:lnTo>
                  <a:lnTo>
                    <a:pt x="123682" y="49845"/>
                  </a:lnTo>
                  <a:lnTo>
                    <a:pt x="122994" y="46820"/>
                  </a:lnTo>
                  <a:lnTo>
                    <a:pt x="122169" y="43863"/>
                  </a:lnTo>
                  <a:lnTo>
                    <a:pt x="121138" y="40976"/>
                  </a:lnTo>
                  <a:lnTo>
                    <a:pt x="120038" y="38157"/>
                  </a:lnTo>
                  <a:lnTo>
                    <a:pt x="118801" y="35338"/>
                  </a:lnTo>
                  <a:lnTo>
                    <a:pt x="117426" y="32657"/>
                  </a:lnTo>
                  <a:lnTo>
                    <a:pt x="115913" y="30045"/>
                  </a:lnTo>
                  <a:lnTo>
                    <a:pt x="114263" y="27501"/>
                  </a:lnTo>
                  <a:lnTo>
                    <a:pt x="112544" y="25095"/>
                  </a:lnTo>
                  <a:lnTo>
                    <a:pt x="110688" y="22688"/>
                  </a:lnTo>
                  <a:lnTo>
                    <a:pt x="108763" y="20420"/>
                  </a:lnTo>
                  <a:lnTo>
                    <a:pt x="106632" y="18288"/>
                  </a:lnTo>
                  <a:lnTo>
                    <a:pt x="104501" y="16226"/>
                  </a:lnTo>
                  <a:lnTo>
                    <a:pt x="102232" y="14232"/>
                  </a:lnTo>
                  <a:lnTo>
                    <a:pt x="99894" y="12376"/>
                  </a:lnTo>
                  <a:lnTo>
                    <a:pt x="97419" y="10657"/>
                  </a:lnTo>
                  <a:lnTo>
                    <a:pt x="94876" y="9007"/>
                  </a:lnTo>
                  <a:lnTo>
                    <a:pt x="92263" y="7495"/>
                  </a:lnTo>
                  <a:lnTo>
                    <a:pt x="89582" y="6120"/>
                  </a:lnTo>
                  <a:lnTo>
                    <a:pt x="86832" y="4882"/>
                  </a:lnTo>
                  <a:lnTo>
                    <a:pt x="83944" y="3782"/>
                  </a:lnTo>
                  <a:lnTo>
                    <a:pt x="81057" y="2751"/>
                  </a:lnTo>
                  <a:lnTo>
                    <a:pt x="78101" y="1926"/>
                  </a:lnTo>
                  <a:lnTo>
                    <a:pt x="75076" y="1238"/>
                  </a:lnTo>
                  <a:lnTo>
                    <a:pt x="71982" y="688"/>
                  </a:lnTo>
                  <a:lnTo>
                    <a:pt x="68888" y="276"/>
                  </a:lnTo>
                  <a:lnTo>
                    <a:pt x="65726" y="70"/>
                  </a:lnTo>
                  <a:lnTo>
                    <a:pt x="62494"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54"/>
            <p:cNvSpPr/>
            <p:nvPr/>
          </p:nvSpPr>
          <p:spPr>
            <a:xfrm>
              <a:off x="1793050" y="238125"/>
              <a:ext cx="4033900" cy="4033925"/>
            </a:xfrm>
            <a:custGeom>
              <a:rect b="b" l="l" r="r" t="t"/>
              <a:pathLst>
                <a:path extrusionOk="0" fill="none" h="161357" w="161356">
                  <a:moveTo>
                    <a:pt x="161356" y="80644"/>
                  </a:moveTo>
                  <a:lnTo>
                    <a:pt x="161356" y="80644"/>
                  </a:lnTo>
                  <a:lnTo>
                    <a:pt x="161356" y="82706"/>
                  </a:lnTo>
                  <a:lnTo>
                    <a:pt x="161287" y="84838"/>
                  </a:lnTo>
                  <a:lnTo>
                    <a:pt x="161150" y="86831"/>
                  </a:lnTo>
                  <a:lnTo>
                    <a:pt x="160944" y="88894"/>
                  </a:lnTo>
                  <a:lnTo>
                    <a:pt x="160737" y="90956"/>
                  </a:lnTo>
                  <a:lnTo>
                    <a:pt x="160462" y="92950"/>
                  </a:lnTo>
                  <a:lnTo>
                    <a:pt x="160119" y="94944"/>
                  </a:lnTo>
                  <a:lnTo>
                    <a:pt x="159706" y="96938"/>
                  </a:lnTo>
                  <a:lnTo>
                    <a:pt x="159294" y="98863"/>
                  </a:lnTo>
                  <a:lnTo>
                    <a:pt x="158812" y="100788"/>
                  </a:lnTo>
                  <a:lnTo>
                    <a:pt x="158331" y="102713"/>
                  </a:lnTo>
                  <a:lnTo>
                    <a:pt x="157781" y="104638"/>
                  </a:lnTo>
                  <a:lnTo>
                    <a:pt x="157162" y="106563"/>
                  </a:lnTo>
                  <a:lnTo>
                    <a:pt x="156475" y="108419"/>
                  </a:lnTo>
                  <a:lnTo>
                    <a:pt x="155787" y="110206"/>
                  </a:lnTo>
                  <a:lnTo>
                    <a:pt x="155031" y="112063"/>
                  </a:lnTo>
                  <a:lnTo>
                    <a:pt x="154275" y="113850"/>
                  </a:lnTo>
                  <a:lnTo>
                    <a:pt x="153450" y="115638"/>
                  </a:lnTo>
                  <a:lnTo>
                    <a:pt x="152556" y="117356"/>
                  </a:lnTo>
                  <a:lnTo>
                    <a:pt x="151662" y="119144"/>
                  </a:lnTo>
                  <a:lnTo>
                    <a:pt x="150700" y="120794"/>
                  </a:lnTo>
                  <a:lnTo>
                    <a:pt x="149669" y="122513"/>
                  </a:lnTo>
                  <a:lnTo>
                    <a:pt x="148637" y="124163"/>
                  </a:lnTo>
                  <a:lnTo>
                    <a:pt x="147606" y="125744"/>
                  </a:lnTo>
                  <a:lnTo>
                    <a:pt x="146506" y="127325"/>
                  </a:lnTo>
                  <a:lnTo>
                    <a:pt x="145337" y="128906"/>
                  </a:lnTo>
                  <a:lnTo>
                    <a:pt x="144169" y="130488"/>
                  </a:lnTo>
                  <a:lnTo>
                    <a:pt x="142931" y="132000"/>
                  </a:lnTo>
                  <a:lnTo>
                    <a:pt x="141694" y="133444"/>
                  </a:lnTo>
                  <a:lnTo>
                    <a:pt x="140387" y="134888"/>
                  </a:lnTo>
                  <a:lnTo>
                    <a:pt x="139081" y="136331"/>
                  </a:lnTo>
                  <a:lnTo>
                    <a:pt x="137775" y="137706"/>
                  </a:lnTo>
                  <a:lnTo>
                    <a:pt x="136400" y="139081"/>
                  </a:lnTo>
                  <a:lnTo>
                    <a:pt x="134956" y="140388"/>
                  </a:lnTo>
                  <a:lnTo>
                    <a:pt x="133512" y="141625"/>
                  </a:lnTo>
                  <a:lnTo>
                    <a:pt x="132000" y="142931"/>
                  </a:lnTo>
                  <a:lnTo>
                    <a:pt x="130487" y="144100"/>
                  </a:lnTo>
                  <a:lnTo>
                    <a:pt x="128975" y="145338"/>
                  </a:lnTo>
                  <a:lnTo>
                    <a:pt x="127394" y="146438"/>
                  </a:lnTo>
                  <a:lnTo>
                    <a:pt x="125812" y="147538"/>
                  </a:lnTo>
                  <a:lnTo>
                    <a:pt x="124162" y="148638"/>
                  </a:lnTo>
                  <a:lnTo>
                    <a:pt x="122512" y="149669"/>
                  </a:lnTo>
                  <a:lnTo>
                    <a:pt x="120862" y="150631"/>
                  </a:lnTo>
                  <a:lnTo>
                    <a:pt x="119144" y="151594"/>
                  </a:lnTo>
                  <a:lnTo>
                    <a:pt x="117425" y="152488"/>
                  </a:lnTo>
                  <a:lnTo>
                    <a:pt x="115706" y="153381"/>
                  </a:lnTo>
                  <a:lnTo>
                    <a:pt x="113919" y="154206"/>
                  </a:lnTo>
                  <a:lnTo>
                    <a:pt x="112131" y="154963"/>
                  </a:lnTo>
                  <a:lnTo>
                    <a:pt x="110275" y="155719"/>
                  </a:lnTo>
                  <a:lnTo>
                    <a:pt x="108419" y="156406"/>
                  </a:lnTo>
                  <a:lnTo>
                    <a:pt x="106562" y="157094"/>
                  </a:lnTo>
                  <a:lnTo>
                    <a:pt x="104706" y="157713"/>
                  </a:lnTo>
                  <a:lnTo>
                    <a:pt x="102781" y="158263"/>
                  </a:lnTo>
                  <a:lnTo>
                    <a:pt x="100856" y="158813"/>
                  </a:lnTo>
                  <a:lnTo>
                    <a:pt x="98931" y="159294"/>
                  </a:lnTo>
                  <a:lnTo>
                    <a:pt x="96937" y="159706"/>
                  </a:lnTo>
                  <a:lnTo>
                    <a:pt x="95012" y="160050"/>
                  </a:lnTo>
                  <a:lnTo>
                    <a:pt x="93019" y="160394"/>
                  </a:lnTo>
                  <a:lnTo>
                    <a:pt x="90956" y="160669"/>
                  </a:lnTo>
                  <a:lnTo>
                    <a:pt x="88962" y="160944"/>
                  </a:lnTo>
                  <a:lnTo>
                    <a:pt x="86900" y="161081"/>
                  </a:lnTo>
                  <a:lnTo>
                    <a:pt x="84837" y="161219"/>
                  </a:lnTo>
                  <a:lnTo>
                    <a:pt x="82775" y="161288"/>
                  </a:lnTo>
                  <a:lnTo>
                    <a:pt x="80712" y="161356"/>
                  </a:lnTo>
                  <a:lnTo>
                    <a:pt x="80712" y="161356"/>
                  </a:lnTo>
                  <a:lnTo>
                    <a:pt x="78650" y="161288"/>
                  </a:lnTo>
                  <a:lnTo>
                    <a:pt x="76587" y="161219"/>
                  </a:lnTo>
                  <a:lnTo>
                    <a:pt x="74525" y="161081"/>
                  </a:lnTo>
                  <a:lnTo>
                    <a:pt x="72462" y="160944"/>
                  </a:lnTo>
                  <a:lnTo>
                    <a:pt x="70400" y="160669"/>
                  </a:lnTo>
                  <a:lnTo>
                    <a:pt x="68406" y="160394"/>
                  </a:lnTo>
                  <a:lnTo>
                    <a:pt x="66412" y="160050"/>
                  </a:lnTo>
                  <a:lnTo>
                    <a:pt x="64419" y="159706"/>
                  </a:lnTo>
                  <a:lnTo>
                    <a:pt x="62494" y="159294"/>
                  </a:lnTo>
                  <a:lnTo>
                    <a:pt x="60569" y="158813"/>
                  </a:lnTo>
                  <a:lnTo>
                    <a:pt x="58644" y="158263"/>
                  </a:lnTo>
                  <a:lnTo>
                    <a:pt x="56719" y="157713"/>
                  </a:lnTo>
                  <a:lnTo>
                    <a:pt x="54862" y="157094"/>
                  </a:lnTo>
                  <a:lnTo>
                    <a:pt x="52937" y="156406"/>
                  </a:lnTo>
                  <a:lnTo>
                    <a:pt x="51150" y="155719"/>
                  </a:lnTo>
                  <a:lnTo>
                    <a:pt x="49294" y="154963"/>
                  </a:lnTo>
                  <a:lnTo>
                    <a:pt x="47506" y="154206"/>
                  </a:lnTo>
                  <a:lnTo>
                    <a:pt x="45719" y="153381"/>
                  </a:lnTo>
                  <a:lnTo>
                    <a:pt x="44000" y="152488"/>
                  </a:lnTo>
                  <a:lnTo>
                    <a:pt x="42281" y="151594"/>
                  </a:lnTo>
                  <a:lnTo>
                    <a:pt x="40562" y="150631"/>
                  </a:lnTo>
                  <a:lnTo>
                    <a:pt x="38844" y="149669"/>
                  </a:lnTo>
                  <a:lnTo>
                    <a:pt x="37194" y="148638"/>
                  </a:lnTo>
                  <a:lnTo>
                    <a:pt x="35612" y="147538"/>
                  </a:lnTo>
                  <a:lnTo>
                    <a:pt x="34031" y="146438"/>
                  </a:lnTo>
                  <a:lnTo>
                    <a:pt x="32450" y="145338"/>
                  </a:lnTo>
                  <a:lnTo>
                    <a:pt x="30869" y="144100"/>
                  </a:lnTo>
                  <a:lnTo>
                    <a:pt x="29425" y="142931"/>
                  </a:lnTo>
                  <a:lnTo>
                    <a:pt x="27912" y="141625"/>
                  </a:lnTo>
                  <a:lnTo>
                    <a:pt x="26469" y="140388"/>
                  </a:lnTo>
                  <a:lnTo>
                    <a:pt x="25025" y="139081"/>
                  </a:lnTo>
                  <a:lnTo>
                    <a:pt x="23650" y="137706"/>
                  </a:lnTo>
                  <a:lnTo>
                    <a:pt x="22344" y="136331"/>
                  </a:lnTo>
                  <a:lnTo>
                    <a:pt x="20969" y="134888"/>
                  </a:lnTo>
                  <a:lnTo>
                    <a:pt x="19731" y="133444"/>
                  </a:lnTo>
                  <a:lnTo>
                    <a:pt x="18425" y="132000"/>
                  </a:lnTo>
                  <a:lnTo>
                    <a:pt x="17256" y="130488"/>
                  </a:lnTo>
                  <a:lnTo>
                    <a:pt x="16087" y="128906"/>
                  </a:lnTo>
                  <a:lnTo>
                    <a:pt x="14919" y="127325"/>
                  </a:lnTo>
                  <a:lnTo>
                    <a:pt x="13819" y="125744"/>
                  </a:lnTo>
                  <a:lnTo>
                    <a:pt x="12719" y="124163"/>
                  </a:lnTo>
                  <a:lnTo>
                    <a:pt x="11687" y="122513"/>
                  </a:lnTo>
                  <a:lnTo>
                    <a:pt x="10725" y="120794"/>
                  </a:lnTo>
                  <a:lnTo>
                    <a:pt x="9762" y="119144"/>
                  </a:lnTo>
                  <a:lnTo>
                    <a:pt x="8869" y="117356"/>
                  </a:lnTo>
                  <a:lnTo>
                    <a:pt x="7975" y="115638"/>
                  </a:lnTo>
                  <a:lnTo>
                    <a:pt x="7150" y="113850"/>
                  </a:lnTo>
                  <a:lnTo>
                    <a:pt x="6394" y="112063"/>
                  </a:lnTo>
                  <a:lnTo>
                    <a:pt x="5637" y="110206"/>
                  </a:lnTo>
                  <a:lnTo>
                    <a:pt x="4950" y="108419"/>
                  </a:lnTo>
                  <a:lnTo>
                    <a:pt x="4262" y="106563"/>
                  </a:lnTo>
                  <a:lnTo>
                    <a:pt x="3644" y="104638"/>
                  </a:lnTo>
                  <a:lnTo>
                    <a:pt x="3094" y="102713"/>
                  </a:lnTo>
                  <a:lnTo>
                    <a:pt x="2544" y="100788"/>
                  </a:lnTo>
                  <a:lnTo>
                    <a:pt x="2131" y="98863"/>
                  </a:lnTo>
                  <a:lnTo>
                    <a:pt x="1650" y="96938"/>
                  </a:lnTo>
                  <a:lnTo>
                    <a:pt x="1306" y="94944"/>
                  </a:lnTo>
                  <a:lnTo>
                    <a:pt x="963" y="92950"/>
                  </a:lnTo>
                  <a:lnTo>
                    <a:pt x="688" y="90956"/>
                  </a:lnTo>
                  <a:lnTo>
                    <a:pt x="481" y="88894"/>
                  </a:lnTo>
                  <a:lnTo>
                    <a:pt x="275" y="86831"/>
                  </a:lnTo>
                  <a:lnTo>
                    <a:pt x="138" y="84838"/>
                  </a:lnTo>
                  <a:lnTo>
                    <a:pt x="69" y="82706"/>
                  </a:lnTo>
                  <a:lnTo>
                    <a:pt x="0" y="80644"/>
                  </a:lnTo>
                  <a:lnTo>
                    <a:pt x="0" y="80644"/>
                  </a:lnTo>
                  <a:lnTo>
                    <a:pt x="69" y="78581"/>
                  </a:lnTo>
                  <a:lnTo>
                    <a:pt x="138" y="76519"/>
                  </a:lnTo>
                  <a:lnTo>
                    <a:pt x="275" y="74456"/>
                  </a:lnTo>
                  <a:lnTo>
                    <a:pt x="481" y="72394"/>
                  </a:lnTo>
                  <a:lnTo>
                    <a:pt x="688" y="70400"/>
                  </a:lnTo>
                  <a:lnTo>
                    <a:pt x="963" y="68406"/>
                  </a:lnTo>
                  <a:lnTo>
                    <a:pt x="1306" y="66344"/>
                  </a:lnTo>
                  <a:lnTo>
                    <a:pt x="1650" y="64419"/>
                  </a:lnTo>
                  <a:lnTo>
                    <a:pt x="2131" y="62425"/>
                  </a:lnTo>
                  <a:lnTo>
                    <a:pt x="2544" y="60500"/>
                  </a:lnTo>
                  <a:lnTo>
                    <a:pt x="3094" y="58575"/>
                  </a:lnTo>
                  <a:lnTo>
                    <a:pt x="3644" y="56650"/>
                  </a:lnTo>
                  <a:lnTo>
                    <a:pt x="4262" y="54794"/>
                  </a:lnTo>
                  <a:lnTo>
                    <a:pt x="4950" y="52938"/>
                  </a:lnTo>
                  <a:lnTo>
                    <a:pt x="5637" y="51081"/>
                  </a:lnTo>
                  <a:lnTo>
                    <a:pt x="6394" y="49225"/>
                  </a:lnTo>
                  <a:lnTo>
                    <a:pt x="7150" y="47438"/>
                  </a:lnTo>
                  <a:lnTo>
                    <a:pt x="7975" y="45650"/>
                  </a:lnTo>
                  <a:lnTo>
                    <a:pt x="8869" y="43931"/>
                  </a:lnTo>
                  <a:lnTo>
                    <a:pt x="9762" y="42213"/>
                  </a:lnTo>
                  <a:lnTo>
                    <a:pt x="10725" y="40494"/>
                  </a:lnTo>
                  <a:lnTo>
                    <a:pt x="11687" y="38844"/>
                  </a:lnTo>
                  <a:lnTo>
                    <a:pt x="12719" y="37194"/>
                  </a:lnTo>
                  <a:lnTo>
                    <a:pt x="13819" y="35544"/>
                  </a:lnTo>
                  <a:lnTo>
                    <a:pt x="14919" y="33963"/>
                  </a:lnTo>
                  <a:lnTo>
                    <a:pt x="16087" y="32381"/>
                  </a:lnTo>
                  <a:lnTo>
                    <a:pt x="17256" y="30869"/>
                  </a:lnTo>
                  <a:lnTo>
                    <a:pt x="18425" y="29356"/>
                  </a:lnTo>
                  <a:lnTo>
                    <a:pt x="19731" y="27844"/>
                  </a:lnTo>
                  <a:lnTo>
                    <a:pt x="20969" y="26400"/>
                  </a:lnTo>
                  <a:lnTo>
                    <a:pt x="22344" y="25025"/>
                  </a:lnTo>
                  <a:lnTo>
                    <a:pt x="23650" y="23581"/>
                  </a:lnTo>
                  <a:lnTo>
                    <a:pt x="25025" y="22275"/>
                  </a:lnTo>
                  <a:lnTo>
                    <a:pt x="26469" y="20969"/>
                  </a:lnTo>
                  <a:lnTo>
                    <a:pt x="27912" y="19663"/>
                  </a:lnTo>
                  <a:lnTo>
                    <a:pt x="29425" y="18425"/>
                  </a:lnTo>
                  <a:lnTo>
                    <a:pt x="30869" y="17188"/>
                  </a:lnTo>
                  <a:lnTo>
                    <a:pt x="32450" y="16019"/>
                  </a:lnTo>
                  <a:lnTo>
                    <a:pt x="34031" y="14850"/>
                  </a:lnTo>
                  <a:lnTo>
                    <a:pt x="35612" y="13750"/>
                  </a:lnTo>
                  <a:lnTo>
                    <a:pt x="37194" y="12719"/>
                  </a:lnTo>
                  <a:lnTo>
                    <a:pt x="38844" y="11688"/>
                  </a:lnTo>
                  <a:lnTo>
                    <a:pt x="40562" y="10656"/>
                  </a:lnTo>
                  <a:lnTo>
                    <a:pt x="42281" y="9694"/>
                  </a:lnTo>
                  <a:lnTo>
                    <a:pt x="44000" y="8800"/>
                  </a:lnTo>
                  <a:lnTo>
                    <a:pt x="45719" y="7975"/>
                  </a:lnTo>
                  <a:lnTo>
                    <a:pt x="47506" y="7081"/>
                  </a:lnTo>
                  <a:lnTo>
                    <a:pt x="49294" y="6325"/>
                  </a:lnTo>
                  <a:lnTo>
                    <a:pt x="51150" y="5569"/>
                  </a:lnTo>
                  <a:lnTo>
                    <a:pt x="52937" y="4881"/>
                  </a:lnTo>
                  <a:lnTo>
                    <a:pt x="54862" y="4194"/>
                  </a:lnTo>
                  <a:lnTo>
                    <a:pt x="56719" y="3644"/>
                  </a:lnTo>
                  <a:lnTo>
                    <a:pt x="58644" y="3025"/>
                  </a:lnTo>
                  <a:lnTo>
                    <a:pt x="60569" y="2544"/>
                  </a:lnTo>
                  <a:lnTo>
                    <a:pt x="62494" y="2063"/>
                  </a:lnTo>
                  <a:lnTo>
                    <a:pt x="64419" y="1650"/>
                  </a:lnTo>
                  <a:lnTo>
                    <a:pt x="66412" y="1238"/>
                  </a:lnTo>
                  <a:lnTo>
                    <a:pt x="68406" y="894"/>
                  </a:lnTo>
                  <a:lnTo>
                    <a:pt x="70400" y="619"/>
                  </a:lnTo>
                  <a:lnTo>
                    <a:pt x="72462" y="413"/>
                  </a:lnTo>
                  <a:lnTo>
                    <a:pt x="74525" y="206"/>
                  </a:lnTo>
                  <a:lnTo>
                    <a:pt x="76587" y="69"/>
                  </a:lnTo>
                  <a:lnTo>
                    <a:pt x="78650" y="0"/>
                  </a:lnTo>
                  <a:lnTo>
                    <a:pt x="80712" y="0"/>
                  </a:lnTo>
                  <a:lnTo>
                    <a:pt x="80712" y="0"/>
                  </a:lnTo>
                  <a:lnTo>
                    <a:pt x="82775" y="0"/>
                  </a:lnTo>
                  <a:lnTo>
                    <a:pt x="84837" y="69"/>
                  </a:lnTo>
                  <a:lnTo>
                    <a:pt x="86900" y="206"/>
                  </a:lnTo>
                  <a:lnTo>
                    <a:pt x="88962" y="413"/>
                  </a:lnTo>
                  <a:lnTo>
                    <a:pt x="90956" y="619"/>
                  </a:lnTo>
                  <a:lnTo>
                    <a:pt x="93019" y="894"/>
                  </a:lnTo>
                  <a:lnTo>
                    <a:pt x="95012" y="1238"/>
                  </a:lnTo>
                  <a:lnTo>
                    <a:pt x="96937" y="1650"/>
                  </a:lnTo>
                  <a:lnTo>
                    <a:pt x="98931" y="2063"/>
                  </a:lnTo>
                  <a:lnTo>
                    <a:pt x="100856" y="2544"/>
                  </a:lnTo>
                  <a:lnTo>
                    <a:pt x="102781" y="3025"/>
                  </a:lnTo>
                  <a:lnTo>
                    <a:pt x="104706" y="3644"/>
                  </a:lnTo>
                  <a:lnTo>
                    <a:pt x="106562" y="4194"/>
                  </a:lnTo>
                  <a:lnTo>
                    <a:pt x="108419" y="4881"/>
                  </a:lnTo>
                  <a:lnTo>
                    <a:pt x="110275" y="5569"/>
                  </a:lnTo>
                  <a:lnTo>
                    <a:pt x="112131" y="6325"/>
                  </a:lnTo>
                  <a:lnTo>
                    <a:pt x="113919" y="7081"/>
                  </a:lnTo>
                  <a:lnTo>
                    <a:pt x="115706" y="7975"/>
                  </a:lnTo>
                  <a:lnTo>
                    <a:pt x="117425" y="8800"/>
                  </a:lnTo>
                  <a:lnTo>
                    <a:pt x="119144" y="9694"/>
                  </a:lnTo>
                  <a:lnTo>
                    <a:pt x="120862" y="10656"/>
                  </a:lnTo>
                  <a:lnTo>
                    <a:pt x="122512" y="11688"/>
                  </a:lnTo>
                  <a:lnTo>
                    <a:pt x="124162" y="12719"/>
                  </a:lnTo>
                  <a:lnTo>
                    <a:pt x="125812" y="13750"/>
                  </a:lnTo>
                  <a:lnTo>
                    <a:pt x="127394" y="14850"/>
                  </a:lnTo>
                  <a:lnTo>
                    <a:pt x="128975" y="16019"/>
                  </a:lnTo>
                  <a:lnTo>
                    <a:pt x="130487" y="17188"/>
                  </a:lnTo>
                  <a:lnTo>
                    <a:pt x="132000" y="18425"/>
                  </a:lnTo>
                  <a:lnTo>
                    <a:pt x="133512" y="19663"/>
                  </a:lnTo>
                  <a:lnTo>
                    <a:pt x="134956" y="20969"/>
                  </a:lnTo>
                  <a:lnTo>
                    <a:pt x="136400" y="22275"/>
                  </a:lnTo>
                  <a:lnTo>
                    <a:pt x="137775" y="23581"/>
                  </a:lnTo>
                  <a:lnTo>
                    <a:pt x="139081" y="25025"/>
                  </a:lnTo>
                  <a:lnTo>
                    <a:pt x="140387" y="26400"/>
                  </a:lnTo>
                  <a:lnTo>
                    <a:pt x="141694" y="27844"/>
                  </a:lnTo>
                  <a:lnTo>
                    <a:pt x="142931" y="29356"/>
                  </a:lnTo>
                  <a:lnTo>
                    <a:pt x="144169" y="30869"/>
                  </a:lnTo>
                  <a:lnTo>
                    <a:pt x="145337" y="32381"/>
                  </a:lnTo>
                  <a:lnTo>
                    <a:pt x="146506" y="33963"/>
                  </a:lnTo>
                  <a:lnTo>
                    <a:pt x="147606" y="35544"/>
                  </a:lnTo>
                  <a:lnTo>
                    <a:pt x="148637" y="37194"/>
                  </a:lnTo>
                  <a:lnTo>
                    <a:pt x="149669" y="38844"/>
                  </a:lnTo>
                  <a:lnTo>
                    <a:pt x="150700" y="40494"/>
                  </a:lnTo>
                  <a:lnTo>
                    <a:pt x="151662" y="42213"/>
                  </a:lnTo>
                  <a:lnTo>
                    <a:pt x="152556" y="43931"/>
                  </a:lnTo>
                  <a:lnTo>
                    <a:pt x="153450" y="45650"/>
                  </a:lnTo>
                  <a:lnTo>
                    <a:pt x="154275" y="47438"/>
                  </a:lnTo>
                  <a:lnTo>
                    <a:pt x="155031" y="49225"/>
                  </a:lnTo>
                  <a:lnTo>
                    <a:pt x="155787" y="51081"/>
                  </a:lnTo>
                  <a:lnTo>
                    <a:pt x="156475" y="52938"/>
                  </a:lnTo>
                  <a:lnTo>
                    <a:pt x="157162" y="54794"/>
                  </a:lnTo>
                  <a:lnTo>
                    <a:pt x="157781" y="56650"/>
                  </a:lnTo>
                  <a:lnTo>
                    <a:pt x="158331" y="58575"/>
                  </a:lnTo>
                  <a:lnTo>
                    <a:pt x="158812" y="60500"/>
                  </a:lnTo>
                  <a:lnTo>
                    <a:pt x="159294" y="62425"/>
                  </a:lnTo>
                  <a:lnTo>
                    <a:pt x="159706" y="64419"/>
                  </a:lnTo>
                  <a:lnTo>
                    <a:pt x="160119" y="66344"/>
                  </a:lnTo>
                  <a:lnTo>
                    <a:pt x="160462" y="68406"/>
                  </a:lnTo>
                  <a:lnTo>
                    <a:pt x="160737" y="70400"/>
                  </a:lnTo>
                  <a:lnTo>
                    <a:pt x="160944" y="72394"/>
                  </a:lnTo>
                  <a:lnTo>
                    <a:pt x="161150" y="74456"/>
                  </a:lnTo>
                  <a:lnTo>
                    <a:pt x="161287" y="76519"/>
                  </a:lnTo>
                  <a:lnTo>
                    <a:pt x="161356" y="78581"/>
                  </a:lnTo>
                  <a:lnTo>
                    <a:pt x="161356" y="80644"/>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54"/>
            <p:cNvSpPr/>
            <p:nvPr/>
          </p:nvSpPr>
          <p:spPr>
            <a:xfrm>
              <a:off x="4097875" y="5170925"/>
              <a:ext cx="855975" cy="305950"/>
            </a:xfrm>
            <a:custGeom>
              <a:rect b="b" l="l" r="r" t="t"/>
              <a:pathLst>
                <a:path extrusionOk="0" h="12238" w="34239">
                  <a:moveTo>
                    <a:pt x="12719" y="1238"/>
                  </a:moveTo>
                  <a:lnTo>
                    <a:pt x="13132" y="1307"/>
                  </a:lnTo>
                  <a:lnTo>
                    <a:pt x="13476" y="1376"/>
                  </a:lnTo>
                  <a:lnTo>
                    <a:pt x="13819" y="1582"/>
                  </a:lnTo>
                  <a:lnTo>
                    <a:pt x="14094" y="1788"/>
                  </a:lnTo>
                  <a:lnTo>
                    <a:pt x="14369" y="2132"/>
                  </a:lnTo>
                  <a:lnTo>
                    <a:pt x="14576" y="2476"/>
                  </a:lnTo>
                  <a:lnTo>
                    <a:pt x="14644" y="2888"/>
                  </a:lnTo>
                  <a:lnTo>
                    <a:pt x="14713" y="3301"/>
                  </a:lnTo>
                  <a:lnTo>
                    <a:pt x="14644" y="3713"/>
                  </a:lnTo>
                  <a:lnTo>
                    <a:pt x="14576" y="4126"/>
                  </a:lnTo>
                  <a:lnTo>
                    <a:pt x="14369" y="4469"/>
                  </a:lnTo>
                  <a:lnTo>
                    <a:pt x="14163" y="4744"/>
                  </a:lnTo>
                  <a:lnTo>
                    <a:pt x="13819" y="5019"/>
                  </a:lnTo>
                  <a:lnTo>
                    <a:pt x="13476" y="5226"/>
                  </a:lnTo>
                  <a:lnTo>
                    <a:pt x="13132" y="5294"/>
                  </a:lnTo>
                  <a:lnTo>
                    <a:pt x="12719" y="5363"/>
                  </a:lnTo>
                  <a:lnTo>
                    <a:pt x="12238" y="5294"/>
                  </a:lnTo>
                  <a:lnTo>
                    <a:pt x="11894" y="5226"/>
                  </a:lnTo>
                  <a:lnTo>
                    <a:pt x="11551" y="5019"/>
                  </a:lnTo>
                  <a:lnTo>
                    <a:pt x="11207" y="4744"/>
                  </a:lnTo>
                  <a:lnTo>
                    <a:pt x="11001" y="4469"/>
                  </a:lnTo>
                  <a:lnTo>
                    <a:pt x="10794" y="4126"/>
                  </a:lnTo>
                  <a:lnTo>
                    <a:pt x="10726" y="3713"/>
                  </a:lnTo>
                  <a:lnTo>
                    <a:pt x="10657" y="3301"/>
                  </a:lnTo>
                  <a:lnTo>
                    <a:pt x="10726" y="2819"/>
                  </a:lnTo>
                  <a:lnTo>
                    <a:pt x="10794" y="2476"/>
                  </a:lnTo>
                  <a:lnTo>
                    <a:pt x="11001" y="2132"/>
                  </a:lnTo>
                  <a:lnTo>
                    <a:pt x="11276" y="1788"/>
                  </a:lnTo>
                  <a:lnTo>
                    <a:pt x="11551" y="1582"/>
                  </a:lnTo>
                  <a:lnTo>
                    <a:pt x="11894" y="1376"/>
                  </a:lnTo>
                  <a:lnTo>
                    <a:pt x="12238" y="1307"/>
                  </a:lnTo>
                  <a:lnTo>
                    <a:pt x="12719" y="1238"/>
                  </a:lnTo>
                  <a:close/>
                  <a:moveTo>
                    <a:pt x="30457" y="1238"/>
                  </a:moveTo>
                  <a:lnTo>
                    <a:pt x="30869" y="1307"/>
                  </a:lnTo>
                  <a:lnTo>
                    <a:pt x="31213" y="1376"/>
                  </a:lnTo>
                  <a:lnTo>
                    <a:pt x="31557" y="1582"/>
                  </a:lnTo>
                  <a:lnTo>
                    <a:pt x="31832" y="1788"/>
                  </a:lnTo>
                  <a:lnTo>
                    <a:pt x="32107" y="2132"/>
                  </a:lnTo>
                  <a:lnTo>
                    <a:pt x="32313" y="2476"/>
                  </a:lnTo>
                  <a:lnTo>
                    <a:pt x="32382" y="2888"/>
                  </a:lnTo>
                  <a:lnTo>
                    <a:pt x="32451" y="3301"/>
                  </a:lnTo>
                  <a:lnTo>
                    <a:pt x="32382" y="3713"/>
                  </a:lnTo>
                  <a:lnTo>
                    <a:pt x="32313" y="4126"/>
                  </a:lnTo>
                  <a:lnTo>
                    <a:pt x="32107" y="4469"/>
                  </a:lnTo>
                  <a:lnTo>
                    <a:pt x="31901" y="4744"/>
                  </a:lnTo>
                  <a:lnTo>
                    <a:pt x="31557" y="5019"/>
                  </a:lnTo>
                  <a:lnTo>
                    <a:pt x="31213" y="5226"/>
                  </a:lnTo>
                  <a:lnTo>
                    <a:pt x="30869" y="5294"/>
                  </a:lnTo>
                  <a:lnTo>
                    <a:pt x="30457" y="5363"/>
                  </a:lnTo>
                  <a:lnTo>
                    <a:pt x="29976" y="5294"/>
                  </a:lnTo>
                  <a:lnTo>
                    <a:pt x="29632" y="5226"/>
                  </a:lnTo>
                  <a:lnTo>
                    <a:pt x="29288" y="5019"/>
                  </a:lnTo>
                  <a:lnTo>
                    <a:pt x="28944" y="4744"/>
                  </a:lnTo>
                  <a:lnTo>
                    <a:pt x="28738" y="4469"/>
                  </a:lnTo>
                  <a:lnTo>
                    <a:pt x="28532" y="4126"/>
                  </a:lnTo>
                  <a:lnTo>
                    <a:pt x="28463" y="3713"/>
                  </a:lnTo>
                  <a:lnTo>
                    <a:pt x="28463" y="3301"/>
                  </a:lnTo>
                  <a:lnTo>
                    <a:pt x="28463" y="2819"/>
                  </a:lnTo>
                  <a:lnTo>
                    <a:pt x="28601" y="2476"/>
                  </a:lnTo>
                  <a:lnTo>
                    <a:pt x="28738" y="2132"/>
                  </a:lnTo>
                  <a:lnTo>
                    <a:pt x="29013" y="1788"/>
                  </a:lnTo>
                  <a:lnTo>
                    <a:pt x="29288" y="1582"/>
                  </a:lnTo>
                  <a:lnTo>
                    <a:pt x="29632" y="1376"/>
                  </a:lnTo>
                  <a:lnTo>
                    <a:pt x="29976" y="1307"/>
                  </a:lnTo>
                  <a:lnTo>
                    <a:pt x="30457" y="1238"/>
                  </a:lnTo>
                  <a:close/>
                  <a:moveTo>
                    <a:pt x="13132" y="6601"/>
                  </a:moveTo>
                  <a:lnTo>
                    <a:pt x="13613" y="6738"/>
                  </a:lnTo>
                  <a:lnTo>
                    <a:pt x="13957" y="6944"/>
                  </a:lnTo>
                  <a:lnTo>
                    <a:pt x="14301" y="7219"/>
                  </a:lnTo>
                  <a:lnTo>
                    <a:pt x="14576" y="7563"/>
                  </a:lnTo>
                  <a:lnTo>
                    <a:pt x="14782" y="7907"/>
                  </a:lnTo>
                  <a:lnTo>
                    <a:pt x="14919" y="8388"/>
                  </a:lnTo>
                  <a:lnTo>
                    <a:pt x="14988" y="8869"/>
                  </a:lnTo>
                  <a:lnTo>
                    <a:pt x="14919" y="9351"/>
                  </a:lnTo>
                  <a:lnTo>
                    <a:pt x="14782" y="9763"/>
                  </a:lnTo>
                  <a:lnTo>
                    <a:pt x="14644" y="10107"/>
                  </a:lnTo>
                  <a:lnTo>
                    <a:pt x="14369" y="10451"/>
                  </a:lnTo>
                  <a:lnTo>
                    <a:pt x="14026" y="10726"/>
                  </a:lnTo>
                  <a:lnTo>
                    <a:pt x="13613" y="10863"/>
                  </a:lnTo>
                  <a:lnTo>
                    <a:pt x="13201" y="11001"/>
                  </a:lnTo>
                  <a:lnTo>
                    <a:pt x="12169" y="11001"/>
                  </a:lnTo>
                  <a:lnTo>
                    <a:pt x="11757" y="10863"/>
                  </a:lnTo>
                  <a:lnTo>
                    <a:pt x="11344" y="10726"/>
                  </a:lnTo>
                  <a:lnTo>
                    <a:pt x="11001" y="10451"/>
                  </a:lnTo>
                  <a:lnTo>
                    <a:pt x="10726" y="10107"/>
                  </a:lnTo>
                  <a:lnTo>
                    <a:pt x="10588" y="9763"/>
                  </a:lnTo>
                  <a:lnTo>
                    <a:pt x="10451" y="9351"/>
                  </a:lnTo>
                  <a:lnTo>
                    <a:pt x="10382" y="8869"/>
                  </a:lnTo>
                  <a:lnTo>
                    <a:pt x="10451" y="8388"/>
                  </a:lnTo>
                  <a:lnTo>
                    <a:pt x="10588" y="7907"/>
                  </a:lnTo>
                  <a:lnTo>
                    <a:pt x="10726" y="7563"/>
                  </a:lnTo>
                  <a:lnTo>
                    <a:pt x="11001" y="7219"/>
                  </a:lnTo>
                  <a:lnTo>
                    <a:pt x="11344" y="6944"/>
                  </a:lnTo>
                  <a:lnTo>
                    <a:pt x="11757" y="6738"/>
                  </a:lnTo>
                  <a:lnTo>
                    <a:pt x="12169" y="6601"/>
                  </a:lnTo>
                  <a:close/>
                  <a:moveTo>
                    <a:pt x="30869" y="6601"/>
                  </a:moveTo>
                  <a:lnTo>
                    <a:pt x="31351" y="6738"/>
                  </a:lnTo>
                  <a:lnTo>
                    <a:pt x="31763" y="6944"/>
                  </a:lnTo>
                  <a:lnTo>
                    <a:pt x="32038" y="7219"/>
                  </a:lnTo>
                  <a:lnTo>
                    <a:pt x="32382" y="7563"/>
                  </a:lnTo>
                  <a:lnTo>
                    <a:pt x="32519" y="7907"/>
                  </a:lnTo>
                  <a:lnTo>
                    <a:pt x="32657" y="8388"/>
                  </a:lnTo>
                  <a:lnTo>
                    <a:pt x="32726" y="8869"/>
                  </a:lnTo>
                  <a:lnTo>
                    <a:pt x="32657" y="9351"/>
                  </a:lnTo>
                  <a:lnTo>
                    <a:pt x="32588" y="9763"/>
                  </a:lnTo>
                  <a:lnTo>
                    <a:pt x="32382" y="10107"/>
                  </a:lnTo>
                  <a:lnTo>
                    <a:pt x="32107" y="10451"/>
                  </a:lnTo>
                  <a:lnTo>
                    <a:pt x="31763" y="10726"/>
                  </a:lnTo>
                  <a:lnTo>
                    <a:pt x="31351" y="10863"/>
                  </a:lnTo>
                  <a:lnTo>
                    <a:pt x="30938" y="11001"/>
                  </a:lnTo>
                  <a:lnTo>
                    <a:pt x="29907" y="11001"/>
                  </a:lnTo>
                  <a:lnTo>
                    <a:pt x="29494" y="10863"/>
                  </a:lnTo>
                  <a:lnTo>
                    <a:pt x="29082" y="10726"/>
                  </a:lnTo>
                  <a:lnTo>
                    <a:pt x="28738" y="10451"/>
                  </a:lnTo>
                  <a:lnTo>
                    <a:pt x="28463" y="10107"/>
                  </a:lnTo>
                  <a:lnTo>
                    <a:pt x="28326" y="9763"/>
                  </a:lnTo>
                  <a:lnTo>
                    <a:pt x="28188" y="9351"/>
                  </a:lnTo>
                  <a:lnTo>
                    <a:pt x="28119" y="8869"/>
                  </a:lnTo>
                  <a:lnTo>
                    <a:pt x="28188" y="8388"/>
                  </a:lnTo>
                  <a:lnTo>
                    <a:pt x="28326" y="7907"/>
                  </a:lnTo>
                  <a:lnTo>
                    <a:pt x="28532" y="7563"/>
                  </a:lnTo>
                  <a:lnTo>
                    <a:pt x="28738" y="7219"/>
                  </a:lnTo>
                  <a:lnTo>
                    <a:pt x="29082" y="6944"/>
                  </a:lnTo>
                  <a:lnTo>
                    <a:pt x="29494" y="6738"/>
                  </a:lnTo>
                  <a:lnTo>
                    <a:pt x="29907" y="6601"/>
                  </a:lnTo>
                  <a:close/>
                  <a:moveTo>
                    <a:pt x="69" y="3232"/>
                  </a:moveTo>
                  <a:lnTo>
                    <a:pt x="2957" y="7632"/>
                  </a:lnTo>
                  <a:lnTo>
                    <a:pt x="1" y="12101"/>
                  </a:lnTo>
                  <a:lnTo>
                    <a:pt x="1788" y="12101"/>
                  </a:lnTo>
                  <a:lnTo>
                    <a:pt x="3782" y="8801"/>
                  </a:lnTo>
                  <a:lnTo>
                    <a:pt x="5844" y="12101"/>
                  </a:lnTo>
                  <a:lnTo>
                    <a:pt x="7632" y="12101"/>
                  </a:lnTo>
                  <a:lnTo>
                    <a:pt x="4607" y="7632"/>
                  </a:lnTo>
                  <a:lnTo>
                    <a:pt x="7494" y="3232"/>
                  </a:lnTo>
                  <a:lnTo>
                    <a:pt x="5776" y="3232"/>
                  </a:lnTo>
                  <a:lnTo>
                    <a:pt x="3782" y="6463"/>
                  </a:lnTo>
                  <a:lnTo>
                    <a:pt x="1857" y="3232"/>
                  </a:lnTo>
                  <a:close/>
                  <a:moveTo>
                    <a:pt x="17807" y="3232"/>
                  </a:moveTo>
                  <a:lnTo>
                    <a:pt x="20694" y="7632"/>
                  </a:lnTo>
                  <a:lnTo>
                    <a:pt x="17738" y="12101"/>
                  </a:lnTo>
                  <a:lnTo>
                    <a:pt x="19526" y="12101"/>
                  </a:lnTo>
                  <a:lnTo>
                    <a:pt x="21519" y="8801"/>
                  </a:lnTo>
                  <a:lnTo>
                    <a:pt x="23582" y="12101"/>
                  </a:lnTo>
                  <a:lnTo>
                    <a:pt x="25369" y="12101"/>
                  </a:lnTo>
                  <a:lnTo>
                    <a:pt x="22344" y="7632"/>
                  </a:lnTo>
                  <a:lnTo>
                    <a:pt x="25232" y="3232"/>
                  </a:lnTo>
                  <a:lnTo>
                    <a:pt x="23513" y="3232"/>
                  </a:lnTo>
                  <a:lnTo>
                    <a:pt x="21519" y="6463"/>
                  </a:lnTo>
                  <a:lnTo>
                    <a:pt x="19594" y="3232"/>
                  </a:lnTo>
                  <a:close/>
                  <a:moveTo>
                    <a:pt x="12719" y="1"/>
                  </a:moveTo>
                  <a:lnTo>
                    <a:pt x="11963" y="69"/>
                  </a:lnTo>
                  <a:lnTo>
                    <a:pt x="11276" y="207"/>
                  </a:lnTo>
                  <a:lnTo>
                    <a:pt x="10657" y="482"/>
                  </a:lnTo>
                  <a:lnTo>
                    <a:pt x="10107" y="894"/>
                  </a:lnTo>
                  <a:lnTo>
                    <a:pt x="9694" y="1376"/>
                  </a:lnTo>
                  <a:lnTo>
                    <a:pt x="9419" y="1926"/>
                  </a:lnTo>
                  <a:lnTo>
                    <a:pt x="9213" y="2544"/>
                  </a:lnTo>
                  <a:lnTo>
                    <a:pt x="9144" y="3301"/>
                  </a:lnTo>
                  <a:lnTo>
                    <a:pt x="9213" y="3713"/>
                  </a:lnTo>
                  <a:lnTo>
                    <a:pt x="9282" y="4126"/>
                  </a:lnTo>
                  <a:lnTo>
                    <a:pt x="9419" y="4469"/>
                  </a:lnTo>
                  <a:lnTo>
                    <a:pt x="9626" y="4882"/>
                  </a:lnTo>
                  <a:lnTo>
                    <a:pt x="9901" y="5157"/>
                  </a:lnTo>
                  <a:lnTo>
                    <a:pt x="10176" y="5501"/>
                  </a:lnTo>
                  <a:lnTo>
                    <a:pt x="10519" y="5707"/>
                  </a:lnTo>
                  <a:lnTo>
                    <a:pt x="10863" y="5982"/>
                  </a:lnTo>
                  <a:lnTo>
                    <a:pt x="10451" y="6188"/>
                  </a:lnTo>
                  <a:lnTo>
                    <a:pt x="10038" y="6463"/>
                  </a:lnTo>
                  <a:lnTo>
                    <a:pt x="9694" y="6738"/>
                  </a:lnTo>
                  <a:lnTo>
                    <a:pt x="9419" y="7151"/>
                  </a:lnTo>
                  <a:lnTo>
                    <a:pt x="9213" y="7563"/>
                  </a:lnTo>
                  <a:lnTo>
                    <a:pt x="9007" y="7976"/>
                  </a:lnTo>
                  <a:lnTo>
                    <a:pt x="8938" y="8388"/>
                  </a:lnTo>
                  <a:lnTo>
                    <a:pt x="8869" y="8869"/>
                  </a:lnTo>
                  <a:lnTo>
                    <a:pt x="8938" y="9626"/>
                  </a:lnTo>
                  <a:lnTo>
                    <a:pt x="9144" y="10244"/>
                  </a:lnTo>
                  <a:lnTo>
                    <a:pt x="9488" y="10863"/>
                  </a:lnTo>
                  <a:lnTo>
                    <a:pt x="9901" y="11344"/>
                  </a:lnTo>
                  <a:lnTo>
                    <a:pt x="10519" y="11757"/>
                  </a:lnTo>
                  <a:lnTo>
                    <a:pt x="11138" y="12032"/>
                  </a:lnTo>
                  <a:lnTo>
                    <a:pt x="11894" y="12169"/>
                  </a:lnTo>
                  <a:lnTo>
                    <a:pt x="12719" y="12238"/>
                  </a:lnTo>
                  <a:lnTo>
                    <a:pt x="13476" y="12169"/>
                  </a:lnTo>
                  <a:lnTo>
                    <a:pt x="14232" y="12032"/>
                  </a:lnTo>
                  <a:lnTo>
                    <a:pt x="14851" y="11757"/>
                  </a:lnTo>
                  <a:lnTo>
                    <a:pt x="15469" y="11344"/>
                  </a:lnTo>
                  <a:lnTo>
                    <a:pt x="15882" y="10863"/>
                  </a:lnTo>
                  <a:lnTo>
                    <a:pt x="16226" y="10244"/>
                  </a:lnTo>
                  <a:lnTo>
                    <a:pt x="16432" y="9626"/>
                  </a:lnTo>
                  <a:lnTo>
                    <a:pt x="16501" y="8869"/>
                  </a:lnTo>
                  <a:lnTo>
                    <a:pt x="16432" y="8388"/>
                  </a:lnTo>
                  <a:lnTo>
                    <a:pt x="16363" y="7976"/>
                  </a:lnTo>
                  <a:lnTo>
                    <a:pt x="16157" y="7494"/>
                  </a:lnTo>
                  <a:lnTo>
                    <a:pt x="15951" y="7151"/>
                  </a:lnTo>
                  <a:lnTo>
                    <a:pt x="15607" y="6738"/>
                  </a:lnTo>
                  <a:lnTo>
                    <a:pt x="15263" y="6463"/>
                  </a:lnTo>
                  <a:lnTo>
                    <a:pt x="14919" y="6188"/>
                  </a:lnTo>
                  <a:lnTo>
                    <a:pt x="14438" y="5982"/>
                  </a:lnTo>
                  <a:lnTo>
                    <a:pt x="14851" y="5776"/>
                  </a:lnTo>
                  <a:lnTo>
                    <a:pt x="15194" y="5501"/>
                  </a:lnTo>
                  <a:lnTo>
                    <a:pt x="15469" y="5226"/>
                  </a:lnTo>
                  <a:lnTo>
                    <a:pt x="15744" y="4882"/>
                  </a:lnTo>
                  <a:lnTo>
                    <a:pt x="15951" y="4538"/>
                  </a:lnTo>
                  <a:lnTo>
                    <a:pt x="16088" y="4126"/>
                  </a:lnTo>
                  <a:lnTo>
                    <a:pt x="16157" y="3713"/>
                  </a:lnTo>
                  <a:lnTo>
                    <a:pt x="16226" y="3301"/>
                  </a:lnTo>
                  <a:lnTo>
                    <a:pt x="16157" y="2544"/>
                  </a:lnTo>
                  <a:lnTo>
                    <a:pt x="15951" y="1926"/>
                  </a:lnTo>
                  <a:lnTo>
                    <a:pt x="15676" y="1376"/>
                  </a:lnTo>
                  <a:lnTo>
                    <a:pt x="15263" y="894"/>
                  </a:lnTo>
                  <a:lnTo>
                    <a:pt x="14713" y="482"/>
                  </a:lnTo>
                  <a:lnTo>
                    <a:pt x="14094" y="207"/>
                  </a:lnTo>
                  <a:lnTo>
                    <a:pt x="13407" y="69"/>
                  </a:lnTo>
                  <a:lnTo>
                    <a:pt x="12719" y="1"/>
                  </a:lnTo>
                  <a:close/>
                  <a:moveTo>
                    <a:pt x="30457" y="1"/>
                  </a:moveTo>
                  <a:lnTo>
                    <a:pt x="29701" y="69"/>
                  </a:lnTo>
                  <a:lnTo>
                    <a:pt x="29013" y="207"/>
                  </a:lnTo>
                  <a:lnTo>
                    <a:pt x="28394" y="482"/>
                  </a:lnTo>
                  <a:lnTo>
                    <a:pt x="27913" y="894"/>
                  </a:lnTo>
                  <a:lnTo>
                    <a:pt x="27432" y="1376"/>
                  </a:lnTo>
                  <a:lnTo>
                    <a:pt x="27157" y="1926"/>
                  </a:lnTo>
                  <a:lnTo>
                    <a:pt x="26951" y="2544"/>
                  </a:lnTo>
                  <a:lnTo>
                    <a:pt x="26882" y="3301"/>
                  </a:lnTo>
                  <a:lnTo>
                    <a:pt x="26951" y="3713"/>
                  </a:lnTo>
                  <a:lnTo>
                    <a:pt x="27019" y="4126"/>
                  </a:lnTo>
                  <a:lnTo>
                    <a:pt x="27157" y="4469"/>
                  </a:lnTo>
                  <a:lnTo>
                    <a:pt x="27363" y="4882"/>
                  </a:lnTo>
                  <a:lnTo>
                    <a:pt x="27638" y="5157"/>
                  </a:lnTo>
                  <a:lnTo>
                    <a:pt x="27913" y="5501"/>
                  </a:lnTo>
                  <a:lnTo>
                    <a:pt x="28257" y="5707"/>
                  </a:lnTo>
                  <a:lnTo>
                    <a:pt x="28601" y="5982"/>
                  </a:lnTo>
                  <a:lnTo>
                    <a:pt x="28188" y="6188"/>
                  </a:lnTo>
                  <a:lnTo>
                    <a:pt x="27776" y="6463"/>
                  </a:lnTo>
                  <a:lnTo>
                    <a:pt x="27432" y="6738"/>
                  </a:lnTo>
                  <a:lnTo>
                    <a:pt x="27157" y="7151"/>
                  </a:lnTo>
                  <a:lnTo>
                    <a:pt x="26951" y="7563"/>
                  </a:lnTo>
                  <a:lnTo>
                    <a:pt x="26744" y="7976"/>
                  </a:lnTo>
                  <a:lnTo>
                    <a:pt x="26676" y="8388"/>
                  </a:lnTo>
                  <a:lnTo>
                    <a:pt x="26607" y="8869"/>
                  </a:lnTo>
                  <a:lnTo>
                    <a:pt x="26676" y="9626"/>
                  </a:lnTo>
                  <a:lnTo>
                    <a:pt x="26882" y="10244"/>
                  </a:lnTo>
                  <a:lnTo>
                    <a:pt x="27226" y="10863"/>
                  </a:lnTo>
                  <a:lnTo>
                    <a:pt x="27638" y="11344"/>
                  </a:lnTo>
                  <a:lnTo>
                    <a:pt x="28257" y="11757"/>
                  </a:lnTo>
                  <a:lnTo>
                    <a:pt x="28876" y="12032"/>
                  </a:lnTo>
                  <a:lnTo>
                    <a:pt x="29632" y="12169"/>
                  </a:lnTo>
                  <a:lnTo>
                    <a:pt x="30457" y="12238"/>
                  </a:lnTo>
                  <a:lnTo>
                    <a:pt x="31213" y="12169"/>
                  </a:lnTo>
                  <a:lnTo>
                    <a:pt x="31969" y="12032"/>
                  </a:lnTo>
                  <a:lnTo>
                    <a:pt x="32588" y="11757"/>
                  </a:lnTo>
                  <a:lnTo>
                    <a:pt x="33207" y="11344"/>
                  </a:lnTo>
                  <a:lnTo>
                    <a:pt x="33619" y="10863"/>
                  </a:lnTo>
                  <a:lnTo>
                    <a:pt x="33963" y="10244"/>
                  </a:lnTo>
                  <a:lnTo>
                    <a:pt x="34169" y="9626"/>
                  </a:lnTo>
                  <a:lnTo>
                    <a:pt x="34238" y="8869"/>
                  </a:lnTo>
                  <a:lnTo>
                    <a:pt x="34169" y="8388"/>
                  </a:lnTo>
                  <a:lnTo>
                    <a:pt x="34101" y="7976"/>
                  </a:lnTo>
                  <a:lnTo>
                    <a:pt x="33894" y="7494"/>
                  </a:lnTo>
                  <a:lnTo>
                    <a:pt x="33688" y="7151"/>
                  </a:lnTo>
                  <a:lnTo>
                    <a:pt x="33413" y="6738"/>
                  </a:lnTo>
                  <a:lnTo>
                    <a:pt x="33001" y="6463"/>
                  </a:lnTo>
                  <a:lnTo>
                    <a:pt x="32657" y="6188"/>
                  </a:lnTo>
                  <a:lnTo>
                    <a:pt x="32176" y="5982"/>
                  </a:lnTo>
                  <a:lnTo>
                    <a:pt x="32588" y="5776"/>
                  </a:lnTo>
                  <a:lnTo>
                    <a:pt x="32932" y="5501"/>
                  </a:lnTo>
                  <a:lnTo>
                    <a:pt x="33207" y="5226"/>
                  </a:lnTo>
                  <a:lnTo>
                    <a:pt x="33482" y="4882"/>
                  </a:lnTo>
                  <a:lnTo>
                    <a:pt x="33688" y="4538"/>
                  </a:lnTo>
                  <a:lnTo>
                    <a:pt x="33826" y="4126"/>
                  </a:lnTo>
                  <a:lnTo>
                    <a:pt x="33894" y="3713"/>
                  </a:lnTo>
                  <a:lnTo>
                    <a:pt x="33963" y="3301"/>
                  </a:lnTo>
                  <a:lnTo>
                    <a:pt x="33894" y="2544"/>
                  </a:lnTo>
                  <a:lnTo>
                    <a:pt x="33688" y="1926"/>
                  </a:lnTo>
                  <a:lnTo>
                    <a:pt x="33413" y="1376"/>
                  </a:lnTo>
                  <a:lnTo>
                    <a:pt x="33001" y="894"/>
                  </a:lnTo>
                  <a:lnTo>
                    <a:pt x="32451" y="482"/>
                  </a:lnTo>
                  <a:lnTo>
                    <a:pt x="31832" y="207"/>
                  </a:lnTo>
                  <a:lnTo>
                    <a:pt x="31144" y="69"/>
                  </a:lnTo>
                  <a:lnTo>
                    <a:pt x="30457"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54"/>
            <p:cNvSpPr/>
            <p:nvPr/>
          </p:nvSpPr>
          <p:spPr>
            <a:xfrm>
              <a:off x="4809450" y="5201875"/>
              <a:ext cx="99700" cy="103125"/>
            </a:xfrm>
            <a:custGeom>
              <a:rect b="b" l="l" r="r" t="t"/>
              <a:pathLst>
                <a:path extrusionOk="0" fill="none" h="4125" w="3988">
                  <a:moveTo>
                    <a:pt x="3369" y="550"/>
                  </a:moveTo>
                  <a:lnTo>
                    <a:pt x="3369" y="550"/>
                  </a:lnTo>
                  <a:lnTo>
                    <a:pt x="3644" y="894"/>
                  </a:lnTo>
                  <a:lnTo>
                    <a:pt x="3850" y="1238"/>
                  </a:lnTo>
                  <a:lnTo>
                    <a:pt x="3919" y="1650"/>
                  </a:lnTo>
                  <a:lnTo>
                    <a:pt x="3988" y="2063"/>
                  </a:lnTo>
                  <a:lnTo>
                    <a:pt x="3988" y="2063"/>
                  </a:lnTo>
                  <a:lnTo>
                    <a:pt x="3919" y="2475"/>
                  </a:lnTo>
                  <a:lnTo>
                    <a:pt x="3850" y="2888"/>
                  </a:lnTo>
                  <a:lnTo>
                    <a:pt x="3644" y="3231"/>
                  </a:lnTo>
                  <a:lnTo>
                    <a:pt x="3438" y="3506"/>
                  </a:lnTo>
                  <a:lnTo>
                    <a:pt x="3438" y="3506"/>
                  </a:lnTo>
                  <a:lnTo>
                    <a:pt x="3094" y="3781"/>
                  </a:lnTo>
                  <a:lnTo>
                    <a:pt x="2750" y="3988"/>
                  </a:lnTo>
                  <a:lnTo>
                    <a:pt x="2406" y="4056"/>
                  </a:lnTo>
                  <a:lnTo>
                    <a:pt x="1994" y="4125"/>
                  </a:lnTo>
                  <a:lnTo>
                    <a:pt x="1994" y="4125"/>
                  </a:lnTo>
                  <a:lnTo>
                    <a:pt x="1513" y="4056"/>
                  </a:lnTo>
                  <a:lnTo>
                    <a:pt x="1169" y="3988"/>
                  </a:lnTo>
                  <a:lnTo>
                    <a:pt x="825" y="3781"/>
                  </a:lnTo>
                  <a:lnTo>
                    <a:pt x="481" y="3506"/>
                  </a:lnTo>
                  <a:lnTo>
                    <a:pt x="481" y="3506"/>
                  </a:lnTo>
                  <a:lnTo>
                    <a:pt x="275" y="3231"/>
                  </a:lnTo>
                  <a:lnTo>
                    <a:pt x="69" y="2888"/>
                  </a:lnTo>
                  <a:lnTo>
                    <a:pt x="0" y="2475"/>
                  </a:lnTo>
                  <a:lnTo>
                    <a:pt x="0" y="2063"/>
                  </a:lnTo>
                  <a:lnTo>
                    <a:pt x="0" y="2063"/>
                  </a:lnTo>
                  <a:lnTo>
                    <a:pt x="0" y="1581"/>
                  </a:lnTo>
                  <a:lnTo>
                    <a:pt x="138" y="1238"/>
                  </a:lnTo>
                  <a:lnTo>
                    <a:pt x="275" y="894"/>
                  </a:lnTo>
                  <a:lnTo>
                    <a:pt x="550" y="550"/>
                  </a:lnTo>
                  <a:lnTo>
                    <a:pt x="550" y="550"/>
                  </a:lnTo>
                  <a:lnTo>
                    <a:pt x="825" y="344"/>
                  </a:lnTo>
                  <a:lnTo>
                    <a:pt x="1169" y="138"/>
                  </a:lnTo>
                  <a:lnTo>
                    <a:pt x="1513" y="69"/>
                  </a:lnTo>
                  <a:lnTo>
                    <a:pt x="1994" y="0"/>
                  </a:lnTo>
                  <a:lnTo>
                    <a:pt x="1994" y="0"/>
                  </a:lnTo>
                  <a:lnTo>
                    <a:pt x="2406" y="69"/>
                  </a:lnTo>
                  <a:lnTo>
                    <a:pt x="2750" y="138"/>
                  </a:lnTo>
                  <a:lnTo>
                    <a:pt x="3094" y="344"/>
                  </a:lnTo>
                  <a:lnTo>
                    <a:pt x="3369" y="550"/>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54"/>
            <p:cNvSpPr/>
            <p:nvPr/>
          </p:nvSpPr>
          <p:spPr>
            <a:xfrm>
              <a:off x="4800850" y="5335925"/>
              <a:ext cx="115175" cy="110025"/>
            </a:xfrm>
            <a:custGeom>
              <a:rect b="b" l="l" r="r" t="t"/>
              <a:pathLst>
                <a:path extrusionOk="0" fill="none" h="4401" w="4607">
                  <a:moveTo>
                    <a:pt x="3988" y="3851"/>
                  </a:moveTo>
                  <a:lnTo>
                    <a:pt x="3988" y="3851"/>
                  </a:lnTo>
                  <a:lnTo>
                    <a:pt x="3644" y="4126"/>
                  </a:lnTo>
                  <a:lnTo>
                    <a:pt x="3232" y="4263"/>
                  </a:lnTo>
                  <a:lnTo>
                    <a:pt x="2819" y="4401"/>
                  </a:lnTo>
                  <a:lnTo>
                    <a:pt x="2338" y="4401"/>
                  </a:lnTo>
                  <a:lnTo>
                    <a:pt x="2338" y="4401"/>
                  </a:lnTo>
                  <a:lnTo>
                    <a:pt x="1788" y="4401"/>
                  </a:lnTo>
                  <a:lnTo>
                    <a:pt x="1375" y="4263"/>
                  </a:lnTo>
                  <a:lnTo>
                    <a:pt x="963" y="4126"/>
                  </a:lnTo>
                  <a:lnTo>
                    <a:pt x="619" y="3851"/>
                  </a:lnTo>
                  <a:lnTo>
                    <a:pt x="619" y="3851"/>
                  </a:lnTo>
                  <a:lnTo>
                    <a:pt x="344" y="3507"/>
                  </a:lnTo>
                  <a:lnTo>
                    <a:pt x="207" y="3163"/>
                  </a:lnTo>
                  <a:lnTo>
                    <a:pt x="69" y="2751"/>
                  </a:lnTo>
                  <a:lnTo>
                    <a:pt x="0" y="2269"/>
                  </a:lnTo>
                  <a:lnTo>
                    <a:pt x="0" y="2269"/>
                  </a:lnTo>
                  <a:lnTo>
                    <a:pt x="69" y="1788"/>
                  </a:lnTo>
                  <a:lnTo>
                    <a:pt x="207" y="1307"/>
                  </a:lnTo>
                  <a:lnTo>
                    <a:pt x="413" y="963"/>
                  </a:lnTo>
                  <a:lnTo>
                    <a:pt x="619" y="619"/>
                  </a:lnTo>
                  <a:lnTo>
                    <a:pt x="619" y="619"/>
                  </a:lnTo>
                  <a:lnTo>
                    <a:pt x="963" y="344"/>
                  </a:lnTo>
                  <a:lnTo>
                    <a:pt x="1375" y="138"/>
                  </a:lnTo>
                  <a:lnTo>
                    <a:pt x="1788" y="1"/>
                  </a:lnTo>
                  <a:lnTo>
                    <a:pt x="2269" y="1"/>
                  </a:lnTo>
                  <a:lnTo>
                    <a:pt x="2269" y="1"/>
                  </a:lnTo>
                  <a:lnTo>
                    <a:pt x="2750" y="1"/>
                  </a:lnTo>
                  <a:lnTo>
                    <a:pt x="3232" y="138"/>
                  </a:lnTo>
                  <a:lnTo>
                    <a:pt x="3644" y="344"/>
                  </a:lnTo>
                  <a:lnTo>
                    <a:pt x="3919" y="619"/>
                  </a:lnTo>
                  <a:lnTo>
                    <a:pt x="3919" y="619"/>
                  </a:lnTo>
                  <a:lnTo>
                    <a:pt x="4263" y="963"/>
                  </a:lnTo>
                  <a:lnTo>
                    <a:pt x="4400" y="1307"/>
                  </a:lnTo>
                  <a:lnTo>
                    <a:pt x="4538" y="1788"/>
                  </a:lnTo>
                  <a:lnTo>
                    <a:pt x="4607" y="2269"/>
                  </a:lnTo>
                  <a:lnTo>
                    <a:pt x="4607" y="2269"/>
                  </a:lnTo>
                  <a:lnTo>
                    <a:pt x="4538" y="2751"/>
                  </a:lnTo>
                  <a:lnTo>
                    <a:pt x="4469" y="3163"/>
                  </a:lnTo>
                  <a:lnTo>
                    <a:pt x="4263" y="3507"/>
                  </a:lnTo>
                  <a:lnTo>
                    <a:pt x="3988" y="385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54"/>
            <p:cNvSpPr/>
            <p:nvPr/>
          </p:nvSpPr>
          <p:spPr>
            <a:xfrm>
              <a:off x="4763025" y="5170925"/>
              <a:ext cx="190825" cy="305950"/>
            </a:xfrm>
            <a:custGeom>
              <a:rect b="b" l="l" r="r" t="t"/>
              <a:pathLst>
                <a:path extrusionOk="0" fill="none" h="12238" w="7633">
                  <a:moveTo>
                    <a:pt x="6395" y="894"/>
                  </a:moveTo>
                  <a:lnTo>
                    <a:pt x="6395" y="894"/>
                  </a:lnTo>
                  <a:lnTo>
                    <a:pt x="5845" y="482"/>
                  </a:lnTo>
                  <a:lnTo>
                    <a:pt x="5226" y="207"/>
                  </a:lnTo>
                  <a:lnTo>
                    <a:pt x="4538" y="69"/>
                  </a:lnTo>
                  <a:lnTo>
                    <a:pt x="3851" y="1"/>
                  </a:lnTo>
                  <a:lnTo>
                    <a:pt x="3851" y="1"/>
                  </a:lnTo>
                  <a:lnTo>
                    <a:pt x="3095" y="69"/>
                  </a:lnTo>
                  <a:lnTo>
                    <a:pt x="2407" y="207"/>
                  </a:lnTo>
                  <a:lnTo>
                    <a:pt x="1788" y="482"/>
                  </a:lnTo>
                  <a:lnTo>
                    <a:pt x="1307" y="894"/>
                  </a:lnTo>
                  <a:lnTo>
                    <a:pt x="1307" y="894"/>
                  </a:lnTo>
                  <a:lnTo>
                    <a:pt x="826" y="1376"/>
                  </a:lnTo>
                  <a:lnTo>
                    <a:pt x="551" y="1926"/>
                  </a:lnTo>
                  <a:lnTo>
                    <a:pt x="345" y="2544"/>
                  </a:lnTo>
                  <a:lnTo>
                    <a:pt x="276" y="3301"/>
                  </a:lnTo>
                  <a:lnTo>
                    <a:pt x="276" y="3301"/>
                  </a:lnTo>
                  <a:lnTo>
                    <a:pt x="345" y="3713"/>
                  </a:lnTo>
                  <a:lnTo>
                    <a:pt x="413" y="4126"/>
                  </a:lnTo>
                  <a:lnTo>
                    <a:pt x="551" y="4469"/>
                  </a:lnTo>
                  <a:lnTo>
                    <a:pt x="757" y="4882"/>
                  </a:lnTo>
                  <a:lnTo>
                    <a:pt x="757" y="4882"/>
                  </a:lnTo>
                  <a:lnTo>
                    <a:pt x="1032" y="5157"/>
                  </a:lnTo>
                  <a:lnTo>
                    <a:pt x="1307" y="5501"/>
                  </a:lnTo>
                  <a:lnTo>
                    <a:pt x="1651" y="5707"/>
                  </a:lnTo>
                  <a:lnTo>
                    <a:pt x="1995" y="5982"/>
                  </a:lnTo>
                  <a:lnTo>
                    <a:pt x="1995" y="5982"/>
                  </a:lnTo>
                  <a:lnTo>
                    <a:pt x="1582" y="6188"/>
                  </a:lnTo>
                  <a:lnTo>
                    <a:pt x="1170" y="6463"/>
                  </a:lnTo>
                  <a:lnTo>
                    <a:pt x="826" y="6738"/>
                  </a:lnTo>
                  <a:lnTo>
                    <a:pt x="551" y="7151"/>
                  </a:lnTo>
                  <a:lnTo>
                    <a:pt x="551" y="7151"/>
                  </a:lnTo>
                  <a:lnTo>
                    <a:pt x="345" y="7563"/>
                  </a:lnTo>
                  <a:lnTo>
                    <a:pt x="138" y="7976"/>
                  </a:lnTo>
                  <a:lnTo>
                    <a:pt x="70" y="8388"/>
                  </a:lnTo>
                  <a:lnTo>
                    <a:pt x="1" y="8869"/>
                  </a:lnTo>
                  <a:lnTo>
                    <a:pt x="1" y="8869"/>
                  </a:lnTo>
                  <a:lnTo>
                    <a:pt x="70" y="9626"/>
                  </a:lnTo>
                  <a:lnTo>
                    <a:pt x="276" y="10244"/>
                  </a:lnTo>
                  <a:lnTo>
                    <a:pt x="620" y="10863"/>
                  </a:lnTo>
                  <a:lnTo>
                    <a:pt x="1032" y="11344"/>
                  </a:lnTo>
                  <a:lnTo>
                    <a:pt x="1032" y="11344"/>
                  </a:lnTo>
                  <a:lnTo>
                    <a:pt x="1651" y="11757"/>
                  </a:lnTo>
                  <a:lnTo>
                    <a:pt x="2270" y="12032"/>
                  </a:lnTo>
                  <a:lnTo>
                    <a:pt x="3026" y="12169"/>
                  </a:lnTo>
                  <a:lnTo>
                    <a:pt x="3851" y="12238"/>
                  </a:lnTo>
                  <a:lnTo>
                    <a:pt x="3851" y="12238"/>
                  </a:lnTo>
                  <a:lnTo>
                    <a:pt x="4607" y="12169"/>
                  </a:lnTo>
                  <a:lnTo>
                    <a:pt x="5363" y="12032"/>
                  </a:lnTo>
                  <a:lnTo>
                    <a:pt x="5982" y="11757"/>
                  </a:lnTo>
                  <a:lnTo>
                    <a:pt x="6601" y="11344"/>
                  </a:lnTo>
                  <a:lnTo>
                    <a:pt x="6601" y="11344"/>
                  </a:lnTo>
                  <a:lnTo>
                    <a:pt x="7013" y="10863"/>
                  </a:lnTo>
                  <a:lnTo>
                    <a:pt x="7357" y="10244"/>
                  </a:lnTo>
                  <a:lnTo>
                    <a:pt x="7563" y="9626"/>
                  </a:lnTo>
                  <a:lnTo>
                    <a:pt x="7632" y="8869"/>
                  </a:lnTo>
                  <a:lnTo>
                    <a:pt x="7632" y="8869"/>
                  </a:lnTo>
                  <a:lnTo>
                    <a:pt x="7563" y="8388"/>
                  </a:lnTo>
                  <a:lnTo>
                    <a:pt x="7495" y="7976"/>
                  </a:lnTo>
                  <a:lnTo>
                    <a:pt x="7288" y="7494"/>
                  </a:lnTo>
                  <a:lnTo>
                    <a:pt x="7082" y="7151"/>
                  </a:lnTo>
                  <a:lnTo>
                    <a:pt x="7082" y="7151"/>
                  </a:lnTo>
                  <a:lnTo>
                    <a:pt x="6807" y="6738"/>
                  </a:lnTo>
                  <a:lnTo>
                    <a:pt x="6395" y="6463"/>
                  </a:lnTo>
                  <a:lnTo>
                    <a:pt x="6051" y="6188"/>
                  </a:lnTo>
                  <a:lnTo>
                    <a:pt x="5570" y="5982"/>
                  </a:lnTo>
                  <a:lnTo>
                    <a:pt x="5570" y="5982"/>
                  </a:lnTo>
                  <a:lnTo>
                    <a:pt x="5982" y="5776"/>
                  </a:lnTo>
                  <a:lnTo>
                    <a:pt x="6326" y="5501"/>
                  </a:lnTo>
                  <a:lnTo>
                    <a:pt x="6601" y="5226"/>
                  </a:lnTo>
                  <a:lnTo>
                    <a:pt x="6876" y="4882"/>
                  </a:lnTo>
                  <a:lnTo>
                    <a:pt x="6876" y="4882"/>
                  </a:lnTo>
                  <a:lnTo>
                    <a:pt x="7082" y="4538"/>
                  </a:lnTo>
                  <a:lnTo>
                    <a:pt x="7220" y="4126"/>
                  </a:lnTo>
                  <a:lnTo>
                    <a:pt x="7288" y="3713"/>
                  </a:lnTo>
                  <a:lnTo>
                    <a:pt x="7357" y="3301"/>
                  </a:lnTo>
                  <a:lnTo>
                    <a:pt x="7357" y="3301"/>
                  </a:lnTo>
                  <a:lnTo>
                    <a:pt x="7288" y="2544"/>
                  </a:lnTo>
                  <a:lnTo>
                    <a:pt x="7082" y="1926"/>
                  </a:lnTo>
                  <a:lnTo>
                    <a:pt x="6807" y="1376"/>
                  </a:lnTo>
                  <a:lnTo>
                    <a:pt x="6395" y="894"/>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54"/>
            <p:cNvSpPr/>
            <p:nvPr/>
          </p:nvSpPr>
          <p:spPr>
            <a:xfrm>
              <a:off x="4541325" y="5251700"/>
              <a:ext cx="190800" cy="221750"/>
            </a:xfrm>
            <a:custGeom>
              <a:rect b="b" l="l" r="r" t="t"/>
              <a:pathLst>
                <a:path extrusionOk="0" fill="none" h="8870" w="7632">
                  <a:moveTo>
                    <a:pt x="1856" y="1"/>
                  </a:moveTo>
                  <a:lnTo>
                    <a:pt x="69" y="1"/>
                  </a:lnTo>
                  <a:lnTo>
                    <a:pt x="2956" y="4401"/>
                  </a:lnTo>
                  <a:lnTo>
                    <a:pt x="0" y="8870"/>
                  </a:lnTo>
                  <a:lnTo>
                    <a:pt x="1788" y="8870"/>
                  </a:lnTo>
                  <a:lnTo>
                    <a:pt x="3781" y="5570"/>
                  </a:lnTo>
                  <a:lnTo>
                    <a:pt x="5844" y="8870"/>
                  </a:lnTo>
                  <a:lnTo>
                    <a:pt x="7631" y="8870"/>
                  </a:lnTo>
                  <a:lnTo>
                    <a:pt x="4606" y="4401"/>
                  </a:lnTo>
                  <a:lnTo>
                    <a:pt x="7494" y="1"/>
                  </a:lnTo>
                  <a:lnTo>
                    <a:pt x="5775" y="1"/>
                  </a:lnTo>
                  <a:lnTo>
                    <a:pt x="3781" y="3232"/>
                  </a:lnTo>
                  <a:lnTo>
                    <a:pt x="1856"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54"/>
            <p:cNvSpPr/>
            <p:nvPr/>
          </p:nvSpPr>
          <p:spPr>
            <a:xfrm>
              <a:off x="4364275" y="5201875"/>
              <a:ext cx="101450" cy="103125"/>
            </a:xfrm>
            <a:custGeom>
              <a:rect b="b" l="l" r="r" t="t"/>
              <a:pathLst>
                <a:path extrusionOk="0" fill="none" h="4125" w="4058">
                  <a:moveTo>
                    <a:pt x="3438" y="550"/>
                  </a:moveTo>
                  <a:lnTo>
                    <a:pt x="3438" y="550"/>
                  </a:lnTo>
                  <a:lnTo>
                    <a:pt x="3713" y="894"/>
                  </a:lnTo>
                  <a:lnTo>
                    <a:pt x="3920" y="1238"/>
                  </a:lnTo>
                  <a:lnTo>
                    <a:pt x="3988" y="1650"/>
                  </a:lnTo>
                  <a:lnTo>
                    <a:pt x="4057" y="2063"/>
                  </a:lnTo>
                  <a:lnTo>
                    <a:pt x="4057" y="2063"/>
                  </a:lnTo>
                  <a:lnTo>
                    <a:pt x="3988" y="2475"/>
                  </a:lnTo>
                  <a:lnTo>
                    <a:pt x="3920" y="2888"/>
                  </a:lnTo>
                  <a:lnTo>
                    <a:pt x="3713" y="3231"/>
                  </a:lnTo>
                  <a:lnTo>
                    <a:pt x="3507" y="3506"/>
                  </a:lnTo>
                  <a:lnTo>
                    <a:pt x="3507" y="3506"/>
                  </a:lnTo>
                  <a:lnTo>
                    <a:pt x="3163" y="3781"/>
                  </a:lnTo>
                  <a:lnTo>
                    <a:pt x="2820" y="3988"/>
                  </a:lnTo>
                  <a:lnTo>
                    <a:pt x="2476" y="4056"/>
                  </a:lnTo>
                  <a:lnTo>
                    <a:pt x="2063" y="4125"/>
                  </a:lnTo>
                  <a:lnTo>
                    <a:pt x="2063" y="4125"/>
                  </a:lnTo>
                  <a:lnTo>
                    <a:pt x="1582" y="4056"/>
                  </a:lnTo>
                  <a:lnTo>
                    <a:pt x="1238" y="3988"/>
                  </a:lnTo>
                  <a:lnTo>
                    <a:pt x="895" y="3781"/>
                  </a:lnTo>
                  <a:lnTo>
                    <a:pt x="551" y="3506"/>
                  </a:lnTo>
                  <a:lnTo>
                    <a:pt x="551" y="3506"/>
                  </a:lnTo>
                  <a:lnTo>
                    <a:pt x="345" y="3231"/>
                  </a:lnTo>
                  <a:lnTo>
                    <a:pt x="138" y="2888"/>
                  </a:lnTo>
                  <a:lnTo>
                    <a:pt x="70" y="2475"/>
                  </a:lnTo>
                  <a:lnTo>
                    <a:pt x="1" y="2063"/>
                  </a:lnTo>
                  <a:lnTo>
                    <a:pt x="1" y="2063"/>
                  </a:lnTo>
                  <a:lnTo>
                    <a:pt x="70" y="1581"/>
                  </a:lnTo>
                  <a:lnTo>
                    <a:pt x="138" y="1238"/>
                  </a:lnTo>
                  <a:lnTo>
                    <a:pt x="345" y="894"/>
                  </a:lnTo>
                  <a:lnTo>
                    <a:pt x="620" y="550"/>
                  </a:lnTo>
                  <a:lnTo>
                    <a:pt x="620" y="550"/>
                  </a:lnTo>
                  <a:lnTo>
                    <a:pt x="895" y="344"/>
                  </a:lnTo>
                  <a:lnTo>
                    <a:pt x="1238" y="138"/>
                  </a:lnTo>
                  <a:lnTo>
                    <a:pt x="1582" y="69"/>
                  </a:lnTo>
                  <a:lnTo>
                    <a:pt x="2063" y="0"/>
                  </a:lnTo>
                  <a:lnTo>
                    <a:pt x="2063" y="0"/>
                  </a:lnTo>
                  <a:lnTo>
                    <a:pt x="2476" y="69"/>
                  </a:lnTo>
                  <a:lnTo>
                    <a:pt x="2820" y="138"/>
                  </a:lnTo>
                  <a:lnTo>
                    <a:pt x="3163" y="344"/>
                  </a:lnTo>
                  <a:lnTo>
                    <a:pt x="3438" y="550"/>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54"/>
            <p:cNvSpPr/>
            <p:nvPr/>
          </p:nvSpPr>
          <p:spPr>
            <a:xfrm>
              <a:off x="4357400" y="5335925"/>
              <a:ext cx="115200" cy="110025"/>
            </a:xfrm>
            <a:custGeom>
              <a:rect b="b" l="l" r="r" t="t"/>
              <a:pathLst>
                <a:path extrusionOk="0" fill="none" h="4401" w="4608">
                  <a:moveTo>
                    <a:pt x="3988" y="3851"/>
                  </a:moveTo>
                  <a:lnTo>
                    <a:pt x="3988" y="3851"/>
                  </a:lnTo>
                  <a:lnTo>
                    <a:pt x="3645" y="4126"/>
                  </a:lnTo>
                  <a:lnTo>
                    <a:pt x="3232" y="4263"/>
                  </a:lnTo>
                  <a:lnTo>
                    <a:pt x="2820" y="4401"/>
                  </a:lnTo>
                  <a:lnTo>
                    <a:pt x="2338" y="4401"/>
                  </a:lnTo>
                  <a:lnTo>
                    <a:pt x="2338" y="4401"/>
                  </a:lnTo>
                  <a:lnTo>
                    <a:pt x="1788" y="4401"/>
                  </a:lnTo>
                  <a:lnTo>
                    <a:pt x="1376" y="4263"/>
                  </a:lnTo>
                  <a:lnTo>
                    <a:pt x="963" y="4126"/>
                  </a:lnTo>
                  <a:lnTo>
                    <a:pt x="620" y="3851"/>
                  </a:lnTo>
                  <a:lnTo>
                    <a:pt x="620" y="3851"/>
                  </a:lnTo>
                  <a:lnTo>
                    <a:pt x="345" y="3507"/>
                  </a:lnTo>
                  <a:lnTo>
                    <a:pt x="207" y="3163"/>
                  </a:lnTo>
                  <a:lnTo>
                    <a:pt x="70" y="2751"/>
                  </a:lnTo>
                  <a:lnTo>
                    <a:pt x="1" y="2269"/>
                  </a:lnTo>
                  <a:lnTo>
                    <a:pt x="1" y="2269"/>
                  </a:lnTo>
                  <a:lnTo>
                    <a:pt x="70" y="1788"/>
                  </a:lnTo>
                  <a:lnTo>
                    <a:pt x="207" y="1307"/>
                  </a:lnTo>
                  <a:lnTo>
                    <a:pt x="345" y="963"/>
                  </a:lnTo>
                  <a:lnTo>
                    <a:pt x="620" y="619"/>
                  </a:lnTo>
                  <a:lnTo>
                    <a:pt x="620" y="619"/>
                  </a:lnTo>
                  <a:lnTo>
                    <a:pt x="963" y="344"/>
                  </a:lnTo>
                  <a:lnTo>
                    <a:pt x="1376" y="138"/>
                  </a:lnTo>
                  <a:lnTo>
                    <a:pt x="1788" y="1"/>
                  </a:lnTo>
                  <a:lnTo>
                    <a:pt x="2270" y="1"/>
                  </a:lnTo>
                  <a:lnTo>
                    <a:pt x="2270" y="1"/>
                  </a:lnTo>
                  <a:lnTo>
                    <a:pt x="2751" y="1"/>
                  </a:lnTo>
                  <a:lnTo>
                    <a:pt x="3232" y="138"/>
                  </a:lnTo>
                  <a:lnTo>
                    <a:pt x="3576" y="344"/>
                  </a:lnTo>
                  <a:lnTo>
                    <a:pt x="3920" y="619"/>
                  </a:lnTo>
                  <a:lnTo>
                    <a:pt x="3920" y="619"/>
                  </a:lnTo>
                  <a:lnTo>
                    <a:pt x="4195" y="963"/>
                  </a:lnTo>
                  <a:lnTo>
                    <a:pt x="4401" y="1307"/>
                  </a:lnTo>
                  <a:lnTo>
                    <a:pt x="4538" y="1788"/>
                  </a:lnTo>
                  <a:lnTo>
                    <a:pt x="4607" y="2269"/>
                  </a:lnTo>
                  <a:lnTo>
                    <a:pt x="4607" y="2269"/>
                  </a:lnTo>
                  <a:lnTo>
                    <a:pt x="4538" y="2751"/>
                  </a:lnTo>
                  <a:lnTo>
                    <a:pt x="4401" y="3163"/>
                  </a:lnTo>
                  <a:lnTo>
                    <a:pt x="4263" y="3507"/>
                  </a:lnTo>
                  <a:lnTo>
                    <a:pt x="3988" y="385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54"/>
            <p:cNvSpPr/>
            <p:nvPr/>
          </p:nvSpPr>
          <p:spPr>
            <a:xfrm>
              <a:off x="4319600" y="5170925"/>
              <a:ext cx="190800" cy="305950"/>
            </a:xfrm>
            <a:custGeom>
              <a:rect b="b" l="l" r="r" t="t"/>
              <a:pathLst>
                <a:path extrusionOk="0" fill="none" h="12238" w="7632">
                  <a:moveTo>
                    <a:pt x="6394" y="894"/>
                  </a:moveTo>
                  <a:lnTo>
                    <a:pt x="6394" y="894"/>
                  </a:lnTo>
                  <a:lnTo>
                    <a:pt x="5844" y="482"/>
                  </a:lnTo>
                  <a:lnTo>
                    <a:pt x="5225" y="207"/>
                  </a:lnTo>
                  <a:lnTo>
                    <a:pt x="4538" y="69"/>
                  </a:lnTo>
                  <a:lnTo>
                    <a:pt x="3850" y="1"/>
                  </a:lnTo>
                  <a:lnTo>
                    <a:pt x="3850" y="1"/>
                  </a:lnTo>
                  <a:lnTo>
                    <a:pt x="3094" y="69"/>
                  </a:lnTo>
                  <a:lnTo>
                    <a:pt x="2407" y="207"/>
                  </a:lnTo>
                  <a:lnTo>
                    <a:pt x="1788" y="482"/>
                  </a:lnTo>
                  <a:lnTo>
                    <a:pt x="1238" y="894"/>
                  </a:lnTo>
                  <a:lnTo>
                    <a:pt x="1238" y="894"/>
                  </a:lnTo>
                  <a:lnTo>
                    <a:pt x="825" y="1376"/>
                  </a:lnTo>
                  <a:lnTo>
                    <a:pt x="550" y="1926"/>
                  </a:lnTo>
                  <a:lnTo>
                    <a:pt x="344" y="2544"/>
                  </a:lnTo>
                  <a:lnTo>
                    <a:pt x="275" y="3301"/>
                  </a:lnTo>
                  <a:lnTo>
                    <a:pt x="275" y="3301"/>
                  </a:lnTo>
                  <a:lnTo>
                    <a:pt x="344" y="3713"/>
                  </a:lnTo>
                  <a:lnTo>
                    <a:pt x="413" y="4126"/>
                  </a:lnTo>
                  <a:lnTo>
                    <a:pt x="550" y="4469"/>
                  </a:lnTo>
                  <a:lnTo>
                    <a:pt x="757" y="4882"/>
                  </a:lnTo>
                  <a:lnTo>
                    <a:pt x="757" y="4882"/>
                  </a:lnTo>
                  <a:lnTo>
                    <a:pt x="1032" y="5157"/>
                  </a:lnTo>
                  <a:lnTo>
                    <a:pt x="1307" y="5501"/>
                  </a:lnTo>
                  <a:lnTo>
                    <a:pt x="1650" y="5707"/>
                  </a:lnTo>
                  <a:lnTo>
                    <a:pt x="1994" y="5982"/>
                  </a:lnTo>
                  <a:lnTo>
                    <a:pt x="1994" y="5982"/>
                  </a:lnTo>
                  <a:lnTo>
                    <a:pt x="1582" y="6188"/>
                  </a:lnTo>
                  <a:lnTo>
                    <a:pt x="1169" y="6463"/>
                  </a:lnTo>
                  <a:lnTo>
                    <a:pt x="825" y="6738"/>
                  </a:lnTo>
                  <a:lnTo>
                    <a:pt x="550" y="7151"/>
                  </a:lnTo>
                  <a:lnTo>
                    <a:pt x="550" y="7151"/>
                  </a:lnTo>
                  <a:lnTo>
                    <a:pt x="344" y="7563"/>
                  </a:lnTo>
                  <a:lnTo>
                    <a:pt x="138" y="7976"/>
                  </a:lnTo>
                  <a:lnTo>
                    <a:pt x="69" y="8388"/>
                  </a:lnTo>
                  <a:lnTo>
                    <a:pt x="0" y="8869"/>
                  </a:lnTo>
                  <a:lnTo>
                    <a:pt x="0" y="8869"/>
                  </a:lnTo>
                  <a:lnTo>
                    <a:pt x="69" y="9626"/>
                  </a:lnTo>
                  <a:lnTo>
                    <a:pt x="275" y="10244"/>
                  </a:lnTo>
                  <a:lnTo>
                    <a:pt x="619" y="10863"/>
                  </a:lnTo>
                  <a:lnTo>
                    <a:pt x="1032" y="11344"/>
                  </a:lnTo>
                  <a:lnTo>
                    <a:pt x="1032" y="11344"/>
                  </a:lnTo>
                  <a:lnTo>
                    <a:pt x="1650" y="11757"/>
                  </a:lnTo>
                  <a:lnTo>
                    <a:pt x="2269" y="12032"/>
                  </a:lnTo>
                  <a:lnTo>
                    <a:pt x="3025" y="12169"/>
                  </a:lnTo>
                  <a:lnTo>
                    <a:pt x="3850" y="12238"/>
                  </a:lnTo>
                  <a:lnTo>
                    <a:pt x="3850" y="12238"/>
                  </a:lnTo>
                  <a:lnTo>
                    <a:pt x="4607" y="12169"/>
                  </a:lnTo>
                  <a:lnTo>
                    <a:pt x="5363" y="12032"/>
                  </a:lnTo>
                  <a:lnTo>
                    <a:pt x="5982" y="11757"/>
                  </a:lnTo>
                  <a:lnTo>
                    <a:pt x="6600" y="11344"/>
                  </a:lnTo>
                  <a:lnTo>
                    <a:pt x="6600" y="11344"/>
                  </a:lnTo>
                  <a:lnTo>
                    <a:pt x="7013" y="10863"/>
                  </a:lnTo>
                  <a:lnTo>
                    <a:pt x="7357" y="10244"/>
                  </a:lnTo>
                  <a:lnTo>
                    <a:pt x="7563" y="9626"/>
                  </a:lnTo>
                  <a:lnTo>
                    <a:pt x="7632" y="8869"/>
                  </a:lnTo>
                  <a:lnTo>
                    <a:pt x="7632" y="8869"/>
                  </a:lnTo>
                  <a:lnTo>
                    <a:pt x="7563" y="8388"/>
                  </a:lnTo>
                  <a:lnTo>
                    <a:pt x="7494" y="7976"/>
                  </a:lnTo>
                  <a:lnTo>
                    <a:pt x="7288" y="7494"/>
                  </a:lnTo>
                  <a:lnTo>
                    <a:pt x="7082" y="7151"/>
                  </a:lnTo>
                  <a:lnTo>
                    <a:pt x="7082" y="7151"/>
                  </a:lnTo>
                  <a:lnTo>
                    <a:pt x="6738" y="6738"/>
                  </a:lnTo>
                  <a:lnTo>
                    <a:pt x="6394" y="6463"/>
                  </a:lnTo>
                  <a:lnTo>
                    <a:pt x="6050" y="6188"/>
                  </a:lnTo>
                  <a:lnTo>
                    <a:pt x="5569" y="5982"/>
                  </a:lnTo>
                  <a:lnTo>
                    <a:pt x="5569" y="5982"/>
                  </a:lnTo>
                  <a:lnTo>
                    <a:pt x="5982" y="5776"/>
                  </a:lnTo>
                  <a:lnTo>
                    <a:pt x="6325" y="5501"/>
                  </a:lnTo>
                  <a:lnTo>
                    <a:pt x="6600" y="5226"/>
                  </a:lnTo>
                  <a:lnTo>
                    <a:pt x="6875" y="4882"/>
                  </a:lnTo>
                  <a:lnTo>
                    <a:pt x="6875" y="4882"/>
                  </a:lnTo>
                  <a:lnTo>
                    <a:pt x="7082" y="4538"/>
                  </a:lnTo>
                  <a:lnTo>
                    <a:pt x="7219" y="4126"/>
                  </a:lnTo>
                  <a:lnTo>
                    <a:pt x="7288" y="3713"/>
                  </a:lnTo>
                  <a:lnTo>
                    <a:pt x="7357" y="3301"/>
                  </a:lnTo>
                  <a:lnTo>
                    <a:pt x="7357" y="3301"/>
                  </a:lnTo>
                  <a:lnTo>
                    <a:pt x="7288" y="2544"/>
                  </a:lnTo>
                  <a:lnTo>
                    <a:pt x="7082" y="1926"/>
                  </a:lnTo>
                  <a:lnTo>
                    <a:pt x="6807" y="1376"/>
                  </a:lnTo>
                  <a:lnTo>
                    <a:pt x="6394" y="894"/>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54"/>
            <p:cNvSpPr/>
            <p:nvPr/>
          </p:nvSpPr>
          <p:spPr>
            <a:xfrm>
              <a:off x="4097875" y="5251700"/>
              <a:ext cx="190800" cy="221750"/>
            </a:xfrm>
            <a:custGeom>
              <a:rect b="b" l="l" r="r" t="t"/>
              <a:pathLst>
                <a:path extrusionOk="0" fill="none" h="8870" w="7632">
                  <a:moveTo>
                    <a:pt x="1857" y="1"/>
                  </a:moveTo>
                  <a:lnTo>
                    <a:pt x="69" y="1"/>
                  </a:lnTo>
                  <a:lnTo>
                    <a:pt x="2957" y="4401"/>
                  </a:lnTo>
                  <a:lnTo>
                    <a:pt x="1" y="8870"/>
                  </a:lnTo>
                  <a:lnTo>
                    <a:pt x="1788" y="8870"/>
                  </a:lnTo>
                  <a:lnTo>
                    <a:pt x="3782" y="5570"/>
                  </a:lnTo>
                  <a:lnTo>
                    <a:pt x="5844" y="8870"/>
                  </a:lnTo>
                  <a:lnTo>
                    <a:pt x="7632" y="8870"/>
                  </a:lnTo>
                  <a:lnTo>
                    <a:pt x="4607" y="4401"/>
                  </a:lnTo>
                  <a:lnTo>
                    <a:pt x="7494" y="1"/>
                  </a:lnTo>
                  <a:lnTo>
                    <a:pt x="5776" y="1"/>
                  </a:lnTo>
                  <a:lnTo>
                    <a:pt x="3782" y="3232"/>
                  </a:lnTo>
                  <a:lnTo>
                    <a:pt x="1857"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54"/>
            <p:cNvSpPr/>
            <p:nvPr/>
          </p:nvSpPr>
          <p:spPr>
            <a:xfrm>
              <a:off x="2664450" y="4342500"/>
              <a:ext cx="2296275" cy="874850"/>
            </a:xfrm>
            <a:custGeom>
              <a:rect b="b" l="l" r="r" t="t"/>
              <a:pathLst>
                <a:path extrusionOk="0" h="34994" w="91851">
                  <a:moveTo>
                    <a:pt x="58369" y="9763"/>
                  </a:moveTo>
                  <a:lnTo>
                    <a:pt x="58919" y="9831"/>
                  </a:lnTo>
                  <a:lnTo>
                    <a:pt x="59400" y="9900"/>
                  </a:lnTo>
                  <a:lnTo>
                    <a:pt x="59881" y="9969"/>
                  </a:lnTo>
                  <a:lnTo>
                    <a:pt x="60294" y="10175"/>
                  </a:lnTo>
                  <a:lnTo>
                    <a:pt x="60706" y="10381"/>
                  </a:lnTo>
                  <a:lnTo>
                    <a:pt x="61119" y="10588"/>
                  </a:lnTo>
                  <a:lnTo>
                    <a:pt x="61463" y="10863"/>
                  </a:lnTo>
                  <a:lnTo>
                    <a:pt x="61738" y="11206"/>
                  </a:lnTo>
                  <a:lnTo>
                    <a:pt x="62013" y="11619"/>
                  </a:lnTo>
                  <a:lnTo>
                    <a:pt x="62219" y="12031"/>
                  </a:lnTo>
                  <a:lnTo>
                    <a:pt x="62425" y="12444"/>
                  </a:lnTo>
                  <a:lnTo>
                    <a:pt x="62631" y="12856"/>
                  </a:lnTo>
                  <a:lnTo>
                    <a:pt x="62838" y="13819"/>
                  </a:lnTo>
                  <a:lnTo>
                    <a:pt x="62906" y="14850"/>
                  </a:lnTo>
                  <a:lnTo>
                    <a:pt x="62906" y="15331"/>
                  </a:lnTo>
                  <a:lnTo>
                    <a:pt x="53694" y="15331"/>
                  </a:lnTo>
                  <a:lnTo>
                    <a:pt x="53625" y="15194"/>
                  </a:lnTo>
                  <a:lnTo>
                    <a:pt x="53831" y="14094"/>
                  </a:lnTo>
                  <a:lnTo>
                    <a:pt x="54175" y="13063"/>
                  </a:lnTo>
                  <a:lnTo>
                    <a:pt x="54656" y="12169"/>
                  </a:lnTo>
                  <a:lnTo>
                    <a:pt x="55206" y="11344"/>
                  </a:lnTo>
                  <a:lnTo>
                    <a:pt x="55550" y="11000"/>
                  </a:lnTo>
                  <a:lnTo>
                    <a:pt x="55894" y="10656"/>
                  </a:lnTo>
                  <a:lnTo>
                    <a:pt x="56238" y="10381"/>
                  </a:lnTo>
                  <a:lnTo>
                    <a:pt x="56650" y="10175"/>
                  </a:lnTo>
                  <a:lnTo>
                    <a:pt x="57063" y="10038"/>
                  </a:lnTo>
                  <a:lnTo>
                    <a:pt x="57475" y="9900"/>
                  </a:lnTo>
                  <a:lnTo>
                    <a:pt x="57888" y="9831"/>
                  </a:lnTo>
                  <a:lnTo>
                    <a:pt x="58369" y="9763"/>
                  </a:lnTo>
                  <a:close/>
                  <a:moveTo>
                    <a:pt x="12650" y="3025"/>
                  </a:moveTo>
                  <a:lnTo>
                    <a:pt x="13544" y="3163"/>
                  </a:lnTo>
                  <a:lnTo>
                    <a:pt x="14438" y="3438"/>
                  </a:lnTo>
                  <a:lnTo>
                    <a:pt x="15194" y="3713"/>
                  </a:lnTo>
                  <a:lnTo>
                    <a:pt x="15950" y="4125"/>
                  </a:lnTo>
                  <a:lnTo>
                    <a:pt x="16706" y="4675"/>
                  </a:lnTo>
                  <a:lnTo>
                    <a:pt x="17325" y="5294"/>
                  </a:lnTo>
                  <a:lnTo>
                    <a:pt x="17875" y="5981"/>
                  </a:lnTo>
                  <a:lnTo>
                    <a:pt x="18425" y="6738"/>
                  </a:lnTo>
                  <a:lnTo>
                    <a:pt x="18906" y="7563"/>
                  </a:lnTo>
                  <a:lnTo>
                    <a:pt x="19250" y="8456"/>
                  </a:lnTo>
                  <a:lnTo>
                    <a:pt x="19594" y="9350"/>
                  </a:lnTo>
                  <a:lnTo>
                    <a:pt x="19800" y="10313"/>
                  </a:lnTo>
                  <a:lnTo>
                    <a:pt x="20006" y="11413"/>
                  </a:lnTo>
                  <a:lnTo>
                    <a:pt x="20144" y="12444"/>
                  </a:lnTo>
                  <a:lnTo>
                    <a:pt x="20144" y="13613"/>
                  </a:lnTo>
                  <a:lnTo>
                    <a:pt x="20144" y="14025"/>
                  </a:lnTo>
                  <a:lnTo>
                    <a:pt x="20144" y="15194"/>
                  </a:lnTo>
                  <a:lnTo>
                    <a:pt x="20006" y="16294"/>
                  </a:lnTo>
                  <a:lnTo>
                    <a:pt x="19869" y="17325"/>
                  </a:lnTo>
                  <a:lnTo>
                    <a:pt x="19594" y="18356"/>
                  </a:lnTo>
                  <a:lnTo>
                    <a:pt x="19250" y="19250"/>
                  </a:lnTo>
                  <a:lnTo>
                    <a:pt x="18906" y="20144"/>
                  </a:lnTo>
                  <a:lnTo>
                    <a:pt x="18425" y="20969"/>
                  </a:lnTo>
                  <a:lnTo>
                    <a:pt x="17944" y="21725"/>
                  </a:lnTo>
                  <a:lnTo>
                    <a:pt x="17325" y="22413"/>
                  </a:lnTo>
                  <a:lnTo>
                    <a:pt x="16706" y="23031"/>
                  </a:lnTo>
                  <a:lnTo>
                    <a:pt x="16019" y="23581"/>
                  </a:lnTo>
                  <a:lnTo>
                    <a:pt x="15263" y="23994"/>
                  </a:lnTo>
                  <a:lnTo>
                    <a:pt x="14438" y="24269"/>
                  </a:lnTo>
                  <a:lnTo>
                    <a:pt x="13613" y="24544"/>
                  </a:lnTo>
                  <a:lnTo>
                    <a:pt x="12650" y="24681"/>
                  </a:lnTo>
                  <a:lnTo>
                    <a:pt x="10794" y="24681"/>
                  </a:lnTo>
                  <a:lnTo>
                    <a:pt x="9900" y="24544"/>
                  </a:lnTo>
                  <a:lnTo>
                    <a:pt x="9075" y="24269"/>
                  </a:lnTo>
                  <a:lnTo>
                    <a:pt x="8319" y="23994"/>
                  </a:lnTo>
                  <a:lnTo>
                    <a:pt x="7563" y="23513"/>
                  </a:lnTo>
                  <a:lnTo>
                    <a:pt x="6944" y="23031"/>
                  </a:lnTo>
                  <a:lnTo>
                    <a:pt x="6325" y="22413"/>
                  </a:lnTo>
                  <a:lnTo>
                    <a:pt x="5775" y="21725"/>
                  </a:lnTo>
                  <a:lnTo>
                    <a:pt x="5225" y="20969"/>
                  </a:lnTo>
                  <a:lnTo>
                    <a:pt x="4813" y="20144"/>
                  </a:lnTo>
                  <a:lnTo>
                    <a:pt x="4469" y="19250"/>
                  </a:lnTo>
                  <a:lnTo>
                    <a:pt x="4125" y="18356"/>
                  </a:lnTo>
                  <a:lnTo>
                    <a:pt x="3919" y="17325"/>
                  </a:lnTo>
                  <a:lnTo>
                    <a:pt x="3713" y="16294"/>
                  </a:lnTo>
                  <a:lnTo>
                    <a:pt x="3644" y="15194"/>
                  </a:lnTo>
                  <a:lnTo>
                    <a:pt x="3644" y="14025"/>
                  </a:lnTo>
                  <a:lnTo>
                    <a:pt x="3644" y="13613"/>
                  </a:lnTo>
                  <a:lnTo>
                    <a:pt x="3644" y="12444"/>
                  </a:lnTo>
                  <a:lnTo>
                    <a:pt x="3713" y="11413"/>
                  </a:lnTo>
                  <a:lnTo>
                    <a:pt x="3919" y="10381"/>
                  </a:lnTo>
                  <a:lnTo>
                    <a:pt x="4125" y="9350"/>
                  </a:lnTo>
                  <a:lnTo>
                    <a:pt x="4469" y="8456"/>
                  </a:lnTo>
                  <a:lnTo>
                    <a:pt x="4813" y="7563"/>
                  </a:lnTo>
                  <a:lnTo>
                    <a:pt x="5225" y="6738"/>
                  </a:lnTo>
                  <a:lnTo>
                    <a:pt x="5775" y="5981"/>
                  </a:lnTo>
                  <a:lnTo>
                    <a:pt x="6325" y="5294"/>
                  </a:lnTo>
                  <a:lnTo>
                    <a:pt x="6944" y="4675"/>
                  </a:lnTo>
                  <a:lnTo>
                    <a:pt x="7563" y="4125"/>
                  </a:lnTo>
                  <a:lnTo>
                    <a:pt x="8319" y="3713"/>
                  </a:lnTo>
                  <a:lnTo>
                    <a:pt x="9075" y="3438"/>
                  </a:lnTo>
                  <a:lnTo>
                    <a:pt x="9900" y="3163"/>
                  </a:lnTo>
                  <a:lnTo>
                    <a:pt x="10794" y="3025"/>
                  </a:lnTo>
                  <a:close/>
                  <a:moveTo>
                    <a:pt x="38156" y="9900"/>
                  </a:moveTo>
                  <a:lnTo>
                    <a:pt x="38775" y="10038"/>
                  </a:lnTo>
                  <a:lnTo>
                    <a:pt x="39325" y="10175"/>
                  </a:lnTo>
                  <a:lnTo>
                    <a:pt x="39806" y="10450"/>
                  </a:lnTo>
                  <a:lnTo>
                    <a:pt x="40288" y="10725"/>
                  </a:lnTo>
                  <a:lnTo>
                    <a:pt x="40700" y="11138"/>
                  </a:lnTo>
                  <a:lnTo>
                    <a:pt x="41113" y="11550"/>
                  </a:lnTo>
                  <a:lnTo>
                    <a:pt x="41456" y="12031"/>
                  </a:lnTo>
                  <a:lnTo>
                    <a:pt x="41800" y="12650"/>
                  </a:lnTo>
                  <a:lnTo>
                    <a:pt x="42075" y="13200"/>
                  </a:lnTo>
                  <a:lnTo>
                    <a:pt x="42281" y="13888"/>
                  </a:lnTo>
                  <a:lnTo>
                    <a:pt x="42488" y="14575"/>
                  </a:lnTo>
                  <a:lnTo>
                    <a:pt x="42625" y="15263"/>
                  </a:lnTo>
                  <a:lnTo>
                    <a:pt x="42694" y="16019"/>
                  </a:lnTo>
                  <a:lnTo>
                    <a:pt x="42763" y="16844"/>
                  </a:lnTo>
                  <a:lnTo>
                    <a:pt x="42831" y="17669"/>
                  </a:lnTo>
                  <a:lnTo>
                    <a:pt x="42831" y="18081"/>
                  </a:lnTo>
                  <a:lnTo>
                    <a:pt x="42763" y="18769"/>
                  </a:lnTo>
                  <a:lnTo>
                    <a:pt x="42694" y="19456"/>
                  </a:lnTo>
                  <a:lnTo>
                    <a:pt x="42625" y="20144"/>
                  </a:lnTo>
                  <a:lnTo>
                    <a:pt x="42488" y="20763"/>
                  </a:lnTo>
                  <a:lnTo>
                    <a:pt x="42281" y="21381"/>
                  </a:lnTo>
                  <a:lnTo>
                    <a:pt x="42075" y="21931"/>
                  </a:lnTo>
                  <a:lnTo>
                    <a:pt x="41800" y="22481"/>
                  </a:lnTo>
                  <a:lnTo>
                    <a:pt x="41456" y="22963"/>
                  </a:lnTo>
                  <a:lnTo>
                    <a:pt x="41113" y="23375"/>
                  </a:lnTo>
                  <a:lnTo>
                    <a:pt x="40700" y="23788"/>
                  </a:lnTo>
                  <a:lnTo>
                    <a:pt x="40288" y="24131"/>
                  </a:lnTo>
                  <a:lnTo>
                    <a:pt x="39806" y="24338"/>
                  </a:lnTo>
                  <a:lnTo>
                    <a:pt x="39325" y="24544"/>
                  </a:lnTo>
                  <a:lnTo>
                    <a:pt x="38775" y="24750"/>
                  </a:lnTo>
                  <a:lnTo>
                    <a:pt x="38156" y="24819"/>
                  </a:lnTo>
                  <a:lnTo>
                    <a:pt x="36781" y="24819"/>
                  </a:lnTo>
                  <a:lnTo>
                    <a:pt x="36094" y="24681"/>
                  </a:lnTo>
                  <a:lnTo>
                    <a:pt x="35406" y="24475"/>
                  </a:lnTo>
                  <a:lnTo>
                    <a:pt x="34856" y="24131"/>
                  </a:lnTo>
                  <a:lnTo>
                    <a:pt x="34306" y="23788"/>
                  </a:lnTo>
                  <a:lnTo>
                    <a:pt x="33825" y="23375"/>
                  </a:lnTo>
                  <a:lnTo>
                    <a:pt x="33413" y="22825"/>
                  </a:lnTo>
                  <a:lnTo>
                    <a:pt x="33069" y="22275"/>
                  </a:lnTo>
                  <a:lnTo>
                    <a:pt x="33069" y="12513"/>
                  </a:lnTo>
                  <a:lnTo>
                    <a:pt x="33413" y="11963"/>
                  </a:lnTo>
                  <a:lnTo>
                    <a:pt x="33825" y="11413"/>
                  </a:lnTo>
                  <a:lnTo>
                    <a:pt x="34306" y="11000"/>
                  </a:lnTo>
                  <a:lnTo>
                    <a:pt x="34856" y="10588"/>
                  </a:lnTo>
                  <a:lnTo>
                    <a:pt x="35475" y="10313"/>
                  </a:lnTo>
                  <a:lnTo>
                    <a:pt x="36094" y="10038"/>
                  </a:lnTo>
                  <a:lnTo>
                    <a:pt x="36781" y="9900"/>
                  </a:lnTo>
                  <a:close/>
                  <a:moveTo>
                    <a:pt x="82019" y="6944"/>
                  </a:moveTo>
                  <a:lnTo>
                    <a:pt x="81125" y="7013"/>
                  </a:lnTo>
                  <a:lnTo>
                    <a:pt x="80231" y="7150"/>
                  </a:lnTo>
                  <a:lnTo>
                    <a:pt x="79406" y="7425"/>
                  </a:lnTo>
                  <a:lnTo>
                    <a:pt x="78581" y="7838"/>
                  </a:lnTo>
                  <a:lnTo>
                    <a:pt x="77894" y="8319"/>
                  </a:lnTo>
                  <a:lnTo>
                    <a:pt x="77206" y="8869"/>
                  </a:lnTo>
                  <a:lnTo>
                    <a:pt x="76656" y="9556"/>
                  </a:lnTo>
                  <a:lnTo>
                    <a:pt x="76106" y="10244"/>
                  </a:lnTo>
                  <a:lnTo>
                    <a:pt x="75831" y="7288"/>
                  </a:lnTo>
                  <a:lnTo>
                    <a:pt x="69575" y="7288"/>
                  </a:lnTo>
                  <a:lnTo>
                    <a:pt x="69575" y="9625"/>
                  </a:lnTo>
                  <a:lnTo>
                    <a:pt x="72600" y="10175"/>
                  </a:lnTo>
                  <a:lnTo>
                    <a:pt x="72600" y="24475"/>
                  </a:lnTo>
                  <a:lnTo>
                    <a:pt x="69575" y="24956"/>
                  </a:lnTo>
                  <a:lnTo>
                    <a:pt x="69575" y="27294"/>
                  </a:lnTo>
                  <a:lnTo>
                    <a:pt x="79269" y="27294"/>
                  </a:lnTo>
                  <a:lnTo>
                    <a:pt x="79269" y="24956"/>
                  </a:lnTo>
                  <a:lnTo>
                    <a:pt x="76244" y="24475"/>
                  </a:lnTo>
                  <a:lnTo>
                    <a:pt x="76244" y="12719"/>
                  </a:lnTo>
                  <a:lnTo>
                    <a:pt x="76656" y="12100"/>
                  </a:lnTo>
                  <a:lnTo>
                    <a:pt x="77069" y="11550"/>
                  </a:lnTo>
                  <a:lnTo>
                    <a:pt x="77619" y="11069"/>
                  </a:lnTo>
                  <a:lnTo>
                    <a:pt x="78169" y="10656"/>
                  </a:lnTo>
                  <a:lnTo>
                    <a:pt x="78788" y="10313"/>
                  </a:lnTo>
                  <a:lnTo>
                    <a:pt x="79475" y="10106"/>
                  </a:lnTo>
                  <a:lnTo>
                    <a:pt x="80163" y="9900"/>
                  </a:lnTo>
                  <a:lnTo>
                    <a:pt x="80919" y="9900"/>
                  </a:lnTo>
                  <a:lnTo>
                    <a:pt x="81950" y="9969"/>
                  </a:lnTo>
                  <a:lnTo>
                    <a:pt x="82431" y="10038"/>
                  </a:lnTo>
                  <a:lnTo>
                    <a:pt x="82844" y="10175"/>
                  </a:lnTo>
                  <a:lnTo>
                    <a:pt x="83188" y="10313"/>
                  </a:lnTo>
                  <a:lnTo>
                    <a:pt x="83531" y="10519"/>
                  </a:lnTo>
                  <a:lnTo>
                    <a:pt x="83875" y="10725"/>
                  </a:lnTo>
                  <a:lnTo>
                    <a:pt x="84150" y="11000"/>
                  </a:lnTo>
                  <a:lnTo>
                    <a:pt x="84356" y="11275"/>
                  </a:lnTo>
                  <a:lnTo>
                    <a:pt x="84563" y="11619"/>
                  </a:lnTo>
                  <a:lnTo>
                    <a:pt x="84769" y="12031"/>
                  </a:lnTo>
                  <a:lnTo>
                    <a:pt x="84906" y="12513"/>
                  </a:lnTo>
                  <a:lnTo>
                    <a:pt x="85113" y="13544"/>
                  </a:lnTo>
                  <a:lnTo>
                    <a:pt x="85181" y="14713"/>
                  </a:lnTo>
                  <a:lnTo>
                    <a:pt x="85181" y="24475"/>
                  </a:lnTo>
                  <a:lnTo>
                    <a:pt x="82156" y="24956"/>
                  </a:lnTo>
                  <a:lnTo>
                    <a:pt x="82156" y="27294"/>
                  </a:lnTo>
                  <a:lnTo>
                    <a:pt x="91850" y="27294"/>
                  </a:lnTo>
                  <a:lnTo>
                    <a:pt x="91850" y="24956"/>
                  </a:lnTo>
                  <a:lnTo>
                    <a:pt x="88825" y="24475"/>
                  </a:lnTo>
                  <a:lnTo>
                    <a:pt x="88825" y="14644"/>
                  </a:lnTo>
                  <a:lnTo>
                    <a:pt x="88756" y="13681"/>
                  </a:lnTo>
                  <a:lnTo>
                    <a:pt x="88688" y="12856"/>
                  </a:lnTo>
                  <a:lnTo>
                    <a:pt x="88550" y="11963"/>
                  </a:lnTo>
                  <a:lnTo>
                    <a:pt x="88344" y="11206"/>
                  </a:lnTo>
                  <a:lnTo>
                    <a:pt x="88138" y="10519"/>
                  </a:lnTo>
                  <a:lnTo>
                    <a:pt x="87794" y="9900"/>
                  </a:lnTo>
                  <a:lnTo>
                    <a:pt x="87450" y="9350"/>
                  </a:lnTo>
                  <a:lnTo>
                    <a:pt x="87038" y="8800"/>
                  </a:lnTo>
                  <a:lnTo>
                    <a:pt x="86556" y="8388"/>
                  </a:lnTo>
                  <a:lnTo>
                    <a:pt x="86075" y="7975"/>
                  </a:lnTo>
                  <a:lnTo>
                    <a:pt x="85525" y="7700"/>
                  </a:lnTo>
                  <a:lnTo>
                    <a:pt x="84906" y="7425"/>
                  </a:lnTo>
                  <a:lnTo>
                    <a:pt x="84288" y="7219"/>
                  </a:lnTo>
                  <a:lnTo>
                    <a:pt x="83531" y="7013"/>
                  </a:lnTo>
                  <a:lnTo>
                    <a:pt x="82844" y="6944"/>
                  </a:lnTo>
                  <a:close/>
                  <a:moveTo>
                    <a:pt x="11688" y="0"/>
                  </a:moveTo>
                  <a:lnTo>
                    <a:pt x="10381" y="69"/>
                  </a:lnTo>
                  <a:lnTo>
                    <a:pt x="9213" y="275"/>
                  </a:lnTo>
                  <a:lnTo>
                    <a:pt x="8044" y="550"/>
                  </a:lnTo>
                  <a:lnTo>
                    <a:pt x="6944" y="963"/>
                  </a:lnTo>
                  <a:lnTo>
                    <a:pt x="5913" y="1513"/>
                  </a:lnTo>
                  <a:lnTo>
                    <a:pt x="4950" y="2200"/>
                  </a:lnTo>
                  <a:lnTo>
                    <a:pt x="4056" y="2956"/>
                  </a:lnTo>
                  <a:lnTo>
                    <a:pt x="3231" y="3919"/>
                  </a:lnTo>
                  <a:lnTo>
                    <a:pt x="2475" y="4881"/>
                  </a:lnTo>
                  <a:lnTo>
                    <a:pt x="1788" y="5981"/>
                  </a:lnTo>
                  <a:lnTo>
                    <a:pt x="1238" y="7081"/>
                  </a:lnTo>
                  <a:lnTo>
                    <a:pt x="756" y="8319"/>
                  </a:lnTo>
                  <a:lnTo>
                    <a:pt x="413" y="9556"/>
                  </a:lnTo>
                  <a:lnTo>
                    <a:pt x="206" y="10863"/>
                  </a:lnTo>
                  <a:lnTo>
                    <a:pt x="0" y="12238"/>
                  </a:lnTo>
                  <a:lnTo>
                    <a:pt x="0" y="13681"/>
                  </a:lnTo>
                  <a:lnTo>
                    <a:pt x="0" y="14025"/>
                  </a:lnTo>
                  <a:lnTo>
                    <a:pt x="0" y="15469"/>
                  </a:lnTo>
                  <a:lnTo>
                    <a:pt x="206" y="16844"/>
                  </a:lnTo>
                  <a:lnTo>
                    <a:pt x="413" y="18150"/>
                  </a:lnTo>
                  <a:lnTo>
                    <a:pt x="756" y="19388"/>
                  </a:lnTo>
                  <a:lnTo>
                    <a:pt x="1238" y="20625"/>
                  </a:lnTo>
                  <a:lnTo>
                    <a:pt x="1788" y="21725"/>
                  </a:lnTo>
                  <a:lnTo>
                    <a:pt x="2475" y="22825"/>
                  </a:lnTo>
                  <a:lnTo>
                    <a:pt x="3231" y="23788"/>
                  </a:lnTo>
                  <a:lnTo>
                    <a:pt x="4056" y="24681"/>
                  </a:lnTo>
                  <a:lnTo>
                    <a:pt x="4950" y="25506"/>
                  </a:lnTo>
                  <a:lnTo>
                    <a:pt x="5913" y="26194"/>
                  </a:lnTo>
                  <a:lnTo>
                    <a:pt x="6944" y="26744"/>
                  </a:lnTo>
                  <a:lnTo>
                    <a:pt x="8044" y="27156"/>
                  </a:lnTo>
                  <a:lnTo>
                    <a:pt x="9213" y="27431"/>
                  </a:lnTo>
                  <a:lnTo>
                    <a:pt x="10381" y="27638"/>
                  </a:lnTo>
                  <a:lnTo>
                    <a:pt x="11688" y="27706"/>
                  </a:lnTo>
                  <a:lnTo>
                    <a:pt x="12994" y="27638"/>
                  </a:lnTo>
                  <a:lnTo>
                    <a:pt x="14231" y="27431"/>
                  </a:lnTo>
                  <a:lnTo>
                    <a:pt x="15400" y="27156"/>
                  </a:lnTo>
                  <a:lnTo>
                    <a:pt x="16569" y="26744"/>
                  </a:lnTo>
                  <a:lnTo>
                    <a:pt x="17600" y="26194"/>
                  </a:lnTo>
                  <a:lnTo>
                    <a:pt x="18631" y="25506"/>
                  </a:lnTo>
                  <a:lnTo>
                    <a:pt x="19525" y="24681"/>
                  </a:lnTo>
                  <a:lnTo>
                    <a:pt x="20419" y="23788"/>
                  </a:lnTo>
                  <a:lnTo>
                    <a:pt x="21175" y="22825"/>
                  </a:lnTo>
                  <a:lnTo>
                    <a:pt x="21863" y="21725"/>
                  </a:lnTo>
                  <a:lnTo>
                    <a:pt x="22481" y="20625"/>
                  </a:lnTo>
                  <a:lnTo>
                    <a:pt x="22963" y="19388"/>
                  </a:lnTo>
                  <a:lnTo>
                    <a:pt x="23306" y="18150"/>
                  </a:lnTo>
                  <a:lnTo>
                    <a:pt x="23581" y="16844"/>
                  </a:lnTo>
                  <a:lnTo>
                    <a:pt x="23719" y="15469"/>
                  </a:lnTo>
                  <a:lnTo>
                    <a:pt x="23788" y="14025"/>
                  </a:lnTo>
                  <a:lnTo>
                    <a:pt x="23788" y="13681"/>
                  </a:lnTo>
                  <a:lnTo>
                    <a:pt x="23719" y="12238"/>
                  </a:lnTo>
                  <a:lnTo>
                    <a:pt x="23581" y="10863"/>
                  </a:lnTo>
                  <a:lnTo>
                    <a:pt x="23306" y="9556"/>
                  </a:lnTo>
                  <a:lnTo>
                    <a:pt x="22963" y="8319"/>
                  </a:lnTo>
                  <a:lnTo>
                    <a:pt x="22481" y="7081"/>
                  </a:lnTo>
                  <a:lnTo>
                    <a:pt x="21863" y="5981"/>
                  </a:lnTo>
                  <a:lnTo>
                    <a:pt x="21175" y="4881"/>
                  </a:lnTo>
                  <a:lnTo>
                    <a:pt x="20419" y="3919"/>
                  </a:lnTo>
                  <a:lnTo>
                    <a:pt x="19525" y="2956"/>
                  </a:lnTo>
                  <a:lnTo>
                    <a:pt x="18631" y="2200"/>
                  </a:lnTo>
                  <a:lnTo>
                    <a:pt x="17600" y="1513"/>
                  </a:lnTo>
                  <a:lnTo>
                    <a:pt x="16569" y="963"/>
                  </a:lnTo>
                  <a:lnTo>
                    <a:pt x="15400" y="550"/>
                  </a:lnTo>
                  <a:lnTo>
                    <a:pt x="14231" y="275"/>
                  </a:lnTo>
                  <a:lnTo>
                    <a:pt x="12994" y="69"/>
                  </a:lnTo>
                  <a:lnTo>
                    <a:pt x="11688" y="0"/>
                  </a:lnTo>
                  <a:close/>
                  <a:moveTo>
                    <a:pt x="57475" y="6944"/>
                  </a:moveTo>
                  <a:lnTo>
                    <a:pt x="56650" y="7081"/>
                  </a:lnTo>
                  <a:lnTo>
                    <a:pt x="55894" y="7356"/>
                  </a:lnTo>
                  <a:lnTo>
                    <a:pt x="55138" y="7631"/>
                  </a:lnTo>
                  <a:lnTo>
                    <a:pt x="54381" y="8044"/>
                  </a:lnTo>
                  <a:lnTo>
                    <a:pt x="53625" y="8525"/>
                  </a:lnTo>
                  <a:lnTo>
                    <a:pt x="53006" y="9075"/>
                  </a:lnTo>
                  <a:lnTo>
                    <a:pt x="52319" y="9763"/>
                  </a:lnTo>
                  <a:lnTo>
                    <a:pt x="51769" y="10519"/>
                  </a:lnTo>
                  <a:lnTo>
                    <a:pt x="51219" y="11275"/>
                  </a:lnTo>
                  <a:lnTo>
                    <a:pt x="50806" y="12100"/>
                  </a:lnTo>
                  <a:lnTo>
                    <a:pt x="50394" y="12925"/>
                  </a:lnTo>
                  <a:lnTo>
                    <a:pt x="50119" y="13888"/>
                  </a:lnTo>
                  <a:lnTo>
                    <a:pt x="49981" y="14850"/>
                  </a:lnTo>
                  <a:lnTo>
                    <a:pt x="49844" y="15813"/>
                  </a:lnTo>
                  <a:lnTo>
                    <a:pt x="49775" y="16844"/>
                  </a:lnTo>
                  <a:lnTo>
                    <a:pt x="49775" y="17669"/>
                  </a:lnTo>
                  <a:lnTo>
                    <a:pt x="49844" y="18769"/>
                  </a:lnTo>
                  <a:lnTo>
                    <a:pt x="49913" y="19800"/>
                  </a:lnTo>
                  <a:lnTo>
                    <a:pt x="50119" y="20763"/>
                  </a:lnTo>
                  <a:lnTo>
                    <a:pt x="50394" y="21725"/>
                  </a:lnTo>
                  <a:lnTo>
                    <a:pt x="50738" y="22550"/>
                  </a:lnTo>
                  <a:lnTo>
                    <a:pt x="51150" y="23375"/>
                  </a:lnTo>
                  <a:lnTo>
                    <a:pt x="51700" y="24200"/>
                  </a:lnTo>
                  <a:lnTo>
                    <a:pt x="52250" y="24888"/>
                  </a:lnTo>
                  <a:lnTo>
                    <a:pt x="52869" y="25575"/>
                  </a:lnTo>
                  <a:lnTo>
                    <a:pt x="53625" y="26125"/>
                  </a:lnTo>
                  <a:lnTo>
                    <a:pt x="54381" y="26606"/>
                  </a:lnTo>
                  <a:lnTo>
                    <a:pt x="55138" y="27019"/>
                  </a:lnTo>
                  <a:lnTo>
                    <a:pt x="56031" y="27294"/>
                  </a:lnTo>
                  <a:lnTo>
                    <a:pt x="56925" y="27500"/>
                  </a:lnTo>
                  <a:lnTo>
                    <a:pt x="57888" y="27638"/>
                  </a:lnTo>
                  <a:lnTo>
                    <a:pt x="58919" y="27706"/>
                  </a:lnTo>
                  <a:lnTo>
                    <a:pt x="60088" y="27638"/>
                  </a:lnTo>
                  <a:lnTo>
                    <a:pt x="61188" y="27500"/>
                  </a:lnTo>
                  <a:lnTo>
                    <a:pt x="62219" y="27294"/>
                  </a:lnTo>
                  <a:lnTo>
                    <a:pt x="63113" y="26950"/>
                  </a:lnTo>
                  <a:lnTo>
                    <a:pt x="64006" y="26606"/>
                  </a:lnTo>
                  <a:lnTo>
                    <a:pt x="64763" y="26194"/>
                  </a:lnTo>
                  <a:lnTo>
                    <a:pt x="65381" y="25713"/>
                  </a:lnTo>
                  <a:lnTo>
                    <a:pt x="66000" y="25231"/>
                  </a:lnTo>
                  <a:lnTo>
                    <a:pt x="64556" y="22825"/>
                  </a:lnTo>
                  <a:lnTo>
                    <a:pt x="64006" y="23306"/>
                  </a:lnTo>
                  <a:lnTo>
                    <a:pt x="63456" y="23650"/>
                  </a:lnTo>
                  <a:lnTo>
                    <a:pt x="62838" y="23994"/>
                  </a:lnTo>
                  <a:lnTo>
                    <a:pt x="62150" y="24338"/>
                  </a:lnTo>
                  <a:lnTo>
                    <a:pt x="61394" y="24544"/>
                  </a:lnTo>
                  <a:lnTo>
                    <a:pt x="60638" y="24681"/>
                  </a:lnTo>
                  <a:lnTo>
                    <a:pt x="59813" y="24819"/>
                  </a:lnTo>
                  <a:lnTo>
                    <a:pt x="58300" y="24819"/>
                  </a:lnTo>
                  <a:lnTo>
                    <a:pt x="57681" y="24750"/>
                  </a:lnTo>
                  <a:lnTo>
                    <a:pt x="57131" y="24544"/>
                  </a:lnTo>
                  <a:lnTo>
                    <a:pt x="56650" y="24338"/>
                  </a:lnTo>
                  <a:lnTo>
                    <a:pt x="56169" y="24131"/>
                  </a:lnTo>
                  <a:lnTo>
                    <a:pt x="55756" y="23788"/>
                  </a:lnTo>
                  <a:lnTo>
                    <a:pt x="55344" y="23444"/>
                  </a:lnTo>
                  <a:lnTo>
                    <a:pt x="54931" y="22963"/>
                  </a:lnTo>
                  <a:lnTo>
                    <a:pt x="54656" y="22481"/>
                  </a:lnTo>
                  <a:lnTo>
                    <a:pt x="54313" y="22000"/>
                  </a:lnTo>
                  <a:lnTo>
                    <a:pt x="54106" y="21450"/>
                  </a:lnTo>
                  <a:lnTo>
                    <a:pt x="53900" y="20831"/>
                  </a:lnTo>
                  <a:lnTo>
                    <a:pt x="53763" y="20281"/>
                  </a:lnTo>
                  <a:lnTo>
                    <a:pt x="53625" y="19594"/>
                  </a:lnTo>
                  <a:lnTo>
                    <a:pt x="53556" y="18975"/>
                  </a:lnTo>
                  <a:lnTo>
                    <a:pt x="53488" y="18219"/>
                  </a:lnTo>
                  <a:lnTo>
                    <a:pt x="53556" y="18150"/>
                  </a:lnTo>
                  <a:lnTo>
                    <a:pt x="66550" y="18150"/>
                  </a:lnTo>
                  <a:lnTo>
                    <a:pt x="66550" y="15881"/>
                  </a:lnTo>
                  <a:lnTo>
                    <a:pt x="66481" y="14850"/>
                  </a:lnTo>
                  <a:lnTo>
                    <a:pt x="66413" y="13956"/>
                  </a:lnTo>
                  <a:lnTo>
                    <a:pt x="66206" y="13063"/>
                  </a:lnTo>
                  <a:lnTo>
                    <a:pt x="66000" y="12238"/>
                  </a:lnTo>
                  <a:lnTo>
                    <a:pt x="65725" y="11413"/>
                  </a:lnTo>
                  <a:lnTo>
                    <a:pt x="65381" y="10656"/>
                  </a:lnTo>
                  <a:lnTo>
                    <a:pt x="64969" y="9969"/>
                  </a:lnTo>
                  <a:lnTo>
                    <a:pt x="64419" y="9350"/>
                  </a:lnTo>
                  <a:lnTo>
                    <a:pt x="63869" y="8800"/>
                  </a:lnTo>
                  <a:lnTo>
                    <a:pt x="63319" y="8319"/>
                  </a:lnTo>
                  <a:lnTo>
                    <a:pt x="62631" y="7906"/>
                  </a:lnTo>
                  <a:lnTo>
                    <a:pt x="61875" y="7563"/>
                  </a:lnTo>
                  <a:lnTo>
                    <a:pt x="61119" y="7288"/>
                  </a:lnTo>
                  <a:lnTo>
                    <a:pt x="60225" y="7081"/>
                  </a:lnTo>
                  <a:lnTo>
                    <a:pt x="59331" y="6944"/>
                  </a:lnTo>
                  <a:close/>
                  <a:moveTo>
                    <a:pt x="37744" y="6944"/>
                  </a:moveTo>
                  <a:lnTo>
                    <a:pt x="36850" y="7081"/>
                  </a:lnTo>
                  <a:lnTo>
                    <a:pt x="36025" y="7356"/>
                  </a:lnTo>
                  <a:lnTo>
                    <a:pt x="35338" y="7631"/>
                  </a:lnTo>
                  <a:lnTo>
                    <a:pt x="34650" y="8044"/>
                  </a:lnTo>
                  <a:lnTo>
                    <a:pt x="33963" y="8525"/>
                  </a:lnTo>
                  <a:lnTo>
                    <a:pt x="33413" y="9075"/>
                  </a:lnTo>
                  <a:lnTo>
                    <a:pt x="32863" y="9763"/>
                  </a:lnTo>
                  <a:lnTo>
                    <a:pt x="32519" y="7288"/>
                  </a:lnTo>
                  <a:lnTo>
                    <a:pt x="26400" y="7288"/>
                  </a:lnTo>
                  <a:lnTo>
                    <a:pt x="26400" y="9625"/>
                  </a:lnTo>
                  <a:lnTo>
                    <a:pt x="29425" y="10175"/>
                  </a:lnTo>
                  <a:lnTo>
                    <a:pt x="29425" y="32106"/>
                  </a:lnTo>
                  <a:lnTo>
                    <a:pt x="26400" y="32656"/>
                  </a:lnTo>
                  <a:lnTo>
                    <a:pt x="26400" y="34994"/>
                  </a:lnTo>
                  <a:lnTo>
                    <a:pt x="36094" y="34994"/>
                  </a:lnTo>
                  <a:lnTo>
                    <a:pt x="36094" y="32656"/>
                  </a:lnTo>
                  <a:lnTo>
                    <a:pt x="33069" y="32106"/>
                  </a:lnTo>
                  <a:lnTo>
                    <a:pt x="33069" y="25231"/>
                  </a:lnTo>
                  <a:lnTo>
                    <a:pt x="33550" y="25781"/>
                  </a:lnTo>
                  <a:lnTo>
                    <a:pt x="34169" y="26263"/>
                  </a:lnTo>
                  <a:lnTo>
                    <a:pt x="34788" y="26744"/>
                  </a:lnTo>
                  <a:lnTo>
                    <a:pt x="35475" y="27088"/>
                  </a:lnTo>
                  <a:lnTo>
                    <a:pt x="36163" y="27363"/>
                  </a:lnTo>
                  <a:lnTo>
                    <a:pt x="36919" y="27500"/>
                  </a:lnTo>
                  <a:lnTo>
                    <a:pt x="37813" y="27638"/>
                  </a:lnTo>
                  <a:lnTo>
                    <a:pt x="38706" y="27706"/>
                  </a:lnTo>
                  <a:lnTo>
                    <a:pt x="39600" y="27638"/>
                  </a:lnTo>
                  <a:lnTo>
                    <a:pt x="40425" y="27500"/>
                  </a:lnTo>
                  <a:lnTo>
                    <a:pt x="41181" y="27294"/>
                  </a:lnTo>
                  <a:lnTo>
                    <a:pt x="41938" y="27019"/>
                  </a:lnTo>
                  <a:lnTo>
                    <a:pt x="42625" y="26675"/>
                  </a:lnTo>
                  <a:lnTo>
                    <a:pt x="43244" y="26194"/>
                  </a:lnTo>
                  <a:lnTo>
                    <a:pt x="43863" y="25644"/>
                  </a:lnTo>
                  <a:lnTo>
                    <a:pt x="44413" y="25025"/>
                  </a:lnTo>
                  <a:lnTo>
                    <a:pt x="44894" y="24338"/>
                  </a:lnTo>
                  <a:lnTo>
                    <a:pt x="45306" y="23581"/>
                  </a:lnTo>
                  <a:lnTo>
                    <a:pt x="45650" y="22825"/>
                  </a:lnTo>
                  <a:lnTo>
                    <a:pt x="45925" y="21931"/>
                  </a:lnTo>
                  <a:lnTo>
                    <a:pt x="46200" y="21038"/>
                  </a:lnTo>
                  <a:lnTo>
                    <a:pt x="46338" y="20144"/>
                  </a:lnTo>
                  <a:lnTo>
                    <a:pt x="46406" y="19113"/>
                  </a:lnTo>
                  <a:lnTo>
                    <a:pt x="46475" y="18081"/>
                  </a:lnTo>
                  <a:lnTo>
                    <a:pt x="46475" y="17669"/>
                  </a:lnTo>
                  <a:lnTo>
                    <a:pt x="46406" y="16500"/>
                  </a:lnTo>
                  <a:lnTo>
                    <a:pt x="46338" y="15331"/>
                  </a:lnTo>
                  <a:lnTo>
                    <a:pt x="46200" y="14300"/>
                  </a:lnTo>
                  <a:lnTo>
                    <a:pt x="45925" y="13269"/>
                  </a:lnTo>
                  <a:lnTo>
                    <a:pt x="45650" y="12375"/>
                  </a:lnTo>
                  <a:lnTo>
                    <a:pt x="45306" y="11481"/>
                  </a:lnTo>
                  <a:lnTo>
                    <a:pt x="44894" y="10656"/>
                  </a:lnTo>
                  <a:lnTo>
                    <a:pt x="44413" y="9900"/>
                  </a:lnTo>
                  <a:lnTo>
                    <a:pt x="43863" y="9213"/>
                  </a:lnTo>
                  <a:lnTo>
                    <a:pt x="43244" y="8594"/>
                  </a:lnTo>
                  <a:lnTo>
                    <a:pt x="42625" y="8113"/>
                  </a:lnTo>
                  <a:lnTo>
                    <a:pt x="41938" y="7631"/>
                  </a:lnTo>
                  <a:lnTo>
                    <a:pt x="41181" y="7356"/>
                  </a:lnTo>
                  <a:lnTo>
                    <a:pt x="40356" y="7081"/>
                  </a:lnTo>
                  <a:lnTo>
                    <a:pt x="39531" y="6944"/>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54"/>
            <p:cNvSpPr/>
            <p:nvPr/>
          </p:nvSpPr>
          <p:spPr>
            <a:xfrm>
              <a:off x="4403825" y="4516075"/>
              <a:ext cx="556900" cy="508775"/>
            </a:xfrm>
            <a:custGeom>
              <a:rect b="b" l="l" r="r" t="t"/>
              <a:pathLst>
                <a:path extrusionOk="0" fill="none" h="20351" w="22276">
                  <a:moveTo>
                    <a:pt x="0" y="20351"/>
                  </a:moveTo>
                  <a:lnTo>
                    <a:pt x="9694" y="20351"/>
                  </a:lnTo>
                  <a:lnTo>
                    <a:pt x="9694" y="18013"/>
                  </a:lnTo>
                  <a:lnTo>
                    <a:pt x="6669" y="17532"/>
                  </a:lnTo>
                  <a:lnTo>
                    <a:pt x="6669" y="5776"/>
                  </a:lnTo>
                  <a:lnTo>
                    <a:pt x="6669" y="5776"/>
                  </a:lnTo>
                  <a:lnTo>
                    <a:pt x="7081" y="5157"/>
                  </a:lnTo>
                  <a:lnTo>
                    <a:pt x="7494" y="4607"/>
                  </a:lnTo>
                  <a:lnTo>
                    <a:pt x="8044" y="4126"/>
                  </a:lnTo>
                  <a:lnTo>
                    <a:pt x="8594" y="3713"/>
                  </a:lnTo>
                  <a:lnTo>
                    <a:pt x="8594" y="3713"/>
                  </a:lnTo>
                  <a:lnTo>
                    <a:pt x="9213" y="3370"/>
                  </a:lnTo>
                  <a:lnTo>
                    <a:pt x="9900" y="3163"/>
                  </a:lnTo>
                  <a:lnTo>
                    <a:pt x="10588" y="2957"/>
                  </a:lnTo>
                  <a:lnTo>
                    <a:pt x="11344" y="2957"/>
                  </a:lnTo>
                  <a:lnTo>
                    <a:pt x="11344" y="2957"/>
                  </a:lnTo>
                  <a:lnTo>
                    <a:pt x="12375" y="3026"/>
                  </a:lnTo>
                  <a:lnTo>
                    <a:pt x="12856" y="3095"/>
                  </a:lnTo>
                  <a:lnTo>
                    <a:pt x="13269" y="3232"/>
                  </a:lnTo>
                  <a:lnTo>
                    <a:pt x="13613" y="3370"/>
                  </a:lnTo>
                  <a:lnTo>
                    <a:pt x="13956" y="3576"/>
                  </a:lnTo>
                  <a:lnTo>
                    <a:pt x="14300" y="3782"/>
                  </a:lnTo>
                  <a:lnTo>
                    <a:pt x="14575" y="4057"/>
                  </a:lnTo>
                  <a:lnTo>
                    <a:pt x="14575" y="4057"/>
                  </a:lnTo>
                  <a:lnTo>
                    <a:pt x="14781" y="4332"/>
                  </a:lnTo>
                  <a:lnTo>
                    <a:pt x="14988" y="4676"/>
                  </a:lnTo>
                  <a:lnTo>
                    <a:pt x="15194" y="5088"/>
                  </a:lnTo>
                  <a:lnTo>
                    <a:pt x="15331" y="5570"/>
                  </a:lnTo>
                  <a:lnTo>
                    <a:pt x="15538" y="6601"/>
                  </a:lnTo>
                  <a:lnTo>
                    <a:pt x="15606" y="7770"/>
                  </a:lnTo>
                  <a:lnTo>
                    <a:pt x="15606" y="17532"/>
                  </a:lnTo>
                  <a:lnTo>
                    <a:pt x="12581" y="18013"/>
                  </a:lnTo>
                  <a:lnTo>
                    <a:pt x="12581" y="20351"/>
                  </a:lnTo>
                  <a:lnTo>
                    <a:pt x="22275" y="20351"/>
                  </a:lnTo>
                  <a:lnTo>
                    <a:pt x="22275" y="18013"/>
                  </a:lnTo>
                  <a:lnTo>
                    <a:pt x="19250" y="17532"/>
                  </a:lnTo>
                  <a:lnTo>
                    <a:pt x="19250" y="7701"/>
                  </a:lnTo>
                  <a:lnTo>
                    <a:pt x="19250" y="7701"/>
                  </a:lnTo>
                  <a:lnTo>
                    <a:pt x="19181" y="6738"/>
                  </a:lnTo>
                  <a:lnTo>
                    <a:pt x="19113" y="5913"/>
                  </a:lnTo>
                  <a:lnTo>
                    <a:pt x="18975" y="5020"/>
                  </a:lnTo>
                  <a:lnTo>
                    <a:pt x="18769" y="4263"/>
                  </a:lnTo>
                  <a:lnTo>
                    <a:pt x="18563" y="3576"/>
                  </a:lnTo>
                  <a:lnTo>
                    <a:pt x="18219" y="2957"/>
                  </a:lnTo>
                  <a:lnTo>
                    <a:pt x="17875" y="2407"/>
                  </a:lnTo>
                  <a:lnTo>
                    <a:pt x="17463" y="1857"/>
                  </a:lnTo>
                  <a:lnTo>
                    <a:pt x="17463" y="1857"/>
                  </a:lnTo>
                  <a:lnTo>
                    <a:pt x="16981" y="1445"/>
                  </a:lnTo>
                  <a:lnTo>
                    <a:pt x="16500" y="1032"/>
                  </a:lnTo>
                  <a:lnTo>
                    <a:pt x="15950" y="757"/>
                  </a:lnTo>
                  <a:lnTo>
                    <a:pt x="15331" y="482"/>
                  </a:lnTo>
                  <a:lnTo>
                    <a:pt x="14713" y="276"/>
                  </a:lnTo>
                  <a:lnTo>
                    <a:pt x="13956" y="70"/>
                  </a:lnTo>
                  <a:lnTo>
                    <a:pt x="13269" y="1"/>
                  </a:lnTo>
                  <a:lnTo>
                    <a:pt x="12444" y="1"/>
                  </a:lnTo>
                  <a:lnTo>
                    <a:pt x="12444" y="1"/>
                  </a:lnTo>
                  <a:lnTo>
                    <a:pt x="11550" y="70"/>
                  </a:lnTo>
                  <a:lnTo>
                    <a:pt x="10656" y="207"/>
                  </a:lnTo>
                  <a:lnTo>
                    <a:pt x="9831" y="482"/>
                  </a:lnTo>
                  <a:lnTo>
                    <a:pt x="9006" y="895"/>
                  </a:lnTo>
                  <a:lnTo>
                    <a:pt x="9006" y="895"/>
                  </a:lnTo>
                  <a:lnTo>
                    <a:pt x="8319" y="1376"/>
                  </a:lnTo>
                  <a:lnTo>
                    <a:pt x="7631" y="1926"/>
                  </a:lnTo>
                  <a:lnTo>
                    <a:pt x="7081" y="2613"/>
                  </a:lnTo>
                  <a:lnTo>
                    <a:pt x="6531" y="3301"/>
                  </a:lnTo>
                  <a:lnTo>
                    <a:pt x="6256" y="345"/>
                  </a:lnTo>
                  <a:lnTo>
                    <a:pt x="0" y="345"/>
                  </a:lnTo>
                  <a:lnTo>
                    <a:pt x="0" y="2682"/>
                  </a:lnTo>
                  <a:lnTo>
                    <a:pt x="3025" y="3232"/>
                  </a:lnTo>
                  <a:lnTo>
                    <a:pt x="3025" y="17532"/>
                  </a:lnTo>
                  <a:lnTo>
                    <a:pt x="0" y="18013"/>
                  </a:lnTo>
                  <a:lnTo>
                    <a:pt x="0" y="2035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54"/>
            <p:cNvSpPr/>
            <p:nvPr/>
          </p:nvSpPr>
          <p:spPr>
            <a:xfrm>
              <a:off x="4005075" y="4586550"/>
              <a:ext cx="232050" cy="139250"/>
            </a:xfrm>
            <a:custGeom>
              <a:rect b="b" l="l" r="r" t="t"/>
              <a:pathLst>
                <a:path extrusionOk="0" fill="none" h="5570" w="9282">
                  <a:moveTo>
                    <a:pt x="8113" y="1444"/>
                  </a:moveTo>
                  <a:lnTo>
                    <a:pt x="8113" y="1444"/>
                  </a:lnTo>
                  <a:lnTo>
                    <a:pt x="8388" y="1857"/>
                  </a:lnTo>
                  <a:lnTo>
                    <a:pt x="8594" y="2269"/>
                  </a:lnTo>
                  <a:lnTo>
                    <a:pt x="8800" y="2682"/>
                  </a:lnTo>
                  <a:lnTo>
                    <a:pt x="9006" y="3094"/>
                  </a:lnTo>
                  <a:lnTo>
                    <a:pt x="9213" y="4057"/>
                  </a:lnTo>
                  <a:lnTo>
                    <a:pt x="9281" y="5088"/>
                  </a:lnTo>
                  <a:lnTo>
                    <a:pt x="9281" y="5569"/>
                  </a:lnTo>
                  <a:lnTo>
                    <a:pt x="69" y="5569"/>
                  </a:lnTo>
                  <a:lnTo>
                    <a:pt x="0" y="5432"/>
                  </a:lnTo>
                  <a:lnTo>
                    <a:pt x="0" y="5432"/>
                  </a:lnTo>
                  <a:lnTo>
                    <a:pt x="206" y="4332"/>
                  </a:lnTo>
                  <a:lnTo>
                    <a:pt x="550" y="3301"/>
                  </a:lnTo>
                  <a:lnTo>
                    <a:pt x="1031" y="2407"/>
                  </a:lnTo>
                  <a:lnTo>
                    <a:pt x="1581" y="1582"/>
                  </a:lnTo>
                  <a:lnTo>
                    <a:pt x="1581" y="1582"/>
                  </a:lnTo>
                  <a:lnTo>
                    <a:pt x="1925" y="1238"/>
                  </a:lnTo>
                  <a:lnTo>
                    <a:pt x="2269" y="894"/>
                  </a:lnTo>
                  <a:lnTo>
                    <a:pt x="2613" y="619"/>
                  </a:lnTo>
                  <a:lnTo>
                    <a:pt x="3025" y="413"/>
                  </a:lnTo>
                  <a:lnTo>
                    <a:pt x="3438" y="276"/>
                  </a:lnTo>
                  <a:lnTo>
                    <a:pt x="3850" y="138"/>
                  </a:lnTo>
                  <a:lnTo>
                    <a:pt x="4263" y="69"/>
                  </a:lnTo>
                  <a:lnTo>
                    <a:pt x="4744" y="1"/>
                  </a:lnTo>
                  <a:lnTo>
                    <a:pt x="4744" y="1"/>
                  </a:lnTo>
                  <a:lnTo>
                    <a:pt x="5294" y="69"/>
                  </a:lnTo>
                  <a:lnTo>
                    <a:pt x="5775" y="138"/>
                  </a:lnTo>
                  <a:lnTo>
                    <a:pt x="6256" y="207"/>
                  </a:lnTo>
                  <a:lnTo>
                    <a:pt x="6669" y="413"/>
                  </a:lnTo>
                  <a:lnTo>
                    <a:pt x="7081" y="619"/>
                  </a:lnTo>
                  <a:lnTo>
                    <a:pt x="7494" y="826"/>
                  </a:lnTo>
                  <a:lnTo>
                    <a:pt x="7838" y="1101"/>
                  </a:lnTo>
                  <a:lnTo>
                    <a:pt x="8113" y="1444"/>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54"/>
            <p:cNvSpPr/>
            <p:nvPr/>
          </p:nvSpPr>
          <p:spPr>
            <a:xfrm>
              <a:off x="3908825" y="4516075"/>
              <a:ext cx="419400" cy="519100"/>
            </a:xfrm>
            <a:custGeom>
              <a:rect b="b" l="l" r="r" t="t"/>
              <a:pathLst>
                <a:path extrusionOk="0" fill="none" h="20764" w="16776">
                  <a:moveTo>
                    <a:pt x="13338" y="20007"/>
                  </a:moveTo>
                  <a:lnTo>
                    <a:pt x="13338" y="20007"/>
                  </a:lnTo>
                  <a:lnTo>
                    <a:pt x="14231" y="19663"/>
                  </a:lnTo>
                  <a:lnTo>
                    <a:pt x="14988" y="19251"/>
                  </a:lnTo>
                  <a:lnTo>
                    <a:pt x="15606" y="18770"/>
                  </a:lnTo>
                  <a:lnTo>
                    <a:pt x="16225" y="18288"/>
                  </a:lnTo>
                  <a:lnTo>
                    <a:pt x="14781" y="15882"/>
                  </a:lnTo>
                  <a:lnTo>
                    <a:pt x="14781" y="15882"/>
                  </a:lnTo>
                  <a:lnTo>
                    <a:pt x="14231" y="16363"/>
                  </a:lnTo>
                  <a:lnTo>
                    <a:pt x="13681" y="16707"/>
                  </a:lnTo>
                  <a:lnTo>
                    <a:pt x="13063" y="17051"/>
                  </a:lnTo>
                  <a:lnTo>
                    <a:pt x="12375" y="17395"/>
                  </a:lnTo>
                  <a:lnTo>
                    <a:pt x="12375" y="17395"/>
                  </a:lnTo>
                  <a:lnTo>
                    <a:pt x="11619" y="17601"/>
                  </a:lnTo>
                  <a:lnTo>
                    <a:pt x="10863" y="17738"/>
                  </a:lnTo>
                  <a:lnTo>
                    <a:pt x="10038" y="17876"/>
                  </a:lnTo>
                  <a:lnTo>
                    <a:pt x="9144" y="17876"/>
                  </a:lnTo>
                  <a:lnTo>
                    <a:pt x="9144" y="17876"/>
                  </a:lnTo>
                  <a:lnTo>
                    <a:pt x="8525" y="17876"/>
                  </a:lnTo>
                  <a:lnTo>
                    <a:pt x="7906" y="17807"/>
                  </a:lnTo>
                  <a:lnTo>
                    <a:pt x="7356" y="17601"/>
                  </a:lnTo>
                  <a:lnTo>
                    <a:pt x="6875" y="17395"/>
                  </a:lnTo>
                  <a:lnTo>
                    <a:pt x="6394" y="17188"/>
                  </a:lnTo>
                  <a:lnTo>
                    <a:pt x="5981" y="16845"/>
                  </a:lnTo>
                  <a:lnTo>
                    <a:pt x="5569" y="16501"/>
                  </a:lnTo>
                  <a:lnTo>
                    <a:pt x="5156" y="16020"/>
                  </a:lnTo>
                  <a:lnTo>
                    <a:pt x="5156" y="16020"/>
                  </a:lnTo>
                  <a:lnTo>
                    <a:pt x="4881" y="15538"/>
                  </a:lnTo>
                  <a:lnTo>
                    <a:pt x="4538" y="15057"/>
                  </a:lnTo>
                  <a:lnTo>
                    <a:pt x="4331" y="14507"/>
                  </a:lnTo>
                  <a:lnTo>
                    <a:pt x="4125" y="13888"/>
                  </a:lnTo>
                  <a:lnTo>
                    <a:pt x="3988" y="13338"/>
                  </a:lnTo>
                  <a:lnTo>
                    <a:pt x="3850" y="12651"/>
                  </a:lnTo>
                  <a:lnTo>
                    <a:pt x="3781" y="12032"/>
                  </a:lnTo>
                  <a:lnTo>
                    <a:pt x="3713" y="11276"/>
                  </a:lnTo>
                  <a:lnTo>
                    <a:pt x="3781" y="11207"/>
                  </a:lnTo>
                  <a:lnTo>
                    <a:pt x="16775" y="11207"/>
                  </a:lnTo>
                  <a:lnTo>
                    <a:pt x="16775" y="8938"/>
                  </a:lnTo>
                  <a:lnTo>
                    <a:pt x="16775" y="8938"/>
                  </a:lnTo>
                  <a:lnTo>
                    <a:pt x="16706" y="7907"/>
                  </a:lnTo>
                  <a:lnTo>
                    <a:pt x="16638" y="7013"/>
                  </a:lnTo>
                  <a:lnTo>
                    <a:pt x="16431" y="6120"/>
                  </a:lnTo>
                  <a:lnTo>
                    <a:pt x="16225" y="5295"/>
                  </a:lnTo>
                  <a:lnTo>
                    <a:pt x="15950" y="4470"/>
                  </a:lnTo>
                  <a:lnTo>
                    <a:pt x="15606" y="3713"/>
                  </a:lnTo>
                  <a:lnTo>
                    <a:pt x="15194" y="3026"/>
                  </a:lnTo>
                  <a:lnTo>
                    <a:pt x="14644" y="2407"/>
                  </a:lnTo>
                  <a:lnTo>
                    <a:pt x="14644" y="2407"/>
                  </a:lnTo>
                  <a:lnTo>
                    <a:pt x="14094" y="1857"/>
                  </a:lnTo>
                  <a:lnTo>
                    <a:pt x="13544" y="1376"/>
                  </a:lnTo>
                  <a:lnTo>
                    <a:pt x="12856" y="963"/>
                  </a:lnTo>
                  <a:lnTo>
                    <a:pt x="12100" y="620"/>
                  </a:lnTo>
                  <a:lnTo>
                    <a:pt x="11344" y="345"/>
                  </a:lnTo>
                  <a:lnTo>
                    <a:pt x="10450" y="138"/>
                  </a:lnTo>
                  <a:lnTo>
                    <a:pt x="9556" y="1"/>
                  </a:lnTo>
                  <a:lnTo>
                    <a:pt x="8594" y="1"/>
                  </a:lnTo>
                  <a:lnTo>
                    <a:pt x="8594" y="1"/>
                  </a:lnTo>
                  <a:lnTo>
                    <a:pt x="7700" y="1"/>
                  </a:lnTo>
                  <a:lnTo>
                    <a:pt x="6875" y="138"/>
                  </a:lnTo>
                  <a:lnTo>
                    <a:pt x="6119" y="413"/>
                  </a:lnTo>
                  <a:lnTo>
                    <a:pt x="5363" y="688"/>
                  </a:lnTo>
                  <a:lnTo>
                    <a:pt x="4606" y="1101"/>
                  </a:lnTo>
                  <a:lnTo>
                    <a:pt x="3850" y="1582"/>
                  </a:lnTo>
                  <a:lnTo>
                    <a:pt x="3231" y="2132"/>
                  </a:lnTo>
                  <a:lnTo>
                    <a:pt x="2544" y="2820"/>
                  </a:lnTo>
                  <a:lnTo>
                    <a:pt x="2544" y="2820"/>
                  </a:lnTo>
                  <a:lnTo>
                    <a:pt x="1994" y="3576"/>
                  </a:lnTo>
                  <a:lnTo>
                    <a:pt x="1444" y="4332"/>
                  </a:lnTo>
                  <a:lnTo>
                    <a:pt x="1031" y="5157"/>
                  </a:lnTo>
                  <a:lnTo>
                    <a:pt x="619" y="5982"/>
                  </a:lnTo>
                  <a:lnTo>
                    <a:pt x="344" y="6945"/>
                  </a:lnTo>
                  <a:lnTo>
                    <a:pt x="206" y="7907"/>
                  </a:lnTo>
                  <a:lnTo>
                    <a:pt x="69" y="8870"/>
                  </a:lnTo>
                  <a:lnTo>
                    <a:pt x="0" y="9901"/>
                  </a:lnTo>
                  <a:lnTo>
                    <a:pt x="0" y="10726"/>
                  </a:lnTo>
                  <a:lnTo>
                    <a:pt x="0" y="10726"/>
                  </a:lnTo>
                  <a:lnTo>
                    <a:pt x="69" y="11826"/>
                  </a:lnTo>
                  <a:lnTo>
                    <a:pt x="138" y="12857"/>
                  </a:lnTo>
                  <a:lnTo>
                    <a:pt x="344" y="13820"/>
                  </a:lnTo>
                  <a:lnTo>
                    <a:pt x="619" y="14782"/>
                  </a:lnTo>
                  <a:lnTo>
                    <a:pt x="963" y="15607"/>
                  </a:lnTo>
                  <a:lnTo>
                    <a:pt x="1375" y="16432"/>
                  </a:lnTo>
                  <a:lnTo>
                    <a:pt x="1925" y="17257"/>
                  </a:lnTo>
                  <a:lnTo>
                    <a:pt x="2475" y="17945"/>
                  </a:lnTo>
                  <a:lnTo>
                    <a:pt x="2475" y="17945"/>
                  </a:lnTo>
                  <a:lnTo>
                    <a:pt x="3094" y="18632"/>
                  </a:lnTo>
                  <a:lnTo>
                    <a:pt x="3850" y="19182"/>
                  </a:lnTo>
                  <a:lnTo>
                    <a:pt x="4606" y="19663"/>
                  </a:lnTo>
                  <a:lnTo>
                    <a:pt x="5363" y="20076"/>
                  </a:lnTo>
                  <a:lnTo>
                    <a:pt x="6256" y="20351"/>
                  </a:lnTo>
                  <a:lnTo>
                    <a:pt x="7150" y="20557"/>
                  </a:lnTo>
                  <a:lnTo>
                    <a:pt x="8113" y="20695"/>
                  </a:lnTo>
                  <a:lnTo>
                    <a:pt x="9144" y="20763"/>
                  </a:lnTo>
                  <a:lnTo>
                    <a:pt x="9144" y="20763"/>
                  </a:lnTo>
                  <a:lnTo>
                    <a:pt x="10313" y="20695"/>
                  </a:lnTo>
                  <a:lnTo>
                    <a:pt x="11413" y="20557"/>
                  </a:lnTo>
                  <a:lnTo>
                    <a:pt x="12444" y="20351"/>
                  </a:lnTo>
                  <a:lnTo>
                    <a:pt x="13338" y="20007"/>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54"/>
            <p:cNvSpPr/>
            <p:nvPr/>
          </p:nvSpPr>
          <p:spPr>
            <a:xfrm>
              <a:off x="3491150" y="4590000"/>
              <a:ext cx="244100" cy="372975"/>
            </a:xfrm>
            <a:custGeom>
              <a:rect b="b" l="l" r="r" t="t"/>
              <a:pathLst>
                <a:path extrusionOk="0" fill="none" h="14919" w="9764">
                  <a:moveTo>
                    <a:pt x="9763" y="8181"/>
                  </a:moveTo>
                  <a:lnTo>
                    <a:pt x="9763" y="8181"/>
                  </a:lnTo>
                  <a:lnTo>
                    <a:pt x="9695" y="8869"/>
                  </a:lnTo>
                  <a:lnTo>
                    <a:pt x="9626" y="9556"/>
                  </a:lnTo>
                  <a:lnTo>
                    <a:pt x="9557" y="10244"/>
                  </a:lnTo>
                  <a:lnTo>
                    <a:pt x="9420" y="10863"/>
                  </a:lnTo>
                  <a:lnTo>
                    <a:pt x="9213" y="11481"/>
                  </a:lnTo>
                  <a:lnTo>
                    <a:pt x="9007" y="12031"/>
                  </a:lnTo>
                  <a:lnTo>
                    <a:pt x="8732" y="12581"/>
                  </a:lnTo>
                  <a:lnTo>
                    <a:pt x="8388" y="13063"/>
                  </a:lnTo>
                  <a:lnTo>
                    <a:pt x="8388" y="13063"/>
                  </a:lnTo>
                  <a:lnTo>
                    <a:pt x="8045" y="13475"/>
                  </a:lnTo>
                  <a:lnTo>
                    <a:pt x="7632" y="13888"/>
                  </a:lnTo>
                  <a:lnTo>
                    <a:pt x="7220" y="14231"/>
                  </a:lnTo>
                  <a:lnTo>
                    <a:pt x="6738" y="14438"/>
                  </a:lnTo>
                  <a:lnTo>
                    <a:pt x="6257" y="14644"/>
                  </a:lnTo>
                  <a:lnTo>
                    <a:pt x="5707" y="14850"/>
                  </a:lnTo>
                  <a:lnTo>
                    <a:pt x="5088" y="14919"/>
                  </a:lnTo>
                  <a:lnTo>
                    <a:pt x="4470" y="14919"/>
                  </a:lnTo>
                  <a:lnTo>
                    <a:pt x="4470" y="14919"/>
                  </a:lnTo>
                  <a:lnTo>
                    <a:pt x="3713" y="14919"/>
                  </a:lnTo>
                  <a:lnTo>
                    <a:pt x="3026" y="14781"/>
                  </a:lnTo>
                  <a:lnTo>
                    <a:pt x="2338" y="14575"/>
                  </a:lnTo>
                  <a:lnTo>
                    <a:pt x="1788" y="14231"/>
                  </a:lnTo>
                  <a:lnTo>
                    <a:pt x="1788" y="14231"/>
                  </a:lnTo>
                  <a:lnTo>
                    <a:pt x="1238" y="13888"/>
                  </a:lnTo>
                  <a:lnTo>
                    <a:pt x="757" y="13475"/>
                  </a:lnTo>
                  <a:lnTo>
                    <a:pt x="345" y="12925"/>
                  </a:lnTo>
                  <a:lnTo>
                    <a:pt x="1" y="12375"/>
                  </a:lnTo>
                  <a:lnTo>
                    <a:pt x="1" y="2613"/>
                  </a:lnTo>
                  <a:lnTo>
                    <a:pt x="1" y="2613"/>
                  </a:lnTo>
                  <a:lnTo>
                    <a:pt x="345" y="2063"/>
                  </a:lnTo>
                  <a:lnTo>
                    <a:pt x="757" y="1513"/>
                  </a:lnTo>
                  <a:lnTo>
                    <a:pt x="1238" y="1100"/>
                  </a:lnTo>
                  <a:lnTo>
                    <a:pt x="1788" y="688"/>
                  </a:lnTo>
                  <a:lnTo>
                    <a:pt x="1788" y="688"/>
                  </a:lnTo>
                  <a:lnTo>
                    <a:pt x="2407" y="413"/>
                  </a:lnTo>
                  <a:lnTo>
                    <a:pt x="3026" y="138"/>
                  </a:lnTo>
                  <a:lnTo>
                    <a:pt x="3713" y="0"/>
                  </a:lnTo>
                  <a:lnTo>
                    <a:pt x="4470" y="0"/>
                  </a:lnTo>
                  <a:lnTo>
                    <a:pt x="4470" y="0"/>
                  </a:lnTo>
                  <a:lnTo>
                    <a:pt x="5088" y="0"/>
                  </a:lnTo>
                  <a:lnTo>
                    <a:pt x="5707" y="138"/>
                  </a:lnTo>
                  <a:lnTo>
                    <a:pt x="6257" y="275"/>
                  </a:lnTo>
                  <a:lnTo>
                    <a:pt x="6738" y="550"/>
                  </a:lnTo>
                  <a:lnTo>
                    <a:pt x="7220" y="825"/>
                  </a:lnTo>
                  <a:lnTo>
                    <a:pt x="7632" y="1238"/>
                  </a:lnTo>
                  <a:lnTo>
                    <a:pt x="8045" y="1650"/>
                  </a:lnTo>
                  <a:lnTo>
                    <a:pt x="8388" y="2131"/>
                  </a:lnTo>
                  <a:lnTo>
                    <a:pt x="8388" y="2131"/>
                  </a:lnTo>
                  <a:lnTo>
                    <a:pt x="8732" y="2750"/>
                  </a:lnTo>
                  <a:lnTo>
                    <a:pt x="9007" y="3300"/>
                  </a:lnTo>
                  <a:lnTo>
                    <a:pt x="9213" y="3988"/>
                  </a:lnTo>
                  <a:lnTo>
                    <a:pt x="9420" y="4675"/>
                  </a:lnTo>
                  <a:lnTo>
                    <a:pt x="9557" y="5363"/>
                  </a:lnTo>
                  <a:lnTo>
                    <a:pt x="9626" y="6119"/>
                  </a:lnTo>
                  <a:lnTo>
                    <a:pt x="9695" y="6944"/>
                  </a:lnTo>
                  <a:lnTo>
                    <a:pt x="9763" y="7769"/>
                  </a:lnTo>
                  <a:lnTo>
                    <a:pt x="9763" y="818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54"/>
            <p:cNvSpPr/>
            <p:nvPr/>
          </p:nvSpPr>
          <p:spPr>
            <a:xfrm>
              <a:off x="3324450" y="4516075"/>
              <a:ext cx="501900" cy="701275"/>
            </a:xfrm>
            <a:custGeom>
              <a:rect b="b" l="l" r="r" t="t"/>
              <a:pathLst>
                <a:path extrusionOk="0" fill="none" h="28051" w="20076">
                  <a:moveTo>
                    <a:pt x="0" y="28051"/>
                  </a:moveTo>
                  <a:lnTo>
                    <a:pt x="9694" y="28051"/>
                  </a:lnTo>
                  <a:lnTo>
                    <a:pt x="9694" y="25713"/>
                  </a:lnTo>
                  <a:lnTo>
                    <a:pt x="6669" y="25163"/>
                  </a:lnTo>
                  <a:lnTo>
                    <a:pt x="6669" y="18288"/>
                  </a:lnTo>
                  <a:lnTo>
                    <a:pt x="6669" y="18288"/>
                  </a:lnTo>
                  <a:lnTo>
                    <a:pt x="7150" y="18838"/>
                  </a:lnTo>
                  <a:lnTo>
                    <a:pt x="7769" y="19320"/>
                  </a:lnTo>
                  <a:lnTo>
                    <a:pt x="8388" y="19801"/>
                  </a:lnTo>
                  <a:lnTo>
                    <a:pt x="9075" y="20145"/>
                  </a:lnTo>
                  <a:lnTo>
                    <a:pt x="9075" y="20145"/>
                  </a:lnTo>
                  <a:lnTo>
                    <a:pt x="9763" y="20420"/>
                  </a:lnTo>
                  <a:lnTo>
                    <a:pt x="10519" y="20557"/>
                  </a:lnTo>
                  <a:lnTo>
                    <a:pt x="11413" y="20695"/>
                  </a:lnTo>
                  <a:lnTo>
                    <a:pt x="12306" y="20763"/>
                  </a:lnTo>
                  <a:lnTo>
                    <a:pt x="12306" y="20763"/>
                  </a:lnTo>
                  <a:lnTo>
                    <a:pt x="13200" y="20695"/>
                  </a:lnTo>
                  <a:lnTo>
                    <a:pt x="14025" y="20557"/>
                  </a:lnTo>
                  <a:lnTo>
                    <a:pt x="14781" y="20351"/>
                  </a:lnTo>
                  <a:lnTo>
                    <a:pt x="15538" y="20076"/>
                  </a:lnTo>
                  <a:lnTo>
                    <a:pt x="16225" y="19732"/>
                  </a:lnTo>
                  <a:lnTo>
                    <a:pt x="16844" y="19251"/>
                  </a:lnTo>
                  <a:lnTo>
                    <a:pt x="17463" y="18701"/>
                  </a:lnTo>
                  <a:lnTo>
                    <a:pt x="18013" y="18082"/>
                  </a:lnTo>
                  <a:lnTo>
                    <a:pt x="18013" y="18082"/>
                  </a:lnTo>
                  <a:lnTo>
                    <a:pt x="18494" y="17395"/>
                  </a:lnTo>
                  <a:lnTo>
                    <a:pt x="18906" y="16638"/>
                  </a:lnTo>
                  <a:lnTo>
                    <a:pt x="19250" y="15882"/>
                  </a:lnTo>
                  <a:lnTo>
                    <a:pt x="19525" y="14988"/>
                  </a:lnTo>
                  <a:lnTo>
                    <a:pt x="19800" y="14095"/>
                  </a:lnTo>
                  <a:lnTo>
                    <a:pt x="19938" y="13201"/>
                  </a:lnTo>
                  <a:lnTo>
                    <a:pt x="20006" y="12170"/>
                  </a:lnTo>
                  <a:lnTo>
                    <a:pt x="20075" y="11138"/>
                  </a:lnTo>
                  <a:lnTo>
                    <a:pt x="20075" y="10726"/>
                  </a:lnTo>
                  <a:lnTo>
                    <a:pt x="20075" y="10726"/>
                  </a:lnTo>
                  <a:lnTo>
                    <a:pt x="20006" y="9557"/>
                  </a:lnTo>
                  <a:lnTo>
                    <a:pt x="19938" y="8388"/>
                  </a:lnTo>
                  <a:lnTo>
                    <a:pt x="19800" y="7357"/>
                  </a:lnTo>
                  <a:lnTo>
                    <a:pt x="19525" y="6326"/>
                  </a:lnTo>
                  <a:lnTo>
                    <a:pt x="19250" y="5432"/>
                  </a:lnTo>
                  <a:lnTo>
                    <a:pt x="18906" y="4538"/>
                  </a:lnTo>
                  <a:lnTo>
                    <a:pt x="18494" y="3713"/>
                  </a:lnTo>
                  <a:lnTo>
                    <a:pt x="18013" y="2957"/>
                  </a:lnTo>
                  <a:lnTo>
                    <a:pt x="18013" y="2957"/>
                  </a:lnTo>
                  <a:lnTo>
                    <a:pt x="17463" y="2270"/>
                  </a:lnTo>
                  <a:lnTo>
                    <a:pt x="16844" y="1651"/>
                  </a:lnTo>
                  <a:lnTo>
                    <a:pt x="16225" y="1170"/>
                  </a:lnTo>
                  <a:lnTo>
                    <a:pt x="15538" y="688"/>
                  </a:lnTo>
                  <a:lnTo>
                    <a:pt x="14781" y="413"/>
                  </a:lnTo>
                  <a:lnTo>
                    <a:pt x="13956" y="138"/>
                  </a:lnTo>
                  <a:lnTo>
                    <a:pt x="13131" y="1"/>
                  </a:lnTo>
                  <a:lnTo>
                    <a:pt x="12238" y="1"/>
                  </a:lnTo>
                  <a:lnTo>
                    <a:pt x="12238" y="1"/>
                  </a:lnTo>
                  <a:lnTo>
                    <a:pt x="11344" y="1"/>
                  </a:lnTo>
                  <a:lnTo>
                    <a:pt x="10450" y="138"/>
                  </a:lnTo>
                  <a:lnTo>
                    <a:pt x="9625" y="413"/>
                  </a:lnTo>
                  <a:lnTo>
                    <a:pt x="8938" y="688"/>
                  </a:lnTo>
                  <a:lnTo>
                    <a:pt x="8938" y="688"/>
                  </a:lnTo>
                  <a:lnTo>
                    <a:pt x="8250" y="1101"/>
                  </a:lnTo>
                  <a:lnTo>
                    <a:pt x="7563" y="1582"/>
                  </a:lnTo>
                  <a:lnTo>
                    <a:pt x="7013" y="2132"/>
                  </a:lnTo>
                  <a:lnTo>
                    <a:pt x="6463" y="2820"/>
                  </a:lnTo>
                  <a:lnTo>
                    <a:pt x="6119" y="345"/>
                  </a:lnTo>
                  <a:lnTo>
                    <a:pt x="0" y="345"/>
                  </a:lnTo>
                  <a:lnTo>
                    <a:pt x="0" y="2682"/>
                  </a:lnTo>
                  <a:lnTo>
                    <a:pt x="3025" y="3232"/>
                  </a:lnTo>
                  <a:lnTo>
                    <a:pt x="3025" y="25163"/>
                  </a:lnTo>
                  <a:lnTo>
                    <a:pt x="0" y="25713"/>
                  </a:lnTo>
                  <a:lnTo>
                    <a:pt x="0" y="2805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54"/>
            <p:cNvSpPr/>
            <p:nvPr/>
          </p:nvSpPr>
          <p:spPr>
            <a:xfrm>
              <a:off x="2755525" y="4418125"/>
              <a:ext cx="412525" cy="541425"/>
            </a:xfrm>
            <a:custGeom>
              <a:rect b="b" l="l" r="r" t="t"/>
              <a:pathLst>
                <a:path extrusionOk="0" fill="none" h="21657" w="16501">
                  <a:moveTo>
                    <a:pt x="16501" y="11000"/>
                  </a:moveTo>
                  <a:lnTo>
                    <a:pt x="16501" y="11000"/>
                  </a:lnTo>
                  <a:lnTo>
                    <a:pt x="16501" y="12169"/>
                  </a:lnTo>
                  <a:lnTo>
                    <a:pt x="16363" y="13269"/>
                  </a:lnTo>
                  <a:lnTo>
                    <a:pt x="16226" y="14300"/>
                  </a:lnTo>
                  <a:lnTo>
                    <a:pt x="15951" y="15331"/>
                  </a:lnTo>
                  <a:lnTo>
                    <a:pt x="15607" y="16225"/>
                  </a:lnTo>
                  <a:lnTo>
                    <a:pt x="15263" y="17119"/>
                  </a:lnTo>
                  <a:lnTo>
                    <a:pt x="14782" y="17944"/>
                  </a:lnTo>
                  <a:lnTo>
                    <a:pt x="14301" y="18700"/>
                  </a:lnTo>
                  <a:lnTo>
                    <a:pt x="14301" y="18700"/>
                  </a:lnTo>
                  <a:lnTo>
                    <a:pt x="13682" y="19388"/>
                  </a:lnTo>
                  <a:lnTo>
                    <a:pt x="13063" y="20006"/>
                  </a:lnTo>
                  <a:lnTo>
                    <a:pt x="12376" y="20556"/>
                  </a:lnTo>
                  <a:lnTo>
                    <a:pt x="11620" y="20969"/>
                  </a:lnTo>
                  <a:lnTo>
                    <a:pt x="10795" y="21244"/>
                  </a:lnTo>
                  <a:lnTo>
                    <a:pt x="9970" y="21519"/>
                  </a:lnTo>
                  <a:lnTo>
                    <a:pt x="9007" y="21656"/>
                  </a:lnTo>
                  <a:lnTo>
                    <a:pt x="8045" y="21656"/>
                  </a:lnTo>
                  <a:lnTo>
                    <a:pt x="8045" y="21656"/>
                  </a:lnTo>
                  <a:lnTo>
                    <a:pt x="7151" y="21656"/>
                  </a:lnTo>
                  <a:lnTo>
                    <a:pt x="6257" y="21519"/>
                  </a:lnTo>
                  <a:lnTo>
                    <a:pt x="5432" y="21244"/>
                  </a:lnTo>
                  <a:lnTo>
                    <a:pt x="4676" y="20969"/>
                  </a:lnTo>
                  <a:lnTo>
                    <a:pt x="3920" y="20488"/>
                  </a:lnTo>
                  <a:lnTo>
                    <a:pt x="3301" y="20006"/>
                  </a:lnTo>
                  <a:lnTo>
                    <a:pt x="2682" y="19388"/>
                  </a:lnTo>
                  <a:lnTo>
                    <a:pt x="2132" y="18700"/>
                  </a:lnTo>
                  <a:lnTo>
                    <a:pt x="2132" y="18700"/>
                  </a:lnTo>
                  <a:lnTo>
                    <a:pt x="1582" y="17944"/>
                  </a:lnTo>
                  <a:lnTo>
                    <a:pt x="1170" y="17119"/>
                  </a:lnTo>
                  <a:lnTo>
                    <a:pt x="826" y="16225"/>
                  </a:lnTo>
                  <a:lnTo>
                    <a:pt x="482" y="15331"/>
                  </a:lnTo>
                  <a:lnTo>
                    <a:pt x="276" y="14300"/>
                  </a:lnTo>
                  <a:lnTo>
                    <a:pt x="70" y="13269"/>
                  </a:lnTo>
                  <a:lnTo>
                    <a:pt x="1" y="12169"/>
                  </a:lnTo>
                  <a:lnTo>
                    <a:pt x="1" y="11000"/>
                  </a:lnTo>
                  <a:lnTo>
                    <a:pt x="1" y="10588"/>
                  </a:lnTo>
                  <a:lnTo>
                    <a:pt x="1" y="10588"/>
                  </a:lnTo>
                  <a:lnTo>
                    <a:pt x="1" y="9419"/>
                  </a:lnTo>
                  <a:lnTo>
                    <a:pt x="70" y="8388"/>
                  </a:lnTo>
                  <a:lnTo>
                    <a:pt x="276" y="7356"/>
                  </a:lnTo>
                  <a:lnTo>
                    <a:pt x="482" y="6325"/>
                  </a:lnTo>
                  <a:lnTo>
                    <a:pt x="826" y="5431"/>
                  </a:lnTo>
                  <a:lnTo>
                    <a:pt x="1170" y="4538"/>
                  </a:lnTo>
                  <a:lnTo>
                    <a:pt x="1582" y="3713"/>
                  </a:lnTo>
                  <a:lnTo>
                    <a:pt x="2132" y="2956"/>
                  </a:lnTo>
                  <a:lnTo>
                    <a:pt x="2132" y="2956"/>
                  </a:lnTo>
                  <a:lnTo>
                    <a:pt x="2682" y="2269"/>
                  </a:lnTo>
                  <a:lnTo>
                    <a:pt x="3301" y="1650"/>
                  </a:lnTo>
                  <a:lnTo>
                    <a:pt x="3920" y="1100"/>
                  </a:lnTo>
                  <a:lnTo>
                    <a:pt x="4676" y="688"/>
                  </a:lnTo>
                  <a:lnTo>
                    <a:pt x="5432" y="413"/>
                  </a:lnTo>
                  <a:lnTo>
                    <a:pt x="6257" y="138"/>
                  </a:lnTo>
                  <a:lnTo>
                    <a:pt x="7151" y="0"/>
                  </a:lnTo>
                  <a:lnTo>
                    <a:pt x="8045" y="0"/>
                  </a:lnTo>
                  <a:lnTo>
                    <a:pt x="8045" y="0"/>
                  </a:lnTo>
                  <a:lnTo>
                    <a:pt x="9007" y="0"/>
                  </a:lnTo>
                  <a:lnTo>
                    <a:pt x="9901" y="138"/>
                  </a:lnTo>
                  <a:lnTo>
                    <a:pt x="10795" y="413"/>
                  </a:lnTo>
                  <a:lnTo>
                    <a:pt x="11551" y="688"/>
                  </a:lnTo>
                  <a:lnTo>
                    <a:pt x="12307" y="1100"/>
                  </a:lnTo>
                  <a:lnTo>
                    <a:pt x="13063" y="1650"/>
                  </a:lnTo>
                  <a:lnTo>
                    <a:pt x="13682" y="2269"/>
                  </a:lnTo>
                  <a:lnTo>
                    <a:pt x="14232" y="2956"/>
                  </a:lnTo>
                  <a:lnTo>
                    <a:pt x="14232" y="2956"/>
                  </a:lnTo>
                  <a:lnTo>
                    <a:pt x="14782" y="3713"/>
                  </a:lnTo>
                  <a:lnTo>
                    <a:pt x="15263" y="4538"/>
                  </a:lnTo>
                  <a:lnTo>
                    <a:pt x="15607" y="5431"/>
                  </a:lnTo>
                  <a:lnTo>
                    <a:pt x="15951" y="6325"/>
                  </a:lnTo>
                  <a:lnTo>
                    <a:pt x="16157" y="7288"/>
                  </a:lnTo>
                  <a:lnTo>
                    <a:pt x="16363" y="8388"/>
                  </a:lnTo>
                  <a:lnTo>
                    <a:pt x="16501" y="9419"/>
                  </a:lnTo>
                  <a:lnTo>
                    <a:pt x="16501" y="10588"/>
                  </a:lnTo>
                  <a:lnTo>
                    <a:pt x="16501" y="11000"/>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54"/>
            <p:cNvSpPr/>
            <p:nvPr/>
          </p:nvSpPr>
          <p:spPr>
            <a:xfrm>
              <a:off x="2664450" y="4342500"/>
              <a:ext cx="594700" cy="692675"/>
            </a:xfrm>
            <a:custGeom>
              <a:rect b="b" l="l" r="r" t="t"/>
              <a:pathLst>
                <a:path extrusionOk="0" fill="none" h="27707" w="23788">
                  <a:moveTo>
                    <a:pt x="23788" y="13681"/>
                  </a:moveTo>
                  <a:lnTo>
                    <a:pt x="23788" y="13681"/>
                  </a:lnTo>
                  <a:lnTo>
                    <a:pt x="23719" y="12238"/>
                  </a:lnTo>
                  <a:lnTo>
                    <a:pt x="23581" y="10863"/>
                  </a:lnTo>
                  <a:lnTo>
                    <a:pt x="23306" y="9556"/>
                  </a:lnTo>
                  <a:lnTo>
                    <a:pt x="22963" y="8319"/>
                  </a:lnTo>
                  <a:lnTo>
                    <a:pt x="22481" y="7081"/>
                  </a:lnTo>
                  <a:lnTo>
                    <a:pt x="21863" y="5981"/>
                  </a:lnTo>
                  <a:lnTo>
                    <a:pt x="21175" y="4881"/>
                  </a:lnTo>
                  <a:lnTo>
                    <a:pt x="20419" y="3919"/>
                  </a:lnTo>
                  <a:lnTo>
                    <a:pt x="20419" y="3919"/>
                  </a:lnTo>
                  <a:lnTo>
                    <a:pt x="19525" y="2956"/>
                  </a:lnTo>
                  <a:lnTo>
                    <a:pt x="18631" y="2200"/>
                  </a:lnTo>
                  <a:lnTo>
                    <a:pt x="17600" y="1513"/>
                  </a:lnTo>
                  <a:lnTo>
                    <a:pt x="16569" y="963"/>
                  </a:lnTo>
                  <a:lnTo>
                    <a:pt x="15400" y="550"/>
                  </a:lnTo>
                  <a:lnTo>
                    <a:pt x="14231" y="275"/>
                  </a:lnTo>
                  <a:lnTo>
                    <a:pt x="12994" y="69"/>
                  </a:lnTo>
                  <a:lnTo>
                    <a:pt x="11688" y="0"/>
                  </a:lnTo>
                  <a:lnTo>
                    <a:pt x="11688" y="0"/>
                  </a:lnTo>
                  <a:lnTo>
                    <a:pt x="10381" y="69"/>
                  </a:lnTo>
                  <a:lnTo>
                    <a:pt x="9213" y="275"/>
                  </a:lnTo>
                  <a:lnTo>
                    <a:pt x="8044" y="550"/>
                  </a:lnTo>
                  <a:lnTo>
                    <a:pt x="6944" y="963"/>
                  </a:lnTo>
                  <a:lnTo>
                    <a:pt x="5913" y="1513"/>
                  </a:lnTo>
                  <a:lnTo>
                    <a:pt x="4950" y="2200"/>
                  </a:lnTo>
                  <a:lnTo>
                    <a:pt x="4056" y="2956"/>
                  </a:lnTo>
                  <a:lnTo>
                    <a:pt x="3231" y="3919"/>
                  </a:lnTo>
                  <a:lnTo>
                    <a:pt x="3231" y="3919"/>
                  </a:lnTo>
                  <a:lnTo>
                    <a:pt x="2475" y="4881"/>
                  </a:lnTo>
                  <a:lnTo>
                    <a:pt x="1788" y="5981"/>
                  </a:lnTo>
                  <a:lnTo>
                    <a:pt x="1238" y="7081"/>
                  </a:lnTo>
                  <a:lnTo>
                    <a:pt x="756" y="8319"/>
                  </a:lnTo>
                  <a:lnTo>
                    <a:pt x="413" y="9556"/>
                  </a:lnTo>
                  <a:lnTo>
                    <a:pt x="206" y="10863"/>
                  </a:lnTo>
                  <a:lnTo>
                    <a:pt x="0" y="12238"/>
                  </a:lnTo>
                  <a:lnTo>
                    <a:pt x="0" y="13681"/>
                  </a:lnTo>
                  <a:lnTo>
                    <a:pt x="0" y="14025"/>
                  </a:lnTo>
                  <a:lnTo>
                    <a:pt x="0" y="14025"/>
                  </a:lnTo>
                  <a:lnTo>
                    <a:pt x="0" y="15469"/>
                  </a:lnTo>
                  <a:lnTo>
                    <a:pt x="206" y="16844"/>
                  </a:lnTo>
                  <a:lnTo>
                    <a:pt x="413" y="18150"/>
                  </a:lnTo>
                  <a:lnTo>
                    <a:pt x="756" y="19388"/>
                  </a:lnTo>
                  <a:lnTo>
                    <a:pt x="1238" y="20625"/>
                  </a:lnTo>
                  <a:lnTo>
                    <a:pt x="1788" y="21725"/>
                  </a:lnTo>
                  <a:lnTo>
                    <a:pt x="2475" y="22825"/>
                  </a:lnTo>
                  <a:lnTo>
                    <a:pt x="3231" y="23788"/>
                  </a:lnTo>
                  <a:lnTo>
                    <a:pt x="3231" y="23788"/>
                  </a:lnTo>
                  <a:lnTo>
                    <a:pt x="4056" y="24681"/>
                  </a:lnTo>
                  <a:lnTo>
                    <a:pt x="4950" y="25506"/>
                  </a:lnTo>
                  <a:lnTo>
                    <a:pt x="5913" y="26194"/>
                  </a:lnTo>
                  <a:lnTo>
                    <a:pt x="6944" y="26744"/>
                  </a:lnTo>
                  <a:lnTo>
                    <a:pt x="8044" y="27156"/>
                  </a:lnTo>
                  <a:lnTo>
                    <a:pt x="9213" y="27431"/>
                  </a:lnTo>
                  <a:lnTo>
                    <a:pt x="10381" y="27638"/>
                  </a:lnTo>
                  <a:lnTo>
                    <a:pt x="11688" y="27706"/>
                  </a:lnTo>
                  <a:lnTo>
                    <a:pt x="11688" y="27706"/>
                  </a:lnTo>
                  <a:lnTo>
                    <a:pt x="12994" y="27638"/>
                  </a:lnTo>
                  <a:lnTo>
                    <a:pt x="14231" y="27431"/>
                  </a:lnTo>
                  <a:lnTo>
                    <a:pt x="15400" y="27156"/>
                  </a:lnTo>
                  <a:lnTo>
                    <a:pt x="16569" y="26744"/>
                  </a:lnTo>
                  <a:lnTo>
                    <a:pt x="17600" y="26194"/>
                  </a:lnTo>
                  <a:lnTo>
                    <a:pt x="18631" y="25506"/>
                  </a:lnTo>
                  <a:lnTo>
                    <a:pt x="19525" y="24681"/>
                  </a:lnTo>
                  <a:lnTo>
                    <a:pt x="20419" y="23788"/>
                  </a:lnTo>
                  <a:lnTo>
                    <a:pt x="20419" y="23788"/>
                  </a:lnTo>
                  <a:lnTo>
                    <a:pt x="21175" y="22825"/>
                  </a:lnTo>
                  <a:lnTo>
                    <a:pt x="21863" y="21725"/>
                  </a:lnTo>
                  <a:lnTo>
                    <a:pt x="22481" y="20625"/>
                  </a:lnTo>
                  <a:lnTo>
                    <a:pt x="22963" y="19388"/>
                  </a:lnTo>
                  <a:lnTo>
                    <a:pt x="23306" y="18150"/>
                  </a:lnTo>
                  <a:lnTo>
                    <a:pt x="23581" y="16844"/>
                  </a:lnTo>
                  <a:lnTo>
                    <a:pt x="23719" y="15469"/>
                  </a:lnTo>
                  <a:lnTo>
                    <a:pt x="23788" y="14025"/>
                  </a:lnTo>
                  <a:lnTo>
                    <a:pt x="23788" y="1368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54"/>
            <p:cNvSpPr/>
            <p:nvPr/>
          </p:nvSpPr>
          <p:spPr>
            <a:xfrm>
              <a:off x="4883350" y="4430150"/>
              <a:ext cx="177050" cy="94550"/>
            </a:xfrm>
            <a:custGeom>
              <a:rect b="b" l="l" r="r" t="t"/>
              <a:pathLst>
                <a:path extrusionOk="0" h="3782" w="7082">
                  <a:moveTo>
                    <a:pt x="0" y="0"/>
                  </a:moveTo>
                  <a:lnTo>
                    <a:pt x="0" y="275"/>
                  </a:lnTo>
                  <a:lnTo>
                    <a:pt x="1307" y="275"/>
                  </a:lnTo>
                  <a:lnTo>
                    <a:pt x="1307" y="3782"/>
                  </a:lnTo>
                  <a:lnTo>
                    <a:pt x="1582" y="3782"/>
                  </a:lnTo>
                  <a:lnTo>
                    <a:pt x="1582" y="275"/>
                  </a:lnTo>
                  <a:lnTo>
                    <a:pt x="2888" y="275"/>
                  </a:lnTo>
                  <a:lnTo>
                    <a:pt x="2888" y="0"/>
                  </a:lnTo>
                  <a:close/>
                  <a:moveTo>
                    <a:pt x="3507" y="0"/>
                  </a:moveTo>
                  <a:lnTo>
                    <a:pt x="3507" y="3782"/>
                  </a:lnTo>
                  <a:lnTo>
                    <a:pt x="3782" y="3782"/>
                  </a:lnTo>
                  <a:lnTo>
                    <a:pt x="3782" y="2132"/>
                  </a:lnTo>
                  <a:lnTo>
                    <a:pt x="3782" y="482"/>
                  </a:lnTo>
                  <a:lnTo>
                    <a:pt x="5157" y="3782"/>
                  </a:lnTo>
                  <a:lnTo>
                    <a:pt x="5432" y="3782"/>
                  </a:lnTo>
                  <a:lnTo>
                    <a:pt x="6807" y="482"/>
                  </a:lnTo>
                  <a:lnTo>
                    <a:pt x="6807" y="2132"/>
                  </a:lnTo>
                  <a:lnTo>
                    <a:pt x="6807" y="3782"/>
                  </a:lnTo>
                  <a:lnTo>
                    <a:pt x="7082" y="3782"/>
                  </a:lnTo>
                  <a:lnTo>
                    <a:pt x="7082" y="0"/>
                  </a:lnTo>
                  <a:lnTo>
                    <a:pt x="6669" y="0"/>
                  </a:lnTo>
                  <a:lnTo>
                    <a:pt x="5294" y="3300"/>
                  </a:lnTo>
                  <a:lnTo>
                    <a:pt x="3919"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8" name="Google Shape;778;p54"/>
          <p:cNvGrpSpPr/>
          <p:nvPr/>
        </p:nvGrpSpPr>
        <p:grpSpPr>
          <a:xfrm>
            <a:off x="749631" y="1049086"/>
            <a:ext cx="608219" cy="608219"/>
            <a:chOff x="1190625" y="238125"/>
            <a:chExt cx="5238750" cy="5238750"/>
          </a:xfrm>
        </p:grpSpPr>
        <p:sp>
          <p:nvSpPr>
            <p:cNvPr id="779" name="Google Shape;779;p54"/>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rgbClr val="CB22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54"/>
            <p:cNvSpPr/>
            <p:nvPr/>
          </p:nvSpPr>
          <p:spPr>
            <a:xfrm>
              <a:off x="3288550" y="2633150"/>
              <a:ext cx="1048975" cy="964100"/>
            </a:xfrm>
            <a:custGeom>
              <a:rect b="b" l="l" r="r" t="t"/>
              <a:pathLst>
                <a:path extrusionOk="0" h="38564" w="41959">
                  <a:moveTo>
                    <a:pt x="0" y="0"/>
                  </a:moveTo>
                  <a:lnTo>
                    <a:pt x="12491" y="19282"/>
                  </a:lnTo>
                  <a:lnTo>
                    <a:pt x="0" y="38563"/>
                  </a:lnTo>
                  <a:lnTo>
                    <a:pt x="15644" y="38563"/>
                  </a:lnTo>
                  <a:lnTo>
                    <a:pt x="19888" y="30560"/>
                  </a:lnTo>
                  <a:lnTo>
                    <a:pt x="20494" y="29104"/>
                  </a:lnTo>
                  <a:lnTo>
                    <a:pt x="20858" y="28256"/>
                  </a:lnTo>
                  <a:lnTo>
                    <a:pt x="20979" y="28256"/>
                  </a:lnTo>
                  <a:lnTo>
                    <a:pt x="21343" y="29104"/>
                  </a:lnTo>
                  <a:lnTo>
                    <a:pt x="22071" y="30560"/>
                  </a:lnTo>
                  <a:lnTo>
                    <a:pt x="26315" y="38563"/>
                  </a:lnTo>
                  <a:lnTo>
                    <a:pt x="41959" y="38563"/>
                  </a:lnTo>
                  <a:lnTo>
                    <a:pt x="29468" y="19282"/>
                  </a:lnTo>
                  <a:lnTo>
                    <a:pt x="41959" y="0"/>
                  </a:lnTo>
                  <a:lnTo>
                    <a:pt x="26073" y="0"/>
                  </a:lnTo>
                  <a:lnTo>
                    <a:pt x="22313" y="6912"/>
                  </a:lnTo>
                  <a:lnTo>
                    <a:pt x="21464" y="8489"/>
                  </a:lnTo>
                  <a:lnTo>
                    <a:pt x="20979" y="9217"/>
                  </a:lnTo>
                  <a:lnTo>
                    <a:pt x="20858" y="9217"/>
                  </a:lnTo>
                  <a:lnTo>
                    <a:pt x="19524" y="6912"/>
                  </a:lnTo>
                  <a:lnTo>
                    <a:pt x="1588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54"/>
            <p:cNvSpPr/>
            <p:nvPr/>
          </p:nvSpPr>
          <p:spPr>
            <a:xfrm>
              <a:off x="1966725"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802"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618" y="40261"/>
                  </a:lnTo>
                  <a:lnTo>
                    <a:pt x="26679" y="41231"/>
                  </a:lnTo>
                  <a:lnTo>
                    <a:pt x="28498" y="42322"/>
                  </a:lnTo>
                  <a:lnTo>
                    <a:pt x="30075" y="43293"/>
                  </a:lnTo>
                  <a:lnTo>
                    <a:pt x="30681" y="43899"/>
                  </a:lnTo>
                  <a:lnTo>
                    <a:pt x="31166" y="44505"/>
                  </a:lnTo>
                  <a:lnTo>
                    <a:pt x="31651" y="45112"/>
                  </a:lnTo>
                  <a:lnTo>
                    <a:pt x="32015" y="45718"/>
                  </a:lnTo>
                  <a:lnTo>
                    <a:pt x="32136" y="46324"/>
                  </a:lnTo>
                  <a:lnTo>
                    <a:pt x="32258" y="47052"/>
                  </a:lnTo>
                  <a:lnTo>
                    <a:pt x="32258"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493" y="46082"/>
                  </a:lnTo>
                  <a:lnTo>
                    <a:pt x="16493" y="44748"/>
                  </a:lnTo>
                  <a:lnTo>
                    <a:pt x="16735" y="43535"/>
                  </a:lnTo>
                  <a:lnTo>
                    <a:pt x="17099" y="42444"/>
                  </a:lnTo>
                  <a:lnTo>
                    <a:pt x="17584" y="41352"/>
                  </a:lnTo>
                  <a:lnTo>
                    <a:pt x="18191" y="40382"/>
                  </a:lnTo>
                  <a:lnTo>
                    <a:pt x="18676" y="39533"/>
                  </a:lnTo>
                  <a:lnTo>
                    <a:pt x="19888" y="38078"/>
                  </a:lnTo>
                  <a:close/>
                  <a:moveTo>
                    <a:pt x="25224" y="0"/>
                  </a:moveTo>
                  <a:lnTo>
                    <a:pt x="22435" y="121"/>
                  </a:lnTo>
                  <a:lnTo>
                    <a:pt x="19767" y="485"/>
                  </a:lnTo>
                  <a:lnTo>
                    <a:pt x="17463" y="970"/>
                  </a:lnTo>
                  <a:lnTo>
                    <a:pt x="15280" y="1577"/>
                  </a:lnTo>
                  <a:lnTo>
                    <a:pt x="13219" y="2425"/>
                  </a:lnTo>
                  <a:lnTo>
                    <a:pt x="11400"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4" y="24617"/>
                  </a:lnTo>
                  <a:lnTo>
                    <a:pt x="4851" y="26194"/>
                  </a:lnTo>
                  <a:lnTo>
                    <a:pt x="5700" y="27649"/>
                  </a:lnTo>
                  <a:lnTo>
                    <a:pt x="6670" y="29104"/>
                  </a:lnTo>
                  <a:lnTo>
                    <a:pt x="7883" y="30317"/>
                  </a:lnTo>
                  <a:lnTo>
                    <a:pt x="9096" y="31530"/>
                  </a:lnTo>
                  <a:lnTo>
                    <a:pt x="8125" y="32257"/>
                  </a:lnTo>
                  <a:lnTo>
                    <a:pt x="6791" y="33470"/>
                  </a:lnTo>
                  <a:lnTo>
                    <a:pt x="5336" y="35046"/>
                  </a:lnTo>
                  <a:lnTo>
                    <a:pt x="3760" y="36865"/>
                  </a:lnTo>
                  <a:lnTo>
                    <a:pt x="3032" y="37957"/>
                  </a:lnTo>
                  <a:lnTo>
                    <a:pt x="2305" y="39170"/>
                  </a:lnTo>
                  <a:lnTo>
                    <a:pt x="1698" y="40382"/>
                  </a:lnTo>
                  <a:lnTo>
                    <a:pt x="1092" y="41595"/>
                  </a:lnTo>
                  <a:lnTo>
                    <a:pt x="728" y="43050"/>
                  </a:lnTo>
                  <a:lnTo>
                    <a:pt x="364"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2" y="62938"/>
                  </a:lnTo>
                  <a:lnTo>
                    <a:pt x="9581"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30" y="65242"/>
                  </a:lnTo>
                  <a:lnTo>
                    <a:pt x="39170" y="64151"/>
                  </a:lnTo>
                  <a:lnTo>
                    <a:pt x="40989" y="62938"/>
                  </a:lnTo>
                  <a:lnTo>
                    <a:pt x="42565" y="61604"/>
                  </a:lnTo>
                  <a:lnTo>
                    <a:pt x="44021" y="60149"/>
                  </a:lnTo>
                  <a:lnTo>
                    <a:pt x="45233" y="58572"/>
                  </a:lnTo>
                  <a:lnTo>
                    <a:pt x="46325" y="56875"/>
                  </a:lnTo>
                  <a:lnTo>
                    <a:pt x="47173" y="55177"/>
                  </a:lnTo>
                  <a:lnTo>
                    <a:pt x="47780" y="53479"/>
                  </a:lnTo>
                  <a:lnTo>
                    <a:pt x="48265" y="51539"/>
                  </a:lnTo>
                  <a:lnTo>
                    <a:pt x="48629" y="49720"/>
                  </a:lnTo>
                  <a:lnTo>
                    <a:pt x="48629" y="47901"/>
                  </a:lnTo>
                  <a:lnTo>
                    <a:pt x="48629" y="46688"/>
                  </a:lnTo>
                  <a:lnTo>
                    <a:pt x="48507" y="45475"/>
                  </a:lnTo>
                  <a:lnTo>
                    <a:pt x="48386" y="44384"/>
                  </a:lnTo>
                  <a:lnTo>
                    <a:pt x="48144" y="43293"/>
                  </a:lnTo>
                  <a:lnTo>
                    <a:pt x="47780" y="42322"/>
                  </a:lnTo>
                  <a:lnTo>
                    <a:pt x="47416" y="41352"/>
                  </a:lnTo>
                  <a:lnTo>
                    <a:pt x="46446" y="39533"/>
                  </a:lnTo>
                  <a:lnTo>
                    <a:pt x="45354" y="37957"/>
                  </a:lnTo>
                  <a:lnTo>
                    <a:pt x="44021"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5" y="12733"/>
                  </a:lnTo>
                  <a:lnTo>
                    <a:pt x="45597" y="10914"/>
                  </a:lnTo>
                  <a:lnTo>
                    <a:pt x="44748" y="9216"/>
                  </a:lnTo>
                  <a:lnTo>
                    <a:pt x="43535" y="7640"/>
                  </a:lnTo>
                  <a:lnTo>
                    <a:pt x="42323" y="6185"/>
                  </a:lnTo>
                  <a:lnTo>
                    <a:pt x="40868" y="4972"/>
                  </a:lnTo>
                  <a:lnTo>
                    <a:pt x="39291" y="3759"/>
                  </a:lnTo>
                  <a:lnTo>
                    <a:pt x="37593" y="2789"/>
                  </a:lnTo>
                  <a:lnTo>
                    <a:pt x="35774" y="1940"/>
                  </a:lnTo>
                  <a:lnTo>
                    <a:pt x="33834" y="1213"/>
                  </a:lnTo>
                  <a:lnTo>
                    <a:pt x="31772" y="728"/>
                  </a:lnTo>
                  <a:lnTo>
                    <a:pt x="29590" y="364"/>
                  </a:lnTo>
                  <a:lnTo>
                    <a:pt x="27407" y="121"/>
                  </a:lnTo>
                  <a:lnTo>
                    <a:pt x="2522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54"/>
            <p:cNvSpPr/>
            <p:nvPr/>
          </p:nvSpPr>
          <p:spPr>
            <a:xfrm>
              <a:off x="4437550"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681"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496" y="40261"/>
                  </a:lnTo>
                  <a:lnTo>
                    <a:pt x="26679" y="41231"/>
                  </a:lnTo>
                  <a:lnTo>
                    <a:pt x="28498" y="42322"/>
                  </a:lnTo>
                  <a:lnTo>
                    <a:pt x="30075" y="43293"/>
                  </a:lnTo>
                  <a:lnTo>
                    <a:pt x="30681" y="43899"/>
                  </a:lnTo>
                  <a:lnTo>
                    <a:pt x="31166" y="44505"/>
                  </a:lnTo>
                  <a:lnTo>
                    <a:pt x="31651" y="45112"/>
                  </a:lnTo>
                  <a:lnTo>
                    <a:pt x="32015" y="45718"/>
                  </a:lnTo>
                  <a:lnTo>
                    <a:pt x="32136" y="46324"/>
                  </a:lnTo>
                  <a:lnTo>
                    <a:pt x="32257" y="47052"/>
                  </a:lnTo>
                  <a:lnTo>
                    <a:pt x="32136"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371" y="46082"/>
                  </a:lnTo>
                  <a:lnTo>
                    <a:pt x="16493" y="44748"/>
                  </a:lnTo>
                  <a:lnTo>
                    <a:pt x="16735" y="43535"/>
                  </a:lnTo>
                  <a:lnTo>
                    <a:pt x="17099" y="42444"/>
                  </a:lnTo>
                  <a:lnTo>
                    <a:pt x="17584" y="41352"/>
                  </a:lnTo>
                  <a:lnTo>
                    <a:pt x="18190" y="40382"/>
                  </a:lnTo>
                  <a:lnTo>
                    <a:pt x="18676" y="39533"/>
                  </a:lnTo>
                  <a:lnTo>
                    <a:pt x="19888" y="38078"/>
                  </a:lnTo>
                  <a:close/>
                  <a:moveTo>
                    <a:pt x="25103" y="0"/>
                  </a:moveTo>
                  <a:lnTo>
                    <a:pt x="22435" y="121"/>
                  </a:lnTo>
                  <a:lnTo>
                    <a:pt x="19767" y="485"/>
                  </a:lnTo>
                  <a:lnTo>
                    <a:pt x="17463" y="970"/>
                  </a:lnTo>
                  <a:lnTo>
                    <a:pt x="15280" y="1577"/>
                  </a:lnTo>
                  <a:lnTo>
                    <a:pt x="13218" y="2425"/>
                  </a:lnTo>
                  <a:lnTo>
                    <a:pt x="11399"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3" y="24617"/>
                  </a:lnTo>
                  <a:lnTo>
                    <a:pt x="4851" y="26194"/>
                  </a:lnTo>
                  <a:lnTo>
                    <a:pt x="5700" y="27649"/>
                  </a:lnTo>
                  <a:lnTo>
                    <a:pt x="6670" y="29104"/>
                  </a:lnTo>
                  <a:lnTo>
                    <a:pt x="7883" y="30317"/>
                  </a:lnTo>
                  <a:lnTo>
                    <a:pt x="9095" y="31530"/>
                  </a:lnTo>
                  <a:lnTo>
                    <a:pt x="8125" y="32257"/>
                  </a:lnTo>
                  <a:lnTo>
                    <a:pt x="6791" y="33470"/>
                  </a:lnTo>
                  <a:lnTo>
                    <a:pt x="5336" y="35046"/>
                  </a:lnTo>
                  <a:lnTo>
                    <a:pt x="3760" y="36865"/>
                  </a:lnTo>
                  <a:lnTo>
                    <a:pt x="3032" y="37957"/>
                  </a:lnTo>
                  <a:lnTo>
                    <a:pt x="2304" y="39170"/>
                  </a:lnTo>
                  <a:lnTo>
                    <a:pt x="1698" y="40382"/>
                  </a:lnTo>
                  <a:lnTo>
                    <a:pt x="1092" y="41595"/>
                  </a:lnTo>
                  <a:lnTo>
                    <a:pt x="607" y="43050"/>
                  </a:lnTo>
                  <a:lnTo>
                    <a:pt x="243"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1" y="62938"/>
                  </a:lnTo>
                  <a:lnTo>
                    <a:pt x="9580"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29" y="65242"/>
                  </a:lnTo>
                  <a:lnTo>
                    <a:pt x="39170" y="64151"/>
                  </a:lnTo>
                  <a:lnTo>
                    <a:pt x="40989" y="62938"/>
                  </a:lnTo>
                  <a:lnTo>
                    <a:pt x="42565" y="61604"/>
                  </a:lnTo>
                  <a:lnTo>
                    <a:pt x="44020" y="60149"/>
                  </a:lnTo>
                  <a:lnTo>
                    <a:pt x="45233" y="58572"/>
                  </a:lnTo>
                  <a:lnTo>
                    <a:pt x="46324" y="56875"/>
                  </a:lnTo>
                  <a:lnTo>
                    <a:pt x="47173" y="55177"/>
                  </a:lnTo>
                  <a:lnTo>
                    <a:pt x="47780" y="53479"/>
                  </a:lnTo>
                  <a:lnTo>
                    <a:pt x="48265" y="51539"/>
                  </a:lnTo>
                  <a:lnTo>
                    <a:pt x="48629" y="49720"/>
                  </a:lnTo>
                  <a:lnTo>
                    <a:pt x="48629" y="47901"/>
                  </a:lnTo>
                  <a:lnTo>
                    <a:pt x="48629" y="46688"/>
                  </a:lnTo>
                  <a:lnTo>
                    <a:pt x="48507" y="45475"/>
                  </a:lnTo>
                  <a:lnTo>
                    <a:pt x="48386" y="44384"/>
                  </a:lnTo>
                  <a:lnTo>
                    <a:pt x="48022" y="43293"/>
                  </a:lnTo>
                  <a:lnTo>
                    <a:pt x="47780" y="42322"/>
                  </a:lnTo>
                  <a:lnTo>
                    <a:pt x="47416" y="41352"/>
                  </a:lnTo>
                  <a:lnTo>
                    <a:pt x="46446" y="39533"/>
                  </a:lnTo>
                  <a:lnTo>
                    <a:pt x="45354" y="37957"/>
                  </a:lnTo>
                  <a:lnTo>
                    <a:pt x="44020"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4" y="12733"/>
                  </a:lnTo>
                  <a:lnTo>
                    <a:pt x="45597" y="10914"/>
                  </a:lnTo>
                  <a:lnTo>
                    <a:pt x="44627" y="9216"/>
                  </a:lnTo>
                  <a:lnTo>
                    <a:pt x="43535" y="7640"/>
                  </a:lnTo>
                  <a:lnTo>
                    <a:pt x="42323" y="6185"/>
                  </a:lnTo>
                  <a:lnTo>
                    <a:pt x="40867" y="4972"/>
                  </a:lnTo>
                  <a:lnTo>
                    <a:pt x="39291" y="3759"/>
                  </a:lnTo>
                  <a:lnTo>
                    <a:pt x="37593" y="2789"/>
                  </a:lnTo>
                  <a:lnTo>
                    <a:pt x="35774" y="1940"/>
                  </a:lnTo>
                  <a:lnTo>
                    <a:pt x="33834" y="1213"/>
                  </a:lnTo>
                  <a:lnTo>
                    <a:pt x="31772" y="728"/>
                  </a:lnTo>
                  <a:lnTo>
                    <a:pt x="29590" y="364"/>
                  </a:lnTo>
                  <a:lnTo>
                    <a:pt x="27407" y="121"/>
                  </a:lnTo>
                  <a:lnTo>
                    <a:pt x="2510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Cover Slide 8" showMasterSp="0">
  <p:cSld name="Cover Slide Option 1_1_1_1_2_1_1_1_1_1">
    <p:bg>
      <p:bgPr>
        <a:noFill/>
      </p:bgPr>
    </p:bg>
    <p:spTree>
      <p:nvGrpSpPr>
        <p:cNvPr id="783" name="Shape 783"/>
        <p:cNvGrpSpPr/>
        <p:nvPr/>
      </p:nvGrpSpPr>
      <p:grpSpPr>
        <a:xfrm>
          <a:off x="0" y="0"/>
          <a:ext cx="0" cy="0"/>
          <a:chOff x="0" y="0"/>
          <a:chExt cx="0" cy="0"/>
        </a:xfrm>
      </p:grpSpPr>
      <p:pic>
        <p:nvPicPr>
          <p:cNvPr id="784" name="Google Shape;784;p55"/>
          <p:cNvPicPr preferRelativeResize="0"/>
          <p:nvPr/>
        </p:nvPicPr>
        <p:blipFill rotWithShape="1">
          <a:blip r:embed="rId2">
            <a:alphaModFix/>
          </a:blip>
          <a:srcRect b="5426" l="5024" r="0" t="17047"/>
          <a:stretch/>
        </p:blipFill>
        <p:spPr>
          <a:xfrm>
            <a:off x="1" y="0"/>
            <a:ext cx="9144000" cy="5143495"/>
          </a:xfrm>
          <a:prstGeom prst="rect">
            <a:avLst/>
          </a:prstGeom>
          <a:noFill/>
          <a:ln>
            <a:noFill/>
          </a:ln>
        </p:spPr>
      </p:pic>
      <p:sp>
        <p:nvSpPr>
          <p:cNvPr id="785" name="Google Shape;785;p55"/>
          <p:cNvSpPr txBox="1"/>
          <p:nvPr>
            <p:ph type="title"/>
          </p:nvPr>
        </p:nvSpPr>
        <p:spPr>
          <a:xfrm>
            <a:off x="694944" y="1828800"/>
            <a:ext cx="7543800" cy="1238400"/>
          </a:xfrm>
          <a:prstGeom prst="rect">
            <a:avLst/>
          </a:prstGeom>
          <a:noFill/>
          <a:ln>
            <a:noFill/>
          </a:ln>
          <a:effectLst>
            <a:outerShdw blurRad="228600" rotWithShape="0" algn="bl" dir="5400000" dist="19050">
              <a:srgbClr val="000000">
                <a:alpha val="35000"/>
              </a:srgbClr>
            </a:outerShdw>
          </a:effectLst>
        </p:spPr>
        <p:txBody>
          <a:bodyPr anchorCtr="0" anchor="t" bIns="0" lIns="0" spcFirstLastPara="1" rIns="0" wrap="square" tIns="0">
            <a:noAutofit/>
          </a:bodyPr>
          <a:lstStyle>
            <a:lvl1pPr lvl="0" rtl="0" algn="l">
              <a:lnSpc>
                <a:spcPct val="90000"/>
              </a:lnSpc>
              <a:spcBef>
                <a:spcPts val="0"/>
              </a:spcBef>
              <a:spcAft>
                <a:spcPts val="0"/>
              </a:spcAft>
              <a:buClr>
                <a:srgbClr val="FFFFFF"/>
              </a:buClr>
              <a:buSzPts val="4800"/>
              <a:buNone/>
              <a:defRPr sz="4800">
                <a:solidFill>
                  <a:srgbClr val="FFFFFF"/>
                </a:solidFill>
              </a:defRPr>
            </a:lvl1pPr>
            <a:lvl2pPr lvl="1" rtl="0">
              <a:lnSpc>
                <a:spcPct val="9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2pPr>
            <a:lvl3pPr lvl="2" rtl="0">
              <a:lnSpc>
                <a:spcPct val="9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3pPr>
            <a:lvl4pPr lvl="3" rtl="0">
              <a:lnSpc>
                <a:spcPct val="9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4pPr>
            <a:lvl5pPr lvl="4" rtl="0">
              <a:lnSpc>
                <a:spcPct val="9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5pPr>
            <a:lvl6pPr lvl="5" rtl="0">
              <a:lnSpc>
                <a:spcPct val="9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6pPr>
            <a:lvl7pPr lvl="6" rtl="0">
              <a:lnSpc>
                <a:spcPct val="9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7pPr>
            <a:lvl8pPr lvl="7" rtl="0">
              <a:lnSpc>
                <a:spcPct val="9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8pPr>
            <a:lvl9pPr lvl="8" rtl="0">
              <a:lnSpc>
                <a:spcPct val="9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9pPr>
          </a:lstStyle>
          <a:p/>
        </p:txBody>
      </p:sp>
      <p:sp>
        <p:nvSpPr>
          <p:cNvPr id="786" name="Google Shape;786;p55"/>
          <p:cNvSpPr txBox="1"/>
          <p:nvPr>
            <p:ph idx="1" type="subTitle"/>
          </p:nvPr>
        </p:nvSpPr>
        <p:spPr>
          <a:xfrm>
            <a:off x="694944" y="3255264"/>
            <a:ext cx="7528800" cy="2307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None/>
              <a:defRPr sz="1600">
                <a:solidFill>
                  <a:srgbClr val="FFFFFF"/>
                </a:solidFill>
                <a:latin typeface="Roboto Light"/>
                <a:ea typeface="Roboto Light"/>
                <a:cs typeface="Roboto Light"/>
                <a:sym typeface="Roboto Light"/>
              </a:defRPr>
            </a:lvl1pPr>
            <a:lvl2pPr lvl="1" rtl="0">
              <a:spcBef>
                <a:spcPts val="600"/>
              </a:spcBef>
              <a:spcAft>
                <a:spcPts val="0"/>
              </a:spcAft>
              <a:buNone/>
              <a:defRPr sz="1800">
                <a:solidFill>
                  <a:srgbClr val="FFFFFF"/>
                </a:solidFill>
              </a:defRPr>
            </a:lvl2pPr>
            <a:lvl3pPr lvl="2" rtl="0">
              <a:spcBef>
                <a:spcPts val="600"/>
              </a:spcBef>
              <a:spcAft>
                <a:spcPts val="0"/>
              </a:spcAft>
              <a:buNone/>
              <a:defRPr sz="1800">
                <a:solidFill>
                  <a:srgbClr val="FFFFFF"/>
                </a:solidFill>
              </a:defRPr>
            </a:lvl3pPr>
            <a:lvl4pPr lvl="3" rtl="0">
              <a:spcBef>
                <a:spcPts val="600"/>
              </a:spcBef>
              <a:spcAft>
                <a:spcPts val="0"/>
              </a:spcAft>
              <a:buNone/>
              <a:defRPr sz="1800">
                <a:solidFill>
                  <a:srgbClr val="FFFFFF"/>
                </a:solidFill>
              </a:defRPr>
            </a:lvl4pPr>
            <a:lvl5pPr lvl="4" rtl="0">
              <a:spcBef>
                <a:spcPts val="600"/>
              </a:spcBef>
              <a:spcAft>
                <a:spcPts val="0"/>
              </a:spcAft>
              <a:buNone/>
              <a:defRPr sz="1800">
                <a:solidFill>
                  <a:srgbClr val="FFFFFF"/>
                </a:solidFill>
              </a:defRPr>
            </a:lvl5pPr>
            <a:lvl6pPr lvl="5" rtl="0">
              <a:spcBef>
                <a:spcPts val="600"/>
              </a:spcBef>
              <a:spcAft>
                <a:spcPts val="0"/>
              </a:spcAft>
              <a:buNone/>
              <a:defRPr sz="1800">
                <a:solidFill>
                  <a:srgbClr val="FFFFFF"/>
                </a:solidFill>
              </a:defRPr>
            </a:lvl6pPr>
            <a:lvl7pPr lvl="6" rtl="0">
              <a:spcBef>
                <a:spcPts val="600"/>
              </a:spcBef>
              <a:spcAft>
                <a:spcPts val="0"/>
              </a:spcAft>
              <a:buNone/>
              <a:defRPr sz="1800">
                <a:solidFill>
                  <a:srgbClr val="FFFFFF"/>
                </a:solidFill>
              </a:defRPr>
            </a:lvl7pPr>
            <a:lvl8pPr lvl="7" rtl="0">
              <a:spcBef>
                <a:spcPts val="600"/>
              </a:spcBef>
              <a:spcAft>
                <a:spcPts val="0"/>
              </a:spcAft>
              <a:buNone/>
              <a:defRPr sz="1800">
                <a:solidFill>
                  <a:srgbClr val="FFFFFF"/>
                </a:solidFill>
              </a:defRPr>
            </a:lvl8pPr>
            <a:lvl9pPr lvl="8" rtl="0">
              <a:spcBef>
                <a:spcPts val="600"/>
              </a:spcBef>
              <a:spcAft>
                <a:spcPts val="600"/>
              </a:spcAft>
              <a:buNone/>
              <a:defRPr sz="1800">
                <a:solidFill>
                  <a:srgbClr val="FFFFFF"/>
                </a:solidFill>
              </a:defRPr>
            </a:lvl9pPr>
          </a:lstStyle>
          <a:p/>
        </p:txBody>
      </p:sp>
      <p:sp>
        <p:nvSpPr>
          <p:cNvPr id="787" name="Google Shape;787;p55"/>
          <p:cNvSpPr txBox="1"/>
          <p:nvPr/>
        </p:nvSpPr>
        <p:spPr>
          <a:xfrm>
            <a:off x="4906500" y="4870500"/>
            <a:ext cx="3780300" cy="196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500">
                <a:solidFill>
                  <a:srgbClr val="FFFFFF"/>
                </a:solidFill>
                <a:latin typeface="Roboto Light"/>
                <a:ea typeface="Roboto Light"/>
                <a:cs typeface="Roboto Light"/>
                <a:sym typeface="Roboto Light"/>
              </a:rPr>
              <a:t>© 8x8, Inc. All Rights Reserved.</a:t>
            </a:r>
            <a:endParaRPr sz="500">
              <a:solidFill>
                <a:srgbClr val="FFFFFF"/>
              </a:solidFill>
              <a:latin typeface="Roboto Light"/>
              <a:ea typeface="Roboto Light"/>
              <a:cs typeface="Roboto Light"/>
              <a:sym typeface="Roboto Light"/>
            </a:endParaRPr>
          </a:p>
        </p:txBody>
      </p:sp>
      <p:grpSp>
        <p:nvGrpSpPr>
          <p:cNvPr id="788" name="Google Shape;788;p55"/>
          <p:cNvGrpSpPr/>
          <p:nvPr/>
        </p:nvGrpSpPr>
        <p:grpSpPr>
          <a:xfrm>
            <a:off x="749631" y="1049086"/>
            <a:ext cx="608219" cy="608219"/>
            <a:chOff x="1190625" y="238125"/>
            <a:chExt cx="5238750" cy="5238750"/>
          </a:xfrm>
        </p:grpSpPr>
        <p:sp>
          <p:nvSpPr>
            <p:cNvPr id="789" name="Google Shape;789;p55"/>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rgbClr val="CB22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55"/>
            <p:cNvSpPr/>
            <p:nvPr/>
          </p:nvSpPr>
          <p:spPr>
            <a:xfrm>
              <a:off x="3288550" y="2633150"/>
              <a:ext cx="1048975" cy="964100"/>
            </a:xfrm>
            <a:custGeom>
              <a:rect b="b" l="l" r="r" t="t"/>
              <a:pathLst>
                <a:path extrusionOk="0" h="38564" w="41959">
                  <a:moveTo>
                    <a:pt x="0" y="0"/>
                  </a:moveTo>
                  <a:lnTo>
                    <a:pt x="12491" y="19282"/>
                  </a:lnTo>
                  <a:lnTo>
                    <a:pt x="0" y="38563"/>
                  </a:lnTo>
                  <a:lnTo>
                    <a:pt x="15644" y="38563"/>
                  </a:lnTo>
                  <a:lnTo>
                    <a:pt x="19888" y="30560"/>
                  </a:lnTo>
                  <a:lnTo>
                    <a:pt x="20494" y="29104"/>
                  </a:lnTo>
                  <a:lnTo>
                    <a:pt x="20858" y="28256"/>
                  </a:lnTo>
                  <a:lnTo>
                    <a:pt x="20979" y="28256"/>
                  </a:lnTo>
                  <a:lnTo>
                    <a:pt x="21343" y="29104"/>
                  </a:lnTo>
                  <a:lnTo>
                    <a:pt x="22071" y="30560"/>
                  </a:lnTo>
                  <a:lnTo>
                    <a:pt x="26315" y="38563"/>
                  </a:lnTo>
                  <a:lnTo>
                    <a:pt x="41959" y="38563"/>
                  </a:lnTo>
                  <a:lnTo>
                    <a:pt x="29468" y="19282"/>
                  </a:lnTo>
                  <a:lnTo>
                    <a:pt x="41959" y="0"/>
                  </a:lnTo>
                  <a:lnTo>
                    <a:pt x="26073" y="0"/>
                  </a:lnTo>
                  <a:lnTo>
                    <a:pt x="22313" y="6912"/>
                  </a:lnTo>
                  <a:lnTo>
                    <a:pt x="21464" y="8489"/>
                  </a:lnTo>
                  <a:lnTo>
                    <a:pt x="20979" y="9217"/>
                  </a:lnTo>
                  <a:lnTo>
                    <a:pt x="20858" y="9217"/>
                  </a:lnTo>
                  <a:lnTo>
                    <a:pt x="19524" y="6912"/>
                  </a:lnTo>
                  <a:lnTo>
                    <a:pt x="1588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55"/>
            <p:cNvSpPr/>
            <p:nvPr/>
          </p:nvSpPr>
          <p:spPr>
            <a:xfrm>
              <a:off x="1966725"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802"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618" y="40261"/>
                  </a:lnTo>
                  <a:lnTo>
                    <a:pt x="26679" y="41231"/>
                  </a:lnTo>
                  <a:lnTo>
                    <a:pt x="28498" y="42322"/>
                  </a:lnTo>
                  <a:lnTo>
                    <a:pt x="30075" y="43293"/>
                  </a:lnTo>
                  <a:lnTo>
                    <a:pt x="30681" y="43899"/>
                  </a:lnTo>
                  <a:lnTo>
                    <a:pt x="31166" y="44505"/>
                  </a:lnTo>
                  <a:lnTo>
                    <a:pt x="31651" y="45112"/>
                  </a:lnTo>
                  <a:lnTo>
                    <a:pt x="32015" y="45718"/>
                  </a:lnTo>
                  <a:lnTo>
                    <a:pt x="32136" y="46324"/>
                  </a:lnTo>
                  <a:lnTo>
                    <a:pt x="32258" y="47052"/>
                  </a:lnTo>
                  <a:lnTo>
                    <a:pt x="32258"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493" y="46082"/>
                  </a:lnTo>
                  <a:lnTo>
                    <a:pt x="16493" y="44748"/>
                  </a:lnTo>
                  <a:lnTo>
                    <a:pt x="16735" y="43535"/>
                  </a:lnTo>
                  <a:lnTo>
                    <a:pt x="17099" y="42444"/>
                  </a:lnTo>
                  <a:lnTo>
                    <a:pt x="17584" y="41352"/>
                  </a:lnTo>
                  <a:lnTo>
                    <a:pt x="18191" y="40382"/>
                  </a:lnTo>
                  <a:lnTo>
                    <a:pt x="18676" y="39533"/>
                  </a:lnTo>
                  <a:lnTo>
                    <a:pt x="19888" y="38078"/>
                  </a:lnTo>
                  <a:close/>
                  <a:moveTo>
                    <a:pt x="25224" y="0"/>
                  </a:moveTo>
                  <a:lnTo>
                    <a:pt x="22435" y="121"/>
                  </a:lnTo>
                  <a:lnTo>
                    <a:pt x="19767" y="485"/>
                  </a:lnTo>
                  <a:lnTo>
                    <a:pt x="17463" y="970"/>
                  </a:lnTo>
                  <a:lnTo>
                    <a:pt x="15280" y="1577"/>
                  </a:lnTo>
                  <a:lnTo>
                    <a:pt x="13219" y="2425"/>
                  </a:lnTo>
                  <a:lnTo>
                    <a:pt x="11400"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4" y="24617"/>
                  </a:lnTo>
                  <a:lnTo>
                    <a:pt x="4851" y="26194"/>
                  </a:lnTo>
                  <a:lnTo>
                    <a:pt x="5700" y="27649"/>
                  </a:lnTo>
                  <a:lnTo>
                    <a:pt x="6670" y="29104"/>
                  </a:lnTo>
                  <a:lnTo>
                    <a:pt x="7883" y="30317"/>
                  </a:lnTo>
                  <a:lnTo>
                    <a:pt x="9096" y="31530"/>
                  </a:lnTo>
                  <a:lnTo>
                    <a:pt x="8125" y="32257"/>
                  </a:lnTo>
                  <a:lnTo>
                    <a:pt x="6791" y="33470"/>
                  </a:lnTo>
                  <a:lnTo>
                    <a:pt x="5336" y="35046"/>
                  </a:lnTo>
                  <a:lnTo>
                    <a:pt x="3760" y="36865"/>
                  </a:lnTo>
                  <a:lnTo>
                    <a:pt x="3032" y="37957"/>
                  </a:lnTo>
                  <a:lnTo>
                    <a:pt x="2305" y="39170"/>
                  </a:lnTo>
                  <a:lnTo>
                    <a:pt x="1698" y="40382"/>
                  </a:lnTo>
                  <a:lnTo>
                    <a:pt x="1092" y="41595"/>
                  </a:lnTo>
                  <a:lnTo>
                    <a:pt x="728" y="43050"/>
                  </a:lnTo>
                  <a:lnTo>
                    <a:pt x="364"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2" y="62938"/>
                  </a:lnTo>
                  <a:lnTo>
                    <a:pt x="9581"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30" y="65242"/>
                  </a:lnTo>
                  <a:lnTo>
                    <a:pt x="39170" y="64151"/>
                  </a:lnTo>
                  <a:lnTo>
                    <a:pt x="40989" y="62938"/>
                  </a:lnTo>
                  <a:lnTo>
                    <a:pt x="42565" y="61604"/>
                  </a:lnTo>
                  <a:lnTo>
                    <a:pt x="44021" y="60149"/>
                  </a:lnTo>
                  <a:lnTo>
                    <a:pt x="45233" y="58572"/>
                  </a:lnTo>
                  <a:lnTo>
                    <a:pt x="46325" y="56875"/>
                  </a:lnTo>
                  <a:lnTo>
                    <a:pt x="47173" y="55177"/>
                  </a:lnTo>
                  <a:lnTo>
                    <a:pt x="47780" y="53479"/>
                  </a:lnTo>
                  <a:lnTo>
                    <a:pt x="48265" y="51539"/>
                  </a:lnTo>
                  <a:lnTo>
                    <a:pt x="48629" y="49720"/>
                  </a:lnTo>
                  <a:lnTo>
                    <a:pt x="48629" y="47901"/>
                  </a:lnTo>
                  <a:lnTo>
                    <a:pt x="48629" y="46688"/>
                  </a:lnTo>
                  <a:lnTo>
                    <a:pt x="48507" y="45475"/>
                  </a:lnTo>
                  <a:lnTo>
                    <a:pt x="48386" y="44384"/>
                  </a:lnTo>
                  <a:lnTo>
                    <a:pt x="48144" y="43293"/>
                  </a:lnTo>
                  <a:lnTo>
                    <a:pt x="47780" y="42322"/>
                  </a:lnTo>
                  <a:lnTo>
                    <a:pt x="47416" y="41352"/>
                  </a:lnTo>
                  <a:lnTo>
                    <a:pt x="46446" y="39533"/>
                  </a:lnTo>
                  <a:lnTo>
                    <a:pt x="45354" y="37957"/>
                  </a:lnTo>
                  <a:lnTo>
                    <a:pt x="44021"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5" y="12733"/>
                  </a:lnTo>
                  <a:lnTo>
                    <a:pt x="45597" y="10914"/>
                  </a:lnTo>
                  <a:lnTo>
                    <a:pt x="44748" y="9216"/>
                  </a:lnTo>
                  <a:lnTo>
                    <a:pt x="43535" y="7640"/>
                  </a:lnTo>
                  <a:lnTo>
                    <a:pt x="42323" y="6185"/>
                  </a:lnTo>
                  <a:lnTo>
                    <a:pt x="40868" y="4972"/>
                  </a:lnTo>
                  <a:lnTo>
                    <a:pt x="39291" y="3759"/>
                  </a:lnTo>
                  <a:lnTo>
                    <a:pt x="37593" y="2789"/>
                  </a:lnTo>
                  <a:lnTo>
                    <a:pt x="35774" y="1940"/>
                  </a:lnTo>
                  <a:lnTo>
                    <a:pt x="33834" y="1213"/>
                  </a:lnTo>
                  <a:lnTo>
                    <a:pt x="31772" y="728"/>
                  </a:lnTo>
                  <a:lnTo>
                    <a:pt x="29590" y="364"/>
                  </a:lnTo>
                  <a:lnTo>
                    <a:pt x="27407" y="121"/>
                  </a:lnTo>
                  <a:lnTo>
                    <a:pt x="2522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55"/>
            <p:cNvSpPr/>
            <p:nvPr/>
          </p:nvSpPr>
          <p:spPr>
            <a:xfrm>
              <a:off x="4437550"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681"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496" y="40261"/>
                  </a:lnTo>
                  <a:lnTo>
                    <a:pt x="26679" y="41231"/>
                  </a:lnTo>
                  <a:lnTo>
                    <a:pt x="28498" y="42322"/>
                  </a:lnTo>
                  <a:lnTo>
                    <a:pt x="30075" y="43293"/>
                  </a:lnTo>
                  <a:lnTo>
                    <a:pt x="30681" y="43899"/>
                  </a:lnTo>
                  <a:lnTo>
                    <a:pt x="31166" y="44505"/>
                  </a:lnTo>
                  <a:lnTo>
                    <a:pt x="31651" y="45112"/>
                  </a:lnTo>
                  <a:lnTo>
                    <a:pt x="32015" y="45718"/>
                  </a:lnTo>
                  <a:lnTo>
                    <a:pt x="32136" y="46324"/>
                  </a:lnTo>
                  <a:lnTo>
                    <a:pt x="32257" y="47052"/>
                  </a:lnTo>
                  <a:lnTo>
                    <a:pt x="32136"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371" y="46082"/>
                  </a:lnTo>
                  <a:lnTo>
                    <a:pt x="16493" y="44748"/>
                  </a:lnTo>
                  <a:lnTo>
                    <a:pt x="16735" y="43535"/>
                  </a:lnTo>
                  <a:lnTo>
                    <a:pt x="17099" y="42444"/>
                  </a:lnTo>
                  <a:lnTo>
                    <a:pt x="17584" y="41352"/>
                  </a:lnTo>
                  <a:lnTo>
                    <a:pt x="18190" y="40382"/>
                  </a:lnTo>
                  <a:lnTo>
                    <a:pt x="18676" y="39533"/>
                  </a:lnTo>
                  <a:lnTo>
                    <a:pt x="19888" y="38078"/>
                  </a:lnTo>
                  <a:close/>
                  <a:moveTo>
                    <a:pt x="25103" y="0"/>
                  </a:moveTo>
                  <a:lnTo>
                    <a:pt x="22435" y="121"/>
                  </a:lnTo>
                  <a:lnTo>
                    <a:pt x="19767" y="485"/>
                  </a:lnTo>
                  <a:lnTo>
                    <a:pt x="17463" y="970"/>
                  </a:lnTo>
                  <a:lnTo>
                    <a:pt x="15280" y="1577"/>
                  </a:lnTo>
                  <a:lnTo>
                    <a:pt x="13218" y="2425"/>
                  </a:lnTo>
                  <a:lnTo>
                    <a:pt x="11399"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3" y="24617"/>
                  </a:lnTo>
                  <a:lnTo>
                    <a:pt x="4851" y="26194"/>
                  </a:lnTo>
                  <a:lnTo>
                    <a:pt x="5700" y="27649"/>
                  </a:lnTo>
                  <a:lnTo>
                    <a:pt x="6670" y="29104"/>
                  </a:lnTo>
                  <a:lnTo>
                    <a:pt x="7883" y="30317"/>
                  </a:lnTo>
                  <a:lnTo>
                    <a:pt x="9095" y="31530"/>
                  </a:lnTo>
                  <a:lnTo>
                    <a:pt x="8125" y="32257"/>
                  </a:lnTo>
                  <a:lnTo>
                    <a:pt x="6791" y="33470"/>
                  </a:lnTo>
                  <a:lnTo>
                    <a:pt x="5336" y="35046"/>
                  </a:lnTo>
                  <a:lnTo>
                    <a:pt x="3760" y="36865"/>
                  </a:lnTo>
                  <a:lnTo>
                    <a:pt x="3032" y="37957"/>
                  </a:lnTo>
                  <a:lnTo>
                    <a:pt x="2304" y="39170"/>
                  </a:lnTo>
                  <a:lnTo>
                    <a:pt x="1698" y="40382"/>
                  </a:lnTo>
                  <a:lnTo>
                    <a:pt x="1092" y="41595"/>
                  </a:lnTo>
                  <a:lnTo>
                    <a:pt x="607" y="43050"/>
                  </a:lnTo>
                  <a:lnTo>
                    <a:pt x="243"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1" y="62938"/>
                  </a:lnTo>
                  <a:lnTo>
                    <a:pt x="9580"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29" y="65242"/>
                  </a:lnTo>
                  <a:lnTo>
                    <a:pt x="39170" y="64151"/>
                  </a:lnTo>
                  <a:lnTo>
                    <a:pt x="40989" y="62938"/>
                  </a:lnTo>
                  <a:lnTo>
                    <a:pt x="42565" y="61604"/>
                  </a:lnTo>
                  <a:lnTo>
                    <a:pt x="44020" y="60149"/>
                  </a:lnTo>
                  <a:lnTo>
                    <a:pt x="45233" y="58572"/>
                  </a:lnTo>
                  <a:lnTo>
                    <a:pt x="46324" y="56875"/>
                  </a:lnTo>
                  <a:lnTo>
                    <a:pt x="47173" y="55177"/>
                  </a:lnTo>
                  <a:lnTo>
                    <a:pt x="47780" y="53479"/>
                  </a:lnTo>
                  <a:lnTo>
                    <a:pt x="48265" y="51539"/>
                  </a:lnTo>
                  <a:lnTo>
                    <a:pt x="48629" y="49720"/>
                  </a:lnTo>
                  <a:lnTo>
                    <a:pt x="48629" y="47901"/>
                  </a:lnTo>
                  <a:lnTo>
                    <a:pt x="48629" y="46688"/>
                  </a:lnTo>
                  <a:lnTo>
                    <a:pt x="48507" y="45475"/>
                  </a:lnTo>
                  <a:lnTo>
                    <a:pt x="48386" y="44384"/>
                  </a:lnTo>
                  <a:lnTo>
                    <a:pt x="48022" y="43293"/>
                  </a:lnTo>
                  <a:lnTo>
                    <a:pt x="47780" y="42322"/>
                  </a:lnTo>
                  <a:lnTo>
                    <a:pt x="47416" y="41352"/>
                  </a:lnTo>
                  <a:lnTo>
                    <a:pt x="46446" y="39533"/>
                  </a:lnTo>
                  <a:lnTo>
                    <a:pt x="45354" y="37957"/>
                  </a:lnTo>
                  <a:lnTo>
                    <a:pt x="44020"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4" y="12733"/>
                  </a:lnTo>
                  <a:lnTo>
                    <a:pt x="45597" y="10914"/>
                  </a:lnTo>
                  <a:lnTo>
                    <a:pt x="44627" y="9216"/>
                  </a:lnTo>
                  <a:lnTo>
                    <a:pt x="43535" y="7640"/>
                  </a:lnTo>
                  <a:lnTo>
                    <a:pt x="42323" y="6185"/>
                  </a:lnTo>
                  <a:lnTo>
                    <a:pt x="40867" y="4972"/>
                  </a:lnTo>
                  <a:lnTo>
                    <a:pt x="39291" y="3759"/>
                  </a:lnTo>
                  <a:lnTo>
                    <a:pt x="37593" y="2789"/>
                  </a:lnTo>
                  <a:lnTo>
                    <a:pt x="35774" y="1940"/>
                  </a:lnTo>
                  <a:lnTo>
                    <a:pt x="33834" y="1213"/>
                  </a:lnTo>
                  <a:lnTo>
                    <a:pt x="31772" y="728"/>
                  </a:lnTo>
                  <a:lnTo>
                    <a:pt x="29590" y="364"/>
                  </a:lnTo>
                  <a:lnTo>
                    <a:pt x="27407" y="121"/>
                  </a:lnTo>
                  <a:lnTo>
                    <a:pt x="2510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Cover Slide 8: Open Brand" showMasterSp="0">
  <p:cSld name="Cover Slide Option 1_1_1_1_2_1_1_1_1_1_1">
    <p:bg>
      <p:bgPr>
        <a:noFill/>
      </p:bgPr>
    </p:bg>
    <p:spTree>
      <p:nvGrpSpPr>
        <p:cNvPr id="793" name="Shape 793"/>
        <p:cNvGrpSpPr/>
        <p:nvPr/>
      </p:nvGrpSpPr>
      <p:grpSpPr>
        <a:xfrm>
          <a:off x="0" y="0"/>
          <a:ext cx="0" cy="0"/>
          <a:chOff x="0" y="0"/>
          <a:chExt cx="0" cy="0"/>
        </a:xfrm>
      </p:grpSpPr>
      <p:pic>
        <p:nvPicPr>
          <p:cNvPr id="794" name="Google Shape;794;p56"/>
          <p:cNvPicPr preferRelativeResize="0"/>
          <p:nvPr/>
        </p:nvPicPr>
        <p:blipFill rotWithShape="1">
          <a:blip r:embed="rId2">
            <a:alphaModFix/>
          </a:blip>
          <a:srcRect b="23274" l="31534" r="0" t="20843"/>
          <a:stretch/>
        </p:blipFill>
        <p:spPr>
          <a:xfrm>
            <a:off x="1" y="0"/>
            <a:ext cx="9144000" cy="5143495"/>
          </a:xfrm>
          <a:prstGeom prst="rect">
            <a:avLst/>
          </a:prstGeom>
          <a:noFill/>
          <a:ln>
            <a:noFill/>
          </a:ln>
        </p:spPr>
      </p:pic>
      <p:grpSp>
        <p:nvGrpSpPr>
          <p:cNvPr id="795" name="Google Shape;795;p56"/>
          <p:cNvGrpSpPr/>
          <p:nvPr/>
        </p:nvGrpSpPr>
        <p:grpSpPr>
          <a:xfrm>
            <a:off x="2346320" y="342891"/>
            <a:ext cx="4451366" cy="4451366"/>
            <a:chOff x="1190625" y="238125"/>
            <a:chExt cx="5238750" cy="5238750"/>
          </a:xfrm>
        </p:grpSpPr>
        <p:sp>
          <p:nvSpPr>
            <p:cNvPr id="796" name="Google Shape;796;p56"/>
            <p:cNvSpPr/>
            <p:nvPr/>
          </p:nvSpPr>
          <p:spPr>
            <a:xfrm>
              <a:off x="1190625" y="238125"/>
              <a:ext cx="5238750" cy="5238750"/>
            </a:xfrm>
            <a:custGeom>
              <a:rect b="b" l="l" r="r" t="t"/>
              <a:pathLst>
                <a:path extrusionOk="0" h="209550" w="209550">
                  <a:moveTo>
                    <a:pt x="104775" y="17553"/>
                  </a:moveTo>
                  <a:lnTo>
                    <a:pt x="107049" y="17644"/>
                  </a:lnTo>
                  <a:lnTo>
                    <a:pt x="109323" y="17735"/>
                  </a:lnTo>
                  <a:lnTo>
                    <a:pt x="111505" y="17826"/>
                  </a:lnTo>
                  <a:lnTo>
                    <a:pt x="113688" y="18008"/>
                  </a:lnTo>
                  <a:lnTo>
                    <a:pt x="115871" y="18281"/>
                  </a:lnTo>
                  <a:lnTo>
                    <a:pt x="118054" y="18554"/>
                  </a:lnTo>
                  <a:lnTo>
                    <a:pt x="120237" y="18918"/>
                  </a:lnTo>
                  <a:lnTo>
                    <a:pt x="122328" y="19372"/>
                  </a:lnTo>
                  <a:lnTo>
                    <a:pt x="126603" y="20282"/>
                  </a:lnTo>
                  <a:lnTo>
                    <a:pt x="130696" y="21464"/>
                  </a:lnTo>
                  <a:lnTo>
                    <a:pt x="134789" y="22829"/>
                  </a:lnTo>
                  <a:lnTo>
                    <a:pt x="138700" y="24466"/>
                  </a:lnTo>
                  <a:lnTo>
                    <a:pt x="142610" y="26194"/>
                  </a:lnTo>
                  <a:lnTo>
                    <a:pt x="146339" y="28104"/>
                  </a:lnTo>
                  <a:lnTo>
                    <a:pt x="149977" y="30196"/>
                  </a:lnTo>
                  <a:lnTo>
                    <a:pt x="153524" y="32469"/>
                  </a:lnTo>
                  <a:lnTo>
                    <a:pt x="156981" y="34925"/>
                  </a:lnTo>
                  <a:lnTo>
                    <a:pt x="160255" y="37472"/>
                  </a:lnTo>
                  <a:lnTo>
                    <a:pt x="163438" y="40200"/>
                  </a:lnTo>
                  <a:lnTo>
                    <a:pt x="166439" y="43111"/>
                  </a:lnTo>
                  <a:lnTo>
                    <a:pt x="169350" y="46112"/>
                  </a:lnTo>
                  <a:lnTo>
                    <a:pt x="172078" y="49295"/>
                  </a:lnTo>
                  <a:lnTo>
                    <a:pt x="174716" y="52660"/>
                  </a:lnTo>
                  <a:lnTo>
                    <a:pt x="177081" y="56026"/>
                  </a:lnTo>
                  <a:lnTo>
                    <a:pt x="179354" y="59573"/>
                  </a:lnTo>
                  <a:lnTo>
                    <a:pt x="181446" y="63211"/>
                  </a:lnTo>
                  <a:lnTo>
                    <a:pt x="183447" y="67031"/>
                  </a:lnTo>
                  <a:lnTo>
                    <a:pt x="185175" y="70850"/>
                  </a:lnTo>
                  <a:lnTo>
                    <a:pt x="186721" y="74852"/>
                  </a:lnTo>
                  <a:lnTo>
                    <a:pt x="188086" y="78854"/>
                  </a:lnTo>
                  <a:lnTo>
                    <a:pt x="189268" y="83038"/>
                  </a:lnTo>
                  <a:lnTo>
                    <a:pt x="190268" y="87222"/>
                  </a:lnTo>
                  <a:lnTo>
                    <a:pt x="190632" y="89404"/>
                  </a:lnTo>
                  <a:lnTo>
                    <a:pt x="190996" y="91496"/>
                  </a:lnTo>
                  <a:lnTo>
                    <a:pt x="191360" y="93679"/>
                  </a:lnTo>
                  <a:lnTo>
                    <a:pt x="191542" y="95862"/>
                  </a:lnTo>
                  <a:lnTo>
                    <a:pt x="191724" y="98136"/>
                  </a:lnTo>
                  <a:lnTo>
                    <a:pt x="191906" y="100318"/>
                  </a:lnTo>
                  <a:lnTo>
                    <a:pt x="191997" y="102592"/>
                  </a:lnTo>
                  <a:lnTo>
                    <a:pt x="191997" y="104775"/>
                  </a:lnTo>
                  <a:lnTo>
                    <a:pt x="191997" y="107049"/>
                  </a:lnTo>
                  <a:lnTo>
                    <a:pt x="191906" y="109323"/>
                  </a:lnTo>
                  <a:lnTo>
                    <a:pt x="191724" y="111505"/>
                  </a:lnTo>
                  <a:lnTo>
                    <a:pt x="191542" y="113688"/>
                  </a:lnTo>
                  <a:lnTo>
                    <a:pt x="191360" y="115871"/>
                  </a:lnTo>
                  <a:lnTo>
                    <a:pt x="190996" y="118054"/>
                  </a:lnTo>
                  <a:lnTo>
                    <a:pt x="190632" y="120237"/>
                  </a:lnTo>
                  <a:lnTo>
                    <a:pt x="190268" y="122419"/>
                  </a:lnTo>
                  <a:lnTo>
                    <a:pt x="189268" y="126603"/>
                  </a:lnTo>
                  <a:lnTo>
                    <a:pt x="188086" y="130787"/>
                  </a:lnTo>
                  <a:lnTo>
                    <a:pt x="186721" y="134789"/>
                  </a:lnTo>
                  <a:lnTo>
                    <a:pt x="185175" y="138791"/>
                  </a:lnTo>
                  <a:lnTo>
                    <a:pt x="183447" y="142610"/>
                  </a:lnTo>
                  <a:lnTo>
                    <a:pt x="181446" y="146339"/>
                  </a:lnTo>
                  <a:lnTo>
                    <a:pt x="179354" y="150068"/>
                  </a:lnTo>
                  <a:lnTo>
                    <a:pt x="177081" y="153615"/>
                  </a:lnTo>
                  <a:lnTo>
                    <a:pt x="174716" y="156981"/>
                  </a:lnTo>
                  <a:lnTo>
                    <a:pt x="172078" y="160255"/>
                  </a:lnTo>
                  <a:lnTo>
                    <a:pt x="169350" y="163438"/>
                  </a:lnTo>
                  <a:lnTo>
                    <a:pt x="166439" y="166439"/>
                  </a:lnTo>
                  <a:lnTo>
                    <a:pt x="163438" y="169350"/>
                  </a:lnTo>
                  <a:lnTo>
                    <a:pt x="160255" y="172078"/>
                  </a:lnTo>
                  <a:lnTo>
                    <a:pt x="156981" y="174716"/>
                  </a:lnTo>
                  <a:lnTo>
                    <a:pt x="153524" y="177172"/>
                  </a:lnTo>
                  <a:lnTo>
                    <a:pt x="149977" y="179445"/>
                  </a:lnTo>
                  <a:lnTo>
                    <a:pt x="146339" y="181537"/>
                  </a:lnTo>
                  <a:lnTo>
                    <a:pt x="142610" y="183447"/>
                  </a:lnTo>
                  <a:lnTo>
                    <a:pt x="138700" y="185175"/>
                  </a:lnTo>
                  <a:lnTo>
                    <a:pt x="134789" y="186721"/>
                  </a:lnTo>
                  <a:lnTo>
                    <a:pt x="130696" y="188086"/>
                  </a:lnTo>
                  <a:lnTo>
                    <a:pt x="126603" y="189268"/>
                  </a:lnTo>
                  <a:lnTo>
                    <a:pt x="122328" y="190268"/>
                  </a:lnTo>
                  <a:lnTo>
                    <a:pt x="120237" y="190632"/>
                  </a:lnTo>
                  <a:lnTo>
                    <a:pt x="118054" y="190996"/>
                  </a:lnTo>
                  <a:lnTo>
                    <a:pt x="115871" y="191360"/>
                  </a:lnTo>
                  <a:lnTo>
                    <a:pt x="113688" y="191542"/>
                  </a:lnTo>
                  <a:lnTo>
                    <a:pt x="111505" y="191815"/>
                  </a:lnTo>
                  <a:lnTo>
                    <a:pt x="109323" y="191906"/>
                  </a:lnTo>
                  <a:lnTo>
                    <a:pt x="107049" y="191997"/>
                  </a:lnTo>
                  <a:lnTo>
                    <a:pt x="102501" y="191997"/>
                  </a:lnTo>
                  <a:lnTo>
                    <a:pt x="100318" y="191906"/>
                  </a:lnTo>
                  <a:lnTo>
                    <a:pt x="98045" y="191815"/>
                  </a:lnTo>
                  <a:lnTo>
                    <a:pt x="95862" y="191542"/>
                  </a:lnTo>
                  <a:lnTo>
                    <a:pt x="93679" y="191360"/>
                  </a:lnTo>
                  <a:lnTo>
                    <a:pt x="91496" y="190996"/>
                  </a:lnTo>
                  <a:lnTo>
                    <a:pt x="89313" y="190632"/>
                  </a:lnTo>
                  <a:lnTo>
                    <a:pt x="87222" y="190268"/>
                  </a:lnTo>
                  <a:lnTo>
                    <a:pt x="83038" y="189268"/>
                  </a:lnTo>
                  <a:lnTo>
                    <a:pt x="78854" y="188086"/>
                  </a:lnTo>
                  <a:lnTo>
                    <a:pt x="74761" y="186721"/>
                  </a:lnTo>
                  <a:lnTo>
                    <a:pt x="70850" y="185175"/>
                  </a:lnTo>
                  <a:lnTo>
                    <a:pt x="66940" y="183447"/>
                  </a:lnTo>
                  <a:lnTo>
                    <a:pt x="63211" y="181537"/>
                  </a:lnTo>
                  <a:lnTo>
                    <a:pt x="59573" y="179445"/>
                  </a:lnTo>
                  <a:lnTo>
                    <a:pt x="56026" y="177172"/>
                  </a:lnTo>
                  <a:lnTo>
                    <a:pt x="52569" y="174716"/>
                  </a:lnTo>
                  <a:lnTo>
                    <a:pt x="49295" y="172078"/>
                  </a:lnTo>
                  <a:lnTo>
                    <a:pt x="46112" y="169350"/>
                  </a:lnTo>
                  <a:lnTo>
                    <a:pt x="43111" y="166439"/>
                  </a:lnTo>
                  <a:lnTo>
                    <a:pt x="40200" y="163438"/>
                  </a:lnTo>
                  <a:lnTo>
                    <a:pt x="37472" y="160255"/>
                  </a:lnTo>
                  <a:lnTo>
                    <a:pt x="34925" y="156981"/>
                  </a:lnTo>
                  <a:lnTo>
                    <a:pt x="32469" y="153615"/>
                  </a:lnTo>
                  <a:lnTo>
                    <a:pt x="30196" y="150068"/>
                  </a:lnTo>
                  <a:lnTo>
                    <a:pt x="28104" y="146339"/>
                  </a:lnTo>
                  <a:lnTo>
                    <a:pt x="26194" y="142610"/>
                  </a:lnTo>
                  <a:lnTo>
                    <a:pt x="24466" y="138791"/>
                  </a:lnTo>
                  <a:lnTo>
                    <a:pt x="22829" y="134789"/>
                  </a:lnTo>
                  <a:lnTo>
                    <a:pt x="21464" y="130787"/>
                  </a:lnTo>
                  <a:lnTo>
                    <a:pt x="20282" y="126603"/>
                  </a:lnTo>
                  <a:lnTo>
                    <a:pt x="19372" y="122419"/>
                  </a:lnTo>
                  <a:lnTo>
                    <a:pt x="18918" y="120237"/>
                  </a:lnTo>
                  <a:lnTo>
                    <a:pt x="18554" y="118054"/>
                  </a:lnTo>
                  <a:lnTo>
                    <a:pt x="18281" y="115871"/>
                  </a:lnTo>
                  <a:lnTo>
                    <a:pt x="18008" y="113688"/>
                  </a:lnTo>
                  <a:lnTo>
                    <a:pt x="17826" y="111505"/>
                  </a:lnTo>
                  <a:lnTo>
                    <a:pt x="17644" y="109323"/>
                  </a:lnTo>
                  <a:lnTo>
                    <a:pt x="17553" y="107049"/>
                  </a:lnTo>
                  <a:lnTo>
                    <a:pt x="17553" y="104775"/>
                  </a:lnTo>
                  <a:lnTo>
                    <a:pt x="17553" y="102592"/>
                  </a:lnTo>
                  <a:lnTo>
                    <a:pt x="17644" y="100318"/>
                  </a:lnTo>
                  <a:lnTo>
                    <a:pt x="17826" y="98136"/>
                  </a:lnTo>
                  <a:lnTo>
                    <a:pt x="18008" y="95862"/>
                  </a:lnTo>
                  <a:lnTo>
                    <a:pt x="18281" y="93679"/>
                  </a:lnTo>
                  <a:lnTo>
                    <a:pt x="18554" y="91496"/>
                  </a:lnTo>
                  <a:lnTo>
                    <a:pt x="18918" y="89404"/>
                  </a:lnTo>
                  <a:lnTo>
                    <a:pt x="19372" y="87222"/>
                  </a:lnTo>
                  <a:lnTo>
                    <a:pt x="20282" y="83038"/>
                  </a:lnTo>
                  <a:lnTo>
                    <a:pt x="21464" y="78854"/>
                  </a:lnTo>
                  <a:lnTo>
                    <a:pt x="22829" y="74852"/>
                  </a:lnTo>
                  <a:lnTo>
                    <a:pt x="24466" y="70850"/>
                  </a:lnTo>
                  <a:lnTo>
                    <a:pt x="26194" y="67031"/>
                  </a:lnTo>
                  <a:lnTo>
                    <a:pt x="28104" y="63211"/>
                  </a:lnTo>
                  <a:lnTo>
                    <a:pt x="30196" y="59573"/>
                  </a:lnTo>
                  <a:lnTo>
                    <a:pt x="32469" y="56026"/>
                  </a:lnTo>
                  <a:lnTo>
                    <a:pt x="34925" y="52660"/>
                  </a:lnTo>
                  <a:lnTo>
                    <a:pt x="37472" y="49295"/>
                  </a:lnTo>
                  <a:lnTo>
                    <a:pt x="40200" y="46112"/>
                  </a:lnTo>
                  <a:lnTo>
                    <a:pt x="43111" y="43111"/>
                  </a:lnTo>
                  <a:lnTo>
                    <a:pt x="46112" y="40200"/>
                  </a:lnTo>
                  <a:lnTo>
                    <a:pt x="49295" y="37472"/>
                  </a:lnTo>
                  <a:lnTo>
                    <a:pt x="52569" y="34925"/>
                  </a:lnTo>
                  <a:lnTo>
                    <a:pt x="56026" y="32469"/>
                  </a:lnTo>
                  <a:lnTo>
                    <a:pt x="59573" y="30196"/>
                  </a:lnTo>
                  <a:lnTo>
                    <a:pt x="63211" y="28104"/>
                  </a:lnTo>
                  <a:lnTo>
                    <a:pt x="66940" y="26194"/>
                  </a:lnTo>
                  <a:lnTo>
                    <a:pt x="70850" y="24466"/>
                  </a:lnTo>
                  <a:lnTo>
                    <a:pt x="74761" y="22829"/>
                  </a:lnTo>
                  <a:lnTo>
                    <a:pt x="78854" y="21464"/>
                  </a:lnTo>
                  <a:lnTo>
                    <a:pt x="83038" y="20282"/>
                  </a:lnTo>
                  <a:lnTo>
                    <a:pt x="87222" y="19372"/>
                  </a:lnTo>
                  <a:lnTo>
                    <a:pt x="89313" y="18918"/>
                  </a:lnTo>
                  <a:lnTo>
                    <a:pt x="91496" y="18554"/>
                  </a:lnTo>
                  <a:lnTo>
                    <a:pt x="93679" y="18281"/>
                  </a:lnTo>
                  <a:lnTo>
                    <a:pt x="95862" y="18008"/>
                  </a:lnTo>
                  <a:lnTo>
                    <a:pt x="98045" y="17826"/>
                  </a:lnTo>
                  <a:lnTo>
                    <a:pt x="100318" y="17735"/>
                  </a:lnTo>
                  <a:lnTo>
                    <a:pt x="102501" y="17644"/>
                  </a:lnTo>
                  <a:lnTo>
                    <a:pt x="104775" y="17553"/>
                  </a:lnTo>
                  <a:close/>
                  <a:moveTo>
                    <a:pt x="104775" y="0"/>
                  </a:moveTo>
                  <a:lnTo>
                    <a:pt x="102046" y="91"/>
                  </a:lnTo>
                  <a:lnTo>
                    <a:pt x="99409" y="182"/>
                  </a:lnTo>
                  <a:lnTo>
                    <a:pt x="96771" y="364"/>
                  </a:lnTo>
                  <a:lnTo>
                    <a:pt x="94043" y="546"/>
                  </a:lnTo>
                  <a:lnTo>
                    <a:pt x="91405" y="910"/>
                  </a:lnTo>
                  <a:lnTo>
                    <a:pt x="88859" y="1273"/>
                  </a:lnTo>
                  <a:lnTo>
                    <a:pt x="86221" y="1637"/>
                  </a:lnTo>
                  <a:lnTo>
                    <a:pt x="83674" y="2183"/>
                  </a:lnTo>
                  <a:lnTo>
                    <a:pt x="81128" y="2729"/>
                  </a:lnTo>
                  <a:lnTo>
                    <a:pt x="78581" y="3365"/>
                  </a:lnTo>
                  <a:lnTo>
                    <a:pt x="76126" y="4002"/>
                  </a:lnTo>
                  <a:lnTo>
                    <a:pt x="73670" y="4729"/>
                  </a:lnTo>
                  <a:lnTo>
                    <a:pt x="71214" y="5548"/>
                  </a:lnTo>
                  <a:lnTo>
                    <a:pt x="68759" y="6367"/>
                  </a:lnTo>
                  <a:lnTo>
                    <a:pt x="66394" y="7276"/>
                  </a:lnTo>
                  <a:lnTo>
                    <a:pt x="64029" y="8276"/>
                  </a:lnTo>
                  <a:lnTo>
                    <a:pt x="61664" y="9277"/>
                  </a:lnTo>
                  <a:lnTo>
                    <a:pt x="59391" y="10368"/>
                  </a:lnTo>
                  <a:lnTo>
                    <a:pt x="57117" y="11460"/>
                  </a:lnTo>
                  <a:lnTo>
                    <a:pt x="54843" y="12642"/>
                  </a:lnTo>
                  <a:lnTo>
                    <a:pt x="52660" y="13915"/>
                  </a:lnTo>
                  <a:lnTo>
                    <a:pt x="50478" y="15189"/>
                  </a:lnTo>
                  <a:lnTo>
                    <a:pt x="48295" y="16553"/>
                  </a:lnTo>
                  <a:lnTo>
                    <a:pt x="46203" y="17917"/>
                  </a:lnTo>
                  <a:lnTo>
                    <a:pt x="44111" y="19372"/>
                  </a:lnTo>
                  <a:lnTo>
                    <a:pt x="42110" y="20828"/>
                  </a:lnTo>
                  <a:lnTo>
                    <a:pt x="40109" y="22374"/>
                  </a:lnTo>
                  <a:lnTo>
                    <a:pt x="38108" y="23920"/>
                  </a:lnTo>
                  <a:lnTo>
                    <a:pt x="36198" y="25557"/>
                  </a:lnTo>
                  <a:lnTo>
                    <a:pt x="34379" y="27285"/>
                  </a:lnTo>
                  <a:lnTo>
                    <a:pt x="32469" y="28922"/>
                  </a:lnTo>
                  <a:lnTo>
                    <a:pt x="30741" y="30741"/>
                  </a:lnTo>
                  <a:lnTo>
                    <a:pt x="28922" y="32560"/>
                  </a:lnTo>
                  <a:lnTo>
                    <a:pt x="27194" y="34379"/>
                  </a:lnTo>
                  <a:lnTo>
                    <a:pt x="25557" y="36198"/>
                  </a:lnTo>
                  <a:lnTo>
                    <a:pt x="23920" y="38199"/>
                  </a:lnTo>
                  <a:lnTo>
                    <a:pt x="22374" y="40109"/>
                  </a:lnTo>
                  <a:lnTo>
                    <a:pt x="20828" y="42110"/>
                  </a:lnTo>
                  <a:lnTo>
                    <a:pt x="19372" y="44111"/>
                  </a:lnTo>
                  <a:lnTo>
                    <a:pt x="17917" y="46203"/>
                  </a:lnTo>
                  <a:lnTo>
                    <a:pt x="16553" y="48295"/>
                  </a:lnTo>
                  <a:lnTo>
                    <a:pt x="15189" y="50478"/>
                  </a:lnTo>
                  <a:lnTo>
                    <a:pt x="13915" y="52660"/>
                  </a:lnTo>
                  <a:lnTo>
                    <a:pt x="12642" y="54843"/>
                  </a:lnTo>
                  <a:lnTo>
                    <a:pt x="11460" y="57117"/>
                  </a:lnTo>
                  <a:lnTo>
                    <a:pt x="10368" y="59391"/>
                  </a:lnTo>
                  <a:lnTo>
                    <a:pt x="9277" y="61664"/>
                  </a:lnTo>
                  <a:lnTo>
                    <a:pt x="8276" y="64029"/>
                  </a:lnTo>
                  <a:lnTo>
                    <a:pt x="7276" y="66394"/>
                  </a:lnTo>
                  <a:lnTo>
                    <a:pt x="6367" y="68759"/>
                  </a:lnTo>
                  <a:lnTo>
                    <a:pt x="5548" y="71214"/>
                  </a:lnTo>
                  <a:lnTo>
                    <a:pt x="4729" y="73670"/>
                  </a:lnTo>
                  <a:lnTo>
                    <a:pt x="4002" y="76126"/>
                  </a:lnTo>
                  <a:lnTo>
                    <a:pt x="3274" y="78581"/>
                  </a:lnTo>
                  <a:lnTo>
                    <a:pt x="2729" y="81128"/>
                  </a:lnTo>
                  <a:lnTo>
                    <a:pt x="2183" y="83674"/>
                  </a:lnTo>
                  <a:lnTo>
                    <a:pt x="1637" y="86221"/>
                  </a:lnTo>
                  <a:lnTo>
                    <a:pt x="1182" y="88859"/>
                  </a:lnTo>
                  <a:lnTo>
                    <a:pt x="819" y="91496"/>
                  </a:lnTo>
                  <a:lnTo>
                    <a:pt x="546" y="94134"/>
                  </a:lnTo>
                  <a:lnTo>
                    <a:pt x="364" y="96771"/>
                  </a:lnTo>
                  <a:lnTo>
                    <a:pt x="182" y="99409"/>
                  </a:lnTo>
                  <a:lnTo>
                    <a:pt x="91" y="102137"/>
                  </a:lnTo>
                  <a:lnTo>
                    <a:pt x="0" y="104775"/>
                  </a:lnTo>
                  <a:lnTo>
                    <a:pt x="91" y="107504"/>
                  </a:lnTo>
                  <a:lnTo>
                    <a:pt x="182" y="110232"/>
                  </a:lnTo>
                  <a:lnTo>
                    <a:pt x="364" y="112870"/>
                  </a:lnTo>
                  <a:lnTo>
                    <a:pt x="546" y="115507"/>
                  </a:lnTo>
                  <a:lnTo>
                    <a:pt x="819" y="118145"/>
                  </a:lnTo>
                  <a:lnTo>
                    <a:pt x="1182" y="120782"/>
                  </a:lnTo>
                  <a:lnTo>
                    <a:pt x="1637" y="123329"/>
                  </a:lnTo>
                  <a:lnTo>
                    <a:pt x="2183" y="125966"/>
                  </a:lnTo>
                  <a:lnTo>
                    <a:pt x="2729" y="128422"/>
                  </a:lnTo>
                  <a:lnTo>
                    <a:pt x="3274" y="130969"/>
                  </a:lnTo>
                  <a:lnTo>
                    <a:pt x="4002" y="133515"/>
                  </a:lnTo>
                  <a:lnTo>
                    <a:pt x="4729" y="135971"/>
                  </a:lnTo>
                  <a:lnTo>
                    <a:pt x="5548" y="138427"/>
                  </a:lnTo>
                  <a:lnTo>
                    <a:pt x="6367" y="140791"/>
                  </a:lnTo>
                  <a:lnTo>
                    <a:pt x="7276" y="143247"/>
                  </a:lnTo>
                  <a:lnTo>
                    <a:pt x="8276" y="145612"/>
                  </a:lnTo>
                  <a:lnTo>
                    <a:pt x="9277" y="147886"/>
                  </a:lnTo>
                  <a:lnTo>
                    <a:pt x="10368" y="150250"/>
                  </a:lnTo>
                  <a:lnTo>
                    <a:pt x="11460" y="152524"/>
                  </a:lnTo>
                  <a:lnTo>
                    <a:pt x="12642" y="154707"/>
                  </a:lnTo>
                  <a:lnTo>
                    <a:pt x="13915" y="156981"/>
                  </a:lnTo>
                  <a:lnTo>
                    <a:pt x="15189" y="159163"/>
                  </a:lnTo>
                  <a:lnTo>
                    <a:pt x="16553" y="161255"/>
                  </a:lnTo>
                  <a:lnTo>
                    <a:pt x="17917" y="163347"/>
                  </a:lnTo>
                  <a:lnTo>
                    <a:pt x="19372" y="165439"/>
                  </a:lnTo>
                  <a:lnTo>
                    <a:pt x="20828" y="167531"/>
                  </a:lnTo>
                  <a:lnTo>
                    <a:pt x="22374" y="169532"/>
                  </a:lnTo>
                  <a:lnTo>
                    <a:pt x="23920" y="171442"/>
                  </a:lnTo>
                  <a:lnTo>
                    <a:pt x="25557" y="173352"/>
                  </a:lnTo>
                  <a:lnTo>
                    <a:pt x="27194" y="175262"/>
                  </a:lnTo>
                  <a:lnTo>
                    <a:pt x="28922" y="177081"/>
                  </a:lnTo>
                  <a:lnTo>
                    <a:pt x="30741" y="178900"/>
                  </a:lnTo>
                  <a:lnTo>
                    <a:pt x="32469" y="180628"/>
                  </a:lnTo>
                  <a:lnTo>
                    <a:pt x="34379" y="182356"/>
                  </a:lnTo>
                  <a:lnTo>
                    <a:pt x="36198" y="183993"/>
                  </a:lnTo>
                  <a:lnTo>
                    <a:pt x="38108" y="185630"/>
                  </a:lnTo>
                  <a:lnTo>
                    <a:pt x="40109" y="187267"/>
                  </a:lnTo>
                  <a:lnTo>
                    <a:pt x="42110" y="188722"/>
                  </a:lnTo>
                  <a:lnTo>
                    <a:pt x="44111" y="190268"/>
                  </a:lnTo>
                  <a:lnTo>
                    <a:pt x="46203" y="191724"/>
                  </a:lnTo>
                  <a:lnTo>
                    <a:pt x="48295" y="193088"/>
                  </a:lnTo>
                  <a:lnTo>
                    <a:pt x="50478" y="194452"/>
                  </a:lnTo>
                  <a:lnTo>
                    <a:pt x="52660" y="195726"/>
                  </a:lnTo>
                  <a:lnTo>
                    <a:pt x="54843" y="196908"/>
                  </a:lnTo>
                  <a:lnTo>
                    <a:pt x="57117" y="198090"/>
                  </a:lnTo>
                  <a:lnTo>
                    <a:pt x="59391" y="199273"/>
                  </a:lnTo>
                  <a:lnTo>
                    <a:pt x="61664" y="200364"/>
                  </a:lnTo>
                  <a:lnTo>
                    <a:pt x="64029" y="201364"/>
                  </a:lnTo>
                  <a:lnTo>
                    <a:pt x="66394" y="202274"/>
                  </a:lnTo>
                  <a:lnTo>
                    <a:pt x="68759" y="203183"/>
                  </a:lnTo>
                  <a:lnTo>
                    <a:pt x="71214" y="204093"/>
                  </a:lnTo>
                  <a:lnTo>
                    <a:pt x="73670" y="204912"/>
                  </a:lnTo>
                  <a:lnTo>
                    <a:pt x="76126" y="205639"/>
                  </a:lnTo>
                  <a:lnTo>
                    <a:pt x="78581" y="206276"/>
                  </a:lnTo>
                  <a:lnTo>
                    <a:pt x="81128" y="206912"/>
                  </a:lnTo>
                  <a:lnTo>
                    <a:pt x="83674" y="207458"/>
                  </a:lnTo>
                  <a:lnTo>
                    <a:pt x="86221" y="207913"/>
                  </a:lnTo>
                  <a:lnTo>
                    <a:pt x="88859" y="208368"/>
                  </a:lnTo>
                  <a:lnTo>
                    <a:pt x="91405" y="208731"/>
                  </a:lnTo>
                  <a:lnTo>
                    <a:pt x="94043" y="209004"/>
                  </a:lnTo>
                  <a:lnTo>
                    <a:pt x="96771" y="209277"/>
                  </a:lnTo>
                  <a:lnTo>
                    <a:pt x="99409" y="209459"/>
                  </a:lnTo>
                  <a:lnTo>
                    <a:pt x="102046" y="209550"/>
                  </a:lnTo>
                  <a:lnTo>
                    <a:pt x="107504" y="209550"/>
                  </a:lnTo>
                  <a:lnTo>
                    <a:pt x="110141" y="209459"/>
                  </a:lnTo>
                  <a:lnTo>
                    <a:pt x="112870" y="209277"/>
                  </a:lnTo>
                  <a:lnTo>
                    <a:pt x="115507" y="209004"/>
                  </a:lnTo>
                  <a:lnTo>
                    <a:pt x="118145" y="208731"/>
                  </a:lnTo>
                  <a:lnTo>
                    <a:pt x="120782" y="208368"/>
                  </a:lnTo>
                  <a:lnTo>
                    <a:pt x="123329" y="207913"/>
                  </a:lnTo>
                  <a:lnTo>
                    <a:pt x="125876" y="207458"/>
                  </a:lnTo>
                  <a:lnTo>
                    <a:pt x="128422" y="206912"/>
                  </a:lnTo>
                  <a:lnTo>
                    <a:pt x="130969" y="206276"/>
                  </a:lnTo>
                  <a:lnTo>
                    <a:pt x="133515" y="205639"/>
                  </a:lnTo>
                  <a:lnTo>
                    <a:pt x="135971" y="204912"/>
                  </a:lnTo>
                  <a:lnTo>
                    <a:pt x="138427" y="204093"/>
                  </a:lnTo>
                  <a:lnTo>
                    <a:pt x="140791" y="203183"/>
                  </a:lnTo>
                  <a:lnTo>
                    <a:pt x="143247" y="202274"/>
                  </a:lnTo>
                  <a:lnTo>
                    <a:pt x="145612" y="201364"/>
                  </a:lnTo>
                  <a:lnTo>
                    <a:pt x="147886" y="200364"/>
                  </a:lnTo>
                  <a:lnTo>
                    <a:pt x="150250" y="199273"/>
                  </a:lnTo>
                  <a:lnTo>
                    <a:pt x="152524" y="198090"/>
                  </a:lnTo>
                  <a:lnTo>
                    <a:pt x="154707" y="196908"/>
                  </a:lnTo>
                  <a:lnTo>
                    <a:pt x="156981" y="195726"/>
                  </a:lnTo>
                  <a:lnTo>
                    <a:pt x="159163" y="194452"/>
                  </a:lnTo>
                  <a:lnTo>
                    <a:pt x="161255" y="193088"/>
                  </a:lnTo>
                  <a:lnTo>
                    <a:pt x="163347" y="191724"/>
                  </a:lnTo>
                  <a:lnTo>
                    <a:pt x="165439" y="190268"/>
                  </a:lnTo>
                  <a:lnTo>
                    <a:pt x="167440" y="188722"/>
                  </a:lnTo>
                  <a:lnTo>
                    <a:pt x="169441" y="187267"/>
                  </a:lnTo>
                  <a:lnTo>
                    <a:pt x="171442" y="185630"/>
                  </a:lnTo>
                  <a:lnTo>
                    <a:pt x="173352" y="183993"/>
                  </a:lnTo>
                  <a:lnTo>
                    <a:pt x="175262" y="182356"/>
                  </a:lnTo>
                  <a:lnTo>
                    <a:pt x="177081" y="180628"/>
                  </a:lnTo>
                  <a:lnTo>
                    <a:pt x="178900" y="178900"/>
                  </a:lnTo>
                  <a:lnTo>
                    <a:pt x="180628" y="177081"/>
                  </a:lnTo>
                  <a:lnTo>
                    <a:pt x="182356" y="175262"/>
                  </a:lnTo>
                  <a:lnTo>
                    <a:pt x="183993" y="173352"/>
                  </a:lnTo>
                  <a:lnTo>
                    <a:pt x="185630" y="171442"/>
                  </a:lnTo>
                  <a:lnTo>
                    <a:pt x="187176" y="169532"/>
                  </a:lnTo>
                  <a:lnTo>
                    <a:pt x="188722" y="167531"/>
                  </a:lnTo>
                  <a:lnTo>
                    <a:pt x="190268" y="165439"/>
                  </a:lnTo>
                  <a:lnTo>
                    <a:pt x="191633" y="163347"/>
                  </a:lnTo>
                  <a:lnTo>
                    <a:pt x="193088" y="161255"/>
                  </a:lnTo>
                  <a:lnTo>
                    <a:pt x="194361" y="159163"/>
                  </a:lnTo>
                  <a:lnTo>
                    <a:pt x="195726" y="156981"/>
                  </a:lnTo>
                  <a:lnTo>
                    <a:pt x="196908" y="154707"/>
                  </a:lnTo>
                  <a:lnTo>
                    <a:pt x="198090" y="152524"/>
                  </a:lnTo>
                  <a:lnTo>
                    <a:pt x="199273" y="150250"/>
                  </a:lnTo>
                  <a:lnTo>
                    <a:pt x="200273" y="147886"/>
                  </a:lnTo>
                  <a:lnTo>
                    <a:pt x="201364" y="145612"/>
                  </a:lnTo>
                  <a:lnTo>
                    <a:pt x="202274" y="143247"/>
                  </a:lnTo>
                  <a:lnTo>
                    <a:pt x="203183" y="140791"/>
                  </a:lnTo>
                  <a:lnTo>
                    <a:pt x="204093" y="138427"/>
                  </a:lnTo>
                  <a:lnTo>
                    <a:pt x="204821" y="135971"/>
                  </a:lnTo>
                  <a:lnTo>
                    <a:pt x="205548" y="133515"/>
                  </a:lnTo>
                  <a:lnTo>
                    <a:pt x="206276" y="130969"/>
                  </a:lnTo>
                  <a:lnTo>
                    <a:pt x="206912" y="128422"/>
                  </a:lnTo>
                  <a:lnTo>
                    <a:pt x="207458" y="125966"/>
                  </a:lnTo>
                  <a:lnTo>
                    <a:pt x="207913" y="123329"/>
                  </a:lnTo>
                  <a:lnTo>
                    <a:pt x="208368" y="120782"/>
                  </a:lnTo>
                  <a:lnTo>
                    <a:pt x="208731" y="118145"/>
                  </a:lnTo>
                  <a:lnTo>
                    <a:pt x="209004" y="115507"/>
                  </a:lnTo>
                  <a:lnTo>
                    <a:pt x="209277" y="112870"/>
                  </a:lnTo>
                  <a:lnTo>
                    <a:pt x="209459" y="110232"/>
                  </a:lnTo>
                  <a:lnTo>
                    <a:pt x="209550" y="107504"/>
                  </a:lnTo>
                  <a:lnTo>
                    <a:pt x="209550" y="104775"/>
                  </a:lnTo>
                  <a:lnTo>
                    <a:pt x="209550" y="102137"/>
                  </a:lnTo>
                  <a:lnTo>
                    <a:pt x="209459" y="99409"/>
                  </a:lnTo>
                  <a:lnTo>
                    <a:pt x="209277" y="96771"/>
                  </a:lnTo>
                  <a:lnTo>
                    <a:pt x="209004" y="94134"/>
                  </a:lnTo>
                  <a:lnTo>
                    <a:pt x="208731" y="91496"/>
                  </a:lnTo>
                  <a:lnTo>
                    <a:pt x="208368" y="88859"/>
                  </a:lnTo>
                  <a:lnTo>
                    <a:pt x="207913" y="86221"/>
                  </a:lnTo>
                  <a:lnTo>
                    <a:pt x="207458" y="83674"/>
                  </a:lnTo>
                  <a:lnTo>
                    <a:pt x="206912" y="81128"/>
                  </a:lnTo>
                  <a:lnTo>
                    <a:pt x="206276" y="78581"/>
                  </a:lnTo>
                  <a:lnTo>
                    <a:pt x="205548" y="76126"/>
                  </a:lnTo>
                  <a:lnTo>
                    <a:pt x="204821" y="73670"/>
                  </a:lnTo>
                  <a:lnTo>
                    <a:pt x="204093" y="71214"/>
                  </a:lnTo>
                  <a:lnTo>
                    <a:pt x="203183" y="68759"/>
                  </a:lnTo>
                  <a:lnTo>
                    <a:pt x="202274" y="66394"/>
                  </a:lnTo>
                  <a:lnTo>
                    <a:pt x="201364" y="64029"/>
                  </a:lnTo>
                  <a:lnTo>
                    <a:pt x="200273" y="61664"/>
                  </a:lnTo>
                  <a:lnTo>
                    <a:pt x="199273" y="59391"/>
                  </a:lnTo>
                  <a:lnTo>
                    <a:pt x="198090" y="57117"/>
                  </a:lnTo>
                  <a:lnTo>
                    <a:pt x="196908" y="54843"/>
                  </a:lnTo>
                  <a:lnTo>
                    <a:pt x="195726" y="52660"/>
                  </a:lnTo>
                  <a:lnTo>
                    <a:pt x="194361" y="50478"/>
                  </a:lnTo>
                  <a:lnTo>
                    <a:pt x="193088" y="48295"/>
                  </a:lnTo>
                  <a:lnTo>
                    <a:pt x="191633" y="46203"/>
                  </a:lnTo>
                  <a:lnTo>
                    <a:pt x="190268" y="44111"/>
                  </a:lnTo>
                  <a:lnTo>
                    <a:pt x="188722" y="42110"/>
                  </a:lnTo>
                  <a:lnTo>
                    <a:pt x="187176" y="40109"/>
                  </a:lnTo>
                  <a:lnTo>
                    <a:pt x="185630" y="38199"/>
                  </a:lnTo>
                  <a:lnTo>
                    <a:pt x="183993" y="36198"/>
                  </a:lnTo>
                  <a:lnTo>
                    <a:pt x="182356" y="34379"/>
                  </a:lnTo>
                  <a:lnTo>
                    <a:pt x="180628" y="32560"/>
                  </a:lnTo>
                  <a:lnTo>
                    <a:pt x="178900" y="30741"/>
                  </a:lnTo>
                  <a:lnTo>
                    <a:pt x="177081" y="28922"/>
                  </a:lnTo>
                  <a:lnTo>
                    <a:pt x="175262" y="27285"/>
                  </a:lnTo>
                  <a:lnTo>
                    <a:pt x="173352" y="25557"/>
                  </a:lnTo>
                  <a:lnTo>
                    <a:pt x="171442" y="23920"/>
                  </a:lnTo>
                  <a:lnTo>
                    <a:pt x="169441" y="22374"/>
                  </a:lnTo>
                  <a:lnTo>
                    <a:pt x="167440" y="20828"/>
                  </a:lnTo>
                  <a:lnTo>
                    <a:pt x="165439" y="19372"/>
                  </a:lnTo>
                  <a:lnTo>
                    <a:pt x="163347" y="17917"/>
                  </a:lnTo>
                  <a:lnTo>
                    <a:pt x="161255" y="16553"/>
                  </a:lnTo>
                  <a:lnTo>
                    <a:pt x="159163" y="15189"/>
                  </a:lnTo>
                  <a:lnTo>
                    <a:pt x="156981" y="13915"/>
                  </a:lnTo>
                  <a:lnTo>
                    <a:pt x="154707" y="12642"/>
                  </a:lnTo>
                  <a:lnTo>
                    <a:pt x="152524" y="11460"/>
                  </a:lnTo>
                  <a:lnTo>
                    <a:pt x="150250" y="10368"/>
                  </a:lnTo>
                  <a:lnTo>
                    <a:pt x="147886" y="9277"/>
                  </a:lnTo>
                  <a:lnTo>
                    <a:pt x="145612" y="8276"/>
                  </a:lnTo>
                  <a:lnTo>
                    <a:pt x="143247" y="7276"/>
                  </a:lnTo>
                  <a:lnTo>
                    <a:pt x="140791" y="6367"/>
                  </a:lnTo>
                  <a:lnTo>
                    <a:pt x="138427" y="5548"/>
                  </a:lnTo>
                  <a:lnTo>
                    <a:pt x="135971" y="4729"/>
                  </a:lnTo>
                  <a:lnTo>
                    <a:pt x="133515" y="4002"/>
                  </a:lnTo>
                  <a:lnTo>
                    <a:pt x="130969" y="3365"/>
                  </a:lnTo>
                  <a:lnTo>
                    <a:pt x="128422" y="2729"/>
                  </a:lnTo>
                  <a:lnTo>
                    <a:pt x="125876" y="2183"/>
                  </a:lnTo>
                  <a:lnTo>
                    <a:pt x="123329" y="1637"/>
                  </a:lnTo>
                  <a:lnTo>
                    <a:pt x="120782" y="1273"/>
                  </a:lnTo>
                  <a:lnTo>
                    <a:pt x="118145" y="910"/>
                  </a:lnTo>
                  <a:lnTo>
                    <a:pt x="115507" y="546"/>
                  </a:lnTo>
                  <a:lnTo>
                    <a:pt x="112870" y="364"/>
                  </a:lnTo>
                  <a:lnTo>
                    <a:pt x="110141" y="182"/>
                  </a:lnTo>
                  <a:lnTo>
                    <a:pt x="107504" y="91"/>
                  </a:lnTo>
                  <a:lnTo>
                    <a:pt x="104775" y="0"/>
                  </a:lnTo>
                  <a:close/>
                </a:path>
              </a:pathLst>
            </a:custGeom>
            <a:solidFill>
              <a:srgbClr val="CB2233">
                <a:alpha val="65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56"/>
            <p:cNvSpPr/>
            <p:nvPr/>
          </p:nvSpPr>
          <p:spPr>
            <a:xfrm>
              <a:off x="1629450" y="676950"/>
              <a:ext cx="4361100" cy="4361100"/>
            </a:xfrm>
            <a:custGeom>
              <a:rect b="b" l="l" r="r" t="t"/>
              <a:pathLst>
                <a:path extrusionOk="0" fill="none" h="174444" w="174444">
                  <a:moveTo>
                    <a:pt x="87222" y="0"/>
                  </a:moveTo>
                  <a:lnTo>
                    <a:pt x="87222" y="0"/>
                  </a:lnTo>
                  <a:lnTo>
                    <a:pt x="84948" y="91"/>
                  </a:lnTo>
                  <a:lnTo>
                    <a:pt x="82765" y="182"/>
                  </a:lnTo>
                  <a:lnTo>
                    <a:pt x="80492" y="273"/>
                  </a:lnTo>
                  <a:lnTo>
                    <a:pt x="78309" y="455"/>
                  </a:lnTo>
                  <a:lnTo>
                    <a:pt x="76126" y="728"/>
                  </a:lnTo>
                  <a:lnTo>
                    <a:pt x="73943" y="1001"/>
                  </a:lnTo>
                  <a:lnTo>
                    <a:pt x="71760" y="1365"/>
                  </a:lnTo>
                  <a:lnTo>
                    <a:pt x="69669" y="1819"/>
                  </a:lnTo>
                  <a:lnTo>
                    <a:pt x="65485" y="2729"/>
                  </a:lnTo>
                  <a:lnTo>
                    <a:pt x="61301" y="3911"/>
                  </a:lnTo>
                  <a:lnTo>
                    <a:pt x="57208" y="5276"/>
                  </a:lnTo>
                  <a:lnTo>
                    <a:pt x="53297" y="6913"/>
                  </a:lnTo>
                  <a:lnTo>
                    <a:pt x="49387" y="8641"/>
                  </a:lnTo>
                  <a:lnTo>
                    <a:pt x="45658" y="10551"/>
                  </a:lnTo>
                  <a:lnTo>
                    <a:pt x="42020" y="12643"/>
                  </a:lnTo>
                  <a:lnTo>
                    <a:pt x="38473" y="14916"/>
                  </a:lnTo>
                  <a:lnTo>
                    <a:pt x="35016" y="17372"/>
                  </a:lnTo>
                  <a:lnTo>
                    <a:pt x="31742" y="19919"/>
                  </a:lnTo>
                  <a:lnTo>
                    <a:pt x="28559" y="22647"/>
                  </a:lnTo>
                  <a:lnTo>
                    <a:pt x="25558" y="25558"/>
                  </a:lnTo>
                  <a:lnTo>
                    <a:pt x="22647" y="28559"/>
                  </a:lnTo>
                  <a:lnTo>
                    <a:pt x="19919" y="31742"/>
                  </a:lnTo>
                  <a:lnTo>
                    <a:pt x="17372" y="35107"/>
                  </a:lnTo>
                  <a:lnTo>
                    <a:pt x="14916" y="38473"/>
                  </a:lnTo>
                  <a:lnTo>
                    <a:pt x="12643" y="42020"/>
                  </a:lnTo>
                  <a:lnTo>
                    <a:pt x="10551" y="45658"/>
                  </a:lnTo>
                  <a:lnTo>
                    <a:pt x="8641" y="49478"/>
                  </a:lnTo>
                  <a:lnTo>
                    <a:pt x="6913" y="53297"/>
                  </a:lnTo>
                  <a:lnTo>
                    <a:pt x="5276" y="57299"/>
                  </a:lnTo>
                  <a:lnTo>
                    <a:pt x="3911" y="61301"/>
                  </a:lnTo>
                  <a:lnTo>
                    <a:pt x="2729" y="65485"/>
                  </a:lnTo>
                  <a:lnTo>
                    <a:pt x="1819" y="69669"/>
                  </a:lnTo>
                  <a:lnTo>
                    <a:pt x="1365" y="71851"/>
                  </a:lnTo>
                  <a:lnTo>
                    <a:pt x="1001" y="73943"/>
                  </a:lnTo>
                  <a:lnTo>
                    <a:pt x="728" y="76126"/>
                  </a:lnTo>
                  <a:lnTo>
                    <a:pt x="455" y="78309"/>
                  </a:lnTo>
                  <a:lnTo>
                    <a:pt x="273" y="80583"/>
                  </a:lnTo>
                  <a:lnTo>
                    <a:pt x="91" y="82765"/>
                  </a:lnTo>
                  <a:lnTo>
                    <a:pt x="0" y="85039"/>
                  </a:lnTo>
                  <a:lnTo>
                    <a:pt x="0" y="87222"/>
                  </a:lnTo>
                  <a:lnTo>
                    <a:pt x="0" y="87222"/>
                  </a:lnTo>
                  <a:lnTo>
                    <a:pt x="0" y="89496"/>
                  </a:lnTo>
                  <a:lnTo>
                    <a:pt x="91" y="91770"/>
                  </a:lnTo>
                  <a:lnTo>
                    <a:pt x="273" y="93952"/>
                  </a:lnTo>
                  <a:lnTo>
                    <a:pt x="455" y="96135"/>
                  </a:lnTo>
                  <a:lnTo>
                    <a:pt x="728" y="98318"/>
                  </a:lnTo>
                  <a:lnTo>
                    <a:pt x="1001" y="100501"/>
                  </a:lnTo>
                  <a:lnTo>
                    <a:pt x="1365" y="102684"/>
                  </a:lnTo>
                  <a:lnTo>
                    <a:pt x="1819" y="104866"/>
                  </a:lnTo>
                  <a:lnTo>
                    <a:pt x="2729" y="109050"/>
                  </a:lnTo>
                  <a:lnTo>
                    <a:pt x="3911" y="113234"/>
                  </a:lnTo>
                  <a:lnTo>
                    <a:pt x="5276" y="117236"/>
                  </a:lnTo>
                  <a:lnTo>
                    <a:pt x="6913" y="121238"/>
                  </a:lnTo>
                  <a:lnTo>
                    <a:pt x="8641" y="125057"/>
                  </a:lnTo>
                  <a:lnTo>
                    <a:pt x="10551" y="128786"/>
                  </a:lnTo>
                  <a:lnTo>
                    <a:pt x="12643" y="132515"/>
                  </a:lnTo>
                  <a:lnTo>
                    <a:pt x="14916" y="136062"/>
                  </a:lnTo>
                  <a:lnTo>
                    <a:pt x="17372" y="139428"/>
                  </a:lnTo>
                  <a:lnTo>
                    <a:pt x="19919" y="142702"/>
                  </a:lnTo>
                  <a:lnTo>
                    <a:pt x="22647" y="145885"/>
                  </a:lnTo>
                  <a:lnTo>
                    <a:pt x="25558" y="148886"/>
                  </a:lnTo>
                  <a:lnTo>
                    <a:pt x="28559" y="151797"/>
                  </a:lnTo>
                  <a:lnTo>
                    <a:pt x="31742" y="154525"/>
                  </a:lnTo>
                  <a:lnTo>
                    <a:pt x="35016" y="157163"/>
                  </a:lnTo>
                  <a:lnTo>
                    <a:pt x="38473" y="159619"/>
                  </a:lnTo>
                  <a:lnTo>
                    <a:pt x="42020" y="161892"/>
                  </a:lnTo>
                  <a:lnTo>
                    <a:pt x="45658" y="163984"/>
                  </a:lnTo>
                  <a:lnTo>
                    <a:pt x="49387" y="165894"/>
                  </a:lnTo>
                  <a:lnTo>
                    <a:pt x="53297" y="167622"/>
                  </a:lnTo>
                  <a:lnTo>
                    <a:pt x="57208" y="169168"/>
                  </a:lnTo>
                  <a:lnTo>
                    <a:pt x="61301" y="170533"/>
                  </a:lnTo>
                  <a:lnTo>
                    <a:pt x="65485" y="171715"/>
                  </a:lnTo>
                  <a:lnTo>
                    <a:pt x="69669" y="172715"/>
                  </a:lnTo>
                  <a:lnTo>
                    <a:pt x="71760" y="173079"/>
                  </a:lnTo>
                  <a:lnTo>
                    <a:pt x="73943" y="173443"/>
                  </a:lnTo>
                  <a:lnTo>
                    <a:pt x="76126" y="173807"/>
                  </a:lnTo>
                  <a:lnTo>
                    <a:pt x="78309" y="173989"/>
                  </a:lnTo>
                  <a:lnTo>
                    <a:pt x="80492" y="174262"/>
                  </a:lnTo>
                  <a:lnTo>
                    <a:pt x="82765" y="174353"/>
                  </a:lnTo>
                  <a:lnTo>
                    <a:pt x="84948" y="174444"/>
                  </a:lnTo>
                  <a:lnTo>
                    <a:pt x="87222" y="174444"/>
                  </a:lnTo>
                  <a:lnTo>
                    <a:pt x="87222" y="174444"/>
                  </a:lnTo>
                  <a:lnTo>
                    <a:pt x="89496" y="174444"/>
                  </a:lnTo>
                  <a:lnTo>
                    <a:pt x="91770" y="174353"/>
                  </a:lnTo>
                  <a:lnTo>
                    <a:pt x="93952" y="174262"/>
                  </a:lnTo>
                  <a:lnTo>
                    <a:pt x="96135" y="173989"/>
                  </a:lnTo>
                  <a:lnTo>
                    <a:pt x="98318" y="173807"/>
                  </a:lnTo>
                  <a:lnTo>
                    <a:pt x="100501" y="173443"/>
                  </a:lnTo>
                  <a:lnTo>
                    <a:pt x="102684" y="173079"/>
                  </a:lnTo>
                  <a:lnTo>
                    <a:pt x="104775" y="172715"/>
                  </a:lnTo>
                  <a:lnTo>
                    <a:pt x="109050" y="171715"/>
                  </a:lnTo>
                  <a:lnTo>
                    <a:pt x="113143" y="170533"/>
                  </a:lnTo>
                  <a:lnTo>
                    <a:pt x="117236" y="169168"/>
                  </a:lnTo>
                  <a:lnTo>
                    <a:pt x="121147" y="167622"/>
                  </a:lnTo>
                  <a:lnTo>
                    <a:pt x="125057" y="165894"/>
                  </a:lnTo>
                  <a:lnTo>
                    <a:pt x="128786" y="163984"/>
                  </a:lnTo>
                  <a:lnTo>
                    <a:pt x="132424" y="161892"/>
                  </a:lnTo>
                  <a:lnTo>
                    <a:pt x="135971" y="159619"/>
                  </a:lnTo>
                  <a:lnTo>
                    <a:pt x="139428" y="157163"/>
                  </a:lnTo>
                  <a:lnTo>
                    <a:pt x="142702" y="154525"/>
                  </a:lnTo>
                  <a:lnTo>
                    <a:pt x="145885" y="151797"/>
                  </a:lnTo>
                  <a:lnTo>
                    <a:pt x="148886" y="148886"/>
                  </a:lnTo>
                  <a:lnTo>
                    <a:pt x="151797" y="145885"/>
                  </a:lnTo>
                  <a:lnTo>
                    <a:pt x="154525" y="142702"/>
                  </a:lnTo>
                  <a:lnTo>
                    <a:pt x="157163" y="139428"/>
                  </a:lnTo>
                  <a:lnTo>
                    <a:pt x="159528" y="136062"/>
                  </a:lnTo>
                  <a:lnTo>
                    <a:pt x="161801" y="132515"/>
                  </a:lnTo>
                  <a:lnTo>
                    <a:pt x="163893" y="128786"/>
                  </a:lnTo>
                  <a:lnTo>
                    <a:pt x="165894" y="125057"/>
                  </a:lnTo>
                  <a:lnTo>
                    <a:pt x="167622" y="121238"/>
                  </a:lnTo>
                  <a:lnTo>
                    <a:pt x="169168" y="117236"/>
                  </a:lnTo>
                  <a:lnTo>
                    <a:pt x="170533" y="113234"/>
                  </a:lnTo>
                  <a:lnTo>
                    <a:pt x="171715" y="109050"/>
                  </a:lnTo>
                  <a:lnTo>
                    <a:pt x="172715" y="104866"/>
                  </a:lnTo>
                  <a:lnTo>
                    <a:pt x="173079" y="102684"/>
                  </a:lnTo>
                  <a:lnTo>
                    <a:pt x="173443" y="100501"/>
                  </a:lnTo>
                  <a:lnTo>
                    <a:pt x="173807" y="98318"/>
                  </a:lnTo>
                  <a:lnTo>
                    <a:pt x="173989" y="96135"/>
                  </a:lnTo>
                  <a:lnTo>
                    <a:pt x="174171" y="93952"/>
                  </a:lnTo>
                  <a:lnTo>
                    <a:pt x="174353" y="91770"/>
                  </a:lnTo>
                  <a:lnTo>
                    <a:pt x="174444" y="89496"/>
                  </a:lnTo>
                  <a:lnTo>
                    <a:pt x="174444" y="87222"/>
                  </a:lnTo>
                  <a:lnTo>
                    <a:pt x="174444" y="87222"/>
                  </a:lnTo>
                  <a:lnTo>
                    <a:pt x="174444" y="85039"/>
                  </a:lnTo>
                  <a:lnTo>
                    <a:pt x="174353" y="82765"/>
                  </a:lnTo>
                  <a:lnTo>
                    <a:pt x="174171" y="80583"/>
                  </a:lnTo>
                  <a:lnTo>
                    <a:pt x="173989" y="78309"/>
                  </a:lnTo>
                  <a:lnTo>
                    <a:pt x="173807" y="76126"/>
                  </a:lnTo>
                  <a:lnTo>
                    <a:pt x="173443" y="73943"/>
                  </a:lnTo>
                  <a:lnTo>
                    <a:pt x="173079" y="71851"/>
                  </a:lnTo>
                  <a:lnTo>
                    <a:pt x="172715" y="69669"/>
                  </a:lnTo>
                  <a:lnTo>
                    <a:pt x="171715" y="65485"/>
                  </a:lnTo>
                  <a:lnTo>
                    <a:pt x="170533" y="61301"/>
                  </a:lnTo>
                  <a:lnTo>
                    <a:pt x="169168" y="57299"/>
                  </a:lnTo>
                  <a:lnTo>
                    <a:pt x="167622" y="53297"/>
                  </a:lnTo>
                  <a:lnTo>
                    <a:pt x="165894" y="49478"/>
                  </a:lnTo>
                  <a:lnTo>
                    <a:pt x="163893" y="45658"/>
                  </a:lnTo>
                  <a:lnTo>
                    <a:pt x="161801" y="42020"/>
                  </a:lnTo>
                  <a:lnTo>
                    <a:pt x="159528" y="38473"/>
                  </a:lnTo>
                  <a:lnTo>
                    <a:pt x="157163" y="35107"/>
                  </a:lnTo>
                  <a:lnTo>
                    <a:pt x="154525" y="31742"/>
                  </a:lnTo>
                  <a:lnTo>
                    <a:pt x="151797" y="28559"/>
                  </a:lnTo>
                  <a:lnTo>
                    <a:pt x="148886" y="25558"/>
                  </a:lnTo>
                  <a:lnTo>
                    <a:pt x="145885" y="22647"/>
                  </a:lnTo>
                  <a:lnTo>
                    <a:pt x="142702" y="19919"/>
                  </a:lnTo>
                  <a:lnTo>
                    <a:pt x="139428" y="17372"/>
                  </a:lnTo>
                  <a:lnTo>
                    <a:pt x="135971" y="14916"/>
                  </a:lnTo>
                  <a:lnTo>
                    <a:pt x="132424" y="12643"/>
                  </a:lnTo>
                  <a:lnTo>
                    <a:pt x="128786" y="10551"/>
                  </a:lnTo>
                  <a:lnTo>
                    <a:pt x="125057" y="8641"/>
                  </a:lnTo>
                  <a:lnTo>
                    <a:pt x="121147" y="6913"/>
                  </a:lnTo>
                  <a:lnTo>
                    <a:pt x="117236" y="5276"/>
                  </a:lnTo>
                  <a:lnTo>
                    <a:pt x="113143" y="3911"/>
                  </a:lnTo>
                  <a:lnTo>
                    <a:pt x="109050" y="2729"/>
                  </a:lnTo>
                  <a:lnTo>
                    <a:pt x="104775" y="1819"/>
                  </a:lnTo>
                  <a:lnTo>
                    <a:pt x="102684" y="1365"/>
                  </a:lnTo>
                  <a:lnTo>
                    <a:pt x="100501" y="1001"/>
                  </a:lnTo>
                  <a:lnTo>
                    <a:pt x="98318" y="728"/>
                  </a:lnTo>
                  <a:lnTo>
                    <a:pt x="96135" y="455"/>
                  </a:lnTo>
                  <a:lnTo>
                    <a:pt x="93952" y="273"/>
                  </a:lnTo>
                  <a:lnTo>
                    <a:pt x="91770" y="182"/>
                  </a:lnTo>
                  <a:lnTo>
                    <a:pt x="89496" y="91"/>
                  </a:lnTo>
                  <a:lnTo>
                    <a:pt x="87222" y="0"/>
                  </a:lnTo>
                </a:path>
              </a:pathLst>
            </a:custGeom>
            <a:solidFill>
              <a:srgbClr val="CB2233">
                <a:alpha val="65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56"/>
            <p:cNvSpPr/>
            <p:nvPr/>
          </p:nvSpPr>
          <p:spPr>
            <a:xfrm>
              <a:off x="1190625" y="238125"/>
              <a:ext cx="5238750" cy="5238750"/>
            </a:xfrm>
            <a:custGeom>
              <a:rect b="b" l="l" r="r" t="t"/>
              <a:pathLst>
                <a:path extrusionOk="0" fill="none" h="209550" w="209550">
                  <a:moveTo>
                    <a:pt x="209550" y="104775"/>
                  </a:moveTo>
                  <a:lnTo>
                    <a:pt x="209550" y="104775"/>
                  </a:lnTo>
                  <a:lnTo>
                    <a:pt x="209550" y="107504"/>
                  </a:lnTo>
                  <a:lnTo>
                    <a:pt x="209459" y="110232"/>
                  </a:lnTo>
                  <a:lnTo>
                    <a:pt x="209277" y="112870"/>
                  </a:lnTo>
                  <a:lnTo>
                    <a:pt x="209004" y="115507"/>
                  </a:lnTo>
                  <a:lnTo>
                    <a:pt x="208731" y="118145"/>
                  </a:lnTo>
                  <a:lnTo>
                    <a:pt x="208368" y="120782"/>
                  </a:lnTo>
                  <a:lnTo>
                    <a:pt x="207913" y="123329"/>
                  </a:lnTo>
                  <a:lnTo>
                    <a:pt x="207458" y="125966"/>
                  </a:lnTo>
                  <a:lnTo>
                    <a:pt x="206912" y="128422"/>
                  </a:lnTo>
                  <a:lnTo>
                    <a:pt x="206276" y="130969"/>
                  </a:lnTo>
                  <a:lnTo>
                    <a:pt x="205548" y="133515"/>
                  </a:lnTo>
                  <a:lnTo>
                    <a:pt x="204821" y="135971"/>
                  </a:lnTo>
                  <a:lnTo>
                    <a:pt x="204093" y="138427"/>
                  </a:lnTo>
                  <a:lnTo>
                    <a:pt x="203183" y="140791"/>
                  </a:lnTo>
                  <a:lnTo>
                    <a:pt x="202274" y="143247"/>
                  </a:lnTo>
                  <a:lnTo>
                    <a:pt x="201364" y="145612"/>
                  </a:lnTo>
                  <a:lnTo>
                    <a:pt x="200273" y="147886"/>
                  </a:lnTo>
                  <a:lnTo>
                    <a:pt x="199273" y="150250"/>
                  </a:lnTo>
                  <a:lnTo>
                    <a:pt x="198090" y="152524"/>
                  </a:lnTo>
                  <a:lnTo>
                    <a:pt x="196908" y="154707"/>
                  </a:lnTo>
                  <a:lnTo>
                    <a:pt x="195726" y="156981"/>
                  </a:lnTo>
                  <a:lnTo>
                    <a:pt x="194361" y="159163"/>
                  </a:lnTo>
                  <a:lnTo>
                    <a:pt x="193088" y="161255"/>
                  </a:lnTo>
                  <a:lnTo>
                    <a:pt x="191633" y="163347"/>
                  </a:lnTo>
                  <a:lnTo>
                    <a:pt x="190268" y="165439"/>
                  </a:lnTo>
                  <a:lnTo>
                    <a:pt x="188722" y="167531"/>
                  </a:lnTo>
                  <a:lnTo>
                    <a:pt x="187176" y="169532"/>
                  </a:lnTo>
                  <a:lnTo>
                    <a:pt x="185630" y="171442"/>
                  </a:lnTo>
                  <a:lnTo>
                    <a:pt x="183993" y="173352"/>
                  </a:lnTo>
                  <a:lnTo>
                    <a:pt x="182356" y="175262"/>
                  </a:lnTo>
                  <a:lnTo>
                    <a:pt x="180628" y="177081"/>
                  </a:lnTo>
                  <a:lnTo>
                    <a:pt x="178900" y="178900"/>
                  </a:lnTo>
                  <a:lnTo>
                    <a:pt x="177081" y="180628"/>
                  </a:lnTo>
                  <a:lnTo>
                    <a:pt x="175262" y="182356"/>
                  </a:lnTo>
                  <a:lnTo>
                    <a:pt x="173352" y="183993"/>
                  </a:lnTo>
                  <a:lnTo>
                    <a:pt x="171442" y="185630"/>
                  </a:lnTo>
                  <a:lnTo>
                    <a:pt x="169441" y="187267"/>
                  </a:lnTo>
                  <a:lnTo>
                    <a:pt x="167440" y="188722"/>
                  </a:lnTo>
                  <a:lnTo>
                    <a:pt x="165439" y="190268"/>
                  </a:lnTo>
                  <a:lnTo>
                    <a:pt x="163347" y="191724"/>
                  </a:lnTo>
                  <a:lnTo>
                    <a:pt x="161255" y="193088"/>
                  </a:lnTo>
                  <a:lnTo>
                    <a:pt x="159163" y="194452"/>
                  </a:lnTo>
                  <a:lnTo>
                    <a:pt x="156981" y="195726"/>
                  </a:lnTo>
                  <a:lnTo>
                    <a:pt x="154707" y="196908"/>
                  </a:lnTo>
                  <a:lnTo>
                    <a:pt x="152524" y="198090"/>
                  </a:lnTo>
                  <a:lnTo>
                    <a:pt x="150250" y="199273"/>
                  </a:lnTo>
                  <a:lnTo>
                    <a:pt x="147886" y="200364"/>
                  </a:lnTo>
                  <a:lnTo>
                    <a:pt x="145612" y="201364"/>
                  </a:lnTo>
                  <a:lnTo>
                    <a:pt x="143247" y="202274"/>
                  </a:lnTo>
                  <a:lnTo>
                    <a:pt x="140791" y="203183"/>
                  </a:lnTo>
                  <a:lnTo>
                    <a:pt x="138427" y="204093"/>
                  </a:lnTo>
                  <a:lnTo>
                    <a:pt x="135971" y="204912"/>
                  </a:lnTo>
                  <a:lnTo>
                    <a:pt x="133515" y="205639"/>
                  </a:lnTo>
                  <a:lnTo>
                    <a:pt x="130969" y="206276"/>
                  </a:lnTo>
                  <a:lnTo>
                    <a:pt x="128422" y="206912"/>
                  </a:lnTo>
                  <a:lnTo>
                    <a:pt x="125876" y="207458"/>
                  </a:lnTo>
                  <a:lnTo>
                    <a:pt x="123329" y="207913"/>
                  </a:lnTo>
                  <a:lnTo>
                    <a:pt x="120782" y="208368"/>
                  </a:lnTo>
                  <a:lnTo>
                    <a:pt x="118145" y="208731"/>
                  </a:lnTo>
                  <a:lnTo>
                    <a:pt x="115507" y="209004"/>
                  </a:lnTo>
                  <a:lnTo>
                    <a:pt x="112870" y="209277"/>
                  </a:lnTo>
                  <a:lnTo>
                    <a:pt x="110141" y="209459"/>
                  </a:lnTo>
                  <a:lnTo>
                    <a:pt x="107504" y="209550"/>
                  </a:lnTo>
                  <a:lnTo>
                    <a:pt x="104775" y="209550"/>
                  </a:lnTo>
                  <a:lnTo>
                    <a:pt x="104775" y="209550"/>
                  </a:lnTo>
                  <a:lnTo>
                    <a:pt x="102046" y="209550"/>
                  </a:lnTo>
                  <a:lnTo>
                    <a:pt x="99409" y="209459"/>
                  </a:lnTo>
                  <a:lnTo>
                    <a:pt x="96771" y="209277"/>
                  </a:lnTo>
                  <a:lnTo>
                    <a:pt x="94043" y="209004"/>
                  </a:lnTo>
                  <a:lnTo>
                    <a:pt x="91405" y="208731"/>
                  </a:lnTo>
                  <a:lnTo>
                    <a:pt x="88859" y="208368"/>
                  </a:lnTo>
                  <a:lnTo>
                    <a:pt x="86221" y="207913"/>
                  </a:lnTo>
                  <a:lnTo>
                    <a:pt x="83674" y="207458"/>
                  </a:lnTo>
                  <a:lnTo>
                    <a:pt x="81128" y="206912"/>
                  </a:lnTo>
                  <a:lnTo>
                    <a:pt x="78581" y="206276"/>
                  </a:lnTo>
                  <a:lnTo>
                    <a:pt x="76126" y="205639"/>
                  </a:lnTo>
                  <a:lnTo>
                    <a:pt x="73670" y="204912"/>
                  </a:lnTo>
                  <a:lnTo>
                    <a:pt x="71214" y="204093"/>
                  </a:lnTo>
                  <a:lnTo>
                    <a:pt x="68759" y="203183"/>
                  </a:lnTo>
                  <a:lnTo>
                    <a:pt x="66394" y="202274"/>
                  </a:lnTo>
                  <a:lnTo>
                    <a:pt x="64029" y="201364"/>
                  </a:lnTo>
                  <a:lnTo>
                    <a:pt x="61664" y="200364"/>
                  </a:lnTo>
                  <a:lnTo>
                    <a:pt x="59391" y="199273"/>
                  </a:lnTo>
                  <a:lnTo>
                    <a:pt x="57117" y="198090"/>
                  </a:lnTo>
                  <a:lnTo>
                    <a:pt x="54843" y="196908"/>
                  </a:lnTo>
                  <a:lnTo>
                    <a:pt x="52660" y="195726"/>
                  </a:lnTo>
                  <a:lnTo>
                    <a:pt x="50478" y="194452"/>
                  </a:lnTo>
                  <a:lnTo>
                    <a:pt x="48295" y="193088"/>
                  </a:lnTo>
                  <a:lnTo>
                    <a:pt x="46203" y="191724"/>
                  </a:lnTo>
                  <a:lnTo>
                    <a:pt x="44111" y="190268"/>
                  </a:lnTo>
                  <a:lnTo>
                    <a:pt x="42110" y="188722"/>
                  </a:lnTo>
                  <a:lnTo>
                    <a:pt x="40109" y="187267"/>
                  </a:lnTo>
                  <a:lnTo>
                    <a:pt x="38108" y="185630"/>
                  </a:lnTo>
                  <a:lnTo>
                    <a:pt x="36198" y="183993"/>
                  </a:lnTo>
                  <a:lnTo>
                    <a:pt x="34379" y="182356"/>
                  </a:lnTo>
                  <a:lnTo>
                    <a:pt x="32469" y="180628"/>
                  </a:lnTo>
                  <a:lnTo>
                    <a:pt x="30741" y="178900"/>
                  </a:lnTo>
                  <a:lnTo>
                    <a:pt x="28922" y="177081"/>
                  </a:lnTo>
                  <a:lnTo>
                    <a:pt x="27194" y="175262"/>
                  </a:lnTo>
                  <a:lnTo>
                    <a:pt x="25557" y="173352"/>
                  </a:lnTo>
                  <a:lnTo>
                    <a:pt x="23920" y="171442"/>
                  </a:lnTo>
                  <a:lnTo>
                    <a:pt x="22374" y="169532"/>
                  </a:lnTo>
                  <a:lnTo>
                    <a:pt x="20828" y="167531"/>
                  </a:lnTo>
                  <a:lnTo>
                    <a:pt x="19372" y="165439"/>
                  </a:lnTo>
                  <a:lnTo>
                    <a:pt x="17917" y="163347"/>
                  </a:lnTo>
                  <a:lnTo>
                    <a:pt x="16553" y="161255"/>
                  </a:lnTo>
                  <a:lnTo>
                    <a:pt x="15189" y="159163"/>
                  </a:lnTo>
                  <a:lnTo>
                    <a:pt x="13915" y="156981"/>
                  </a:lnTo>
                  <a:lnTo>
                    <a:pt x="12642" y="154707"/>
                  </a:lnTo>
                  <a:lnTo>
                    <a:pt x="11460" y="152524"/>
                  </a:lnTo>
                  <a:lnTo>
                    <a:pt x="10368" y="150250"/>
                  </a:lnTo>
                  <a:lnTo>
                    <a:pt x="9277" y="147886"/>
                  </a:lnTo>
                  <a:lnTo>
                    <a:pt x="8276" y="145612"/>
                  </a:lnTo>
                  <a:lnTo>
                    <a:pt x="7276" y="143247"/>
                  </a:lnTo>
                  <a:lnTo>
                    <a:pt x="6367" y="140791"/>
                  </a:lnTo>
                  <a:lnTo>
                    <a:pt x="5548" y="138427"/>
                  </a:lnTo>
                  <a:lnTo>
                    <a:pt x="4729" y="135971"/>
                  </a:lnTo>
                  <a:lnTo>
                    <a:pt x="4002" y="133515"/>
                  </a:lnTo>
                  <a:lnTo>
                    <a:pt x="3274" y="130969"/>
                  </a:lnTo>
                  <a:lnTo>
                    <a:pt x="2729" y="128422"/>
                  </a:lnTo>
                  <a:lnTo>
                    <a:pt x="2183" y="125966"/>
                  </a:lnTo>
                  <a:lnTo>
                    <a:pt x="1637" y="123329"/>
                  </a:lnTo>
                  <a:lnTo>
                    <a:pt x="1182" y="120782"/>
                  </a:lnTo>
                  <a:lnTo>
                    <a:pt x="819" y="118145"/>
                  </a:lnTo>
                  <a:lnTo>
                    <a:pt x="546" y="115507"/>
                  </a:lnTo>
                  <a:lnTo>
                    <a:pt x="364" y="112870"/>
                  </a:lnTo>
                  <a:lnTo>
                    <a:pt x="182" y="110232"/>
                  </a:lnTo>
                  <a:lnTo>
                    <a:pt x="91" y="107504"/>
                  </a:lnTo>
                  <a:lnTo>
                    <a:pt x="0" y="104775"/>
                  </a:lnTo>
                  <a:lnTo>
                    <a:pt x="0" y="104775"/>
                  </a:lnTo>
                  <a:lnTo>
                    <a:pt x="91" y="102137"/>
                  </a:lnTo>
                  <a:lnTo>
                    <a:pt x="182" y="99409"/>
                  </a:lnTo>
                  <a:lnTo>
                    <a:pt x="364" y="96771"/>
                  </a:lnTo>
                  <a:lnTo>
                    <a:pt x="546" y="94134"/>
                  </a:lnTo>
                  <a:lnTo>
                    <a:pt x="819" y="91496"/>
                  </a:lnTo>
                  <a:lnTo>
                    <a:pt x="1182" y="88859"/>
                  </a:lnTo>
                  <a:lnTo>
                    <a:pt x="1637" y="86221"/>
                  </a:lnTo>
                  <a:lnTo>
                    <a:pt x="2183" y="83674"/>
                  </a:lnTo>
                  <a:lnTo>
                    <a:pt x="2729" y="81128"/>
                  </a:lnTo>
                  <a:lnTo>
                    <a:pt x="3274" y="78581"/>
                  </a:lnTo>
                  <a:lnTo>
                    <a:pt x="4002" y="76126"/>
                  </a:lnTo>
                  <a:lnTo>
                    <a:pt x="4729" y="73670"/>
                  </a:lnTo>
                  <a:lnTo>
                    <a:pt x="5548" y="71214"/>
                  </a:lnTo>
                  <a:lnTo>
                    <a:pt x="6367" y="68759"/>
                  </a:lnTo>
                  <a:lnTo>
                    <a:pt x="7276" y="66394"/>
                  </a:lnTo>
                  <a:lnTo>
                    <a:pt x="8276" y="64029"/>
                  </a:lnTo>
                  <a:lnTo>
                    <a:pt x="9277" y="61664"/>
                  </a:lnTo>
                  <a:lnTo>
                    <a:pt x="10368" y="59391"/>
                  </a:lnTo>
                  <a:lnTo>
                    <a:pt x="11460" y="57117"/>
                  </a:lnTo>
                  <a:lnTo>
                    <a:pt x="12642" y="54843"/>
                  </a:lnTo>
                  <a:lnTo>
                    <a:pt x="13915" y="52660"/>
                  </a:lnTo>
                  <a:lnTo>
                    <a:pt x="15189" y="50478"/>
                  </a:lnTo>
                  <a:lnTo>
                    <a:pt x="16553" y="48295"/>
                  </a:lnTo>
                  <a:lnTo>
                    <a:pt x="17917" y="46203"/>
                  </a:lnTo>
                  <a:lnTo>
                    <a:pt x="19372" y="44111"/>
                  </a:lnTo>
                  <a:lnTo>
                    <a:pt x="20828" y="42110"/>
                  </a:lnTo>
                  <a:lnTo>
                    <a:pt x="22374" y="40109"/>
                  </a:lnTo>
                  <a:lnTo>
                    <a:pt x="23920" y="38199"/>
                  </a:lnTo>
                  <a:lnTo>
                    <a:pt x="25557" y="36198"/>
                  </a:lnTo>
                  <a:lnTo>
                    <a:pt x="27194" y="34379"/>
                  </a:lnTo>
                  <a:lnTo>
                    <a:pt x="28922" y="32560"/>
                  </a:lnTo>
                  <a:lnTo>
                    <a:pt x="30741" y="30741"/>
                  </a:lnTo>
                  <a:lnTo>
                    <a:pt x="32469" y="28922"/>
                  </a:lnTo>
                  <a:lnTo>
                    <a:pt x="34379" y="27285"/>
                  </a:lnTo>
                  <a:lnTo>
                    <a:pt x="36198" y="25557"/>
                  </a:lnTo>
                  <a:lnTo>
                    <a:pt x="38108" y="23920"/>
                  </a:lnTo>
                  <a:lnTo>
                    <a:pt x="40109" y="22374"/>
                  </a:lnTo>
                  <a:lnTo>
                    <a:pt x="42110" y="20828"/>
                  </a:lnTo>
                  <a:lnTo>
                    <a:pt x="44111" y="19372"/>
                  </a:lnTo>
                  <a:lnTo>
                    <a:pt x="46203" y="17917"/>
                  </a:lnTo>
                  <a:lnTo>
                    <a:pt x="48295" y="16553"/>
                  </a:lnTo>
                  <a:lnTo>
                    <a:pt x="50478" y="15189"/>
                  </a:lnTo>
                  <a:lnTo>
                    <a:pt x="52660" y="13915"/>
                  </a:lnTo>
                  <a:lnTo>
                    <a:pt x="54843" y="12642"/>
                  </a:lnTo>
                  <a:lnTo>
                    <a:pt x="57117" y="11460"/>
                  </a:lnTo>
                  <a:lnTo>
                    <a:pt x="59391" y="10368"/>
                  </a:lnTo>
                  <a:lnTo>
                    <a:pt x="61664" y="9277"/>
                  </a:lnTo>
                  <a:lnTo>
                    <a:pt x="64029" y="8276"/>
                  </a:lnTo>
                  <a:lnTo>
                    <a:pt x="66394" y="7276"/>
                  </a:lnTo>
                  <a:lnTo>
                    <a:pt x="68759" y="6367"/>
                  </a:lnTo>
                  <a:lnTo>
                    <a:pt x="71214" y="5548"/>
                  </a:lnTo>
                  <a:lnTo>
                    <a:pt x="73670" y="4729"/>
                  </a:lnTo>
                  <a:lnTo>
                    <a:pt x="76126" y="4002"/>
                  </a:lnTo>
                  <a:lnTo>
                    <a:pt x="78581" y="3365"/>
                  </a:lnTo>
                  <a:lnTo>
                    <a:pt x="81128" y="2729"/>
                  </a:lnTo>
                  <a:lnTo>
                    <a:pt x="83674" y="2183"/>
                  </a:lnTo>
                  <a:lnTo>
                    <a:pt x="86221" y="1637"/>
                  </a:lnTo>
                  <a:lnTo>
                    <a:pt x="88859" y="1273"/>
                  </a:lnTo>
                  <a:lnTo>
                    <a:pt x="91405" y="910"/>
                  </a:lnTo>
                  <a:lnTo>
                    <a:pt x="94043" y="546"/>
                  </a:lnTo>
                  <a:lnTo>
                    <a:pt x="96771" y="364"/>
                  </a:lnTo>
                  <a:lnTo>
                    <a:pt x="99409" y="182"/>
                  </a:lnTo>
                  <a:lnTo>
                    <a:pt x="102046" y="91"/>
                  </a:lnTo>
                  <a:lnTo>
                    <a:pt x="104775" y="0"/>
                  </a:lnTo>
                  <a:lnTo>
                    <a:pt x="104775" y="0"/>
                  </a:lnTo>
                  <a:lnTo>
                    <a:pt x="107504" y="91"/>
                  </a:lnTo>
                  <a:lnTo>
                    <a:pt x="110141" y="182"/>
                  </a:lnTo>
                  <a:lnTo>
                    <a:pt x="112870" y="364"/>
                  </a:lnTo>
                  <a:lnTo>
                    <a:pt x="115507" y="546"/>
                  </a:lnTo>
                  <a:lnTo>
                    <a:pt x="118145" y="910"/>
                  </a:lnTo>
                  <a:lnTo>
                    <a:pt x="120782" y="1273"/>
                  </a:lnTo>
                  <a:lnTo>
                    <a:pt x="123329" y="1637"/>
                  </a:lnTo>
                  <a:lnTo>
                    <a:pt x="125876" y="2183"/>
                  </a:lnTo>
                  <a:lnTo>
                    <a:pt x="128422" y="2729"/>
                  </a:lnTo>
                  <a:lnTo>
                    <a:pt x="130969" y="3365"/>
                  </a:lnTo>
                  <a:lnTo>
                    <a:pt x="133515" y="4002"/>
                  </a:lnTo>
                  <a:lnTo>
                    <a:pt x="135971" y="4729"/>
                  </a:lnTo>
                  <a:lnTo>
                    <a:pt x="138427" y="5548"/>
                  </a:lnTo>
                  <a:lnTo>
                    <a:pt x="140791" y="6367"/>
                  </a:lnTo>
                  <a:lnTo>
                    <a:pt x="143247" y="7276"/>
                  </a:lnTo>
                  <a:lnTo>
                    <a:pt x="145612" y="8276"/>
                  </a:lnTo>
                  <a:lnTo>
                    <a:pt x="147886" y="9277"/>
                  </a:lnTo>
                  <a:lnTo>
                    <a:pt x="150250" y="10368"/>
                  </a:lnTo>
                  <a:lnTo>
                    <a:pt x="152524" y="11460"/>
                  </a:lnTo>
                  <a:lnTo>
                    <a:pt x="154707" y="12642"/>
                  </a:lnTo>
                  <a:lnTo>
                    <a:pt x="156981" y="13915"/>
                  </a:lnTo>
                  <a:lnTo>
                    <a:pt x="159163" y="15189"/>
                  </a:lnTo>
                  <a:lnTo>
                    <a:pt x="161255" y="16553"/>
                  </a:lnTo>
                  <a:lnTo>
                    <a:pt x="163347" y="17917"/>
                  </a:lnTo>
                  <a:lnTo>
                    <a:pt x="165439" y="19372"/>
                  </a:lnTo>
                  <a:lnTo>
                    <a:pt x="167440" y="20828"/>
                  </a:lnTo>
                  <a:lnTo>
                    <a:pt x="169441" y="22374"/>
                  </a:lnTo>
                  <a:lnTo>
                    <a:pt x="171442" y="23920"/>
                  </a:lnTo>
                  <a:lnTo>
                    <a:pt x="173352" y="25557"/>
                  </a:lnTo>
                  <a:lnTo>
                    <a:pt x="175262" y="27285"/>
                  </a:lnTo>
                  <a:lnTo>
                    <a:pt x="177081" y="28922"/>
                  </a:lnTo>
                  <a:lnTo>
                    <a:pt x="178900" y="30741"/>
                  </a:lnTo>
                  <a:lnTo>
                    <a:pt x="180628" y="32560"/>
                  </a:lnTo>
                  <a:lnTo>
                    <a:pt x="182356" y="34379"/>
                  </a:lnTo>
                  <a:lnTo>
                    <a:pt x="183993" y="36198"/>
                  </a:lnTo>
                  <a:lnTo>
                    <a:pt x="185630" y="38199"/>
                  </a:lnTo>
                  <a:lnTo>
                    <a:pt x="187176" y="40109"/>
                  </a:lnTo>
                  <a:lnTo>
                    <a:pt x="188722" y="42110"/>
                  </a:lnTo>
                  <a:lnTo>
                    <a:pt x="190268" y="44111"/>
                  </a:lnTo>
                  <a:lnTo>
                    <a:pt x="191633" y="46203"/>
                  </a:lnTo>
                  <a:lnTo>
                    <a:pt x="193088" y="48295"/>
                  </a:lnTo>
                  <a:lnTo>
                    <a:pt x="194361" y="50478"/>
                  </a:lnTo>
                  <a:lnTo>
                    <a:pt x="195726" y="52660"/>
                  </a:lnTo>
                  <a:lnTo>
                    <a:pt x="196908" y="54843"/>
                  </a:lnTo>
                  <a:lnTo>
                    <a:pt x="198090" y="57117"/>
                  </a:lnTo>
                  <a:lnTo>
                    <a:pt x="199273" y="59391"/>
                  </a:lnTo>
                  <a:lnTo>
                    <a:pt x="200273" y="61664"/>
                  </a:lnTo>
                  <a:lnTo>
                    <a:pt x="201364" y="64029"/>
                  </a:lnTo>
                  <a:lnTo>
                    <a:pt x="202274" y="66394"/>
                  </a:lnTo>
                  <a:lnTo>
                    <a:pt x="203183" y="68759"/>
                  </a:lnTo>
                  <a:lnTo>
                    <a:pt x="204093" y="71214"/>
                  </a:lnTo>
                  <a:lnTo>
                    <a:pt x="204821" y="73670"/>
                  </a:lnTo>
                  <a:lnTo>
                    <a:pt x="205548" y="76126"/>
                  </a:lnTo>
                  <a:lnTo>
                    <a:pt x="206276" y="78581"/>
                  </a:lnTo>
                  <a:lnTo>
                    <a:pt x="206912" y="81128"/>
                  </a:lnTo>
                  <a:lnTo>
                    <a:pt x="207458" y="83674"/>
                  </a:lnTo>
                  <a:lnTo>
                    <a:pt x="207913" y="86221"/>
                  </a:lnTo>
                  <a:lnTo>
                    <a:pt x="208368" y="88859"/>
                  </a:lnTo>
                  <a:lnTo>
                    <a:pt x="208731" y="91496"/>
                  </a:lnTo>
                  <a:lnTo>
                    <a:pt x="209004" y="94134"/>
                  </a:lnTo>
                  <a:lnTo>
                    <a:pt x="209277" y="96771"/>
                  </a:lnTo>
                  <a:lnTo>
                    <a:pt x="209459" y="99409"/>
                  </a:lnTo>
                  <a:lnTo>
                    <a:pt x="209550" y="102137"/>
                  </a:lnTo>
                  <a:lnTo>
                    <a:pt x="209550" y="104775"/>
                  </a:lnTo>
                </a:path>
              </a:pathLst>
            </a:custGeom>
            <a:solidFill>
              <a:srgbClr val="CB2233">
                <a:alpha val="65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99" name="Google Shape;799;p56"/>
          <p:cNvSpPr txBox="1"/>
          <p:nvPr/>
        </p:nvSpPr>
        <p:spPr>
          <a:xfrm>
            <a:off x="4906500" y="4870500"/>
            <a:ext cx="3780300" cy="196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500">
                <a:solidFill>
                  <a:srgbClr val="FFFFFF"/>
                </a:solidFill>
                <a:latin typeface="Roboto Light"/>
                <a:ea typeface="Roboto Light"/>
                <a:cs typeface="Roboto Light"/>
                <a:sym typeface="Roboto Light"/>
              </a:rPr>
              <a:t>© 8x8, Inc. All Rights Reserved.</a:t>
            </a:r>
            <a:endParaRPr sz="500">
              <a:solidFill>
                <a:srgbClr val="FFFFFF"/>
              </a:solidFill>
              <a:latin typeface="Roboto Light"/>
              <a:ea typeface="Roboto Light"/>
              <a:cs typeface="Roboto Light"/>
              <a:sym typeface="Roboto Light"/>
            </a:endParaRPr>
          </a:p>
        </p:txBody>
      </p:sp>
      <p:sp>
        <p:nvSpPr>
          <p:cNvPr id="800" name="Google Shape;800;p56"/>
          <p:cNvSpPr txBox="1"/>
          <p:nvPr>
            <p:ph type="title"/>
          </p:nvPr>
        </p:nvSpPr>
        <p:spPr>
          <a:xfrm>
            <a:off x="694944" y="1828800"/>
            <a:ext cx="7543800" cy="1238400"/>
          </a:xfrm>
          <a:prstGeom prst="rect">
            <a:avLst/>
          </a:prstGeom>
          <a:noFill/>
          <a:ln>
            <a:noFill/>
          </a:ln>
          <a:effectLst>
            <a:outerShdw blurRad="214313" rotWithShape="0" algn="bl" dir="5400000" dist="19050">
              <a:srgbClr val="000000">
                <a:alpha val="35000"/>
              </a:srgbClr>
            </a:outerShdw>
          </a:effectLst>
        </p:spPr>
        <p:txBody>
          <a:bodyPr anchorCtr="0" anchor="t" bIns="0" lIns="0" spcFirstLastPara="1" rIns="0" wrap="square" tIns="0">
            <a:noAutofit/>
          </a:bodyPr>
          <a:lstStyle>
            <a:lvl1pPr lvl="0" rtl="0" algn="l">
              <a:lnSpc>
                <a:spcPct val="90000"/>
              </a:lnSpc>
              <a:spcBef>
                <a:spcPts val="0"/>
              </a:spcBef>
              <a:spcAft>
                <a:spcPts val="0"/>
              </a:spcAft>
              <a:buClr>
                <a:srgbClr val="FFFFFF"/>
              </a:buClr>
              <a:buSzPts val="4800"/>
              <a:buNone/>
              <a:defRPr sz="4800">
                <a:solidFill>
                  <a:srgbClr val="FFFFFF"/>
                </a:solidFill>
              </a:defRPr>
            </a:lvl1pPr>
            <a:lvl2pPr lvl="1" rtl="0">
              <a:lnSpc>
                <a:spcPct val="9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2pPr>
            <a:lvl3pPr lvl="2" rtl="0">
              <a:lnSpc>
                <a:spcPct val="9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3pPr>
            <a:lvl4pPr lvl="3" rtl="0">
              <a:lnSpc>
                <a:spcPct val="9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4pPr>
            <a:lvl5pPr lvl="4" rtl="0">
              <a:lnSpc>
                <a:spcPct val="9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5pPr>
            <a:lvl6pPr lvl="5" rtl="0">
              <a:lnSpc>
                <a:spcPct val="9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6pPr>
            <a:lvl7pPr lvl="6" rtl="0">
              <a:lnSpc>
                <a:spcPct val="9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7pPr>
            <a:lvl8pPr lvl="7" rtl="0">
              <a:lnSpc>
                <a:spcPct val="9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8pPr>
            <a:lvl9pPr lvl="8" rtl="0">
              <a:lnSpc>
                <a:spcPct val="9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9pPr>
          </a:lstStyle>
          <a:p/>
        </p:txBody>
      </p:sp>
      <p:sp>
        <p:nvSpPr>
          <p:cNvPr id="801" name="Google Shape;801;p56"/>
          <p:cNvSpPr txBox="1"/>
          <p:nvPr>
            <p:ph idx="1" type="subTitle"/>
          </p:nvPr>
        </p:nvSpPr>
        <p:spPr>
          <a:xfrm>
            <a:off x="694944" y="3255264"/>
            <a:ext cx="7528800" cy="2307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None/>
              <a:defRPr sz="1600">
                <a:solidFill>
                  <a:srgbClr val="FFFFFF"/>
                </a:solidFill>
                <a:latin typeface="Roboto Light"/>
                <a:ea typeface="Roboto Light"/>
                <a:cs typeface="Roboto Light"/>
                <a:sym typeface="Roboto Light"/>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600"/>
              </a:spcAft>
              <a:buNone/>
              <a:defRPr>
                <a:solidFill>
                  <a:srgbClr val="FFFFFF"/>
                </a:solidFill>
              </a:defRPr>
            </a:lvl9pPr>
          </a:lstStyle>
          <a:p/>
        </p:txBody>
      </p:sp>
      <p:grpSp>
        <p:nvGrpSpPr>
          <p:cNvPr id="802" name="Google Shape;802;p56"/>
          <p:cNvGrpSpPr/>
          <p:nvPr/>
        </p:nvGrpSpPr>
        <p:grpSpPr>
          <a:xfrm>
            <a:off x="749631" y="1049086"/>
            <a:ext cx="608219" cy="608219"/>
            <a:chOff x="1190625" y="238125"/>
            <a:chExt cx="5238750" cy="5238750"/>
          </a:xfrm>
        </p:grpSpPr>
        <p:sp>
          <p:nvSpPr>
            <p:cNvPr id="803" name="Google Shape;803;p56"/>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rgbClr val="CB22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56"/>
            <p:cNvSpPr/>
            <p:nvPr/>
          </p:nvSpPr>
          <p:spPr>
            <a:xfrm>
              <a:off x="3288550" y="2633150"/>
              <a:ext cx="1048975" cy="964100"/>
            </a:xfrm>
            <a:custGeom>
              <a:rect b="b" l="l" r="r" t="t"/>
              <a:pathLst>
                <a:path extrusionOk="0" h="38564" w="41959">
                  <a:moveTo>
                    <a:pt x="0" y="0"/>
                  </a:moveTo>
                  <a:lnTo>
                    <a:pt x="12491" y="19282"/>
                  </a:lnTo>
                  <a:lnTo>
                    <a:pt x="0" y="38563"/>
                  </a:lnTo>
                  <a:lnTo>
                    <a:pt x="15644" y="38563"/>
                  </a:lnTo>
                  <a:lnTo>
                    <a:pt x="19888" y="30560"/>
                  </a:lnTo>
                  <a:lnTo>
                    <a:pt x="20494" y="29104"/>
                  </a:lnTo>
                  <a:lnTo>
                    <a:pt x="20858" y="28256"/>
                  </a:lnTo>
                  <a:lnTo>
                    <a:pt x="20979" y="28256"/>
                  </a:lnTo>
                  <a:lnTo>
                    <a:pt x="21343" y="29104"/>
                  </a:lnTo>
                  <a:lnTo>
                    <a:pt x="22071" y="30560"/>
                  </a:lnTo>
                  <a:lnTo>
                    <a:pt x="26315" y="38563"/>
                  </a:lnTo>
                  <a:lnTo>
                    <a:pt x="41959" y="38563"/>
                  </a:lnTo>
                  <a:lnTo>
                    <a:pt x="29468" y="19282"/>
                  </a:lnTo>
                  <a:lnTo>
                    <a:pt x="41959" y="0"/>
                  </a:lnTo>
                  <a:lnTo>
                    <a:pt x="26073" y="0"/>
                  </a:lnTo>
                  <a:lnTo>
                    <a:pt x="22313" y="6912"/>
                  </a:lnTo>
                  <a:lnTo>
                    <a:pt x="21464" y="8489"/>
                  </a:lnTo>
                  <a:lnTo>
                    <a:pt x="20979" y="9217"/>
                  </a:lnTo>
                  <a:lnTo>
                    <a:pt x="20858" y="9217"/>
                  </a:lnTo>
                  <a:lnTo>
                    <a:pt x="19524" y="6912"/>
                  </a:lnTo>
                  <a:lnTo>
                    <a:pt x="1588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56"/>
            <p:cNvSpPr/>
            <p:nvPr/>
          </p:nvSpPr>
          <p:spPr>
            <a:xfrm>
              <a:off x="1966725"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802"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618" y="40261"/>
                  </a:lnTo>
                  <a:lnTo>
                    <a:pt x="26679" y="41231"/>
                  </a:lnTo>
                  <a:lnTo>
                    <a:pt x="28498" y="42322"/>
                  </a:lnTo>
                  <a:lnTo>
                    <a:pt x="30075" y="43293"/>
                  </a:lnTo>
                  <a:lnTo>
                    <a:pt x="30681" y="43899"/>
                  </a:lnTo>
                  <a:lnTo>
                    <a:pt x="31166" y="44505"/>
                  </a:lnTo>
                  <a:lnTo>
                    <a:pt x="31651" y="45112"/>
                  </a:lnTo>
                  <a:lnTo>
                    <a:pt x="32015" y="45718"/>
                  </a:lnTo>
                  <a:lnTo>
                    <a:pt x="32136" y="46324"/>
                  </a:lnTo>
                  <a:lnTo>
                    <a:pt x="32258" y="47052"/>
                  </a:lnTo>
                  <a:lnTo>
                    <a:pt x="32258"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493" y="46082"/>
                  </a:lnTo>
                  <a:lnTo>
                    <a:pt x="16493" y="44748"/>
                  </a:lnTo>
                  <a:lnTo>
                    <a:pt x="16735" y="43535"/>
                  </a:lnTo>
                  <a:lnTo>
                    <a:pt x="17099" y="42444"/>
                  </a:lnTo>
                  <a:lnTo>
                    <a:pt x="17584" y="41352"/>
                  </a:lnTo>
                  <a:lnTo>
                    <a:pt x="18191" y="40382"/>
                  </a:lnTo>
                  <a:lnTo>
                    <a:pt x="18676" y="39533"/>
                  </a:lnTo>
                  <a:lnTo>
                    <a:pt x="19888" y="38078"/>
                  </a:lnTo>
                  <a:close/>
                  <a:moveTo>
                    <a:pt x="25224" y="0"/>
                  </a:moveTo>
                  <a:lnTo>
                    <a:pt x="22435" y="121"/>
                  </a:lnTo>
                  <a:lnTo>
                    <a:pt x="19767" y="485"/>
                  </a:lnTo>
                  <a:lnTo>
                    <a:pt x="17463" y="970"/>
                  </a:lnTo>
                  <a:lnTo>
                    <a:pt x="15280" y="1577"/>
                  </a:lnTo>
                  <a:lnTo>
                    <a:pt x="13219" y="2425"/>
                  </a:lnTo>
                  <a:lnTo>
                    <a:pt x="11400"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4" y="24617"/>
                  </a:lnTo>
                  <a:lnTo>
                    <a:pt x="4851" y="26194"/>
                  </a:lnTo>
                  <a:lnTo>
                    <a:pt x="5700" y="27649"/>
                  </a:lnTo>
                  <a:lnTo>
                    <a:pt x="6670" y="29104"/>
                  </a:lnTo>
                  <a:lnTo>
                    <a:pt x="7883" y="30317"/>
                  </a:lnTo>
                  <a:lnTo>
                    <a:pt x="9096" y="31530"/>
                  </a:lnTo>
                  <a:lnTo>
                    <a:pt x="8125" y="32257"/>
                  </a:lnTo>
                  <a:lnTo>
                    <a:pt x="6791" y="33470"/>
                  </a:lnTo>
                  <a:lnTo>
                    <a:pt x="5336" y="35046"/>
                  </a:lnTo>
                  <a:lnTo>
                    <a:pt x="3760" y="36865"/>
                  </a:lnTo>
                  <a:lnTo>
                    <a:pt x="3032" y="37957"/>
                  </a:lnTo>
                  <a:lnTo>
                    <a:pt x="2305" y="39170"/>
                  </a:lnTo>
                  <a:lnTo>
                    <a:pt x="1698" y="40382"/>
                  </a:lnTo>
                  <a:lnTo>
                    <a:pt x="1092" y="41595"/>
                  </a:lnTo>
                  <a:lnTo>
                    <a:pt x="728" y="43050"/>
                  </a:lnTo>
                  <a:lnTo>
                    <a:pt x="364"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2" y="62938"/>
                  </a:lnTo>
                  <a:lnTo>
                    <a:pt x="9581"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30" y="65242"/>
                  </a:lnTo>
                  <a:lnTo>
                    <a:pt x="39170" y="64151"/>
                  </a:lnTo>
                  <a:lnTo>
                    <a:pt x="40989" y="62938"/>
                  </a:lnTo>
                  <a:lnTo>
                    <a:pt x="42565" y="61604"/>
                  </a:lnTo>
                  <a:lnTo>
                    <a:pt x="44021" y="60149"/>
                  </a:lnTo>
                  <a:lnTo>
                    <a:pt x="45233" y="58572"/>
                  </a:lnTo>
                  <a:lnTo>
                    <a:pt x="46325" y="56875"/>
                  </a:lnTo>
                  <a:lnTo>
                    <a:pt x="47173" y="55177"/>
                  </a:lnTo>
                  <a:lnTo>
                    <a:pt x="47780" y="53479"/>
                  </a:lnTo>
                  <a:lnTo>
                    <a:pt x="48265" y="51539"/>
                  </a:lnTo>
                  <a:lnTo>
                    <a:pt x="48629" y="49720"/>
                  </a:lnTo>
                  <a:lnTo>
                    <a:pt x="48629" y="47901"/>
                  </a:lnTo>
                  <a:lnTo>
                    <a:pt x="48629" y="46688"/>
                  </a:lnTo>
                  <a:lnTo>
                    <a:pt x="48507" y="45475"/>
                  </a:lnTo>
                  <a:lnTo>
                    <a:pt x="48386" y="44384"/>
                  </a:lnTo>
                  <a:lnTo>
                    <a:pt x="48144" y="43293"/>
                  </a:lnTo>
                  <a:lnTo>
                    <a:pt x="47780" y="42322"/>
                  </a:lnTo>
                  <a:lnTo>
                    <a:pt x="47416" y="41352"/>
                  </a:lnTo>
                  <a:lnTo>
                    <a:pt x="46446" y="39533"/>
                  </a:lnTo>
                  <a:lnTo>
                    <a:pt x="45354" y="37957"/>
                  </a:lnTo>
                  <a:lnTo>
                    <a:pt x="44021"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5" y="12733"/>
                  </a:lnTo>
                  <a:lnTo>
                    <a:pt x="45597" y="10914"/>
                  </a:lnTo>
                  <a:lnTo>
                    <a:pt x="44748" y="9216"/>
                  </a:lnTo>
                  <a:lnTo>
                    <a:pt x="43535" y="7640"/>
                  </a:lnTo>
                  <a:lnTo>
                    <a:pt x="42323" y="6185"/>
                  </a:lnTo>
                  <a:lnTo>
                    <a:pt x="40868" y="4972"/>
                  </a:lnTo>
                  <a:lnTo>
                    <a:pt x="39291" y="3759"/>
                  </a:lnTo>
                  <a:lnTo>
                    <a:pt x="37593" y="2789"/>
                  </a:lnTo>
                  <a:lnTo>
                    <a:pt x="35774" y="1940"/>
                  </a:lnTo>
                  <a:lnTo>
                    <a:pt x="33834" y="1213"/>
                  </a:lnTo>
                  <a:lnTo>
                    <a:pt x="31772" y="728"/>
                  </a:lnTo>
                  <a:lnTo>
                    <a:pt x="29590" y="364"/>
                  </a:lnTo>
                  <a:lnTo>
                    <a:pt x="27407" y="121"/>
                  </a:lnTo>
                  <a:lnTo>
                    <a:pt x="2522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56"/>
            <p:cNvSpPr/>
            <p:nvPr/>
          </p:nvSpPr>
          <p:spPr>
            <a:xfrm>
              <a:off x="4437550"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681"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496" y="40261"/>
                  </a:lnTo>
                  <a:lnTo>
                    <a:pt x="26679" y="41231"/>
                  </a:lnTo>
                  <a:lnTo>
                    <a:pt x="28498" y="42322"/>
                  </a:lnTo>
                  <a:lnTo>
                    <a:pt x="30075" y="43293"/>
                  </a:lnTo>
                  <a:lnTo>
                    <a:pt x="30681" y="43899"/>
                  </a:lnTo>
                  <a:lnTo>
                    <a:pt x="31166" y="44505"/>
                  </a:lnTo>
                  <a:lnTo>
                    <a:pt x="31651" y="45112"/>
                  </a:lnTo>
                  <a:lnTo>
                    <a:pt x="32015" y="45718"/>
                  </a:lnTo>
                  <a:lnTo>
                    <a:pt x="32136" y="46324"/>
                  </a:lnTo>
                  <a:lnTo>
                    <a:pt x="32257" y="47052"/>
                  </a:lnTo>
                  <a:lnTo>
                    <a:pt x="32136"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371" y="46082"/>
                  </a:lnTo>
                  <a:lnTo>
                    <a:pt x="16493" y="44748"/>
                  </a:lnTo>
                  <a:lnTo>
                    <a:pt x="16735" y="43535"/>
                  </a:lnTo>
                  <a:lnTo>
                    <a:pt x="17099" y="42444"/>
                  </a:lnTo>
                  <a:lnTo>
                    <a:pt x="17584" y="41352"/>
                  </a:lnTo>
                  <a:lnTo>
                    <a:pt x="18190" y="40382"/>
                  </a:lnTo>
                  <a:lnTo>
                    <a:pt x="18676" y="39533"/>
                  </a:lnTo>
                  <a:lnTo>
                    <a:pt x="19888" y="38078"/>
                  </a:lnTo>
                  <a:close/>
                  <a:moveTo>
                    <a:pt x="25103" y="0"/>
                  </a:moveTo>
                  <a:lnTo>
                    <a:pt x="22435" y="121"/>
                  </a:lnTo>
                  <a:lnTo>
                    <a:pt x="19767" y="485"/>
                  </a:lnTo>
                  <a:lnTo>
                    <a:pt x="17463" y="970"/>
                  </a:lnTo>
                  <a:lnTo>
                    <a:pt x="15280" y="1577"/>
                  </a:lnTo>
                  <a:lnTo>
                    <a:pt x="13218" y="2425"/>
                  </a:lnTo>
                  <a:lnTo>
                    <a:pt x="11399"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3" y="24617"/>
                  </a:lnTo>
                  <a:lnTo>
                    <a:pt x="4851" y="26194"/>
                  </a:lnTo>
                  <a:lnTo>
                    <a:pt x="5700" y="27649"/>
                  </a:lnTo>
                  <a:lnTo>
                    <a:pt x="6670" y="29104"/>
                  </a:lnTo>
                  <a:lnTo>
                    <a:pt x="7883" y="30317"/>
                  </a:lnTo>
                  <a:lnTo>
                    <a:pt x="9095" y="31530"/>
                  </a:lnTo>
                  <a:lnTo>
                    <a:pt x="8125" y="32257"/>
                  </a:lnTo>
                  <a:lnTo>
                    <a:pt x="6791" y="33470"/>
                  </a:lnTo>
                  <a:lnTo>
                    <a:pt x="5336" y="35046"/>
                  </a:lnTo>
                  <a:lnTo>
                    <a:pt x="3760" y="36865"/>
                  </a:lnTo>
                  <a:lnTo>
                    <a:pt x="3032" y="37957"/>
                  </a:lnTo>
                  <a:lnTo>
                    <a:pt x="2304" y="39170"/>
                  </a:lnTo>
                  <a:lnTo>
                    <a:pt x="1698" y="40382"/>
                  </a:lnTo>
                  <a:lnTo>
                    <a:pt x="1092" y="41595"/>
                  </a:lnTo>
                  <a:lnTo>
                    <a:pt x="607" y="43050"/>
                  </a:lnTo>
                  <a:lnTo>
                    <a:pt x="243"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1" y="62938"/>
                  </a:lnTo>
                  <a:lnTo>
                    <a:pt x="9580"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29" y="65242"/>
                  </a:lnTo>
                  <a:lnTo>
                    <a:pt x="39170" y="64151"/>
                  </a:lnTo>
                  <a:lnTo>
                    <a:pt x="40989" y="62938"/>
                  </a:lnTo>
                  <a:lnTo>
                    <a:pt x="42565" y="61604"/>
                  </a:lnTo>
                  <a:lnTo>
                    <a:pt x="44020" y="60149"/>
                  </a:lnTo>
                  <a:lnTo>
                    <a:pt x="45233" y="58572"/>
                  </a:lnTo>
                  <a:lnTo>
                    <a:pt x="46324" y="56875"/>
                  </a:lnTo>
                  <a:lnTo>
                    <a:pt x="47173" y="55177"/>
                  </a:lnTo>
                  <a:lnTo>
                    <a:pt x="47780" y="53479"/>
                  </a:lnTo>
                  <a:lnTo>
                    <a:pt x="48265" y="51539"/>
                  </a:lnTo>
                  <a:lnTo>
                    <a:pt x="48629" y="49720"/>
                  </a:lnTo>
                  <a:lnTo>
                    <a:pt x="48629" y="47901"/>
                  </a:lnTo>
                  <a:lnTo>
                    <a:pt x="48629" y="46688"/>
                  </a:lnTo>
                  <a:lnTo>
                    <a:pt x="48507" y="45475"/>
                  </a:lnTo>
                  <a:lnTo>
                    <a:pt x="48386" y="44384"/>
                  </a:lnTo>
                  <a:lnTo>
                    <a:pt x="48022" y="43293"/>
                  </a:lnTo>
                  <a:lnTo>
                    <a:pt x="47780" y="42322"/>
                  </a:lnTo>
                  <a:lnTo>
                    <a:pt x="47416" y="41352"/>
                  </a:lnTo>
                  <a:lnTo>
                    <a:pt x="46446" y="39533"/>
                  </a:lnTo>
                  <a:lnTo>
                    <a:pt x="45354" y="37957"/>
                  </a:lnTo>
                  <a:lnTo>
                    <a:pt x="44020"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4" y="12733"/>
                  </a:lnTo>
                  <a:lnTo>
                    <a:pt x="45597" y="10914"/>
                  </a:lnTo>
                  <a:lnTo>
                    <a:pt x="44627" y="9216"/>
                  </a:lnTo>
                  <a:lnTo>
                    <a:pt x="43535" y="7640"/>
                  </a:lnTo>
                  <a:lnTo>
                    <a:pt x="42323" y="6185"/>
                  </a:lnTo>
                  <a:lnTo>
                    <a:pt x="40867" y="4972"/>
                  </a:lnTo>
                  <a:lnTo>
                    <a:pt x="39291" y="3759"/>
                  </a:lnTo>
                  <a:lnTo>
                    <a:pt x="37593" y="2789"/>
                  </a:lnTo>
                  <a:lnTo>
                    <a:pt x="35774" y="1940"/>
                  </a:lnTo>
                  <a:lnTo>
                    <a:pt x="33834" y="1213"/>
                  </a:lnTo>
                  <a:lnTo>
                    <a:pt x="31772" y="728"/>
                  </a:lnTo>
                  <a:lnTo>
                    <a:pt x="29590" y="364"/>
                  </a:lnTo>
                  <a:lnTo>
                    <a:pt x="27407" y="121"/>
                  </a:lnTo>
                  <a:lnTo>
                    <a:pt x="2510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 Cover Slide 8: Open Brand w/Open Logo" showMasterSp="0">
  <p:cSld name="Cover Slide Option 1_1_1_1_2_1_1_1_1_1_1_1">
    <p:bg>
      <p:bgPr>
        <a:noFill/>
      </p:bgPr>
    </p:bg>
    <p:spTree>
      <p:nvGrpSpPr>
        <p:cNvPr id="807" name="Shape 807"/>
        <p:cNvGrpSpPr/>
        <p:nvPr/>
      </p:nvGrpSpPr>
      <p:grpSpPr>
        <a:xfrm>
          <a:off x="0" y="0"/>
          <a:ext cx="0" cy="0"/>
          <a:chOff x="0" y="0"/>
          <a:chExt cx="0" cy="0"/>
        </a:xfrm>
      </p:grpSpPr>
      <p:pic>
        <p:nvPicPr>
          <p:cNvPr id="808" name="Google Shape;808;p57"/>
          <p:cNvPicPr preferRelativeResize="0"/>
          <p:nvPr/>
        </p:nvPicPr>
        <p:blipFill rotWithShape="1">
          <a:blip r:embed="rId2">
            <a:alphaModFix/>
          </a:blip>
          <a:srcRect b="23274" l="31534" r="0" t="20843"/>
          <a:stretch/>
        </p:blipFill>
        <p:spPr>
          <a:xfrm>
            <a:off x="1" y="0"/>
            <a:ext cx="9144000" cy="5143495"/>
          </a:xfrm>
          <a:prstGeom prst="rect">
            <a:avLst/>
          </a:prstGeom>
          <a:noFill/>
          <a:ln>
            <a:noFill/>
          </a:ln>
        </p:spPr>
      </p:pic>
      <p:grpSp>
        <p:nvGrpSpPr>
          <p:cNvPr id="809" name="Google Shape;809;p57"/>
          <p:cNvGrpSpPr/>
          <p:nvPr/>
        </p:nvGrpSpPr>
        <p:grpSpPr>
          <a:xfrm>
            <a:off x="2346320" y="342891"/>
            <a:ext cx="4451366" cy="4451366"/>
            <a:chOff x="1190625" y="238125"/>
            <a:chExt cx="5238750" cy="5238750"/>
          </a:xfrm>
        </p:grpSpPr>
        <p:sp>
          <p:nvSpPr>
            <p:cNvPr id="810" name="Google Shape;810;p57"/>
            <p:cNvSpPr/>
            <p:nvPr/>
          </p:nvSpPr>
          <p:spPr>
            <a:xfrm>
              <a:off x="1190625" y="238125"/>
              <a:ext cx="5238750" cy="5238750"/>
            </a:xfrm>
            <a:custGeom>
              <a:rect b="b" l="l" r="r" t="t"/>
              <a:pathLst>
                <a:path extrusionOk="0" h="209550" w="209550">
                  <a:moveTo>
                    <a:pt x="104775" y="17553"/>
                  </a:moveTo>
                  <a:lnTo>
                    <a:pt x="107049" y="17644"/>
                  </a:lnTo>
                  <a:lnTo>
                    <a:pt x="109323" y="17735"/>
                  </a:lnTo>
                  <a:lnTo>
                    <a:pt x="111505" y="17826"/>
                  </a:lnTo>
                  <a:lnTo>
                    <a:pt x="113688" y="18008"/>
                  </a:lnTo>
                  <a:lnTo>
                    <a:pt x="115871" y="18281"/>
                  </a:lnTo>
                  <a:lnTo>
                    <a:pt x="118054" y="18554"/>
                  </a:lnTo>
                  <a:lnTo>
                    <a:pt x="120237" y="18918"/>
                  </a:lnTo>
                  <a:lnTo>
                    <a:pt x="122328" y="19372"/>
                  </a:lnTo>
                  <a:lnTo>
                    <a:pt x="126603" y="20282"/>
                  </a:lnTo>
                  <a:lnTo>
                    <a:pt x="130696" y="21464"/>
                  </a:lnTo>
                  <a:lnTo>
                    <a:pt x="134789" y="22829"/>
                  </a:lnTo>
                  <a:lnTo>
                    <a:pt x="138700" y="24466"/>
                  </a:lnTo>
                  <a:lnTo>
                    <a:pt x="142610" y="26194"/>
                  </a:lnTo>
                  <a:lnTo>
                    <a:pt x="146339" y="28104"/>
                  </a:lnTo>
                  <a:lnTo>
                    <a:pt x="149977" y="30196"/>
                  </a:lnTo>
                  <a:lnTo>
                    <a:pt x="153524" y="32469"/>
                  </a:lnTo>
                  <a:lnTo>
                    <a:pt x="156981" y="34925"/>
                  </a:lnTo>
                  <a:lnTo>
                    <a:pt x="160255" y="37472"/>
                  </a:lnTo>
                  <a:lnTo>
                    <a:pt x="163438" y="40200"/>
                  </a:lnTo>
                  <a:lnTo>
                    <a:pt x="166439" y="43111"/>
                  </a:lnTo>
                  <a:lnTo>
                    <a:pt x="169350" y="46112"/>
                  </a:lnTo>
                  <a:lnTo>
                    <a:pt x="172078" y="49295"/>
                  </a:lnTo>
                  <a:lnTo>
                    <a:pt x="174716" y="52660"/>
                  </a:lnTo>
                  <a:lnTo>
                    <a:pt x="177081" y="56026"/>
                  </a:lnTo>
                  <a:lnTo>
                    <a:pt x="179354" y="59573"/>
                  </a:lnTo>
                  <a:lnTo>
                    <a:pt x="181446" y="63211"/>
                  </a:lnTo>
                  <a:lnTo>
                    <a:pt x="183447" y="67031"/>
                  </a:lnTo>
                  <a:lnTo>
                    <a:pt x="185175" y="70850"/>
                  </a:lnTo>
                  <a:lnTo>
                    <a:pt x="186721" y="74852"/>
                  </a:lnTo>
                  <a:lnTo>
                    <a:pt x="188086" y="78854"/>
                  </a:lnTo>
                  <a:lnTo>
                    <a:pt x="189268" y="83038"/>
                  </a:lnTo>
                  <a:lnTo>
                    <a:pt x="190268" y="87222"/>
                  </a:lnTo>
                  <a:lnTo>
                    <a:pt x="190632" y="89404"/>
                  </a:lnTo>
                  <a:lnTo>
                    <a:pt x="190996" y="91496"/>
                  </a:lnTo>
                  <a:lnTo>
                    <a:pt x="191360" y="93679"/>
                  </a:lnTo>
                  <a:lnTo>
                    <a:pt x="191542" y="95862"/>
                  </a:lnTo>
                  <a:lnTo>
                    <a:pt x="191724" y="98136"/>
                  </a:lnTo>
                  <a:lnTo>
                    <a:pt x="191906" y="100318"/>
                  </a:lnTo>
                  <a:lnTo>
                    <a:pt x="191997" y="102592"/>
                  </a:lnTo>
                  <a:lnTo>
                    <a:pt x="191997" y="104775"/>
                  </a:lnTo>
                  <a:lnTo>
                    <a:pt x="191997" y="107049"/>
                  </a:lnTo>
                  <a:lnTo>
                    <a:pt x="191906" y="109323"/>
                  </a:lnTo>
                  <a:lnTo>
                    <a:pt x="191724" y="111505"/>
                  </a:lnTo>
                  <a:lnTo>
                    <a:pt x="191542" y="113688"/>
                  </a:lnTo>
                  <a:lnTo>
                    <a:pt x="191360" y="115871"/>
                  </a:lnTo>
                  <a:lnTo>
                    <a:pt x="190996" y="118054"/>
                  </a:lnTo>
                  <a:lnTo>
                    <a:pt x="190632" y="120237"/>
                  </a:lnTo>
                  <a:lnTo>
                    <a:pt x="190268" y="122419"/>
                  </a:lnTo>
                  <a:lnTo>
                    <a:pt x="189268" y="126603"/>
                  </a:lnTo>
                  <a:lnTo>
                    <a:pt x="188086" y="130787"/>
                  </a:lnTo>
                  <a:lnTo>
                    <a:pt x="186721" y="134789"/>
                  </a:lnTo>
                  <a:lnTo>
                    <a:pt x="185175" y="138791"/>
                  </a:lnTo>
                  <a:lnTo>
                    <a:pt x="183447" y="142610"/>
                  </a:lnTo>
                  <a:lnTo>
                    <a:pt x="181446" y="146339"/>
                  </a:lnTo>
                  <a:lnTo>
                    <a:pt x="179354" y="150068"/>
                  </a:lnTo>
                  <a:lnTo>
                    <a:pt x="177081" y="153615"/>
                  </a:lnTo>
                  <a:lnTo>
                    <a:pt x="174716" y="156981"/>
                  </a:lnTo>
                  <a:lnTo>
                    <a:pt x="172078" y="160255"/>
                  </a:lnTo>
                  <a:lnTo>
                    <a:pt x="169350" y="163438"/>
                  </a:lnTo>
                  <a:lnTo>
                    <a:pt x="166439" y="166439"/>
                  </a:lnTo>
                  <a:lnTo>
                    <a:pt x="163438" y="169350"/>
                  </a:lnTo>
                  <a:lnTo>
                    <a:pt x="160255" y="172078"/>
                  </a:lnTo>
                  <a:lnTo>
                    <a:pt x="156981" y="174716"/>
                  </a:lnTo>
                  <a:lnTo>
                    <a:pt x="153524" y="177172"/>
                  </a:lnTo>
                  <a:lnTo>
                    <a:pt x="149977" y="179445"/>
                  </a:lnTo>
                  <a:lnTo>
                    <a:pt x="146339" y="181537"/>
                  </a:lnTo>
                  <a:lnTo>
                    <a:pt x="142610" y="183447"/>
                  </a:lnTo>
                  <a:lnTo>
                    <a:pt x="138700" y="185175"/>
                  </a:lnTo>
                  <a:lnTo>
                    <a:pt x="134789" y="186721"/>
                  </a:lnTo>
                  <a:lnTo>
                    <a:pt x="130696" y="188086"/>
                  </a:lnTo>
                  <a:lnTo>
                    <a:pt x="126603" y="189268"/>
                  </a:lnTo>
                  <a:lnTo>
                    <a:pt x="122328" y="190268"/>
                  </a:lnTo>
                  <a:lnTo>
                    <a:pt x="120237" y="190632"/>
                  </a:lnTo>
                  <a:lnTo>
                    <a:pt x="118054" y="190996"/>
                  </a:lnTo>
                  <a:lnTo>
                    <a:pt x="115871" y="191360"/>
                  </a:lnTo>
                  <a:lnTo>
                    <a:pt x="113688" y="191542"/>
                  </a:lnTo>
                  <a:lnTo>
                    <a:pt x="111505" y="191815"/>
                  </a:lnTo>
                  <a:lnTo>
                    <a:pt x="109323" y="191906"/>
                  </a:lnTo>
                  <a:lnTo>
                    <a:pt x="107049" y="191997"/>
                  </a:lnTo>
                  <a:lnTo>
                    <a:pt x="102501" y="191997"/>
                  </a:lnTo>
                  <a:lnTo>
                    <a:pt x="100318" y="191906"/>
                  </a:lnTo>
                  <a:lnTo>
                    <a:pt x="98045" y="191815"/>
                  </a:lnTo>
                  <a:lnTo>
                    <a:pt x="95862" y="191542"/>
                  </a:lnTo>
                  <a:lnTo>
                    <a:pt x="93679" y="191360"/>
                  </a:lnTo>
                  <a:lnTo>
                    <a:pt x="91496" y="190996"/>
                  </a:lnTo>
                  <a:lnTo>
                    <a:pt x="89313" y="190632"/>
                  </a:lnTo>
                  <a:lnTo>
                    <a:pt x="87222" y="190268"/>
                  </a:lnTo>
                  <a:lnTo>
                    <a:pt x="83038" y="189268"/>
                  </a:lnTo>
                  <a:lnTo>
                    <a:pt x="78854" y="188086"/>
                  </a:lnTo>
                  <a:lnTo>
                    <a:pt x="74761" y="186721"/>
                  </a:lnTo>
                  <a:lnTo>
                    <a:pt x="70850" y="185175"/>
                  </a:lnTo>
                  <a:lnTo>
                    <a:pt x="66940" y="183447"/>
                  </a:lnTo>
                  <a:lnTo>
                    <a:pt x="63211" y="181537"/>
                  </a:lnTo>
                  <a:lnTo>
                    <a:pt x="59573" y="179445"/>
                  </a:lnTo>
                  <a:lnTo>
                    <a:pt x="56026" y="177172"/>
                  </a:lnTo>
                  <a:lnTo>
                    <a:pt x="52569" y="174716"/>
                  </a:lnTo>
                  <a:lnTo>
                    <a:pt x="49295" y="172078"/>
                  </a:lnTo>
                  <a:lnTo>
                    <a:pt x="46112" y="169350"/>
                  </a:lnTo>
                  <a:lnTo>
                    <a:pt x="43111" y="166439"/>
                  </a:lnTo>
                  <a:lnTo>
                    <a:pt x="40200" y="163438"/>
                  </a:lnTo>
                  <a:lnTo>
                    <a:pt x="37472" y="160255"/>
                  </a:lnTo>
                  <a:lnTo>
                    <a:pt x="34925" y="156981"/>
                  </a:lnTo>
                  <a:lnTo>
                    <a:pt x="32469" y="153615"/>
                  </a:lnTo>
                  <a:lnTo>
                    <a:pt x="30196" y="150068"/>
                  </a:lnTo>
                  <a:lnTo>
                    <a:pt x="28104" y="146339"/>
                  </a:lnTo>
                  <a:lnTo>
                    <a:pt x="26194" y="142610"/>
                  </a:lnTo>
                  <a:lnTo>
                    <a:pt x="24466" y="138791"/>
                  </a:lnTo>
                  <a:lnTo>
                    <a:pt x="22829" y="134789"/>
                  </a:lnTo>
                  <a:lnTo>
                    <a:pt x="21464" y="130787"/>
                  </a:lnTo>
                  <a:lnTo>
                    <a:pt x="20282" y="126603"/>
                  </a:lnTo>
                  <a:lnTo>
                    <a:pt x="19372" y="122419"/>
                  </a:lnTo>
                  <a:lnTo>
                    <a:pt x="18918" y="120237"/>
                  </a:lnTo>
                  <a:lnTo>
                    <a:pt x="18554" y="118054"/>
                  </a:lnTo>
                  <a:lnTo>
                    <a:pt x="18281" y="115871"/>
                  </a:lnTo>
                  <a:lnTo>
                    <a:pt x="18008" y="113688"/>
                  </a:lnTo>
                  <a:lnTo>
                    <a:pt x="17826" y="111505"/>
                  </a:lnTo>
                  <a:lnTo>
                    <a:pt x="17644" y="109323"/>
                  </a:lnTo>
                  <a:lnTo>
                    <a:pt x="17553" y="107049"/>
                  </a:lnTo>
                  <a:lnTo>
                    <a:pt x="17553" y="104775"/>
                  </a:lnTo>
                  <a:lnTo>
                    <a:pt x="17553" y="102592"/>
                  </a:lnTo>
                  <a:lnTo>
                    <a:pt x="17644" y="100318"/>
                  </a:lnTo>
                  <a:lnTo>
                    <a:pt x="17826" y="98136"/>
                  </a:lnTo>
                  <a:lnTo>
                    <a:pt x="18008" y="95862"/>
                  </a:lnTo>
                  <a:lnTo>
                    <a:pt x="18281" y="93679"/>
                  </a:lnTo>
                  <a:lnTo>
                    <a:pt x="18554" y="91496"/>
                  </a:lnTo>
                  <a:lnTo>
                    <a:pt x="18918" y="89404"/>
                  </a:lnTo>
                  <a:lnTo>
                    <a:pt x="19372" y="87222"/>
                  </a:lnTo>
                  <a:lnTo>
                    <a:pt x="20282" y="83038"/>
                  </a:lnTo>
                  <a:lnTo>
                    <a:pt x="21464" y="78854"/>
                  </a:lnTo>
                  <a:lnTo>
                    <a:pt x="22829" y="74852"/>
                  </a:lnTo>
                  <a:lnTo>
                    <a:pt x="24466" y="70850"/>
                  </a:lnTo>
                  <a:lnTo>
                    <a:pt x="26194" y="67031"/>
                  </a:lnTo>
                  <a:lnTo>
                    <a:pt x="28104" y="63211"/>
                  </a:lnTo>
                  <a:lnTo>
                    <a:pt x="30196" y="59573"/>
                  </a:lnTo>
                  <a:lnTo>
                    <a:pt x="32469" y="56026"/>
                  </a:lnTo>
                  <a:lnTo>
                    <a:pt x="34925" y="52660"/>
                  </a:lnTo>
                  <a:lnTo>
                    <a:pt x="37472" y="49295"/>
                  </a:lnTo>
                  <a:lnTo>
                    <a:pt x="40200" y="46112"/>
                  </a:lnTo>
                  <a:lnTo>
                    <a:pt x="43111" y="43111"/>
                  </a:lnTo>
                  <a:lnTo>
                    <a:pt x="46112" y="40200"/>
                  </a:lnTo>
                  <a:lnTo>
                    <a:pt x="49295" y="37472"/>
                  </a:lnTo>
                  <a:lnTo>
                    <a:pt x="52569" y="34925"/>
                  </a:lnTo>
                  <a:lnTo>
                    <a:pt x="56026" y="32469"/>
                  </a:lnTo>
                  <a:lnTo>
                    <a:pt x="59573" y="30196"/>
                  </a:lnTo>
                  <a:lnTo>
                    <a:pt x="63211" y="28104"/>
                  </a:lnTo>
                  <a:lnTo>
                    <a:pt x="66940" y="26194"/>
                  </a:lnTo>
                  <a:lnTo>
                    <a:pt x="70850" y="24466"/>
                  </a:lnTo>
                  <a:lnTo>
                    <a:pt x="74761" y="22829"/>
                  </a:lnTo>
                  <a:lnTo>
                    <a:pt x="78854" y="21464"/>
                  </a:lnTo>
                  <a:lnTo>
                    <a:pt x="83038" y="20282"/>
                  </a:lnTo>
                  <a:lnTo>
                    <a:pt x="87222" y="19372"/>
                  </a:lnTo>
                  <a:lnTo>
                    <a:pt x="89313" y="18918"/>
                  </a:lnTo>
                  <a:lnTo>
                    <a:pt x="91496" y="18554"/>
                  </a:lnTo>
                  <a:lnTo>
                    <a:pt x="93679" y="18281"/>
                  </a:lnTo>
                  <a:lnTo>
                    <a:pt x="95862" y="18008"/>
                  </a:lnTo>
                  <a:lnTo>
                    <a:pt x="98045" y="17826"/>
                  </a:lnTo>
                  <a:lnTo>
                    <a:pt x="100318" y="17735"/>
                  </a:lnTo>
                  <a:lnTo>
                    <a:pt x="102501" y="17644"/>
                  </a:lnTo>
                  <a:lnTo>
                    <a:pt x="104775" y="17553"/>
                  </a:lnTo>
                  <a:close/>
                  <a:moveTo>
                    <a:pt x="104775" y="0"/>
                  </a:moveTo>
                  <a:lnTo>
                    <a:pt x="102046" y="91"/>
                  </a:lnTo>
                  <a:lnTo>
                    <a:pt x="99409" y="182"/>
                  </a:lnTo>
                  <a:lnTo>
                    <a:pt x="96771" y="364"/>
                  </a:lnTo>
                  <a:lnTo>
                    <a:pt x="94043" y="546"/>
                  </a:lnTo>
                  <a:lnTo>
                    <a:pt x="91405" y="910"/>
                  </a:lnTo>
                  <a:lnTo>
                    <a:pt x="88859" y="1273"/>
                  </a:lnTo>
                  <a:lnTo>
                    <a:pt x="86221" y="1637"/>
                  </a:lnTo>
                  <a:lnTo>
                    <a:pt x="83674" y="2183"/>
                  </a:lnTo>
                  <a:lnTo>
                    <a:pt x="81128" y="2729"/>
                  </a:lnTo>
                  <a:lnTo>
                    <a:pt x="78581" y="3365"/>
                  </a:lnTo>
                  <a:lnTo>
                    <a:pt x="76126" y="4002"/>
                  </a:lnTo>
                  <a:lnTo>
                    <a:pt x="73670" y="4729"/>
                  </a:lnTo>
                  <a:lnTo>
                    <a:pt x="71214" y="5548"/>
                  </a:lnTo>
                  <a:lnTo>
                    <a:pt x="68759" y="6367"/>
                  </a:lnTo>
                  <a:lnTo>
                    <a:pt x="66394" y="7276"/>
                  </a:lnTo>
                  <a:lnTo>
                    <a:pt x="64029" y="8276"/>
                  </a:lnTo>
                  <a:lnTo>
                    <a:pt x="61664" y="9277"/>
                  </a:lnTo>
                  <a:lnTo>
                    <a:pt x="59391" y="10368"/>
                  </a:lnTo>
                  <a:lnTo>
                    <a:pt x="57117" y="11460"/>
                  </a:lnTo>
                  <a:lnTo>
                    <a:pt x="54843" y="12642"/>
                  </a:lnTo>
                  <a:lnTo>
                    <a:pt x="52660" y="13915"/>
                  </a:lnTo>
                  <a:lnTo>
                    <a:pt x="50478" y="15189"/>
                  </a:lnTo>
                  <a:lnTo>
                    <a:pt x="48295" y="16553"/>
                  </a:lnTo>
                  <a:lnTo>
                    <a:pt x="46203" y="17917"/>
                  </a:lnTo>
                  <a:lnTo>
                    <a:pt x="44111" y="19372"/>
                  </a:lnTo>
                  <a:lnTo>
                    <a:pt x="42110" y="20828"/>
                  </a:lnTo>
                  <a:lnTo>
                    <a:pt x="40109" y="22374"/>
                  </a:lnTo>
                  <a:lnTo>
                    <a:pt x="38108" y="23920"/>
                  </a:lnTo>
                  <a:lnTo>
                    <a:pt x="36198" y="25557"/>
                  </a:lnTo>
                  <a:lnTo>
                    <a:pt x="34379" y="27285"/>
                  </a:lnTo>
                  <a:lnTo>
                    <a:pt x="32469" y="28922"/>
                  </a:lnTo>
                  <a:lnTo>
                    <a:pt x="30741" y="30741"/>
                  </a:lnTo>
                  <a:lnTo>
                    <a:pt x="28922" y="32560"/>
                  </a:lnTo>
                  <a:lnTo>
                    <a:pt x="27194" y="34379"/>
                  </a:lnTo>
                  <a:lnTo>
                    <a:pt x="25557" y="36198"/>
                  </a:lnTo>
                  <a:lnTo>
                    <a:pt x="23920" y="38199"/>
                  </a:lnTo>
                  <a:lnTo>
                    <a:pt x="22374" y="40109"/>
                  </a:lnTo>
                  <a:lnTo>
                    <a:pt x="20828" y="42110"/>
                  </a:lnTo>
                  <a:lnTo>
                    <a:pt x="19372" y="44111"/>
                  </a:lnTo>
                  <a:lnTo>
                    <a:pt x="17917" y="46203"/>
                  </a:lnTo>
                  <a:lnTo>
                    <a:pt x="16553" y="48295"/>
                  </a:lnTo>
                  <a:lnTo>
                    <a:pt x="15189" y="50478"/>
                  </a:lnTo>
                  <a:lnTo>
                    <a:pt x="13915" y="52660"/>
                  </a:lnTo>
                  <a:lnTo>
                    <a:pt x="12642" y="54843"/>
                  </a:lnTo>
                  <a:lnTo>
                    <a:pt x="11460" y="57117"/>
                  </a:lnTo>
                  <a:lnTo>
                    <a:pt x="10368" y="59391"/>
                  </a:lnTo>
                  <a:lnTo>
                    <a:pt x="9277" y="61664"/>
                  </a:lnTo>
                  <a:lnTo>
                    <a:pt x="8276" y="64029"/>
                  </a:lnTo>
                  <a:lnTo>
                    <a:pt x="7276" y="66394"/>
                  </a:lnTo>
                  <a:lnTo>
                    <a:pt x="6367" y="68759"/>
                  </a:lnTo>
                  <a:lnTo>
                    <a:pt x="5548" y="71214"/>
                  </a:lnTo>
                  <a:lnTo>
                    <a:pt x="4729" y="73670"/>
                  </a:lnTo>
                  <a:lnTo>
                    <a:pt x="4002" y="76126"/>
                  </a:lnTo>
                  <a:lnTo>
                    <a:pt x="3274" y="78581"/>
                  </a:lnTo>
                  <a:lnTo>
                    <a:pt x="2729" y="81128"/>
                  </a:lnTo>
                  <a:lnTo>
                    <a:pt x="2183" y="83674"/>
                  </a:lnTo>
                  <a:lnTo>
                    <a:pt x="1637" y="86221"/>
                  </a:lnTo>
                  <a:lnTo>
                    <a:pt x="1182" y="88859"/>
                  </a:lnTo>
                  <a:lnTo>
                    <a:pt x="819" y="91496"/>
                  </a:lnTo>
                  <a:lnTo>
                    <a:pt x="546" y="94134"/>
                  </a:lnTo>
                  <a:lnTo>
                    <a:pt x="364" y="96771"/>
                  </a:lnTo>
                  <a:lnTo>
                    <a:pt x="182" y="99409"/>
                  </a:lnTo>
                  <a:lnTo>
                    <a:pt x="91" y="102137"/>
                  </a:lnTo>
                  <a:lnTo>
                    <a:pt x="0" y="104775"/>
                  </a:lnTo>
                  <a:lnTo>
                    <a:pt x="91" y="107504"/>
                  </a:lnTo>
                  <a:lnTo>
                    <a:pt x="182" y="110232"/>
                  </a:lnTo>
                  <a:lnTo>
                    <a:pt x="364" y="112870"/>
                  </a:lnTo>
                  <a:lnTo>
                    <a:pt x="546" y="115507"/>
                  </a:lnTo>
                  <a:lnTo>
                    <a:pt x="819" y="118145"/>
                  </a:lnTo>
                  <a:lnTo>
                    <a:pt x="1182" y="120782"/>
                  </a:lnTo>
                  <a:lnTo>
                    <a:pt x="1637" y="123329"/>
                  </a:lnTo>
                  <a:lnTo>
                    <a:pt x="2183" y="125966"/>
                  </a:lnTo>
                  <a:lnTo>
                    <a:pt x="2729" y="128422"/>
                  </a:lnTo>
                  <a:lnTo>
                    <a:pt x="3274" y="130969"/>
                  </a:lnTo>
                  <a:lnTo>
                    <a:pt x="4002" y="133515"/>
                  </a:lnTo>
                  <a:lnTo>
                    <a:pt x="4729" y="135971"/>
                  </a:lnTo>
                  <a:lnTo>
                    <a:pt x="5548" y="138427"/>
                  </a:lnTo>
                  <a:lnTo>
                    <a:pt x="6367" y="140791"/>
                  </a:lnTo>
                  <a:lnTo>
                    <a:pt x="7276" y="143247"/>
                  </a:lnTo>
                  <a:lnTo>
                    <a:pt x="8276" y="145612"/>
                  </a:lnTo>
                  <a:lnTo>
                    <a:pt x="9277" y="147886"/>
                  </a:lnTo>
                  <a:lnTo>
                    <a:pt x="10368" y="150250"/>
                  </a:lnTo>
                  <a:lnTo>
                    <a:pt x="11460" y="152524"/>
                  </a:lnTo>
                  <a:lnTo>
                    <a:pt x="12642" y="154707"/>
                  </a:lnTo>
                  <a:lnTo>
                    <a:pt x="13915" y="156981"/>
                  </a:lnTo>
                  <a:lnTo>
                    <a:pt x="15189" y="159163"/>
                  </a:lnTo>
                  <a:lnTo>
                    <a:pt x="16553" y="161255"/>
                  </a:lnTo>
                  <a:lnTo>
                    <a:pt x="17917" y="163347"/>
                  </a:lnTo>
                  <a:lnTo>
                    <a:pt x="19372" y="165439"/>
                  </a:lnTo>
                  <a:lnTo>
                    <a:pt x="20828" y="167531"/>
                  </a:lnTo>
                  <a:lnTo>
                    <a:pt x="22374" y="169532"/>
                  </a:lnTo>
                  <a:lnTo>
                    <a:pt x="23920" y="171442"/>
                  </a:lnTo>
                  <a:lnTo>
                    <a:pt x="25557" y="173352"/>
                  </a:lnTo>
                  <a:lnTo>
                    <a:pt x="27194" y="175262"/>
                  </a:lnTo>
                  <a:lnTo>
                    <a:pt x="28922" y="177081"/>
                  </a:lnTo>
                  <a:lnTo>
                    <a:pt x="30741" y="178900"/>
                  </a:lnTo>
                  <a:lnTo>
                    <a:pt x="32469" y="180628"/>
                  </a:lnTo>
                  <a:lnTo>
                    <a:pt x="34379" y="182356"/>
                  </a:lnTo>
                  <a:lnTo>
                    <a:pt x="36198" y="183993"/>
                  </a:lnTo>
                  <a:lnTo>
                    <a:pt x="38108" y="185630"/>
                  </a:lnTo>
                  <a:lnTo>
                    <a:pt x="40109" y="187267"/>
                  </a:lnTo>
                  <a:lnTo>
                    <a:pt x="42110" y="188722"/>
                  </a:lnTo>
                  <a:lnTo>
                    <a:pt x="44111" y="190268"/>
                  </a:lnTo>
                  <a:lnTo>
                    <a:pt x="46203" y="191724"/>
                  </a:lnTo>
                  <a:lnTo>
                    <a:pt x="48295" y="193088"/>
                  </a:lnTo>
                  <a:lnTo>
                    <a:pt x="50478" y="194452"/>
                  </a:lnTo>
                  <a:lnTo>
                    <a:pt x="52660" y="195726"/>
                  </a:lnTo>
                  <a:lnTo>
                    <a:pt x="54843" y="196908"/>
                  </a:lnTo>
                  <a:lnTo>
                    <a:pt x="57117" y="198090"/>
                  </a:lnTo>
                  <a:lnTo>
                    <a:pt x="59391" y="199273"/>
                  </a:lnTo>
                  <a:lnTo>
                    <a:pt x="61664" y="200364"/>
                  </a:lnTo>
                  <a:lnTo>
                    <a:pt x="64029" y="201364"/>
                  </a:lnTo>
                  <a:lnTo>
                    <a:pt x="66394" y="202274"/>
                  </a:lnTo>
                  <a:lnTo>
                    <a:pt x="68759" y="203183"/>
                  </a:lnTo>
                  <a:lnTo>
                    <a:pt x="71214" y="204093"/>
                  </a:lnTo>
                  <a:lnTo>
                    <a:pt x="73670" y="204912"/>
                  </a:lnTo>
                  <a:lnTo>
                    <a:pt x="76126" y="205639"/>
                  </a:lnTo>
                  <a:lnTo>
                    <a:pt x="78581" y="206276"/>
                  </a:lnTo>
                  <a:lnTo>
                    <a:pt x="81128" y="206912"/>
                  </a:lnTo>
                  <a:lnTo>
                    <a:pt x="83674" y="207458"/>
                  </a:lnTo>
                  <a:lnTo>
                    <a:pt x="86221" y="207913"/>
                  </a:lnTo>
                  <a:lnTo>
                    <a:pt x="88859" y="208368"/>
                  </a:lnTo>
                  <a:lnTo>
                    <a:pt x="91405" y="208731"/>
                  </a:lnTo>
                  <a:lnTo>
                    <a:pt x="94043" y="209004"/>
                  </a:lnTo>
                  <a:lnTo>
                    <a:pt x="96771" y="209277"/>
                  </a:lnTo>
                  <a:lnTo>
                    <a:pt x="99409" y="209459"/>
                  </a:lnTo>
                  <a:lnTo>
                    <a:pt x="102046" y="209550"/>
                  </a:lnTo>
                  <a:lnTo>
                    <a:pt x="107504" y="209550"/>
                  </a:lnTo>
                  <a:lnTo>
                    <a:pt x="110141" y="209459"/>
                  </a:lnTo>
                  <a:lnTo>
                    <a:pt x="112870" y="209277"/>
                  </a:lnTo>
                  <a:lnTo>
                    <a:pt x="115507" y="209004"/>
                  </a:lnTo>
                  <a:lnTo>
                    <a:pt x="118145" y="208731"/>
                  </a:lnTo>
                  <a:lnTo>
                    <a:pt x="120782" y="208368"/>
                  </a:lnTo>
                  <a:lnTo>
                    <a:pt x="123329" y="207913"/>
                  </a:lnTo>
                  <a:lnTo>
                    <a:pt x="125876" y="207458"/>
                  </a:lnTo>
                  <a:lnTo>
                    <a:pt x="128422" y="206912"/>
                  </a:lnTo>
                  <a:lnTo>
                    <a:pt x="130969" y="206276"/>
                  </a:lnTo>
                  <a:lnTo>
                    <a:pt x="133515" y="205639"/>
                  </a:lnTo>
                  <a:lnTo>
                    <a:pt x="135971" y="204912"/>
                  </a:lnTo>
                  <a:lnTo>
                    <a:pt x="138427" y="204093"/>
                  </a:lnTo>
                  <a:lnTo>
                    <a:pt x="140791" y="203183"/>
                  </a:lnTo>
                  <a:lnTo>
                    <a:pt x="143247" y="202274"/>
                  </a:lnTo>
                  <a:lnTo>
                    <a:pt x="145612" y="201364"/>
                  </a:lnTo>
                  <a:lnTo>
                    <a:pt x="147886" y="200364"/>
                  </a:lnTo>
                  <a:lnTo>
                    <a:pt x="150250" y="199273"/>
                  </a:lnTo>
                  <a:lnTo>
                    <a:pt x="152524" y="198090"/>
                  </a:lnTo>
                  <a:lnTo>
                    <a:pt x="154707" y="196908"/>
                  </a:lnTo>
                  <a:lnTo>
                    <a:pt x="156981" y="195726"/>
                  </a:lnTo>
                  <a:lnTo>
                    <a:pt x="159163" y="194452"/>
                  </a:lnTo>
                  <a:lnTo>
                    <a:pt x="161255" y="193088"/>
                  </a:lnTo>
                  <a:lnTo>
                    <a:pt x="163347" y="191724"/>
                  </a:lnTo>
                  <a:lnTo>
                    <a:pt x="165439" y="190268"/>
                  </a:lnTo>
                  <a:lnTo>
                    <a:pt x="167440" y="188722"/>
                  </a:lnTo>
                  <a:lnTo>
                    <a:pt x="169441" y="187267"/>
                  </a:lnTo>
                  <a:lnTo>
                    <a:pt x="171442" y="185630"/>
                  </a:lnTo>
                  <a:lnTo>
                    <a:pt x="173352" y="183993"/>
                  </a:lnTo>
                  <a:lnTo>
                    <a:pt x="175262" y="182356"/>
                  </a:lnTo>
                  <a:lnTo>
                    <a:pt x="177081" y="180628"/>
                  </a:lnTo>
                  <a:lnTo>
                    <a:pt x="178900" y="178900"/>
                  </a:lnTo>
                  <a:lnTo>
                    <a:pt x="180628" y="177081"/>
                  </a:lnTo>
                  <a:lnTo>
                    <a:pt x="182356" y="175262"/>
                  </a:lnTo>
                  <a:lnTo>
                    <a:pt x="183993" y="173352"/>
                  </a:lnTo>
                  <a:lnTo>
                    <a:pt x="185630" y="171442"/>
                  </a:lnTo>
                  <a:lnTo>
                    <a:pt x="187176" y="169532"/>
                  </a:lnTo>
                  <a:lnTo>
                    <a:pt x="188722" y="167531"/>
                  </a:lnTo>
                  <a:lnTo>
                    <a:pt x="190268" y="165439"/>
                  </a:lnTo>
                  <a:lnTo>
                    <a:pt x="191633" y="163347"/>
                  </a:lnTo>
                  <a:lnTo>
                    <a:pt x="193088" y="161255"/>
                  </a:lnTo>
                  <a:lnTo>
                    <a:pt x="194361" y="159163"/>
                  </a:lnTo>
                  <a:lnTo>
                    <a:pt x="195726" y="156981"/>
                  </a:lnTo>
                  <a:lnTo>
                    <a:pt x="196908" y="154707"/>
                  </a:lnTo>
                  <a:lnTo>
                    <a:pt x="198090" y="152524"/>
                  </a:lnTo>
                  <a:lnTo>
                    <a:pt x="199273" y="150250"/>
                  </a:lnTo>
                  <a:lnTo>
                    <a:pt x="200273" y="147886"/>
                  </a:lnTo>
                  <a:lnTo>
                    <a:pt x="201364" y="145612"/>
                  </a:lnTo>
                  <a:lnTo>
                    <a:pt x="202274" y="143247"/>
                  </a:lnTo>
                  <a:lnTo>
                    <a:pt x="203183" y="140791"/>
                  </a:lnTo>
                  <a:lnTo>
                    <a:pt x="204093" y="138427"/>
                  </a:lnTo>
                  <a:lnTo>
                    <a:pt x="204821" y="135971"/>
                  </a:lnTo>
                  <a:lnTo>
                    <a:pt x="205548" y="133515"/>
                  </a:lnTo>
                  <a:lnTo>
                    <a:pt x="206276" y="130969"/>
                  </a:lnTo>
                  <a:lnTo>
                    <a:pt x="206912" y="128422"/>
                  </a:lnTo>
                  <a:lnTo>
                    <a:pt x="207458" y="125966"/>
                  </a:lnTo>
                  <a:lnTo>
                    <a:pt x="207913" y="123329"/>
                  </a:lnTo>
                  <a:lnTo>
                    <a:pt x="208368" y="120782"/>
                  </a:lnTo>
                  <a:lnTo>
                    <a:pt x="208731" y="118145"/>
                  </a:lnTo>
                  <a:lnTo>
                    <a:pt x="209004" y="115507"/>
                  </a:lnTo>
                  <a:lnTo>
                    <a:pt x="209277" y="112870"/>
                  </a:lnTo>
                  <a:lnTo>
                    <a:pt x="209459" y="110232"/>
                  </a:lnTo>
                  <a:lnTo>
                    <a:pt x="209550" y="107504"/>
                  </a:lnTo>
                  <a:lnTo>
                    <a:pt x="209550" y="104775"/>
                  </a:lnTo>
                  <a:lnTo>
                    <a:pt x="209550" y="102137"/>
                  </a:lnTo>
                  <a:lnTo>
                    <a:pt x="209459" y="99409"/>
                  </a:lnTo>
                  <a:lnTo>
                    <a:pt x="209277" y="96771"/>
                  </a:lnTo>
                  <a:lnTo>
                    <a:pt x="209004" y="94134"/>
                  </a:lnTo>
                  <a:lnTo>
                    <a:pt x="208731" y="91496"/>
                  </a:lnTo>
                  <a:lnTo>
                    <a:pt x="208368" y="88859"/>
                  </a:lnTo>
                  <a:lnTo>
                    <a:pt x="207913" y="86221"/>
                  </a:lnTo>
                  <a:lnTo>
                    <a:pt x="207458" y="83674"/>
                  </a:lnTo>
                  <a:lnTo>
                    <a:pt x="206912" y="81128"/>
                  </a:lnTo>
                  <a:lnTo>
                    <a:pt x="206276" y="78581"/>
                  </a:lnTo>
                  <a:lnTo>
                    <a:pt x="205548" y="76126"/>
                  </a:lnTo>
                  <a:lnTo>
                    <a:pt x="204821" y="73670"/>
                  </a:lnTo>
                  <a:lnTo>
                    <a:pt x="204093" y="71214"/>
                  </a:lnTo>
                  <a:lnTo>
                    <a:pt x="203183" y="68759"/>
                  </a:lnTo>
                  <a:lnTo>
                    <a:pt x="202274" y="66394"/>
                  </a:lnTo>
                  <a:lnTo>
                    <a:pt x="201364" y="64029"/>
                  </a:lnTo>
                  <a:lnTo>
                    <a:pt x="200273" y="61664"/>
                  </a:lnTo>
                  <a:lnTo>
                    <a:pt x="199273" y="59391"/>
                  </a:lnTo>
                  <a:lnTo>
                    <a:pt x="198090" y="57117"/>
                  </a:lnTo>
                  <a:lnTo>
                    <a:pt x="196908" y="54843"/>
                  </a:lnTo>
                  <a:lnTo>
                    <a:pt x="195726" y="52660"/>
                  </a:lnTo>
                  <a:lnTo>
                    <a:pt x="194361" y="50478"/>
                  </a:lnTo>
                  <a:lnTo>
                    <a:pt x="193088" y="48295"/>
                  </a:lnTo>
                  <a:lnTo>
                    <a:pt x="191633" y="46203"/>
                  </a:lnTo>
                  <a:lnTo>
                    <a:pt x="190268" y="44111"/>
                  </a:lnTo>
                  <a:lnTo>
                    <a:pt x="188722" y="42110"/>
                  </a:lnTo>
                  <a:lnTo>
                    <a:pt x="187176" y="40109"/>
                  </a:lnTo>
                  <a:lnTo>
                    <a:pt x="185630" y="38199"/>
                  </a:lnTo>
                  <a:lnTo>
                    <a:pt x="183993" y="36198"/>
                  </a:lnTo>
                  <a:lnTo>
                    <a:pt x="182356" y="34379"/>
                  </a:lnTo>
                  <a:lnTo>
                    <a:pt x="180628" y="32560"/>
                  </a:lnTo>
                  <a:lnTo>
                    <a:pt x="178900" y="30741"/>
                  </a:lnTo>
                  <a:lnTo>
                    <a:pt x="177081" y="28922"/>
                  </a:lnTo>
                  <a:lnTo>
                    <a:pt x="175262" y="27285"/>
                  </a:lnTo>
                  <a:lnTo>
                    <a:pt x="173352" y="25557"/>
                  </a:lnTo>
                  <a:lnTo>
                    <a:pt x="171442" y="23920"/>
                  </a:lnTo>
                  <a:lnTo>
                    <a:pt x="169441" y="22374"/>
                  </a:lnTo>
                  <a:lnTo>
                    <a:pt x="167440" y="20828"/>
                  </a:lnTo>
                  <a:lnTo>
                    <a:pt x="165439" y="19372"/>
                  </a:lnTo>
                  <a:lnTo>
                    <a:pt x="163347" y="17917"/>
                  </a:lnTo>
                  <a:lnTo>
                    <a:pt x="161255" y="16553"/>
                  </a:lnTo>
                  <a:lnTo>
                    <a:pt x="159163" y="15189"/>
                  </a:lnTo>
                  <a:lnTo>
                    <a:pt x="156981" y="13915"/>
                  </a:lnTo>
                  <a:lnTo>
                    <a:pt x="154707" y="12642"/>
                  </a:lnTo>
                  <a:lnTo>
                    <a:pt x="152524" y="11460"/>
                  </a:lnTo>
                  <a:lnTo>
                    <a:pt x="150250" y="10368"/>
                  </a:lnTo>
                  <a:lnTo>
                    <a:pt x="147886" y="9277"/>
                  </a:lnTo>
                  <a:lnTo>
                    <a:pt x="145612" y="8276"/>
                  </a:lnTo>
                  <a:lnTo>
                    <a:pt x="143247" y="7276"/>
                  </a:lnTo>
                  <a:lnTo>
                    <a:pt x="140791" y="6367"/>
                  </a:lnTo>
                  <a:lnTo>
                    <a:pt x="138427" y="5548"/>
                  </a:lnTo>
                  <a:lnTo>
                    <a:pt x="135971" y="4729"/>
                  </a:lnTo>
                  <a:lnTo>
                    <a:pt x="133515" y="4002"/>
                  </a:lnTo>
                  <a:lnTo>
                    <a:pt x="130969" y="3365"/>
                  </a:lnTo>
                  <a:lnTo>
                    <a:pt x="128422" y="2729"/>
                  </a:lnTo>
                  <a:lnTo>
                    <a:pt x="125876" y="2183"/>
                  </a:lnTo>
                  <a:lnTo>
                    <a:pt x="123329" y="1637"/>
                  </a:lnTo>
                  <a:lnTo>
                    <a:pt x="120782" y="1273"/>
                  </a:lnTo>
                  <a:lnTo>
                    <a:pt x="118145" y="910"/>
                  </a:lnTo>
                  <a:lnTo>
                    <a:pt x="115507" y="546"/>
                  </a:lnTo>
                  <a:lnTo>
                    <a:pt x="112870" y="364"/>
                  </a:lnTo>
                  <a:lnTo>
                    <a:pt x="110141" y="182"/>
                  </a:lnTo>
                  <a:lnTo>
                    <a:pt x="107504" y="91"/>
                  </a:lnTo>
                  <a:lnTo>
                    <a:pt x="104775" y="0"/>
                  </a:lnTo>
                  <a:close/>
                </a:path>
              </a:pathLst>
            </a:custGeom>
            <a:solidFill>
              <a:srgbClr val="CB2233">
                <a:alpha val="65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57"/>
            <p:cNvSpPr/>
            <p:nvPr/>
          </p:nvSpPr>
          <p:spPr>
            <a:xfrm>
              <a:off x="1629450" y="676950"/>
              <a:ext cx="4361100" cy="4361100"/>
            </a:xfrm>
            <a:custGeom>
              <a:rect b="b" l="l" r="r" t="t"/>
              <a:pathLst>
                <a:path extrusionOk="0" fill="none" h="174444" w="174444">
                  <a:moveTo>
                    <a:pt x="87222" y="0"/>
                  </a:moveTo>
                  <a:lnTo>
                    <a:pt x="87222" y="0"/>
                  </a:lnTo>
                  <a:lnTo>
                    <a:pt x="84948" y="91"/>
                  </a:lnTo>
                  <a:lnTo>
                    <a:pt x="82765" y="182"/>
                  </a:lnTo>
                  <a:lnTo>
                    <a:pt x="80492" y="273"/>
                  </a:lnTo>
                  <a:lnTo>
                    <a:pt x="78309" y="455"/>
                  </a:lnTo>
                  <a:lnTo>
                    <a:pt x="76126" y="728"/>
                  </a:lnTo>
                  <a:lnTo>
                    <a:pt x="73943" y="1001"/>
                  </a:lnTo>
                  <a:lnTo>
                    <a:pt x="71760" y="1365"/>
                  </a:lnTo>
                  <a:lnTo>
                    <a:pt x="69669" y="1819"/>
                  </a:lnTo>
                  <a:lnTo>
                    <a:pt x="65485" y="2729"/>
                  </a:lnTo>
                  <a:lnTo>
                    <a:pt x="61301" y="3911"/>
                  </a:lnTo>
                  <a:lnTo>
                    <a:pt x="57208" y="5276"/>
                  </a:lnTo>
                  <a:lnTo>
                    <a:pt x="53297" y="6913"/>
                  </a:lnTo>
                  <a:lnTo>
                    <a:pt x="49387" y="8641"/>
                  </a:lnTo>
                  <a:lnTo>
                    <a:pt x="45658" y="10551"/>
                  </a:lnTo>
                  <a:lnTo>
                    <a:pt x="42020" y="12643"/>
                  </a:lnTo>
                  <a:lnTo>
                    <a:pt x="38473" y="14916"/>
                  </a:lnTo>
                  <a:lnTo>
                    <a:pt x="35016" y="17372"/>
                  </a:lnTo>
                  <a:lnTo>
                    <a:pt x="31742" y="19919"/>
                  </a:lnTo>
                  <a:lnTo>
                    <a:pt x="28559" y="22647"/>
                  </a:lnTo>
                  <a:lnTo>
                    <a:pt x="25558" y="25558"/>
                  </a:lnTo>
                  <a:lnTo>
                    <a:pt x="22647" y="28559"/>
                  </a:lnTo>
                  <a:lnTo>
                    <a:pt x="19919" y="31742"/>
                  </a:lnTo>
                  <a:lnTo>
                    <a:pt x="17372" y="35107"/>
                  </a:lnTo>
                  <a:lnTo>
                    <a:pt x="14916" y="38473"/>
                  </a:lnTo>
                  <a:lnTo>
                    <a:pt x="12643" y="42020"/>
                  </a:lnTo>
                  <a:lnTo>
                    <a:pt x="10551" y="45658"/>
                  </a:lnTo>
                  <a:lnTo>
                    <a:pt x="8641" y="49478"/>
                  </a:lnTo>
                  <a:lnTo>
                    <a:pt x="6913" y="53297"/>
                  </a:lnTo>
                  <a:lnTo>
                    <a:pt x="5276" y="57299"/>
                  </a:lnTo>
                  <a:lnTo>
                    <a:pt x="3911" y="61301"/>
                  </a:lnTo>
                  <a:lnTo>
                    <a:pt x="2729" y="65485"/>
                  </a:lnTo>
                  <a:lnTo>
                    <a:pt x="1819" y="69669"/>
                  </a:lnTo>
                  <a:lnTo>
                    <a:pt x="1365" y="71851"/>
                  </a:lnTo>
                  <a:lnTo>
                    <a:pt x="1001" y="73943"/>
                  </a:lnTo>
                  <a:lnTo>
                    <a:pt x="728" y="76126"/>
                  </a:lnTo>
                  <a:lnTo>
                    <a:pt x="455" y="78309"/>
                  </a:lnTo>
                  <a:lnTo>
                    <a:pt x="273" y="80583"/>
                  </a:lnTo>
                  <a:lnTo>
                    <a:pt x="91" y="82765"/>
                  </a:lnTo>
                  <a:lnTo>
                    <a:pt x="0" y="85039"/>
                  </a:lnTo>
                  <a:lnTo>
                    <a:pt x="0" y="87222"/>
                  </a:lnTo>
                  <a:lnTo>
                    <a:pt x="0" y="87222"/>
                  </a:lnTo>
                  <a:lnTo>
                    <a:pt x="0" y="89496"/>
                  </a:lnTo>
                  <a:lnTo>
                    <a:pt x="91" y="91770"/>
                  </a:lnTo>
                  <a:lnTo>
                    <a:pt x="273" y="93952"/>
                  </a:lnTo>
                  <a:lnTo>
                    <a:pt x="455" y="96135"/>
                  </a:lnTo>
                  <a:lnTo>
                    <a:pt x="728" y="98318"/>
                  </a:lnTo>
                  <a:lnTo>
                    <a:pt x="1001" y="100501"/>
                  </a:lnTo>
                  <a:lnTo>
                    <a:pt x="1365" y="102684"/>
                  </a:lnTo>
                  <a:lnTo>
                    <a:pt x="1819" y="104866"/>
                  </a:lnTo>
                  <a:lnTo>
                    <a:pt x="2729" y="109050"/>
                  </a:lnTo>
                  <a:lnTo>
                    <a:pt x="3911" y="113234"/>
                  </a:lnTo>
                  <a:lnTo>
                    <a:pt x="5276" y="117236"/>
                  </a:lnTo>
                  <a:lnTo>
                    <a:pt x="6913" y="121238"/>
                  </a:lnTo>
                  <a:lnTo>
                    <a:pt x="8641" y="125057"/>
                  </a:lnTo>
                  <a:lnTo>
                    <a:pt x="10551" y="128786"/>
                  </a:lnTo>
                  <a:lnTo>
                    <a:pt x="12643" y="132515"/>
                  </a:lnTo>
                  <a:lnTo>
                    <a:pt x="14916" y="136062"/>
                  </a:lnTo>
                  <a:lnTo>
                    <a:pt x="17372" y="139428"/>
                  </a:lnTo>
                  <a:lnTo>
                    <a:pt x="19919" y="142702"/>
                  </a:lnTo>
                  <a:lnTo>
                    <a:pt x="22647" y="145885"/>
                  </a:lnTo>
                  <a:lnTo>
                    <a:pt x="25558" y="148886"/>
                  </a:lnTo>
                  <a:lnTo>
                    <a:pt x="28559" y="151797"/>
                  </a:lnTo>
                  <a:lnTo>
                    <a:pt x="31742" y="154525"/>
                  </a:lnTo>
                  <a:lnTo>
                    <a:pt x="35016" y="157163"/>
                  </a:lnTo>
                  <a:lnTo>
                    <a:pt x="38473" y="159619"/>
                  </a:lnTo>
                  <a:lnTo>
                    <a:pt x="42020" y="161892"/>
                  </a:lnTo>
                  <a:lnTo>
                    <a:pt x="45658" y="163984"/>
                  </a:lnTo>
                  <a:lnTo>
                    <a:pt x="49387" y="165894"/>
                  </a:lnTo>
                  <a:lnTo>
                    <a:pt x="53297" y="167622"/>
                  </a:lnTo>
                  <a:lnTo>
                    <a:pt x="57208" y="169168"/>
                  </a:lnTo>
                  <a:lnTo>
                    <a:pt x="61301" y="170533"/>
                  </a:lnTo>
                  <a:lnTo>
                    <a:pt x="65485" y="171715"/>
                  </a:lnTo>
                  <a:lnTo>
                    <a:pt x="69669" y="172715"/>
                  </a:lnTo>
                  <a:lnTo>
                    <a:pt x="71760" y="173079"/>
                  </a:lnTo>
                  <a:lnTo>
                    <a:pt x="73943" y="173443"/>
                  </a:lnTo>
                  <a:lnTo>
                    <a:pt x="76126" y="173807"/>
                  </a:lnTo>
                  <a:lnTo>
                    <a:pt x="78309" y="173989"/>
                  </a:lnTo>
                  <a:lnTo>
                    <a:pt x="80492" y="174262"/>
                  </a:lnTo>
                  <a:lnTo>
                    <a:pt x="82765" y="174353"/>
                  </a:lnTo>
                  <a:lnTo>
                    <a:pt x="84948" y="174444"/>
                  </a:lnTo>
                  <a:lnTo>
                    <a:pt x="87222" y="174444"/>
                  </a:lnTo>
                  <a:lnTo>
                    <a:pt x="87222" y="174444"/>
                  </a:lnTo>
                  <a:lnTo>
                    <a:pt x="89496" y="174444"/>
                  </a:lnTo>
                  <a:lnTo>
                    <a:pt x="91770" y="174353"/>
                  </a:lnTo>
                  <a:lnTo>
                    <a:pt x="93952" y="174262"/>
                  </a:lnTo>
                  <a:lnTo>
                    <a:pt x="96135" y="173989"/>
                  </a:lnTo>
                  <a:lnTo>
                    <a:pt x="98318" y="173807"/>
                  </a:lnTo>
                  <a:lnTo>
                    <a:pt x="100501" y="173443"/>
                  </a:lnTo>
                  <a:lnTo>
                    <a:pt x="102684" y="173079"/>
                  </a:lnTo>
                  <a:lnTo>
                    <a:pt x="104775" y="172715"/>
                  </a:lnTo>
                  <a:lnTo>
                    <a:pt x="109050" y="171715"/>
                  </a:lnTo>
                  <a:lnTo>
                    <a:pt x="113143" y="170533"/>
                  </a:lnTo>
                  <a:lnTo>
                    <a:pt x="117236" y="169168"/>
                  </a:lnTo>
                  <a:lnTo>
                    <a:pt x="121147" y="167622"/>
                  </a:lnTo>
                  <a:lnTo>
                    <a:pt x="125057" y="165894"/>
                  </a:lnTo>
                  <a:lnTo>
                    <a:pt x="128786" y="163984"/>
                  </a:lnTo>
                  <a:lnTo>
                    <a:pt x="132424" y="161892"/>
                  </a:lnTo>
                  <a:lnTo>
                    <a:pt x="135971" y="159619"/>
                  </a:lnTo>
                  <a:lnTo>
                    <a:pt x="139428" y="157163"/>
                  </a:lnTo>
                  <a:lnTo>
                    <a:pt x="142702" y="154525"/>
                  </a:lnTo>
                  <a:lnTo>
                    <a:pt x="145885" y="151797"/>
                  </a:lnTo>
                  <a:lnTo>
                    <a:pt x="148886" y="148886"/>
                  </a:lnTo>
                  <a:lnTo>
                    <a:pt x="151797" y="145885"/>
                  </a:lnTo>
                  <a:lnTo>
                    <a:pt x="154525" y="142702"/>
                  </a:lnTo>
                  <a:lnTo>
                    <a:pt x="157163" y="139428"/>
                  </a:lnTo>
                  <a:lnTo>
                    <a:pt x="159528" y="136062"/>
                  </a:lnTo>
                  <a:lnTo>
                    <a:pt x="161801" y="132515"/>
                  </a:lnTo>
                  <a:lnTo>
                    <a:pt x="163893" y="128786"/>
                  </a:lnTo>
                  <a:lnTo>
                    <a:pt x="165894" y="125057"/>
                  </a:lnTo>
                  <a:lnTo>
                    <a:pt x="167622" y="121238"/>
                  </a:lnTo>
                  <a:lnTo>
                    <a:pt x="169168" y="117236"/>
                  </a:lnTo>
                  <a:lnTo>
                    <a:pt x="170533" y="113234"/>
                  </a:lnTo>
                  <a:lnTo>
                    <a:pt x="171715" y="109050"/>
                  </a:lnTo>
                  <a:lnTo>
                    <a:pt x="172715" y="104866"/>
                  </a:lnTo>
                  <a:lnTo>
                    <a:pt x="173079" y="102684"/>
                  </a:lnTo>
                  <a:lnTo>
                    <a:pt x="173443" y="100501"/>
                  </a:lnTo>
                  <a:lnTo>
                    <a:pt x="173807" y="98318"/>
                  </a:lnTo>
                  <a:lnTo>
                    <a:pt x="173989" y="96135"/>
                  </a:lnTo>
                  <a:lnTo>
                    <a:pt x="174171" y="93952"/>
                  </a:lnTo>
                  <a:lnTo>
                    <a:pt x="174353" y="91770"/>
                  </a:lnTo>
                  <a:lnTo>
                    <a:pt x="174444" y="89496"/>
                  </a:lnTo>
                  <a:lnTo>
                    <a:pt x="174444" y="87222"/>
                  </a:lnTo>
                  <a:lnTo>
                    <a:pt x="174444" y="87222"/>
                  </a:lnTo>
                  <a:lnTo>
                    <a:pt x="174444" y="85039"/>
                  </a:lnTo>
                  <a:lnTo>
                    <a:pt x="174353" y="82765"/>
                  </a:lnTo>
                  <a:lnTo>
                    <a:pt x="174171" y="80583"/>
                  </a:lnTo>
                  <a:lnTo>
                    <a:pt x="173989" y="78309"/>
                  </a:lnTo>
                  <a:lnTo>
                    <a:pt x="173807" y="76126"/>
                  </a:lnTo>
                  <a:lnTo>
                    <a:pt x="173443" y="73943"/>
                  </a:lnTo>
                  <a:lnTo>
                    <a:pt x="173079" y="71851"/>
                  </a:lnTo>
                  <a:lnTo>
                    <a:pt x="172715" y="69669"/>
                  </a:lnTo>
                  <a:lnTo>
                    <a:pt x="171715" y="65485"/>
                  </a:lnTo>
                  <a:lnTo>
                    <a:pt x="170533" y="61301"/>
                  </a:lnTo>
                  <a:lnTo>
                    <a:pt x="169168" y="57299"/>
                  </a:lnTo>
                  <a:lnTo>
                    <a:pt x="167622" y="53297"/>
                  </a:lnTo>
                  <a:lnTo>
                    <a:pt x="165894" y="49478"/>
                  </a:lnTo>
                  <a:lnTo>
                    <a:pt x="163893" y="45658"/>
                  </a:lnTo>
                  <a:lnTo>
                    <a:pt x="161801" y="42020"/>
                  </a:lnTo>
                  <a:lnTo>
                    <a:pt x="159528" y="38473"/>
                  </a:lnTo>
                  <a:lnTo>
                    <a:pt x="157163" y="35107"/>
                  </a:lnTo>
                  <a:lnTo>
                    <a:pt x="154525" y="31742"/>
                  </a:lnTo>
                  <a:lnTo>
                    <a:pt x="151797" y="28559"/>
                  </a:lnTo>
                  <a:lnTo>
                    <a:pt x="148886" y="25558"/>
                  </a:lnTo>
                  <a:lnTo>
                    <a:pt x="145885" y="22647"/>
                  </a:lnTo>
                  <a:lnTo>
                    <a:pt x="142702" y="19919"/>
                  </a:lnTo>
                  <a:lnTo>
                    <a:pt x="139428" y="17372"/>
                  </a:lnTo>
                  <a:lnTo>
                    <a:pt x="135971" y="14916"/>
                  </a:lnTo>
                  <a:lnTo>
                    <a:pt x="132424" y="12643"/>
                  </a:lnTo>
                  <a:lnTo>
                    <a:pt x="128786" y="10551"/>
                  </a:lnTo>
                  <a:lnTo>
                    <a:pt x="125057" y="8641"/>
                  </a:lnTo>
                  <a:lnTo>
                    <a:pt x="121147" y="6913"/>
                  </a:lnTo>
                  <a:lnTo>
                    <a:pt x="117236" y="5276"/>
                  </a:lnTo>
                  <a:lnTo>
                    <a:pt x="113143" y="3911"/>
                  </a:lnTo>
                  <a:lnTo>
                    <a:pt x="109050" y="2729"/>
                  </a:lnTo>
                  <a:lnTo>
                    <a:pt x="104775" y="1819"/>
                  </a:lnTo>
                  <a:lnTo>
                    <a:pt x="102684" y="1365"/>
                  </a:lnTo>
                  <a:lnTo>
                    <a:pt x="100501" y="1001"/>
                  </a:lnTo>
                  <a:lnTo>
                    <a:pt x="98318" y="728"/>
                  </a:lnTo>
                  <a:lnTo>
                    <a:pt x="96135" y="455"/>
                  </a:lnTo>
                  <a:lnTo>
                    <a:pt x="93952" y="273"/>
                  </a:lnTo>
                  <a:lnTo>
                    <a:pt x="91770" y="182"/>
                  </a:lnTo>
                  <a:lnTo>
                    <a:pt x="89496" y="91"/>
                  </a:lnTo>
                  <a:lnTo>
                    <a:pt x="87222" y="0"/>
                  </a:lnTo>
                </a:path>
              </a:pathLst>
            </a:custGeom>
            <a:solidFill>
              <a:srgbClr val="CB2233">
                <a:alpha val="65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57"/>
            <p:cNvSpPr/>
            <p:nvPr/>
          </p:nvSpPr>
          <p:spPr>
            <a:xfrm>
              <a:off x="1190625" y="238125"/>
              <a:ext cx="5238750" cy="5238750"/>
            </a:xfrm>
            <a:custGeom>
              <a:rect b="b" l="l" r="r" t="t"/>
              <a:pathLst>
                <a:path extrusionOk="0" fill="none" h="209550" w="209550">
                  <a:moveTo>
                    <a:pt x="209550" y="104775"/>
                  </a:moveTo>
                  <a:lnTo>
                    <a:pt x="209550" y="104775"/>
                  </a:lnTo>
                  <a:lnTo>
                    <a:pt x="209550" y="107504"/>
                  </a:lnTo>
                  <a:lnTo>
                    <a:pt x="209459" y="110232"/>
                  </a:lnTo>
                  <a:lnTo>
                    <a:pt x="209277" y="112870"/>
                  </a:lnTo>
                  <a:lnTo>
                    <a:pt x="209004" y="115507"/>
                  </a:lnTo>
                  <a:lnTo>
                    <a:pt x="208731" y="118145"/>
                  </a:lnTo>
                  <a:lnTo>
                    <a:pt x="208368" y="120782"/>
                  </a:lnTo>
                  <a:lnTo>
                    <a:pt x="207913" y="123329"/>
                  </a:lnTo>
                  <a:lnTo>
                    <a:pt x="207458" y="125966"/>
                  </a:lnTo>
                  <a:lnTo>
                    <a:pt x="206912" y="128422"/>
                  </a:lnTo>
                  <a:lnTo>
                    <a:pt x="206276" y="130969"/>
                  </a:lnTo>
                  <a:lnTo>
                    <a:pt x="205548" y="133515"/>
                  </a:lnTo>
                  <a:lnTo>
                    <a:pt x="204821" y="135971"/>
                  </a:lnTo>
                  <a:lnTo>
                    <a:pt x="204093" y="138427"/>
                  </a:lnTo>
                  <a:lnTo>
                    <a:pt x="203183" y="140791"/>
                  </a:lnTo>
                  <a:lnTo>
                    <a:pt x="202274" y="143247"/>
                  </a:lnTo>
                  <a:lnTo>
                    <a:pt x="201364" y="145612"/>
                  </a:lnTo>
                  <a:lnTo>
                    <a:pt x="200273" y="147886"/>
                  </a:lnTo>
                  <a:lnTo>
                    <a:pt x="199273" y="150250"/>
                  </a:lnTo>
                  <a:lnTo>
                    <a:pt x="198090" y="152524"/>
                  </a:lnTo>
                  <a:lnTo>
                    <a:pt x="196908" y="154707"/>
                  </a:lnTo>
                  <a:lnTo>
                    <a:pt x="195726" y="156981"/>
                  </a:lnTo>
                  <a:lnTo>
                    <a:pt x="194361" y="159163"/>
                  </a:lnTo>
                  <a:lnTo>
                    <a:pt x="193088" y="161255"/>
                  </a:lnTo>
                  <a:lnTo>
                    <a:pt x="191633" y="163347"/>
                  </a:lnTo>
                  <a:lnTo>
                    <a:pt x="190268" y="165439"/>
                  </a:lnTo>
                  <a:lnTo>
                    <a:pt x="188722" y="167531"/>
                  </a:lnTo>
                  <a:lnTo>
                    <a:pt x="187176" y="169532"/>
                  </a:lnTo>
                  <a:lnTo>
                    <a:pt x="185630" y="171442"/>
                  </a:lnTo>
                  <a:lnTo>
                    <a:pt x="183993" y="173352"/>
                  </a:lnTo>
                  <a:lnTo>
                    <a:pt x="182356" y="175262"/>
                  </a:lnTo>
                  <a:lnTo>
                    <a:pt x="180628" y="177081"/>
                  </a:lnTo>
                  <a:lnTo>
                    <a:pt x="178900" y="178900"/>
                  </a:lnTo>
                  <a:lnTo>
                    <a:pt x="177081" y="180628"/>
                  </a:lnTo>
                  <a:lnTo>
                    <a:pt x="175262" y="182356"/>
                  </a:lnTo>
                  <a:lnTo>
                    <a:pt x="173352" y="183993"/>
                  </a:lnTo>
                  <a:lnTo>
                    <a:pt x="171442" y="185630"/>
                  </a:lnTo>
                  <a:lnTo>
                    <a:pt x="169441" y="187267"/>
                  </a:lnTo>
                  <a:lnTo>
                    <a:pt x="167440" y="188722"/>
                  </a:lnTo>
                  <a:lnTo>
                    <a:pt x="165439" y="190268"/>
                  </a:lnTo>
                  <a:lnTo>
                    <a:pt x="163347" y="191724"/>
                  </a:lnTo>
                  <a:lnTo>
                    <a:pt x="161255" y="193088"/>
                  </a:lnTo>
                  <a:lnTo>
                    <a:pt x="159163" y="194452"/>
                  </a:lnTo>
                  <a:lnTo>
                    <a:pt x="156981" y="195726"/>
                  </a:lnTo>
                  <a:lnTo>
                    <a:pt x="154707" y="196908"/>
                  </a:lnTo>
                  <a:lnTo>
                    <a:pt x="152524" y="198090"/>
                  </a:lnTo>
                  <a:lnTo>
                    <a:pt x="150250" y="199273"/>
                  </a:lnTo>
                  <a:lnTo>
                    <a:pt x="147886" y="200364"/>
                  </a:lnTo>
                  <a:lnTo>
                    <a:pt x="145612" y="201364"/>
                  </a:lnTo>
                  <a:lnTo>
                    <a:pt x="143247" y="202274"/>
                  </a:lnTo>
                  <a:lnTo>
                    <a:pt x="140791" y="203183"/>
                  </a:lnTo>
                  <a:lnTo>
                    <a:pt x="138427" y="204093"/>
                  </a:lnTo>
                  <a:lnTo>
                    <a:pt x="135971" y="204912"/>
                  </a:lnTo>
                  <a:lnTo>
                    <a:pt x="133515" y="205639"/>
                  </a:lnTo>
                  <a:lnTo>
                    <a:pt x="130969" y="206276"/>
                  </a:lnTo>
                  <a:lnTo>
                    <a:pt x="128422" y="206912"/>
                  </a:lnTo>
                  <a:lnTo>
                    <a:pt x="125876" y="207458"/>
                  </a:lnTo>
                  <a:lnTo>
                    <a:pt x="123329" y="207913"/>
                  </a:lnTo>
                  <a:lnTo>
                    <a:pt x="120782" y="208368"/>
                  </a:lnTo>
                  <a:lnTo>
                    <a:pt x="118145" y="208731"/>
                  </a:lnTo>
                  <a:lnTo>
                    <a:pt x="115507" y="209004"/>
                  </a:lnTo>
                  <a:lnTo>
                    <a:pt x="112870" y="209277"/>
                  </a:lnTo>
                  <a:lnTo>
                    <a:pt x="110141" y="209459"/>
                  </a:lnTo>
                  <a:lnTo>
                    <a:pt x="107504" y="209550"/>
                  </a:lnTo>
                  <a:lnTo>
                    <a:pt x="104775" y="209550"/>
                  </a:lnTo>
                  <a:lnTo>
                    <a:pt x="104775" y="209550"/>
                  </a:lnTo>
                  <a:lnTo>
                    <a:pt x="102046" y="209550"/>
                  </a:lnTo>
                  <a:lnTo>
                    <a:pt x="99409" y="209459"/>
                  </a:lnTo>
                  <a:lnTo>
                    <a:pt x="96771" y="209277"/>
                  </a:lnTo>
                  <a:lnTo>
                    <a:pt x="94043" y="209004"/>
                  </a:lnTo>
                  <a:lnTo>
                    <a:pt x="91405" y="208731"/>
                  </a:lnTo>
                  <a:lnTo>
                    <a:pt x="88859" y="208368"/>
                  </a:lnTo>
                  <a:lnTo>
                    <a:pt x="86221" y="207913"/>
                  </a:lnTo>
                  <a:lnTo>
                    <a:pt x="83674" y="207458"/>
                  </a:lnTo>
                  <a:lnTo>
                    <a:pt x="81128" y="206912"/>
                  </a:lnTo>
                  <a:lnTo>
                    <a:pt x="78581" y="206276"/>
                  </a:lnTo>
                  <a:lnTo>
                    <a:pt x="76126" y="205639"/>
                  </a:lnTo>
                  <a:lnTo>
                    <a:pt x="73670" y="204912"/>
                  </a:lnTo>
                  <a:lnTo>
                    <a:pt x="71214" y="204093"/>
                  </a:lnTo>
                  <a:lnTo>
                    <a:pt x="68759" y="203183"/>
                  </a:lnTo>
                  <a:lnTo>
                    <a:pt x="66394" y="202274"/>
                  </a:lnTo>
                  <a:lnTo>
                    <a:pt x="64029" y="201364"/>
                  </a:lnTo>
                  <a:lnTo>
                    <a:pt x="61664" y="200364"/>
                  </a:lnTo>
                  <a:lnTo>
                    <a:pt x="59391" y="199273"/>
                  </a:lnTo>
                  <a:lnTo>
                    <a:pt x="57117" y="198090"/>
                  </a:lnTo>
                  <a:lnTo>
                    <a:pt x="54843" y="196908"/>
                  </a:lnTo>
                  <a:lnTo>
                    <a:pt x="52660" y="195726"/>
                  </a:lnTo>
                  <a:lnTo>
                    <a:pt x="50478" y="194452"/>
                  </a:lnTo>
                  <a:lnTo>
                    <a:pt x="48295" y="193088"/>
                  </a:lnTo>
                  <a:lnTo>
                    <a:pt x="46203" y="191724"/>
                  </a:lnTo>
                  <a:lnTo>
                    <a:pt x="44111" y="190268"/>
                  </a:lnTo>
                  <a:lnTo>
                    <a:pt x="42110" y="188722"/>
                  </a:lnTo>
                  <a:lnTo>
                    <a:pt x="40109" y="187267"/>
                  </a:lnTo>
                  <a:lnTo>
                    <a:pt x="38108" y="185630"/>
                  </a:lnTo>
                  <a:lnTo>
                    <a:pt x="36198" y="183993"/>
                  </a:lnTo>
                  <a:lnTo>
                    <a:pt x="34379" y="182356"/>
                  </a:lnTo>
                  <a:lnTo>
                    <a:pt x="32469" y="180628"/>
                  </a:lnTo>
                  <a:lnTo>
                    <a:pt x="30741" y="178900"/>
                  </a:lnTo>
                  <a:lnTo>
                    <a:pt x="28922" y="177081"/>
                  </a:lnTo>
                  <a:lnTo>
                    <a:pt x="27194" y="175262"/>
                  </a:lnTo>
                  <a:lnTo>
                    <a:pt x="25557" y="173352"/>
                  </a:lnTo>
                  <a:lnTo>
                    <a:pt x="23920" y="171442"/>
                  </a:lnTo>
                  <a:lnTo>
                    <a:pt x="22374" y="169532"/>
                  </a:lnTo>
                  <a:lnTo>
                    <a:pt x="20828" y="167531"/>
                  </a:lnTo>
                  <a:lnTo>
                    <a:pt x="19372" y="165439"/>
                  </a:lnTo>
                  <a:lnTo>
                    <a:pt x="17917" y="163347"/>
                  </a:lnTo>
                  <a:lnTo>
                    <a:pt x="16553" y="161255"/>
                  </a:lnTo>
                  <a:lnTo>
                    <a:pt x="15189" y="159163"/>
                  </a:lnTo>
                  <a:lnTo>
                    <a:pt x="13915" y="156981"/>
                  </a:lnTo>
                  <a:lnTo>
                    <a:pt x="12642" y="154707"/>
                  </a:lnTo>
                  <a:lnTo>
                    <a:pt x="11460" y="152524"/>
                  </a:lnTo>
                  <a:lnTo>
                    <a:pt x="10368" y="150250"/>
                  </a:lnTo>
                  <a:lnTo>
                    <a:pt x="9277" y="147886"/>
                  </a:lnTo>
                  <a:lnTo>
                    <a:pt x="8276" y="145612"/>
                  </a:lnTo>
                  <a:lnTo>
                    <a:pt x="7276" y="143247"/>
                  </a:lnTo>
                  <a:lnTo>
                    <a:pt x="6367" y="140791"/>
                  </a:lnTo>
                  <a:lnTo>
                    <a:pt x="5548" y="138427"/>
                  </a:lnTo>
                  <a:lnTo>
                    <a:pt x="4729" y="135971"/>
                  </a:lnTo>
                  <a:lnTo>
                    <a:pt x="4002" y="133515"/>
                  </a:lnTo>
                  <a:lnTo>
                    <a:pt x="3274" y="130969"/>
                  </a:lnTo>
                  <a:lnTo>
                    <a:pt x="2729" y="128422"/>
                  </a:lnTo>
                  <a:lnTo>
                    <a:pt x="2183" y="125966"/>
                  </a:lnTo>
                  <a:lnTo>
                    <a:pt x="1637" y="123329"/>
                  </a:lnTo>
                  <a:lnTo>
                    <a:pt x="1182" y="120782"/>
                  </a:lnTo>
                  <a:lnTo>
                    <a:pt x="819" y="118145"/>
                  </a:lnTo>
                  <a:lnTo>
                    <a:pt x="546" y="115507"/>
                  </a:lnTo>
                  <a:lnTo>
                    <a:pt x="364" y="112870"/>
                  </a:lnTo>
                  <a:lnTo>
                    <a:pt x="182" y="110232"/>
                  </a:lnTo>
                  <a:lnTo>
                    <a:pt x="91" y="107504"/>
                  </a:lnTo>
                  <a:lnTo>
                    <a:pt x="0" y="104775"/>
                  </a:lnTo>
                  <a:lnTo>
                    <a:pt x="0" y="104775"/>
                  </a:lnTo>
                  <a:lnTo>
                    <a:pt x="91" y="102137"/>
                  </a:lnTo>
                  <a:lnTo>
                    <a:pt x="182" y="99409"/>
                  </a:lnTo>
                  <a:lnTo>
                    <a:pt x="364" y="96771"/>
                  </a:lnTo>
                  <a:lnTo>
                    <a:pt x="546" y="94134"/>
                  </a:lnTo>
                  <a:lnTo>
                    <a:pt x="819" y="91496"/>
                  </a:lnTo>
                  <a:lnTo>
                    <a:pt x="1182" y="88859"/>
                  </a:lnTo>
                  <a:lnTo>
                    <a:pt x="1637" y="86221"/>
                  </a:lnTo>
                  <a:lnTo>
                    <a:pt x="2183" y="83674"/>
                  </a:lnTo>
                  <a:lnTo>
                    <a:pt x="2729" y="81128"/>
                  </a:lnTo>
                  <a:lnTo>
                    <a:pt x="3274" y="78581"/>
                  </a:lnTo>
                  <a:lnTo>
                    <a:pt x="4002" y="76126"/>
                  </a:lnTo>
                  <a:lnTo>
                    <a:pt x="4729" y="73670"/>
                  </a:lnTo>
                  <a:lnTo>
                    <a:pt x="5548" y="71214"/>
                  </a:lnTo>
                  <a:lnTo>
                    <a:pt x="6367" y="68759"/>
                  </a:lnTo>
                  <a:lnTo>
                    <a:pt x="7276" y="66394"/>
                  </a:lnTo>
                  <a:lnTo>
                    <a:pt x="8276" y="64029"/>
                  </a:lnTo>
                  <a:lnTo>
                    <a:pt x="9277" y="61664"/>
                  </a:lnTo>
                  <a:lnTo>
                    <a:pt x="10368" y="59391"/>
                  </a:lnTo>
                  <a:lnTo>
                    <a:pt x="11460" y="57117"/>
                  </a:lnTo>
                  <a:lnTo>
                    <a:pt x="12642" y="54843"/>
                  </a:lnTo>
                  <a:lnTo>
                    <a:pt x="13915" y="52660"/>
                  </a:lnTo>
                  <a:lnTo>
                    <a:pt x="15189" y="50478"/>
                  </a:lnTo>
                  <a:lnTo>
                    <a:pt x="16553" y="48295"/>
                  </a:lnTo>
                  <a:lnTo>
                    <a:pt x="17917" y="46203"/>
                  </a:lnTo>
                  <a:lnTo>
                    <a:pt x="19372" y="44111"/>
                  </a:lnTo>
                  <a:lnTo>
                    <a:pt x="20828" y="42110"/>
                  </a:lnTo>
                  <a:lnTo>
                    <a:pt x="22374" y="40109"/>
                  </a:lnTo>
                  <a:lnTo>
                    <a:pt x="23920" y="38199"/>
                  </a:lnTo>
                  <a:lnTo>
                    <a:pt x="25557" y="36198"/>
                  </a:lnTo>
                  <a:lnTo>
                    <a:pt x="27194" y="34379"/>
                  </a:lnTo>
                  <a:lnTo>
                    <a:pt x="28922" y="32560"/>
                  </a:lnTo>
                  <a:lnTo>
                    <a:pt x="30741" y="30741"/>
                  </a:lnTo>
                  <a:lnTo>
                    <a:pt x="32469" y="28922"/>
                  </a:lnTo>
                  <a:lnTo>
                    <a:pt x="34379" y="27285"/>
                  </a:lnTo>
                  <a:lnTo>
                    <a:pt x="36198" y="25557"/>
                  </a:lnTo>
                  <a:lnTo>
                    <a:pt x="38108" y="23920"/>
                  </a:lnTo>
                  <a:lnTo>
                    <a:pt x="40109" y="22374"/>
                  </a:lnTo>
                  <a:lnTo>
                    <a:pt x="42110" y="20828"/>
                  </a:lnTo>
                  <a:lnTo>
                    <a:pt x="44111" y="19372"/>
                  </a:lnTo>
                  <a:lnTo>
                    <a:pt x="46203" y="17917"/>
                  </a:lnTo>
                  <a:lnTo>
                    <a:pt x="48295" y="16553"/>
                  </a:lnTo>
                  <a:lnTo>
                    <a:pt x="50478" y="15189"/>
                  </a:lnTo>
                  <a:lnTo>
                    <a:pt x="52660" y="13915"/>
                  </a:lnTo>
                  <a:lnTo>
                    <a:pt x="54843" y="12642"/>
                  </a:lnTo>
                  <a:lnTo>
                    <a:pt x="57117" y="11460"/>
                  </a:lnTo>
                  <a:lnTo>
                    <a:pt x="59391" y="10368"/>
                  </a:lnTo>
                  <a:lnTo>
                    <a:pt x="61664" y="9277"/>
                  </a:lnTo>
                  <a:lnTo>
                    <a:pt x="64029" y="8276"/>
                  </a:lnTo>
                  <a:lnTo>
                    <a:pt x="66394" y="7276"/>
                  </a:lnTo>
                  <a:lnTo>
                    <a:pt x="68759" y="6367"/>
                  </a:lnTo>
                  <a:lnTo>
                    <a:pt x="71214" y="5548"/>
                  </a:lnTo>
                  <a:lnTo>
                    <a:pt x="73670" y="4729"/>
                  </a:lnTo>
                  <a:lnTo>
                    <a:pt x="76126" y="4002"/>
                  </a:lnTo>
                  <a:lnTo>
                    <a:pt x="78581" y="3365"/>
                  </a:lnTo>
                  <a:lnTo>
                    <a:pt x="81128" y="2729"/>
                  </a:lnTo>
                  <a:lnTo>
                    <a:pt x="83674" y="2183"/>
                  </a:lnTo>
                  <a:lnTo>
                    <a:pt x="86221" y="1637"/>
                  </a:lnTo>
                  <a:lnTo>
                    <a:pt x="88859" y="1273"/>
                  </a:lnTo>
                  <a:lnTo>
                    <a:pt x="91405" y="910"/>
                  </a:lnTo>
                  <a:lnTo>
                    <a:pt x="94043" y="546"/>
                  </a:lnTo>
                  <a:lnTo>
                    <a:pt x="96771" y="364"/>
                  </a:lnTo>
                  <a:lnTo>
                    <a:pt x="99409" y="182"/>
                  </a:lnTo>
                  <a:lnTo>
                    <a:pt x="102046" y="91"/>
                  </a:lnTo>
                  <a:lnTo>
                    <a:pt x="104775" y="0"/>
                  </a:lnTo>
                  <a:lnTo>
                    <a:pt x="104775" y="0"/>
                  </a:lnTo>
                  <a:lnTo>
                    <a:pt x="107504" y="91"/>
                  </a:lnTo>
                  <a:lnTo>
                    <a:pt x="110141" y="182"/>
                  </a:lnTo>
                  <a:lnTo>
                    <a:pt x="112870" y="364"/>
                  </a:lnTo>
                  <a:lnTo>
                    <a:pt x="115507" y="546"/>
                  </a:lnTo>
                  <a:lnTo>
                    <a:pt x="118145" y="910"/>
                  </a:lnTo>
                  <a:lnTo>
                    <a:pt x="120782" y="1273"/>
                  </a:lnTo>
                  <a:lnTo>
                    <a:pt x="123329" y="1637"/>
                  </a:lnTo>
                  <a:lnTo>
                    <a:pt x="125876" y="2183"/>
                  </a:lnTo>
                  <a:lnTo>
                    <a:pt x="128422" y="2729"/>
                  </a:lnTo>
                  <a:lnTo>
                    <a:pt x="130969" y="3365"/>
                  </a:lnTo>
                  <a:lnTo>
                    <a:pt x="133515" y="4002"/>
                  </a:lnTo>
                  <a:lnTo>
                    <a:pt x="135971" y="4729"/>
                  </a:lnTo>
                  <a:lnTo>
                    <a:pt x="138427" y="5548"/>
                  </a:lnTo>
                  <a:lnTo>
                    <a:pt x="140791" y="6367"/>
                  </a:lnTo>
                  <a:lnTo>
                    <a:pt x="143247" y="7276"/>
                  </a:lnTo>
                  <a:lnTo>
                    <a:pt x="145612" y="8276"/>
                  </a:lnTo>
                  <a:lnTo>
                    <a:pt x="147886" y="9277"/>
                  </a:lnTo>
                  <a:lnTo>
                    <a:pt x="150250" y="10368"/>
                  </a:lnTo>
                  <a:lnTo>
                    <a:pt x="152524" y="11460"/>
                  </a:lnTo>
                  <a:lnTo>
                    <a:pt x="154707" y="12642"/>
                  </a:lnTo>
                  <a:lnTo>
                    <a:pt x="156981" y="13915"/>
                  </a:lnTo>
                  <a:lnTo>
                    <a:pt x="159163" y="15189"/>
                  </a:lnTo>
                  <a:lnTo>
                    <a:pt x="161255" y="16553"/>
                  </a:lnTo>
                  <a:lnTo>
                    <a:pt x="163347" y="17917"/>
                  </a:lnTo>
                  <a:lnTo>
                    <a:pt x="165439" y="19372"/>
                  </a:lnTo>
                  <a:lnTo>
                    <a:pt x="167440" y="20828"/>
                  </a:lnTo>
                  <a:lnTo>
                    <a:pt x="169441" y="22374"/>
                  </a:lnTo>
                  <a:lnTo>
                    <a:pt x="171442" y="23920"/>
                  </a:lnTo>
                  <a:lnTo>
                    <a:pt x="173352" y="25557"/>
                  </a:lnTo>
                  <a:lnTo>
                    <a:pt x="175262" y="27285"/>
                  </a:lnTo>
                  <a:lnTo>
                    <a:pt x="177081" y="28922"/>
                  </a:lnTo>
                  <a:lnTo>
                    <a:pt x="178900" y="30741"/>
                  </a:lnTo>
                  <a:lnTo>
                    <a:pt x="180628" y="32560"/>
                  </a:lnTo>
                  <a:lnTo>
                    <a:pt x="182356" y="34379"/>
                  </a:lnTo>
                  <a:lnTo>
                    <a:pt x="183993" y="36198"/>
                  </a:lnTo>
                  <a:lnTo>
                    <a:pt x="185630" y="38199"/>
                  </a:lnTo>
                  <a:lnTo>
                    <a:pt x="187176" y="40109"/>
                  </a:lnTo>
                  <a:lnTo>
                    <a:pt x="188722" y="42110"/>
                  </a:lnTo>
                  <a:lnTo>
                    <a:pt x="190268" y="44111"/>
                  </a:lnTo>
                  <a:lnTo>
                    <a:pt x="191633" y="46203"/>
                  </a:lnTo>
                  <a:lnTo>
                    <a:pt x="193088" y="48295"/>
                  </a:lnTo>
                  <a:lnTo>
                    <a:pt x="194361" y="50478"/>
                  </a:lnTo>
                  <a:lnTo>
                    <a:pt x="195726" y="52660"/>
                  </a:lnTo>
                  <a:lnTo>
                    <a:pt x="196908" y="54843"/>
                  </a:lnTo>
                  <a:lnTo>
                    <a:pt x="198090" y="57117"/>
                  </a:lnTo>
                  <a:lnTo>
                    <a:pt x="199273" y="59391"/>
                  </a:lnTo>
                  <a:lnTo>
                    <a:pt x="200273" y="61664"/>
                  </a:lnTo>
                  <a:lnTo>
                    <a:pt x="201364" y="64029"/>
                  </a:lnTo>
                  <a:lnTo>
                    <a:pt x="202274" y="66394"/>
                  </a:lnTo>
                  <a:lnTo>
                    <a:pt x="203183" y="68759"/>
                  </a:lnTo>
                  <a:lnTo>
                    <a:pt x="204093" y="71214"/>
                  </a:lnTo>
                  <a:lnTo>
                    <a:pt x="204821" y="73670"/>
                  </a:lnTo>
                  <a:lnTo>
                    <a:pt x="205548" y="76126"/>
                  </a:lnTo>
                  <a:lnTo>
                    <a:pt x="206276" y="78581"/>
                  </a:lnTo>
                  <a:lnTo>
                    <a:pt x="206912" y="81128"/>
                  </a:lnTo>
                  <a:lnTo>
                    <a:pt x="207458" y="83674"/>
                  </a:lnTo>
                  <a:lnTo>
                    <a:pt x="207913" y="86221"/>
                  </a:lnTo>
                  <a:lnTo>
                    <a:pt x="208368" y="88859"/>
                  </a:lnTo>
                  <a:lnTo>
                    <a:pt x="208731" y="91496"/>
                  </a:lnTo>
                  <a:lnTo>
                    <a:pt x="209004" y="94134"/>
                  </a:lnTo>
                  <a:lnTo>
                    <a:pt x="209277" y="96771"/>
                  </a:lnTo>
                  <a:lnTo>
                    <a:pt x="209459" y="99409"/>
                  </a:lnTo>
                  <a:lnTo>
                    <a:pt x="209550" y="102137"/>
                  </a:lnTo>
                  <a:lnTo>
                    <a:pt x="209550" y="104775"/>
                  </a:lnTo>
                </a:path>
              </a:pathLst>
            </a:custGeom>
            <a:solidFill>
              <a:srgbClr val="CB2233">
                <a:alpha val="651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13" name="Google Shape;813;p57"/>
          <p:cNvSpPr txBox="1"/>
          <p:nvPr/>
        </p:nvSpPr>
        <p:spPr>
          <a:xfrm>
            <a:off x="4906500" y="4870500"/>
            <a:ext cx="3780300" cy="196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500">
                <a:solidFill>
                  <a:srgbClr val="FFFFFF"/>
                </a:solidFill>
                <a:latin typeface="Roboto Light"/>
                <a:ea typeface="Roboto Light"/>
                <a:cs typeface="Roboto Light"/>
                <a:sym typeface="Roboto Light"/>
              </a:rPr>
              <a:t>© 8x8, Inc. All Rights Reserved.</a:t>
            </a:r>
            <a:endParaRPr sz="500">
              <a:solidFill>
                <a:srgbClr val="FFFFFF"/>
              </a:solidFill>
              <a:latin typeface="Roboto Light"/>
              <a:ea typeface="Roboto Light"/>
              <a:cs typeface="Roboto Light"/>
              <a:sym typeface="Roboto Light"/>
            </a:endParaRPr>
          </a:p>
        </p:txBody>
      </p:sp>
      <p:sp>
        <p:nvSpPr>
          <p:cNvPr id="814" name="Google Shape;814;p57"/>
          <p:cNvSpPr txBox="1"/>
          <p:nvPr>
            <p:ph type="title"/>
          </p:nvPr>
        </p:nvSpPr>
        <p:spPr>
          <a:xfrm>
            <a:off x="694944" y="1828800"/>
            <a:ext cx="7543800" cy="1238400"/>
          </a:xfrm>
          <a:prstGeom prst="rect">
            <a:avLst/>
          </a:prstGeom>
          <a:noFill/>
          <a:ln>
            <a:noFill/>
          </a:ln>
          <a:effectLst>
            <a:outerShdw blurRad="214313" rotWithShape="0" algn="bl" dir="5400000" dist="19050">
              <a:srgbClr val="000000">
                <a:alpha val="35000"/>
              </a:srgbClr>
            </a:outerShdw>
          </a:effectLst>
        </p:spPr>
        <p:txBody>
          <a:bodyPr anchorCtr="0" anchor="t" bIns="0" lIns="0" spcFirstLastPara="1" rIns="0" wrap="square" tIns="0">
            <a:noAutofit/>
          </a:bodyPr>
          <a:lstStyle>
            <a:lvl1pPr lvl="0" rtl="0" algn="l">
              <a:lnSpc>
                <a:spcPct val="90000"/>
              </a:lnSpc>
              <a:spcBef>
                <a:spcPts val="0"/>
              </a:spcBef>
              <a:spcAft>
                <a:spcPts val="0"/>
              </a:spcAft>
              <a:buClr>
                <a:srgbClr val="FFFFFF"/>
              </a:buClr>
              <a:buSzPts val="4800"/>
              <a:buNone/>
              <a:defRPr sz="4800">
                <a:solidFill>
                  <a:srgbClr val="FFFFFF"/>
                </a:solidFill>
              </a:defRPr>
            </a:lvl1pPr>
            <a:lvl2pPr lvl="1" rtl="0">
              <a:lnSpc>
                <a:spcPct val="9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2pPr>
            <a:lvl3pPr lvl="2" rtl="0">
              <a:lnSpc>
                <a:spcPct val="9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3pPr>
            <a:lvl4pPr lvl="3" rtl="0">
              <a:lnSpc>
                <a:spcPct val="9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4pPr>
            <a:lvl5pPr lvl="4" rtl="0">
              <a:lnSpc>
                <a:spcPct val="9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5pPr>
            <a:lvl6pPr lvl="5" rtl="0">
              <a:lnSpc>
                <a:spcPct val="9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6pPr>
            <a:lvl7pPr lvl="6" rtl="0">
              <a:lnSpc>
                <a:spcPct val="9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7pPr>
            <a:lvl8pPr lvl="7" rtl="0">
              <a:lnSpc>
                <a:spcPct val="9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8pPr>
            <a:lvl9pPr lvl="8" rtl="0">
              <a:lnSpc>
                <a:spcPct val="9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9pPr>
          </a:lstStyle>
          <a:p/>
        </p:txBody>
      </p:sp>
      <p:sp>
        <p:nvSpPr>
          <p:cNvPr id="815" name="Google Shape;815;p57"/>
          <p:cNvSpPr txBox="1"/>
          <p:nvPr>
            <p:ph idx="1" type="subTitle"/>
          </p:nvPr>
        </p:nvSpPr>
        <p:spPr>
          <a:xfrm>
            <a:off x="694944" y="3255264"/>
            <a:ext cx="7528800" cy="2307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None/>
              <a:defRPr sz="1600">
                <a:solidFill>
                  <a:srgbClr val="FFFFFF"/>
                </a:solidFill>
                <a:latin typeface="Roboto Light"/>
                <a:ea typeface="Roboto Light"/>
                <a:cs typeface="Roboto Light"/>
                <a:sym typeface="Roboto Light"/>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600"/>
              </a:spcAft>
              <a:buNone/>
              <a:defRPr>
                <a:solidFill>
                  <a:srgbClr val="FFFFFF"/>
                </a:solidFill>
              </a:defRPr>
            </a:lvl9pPr>
          </a:lstStyle>
          <a:p/>
        </p:txBody>
      </p:sp>
      <p:grpSp>
        <p:nvGrpSpPr>
          <p:cNvPr id="816" name="Google Shape;816;p57"/>
          <p:cNvGrpSpPr/>
          <p:nvPr/>
        </p:nvGrpSpPr>
        <p:grpSpPr>
          <a:xfrm>
            <a:off x="8244939" y="138151"/>
            <a:ext cx="695041" cy="903684"/>
            <a:chOff x="1793050" y="238125"/>
            <a:chExt cx="4033900" cy="5238750"/>
          </a:xfrm>
        </p:grpSpPr>
        <p:sp>
          <p:nvSpPr>
            <p:cNvPr id="817" name="Google Shape;817;p57"/>
            <p:cNvSpPr/>
            <p:nvPr/>
          </p:nvSpPr>
          <p:spPr>
            <a:xfrm>
              <a:off x="1793050" y="238125"/>
              <a:ext cx="4033900" cy="4033925"/>
            </a:xfrm>
            <a:custGeom>
              <a:rect b="b" l="l" r="r" t="t"/>
              <a:pathLst>
                <a:path extrusionOk="0" h="161357" w="161356">
                  <a:moveTo>
                    <a:pt x="80712" y="18219"/>
                  </a:moveTo>
                  <a:lnTo>
                    <a:pt x="83944" y="18288"/>
                  </a:lnTo>
                  <a:lnTo>
                    <a:pt x="87106" y="18494"/>
                  </a:lnTo>
                  <a:lnTo>
                    <a:pt x="90200" y="18906"/>
                  </a:lnTo>
                  <a:lnTo>
                    <a:pt x="93294" y="19456"/>
                  </a:lnTo>
                  <a:lnTo>
                    <a:pt x="96319" y="20144"/>
                  </a:lnTo>
                  <a:lnTo>
                    <a:pt x="99275" y="20969"/>
                  </a:lnTo>
                  <a:lnTo>
                    <a:pt x="102162" y="22000"/>
                  </a:lnTo>
                  <a:lnTo>
                    <a:pt x="105050" y="23100"/>
                  </a:lnTo>
                  <a:lnTo>
                    <a:pt x="107800" y="24338"/>
                  </a:lnTo>
                  <a:lnTo>
                    <a:pt x="110481" y="25713"/>
                  </a:lnTo>
                  <a:lnTo>
                    <a:pt x="113094" y="27225"/>
                  </a:lnTo>
                  <a:lnTo>
                    <a:pt x="115637" y="28875"/>
                  </a:lnTo>
                  <a:lnTo>
                    <a:pt x="118112" y="30594"/>
                  </a:lnTo>
                  <a:lnTo>
                    <a:pt x="120450" y="32450"/>
                  </a:lnTo>
                  <a:lnTo>
                    <a:pt x="122719" y="34444"/>
                  </a:lnTo>
                  <a:lnTo>
                    <a:pt x="124850" y="36506"/>
                  </a:lnTo>
                  <a:lnTo>
                    <a:pt x="126981" y="38638"/>
                  </a:lnTo>
                  <a:lnTo>
                    <a:pt x="128906" y="40906"/>
                  </a:lnTo>
                  <a:lnTo>
                    <a:pt x="130762" y="43313"/>
                  </a:lnTo>
                  <a:lnTo>
                    <a:pt x="132481" y="45719"/>
                  </a:lnTo>
                  <a:lnTo>
                    <a:pt x="134131" y="48263"/>
                  </a:lnTo>
                  <a:lnTo>
                    <a:pt x="135644" y="50875"/>
                  </a:lnTo>
                  <a:lnTo>
                    <a:pt x="137019" y="53556"/>
                  </a:lnTo>
                  <a:lnTo>
                    <a:pt x="138256" y="56375"/>
                  </a:lnTo>
                  <a:lnTo>
                    <a:pt x="139356" y="59194"/>
                  </a:lnTo>
                  <a:lnTo>
                    <a:pt x="140387" y="62081"/>
                  </a:lnTo>
                  <a:lnTo>
                    <a:pt x="141212" y="65038"/>
                  </a:lnTo>
                  <a:lnTo>
                    <a:pt x="141900" y="68063"/>
                  </a:lnTo>
                  <a:lnTo>
                    <a:pt x="142450" y="71156"/>
                  </a:lnTo>
                  <a:lnTo>
                    <a:pt x="142862" y="74250"/>
                  </a:lnTo>
                  <a:lnTo>
                    <a:pt x="143069" y="77413"/>
                  </a:lnTo>
                  <a:lnTo>
                    <a:pt x="143206" y="80644"/>
                  </a:lnTo>
                  <a:lnTo>
                    <a:pt x="143069" y="83875"/>
                  </a:lnTo>
                  <a:lnTo>
                    <a:pt x="142862" y="87038"/>
                  </a:lnTo>
                  <a:lnTo>
                    <a:pt x="142450" y="90200"/>
                  </a:lnTo>
                  <a:lnTo>
                    <a:pt x="141900" y="93225"/>
                  </a:lnTo>
                  <a:lnTo>
                    <a:pt x="141212" y="96250"/>
                  </a:lnTo>
                  <a:lnTo>
                    <a:pt x="140387" y="99206"/>
                  </a:lnTo>
                  <a:lnTo>
                    <a:pt x="139356" y="102163"/>
                  </a:lnTo>
                  <a:lnTo>
                    <a:pt x="138256" y="104981"/>
                  </a:lnTo>
                  <a:lnTo>
                    <a:pt x="137019" y="107731"/>
                  </a:lnTo>
                  <a:lnTo>
                    <a:pt x="135644" y="110413"/>
                  </a:lnTo>
                  <a:lnTo>
                    <a:pt x="134131" y="113025"/>
                  </a:lnTo>
                  <a:lnTo>
                    <a:pt x="132481" y="115569"/>
                  </a:lnTo>
                  <a:lnTo>
                    <a:pt x="130762" y="118044"/>
                  </a:lnTo>
                  <a:lnTo>
                    <a:pt x="128906" y="120381"/>
                  </a:lnTo>
                  <a:lnTo>
                    <a:pt x="126981" y="122650"/>
                  </a:lnTo>
                  <a:lnTo>
                    <a:pt x="124850" y="124850"/>
                  </a:lnTo>
                  <a:lnTo>
                    <a:pt x="122719" y="126913"/>
                  </a:lnTo>
                  <a:lnTo>
                    <a:pt x="120450" y="128838"/>
                  </a:lnTo>
                  <a:lnTo>
                    <a:pt x="118112" y="130694"/>
                  </a:lnTo>
                  <a:lnTo>
                    <a:pt x="115637" y="132481"/>
                  </a:lnTo>
                  <a:lnTo>
                    <a:pt x="113094" y="134063"/>
                  </a:lnTo>
                  <a:lnTo>
                    <a:pt x="110481" y="135575"/>
                  </a:lnTo>
                  <a:lnTo>
                    <a:pt x="107800" y="136950"/>
                  </a:lnTo>
                  <a:lnTo>
                    <a:pt x="105050" y="138256"/>
                  </a:lnTo>
                  <a:lnTo>
                    <a:pt x="102162" y="139356"/>
                  </a:lnTo>
                  <a:lnTo>
                    <a:pt x="99275" y="140319"/>
                  </a:lnTo>
                  <a:lnTo>
                    <a:pt x="96319" y="141144"/>
                  </a:lnTo>
                  <a:lnTo>
                    <a:pt x="93294" y="141831"/>
                  </a:lnTo>
                  <a:lnTo>
                    <a:pt x="90200" y="142381"/>
                  </a:lnTo>
                  <a:lnTo>
                    <a:pt x="87106" y="142794"/>
                  </a:lnTo>
                  <a:lnTo>
                    <a:pt x="83944" y="143069"/>
                  </a:lnTo>
                  <a:lnTo>
                    <a:pt x="80712" y="143138"/>
                  </a:lnTo>
                  <a:lnTo>
                    <a:pt x="77481" y="143069"/>
                  </a:lnTo>
                  <a:lnTo>
                    <a:pt x="74319" y="142794"/>
                  </a:lnTo>
                  <a:lnTo>
                    <a:pt x="71225" y="142381"/>
                  </a:lnTo>
                  <a:lnTo>
                    <a:pt x="68131" y="141831"/>
                  </a:lnTo>
                  <a:lnTo>
                    <a:pt x="65106" y="141144"/>
                  </a:lnTo>
                  <a:lnTo>
                    <a:pt x="62150" y="140319"/>
                  </a:lnTo>
                  <a:lnTo>
                    <a:pt x="59194" y="139356"/>
                  </a:lnTo>
                  <a:lnTo>
                    <a:pt x="56375" y="138256"/>
                  </a:lnTo>
                  <a:lnTo>
                    <a:pt x="53625" y="136950"/>
                  </a:lnTo>
                  <a:lnTo>
                    <a:pt x="50944" y="135575"/>
                  </a:lnTo>
                  <a:lnTo>
                    <a:pt x="48331" y="134063"/>
                  </a:lnTo>
                  <a:lnTo>
                    <a:pt x="45787" y="132481"/>
                  </a:lnTo>
                  <a:lnTo>
                    <a:pt x="43312" y="130694"/>
                  </a:lnTo>
                  <a:lnTo>
                    <a:pt x="40975" y="128838"/>
                  </a:lnTo>
                  <a:lnTo>
                    <a:pt x="38706" y="126913"/>
                  </a:lnTo>
                  <a:lnTo>
                    <a:pt x="36506" y="124850"/>
                  </a:lnTo>
                  <a:lnTo>
                    <a:pt x="34444" y="122650"/>
                  </a:lnTo>
                  <a:lnTo>
                    <a:pt x="32519" y="120381"/>
                  </a:lnTo>
                  <a:lnTo>
                    <a:pt x="30662" y="118044"/>
                  </a:lnTo>
                  <a:lnTo>
                    <a:pt x="28875" y="115569"/>
                  </a:lnTo>
                  <a:lnTo>
                    <a:pt x="27294" y="113025"/>
                  </a:lnTo>
                  <a:lnTo>
                    <a:pt x="25781" y="110413"/>
                  </a:lnTo>
                  <a:lnTo>
                    <a:pt x="24406" y="107731"/>
                  </a:lnTo>
                  <a:lnTo>
                    <a:pt x="23169" y="104981"/>
                  </a:lnTo>
                  <a:lnTo>
                    <a:pt x="22000" y="102163"/>
                  </a:lnTo>
                  <a:lnTo>
                    <a:pt x="21037" y="99206"/>
                  </a:lnTo>
                  <a:lnTo>
                    <a:pt x="20212" y="96250"/>
                  </a:lnTo>
                  <a:lnTo>
                    <a:pt x="19525" y="93225"/>
                  </a:lnTo>
                  <a:lnTo>
                    <a:pt x="18975" y="90200"/>
                  </a:lnTo>
                  <a:lnTo>
                    <a:pt x="18562" y="87038"/>
                  </a:lnTo>
                  <a:lnTo>
                    <a:pt x="18287" y="83875"/>
                  </a:lnTo>
                  <a:lnTo>
                    <a:pt x="18219" y="80644"/>
                  </a:lnTo>
                  <a:lnTo>
                    <a:pt x="18287" y="77413"/>
                  </a:lnTo>
                  <a:lnTo>
                    <a:pt x="18562" y="74250"/>
                  </a:lnTo>
                  <a:lnTo>
                    <a:pt x="18975" y="71156"/>
                  </a:lnTo>
                  <a:lnTo>
                    <a:pt x="19525" y="68063"/>
                  </a:lnTo>
                  <a:lnTo>
                    <a:pt x="20212" y="65038"/>
                  </a:lnTo>
                  <a:lnTo>
                    <a:pt x="21037" y="62081"/>
                  </a:lnTo>
                  <a:lnTo>
                    <a:pt x="22000" y="59194"/>
                  </a:lnTo>
                  <a:lnTo>
                    <a:pt x="23169" y="56375"/>
                  </a:lnTo>
                  <a:lnTo>
                    <a:pt x="24406" y="53556"/>
                  </a:lnTo>
                  <a:lnTo>
                    <a:pt x="25781" y="50875"/>
                  </a:lnTo>
                  <a:lnTo>
                    <a:pt x="27294" y="48263"/>
                  </a:lnTo>
                  <a:lnTo>
                    <a:pt x="28875" y="45719"/>
                  </a:lnTo>
                  <a:lnTo>
                    <a:pt x="30662" y="43313"/>
                  </a:lnTo>
                  <a:lnTo>
                    <a:pt x="32519" y="40906"/>
                  </a:lnTo>
                  <a:lnTo>
                    <a:pt x="34444" y="38638"/>
                  </a:lnTo>
                  <a:lnTo>
                    <a:pt x="36506" y="36506"/>
                  </a:lnTo>
                  <a:lnTo>
                    <a:pt x="38706" y="34444"/>
                  </a:lnTo>
                  <a:lnTo>
                    <a:pt x="40975" y="32450"/>
                  </a:lnTo>
                  <a:lnTo>
                    <a:pt x="43312" y="30594"/>
                  </a:lnTo>
                  <a:lnTo>
                    <a:pt x="45787" y="28875"/>
                  </a:lnTo>
                  <a:lnTo>
                    <a:pt x="48331" y="27225"/>
                  </a:lnTo>
                  <a:lnTo>
                    <a:pt x="50944" y="25713"/>
                  </a:lnTo>
                  <a:lnTo>
                    <a:pt x="53625" y="24338"/>
                  </a:lnTo>
                  <a:lnTo>
                    <a:pt x="56375" y="23100"/>
                  </a:lnTo>
                  <a:lnTo>
                    <a:pt x="59194" y="22000"/>
                  </a:lnTo>
                  <a:lnTo>
                    <a:pt x="62150" y="20969"/>
                  </a:lnTo>
                  <a:lnTo>
                    <a:pt x="65106" y="20144"/>
                  </a:lnTo>
                  <a:lnTo>
                    <a:pt x="68131" y="19456"/>
                  </a:lnTo>
                  <a:lnTo>
                    <a:pt x="71225" y="18906"/>
                  </a:lnTo>
                  <a:lnTo>
                    <a:pt x="74319" y="18494"/>
                  </a:lnTo>
                  <a:lnTo>
                    <a:pt x="77481" y="18288"/>
                  </a:lnTo>
                  <a:lnTo>
                    <a:pt x="80712" y="18219"/>
                  </a:lnTo>
                  <a:close/>
                  <a:moveTo>
                    <a:pt x="78650" y="0"/>
                  </a:moveTo>
                  <a:lnTo>
                    <a:pt x="76587" y="69"/>
                  </a:lnTo>
                  <a:lnTo>
                    <a:pt x="74525" y="206"/>
                  </a:lnTo>
                  <a:lnTo>
                    <a:pt x="72462" y="413"/>
                  </a:lnTo>
                  <a:lnTo>
                    <a:pt x="70400" y="619"/>
                  </a:lnTo>
                  <a:lnTo>
                    <a:pt x="68406" y="894"/>
                  </a:lnTo>
                  <a:lnTo>
                    <a:pt x="66412" y="1238"/>
                  </a:lnTo>
                  <a:lnTo>
                    <a:pt x="64419" y="1650"/>
                  </a:lnTo>
                  <a:lnTo>
                    <a:pt x="62494" y="2063"/>
                  </a:lnTo>
                  <a:lnTo>
                    <a:pt x="60569" y="2544"/>
                  </a:lnTo>
                  <a:lnTo>
                    <a:pt x="58644" y="3025"/>
                  </a:lnTo>
                  <a:lnTo>
                    <a:pt x="56719" y="3644"/>
                  </a:lnTo>
                  <a:lnTo>
                    <a:pt x="54862" y="4194"/>
                  </a:lnTo>
                  <a:lnTo>
                    <a:pt x="52937" y="4881"/>
                  </a:lnTo>
                  <a:lnTo>
                    <a:pt x="51150" y="5569"/>
                  </a:lnTo>
                  <a:lnTo>
                    <a:pt x="49294" y="6325"/>
                  </a:lnTo>
                  <a:lnTo>
                    <a:pt x="47506" y="7081"/>
                  </a:lnTo>
                  <a:lnTo>
                    <a:pt x="45719" y="7975"/>
                  </a:lnTo>
                  <a:lnTo>
                    <a:pt x="44000" y="8800"/>
                  </a:lnTo>
                  <a:lnTo>
                    <a:pt x="42281" y="9694"/>
                  </a:lnTo>
                  <a:lnTo>
                    <a:pt x="40562" y="10656"/>
                  </a:lnTo>
                  <a:lnTo>
                    <a:pt x="38844" y="11688"/>
                  </a:lnTo>
                  <a:lnTo>
                    <a:pt x="37194" y="12719"/>
                  </a:lnTo>
                  <a:lnTo>
                    <a:pt x="35612" y="13750"/>
                  </a:lnTo>
                  <a:lnTo>
                    <a:pt x="34031" y="14850"/>
                  </a:lnTo>
                  <a:lnTo>
                    <a:pt x="32450" y="16019"/>
                  </a:lnTo>
                  <a:lnTo>
                    <a:pt x="30869" y="17188"/>
                  </a:lnTo>
                  <a:lnTo>
                    <a:pt x="29425" y="18425"/>
                  </a:lnTo>
                  <a:lnTo>
                    <a:pt x="27912" y="19663"/>
                  </a:lnTo>
                  <a:lnTo>
                    <a:pt x="26469" y="20969"/>
                  </a:lnTo>
                  <a:lnTo>
                    <a:pt x="25025" y="22275"/>
                  </a:lnTo>
                  <a:lnTo>
                    <a:pt x="23650" y="23581"/>
                  </a:lnTo>
                  <a:lnTo>
                    <a:pt x="22344" y="25025"/>
                  </a:lnTo>
                  <a:lnTo>
                    <a:pt x="20969" y="26400"/>
                  </a:lnTo>
                  <a:lnTo>
                    <a:pt x="19731" y="27844"/>
                  </a:lnTo>
                  <a:lnTo>
                    <a:pt x="18425" y="29356"/>
                  </a:lnTo>
                  <a:lnTo>
                    <a:pt x="17256" y="30869"/>
                  </a:lnTo>
                  <a:lnTo>
                    <a:pt x="16087" y="32381"/>
                  </a:lnTo>
                  <a:lnTo>
                    <a:pt x="14919" y="33963"/>
                  </a:lnTo>
                  <a:lnTo>
                    <a:pt x="13819" y="35544"/>
                  </a:lnTo>
                  <a:lnTo>
                    <a:pt x="12719" y="37194"/>
                  </a:lnTo>
                  <a:lnTo>
                    <a:pt x="11687" y="38844"/>
                  </a:lnTo>
                  <a:lnTo>
                    <a:pt x="10725" y="40494"/>
                  </a:lnTo>
                  <a:lnTo>
                    <a:pt x="9762" y="42213"/>
                  </a:lnTo>
                  <a:lnTo>
                    <a:pt x="8869" y="43931"/>
                  </a:lnTo>
                  <a:lnTo>
                    <a:pt x="7975" y="45650"/>
                  </a:lnTo>
                  <a:lnTo>
                    <a:pt x="7150" y="47438"/>
                  </a:lnTo>
                  <a:lnTo>
                    <a:pt x="6394" y="49225"/>
                  </a:lnTo>
                  <a:lnTo>
                    <a:pt x="5637" y="51081"/>
                  </a:lnTo>
                  <a:lnTo>
                    <a:pt x="4950" y="52938"/>
                  </a:lnTo>
                  <a:lnTo>
                    <a:pt x="4262" y="54794"/>
                  </a:lnTo>
                  <a:lnTo>
                    <a:pt x="3644" y="56650"/>
                  </a:lnTo>
                  <a:lnTo>
                    <a:pt x="3094" y="58575"/>
                  </a:lnTo>
                  <a:lnTo>
                    <a:pt x="2544" y="60500"/>
                  </a:lnTo>
                  <a:lnTo>
                    <a:pt x="2131" y="62425"/>
                  </a:lnTo>
                  <a:lnTo>
                    <a:pt x="1650" y="64419"/>
                  </a:lnTo>
                  <a:lnTo>
                    <a:pt x="1306" y="66344"/>
                  </a:lnTo>
                  <a:lnTo>
                    <a:pt x="963" y="68406"/>
                  </a:lnTo>
                  <a:lnTo>
                    <a:pt x="688" y="70400"/>
                  </a:lnTo>
                  <a:lnTo>
                    <a:pt x="481" y="72394"/>
                  </a:lnTo>
                  <a:lnTo>
                    <a:pt x="275" y="74456"/>
                  </a:lnTo>
                  <a:lnTo>
                    <a:pt x="138" y="76519"/>
                  </a:lnTo>
                  <a:lnTo>
                    <a:pt x="69" y="78581"/>
                  </a:lnTo>
                  <a:lnTo>
                    <a:pt x="0" y="80644"/>
                  </a:lnTo>
                  <a:lnTo>
                    <a:pt x="69" y="82706"/>
                  </a:lnTo>
                  <a:lnTo>
                    <a:pt x="138" y="84838"/>
                  </a:lnTo>
                  <a:lnTo>
                    <a:pt x="275" y="86831"/>
                  </a:lnTo>
                  <a:lnTo>
                    <a:pt x="481" y="88894"/>
                  </a:lnTo>
                  <a:lnTo>
                    <a:pt x="688" y="90956"/>
                  </a:lnTo>
                  <a:lnTo>
                    <a:pt x="963" y="92950"/>
                  </a:lnTo>
                  <a:lnTo>
                    <a:pt x="1306" y="94944"/>
                  </a:lnTo>
                  <a:lnTo>
                    <a:pt x="1650" y="96938"/>
                  </a:lnTo>
                  <a:lnTo>
                    <a:pt x="2131" y="98863"/>
                  </a:lnTo>
                  <a:lnTo>
                    <a:pt x="2544" y="100788"/>
                  </a:lnTo>
                  <a:lnTo>
                    <a:pt x="3094" y="102713"/>
                  </a:lnTo>
                  <a:lnTo>
                    <a:pt x="3644" y="104638"/>
                  </a:lnTo>
                  <a:lnTo>
                    <a:pt x="4262" y="106563"/>
                  </a:lnTo>
                  <a:lnTo>
                    <a:pt x="4950" y="108419"/>
                  </a:lnTo>
                  <a:lnTo>
                    <a:pt x="5637" y="110206"/>
                  </a:lnTo>
                  <a:lnTo>
                    <a:pt x="6394" y="112063"/>
                  </a:lnTo>
                  <a:lnTo>
                    <a:pt x="7150" y="113850"/>
                  </a:lnTo>
                  <a:lnTo>
                    <a:pt x="7975" y="115638"/>
                  </a:lnTo>
                  <a:lnTo>
                    <a:pt x="8869" y="117356"/>
                  </a:lnTo>
                  <a:lnTo>
                    <a:pt x="9762" y="119144"/>
                  </a:lnTo>
                  <a:lnTo>
                    <a:pt x="10725" y="120794"/>
                  </a:lnTo>
                  <a:lnTo>
                    <a:pt x="11687" y="122513"/>
                  </a:lnTo>
                  <a:lnTo>
                    <a:pt x="12719" y="124163"/>
                  </a:lnTo>
                  <a:lnTo>
                    <a:pt x="13819" y="125744"/>
                  </a:lnTo>
                  <a:lnTo>
                    <a:pt x="14919" y="127325"/>
                  </a:lnTo>
                  <a:lnTo>
                    <a:pt x="16087" y="128906"/>
                  </a:lnTo>
                  <a:lnTo>
                    <a:pt x="17256" y="130488"/>
                  </a:lnTo>
                  <a:lnTo>
                    <a:pt x="18425" y="132000"/>
                  </a:lnTo>
                  <a:lnTo>
                    <a:pt x="19731" y="133444"/>
                  </a:lnTo>
                  <a:lnTo>
                    <a:pt x="20969" y="134888"/>
                  </a:lnTo>
                  <a:lnTo>
                    <a:pt x="22344" y="136331"/>
                  </a:lnTo>
                  <a:lnTo>
                    <a:pt x="23650" y="137706"/>
                  </a:lnTo>
                  <a:lnTo>
                    <a:pt x="25025" y="139081"/>
                  </a:lnTo>
                  <a:lnTo>
                    <a:pt x="26469" y="140388"/>
                  </a:lnTo>
                  <a:lnTo>
                    <a:pt x="27912" y="141625"/>
                  </a:lnTo>
                  <a:lnTo>
                    <a:pt x="29425" y="142931"/>
                  </a:lnTo>
                  <a:lnTo>
                    <a:pt x="30869" y="144100"/>
                  </a:lnTo>
                  <a:lnTo>
                    <a:pt x="32450" y="145338"/>
                  </a:lnTo>
                  <a:lnTo>
                    <a:pt x="34031" y="146438"/>
                  </a:lnTo>
                  <a:lnTo>
                    <a:pt x="35612" y="147538"/>
                  </a:lnTo>
                  <a:lnTo>
                    <a:pt x="37194" y="148638"/>
                  </a:lnTo>
                  <a:lnTo>
                    <a:pt x="38844" y="149669"/>
                  </a:lnTo>
                  <a:lnTo>
                    <a:pt x="40562" y="150631"/>
                  </a:lnTo>
                  <a:lnTo>
                    <a:pt x="42281" y="151594"/>
                  </a:lnTo>
                  <a:lnTo>
                    <a:pt x="44000" y="152488"/>
                  </a:lnTo>
                  <a:lnTo>
                    <a:pt x="45719" y="153381"/>
                  </a:lnTo>
                  <a:lnTo>
                    <a:pt x="47506" y="154206"/>
                  </a:lnTo>
                  <a:lnTo>
                    <a:pt x="49294" y="154963"/>
                  </a:lnTo>
                  <a:lnTo>
                    <a:pt x="51150" y="155719"/>
                  </a:lnTo>
                  <a:lnTo>
                    <a:pt x="52937" y="156406"/>
                  </a:lnTo>
                  <a:lnTo>
                    <a:pt x="54862" y="157094"/>
                  </a:lnTo>
                  <a:lnTo>
                    <a:pt x="56719" y="157713"/>
                  </a:lnTo>
                  <a:lnTo>
                    <a:pt x="58644" y="158263"/>
                  </a:lnTo>
                  <a:lnTo>
                    <a:pt x="60569" y="158813"/>
                  </a:lnTo>
                  <a:lnTo>
                    <a:pt x="62494" y="159294"/>
                  </a:lnTo>
                  <a:lnTo>
                    <a:pt x="64419" y="159706"/>
                  </a:lnTo>
                  <a:lnTo>
                    <a:pt x="66412" y="160050"/>
                  </a:lnTo>
                  <a:lnTo>
                    <a:pt x="68406" y="160394"/>
                  </a:lnTo>
                  <a:lnTo>
                    <a:pt x="70400" y="160669"/>
                  </a:lnTo>
                  <a:lnTo>
                    <a:pt x="72462" y="160944"/>
                  </a:lnTo>
                  <a:lnTo>
                    <a:pt x="74525" y="161081"/>
                  </a:lnTo>
                  <a:lnTo>
                    <a:pt x="76587" y="161219"/>
                  </a:lnTo>
                  <a:lnTo>
                    <a:pt x="78650" y="161288"/>
                  </a:lnTo>
                  <a:lnTo>
                    <a:pt x="80712" y="161356"/>
                  </a:lnTo>
                  <a:lnTo>
                    <a:pt x="82775" y="161288"/>
                  </a:lnTo>
                  <a:lnTo>
                    <a:pt x="84837" y="161219"/>
                  </a:lnTo>
                  <a:lnTo>
                    <a:pt x="86900" y="161081"/>
                  </a:lnTo>
                  <a:lnTo>
                    <a:pt x="88962" y="160944"/>
                  </a:lnTo>
                  <a:lnTo>
                    <a:pt x="90956" y="160669"/>
                  </a:lnTo>
                  <a:lnTo>
                    <a:pt x="93019" y="160394"/>
                  </a:lnTo>
                  <a:lnTo>
                    <a:pt x="95012" y="160050"/>
                  </a:lnTo>
                  <a:lnTo>
                    <a:pt x="96937" y="159706"/>
                  </a:lnTo>
                  <a:lnTo>
                    <a:pt x="98931" y="159294"/>
                  </a:lnTo>
                  <a:lnTo>
                    <a:pt x="100856" y="158813"/>
                  </a:lnTo>
                  <a:lnTo>
                    <a:pt x="102781" y="158263"/>
                  </a:lnTo>
                  <a:lnTo>
                    <a:pt x="104706" y="157713"/>
                  </a:lnTo>
                  <a:lnTo>
                    <a:pt x="106562" y="157094"/>
                  </a:lnTo>
                  <a:lnTo>
                    <a:pt x="108419" y="156406"/>
                  </a:lnTo>
                  <a:lnTo>
                    <a:pt x="110275" y="155719"/>
                  </a:lnTo>
                  <a:lnTo>
                    <a:pt x="112131" y="154963"/>
                  </a:lnTo>
                  <a:lnTo>
                    <a:pt x="113919" y="154206"/>
                  </a:lnTo>
                  <a:lnTo>
                    <a:pt x="115706" y="153381"/>
                  </a:lnTo>
                  <a:lnTo>
                    <a:pt x="117425" y="152488"/>
                  </a:lnTo>
                  <a:lnTo>
                    <a:pt x="119144" y="151594"/>
                  </a:lnTo>
                  <a:lnTo>
                    <a:pt x="120862" y="150631"/>
                  </a:lnTo>
                  <a:lnTo>
                    <a:pt x="122512" y="149669"/>
                  </a:lnTo>
                  <a:lnTo>
                    <a:pt x="124162" y="148638"/>
                  </a:lnTo>
                  <a:lnTo>
                    <a:pt x="125812" y="147538"/>
                  </a:lnTo>
                  <a:lnTo>
                    <a:pt x="127394" y="146438"/>
                  </a:lnTo>
                  <a:lnTo>
                    <a:pt x="128975" y="145338"/>
                  </a:lnTo>
                  <a:lnTo>
                    <a:pt x="130487" y="144100"/>
                  </a:lnTo>
                  <a:lnTo>
                    <a:pt x="132000" y="142931"/>
                  </a:lnTo>
                  <a:lnTo>
                    <a:pt x="133512" y="141625"/>
                  </a:lnTo>
                  <a:lnTo>
                    <a:pt x="134956" y="140388"/>
                  </a:lnTo>
                  <a:lnTo>
                    <a:pt x="136400" y="139081"/>
                  </a:lnTo>
                  <a:lnTo>
                    <a:pt x="137775" y="137706"/>
                  </a:lnTo>
                  <a:lnTo>
                    <a:pt x="139081" y="136331"/>
                  </a:lnTo>
                  <a:lnTo>
                    <a:pt x="140387" y="134888"/>
                  </a:lnTo>
                  <a:lnTo>
                    <a:pt x="141694" y="133444"/>
                  </a:lnTo>
                  <a:lnTo>
                    <a:pt x="142931" y="132000"/>
                  </a:lnTo>
                  <a:lnTo>
                    <a:pt x="144169" y="130488"/>
                  </a:lnTo>
                  <a:lnTo>
                    <a:pt x="145337" y="128906"/>
                  </a:lnTo>
                  <a:lnTo>
                    <a:pt x="146506" y="127325"/>
                  </a:lnTo>
                  <a:lnTo>
                    <a:pt x="147606" y="125744"/>
                  </a:lnTo>
                  <a:lnTo>
                    <a:pt x="148637" y="124163"/>
                  </a:lnTo>
                  <a:lnTo>
                    <a:pt x="149669" y="122513"/>
                  </a:lnTo>
                  <a:lnTo>
                    <a:pt x="150700" y="120794"/>
                  </a:lnTo>
                  <a:lnTo>
                    <a:pt x="151662" y="119144"/>
                  </a:lnTo>
                  <a:lnTo>
                    <a:pt x="152556" y="117356"/>
                  </a:lnTo>
                  <a:lnTo>
                    <a:pt x="153450" y="115638"/>
                  </a:lnTo>
                  <a:lnTo>
                    <a:pt x="154275" y="113850"/>
                  </a:lnTo>
                  <a:lnTo>
                    <a:pt x="155031" y="112063"/>
                  </a:lnTo>
                  <a:lnTo>
                    <a:pt x="155787" y="110206"/>
                  </a:lnTo>
                  <a:lnTo>
                    <a:pt x="156475" y="108419"/>
                  </a:lnTo>
                  <a:lnTo>
                    <a:pt x="157162" y="106563"/>
                  </a:lnTo>
                  <a:lnTo>
                    <a:pt x="157781" y="104638"/>
                  </a:lnTo>
                  <a:lnTo>
                    <a:pt x="158331" y="102713"/>
                  </a:lnTo>
                  <a:lnTo>
                    <a:pt x="158812" y="100788"/>
                  </a:lnTo>
                  <a:lnTo>
                    <a:pt x="159294" y="98863"/>
                  </a:lnTo>
                  <a:lnTo>
                    <a:pt x="159706" y="96938"/>
                  </a:lnTo>
                  <a:lnTo>
                    <a:pt x="160119" y="94944"/>
                  </a:lnTo>
                  <a:lnTo>
                    <a:pt x="160462" y="92950"/>
                  </a:lnTo>
                  <a:lnTo>
                    <a:pt x="160737" y="90956"/>
                  </a:lnTo>
                  <a:lnTo>
                    <a:pt x="160944" y="88894"/>
                  </a:lnTo>
                  <a:lnTo>
                    <a:pt x="161150" y="86831"/>
                  </a:lnTo>
                  <a:lnTo>
                    <a:pt x="161287" y="84838"/>
                  </a:lnTo>
                  <a:lnTo>
                    <a:pt x="161356" y="82706"/>
                  </a:lnTo>
                  <a:lnTo>
                    <a:pt x="161356" y="80644"/>
                  </a:lnTo>
                  <a:lnTo>
                    <a:pt x="161356" y="78581"/>
                  </a:lnTo>
                  <a:lnTo>
                    <a:pt x="161287" y="76519"/>
                  </a:lnTo>
                  <a:lnTo>
                    <a:pt x="161150" y="74456"/>
                  </a:lnTo>
                  <a:lnTo>
                    <a:pt x="160944" y="72394"/>
                  </a:lnTo>
                  <a:lnTo>
                    <a:pt x="160737" y="70400"/>
                  </a:lnTo>
                  <a:lnTo>
                    <a:pt x="160462" y="68406"/>
                  </a:lnTo>
                  <a:lnTo>
                    <a:pt x="160119" y="66344"/>
                  </a:lnTo>
                  <a:lnTo>
                    <a:pt x="159706" y="64419"/>
                  </a:lnTo>
                  <a:lnTo>
                    <a:pt x="159294" y="62425"/>
                  </a:lnTo>
                  <a:lnTo>
                    <a:pt x="158812" y="60500"/>
                  </a:lnTo>
                  <a:lnTo>
                    <a:pt x="158331" y="58575"/>
                  </a:lnTo>
                  <a:lnTo>
                    <a:pt x="157781" y="56650"/>
                  </a:lnTo>
                  <a:lnTo>
                    <a:pt x="157162" y="54794"/>
                  </a:lnTo>
                  <a:lnTo>
                    <a:pt x="156475" y="52938"/>
                  </a:lnTo>
                  <a:lnTo>
                    <a:pt x="155787" y="51081"/>
                  </a:lnTo>
                  <a:lnTo>
                    <a:pt x="155031" y="49225"/>
                  </a:lnTo>
                  <a:lnTo>
                    <a:pt x="154275" y="47438"/>
                  </a:lnTo>
                  <a:lnTo>
                    <a:pt x="153450" y="45650"/>
                  </a:lnTo>
                  <a:lnTo>
                    <a:pt x="152556" y="43931"/>
                  </a:lnTo>
                  <a:lnTo>
                    <a:pt x="151662" y="42213"/>
                  </a:lnTo>
                  <a:lnTo>
                    <a:pt x="150700" y="40494"/>
                  </a:lnTo>
                  <a:lnTo>
                    <a:pt x="149669" y="38844"/>
                  </a:lnTo>
                  <a:lnTo>
                    <a:pt x="148637" y="37194"/>
                  </a:lnTo>
                  <a:lnTo>
                    <a:pt x="147606" y="35544"/>
                  </a:lnTo>
                  <a:lnTo>
                    <a:pt x="146506" y="33963"/>
                  </a:lnTo>
                  <a:lnTo>
                    <a:pt x="145337" y="32381"/>
                  </a:lnTo>
                  <a:lnTo>
                    <a:pt x="144169" y="30869"/>
                  </a:lnTo>
                  <a:lnTo>
                    <a:pt x="142931" y="29356"/>
                  </a:lnTo>
                  <a:lnTo>
                    <a:pt x="141694" y="27844"/>
                  </a:lnTo>
                  <a:lnTo>
                    <a:pt x="140387" y="26400"/>
                  </a:lnTo>
                  <a:lnTo>
                    <a:pt x="139081" y="25025"/>
                  </a:lnTo>
                  <a:lnTo>
                    <a:pt x="137775" y="23581"/>
                  </a:lnTo>
                  <a:lnTo>
                    <a:pt x="136400" y="22275"/>
                  </a:lnTo>
                  <a:lnTo>
                    <a:pt x="134956" y="20969"/>
                  </a:lnTo>
                  <a:lnTo>
                    <a:pt x="133512" y="19663"/>
                  </a:lnTo>
                  <a:lnTo>
                    <a:pt x="132000" y="18425"/>
                  </a:lnTo>
                  <a:lnTo>
                    <a:pt x="130487" y="17188"/>
                  </a:lnTo>
                  <a:lnTo>
                    <a:pt x="128975" y="16019"/>
                  </a:lnTo>
                  <a:lnTo>
                    <a:pt x="127394" y="14850"/>
                  </a:lnTo>
                  <a:lnTo>
                    <a:pt x="125812" y="13750"/>
                  </a:lnTo>
                  <a:lnTo>
                    <a:pt x="124162" y="12719"/>
                  </a:lnTo>
                  <a:lnTo>
                    <a:pt x="122512" y="11688"/>
                  </a:lnTo>
                  <a:lnTo>
                    <a:pt x="120862" y="10656"/>
                  </a:lnTo>
                  <a:lnTo>
                    <a:pt x="119144" y="9694"/>
                  </a:lnTo>
                  <a:lnTo>
                    <a:pt x="117425" y="8800"/>
                  </a:lnTo>
                  <a:lnTo>
                    <a:pt x="115706" y="7975"/>
                  </a:lnTo>
                  <a:lnTo>
                    <a:pt x="113919" y="7081"/>
                  </a:lnTo>
                  <a:lnTo>
                    <a:pt x="112131" y="6325"/>
                  </a:lnTo>
                  <a:lnTo>
                    <a:pt x="110275" y="5569"/>
                  </a:lnTo>
                  <a:lnTo>
                    <a:pt x="108419" y="4881"/>
                  </a:lnTo>
                  <a:lnTo>
                    <a:pt x="106562" y="4194"/>
                  </a:lnTo>
                  <a:lnTo>
                    <a:pt x="104706" y="3644"/>
                  </a:lnTo>
                  <a:lnTo>
                    <a:pt x="102781" y="3025"/>
                  </a:lnTo>
                  <a:lnTo>
                    <a:pt x="100856" y="2544"/>
                  </a:lnTo>
                  <a:lnTo>
                    <a:pt x="98931" y="2063"/>
                  </a:lnTo>
                  <a:lnTo>
                    <a:pt x="96937" y="1650"/>
                  </a:lnTo>
                  <a:lnTo>
                    <a:pt x="95012" y="1238"/>
                  </a:lnTo>
                  <a:lnTo>
                    <a:pt x="93019" y="894"/>
                  </a:lnTo>
                  <a:lnTo>
                    <a:pt x="90956" y="619"/>
                  </a:lnTo>
                  <a:lnTo>
                    <a:pt x="88962" y="413"/>
                  </a:lnTo>
                  <a:lnTo>
                    <a:pt x="86900" y="206"/>
                  </a:lnTo>
                  <a:lnTo>
                    <a:pt x="84837" y="69"/>
                  </a:lnTo>
                  <a:lnTo>
                    <a:pt x="82775"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57"/>
            <p:cNvSpPr/>
            <p:nvPr/>
          </p:nvSpPr>
          <p:spPr>
            <a:xfrm>
              <a:off x="2248500" y="693575"/>
              <a:ext cx="3124725" cy="3123000"/>
            </a:xfrm>
            <a:custGeom>
              <a:rect b="b" l="l" r="r" t="t"/>
              <a:pathLst>
                <a:path extrusionOk="0" fill="none" h="124920" w="124989">
                  <a:moveTo>
                    <a:pt x="62494" y="1"/>
                  </a:moveTo>
                  <a:lnTo>
                    <a:pt x="62494" y="1"/>
                  </a:lnTo>
                  <a:lnTo>
                    <a:pt x="59263" y="70"/>
                  </a:lnTo>
                  <a:lnTo>
                    <a:pt x="56101" y="276"/>
                  </a:lnTo>
                  <a:lnTo>
                    <a:pt x="53007" y="688"/>
                  </a:lnTo>
                  <a:lnTo>
                    <a:pt x="49913" y="1238"/>
                  </a:lnTo>
                  <a:lnTo>
                    <a:pt x="46888" y="1926"/>
                  </a:lnTo>
                  <a:lnTo>
                    <a:pt x="43932" y="2751"/>
                  </a:lnTo>
                  <a:lnTo>
                    <a:pt x="40976" y="3782"/>
                  </a:lnTo>
                  <a:lnTo>
                    <a:pt x="38157" y="4882"/>
                  </a:lnTo>
                  <a:lnTo>
                    <a:pt x="35407" y="6120"/>
                  </a:lnTo>
                  <a:lnTo>
                    <a:pt x="32726" y="7495"/>
                  </a:lnTo>
                  <a:lnTo>
                    <a:pt x="30113" y="9007"/>
                  </a:lnTo>
                  <a:lnTo>
                    <a:pt x="27569" y="10657"/>
                  </a:lnTo>
                  <a:lnTo>
                    <a:pt x="25094" y="12376"/>
                  </a:lnTo>
                  <a:lnTo>
                    <a:pt x="22757" y="14232"/>
                  </a:lnTo>
                  <a:lnTo>
                    <a:pt x="20488" y="16226"/>
                  </a:lnTo>
                  <a:lnTo>
                    <a:pt x="18288" y="18288"/>
                  </a:lnTo>
                  <a:lnTo>
                    <a:pt x="16226" y="20420"/>
                  </a:lnTo>
                  <a:lnTo>
                    <a:pt x="14301" y="22688"/>
                  </a:lnTo>
                  <a:lnTo>
                    <a:pt x="12444" y="25095"/>
                  </a:lnTo>
                  <a:lnTo>
                    <a:pt x="10657" y="27501"/>
                  </a:lnTo>
                  <a:lnTo>
                    <a:pt x="9076" y="30045"/>
                  </a:lnTo>
                  <a:lnTo>
                    <a:pt x="7563" y="32657"/>
                  </a:lnTo>
                  <a:lnTo>
                    <a:pt x="6188" y="35338"/>
                  </a:lnTo>
                  <a:lnTo>
                    <a:pt x="4951" y="38157"/>
                  </a:lnTo>
                  <a:lnTo>
                    <a:pt x="3782" y="40976"/>
                  </a:lnTo>
                  <a:lnTo>
                    <a:pt x="2819" y="43863"/>
                  </a:lnTo>
                  <a:lnTo>
                    <a:pt x="1994" y="46820"/>
                  </a:lnTo>
                  <a:lnTo>
                    <a:pt x="1307" y="49845"/>
                  </a:lnTo>
                  <a:lnTo>
                    <a:pt x="757" y="52938"/>
                  </a:lnTo>
                  <a:lnTo>
                    <a:pt x="344" y="56032"/>
                  </a:lnTo>
                  <a:lnTo>
                    <a:pt x="69" y="59195"/>
                  </a:lnTo>
                  <a:lnTo>
                    <a:pt x="1" y="62426"/>
                  </a:lnTo>
                  <a:lnTo>
                    <a:pt x="1" y="62426"/>
                  </a:lnTo>
                  <a:lnTo>
                    <a:pt x="69" y="65657"/>
                  </a:lnTo>
                  <a:lnTo>
                    <a:pt x="344" y="68820"/>
                  </a:lnTo>
                  <a:lnTo>
                    <a:pt x="757" y="71982"/>
                  </a:lnTo>
                  <a:lnTo>
                    <a:pt x="1307" y="75007"/>
                  </a:lnTo>
                  <a:lnTo>
                    <a:pt x="1994" y="78032"/>
                  </a:lnTo>
                  <a:lnTo>
                    <a:pt x="2819" y="80988"/>
                  </a:lnTo>
                  <a:lnTo>
                    <a:pt x="3782" y="83945"/>
                  </a:lnTo>
                  <a:lnTo>
                    <a:pt x="4951" y="86763"/>
                  </a:lnTo>
                  <a:lnTo>
                    <a:pt x="6188" y="89513"/>
                  </a:lnTo>
                  <a:lnTo>
                    <a:pt x="7563" y="92195"/>
                  </a:lnTo>
                  <a:lnTo>
                    <a:pt x="9076" y="94807"/>
                  </a:lnTo>
                  <a:lnTo>
                    <a:pt x="10657" y="97351"/>
                  </a:lnTo>
                  <a:lnTo>
                    <a:pt x="12444" y="99826"/>
                  </a:lnTo>
                  <a:lnTo>
                    <a:pt x="14301" y="102163"/>
                  </a:lnTo>
                  <a:lnTo>
                    <a:pt x="16226" y="104432"/>
                  </a:lnTo>
                  <a:lnTo>
                    <a:pt x="18288" y="106632"/>
                  </a:lnTo>
                  <a:lnTo>
                    <a:pt x="20488" y="108695"/>
                  </a:lnTo>
                  <a:lnTo>
                    <a:pt x="22757" y="110620"/>
                  </a:lnTo>
                  <a:lnTo>
                    <a:pt x="25094" y="112476"/>
                  </a:lnTo>
                  <a:lnTo>
                    <a:pt x="27569" y="114263"/>
                  </a:lnTo>
                  <a:lnTo>
                    <a:pt x="30113" y="115845"/>
                  </a:lnTo>
                  <a:lnTo>
                    <a:pt x="32726" y="117357"/>
                  </a:lnTo>
                  <a:lnTo>
                    <a:pt x="35407" y="118732"/>
                  </a:lnTo>
                  <a:lnTo>
                    <a:pt x="38157" y="120038"/>
                  </a:lnTo>
                  <a:lnTo>
                    <a:pt x="40976" y="121138"/>
                  </a:lnTo>
                  <a:lnTo>
                    <a:pt x="43932" y="122101"/>
                  </a:lnTo>
                  <a:lnTo>
                    <a:pt x="46888" y="122926"/>
                  </a:lnTo>
                  <a:lnTo>
                    <a:pt x="49913" y="123613"/>
                  </a:lnTo>
                  <a:lnTo>
                    <a:pt x="53007" y="124163"/>
                  </a:lnTo>
                  <a:lnTo>
                    <a:pt x="56101" y="124576"/>
                  </a:lnTo>
                  <a:lnTo>
                    <a:pt x="59263" y="124851"/>
                  </a:lnTo>
                  <a:lnTo>
                    <a:pt x="62494" y="124920"/>
                  </a:lnTo>
                  <a:lnTo>
                    <a:pt x="62494" y="124920"/>
                  </a:lnTo>
                  <a:lnTo>
                    <a:pt x="65726" y="124851"/>
                  </a:lnTo>
                  <a:lnTo>
                    <a:pt x="68888" y="124576"/>
                  </a:lnTo>
                  <a:lnTo>
                    <a:pt x="71982" y="124163"/>
                  </a:lnTo>
                  <a:lnTo>
                    <a:pt x="75076" y="123613"/>
                  </a:lnTo>
                  <a:lnTo>
                    <a:pt x="78101" y="122926"/>
                  </a:lnTo>
                  <a:lnTo>
                    <a:pt x="81057" y="122101"/>
                  </a:lnTo>
                  <a:lnTo>
                    <a:pt x="83944" y="121138"/>
                  </a:lnTo>
                  <a:lnTo>
                    <a:pt x="86832" y="120038"/>
                  </a:lnTo>
                  <a:lnTo>
                    <a:pt x="89582" y="118732"/>
                  </a:lnTo>
                  <a:lnTo>
                    <a:pt x="92263" y="117357"/>
                  </a:lnTo>
                  <a:lnTo>
                    <a:pt x="94876" y="115845"/>
                  </a:lnTo>
                  <a:lnTo>
                    <a:pt x="97419" y="114263"/>
                  </a:lnTo>
                  <a:lnTo>
                    <a:pt x="99894" y="112476"/>
                  </a:lnTo>
                  <a:lnTo>
                    <a:pt x="102232" y="110620"/>
                  </a:lnTo>
                  <a:lnTo>
                    <a:pt x="104501" y="108695"/>
                  </a:lnTo>
                  <a:lnTo>
                    <a:pt x="106632" y="106632"/>
                  </a:lnTo>
                  <a:lnTo>
                    <a:pt x="108763" y="104432"/>
                  </a:lnTo>
                  <a:lnTo>
                    <a:pt x="110688" y="102163"/>
                  </a:lnTo>
                  <a:lnTo>
                    <a:pt x="112544" y="99826"/>
                  </a:lnTo>
                  <a:lnTo>
                    <a:pt x="114263" y="97351"/>
                  </a:lnTo>
                  <a:lnTo>
                    <a:pt x="115913" y="94807"/>
                  </a:lnTo>
                  <a:lnTo>
                    <a:pt x="117426" y="92195"/>
                  </a:lnTo>
                  <a:lnTo>
                    <a:pt x="118801" y="89513"/>
                  </a:lnTo>
                  <a:lnTo>
                    <a:pt x="120038" y="86763"/>
                  </a:lnTo>
                  <a:lnTo>
                    <a:pt x="121138" y="83945"/>
                  </a:lnTo>
                  <a:lnTo>
                    <a:pt x="122169" y="80988"/>
                  </a:lnTo>
                  <a:lnTo>
                    <a:pt x="122994" y="78032"/>
                  </a:lnTo>
                  <a:lnTo>
                    <a:pt x="123682" y="75007"/>
                  </a:lnTo>
                  <a:lnTo>
                    <a:pt x="124232" y="71982"/>
                  </a:lnTo>
                  <a:lnTo>
                    <a:pt x="124644" y="68820"/>
                  </a:lnTo>
                  <a:lnTo>
                    <a:pt x="124851" y="65657"/>
                  </a:lnTo>
                  <a:lnTo>
                    <a:pt x="124988" y="62426"/>
                  </a:lnTo>
                  <a:lnTo>
                    <a:pt x="124988" y="62426"/>
                  </a:lnTo>
                  <a:lnTo>
                    <a:pt x="124851" y="59195"/>
                  </a:lnTo>
                  <a:lnTo>
                    <a:pt x="124644" y="56032"/>
                  </a:lnTo>
                  <a:lnTo>
                    <a:pt x="124232" y="52938"/>
                  </a:lnTo>
                  <a:lnTo>
                    <a:pt x="123682" y="49845"/>
                  </a:lnTo>
                  <a:lnTo>
                    <a:pt x="122994" y="46820"/>
                  </a:lnTo>
                  <a:lnTo>
                    <a:pt x="122169" y="43863"/>
                  </a:lnTo>
                  <a:lnTo>
                    <a:pt x="121138" y="40976"/>
                  </a:lnTo>
                  <a:lnTo>
                    <a:pt x="120038" y="38157"/>
                  </a:lnTo>
                  <a:lnTo>
                    <a:pt x="118801" y="35338"/>
                  </a:lnTo>
                  <a:lnTo>
                    <a:pt x="117426" y="32657"/>
                  </a:lnTo>
                  <a:lnTo>
                    <a:pt x="115913" y="30045"/>
                  </a:lnTo>
                  <a:lnTo>
                    <a:pt x="114263" y="27501"/>
                  </a:lnTo>
                  <a:lnTo>
                    <a:pt x="112544" y="25095"/>
                  </a:lnTo>
                  <a:lnTo>
                    <a:pt x="110688" y="22688"/>
                  </a:lnTo>
                  <a:lnTo>
                    <a:pt x="108763" y="20420"/>
                  </a:lnTo>
                  <a:lnTo>
                    <a:pt x="106632" y="18288"/>
                  </a:lnTo>
                  <a:lnTo>
                    <a:pt x="104501" y="16226"/>
                  </a:lnTo>
                  <a:lnTo>
                    <a:pt x="102232" y="14232"/>
                  </a:lnTo>
                  <a:lnTo>
                    <a:pt x="99894" y="12376"/>
                  </a:lnTo>
                  <a:lnTo>
                    <a:pt x="97419" y="10657"/>
                  </a:lnTo>
                  <a:lnTo>
                    <a:pt x="94876" y="9007"/>
                  </a:lnTo>
                  <a:lnTo>
                    <a:pt x="92263" y="7495"/>
                  </a:lnTo>
                  <a:lnTo>
                    <a:pt x="89582" y="6120"/>
                  </a:lnTo>
                  <a:lnTo>
                    <a:pt x="86832" y="4882"/>
                  </a:lnTo>
                  <a:lnTo>
                    <a:pt x="83944" y="3782"/>
                  </a:lnTo>
                  <a:lnTo>
                    <a:pt x="81057" y="2751"/>
                  </a:lnTo>
                  <a:lnTo>
                    <a:pt x="78101" y="1926"/>
                  </a:lnTo>
                  <a:lnTo>
                    <a:pt x="75076" y="1238"/>
                  </a:lnTo>
                  <a:lnTo>
                    <a:pt x="71982" y="688"/>
                  </a:lnTo>
                  <a:lnTo>
                    <a:pt x="68888" y="276"/>
                  </a:lnTo>
                  <a:lnTo>
                    <a:pt x="65726" y="70"/>
                  </a:lnTo>
                  <a:lnTo>
                    <a:pt x="62494"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57"/>
            <p:cNvSpPr/>
            <p:nvPr/>
          </p:nvSpPr>
          <p:spPr>
            <a:xfrm>
              <a:off x="1793050" y="238125"/>
              <a:ext cx="4033900" cy="4033925"/>
            </a:xfrm>
            <a:custGeom>
              <a:rect b="b" l="l" r="r" t="t"/>
              <a:pathLst>
                <a:path extrusionOk="0" fill="none" h="161357" w="161356">
                  <a:moveTo>
                    <a:pt x="161356" y="80644"/>
                  </a:moveTo>
                  <a:lnTo>
                    <a:pt x="161356" y="80644"/>
                  </a:lnTo>
                  <a:lnTo>
                    <a:pt x="161356" y="82706"/>
                  </a:lnTo>
                  <a:lnTo>
                    <a:pt x="161287" y="84838"/>
                  </a:lnTo>
                  <a:lnTo>
                    <a:pt x="161150" y="86831"/>
                  </a:lnTo>
                  <a:lnTo>
                    <a:pt x="160944" y="88894"/>
                  </a:lnTo>
                  <a:lnTo>
                    <a:pt x="160737" y="90956"/>
                  </a:lnTo>
                  <a:lnTo>
                    <a:pt x="160462" y="92950"/>
                  </a:lnTo>
                  <a:lnTo>
                    <a:pt x="160119" y="94944"/>
                  </a:lnTo>
                  <a:lnTo>
                    <a:pt x="159706" y="96938"/>
                  </a:lnTo>
                  <a:lnTo>
                    <a:pt x="159294" y="98863"/>
                  </a:lnTo>
                  <a:lnTo>
                    <a:pt x="158812" y="100788"/>
                  </a:lnTo>
                  <a:lnTo>
                    <a:pt x="158331" y="102713"/>
                  </a:lnTo>
                  <a:lnTo>
                    <a:pt x="157781" y="104638"/>
                  </a:lnTo>
                  <a:lnTo>
                    <a:pt x="157162" y="106563"/>
                  </a:lnTo>
                  <a:lnTo>
                    <a:pt x="156475" y="108419"/>
                  </a:lnTo>
                  <a:lnTo>
                    <a:pt x="155787" y="110206"/>
                  </a:lnTo>
                  <a:lnTo>
                    <a:pt x="155031" y="112063"/>
                  </a:lnTo>
                  <a:lnTo>
                    <a:pt x="154275" y="113850"/>
                  </a:lnTo>
                  <a:lnTo>
                    <a:pt x="153450" y="115638"/>
                  </a:lnTo>
                  <a:lnTo>
                    <a:pt x="152556" y="117356"/>
                  </a:lnTo>
                  <a:lnTo>
                    <a:pt x="151662" y="119144"/>
                  </a:lnTo>
                  <a:lnTo>
                    <a:pt x="150700" y="120794"/>
                  </a:lnTo>
                  <a:lnTo>
                    <a:pt x="149669" y="122513"/>
                  </a:lnTo>
                  <a:lnTo>
                    <a:pt x="148637" y="124163"/>
                  </a:lnTo>
                  <a:lnTo>
                    <a:pt x="147606" y="125744"/>
                  </a:lnTo>
                  <a:lnTo>
                    <a:pt x="146506" y="127325"/>
                  </a:lnTo>
                  <a:lnTo>
                    <a:pt x="145337" y="128906"/>
                  </a:lnTo>
                  <a:lnTo>
                    <a:pt x="144169" y="130488"/>
                  </a:lnTo>
                  <a:lnTo>
                    <a:pt x="142931" y="132000"/>
                  </a:lnTo>
                  <a:lnTo>
                    <a:pt x="141694" y="133444"/>
                  </a:lnTo>
                  <a:lnTo>
                    <a:pt x="140387" y="134888"/>
                  </a:lnTo>
                  <a:lnTo>
                    <a:pt x="139081" y="136331"/>
                  </a:lnTo>
                  <a:lnTo>
                    <a:pt x="137775" y="137706"/>
                  </a:lnTo>
                  <a:lnTo>
                    <a:pt x="136400" y="139081"/>
                  </a:lnTo>
                  <a:lnTo>
                    <a:pt x="134956" y="140388"/>
                  </a:lnTo>
                  <a:lnTo>
                    <a:pt x="133512" y="141625"/>
                  </a:lnTo>
                  <a:lnTo>
                    <a:pt x="132000" y="142931"/>
                  </a:lnTo>
                  <a:lnTo>
                    <a:pt x="130487" y="144100"/>
                  </a:lnTo>
                  <a:lnTo>
                    <a:pt x="128975" y="145338"/>
                  </a:lnTo>
                  <a:lnTo>
                    <a:pt x="127394" y="146438"/>
                  </a:lnTo>
                  <a:lnTo>
                    <a:pt x="125812" y="147538"/>
                  </a:lnTo>
                  <a:lnTo>
                    <a:pt x="124162" y="148638"/>
                  </a:lnTo>
                  <a:lnTo>
                    <a:pt x="122512" y="149669"/>
                  </a:lnTo>
                  <a:lnTo>
                    <a:pt x="120862" y="150631"/>
                  </a:lnTo>
                  <a:lnTo>
                    <a:pt x="119144" y="151594"/>
                  </a:lnTo>
                  <a:lnTo>
                    <a:pt x="117425" y="152488"/>
                  </a:lnTo>
                  <a:lnTo>
                    <a:pt x="115706" y="153381"/>
                  </a:lnTo>
                  <a:lnTo>
                    <a:pt x="113919" y="154206"/>
                  </a:lnTo>
                  <a:lnTo>
                    <a:pt x="112131" y="154963"/>
                  </a:lnTo>
                  <a:lnTo>
                    <a:pt x="110275" y="155719"/>
                  </a:lnTo>
                  <a:lnTo>
                    <a:pt x="108419" y="156406"/>
                  </a:lnTo>
                  <a:lnTo>
                    <a:pt x="106562" y="157094"/>
                  </a:lnTo>
                  <a:lnTo>
                    <a:pt x="104706" y="157713"/>
                  </a:lnTo>
                  <a:lnTo>
                    <a:pt x="102781" y="158263"/>
                  </a:lnTo>
                  <a:lnTo>
                    <a:pt x="100856" y="158813"/>
                  </a:lnTo>
                  <a:lnTo>
                    <a:pt x="98931" y="159294"/>
                  </a:lnTo>
                  <a:lnTo>
                    <a:pt x="96937" y="159706"/>
                  </a:lnTo>
                  <a:lnTo>
                    <a:pt x="95012" y="160050"/>
                  </a:lnTo>
                  <a:lnTo>
                    <a:pt x="93019" y="160394"/>
                  </a:lnTo>
                  <a:lnTo>
                    <a:pt x="90956" y="160669"/>
                  </a:lnTo>
                  <a:lnTo>
                    <a:pt x="88962" y="160944"/>
                  </a:lnTo>
                  <a:lnTo>
                    <a:pt x="86900" y="161081"/>
                  </a:lnTo>
                  <a:lnTo>
                    <a:pt x="84837" y="161219"/>
                  </a:lnTo>
                  <a:lnTo>
                    <a:pt x="82775" y="161288"/>
                  </a:lnTo>
                  <a:lnTo>
                    <a:pt x="80712" y="161356"/>
                  </a:lnTo>
                  <a:lnTo>
                    <a:pt x="80712" y="161356"/>
                  </a:lnTo>
                  <a:lnTo>
                    <a:pt x="78650" y="161288"/>
                  </a:lnTo>
                  <a:lnTo>
                    <a:pt x="76587" y="161219"/>
                  </a:lnTo>
                  <a:lnTo>
                    <a:pt x="74525" y="161081"/>
                  </a:lnTo>
                  <a:lnTo>
                    <a:pt x="72462" y="160944"/>
                  </a:lnTo>
                  <a:lnTo>
                    <a:pt x="70400" y="160669"/>
                  </a:lnTo>
                  <a:lnTo>
                    <a:pt x="68406" y="160394"/>
                  </a:lnTo>
                  <a:lnTo>
                    <a:pt x="66412" y="160050"/>
                  </a:lnTo>
                  <a:lnTo>
                    <a:pt x="64419" y="159706"/>
                  </a:lnTo>
                  <a:lnTo>
                    <a:pt x="62494" y="159294"/>
                  </a:lnTo>
                  <a:lnTo>
                    <a:pt x="60569" y="158813"/>
                  </a:lnTo>
                  <a:lnTo>
                    <a:pt x="58644" y="158263"/>
                  </a:lnTo>
                  <a:lnTo>
                    <a:pt x="56719" y="157713"/>
                  </a:lnTo>
                  <a:lnTo>
                    <a:pt x="54862" y="157094"/>
                  </a:lnTo>
                  <a:lnTo>
                    <a:pt x="52937" y="156406"/>
                  </a:lnTo>
                  <a:lnTo>
                    <a:pt x="51150" y="155719"/>
                  </a:lnTo>
                  <a:lnTo>
                    <a:pt x="49294" y="154963"/>
                  </a:lnTo>
                  <a:lnTo>
                    <a:pt x="47506" y="154206"/>
                  </a:lnTo>
                  <a:lnTo>
                    <a:pt x="45719" y="153381"/>
                  </a:lnTo>
                  <a:lnTo>
                    <a:pt x="44000" y="152488"/>
                  </a:lnTo>
                  <a:lnTo>
                    <a:pt x="42281" y="151594"/>
                  </a:lnTo>
                  <a:lnTo>
                    <a:pt x="40562" y="150631"/>
                  </a:lnTo>
                  <a:lnTo>
                    <a:pt x="38844" y="149669"/>
                  </a:lnTo>
                  <a:lnTo>
                    <a:pt x="37194" y="148638"/>
                  </a:lnTo>
                  <a:lnTo>
                    <a:pt x="35612" y="147538"/>
                  </a:lnTo>
                  <a:lnTo>
                    <a:pt x="34031" y="146438"/>
                  </a:lnTo>
                  <a:lnTo>
                    <a:pt x="32450" y="145338"/>
                  </a:lnTo>
                  <a:lnTo>
                    <a:pt x="30869" y="144100"/>
                  </a:lnTo>
                  <a:lnTo>
                    <a:pt x="29425" y="142931"/>
                  </a:lnTo>
                  <a:lnTo>
                    <a:pt x="27912" y="141625"/>
                  </a:lnTo>
                  <a:lnTo>
                    <a:pt x="26469" y="140388"/>
                  </a:lnTo>
                  <a:lnTo>
                    <a:pt x="25025" y="139081"/>
                  </a:lnTo>
                  <a:lnTo>
                    <a:pt x="23650" y="137706"/>
                  </a:lnTo>
                  <a:lnTo>
                    <a:pt x="22344" y="136331"/>
                  </a:lnTo>
                  <a:lnTo>
                    <a:pt x="20969" y="134888"/>
                  </a:lnTo>
                  <a:lnTo>
                    <a:pt x="19731" y="133444"/>
                  </a:lnTo>
                  <a:lnTo>
                    <a:pt x="18425" y="132000"/>
                  </a:lnTo>
                  <a:lnTo>
                    <a:pt x="17256" y="130488"/>
                  </a:lnTo>
                  <a:lnTo>
                    <a:pt x="16087" y="128906"/>
                  </a:lnTo>
                  <a:lnTo>
                    <a:pt x="14919" y="127325"/>
                  </a:lnTo>
                  <a:lnTo>
                    <a:pt x="13819" y="125744"/>
                  </a:lnTo>
                  <a:lnTo>
                    <a:pt x="12719" y="124163"/>
                  </a:lnTo>
                  <a:lnTo>
                    <a:pt x="11687" y="122513"/>
                  </a:lnTo>
                  <a:lnTo>
                    <a:pt x="10725" y="120794"/>
                  </a:lnTo>
                  <a:lnTo>
                    <a:pt x="9762" y="119144"/>
                  </a:lnTo>
                  <a:lnTo>
                    <a:pt x="8869" y="117356"/>
                  </a:lnTo>
                  <a:lnTo>
                    <a:pt x="7975" y="115638"/>
                  </a:lnTo>
                  <a:lnTo>
                    <a:pt x="7150" y="113850"/>
                  </a:lnTo>
                  <a:lnTo>
                    <a:pt x="6394" y="112063"/>
                  </a:lnTo>
                  <a:lnTo>
                    <a:pt x="5637" y="110206"/>
                  </a:lnTo>
                  <a:lnTo>
                    <a:pt x="4950" y="108419"/>
                  </a:lnTo>
                  <a:lnTo>
                    <a:pt x="4262" y="106563"/>
                  </a:lnTo>
                  <a:lnTo>
                    <a:pt x="3644" y="104638"/>
                  </a:lnTo>
                  <a:lnTo>
                    <a:pt x="3094" y="102713"/>
                  </a:lnTo>
                  <a:lnTo>
                    <a:pt x="2544" y="100788"/>
                  </a:lnTo>
                  <a:lnTo>
                    <a:pt x="2131" y="98863"/>
                  </a:lnTo>
                  <a:lnTo>
                    <a:pt x="1650" y="96938"/>
                  </a:lnTo>
                  <a:lnTo>
                    <a:pt x="1306" y="94944"/>
                  </a:lnTo>
                  <a:lnTo>
                    <a:pt x="963" y="92950"/>
                  </a:lnTo>
                  <a:lnTo>
                    <a:pt x="688" y="90956"/>
                  </a:lnTo>
                  <a:lnTo>
                    <a:pt x="481" y="88894"/>
                  </a:lnTo>
                  <a:lnTo>
                    <a:pt x="275" y="86831"/>
                  </a:lnTo>
                  <a:lnTo>
                    <a:pt x="138" y="84838"/>
                  </a:lnTo>
                  <a:lnTo>
                    <a:pt x="69" y="82706"/>
                  </a:lnTo>
                  <a:lnTo>
                    <a:pt x="0" y="80644"/>
                  </a:lnTo>
                  <a:lnTo>
                    <a:pt x="0" y="80644"/>
                  </a:lnTo>
                  <a:lnTo>
                    <a:pt x="69" y="78581"/>
                  </a:lnTo>
                  <a:lnTo>
                    <a:pt x="138" y="76519"/>
                  </a:lnTo>
                  <a:lnTo>
                    <a:pt x="275" y="74456"/>
                  </a:lnTo>
                  <a:lnTo>
                    <a:pt x="481" y="72394"/>
                  </a:lnTo>
                  <a:lnTo>
                    <a:pt x="688" y="70400"/>
                  </a:lnTo>
                  <a:lnTo>
                    <a:pt x="963" y="68406"/>
                  </a:lnTo>
                  <a:lnTo>
                    <a:pt x="1306" y="66344"/>
                  </a:lnTo>
                  <a:lnTo>
                    <a:pt x="1650" y="64419"/>
                  </a:lnTo>
                  <a:lnTo>
                    <a:pt x="2131" y="62425"/>
                  </a:lnTo>
                  <a:lnTo>
                    <a:pt x="2544" y="60500"/>
                  </a:lnTo>
                  <a:lnTo>
                    <a:pt x="3094" y="58575"/>
                  </a:lnTo>
                  <a:lnTo>
                    <a:pt x="3644" y="56650"/>
                  </a:lnTo>
                  <a:lnTo>
                    <a:pt x="4262" y="54794"/>
                  </a:lnTo>
                  <a:lnTo>
                    <a:pt x="4950" y="52938"/>
                  </a:lnTo>
                  <a:lnTo>
                    <a:pt x="5637" y="51081"/>
                  </a:lnTo>
                  <a:lnTo>
                    <a:pt x="6394" y="49225"/>
                  </a:lnTo>
                  <a:lnTo>
                    <a:pt x="7150" y="47438"/>
                  </a:lnTo>
                  <a:lnTo>
                    <a:pt x="7975" y="45650"/>
                  </a:lnTo>
                  <a:lnTo>
                    <a:pt x="8869" y="43931"/>
                  </a:lnTo>
                  <a:lnTo>
                    <a:pt x="9762" y="42213"/>
                  </a:lnTo>
                  <a:lnTo>
                    <a:pt x="10725" y="40494"/>
                  </a:lnTo>
                  <a:lnTo>
                    <a:pt x="11687" y="38844"/>
                  </a:lnTo>
                  <a:lnTo>
                    <a:pt x="12719" y="37194"/>
                  </a:lnTo>
                  <a:lnTo>
                    <a:pt x="13819" y="35544"/>
                  </a:lnTo>
                  <a:lnTo>
                    <a:pt x="14919" y="33963"/>
                  </a:lnTo>
                  <a:lnTo>
                    <a:pt x="16087" y="32381"/>
                  </a:lnTo>
                  <a:lnTo>
                    <a:pt x="17256" y="30869"/>
                  </a:lnTo>
                  <a:lnTo>
                    <a:pt x="18425" y="29356"/>
                  </a:lnTo>
                  <a:lnTo>
                    <a:pt x="19731" y="27844"/>
                  </a:lnTo>
                  <a:lnTo>
                    <a:pt x="20969" y="26400"/>
                  </a:lnTo>
                  <a:lnTo>
                    <a:pt x="22344" y="25025"/>
                  </a:lnTo>
                  <a:lnTo>
                    <a:pt x="23650" y="23581"/>
                  </a:lnTo>
                  <a:lnTo>
                    <a:pt x="25025" y="22275"/>
                  </a:lnTo>
                  <a:lnTo>
                    <a:pt x="26469" y="20969"/>
                  </a:lnTo>
                  <a:lnTo>
                    <a:pt x="27912" y="19663"/>
                  </a:lnTo>
                  <a:lnTo>
                    <a:pt x="29425" y="18425"/>
                  </a:lnTo>
                  <a:lnTo>
                    <a:pt x="30869" y="17188"/>
                  </a:lnTo>
                  <a:lnTo>
                    <a:pt x="32450" y="16019"/>
                  </a:lnTo>
                  <a:lnTo>
                    <a:pt x="34031" y="14850"/>
                  </a:lnTo>
                  <a:lnTo>
                    <a:pt x="35612" y="13750"/>
                  </a:lnTo>
                  <a:lnTo>
                    <a:pt x="37194" y="12719"/>
                  </a:lnTo>
                  <a:lnTo>
                    <a:pt x="38844" y="11688"/>
                  </a:lnTo>
                  <a:lnTo>
                    <a:pt x="40562" y="10656"/>
                  </a:lnTo>
                  <a:lnTo>
                    <a:pt x="42281" y="9694"/>
                  </a:lnTo>
                  <a:lnTo>
                    <a:pt x="44000" y="8800"/>
                  </a:lnTo>
                  <a:lnTo>
                    <a:pt x="45719" y="7975"/>
                  </a:lnTo>
                  <a:lnTo>
                    <a:pt x="47506" y="7081"/>
                  </a:lnTo>
                  <a:lnTo>
                    <a:pt x="49294" y="6325"/>
                  </a:lnTo>
                  <a:lnTo>
                    <a:pt x="51150" y="5569"/>
                  </a:lnTo>
                  <a:lnTo>
                    <a:pt x="52937" y="4881"/>
                  </a:lnTo>
                  <a:lnTo>
                    <a:pt x="54862" y="4194"/>
                  </a:lnTo>
                  <a:lnTo>
                    <a:pt x="56719" y="3644"/>
                  </a:lnTo>
                  <a:lnTo>
                    <a:pt x="58644" y="3025"/>
                  </a:lnTo>
                  <a:lnTo>
                    <a:pt x="60569" y="2544"/>
                  </a:lnTo>
                  <a:lnTo>
                    <a:pt x="62494" y="2063"/>
                  </a:lnTo>
                  <a:lnTo>
                    <a:pt x="64419" y="1650"/>
                  </a:lnTo>
                  <a:lnTo>
                    <a:pt x="66412" y="1238"/>
                  </a:lnTo>
                  <a:lnTo>
                    <a:pt x="68406" y="894"/>
                  </a:lnTo>
                  <a:lnTo>
                    <a:pt x="70400" y="619"/>
                  </a:lnTo>
                  <a:lnTo>
                    <a:pt x="72462" y="413"/>
                  </a:lnTo>
                  <a:lnTo>
                    <a:pt x="74525" y="206"/>
                  </a:lnTo>
                  <a:lnTo>
                    <a:pt x="76587" y="69"/>
                  </a:lnTo>
                  <a:lnTo>
                    <a:pt x="78650" y="0"/>
                  </a:lnTo>
                  <a:lnTo>
                    <a:pt x="80712" y="0"/>
                  </a:lnTo>
                  <a:lnTo>
                    <a:pt x="80712" y="0"/>
                  </a:lnTo>
                  <a:lnTo>
                    <a:pt x="82775" y="0"/>
                  </a:lnTo>
                  <a:lnTo>
                    <a:pt x="84837" y="69"/>
                  </a:lnTo>
                  <a:lnTo>
                    <a:pt x="86900" y="206"/>
                  </a:lnTo>
                  <a:lnTo>
                    <a:pt x="88962" y="413"/>
                  </a:lnTo>
                  <a:lnTo>
                    <a:pt x="90956" y="619"/>
                  </a:lnTo>
                  <a:lnTo>
                    <a:pt x="93019" y="894"/>
                  </a:lnTo>
                  <a:lnTo>
                    <a:pt x="95012" y="1238"/>
                  </a:lnTo>
                  <a:lnTo>
                    <a:pt x="96937" y="1650"/>
                  </a:lnTo>
                  <a:lnTo>
                    <a:pt x="98931" y="2063"/>
                  </a:lnTo>
                  <a:lnTo>
                    <a:pt x="100856" y="2544"/>
                  </a:lnTo>
                  <a:lnTo>
                    <a:pt x="102781" y="3025"/>
                  </a:lnTo>
                  <a:lnTo>
                    <a:pt x="104706" y="3644"/>
                  </a:lnTo>
                  <a:lnTo>
                    <a:pt x="106562" y="4194"/>
                  </a:lnTo>
                  <a:lnTo>
                    <a:pt x="108419" y="4881"/>
                  </a:lnTo>
                  <a:lnTo>
                    <a:pt x="110275" y="5569"/>
                  </a:lnTo>
                  <a:lnTo>
                    <a:pt x="112131" y="6325"/>
                  </a:lnTo>
                  <a:lnTo>
                    <a:pt x="113919" y="7081"/>
                  </a:lnTo>
                  <a:lnTo>
                    <a:pt x="115706" y="7975"/>
                  </a:lnTo>
                  <a:lnTo>
                    <a:pt x="117425" y="8800"/>
                  </a:lnTo>
                  <a:lnTo>
                    <a:pt x="119144" y="9694"/>
                  </a:lnTo>
                  <a:lnTo>
                    <a:pt x="120862" y="10656"/>
                  </a:lnTo>
                  <a:lnTo>
                    <a:pt x="122512" y="11688"/>
                  </a:lnTo>
                  <a:lnTo>
                    <a:pt x="124162" y="12719"/>
                  </a:lnTo>
                  <a:lnTo>
                    <a:pt x="125812" y="13750"/>
                  </a:lnTo>
                  <a:lnTo>
                    <a:pt x="127394" y="14850"/>
                  </a:lnTo>
                  <a:lnTo>
                    <a:pt x="128975" y="16019"/>
                  </a:lnTo>
                  <a:lnTo>
                    <a:pt x="130487" y="17188"/>
                  </a:lnTo>
                  <a:lnTo>
                    <a:pt x="132000" y="18425"/>
                  </a:lnTo>
                  <a:lnTo>
                    <a:pt x="133512" y="19663"/>
                  </a:lnTo>
                  <a:lnTo>
                    <a:pt x="134956" y="20969"/>
                  </a:lnTo>
                  <a:lnTo>
                    <a:pt x="136400" y="22275"/>
                  </a:lnTo>
                  <a:lnTo>
                    <a:pt x="137775" y="23581"/>
                  </a:lnTo>
                  <a:lnTo>
                    <a:pt x="139081" y="25025"/>
                  </a:lnTo>
                  <a:lnTo>
                    <a:pt x="140387" y="26400"/>
                  </a:lnTo>
                  <a:lnTo>
                    <a:pt x="141694" y="27844"/>
                  </a:lnTo>
                  <a:lnTo>
                    <a:pt x="142931" y="29356"/>
                  </a:lnTo>
                  <a:lnTo>
                    <a:pt x="144169" y="30869"/>
                  </a:lnTo>
                  <a:lnTo>
                    <a:pt x="145337" y="32381"/>
                  </a:lnTo>
                  <a:lnTo>
                    <a:pt x="146506" y="33963"/>
                  </a:lnTo>
                  <a:lnTo>
                    <a:pt x="147606" y="35544"/>
                  </a:lnTo>
                  <a:lnTo>
                    <a:pt x="148637" y="37194"/>
                  </a:lnTo>
                  <a:lnTo>
                    <a:pt x="149669" y="38844"/>
                  </a:lnTo>
                  <a:lnTo>
                    <a:pt x="150700" y="40494"/>
                  </a:lnTo>
                  <a:lnTo>
                    <a:pt x="151662" y="42213"/>
                  </a:lnTo>
                  <a:lnTo>
                    <a:pt x="152556" y="43931"/>
                  </a:lnTo>
                  <a:lnTo>
                    <a:pt x="153450" y="45650"/>
                  </a:lnTo>
                  <a:lnTo>
                    <a:pt x="154275" y="47438"/>
                  </a:lnTo>
                  <a:lnTo>
                    <a:pt x="155031" y="49225"/>
                  </a:lnTo>
                  <a:lnTo>
                    <a:pt x="155787" y="51081"/>
                  </a:lnTo>
                  <a:lnTo>
                    <a:pt x="156475" y="52938"/>
                  </a:lnTo>
                  <a:lnTo>
                    <a:pt x="157162" y="54794"/>
                  </a:lnTo>
                  <a:lnTo>
                    <a:pt x="157781" y="56650"/>
                  </a:lnTo>
                  <a:lnTo>
                    <a:pt x="158331" y="58575"/>
                  </a:lnTo>
                  <a:lnTo>
                    <a:pt x="158812" y="60500"/>
                  </a:lnTo>
                  <a:lnTo>
                    <a:pt x="159294" y="62425"/>
                  </a:lnTo>
                  <a:lnTo>
                    <a:pt x="159706" y="64419"/>
                  </a:lnTo>
                  <a:lnTo>
                    <a:pt x="160119" y="66344"/>
                  </a:lnTo>
                  <a:lnTo>
                    <a:pt x="160462" y="68406"/>
                  </a:lnTo>
                  <a:lnTo>
                    <a:pt x="160737" y="70400"/>
                  </a:lnTo>
                  <a:lnTo>
                    <a:pt x="160944" y="72394"/>
                  </a:lnTo>
                  <a:lnTo>
                    <a:pt x="161150" y="74456"/>
                  </a:lnTo>
                  <a:lnTo>
                    <a:pt x="161287" y="76519"/>
                  </a:lnTo>
                  <a:lnTo>
                    <a:pt x="161356" y="78581"/>
                  </a:lnTo>
                  <a:lnTo>
                    <a:pt x="161356" y="80644"/>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57"/>
            <p:cNvSpPr/>
            <p:nvPr/>
          </p:nvSpPr>
          <p:spPr>
            <a:xfrm>
              <a:off x="4097875" y="5170925"/>
              <a:ext cx="855975" cy="305950"/>
            </a:xfrm>
            <a:custGeom>
              <a:rect b="b" l="l" r="r" t="t"/>
              <a:pathLst>
                <a:path extrusionOk="0" h="12238" w="34239">
                  <a:moveTo>
                    <a:pt x="12719" y="1238"/>
                  </a:moveTo>
                  <a:lnTo>
                    <a:pt x="13132" y="1307"/>
                  </a:lnTo>
                  <a:lnTo>
                    <a:pt x="13476" y="1376"/>
                  </a:lnTo>
                  <a:lnTo>
                    <a:pt x="13819" y="1582"/>
                  </a:lnTo>
                  <a:lnTo>
                    <a:pt x="14094" y="1788"/>
                  </a:lnTo>
                  <a:lnTo>
                    <a:pt x="14369" y="2132"/>
                  </a:lnTo>
                  <a:lnTo>
                    <a:pt x="14576" y="2476"/>
                  </a:lnTo>
                  <a:lnTo>
                    <a:pt x="14644" y="2888"/>
                  </a:lnTo>
                  <a:lnTo>
                    <a:pt x="14713" y="3301"/>
                  </a:lnTo>
                  <a:lnTo>
                    <a:pt x="14644" y="3713"/>
                  </a:lnTo>
                  <a:lnTo>
                    <a:pt x="14576" y="4126"/>
                  </a:lnTo>
                  <a:lnTo>
                    <a:pt x="14369" y="4469"/>
                  </a:lnTo>
                  <a:lnTo>
                    <a:pt x="14163" y="4744"/>
                  </a:lnTo>
                  <a:lnTo>
                    <a:pt x="13819" y="5019"/>
                  </a:lnTo>
                  <a:lnTo>
                    <a:pt x="13476" y="5226"/>
                  </a:lnTo>
                  <a:lnTo>
                    <a:pt x="13132" y="5294"/>
                  </a:lnTo>
                  <a:lnTo>
                    <a:pt x="12719" y="5363"/>
                  </a:lnTo>
                  <a:lnTo>
                    <a:pt x="12238" y="5294"/>
                  </a:lnTo>
                  <a:lnTo>
                    <a:pt x="11894" y="5226"/>
                  </a:lnTo>
                  <a:lnTo>
                    <a:pt x="11551" y="5019"/>
                  </a:lnTo>
                  <a:lnTo>
                    <a:pt x="11207" y="4744"/>
                  </a:lnTo>
                  <a:lnTo>
                    <a:pt x="11001" y="4469"/>
                  </a:lnTo>
                  <a:lnTo>
                    <a:pt x="10794" y="4126"/>
                  </a:lnTo>
                  <a:lnTo>
                    <a:pt x="10726" y="3713"/>
                  </a:lnTo>
                  <a:lnTo>
                    <a:pt x="10657" y="3301"/>
                  </a:lnTo>
                  <a:lnTo>
                    <a:pt x="10726" y="2819"/>
                  </a:lnTo>
                  <a:lnTo>
                    <a:pt x="10794" y="2476"/>
                  </a:lnTo>
                  <a:lnTo>
                    <a:pt x="11001" y="2132"/>
                  </a:lnTo>
                  <a:lnTo>
                    <a:pt x="11276" y="1788"/>
                  </a:lnTo>
                  <a:lnTo>
                    <a:pt x="11551" y="1582"/>
                  </a:lnTo>
                  <a:lnTo>
                    <a:pt x="11894" y="1376"/>
                  </a:lnTo>
                  <a:lnTo>
                    <a:pt x="12238" y="1307"/>
                  </a:lnTo>
                  <a:lnTo>
                    <a:pt x="12719" y="1238"/>
                  </a:lnTo>
                  <a:close/>
                  <a:moveTo>
                    <a:pt x="30457" y="1238"/>
                  </a:moveTo>
                  <a:lnTo>
                    <a:pt x="30869" y="1307"/>
                  </a:lnTo>
                  <a:lnTo>
                    <a:pt x="31213" y="1376"/>
                  </a:lnTo>
                  <a:lnTo>
                    <a:pt x="31557" y="1582"/>
                  </a:lnTo>
                  <a:lnTo>
                    <a:pt x="31832" y="1788"/>
                  </a:lnTo>
                  <a:lnTo>
                    <a:pt x="32107" y="2132"/>
                  </a:lnTo>
                  <a:lnTo>
                    <a:pt x="32313" y="2476"/>
                  </a:lnTo>
                  <a:lnTo>
                    <a:pt x="32382" y="2888"/>
                  </a:lnTo>
                  <a:lnTo>
                    <a:pt x="32451" y="3301"/>
                  </a:lnTo>
                  <a:lnTo>
                    <a:pt x="32382" y="3713"/>
                  </a:lnTo>
                  <a:lnTo>
                    <a:pt x="32313" y="4126"/>
                  </a:lnTo>
                  <a:lnTo>
                    <a:pt x="32107" y="4469"/>
                  </a:lnTo>
                  <a:lnTo>
                    <a:pt x="31901" y="4744"/>
                  </a:lnTo>
                  <a:lnTo>
                    <a:pt x="31557" y="5019"/>
                  </a:lnTo>
                  <a:lnTo>
                    <a:pt x="31213" y="5226"/>
                  </a:lnTo>
                  <a:lnTo>
                    <a:pt x="30869" y="5294"/>
                  </a:lnTo>
                  <a:lnTo>
                    <a:pt x="30457" y="5363"/>
                  </a:lnTo>
                  <a:lnTo>
                    <a:pt x="29976" y="5294"/>
                  </a:lnTo>
                  <a:lnTo>
                    <a:pt x="29632" y="5226"/>
                  </a:lnTo>
                  <a:lnTo>
                    <a:pt x="29288" y="5019"/>
                  </a:lnTo>
                  <a:lnTo>
                    <a:pt x="28944" y="4744"/>
                  </a:lnTo>
                  <a:lnTo>
                    <a:pt x="28738" y="4469"/>
                  </a:lnTo>
                  <a:lnTo>
                    <a:pt x="28532" y="4126"/>
                  </a:lnTo>
                  <a:lnTo>
                    <a:pt x="28463" y="3713"/>
                  </a:lnTo>
                  <a:lnTo>
                    <a:pt x="28463" y="3301"/>
                  </a:lnTo>
                  <a:lnTo>
                    <a:pt x="28463" y="2819"/>
                  </a:lnTo>
                  <a:lnTo>
                    <a:pt x="28601" y="2476"/>
                  </a:lnTo>
                  <a:lnTo>
                    <a:pt x="28738" y="2132"/>
                  </a:lnTo>
                  <a:lnTo>
                    <a:pt x="29013" y="1788"/>
                  </a:lnTo>
                  <a:lnTo>
                    <a:pt x="29288" y="1582"/>
                  </a:lnTo>
                  <a:lnTo>
                    <a:pt x="29632" y="1376"/>
                  </a:lnTo>
                  <a:lnTo>
                    <a:pt x="29976" y="1307"/>
                  </a:lnTo>
                  <a:lnTo>
                    <a:pt x="30457" y="1238"/>
                  </a:lnTo>
                  <a:close/>
                  <a:moveTo>
                    <a:pt x="13132" y="6601"/>
                  </a:moveTo>
                  <a:lnTo>
                    <a:pt x="13613" y="6738"/>
                  </a:lnTo>
                  <a:lnTo>
                    <a:pt x="13957" y="6944"/>
                  </a:lnTo>
                  <a:lnTo>
                    <a:pt x="14301" y="7219"/>
                  </a:lnTo>
                  <a:lnTo>
                    <a:pt x="14576" y="7563"/>
                  </a:lnTo>
                  <a:lnTo>
                    <a:pt x="14782" y="7907"/>
                  </a:lnTo>
                  <a:lnTo>
                    <a:pt x="14919" y="8388"/>
                  </a:lnTo>
                  <a:lnTo>
                    <a:pt x="14988" y="8869"/>
                  </a:lnTo>
                  <a:lnTo>
                    <a:pt x="14919" y="9351"/>
                  </a:lnTo>
                  <a:lnTo>
                    <a:pt x="14782" y="9763"/>
                  </a:lnTo>
                  <a:lnTo>
                    <a:pt x="14644" y="10107"/>
                  </a:lnTo>
                  <a:lnTo>
                    <a:pt x="14369" y="10451"/>
                  </a:lnTo>
                  <a:lnTo>
                    <a:pt x="14026" y="10726"/>
                  </a:lnTo>
                  <a:lnTo>
                    <a:pt x="13613" y="10863"/>
                  </a:lnTo>
                  <a:lnTo>
                    <a:pt x="13201" y="11001"/>
                  </a:lnTo>
                  <a:lnTo>
                    <a:pt x="12169" y="11001"/>
                  </a:lnTo>
                  <a:lnTo>
                    <a:pt x="11757" y="10863"/>
                  </a:lnTo>
                  <a:lnTo>
                    <a:pt x="11344" y="10726"/>
                  </a:lnTo>
                  <a:lnTo>
                    <a:pt x="11001" y="10451"/>
                  </a:lnTo>
                  <a:lnTo>
                    <a:pt x="10726" y="10107"/>
                  </a:lnTo>
                  <a:lnTo>
                    <a:pt x="10588" y="9763"/>
                  </a:lnTo>
                  <a:lnTo>
                    <a:pt x="10451" y="9351"/>
                  </a:lnTo>
                  <a:lnTo>
                    <a:pt x="10382" y="8869"/>
                  </a:lnTo>
                  <a:lnTo>
                    <a:pt x="10451" y="8388"/>
                  </a:lnTo>
                  <a:lnTo>
                    <a:pt x="10588" y="7907"/>
                  </a:lnTo>
                  <a:lnTo>
                    <a:pt x="10726" y="7563"/>
                  </a:lnTo>
                  <a:lnTo>
                    <a:pt x="11001" y="7219"/>
                  </a:lnTo>
                  <a:lnTo>
                    <a:pt x="11344" y="6944"/>
                  </a:lnTo>
                  <a:lnTo>
                    <a:pt x="11757" y="6738"/>
                  </a:lnTo>
                  <a:lnTo>
                    <a:pt x="12169" y="6601"/>
                  </a:lnTo>
                  <a:close/>
                  <a:moveTo>
                    <a:pt x="30869" y="6601"/>
                  </a:moveTo>
                  <a:lnTo>
                    <a:pt x="31351" y="6738"/>
                  </a:lnTo>
                  <a:lnTo>
                    <a:pt x="31763" y="6944"/>
                  </a:lnTo>
                  <a:lnTo>
                    <a:pt x="32038" y="7219"/>
                  </a:lnTo>
                  <a:lnTo>
                    <a:pt x="32382" y="7563"/>
                  </a:lnTo>
                  <a:lnTo>
                    <a:pt x="32519" y="7907"/>
                  </a:lnTo>
                  <a:lnTo>
                    <a:pt x="32657" y="8388"/>
                  </a:lnTo>
                  <a:lnTo>
                    <a:pt x="32726" y="8869"/>
                  </a:lnTo>
                  <a:lnTo>
                    <a:pt x="32657" y="9351"/>
                  </a:lnTo>
                  <a:lnTo>
                    <a:pt x="32588" y="9763"/>
                  </a:lnTo>
                  <a:lnTo>
                    <a:pt x="32382" y="10107"/>
                  </a:lnTo>
                  <a:lnTo>
                    <a:pt x="32107" y="10451"/>
                  </a:lnTo>
                  <a:lnTo>
                    <a:pt x="31763" y="10726"/>
                  </a:lnTo>
                  <a:lnTo>
                    <a:pt x="31351" y="10863"/>
                  </a:lnTo>
                  <a:lnTo>
                    <a:pt x="30938" y="11001"/>
                  </a:lnTo>
                  <a:lnTo>
                    <a:pt x="29907" y="11001"/>
                  </a:lnTo>
                  <a:lnTo>
                    <a:pt x="29494" y="10863"/>
                  </a:lnTo>
                  <a:lnTo>
                    <a:pt x="29082" y="10726"/>
                  </a:lnTo>
                  <a:lnTo>
                    <a:pt x="28738" y="10451"/>
                  </a:lnTo>
                  <a:lnTo>
                    <a:pt x="28463" y="10107"/>
                  </a:lnTo>
                  <a:lnTo>
                    <a:pt x="28326" y="9763"/>
                  </a:lnTo>
                  <a:lnTo>
                    <a:pt x="28188" y="9351"/>
                  </a:lnTo>
                  <a:lnTo>
                    <a:pt x="28119" y="8869"/>
                  </a:lnTo>
                  <a:lnTo>
                    <a:pt x="28188" y="8388"/>
                  </a:lnTo>
                  <a:lnTo>
                    <a:pt x="28326" y="7907"/>
                  </a:lnTo>
                  <a:lnTo>
                    <a:pt x="28532" y="7563"/>
                  </a:lnTo>
                  <a:lnTo>
                    <a:pt x="28738" y="7219"/>
                  </a:lnTo>
                  <a:lnTo>
                    <a:pt x="29082" y="6944"/>
                  </a:lnTo>
                  <a:lnTo>
                    <a:pt x="29494" y="6738"/>
                  </a:lnTo>
                  <a:lnTo>
                    <a:pt x="29907" y="6601"/>
                  </a:lnTo>
                  <a:close/>
                  <a:moveTo>
                    <a:pt x="69" y="3232"/>
                  </a:moveTo>
                  <a:lnTo>
                    <a:pt x="2957" y="7632"/>
                  </a:lnTo>
                  <a:lnTo>
                    <a:pt x="1" y="12101"/>
                  </a:lnTo>
                  <a:lnTo>
                    <a:pt x="1788" y="12101"/>
                  </a:lnTo>
                  <a:lnTo>
                    <a:pt x="3782" y="8801"/>
                  </a:lnTo>
                  <a:lnTo>
                    <a:pt x="5844" y="12101"/>
                  </a:lnTo>
                  <a:lnTo>
                    <a:pt x="7632" y="12101"/>
                  </a:lnTo>
                  <a:lnTo>
                    <a:pt x="4607" y="7632"/>
                  </a:lnTo>
                  <a:lnTo>
                    <a:pt x="7494" y="3232"/>
                  </a:lnTo>
                  <a:lnTo>
                    <a:pt x="5776" y="3232"/>
                  </a:lnTo>
                  <a:lnTo>
                    <a:pt x="3782" y="6463"/>
                  </a:lnTo>
                  <a:lnTo>
                    <a:pt x="1857" y="3232"/>
                  </a:lnTo>
                  <a:close/>
                  <a:moveTo>
                    <a:pt x="17807" y="3232"/>
                  </a:moveTo>
                  <a:lnTo>
                    <a:pt x="20694" y="7632"/>
                  </a:lnTo>
                  <a:lnTo>
                    <a:pt x="17738" y="12101"/>
                  </a:lnTo>
                  <a:lnTo>
                    <a:pt x="19526" y="12101"/>
                  </a:lnTo>
                  <a:lnTo>
                    <a:pt x="21519" y="8801"/>
                  </a:lnTo>
                  <a:lnTo>
                    <a:pt x="23582" y="12101"/>
                  </a:lnTo>
                  <a:lnTo>
                    <a:pt x="25369" y="12101"/>
                  </a:lnTo>
                  <a:lnTo>
                    <a:pt x="22344" y="7632"/>
                  </a:lnTo>
                  <a:lnTo>
                    <a:pt x="25232" y="3232"/>
                  </a:lnTo>
                  <a:lnTo>
                    <a:pt x="23513" y="3232"/>
                  </a:lnTo>
                  <a:lnTo>
                    <a:pt x="21519" y="6463"/>
                  </a:lnTo>
                  <a:lnTo>
                    <a:pt x="19594" y="3232"/>
                  </a:lnTo>
                  <a:close/>
                  <a:moveTo>
                    <a:pt x="12719" y="1"/>
                  </a:moveTo>
                  <a:lnTo>
                    <a:pt x="11963" y="69"/>
                  </a:lnTo>
                  <a:lnTo>
                    <a:pt x="11276" y="207"/>
                  </a:lnTo>
                  <a:lnTo>
                    <a:pt x="10657" y="482"/>
                  </a:lnTo>
                  <a:lnTo>
                    <a:pt x="10107" y="894"/>
                  </a:lnTo>
                  <a:lnTo>
                    <a:pt x="9694" y="1376"/>
                  </a:lnTo>
                  <a:lnTo>
                    <a:pt x="9419" y="1926"/>
                  </a:lnTo>
                  <a:lnTo>
                    <a:pt x="9213" y="2544"/>
                  </a:lnTo>
                  <a:lnTo>
                    <a:pt x="9144" y="3301"/>
                  </a:lnTo>
                  <a:lnTo>
                    <a:pt x="9213" y="3713"/>
                  </a:lnTo>
                  <a:lnTo>
                    <a:pt x="9282" y="4126"/>
                  </a:lnTo>
                  <a:lnTo>
                    <a:pt x="9419" y="4469"/>
                  </a:lnTo>
                  <a:lnTo>
                    <a:pt x="9626" y="4882"/>
                  </a:lnTo>
                  <a:lnTo>
                    <a:pt x="9901" y="5157"/>
                  </a:lnTo>
                  <a:lnTo>
                    <a:pt x="10176" y="5501"/>
                  </a:lnTo>
                  <a:lnTo>
                    <a:pt x="10519" y="5707"/>
                  </a:lnTo>
                  <a:lnTo>
                    <a:pt x="10863" y="5982"/>
                  </a:lnTo>
                  <a:lnTo>
                    <a:pt x="10451" y="6188"/>
                  </a:lnTo>
                  <a:lnTo>
                    <a:pt x="10038" y="6463"/>
                  </a:lnTo>
                  <a:lnTo>
                    <a:pt x="9694" y="6738"/>
                  </a:lnTo>
                  <a:lnTo>
                    <a:pt x="9419" y="7151"/>
                  </a:lnTo>
                  <a:lnTo>
                    <a:pt x="9213" y="7563"/>
                  </a:lnTo>
                  <a:lnTo>
                    <a:pt x="9007" y="7976"/>
                  </a:lnTo>
                  <a:lnTo>
                    <a:pt x="8938" y="8388"/>
                  </a:lnTo>
                  <a:lnTo>
                    <a:pt x="8869" y="8869"/>
                  </a:lnTo>
                  <a:lnTo>
                    <a:pt x="8938" y="9626"/>
                  </a:lnTo>
                  <a:lnTo>
                    <a:pt x="9144" y="10244"/>
                  </a:lnTo>
                  <a:lnTo>
                    <a:pt x="9488" y="10863"/>
                  </a:lnTo>
                  <a:lnTo>
                    <a:pt x="9901" y="11344"/>
                  </a:lnTo>
                  <a:lnTo>
                    <a:pt x="10519" y="11757"/>
                  </a:lnTo>
                  <a:lnTo>
                    <a:pt x="11138" y="12032"/>
                  </a:lnTo>
                  <a:lnTo>
                    <a:pt x="11894" y="12169"/>
                  </a:lnTo>
                  <a:lnTo>
                    <a:pt x="12719" y="12238"/>
                  </a:lnTo>
                  <a:lnTo>
                    <a:pt x="13476" y="12169"/>
                  </a:lnTo>
                  <a:lnTo>
                    <a:pt x="14232" y="12032"/>
                  </a:lnTo>
                  <a:lnTo>
                    <a:pt x="14851" y="11757"/>
                  </a:lnTo>
                  <a:lnTo>
                    <a:pt x="15469" y="11344"/>
                  </a:lnTo>
                  <a:lnTo>
                    <a:pt x="15882" y="10863"/>
                  </a:lnTo>
                  <a:lnTo>
                    <a:pt x="16226" y="10244"/>
                  </a:lnTo>
                  <a:lnTo>
                    <a:pt x="16432" y="9626"/>
                  </a:lnTo>
                  <a:lnTo>
                    <a:pt x="16501" y="8869"/>
                  </a:lnTo>
                  <a:lnTo>
                    <a:pt x="16432" y="8388"/>
                  </a:lnTo>
                  <a:lnTo>
                    <a:pt x="16363" y="7976"/>
                  </a:lnTo>
                  <a:lnTo>
                    <a:pt x="16157" y="7494"/>
                  </a:lnTo>
                  <a:lnTo>
                    <a:pt x="15951" y="7151"/>
                  </a:lnTo>
                  <a:lnTo>
                    <a:pt x="15607" y="6738"/>
                  </a:lnTo>
                  <a:lnTo>
                    <a:pt x="15263" y="6463"/>
                  </a:lnTo>
                  <a:lnTo>
                    <a:pt x="14919" y="6188"/>
                  </a:lnTo>
                  <a:lnTo>
                    <a:pt x="14438" y="5982"/>
                  </a:lnTo>
                  <a:lnTo>
                    <a:pt x="14851" y="5776"/>
                  </a:lnTo>
                  <a:lnTo>
                    <a:pt x="15194" y="5501"/>
                  </a:lnTo>
                  <a:lnTo>
                    <a:pt x="15469" y="5226"/>
                  </a:lnTo>
                  <a:lnTo>
                    <a:pt x="15744" y="4882"/>
                  </a:lnTo>
                  <a:lnTo>
                    <a:pt x="15951" y="4538"/>
                  </a:lnTo>
                  <a:lnTo>
                    <a:pt x="16088" y="4126"/>
                  </a:lnTo>
                  <a:lnTo>
                    <a:pt x="16157" y="3713"/>
                  </a:lnTo>
                  <a:lnTo>
                    <a:pt x="16226" y="3301"/>
                  </a:lnTo>
                  <a:lnTo>
                    <a:pt x="16157" y="2544"/>
                  </a:lnTo>
                  <a:lnTo>
                    <a:pt x="15951" y="1926"/>
                  </a:lnTo>
                  <a:lnTo>
                    <a:pt x="15676" y="1376"/>
                  </a:lnTo>
                  <a:lnTo>
                    <a:pt x="15263" y="894"/>
                  </a:lnTo>
                  <a:lnTo>
                    <a:pt x="14713" y="482"/>
                  </a:lnTo>
                  <a:lnTo>
                    <a:pt x="14094" y="207"/>
                  </a:lnTo>
                  <a:lnTo>
                    <a:pt x="13407" y="69"/>
                  </a:lnTo>
                  <a:lnTo>
                    <a:pt x="12719" y="1"/>
                  </a:lnTo>
                  <a:close/>
                  <a:moveTo>
                    <a:pt x="30457" y="1"/>
                  </a:moveTo>
                  <a:lnTo>
                    <a:pt x="29701" y="69"/>
                  </a:lnTo>
                  <a:lnTo>
                    <a:pt x="29013" y="207"/>
                  </a:lnTo>
                  <a:lnTo>
                    <a:pt x="28394" y="482"/>
                  </a:lnTo>
                  <a:lnTo>
                    <a:pt x="27913" y="894"/>
                  </a:lnTo>
                  <a:lnTo>
                    <a:pt x="27432" y="1376"/>
                  </a:lnTo>
                  <a:lnTo>
                    <a:pt x="27157" y="1926"/>
                  </a:lnTo>
                  <a:lnTo>
                    <a:pt x="26951" y="2544"/>
                  </a:lnTo>
                  <a:lnTo>
                    <a:pt x="26882" y="3301"/>
                  </a:lnTo>
                  <a:lnTo>
                    <a:pt x="26951" y="3713"/>
                  </a:lnTo>
                  <a:lnTo>
                    <a:pt x="27019" y="4126"/>
                  </a:lnTo>
                  <a:lnTo>
                    <a:pt x="27157" y="4469"/>
                  </a:lnTo>
                  <a:lnTo>
                    <a:pt x="27363" y="4882"/>
                  </a:lnTo>
                  <a:lnTo>
                    <a:pt x="27638" y="5157"/>
                  </a:lnTo>
                  <a:lnTo>
                    <a:pt x="27913" y="5501"/>
                  </a:lnTo>
                  <a:lnTo>
                    <a:pt x="28257" y="5707"/>
                  </a:lnTo>
                  <a:lnTo>
                    <a:pt x="28601" y="5982"/>
                  </a:lnTo>
                  <a:lnTo>
                    <a:pt x="28188" y="6188"/>
                  </a:lnTo>
                  <a:lnTo>
                    <a:pt x="27776" y="6463"/>
                  </a:lnTo>
                  <a:lnTo>
                    <a:pt x="27432" y="6738"/>
                  </a:lnTo>
                  <a:lnTo>
                    <a:pt x="27157" y="7151"/>
                  </a:lnTo>
                  <a:lnTo>
                    <a:pt x="26951" y="7563"/>
                  </a:lnTo>
                  <a:lnTo>
                    <a:pt x="26744" y="7976"/>
                  </a:lnTo>
                  <a:lnTo>
                    <a:pt x="26676" y="8388"/>
                  </a:lnTo>
                  <a:lnTo>
                    <a:pt x="26607" y="8869"/>
                  </a:lnTo>
                  <a:lnTo>
                    <a:pt x="26676" y="9626"/>
                  </a:lnTo>
                  <a:lnTo>
                    <a:pt x="26882" y="10244"/>
                  </a:lnTo>
                  <a:lnTo>
                    <a:pt x="27226" y="10863"/>
                  </a:lnTo>
                  <a:lnTo>
                    <a:pt x="27638" y="11344"/>
                  </a:lnTo>
                  <a:lnTo>
                    <a:pt x="28257" y="11757"/>
                  </a:lnTo>
                  <a:lnTo>
                    <a:pt x="28876" y="12032"/>
                  </a:lnTo>
                  <a:lnTo>
                    <a:pt x="29632" y="12169"/>
                  </a:lnTo>
                  <a:lnTo>
                    <a:pt x="30457" y="12238"/>
                  </a:lnTo>
                  <a:lnTo>
                    <a:pt x="31213" y="12169"/>
                  </a:lnTo>
                  <a:lnTo>
                    <a:pt x="31969" y="12032"/>
                  </a:lnTo>
                  <a:lnTo>
                    <a:pt x="32588" y="11757"/>
                  </a:lnTo>
                  <a:lnTo>
                    <a:pt x="33207" y="11344"/>
                  </a:lnTo>
                  <a:lnTo>
                    <a:pt x="33619" y="10863"/>
                  </a:lnTo>
                  <a:lnTo>
                    <a:pt x="33963" y="10244"/>
                  </a:lnTo>
                  <a:lnTo>
                    <a:pt x="34169" y="9626"/>
                  </a:lnTo>
                  <a:lnTo>
                    <a:pt x="34238" y="8869"/>
                  </a:lnTo>
                  <a:lnTo>
                    <a:pt x="34169" y="8388"/>
                  </a:lnTo>
                  <a:lnTo>
                    <a:pt x="34101" y="7976"/>
                  </a:lnTo>
                  <a:lnTo>
                    <a:pt x="33894" y="7494"/>
                  </a:lnTo>
                  <a:lnTo>
                    <a:pt x="33688" y="7151"/>
                  </a:lnTo>
                  <a:lnTo>
                    <a:pt x="33413" y="6738"/>
                  </a:lnTo>
                  <a:lnTo>
                    <a:pt x="33001" y="6463"/>
                  </a:lnTo>
                  <a:lnTo>
                    <a:pt x="32657" y="6188"/>
                  </a:lnTo>
                  <a:lnTo>
                    <a:pt x="32176" y="5982"/>
                  </a:lnTo>
                  <a:lnTo>
                    <a:pt x="32588" y="5776"/>
                  </a:lnTo>
                  <a:lnTo>
                    <a:pt x="32932" y="5501"/>
                  </a:lnTo>
                  <a:lnTo>
                    <a:pt x="33207" y="5226"/>
                  </a:lnTo>
                  <a:lnTo>
                    <a:pt x="33482" y="4882"/>
                  </a:lnTo>
                  <a:lnTo>
                    <a:pt x="33688" y="4538"/>
                  </a:lnTo>
                  <a:lnTo>
                    <a:pt x="33826" y="4126"/>
                  </a:lnTo>
                  <a:lnTo>
                    <a:pt x="33894" y="3713"/>
                  </a:lnTo>
                  <a:lnTo>
                    <a:pt x="33963" y="3301"/>
                  </a:lnTo>
                  <a:lnTo>
                    <a:pt x="33894" y="2544"/>
                  </a:lnTo>
                  <a:lnTo>
                    <a:pt x="33688" y="1926"/>
                  </a:lnTo>
                  <a:lnTo>
                    <a:pt x="33413" y="1376"/>
                  </a:lnTo>
                  <a:lnTo>
                    <a:pt x="33001" y="894"/>
                  </a:lnTo>
                  <a:lnTo>
                    <a:pt x="32451" y="482"/>
                  </a:lnTo>
                  <a:lnTo>
                    <a:pt x="31832" y="207"/>
                  </a:lnTo>
                  <a:lnTo>
                    <a:pt x="31144" y="69"/>
                  </a:lnTo>
                  <a:lnTo>
                    <a:pt x="30457" y="1"/>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57"/>
            <p:cNvSpPr/>
            <p:nvPr/>
          </p:nvSpPr>
          <p:spPr>
            <a:xfrm>
              <a:off x="4809450" y="5201875"/>
              <a:ext cx="99700" cy="103125"/>
            </a:xfrm>
            <a:custGeom>
              <a:rect b="b" l="l" r="r" t="t"/>
              <a:pathLst>
                <a:path extrusionOk="0" fill="none" h="4125" w="3988">
                  <a:moveTo>
                    <a:pt x="3369" y="550"/>
                  </a:moveTo>
                  <a:lnTo>
                    <a:pt x="3369" y="550"/>
                  </a:lnTo>
                  <a:lnTo>
                    <a:pt x="3644" y="894"/>
                  </a:lnTo>
                  <a:lnTo>
                    <a:pt x="3850" y="1238"/>
                  </a:lnTo>
                  <a:lnTo>
                    <a:pt x="3919" y="1650"/>
                  </a:lnTo>
                  <a:lnTo>
                    <a:pt x="3988" y="2063"/>
                  </a:lnTo>
                  <a:lnTo>
                    <a:pt x="3988" y="2063"/>
                  </a:lnTo>
                  <a:lnTo>
                    <a:pt x="3919" y="2475"/>
                  </a:lnTo>
                  <a:lnTo>
                    <a:pt x="3850" y="2888"/>
                  </a:lnTo>
                  <a:lnTo>
                    <a:pt x="3644" y="3231"/>
                  </a:lnTo>
                  <a:lnTo>
                    <a:pt x="3438" y="3506"/>
                  </a:lnTo>
                  <a:lnTo>
                    <a:pt x="3438" y="3506"/>
                  </a:lnTo>
                  <a:lnTo>
                    <a:pt x="3094" y="3781"/>
                  </a:lnTo>
                  <a:lnTo>
                    <a:pt x="2750" y="3988"/>
                  </a:lnTo>
                  <a:lnTo>
                    <a:pt x="2406" y="4056"/>
                  </a:lnTo>
                  <a:lnTo>
                    <a:pt x="1994" y="4125"/>
                  </a:lnTo>
                  <a:lnTo>
                    <a:pt x="1994" y="4125"/>
                  </a:lnTo>
                  <a:lnTo>
                    <a:pt x="1513" y="4056"/>
                  </a:lnTo>
                  <a:lnTo>
                    <a:pt x="1169" y="3988"/>
                  </a:lnTo>
                  <a:lnTo>
                    <a:pt x="825" y="3781"/>
                  </a:lnTo>
                  <a:lnTo>
                    <a:pt x="481" y="3506"/>
                  </a:lnTo>
                  <a:lnTo>
                    <a:pt x="481" y="3506"/>
                  </a:lnTo>
                  <a:lnTo>
                    <a:pt x="275" y="3231"/>
                  </a:lnTo>
                  <a:lnTo>
                    <a:pt x="69" y="2888"/>
                  </a:lnTo>
                  <a:lnTo>
                    <a:pt x="0" y="2475"/>
                  </a:lnTo>
                  <a:lnTo>
                    <a:pt x="0" y="2063"/>
                  </a:lnTo>
                  <a:lnTo>
                    <a:pt x="0" y="2063"/>
                  </a:lnTo>
                  <a:lnTo>
                    <a:pt x="0" y="1581"/>
                  </a:lnTo>
                  <a:lnTo>
                    <a:pt x="138" y="1238"/>
                  </a:lnTo>
                  <a:lnTo>
                    <a:pt x="275" y="894"/>
                  </a:lnTo>
                  <a:lnTo>
                    <a:pt x="550" y="550"/>
                  </a:lnTo>
                  <a:lnTo>
                    <a:pt x="550" y="550"/>
                  </a:lnTo>
                  <a:lnTo>
                    <a:pt x="825" y="344"/>
                  </a:lnTo>
                  <a:lnTo>
                    <a:pt x="1169" y="138"/>
                  </a:lnTo>
                  <a:lnTo>
                    <a:pt x="1513" y="69"/>
                  </a:lnTo>
                  <a:lnTo>
                    <a:pt x="1994" y="0"/>
                  </a:lnTo>
                  <a:lnTo>
                    <a:pt x="1994" y="0"/>
                  </a:lnTo>
                  <a:lnTo>
                    <a:pt x="2406" y="69"/>
                  </a:lnTo>
                  <a:lnTo>
                    <a:pt x="2750" y="138"/>
                  </a:lnTo>
                  <a:lnTo>
                    <a:pt x="3094" y="344"/>
                  </a:lnTo>
                  <a:lnTo>
                    <a:pt x="3369" y="550"/>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57"/>
            <p:cNvSpPr/>
            <p:nvPr/>
          </p:nvSpPr>
          <p:spPr>
            <a:xfrm>
              <a:off x="4800850" y="5335925"/>
              <a:ext cx="115175" cy="110025"/>
            </a:xfrm>
            <a:custGeom>
              <a:rect b="b" l="l" r="r" t="t"/>
              <a:pathLst>
                <a:path extrusionOk="0" fill="none" h="4401" w="4607">
                  <a:moveTo>
                    <a:pt x="3988" y="3851"/>
                  </a:moveTo>
                  <a:lnTo>
                    <a:pt x="3988" y="3851"/>
                  </a:lnTo>
                  <a:lnTo>
                    <a:pt x="3644" y="4126"/>
                  </a:lnTo>
                  <a:lnTo>
                    <a:pt x="3232" y="4263"/>
                  </a:lnTo>
                  <a:lnTo>
                    <a:pt x="2819" y="4401"/>
                  </a:lnTo>
                  <a:lnTo>
                    <a:pt x="2338" y="4401"/>
                  </a:lnTo>
                  <a:lnTo>
                    <a:pt x="2338" y="4401"/>
                  </a:lnTo>
                  <a:lnTo>
                    <a:pt x="1788" y="4401"/>
                  </a:lnTo>
                  <a:lnTo>
                    <a:pt x="1375" y="4263"/>
                  </a:lnTo>
                  <a:lnTo>
                    <a:pt x="963" y="4126"/>
                  </a:lnTo>
                  <a:lnTo>
                    <a:pt x="619" y="3851"/>
                  </a:lnTo>
                  <a:lnTo>
                    <a:pt x="619" y="3851"/>
                  </a:lnTo>
                  <a:lnTo>
                    <a:pt x="344" y="3507"/>
                  </a:lnTo>
                  <a:lnTo>
                    <a:pt x="207" y="3163"/>
                  </a:lnTo>
                  <a:lnTo>
                    <a:pt x="69" y="2751"/>
                  </a:lnTo>
                  <a:lnTo>
                    <a:pt x="0" y="2269"/>
                  </a:lnTo>
                  <a:lnTo>
                    <a:pt x="0" y="2269"/>
                  </a:lnTo>
                  <a:lnTo>
                    <a:pt x="69" y="1788"/>
                  </a:lnTo>
                  <a:lnTo>
                    <a:pt x="207" y="1307"/>
                  </a:lnTo>
                  <a:lnTo>
                    <a:pt x="413" y="963"/>
                  </a:lnTo>
                  <a:lnTo>
                    <a:pt x="619" y="619"/>
                  </a:lnTo>
                  <a:lnTo>
                    <a:pt x="619" y="619"/>
                  </a:lnTo>
                  <a:lnTo>
                    <a:pt x="963" y="344"/>
                  </a:lnTo>
                  <a:lnTo>
                    <a:pt x="1375" y="138"/>
                  </a:lnTo>
                  <a:lnTo>
                    <a:pt x="1788" y="1"/>
                  </a:lnTo>
                  <a:lnTo>
                    <a:pt x="2269" y="1"/>
                  </a:lnTo>
                  <a:lnTo>
                    <a:pt x="2269" y="1"/>
                  </a:lnTo>
                  <a:lnTo>
                    <a:pt x="2750" y="1"/>
                  </a:lnTo>
                  <a:lnTo>
                    <a:pt x="3232" y="138"/>
                  </a:lnTo>
                  <a:lnTo>
                    <a:pt x="3644" y="344"/>
                  </a:lnTo>
                  <a:lnTo>
                    <a:pt x="3919" y="619"/>
                  </a:lnTo>
                  <a:lnTo>
                    <a:pt x="3919" y="619"/>
                  </a:lnTo>
                  <a:lnTo>
                    <a:pt x="4263" y="963"/>
                  </a:lnTo>
                  <a:lnTo>
                    <a:pt x="4400" y="1307"/>
                  </a:lnTo>
                  <a:lnTo>
                    <a:pt x="4538" y="1788"/>
                  </a:lnTo>
                  <a:lnTo>
                    <a:pt x="4607" y="2269"/>
                  </a:lnTo>
                  <a:lnTo>
                    <a:pt x="4607" y="2269"/>
                  </a:lnTo>
                  <a:lnTo>
                    <a:pt x="4538" y="2751"/>
                  </a:lnTo>
                  <a:lnTo>
                    <a:pt x="4469" y="3163"/>
                  </a:lnTo>
                  <a:lnTo>
                    <a:pt x="4263" y="3507"/>
                  </a:lnTo>
                  <a:lnTo>
                    <a:pt x="3988" y="385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57"/>
            <p:cNvSpPr/>
            <p:nvPr/>
          </p:nvSpPr>
          <p:spPr>
            <a:xfrm>
              <a:off x="4763025" y="5170925"/>
              <a:ext cx="190825" cy="305950"/>
            </a:xfrm>
            <a:custGeom>
              <a:rect b="b" l="l" r="r" t="t"/>
              <a:pathLst>
                <a:path extrusionOk="0" fill="none" h="12238" w="7633">
                  <a:moveTo>
                    <a:pt x="6395" y="894"/>
                  </a:moveTo>
                  <a:lnTo>
                    <a:pt x="6395" y="894"/>
                  </a:lnTo>
                  <a:lnTo>
                    <a:pt x="5845" y="482"/>
                  </a:lnTo>
                  <a:lnTo>
                    <a:pt x="5226" y="207"/>
                  </a:lnTo>
                  <a:lnTo>
                    <a:pt x="4538" y="69"/>
                  </a:lnTo>
                  <a:lnTo>
                    <a:pt x="3851" y="1"/>
                  </a:lnTo>
                  <a:lnTo>
                    <a:pt x="3851" y="1"/>
                  </a:lnTo>
                  <a:lnTo>
                    <a:pt x="3095" y="69"/>
                  </a:lnTo>
                  <a:lnTo>
                    <a:pt x="2407" y="207"/>
                  </a:lnTo>
                  <a:lnTo>
                    <a:pt x="1788" y="482"/>
                  </a:lnTo>
                  <a:lnTo>
                    <a:pt x="1307" y="894"/>
                  </a:lnTo>
                  <a:lnTo>
                    <a:pt x="1307" y="894"/>
                  </a:lnTo>
                  <a:lnTo>
                    <a:pt x="826" y="1376"/>
                  </a:lnTo>
                  <a:lnTo>
                    <a:pt x="551" y="1926"/>
                  </a:lnTo>
                  <a:lnTo>
                    <a:pt x="345" y="2544"/>
                  </a:lnTo>
                  <a:lnTo>
                    <a:pt x="276" y="3301"/>
                  </a:lnTo>
                  <a:lnTo>
                    <a:pt x="276" y="3301"/>
                  </a:lnTo>
                  <a:lnTo>
                    <a:pt x="345" y="3713"/>
                  </a:lnTo>
                  <a:lnTo>
                    <a:pt x="413" y="4126"/>
                  </a:lnTo>
                  <a:lnTo>
                    <a:pt x="551" y="4469"/>
                  </a:lnTo>
                  <a:lnTo>
                    <a:pt x="757" y="4882"/>
                  </a:lnTo>
                  <a:lnTo>
                    <a:pt x="757" y="4882"/>
                  </a:lnTo>
                  <a:lnTo>
                    <a:pt x="1032" y="5157"/>
                  </a:lnTo>
                  <a:lnTo>
                    <a:pt x="1307" y="5501"/>
                  </a:lnTo>
                  <a:lnTo>
                    <a:pt x="1651" y="5707"/>
                  </a:lnTo>
                  <a:lnTo>
                    <a:pt x="1995" y="5982"/>
                  </a:lnTo>
                  <a:lnTo>
                    <a:pt x="1995" y="5982"/>
                  </a:lnTo>
                  <a:lnTo>
                    <a:pt x="1582" y="6188"/>
                  </a:lnTo>
                  <a:lnTo>
                    <a:pt x="1170" y="6463"/>
                  </a:lnTo>
                  <a:lnTo>
                    <a:pt x="826" y="6738"/>
                  </a:lnTo>
                  <a:lnTo>
                    <a:pt x="551" y="7151"/>
                  </a:lnTo>
                  <a:lnTo>
                    <a:pt x="551" y="7151"/>
                  </a:lnTo>
                  <a:lnTo>
                    <a:pt x="345" y="7563"/>
                  </a:lnTo>
                  <a:lnTo>
                    <a:pt x="138" y="7976"/>
                  </a:lnTo>
                  <a:lnTo>
                    <a:pt x="70" y="8388"/>
                  </a:lnTo>
                  <a:lnTo>
                    <a:pt x="1" y="8869"/>
                  </a:lnTo>
                  <a:lnTo>
                    <a:pt x="1" y="8869"/>
                  </a:lnTo>
                  <a:lnTo>
                    <a:pt x="70" y="9626"/>
                  </a:lnTo>
                  <a:lnTo>
                    <a:pt x="276" y="10244"/>
                  </a:lnTo>
                  <a:lnTo>
                    <a:pt x="620" y="10863"/>
                  </a:lnTo>
                  <a:lnTo>
                    <a:pt x="1032" y="11344"/>
                  </a:lnTo>
                  <a:lnTo>
                    <a:pt x="1032" y="11344"/>
                  </a:lnTo>
                  <a:lnTo>
                    <a:pt x="1651" y="11757"/>
                  </a:lnTo>
                  <a:lnTo>
                    <a:pt x="2270" y="12032"/>
                  </a:lnTo>
                  <a:lnTo>
                    <a:pt x="3026" y="12169"/>
                  </a:lnTo>
                  <a:lnTo>
                    <a:pt x="3851" y="12238"/>
                  </a:lnTo>
                  <a:lnTo>
                    <a:pt x="3851" y="12238"/>
                  </a:lnTo>
                  <a:lnTo>
                    <a:pt x="4607" y="12169"/>
                  </a:lnTo>
                  <a:lnTo>
                    <a:pt x="5363" y="12032"/>
                  </a:lnTo>
                  <a:lnTo>
                    <a:pt x="5982" y="11757"/>
                  </a:lnTo>
                  <a:lnTo>
                    <a:pt x="6601" y="11344"/>
                  </a:lnTo>
                  <a:lnTo>
                    <a:pt x="6601" y="11344"/>
                  </a:lnTo>
                  <a:lnTo>
                    <a:pt x="7013" y="10863"/>
                  </a:lnTo>
                  <a:lnTo>
                    <a:pt x="7357" y="10244"/>
                  </a:lnTo>
                  <a:lnTo>
                    <a:pt x="7563" y="9626"/>
                  </a:lnTo>
                  <a:lnTo>
                    <a:pt x="7632" y="8869"/>
                  </a:lnTo>
                  <a:lnTo>
                    <a:pt x="7632" y="8869"/>
                  </a:lnTo>
                  <a:lnTo>
                    <a:pt x="7563" y="8388"/>
                  </a:lnTo>
                  <a:lnTo>
                    <a:pt x="7495" y="7976"/>
                  </a:lnTo>
                  <a:lnTo>
                    <a:pt x="7288" y="7494"/>
                  </a:lnTo>
                  <a:lnTo>
                    <a:pt x="7082" y="7151"/>
                  </a:lnTo>
                  <a:lnTo>
                    <a:pt x="7082" y="7151"/>
                  </a:lnTo>
                  <a:lnTo>
                    <a:pt x="6807" y="6738"/>
                  </a:lnTo>
                  <a:lnTo>
                    <a:pt x="6395" y="6463"/>
                  </a:lnTo>
                  <a:lnTo>
                    <a:pt x="6051" y="6188"/>
                  </a:lnTo>
                  <a:lnTo>
                    <a:pt x="5570" y="5982"/>
                  </a:lnTo>
                  <a:lnTo>
                    <a:pt x="5570" y="5982"/>
                  </a:lnTo>
                  <a:lnTo>
                    <a:pt x="5982" y="5776"/>
                  </a:lnTo>
                  <a:lnTo>
                    <a:pt x="6326" y="5501"/>
                  </a:lnTo>
                  <a:lnTo>
                    <a:pt x="6601" y="5226"/>
                  </a:lnTo>
                  <a:lnTo>
                    <a:pt x="6876" y="4882"/>
                  </a:lnTo>
                  <a:lnTo>
                    <a:pt x="6876" y="4882"/>
                  </a:lnTo>
                  <a:lnTo>
                    <a:pt x="7082" y="4538"/>
                  </a:lnTo>
                  <a:lnTo>
                    <a:pt x="7220" y="4126"/>
                  </a:lnTo>
                  <a:lnTo>
                    <a:pt x="7288" y="3713"/>
                  </a:lnTo>
                  <a:lnTo>
                    <a:pt x="7357" y="3301"/>
                  </a:lnTo>
                  <a:lnTo>
                    <a:pt x="7357" y="3301"/>
                  </a:lnTo>
                  <a:lnTo>
                    <a:pt x="7288" y="2544"/>
                  </a:lnTo>
                  <a:lnTo>
                    <a:pt x="7082" y="1926"/>
                  </a:lnTo>
                  <a:lnTo>
                    <a:pt x="6807" y="1376"/>
                  </a:lnTo>
                  <a:lnTo>
                    <a:pt x="6395" y="894"/>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57"/>
            <p:cNvSpPr/>
            <p:nvPr/>
          </p:nvSpPr>
          <p:spPr>
            <a:xfrm>
              <a:off x="4541325" y="5251700"/>
              <a:ext cx="190800" cy="221750"/>
            </a:xfrm>
            <a:custGeom>
              <a:rect b="b" l="l" r="r" t="t"/>
              <a:pathLst>
                <a:path extrusionOk="0" fill="none" h="8870" w="7632">
                  <a:moveTo>
                    <a:pt x="1856" y="1"/>
                  </a:moveTo>
                  <a:lnTo>
                    <a:pt x="69" y="1"/>
                  </a:lnTo>
                  <a:lnTo>
                    <a:pt x="2956" y="4401"/>
                  </a:lnTo>
                  <a:lnTo>
                    <a:pt x="0" y="8870"/>
                  </a:lnTo>
                  <a:lnTo>
                    <a:pt x="1788" y="8870"/>
                  </a:lnTo>
                  <a:lnTo>
                    <a:pt x="3781" y="5570"/>
                  </a:lnTo>
                  <a:lnTo>
                    <a:pt x="5844" y="8870"/>
                  </a:lnTo>
                  <a:lnTo>
                    <a:pt x="7631" y="8870"/>
                  </a:lnTo>
                  <a:lnTo>
                    <a:pt x="4606" y="4401"/>
                  </a:lnTo>
                  <a:lnTo>
                    <a:pt x="7494" y="1"/>
                  </a:lnTo>
                  <a:lnTo>
                    <a:pt x="5775" y="1"/>
                  </a:lnTo>
                  <a:lnTo>
                    <a:pt x="3781" y="3232"/>
                  </a:lnTo>
                  <a:lnTo>
                    <a:pt x="1856"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57"/>
            <p:cNvSpPr/>
            <p:nvPr/>
          </p:nvSpPr>
          <p:spPr>
            <a:xfrm>
              <a:off x="4364275" y="5201875"/>
              <a:ext cx="101450" cy="103125"/>
            </a:xfrm>
            <a:custGeom>
              <a:rect b="b" l="l" r="r" t="t"/>
              <a:pathLst>
                <a:path extrusionOk="0" fill="none" h="4125" w="4058">
                  <a:moveTo>
                    <a:pt x="3438" y="550"/>
                  </a:moveTo>
                  <a:lnTo>
                    <a:pt x="3438" y="550"/>
                  </a:lnTo>
                  <a:lnTo>
                    <a:pt x="3713" y="894"/>
                  </a:lnTo>
                  <a:lnTo>
                    <a:pt x="3920" y="1238"/>
                  </a:lnTo>
                  <a:lnTo>
                    <a:pt x="3988" y="1650"/>
                  </a:lnTo>
                  <a:lnTo>
                    <a:pt x="4057" y="2063"/>
                  </a:lnTo>
                  <a:lnTo>
                    <a:pt x="4057" y="2063"/>
                  </a:lnTo>
                  <a:lnTo>
                    <a:pt x="3988" y="2475"/>
                  </a:lnTo>
                  <a:lnTo>
                    <a:pt x="3920" y="2888"/>
                  </a:lnTo>
                  <a:lnTo>
                    <a:pt x="3713" y="3231"/>
                  </a:lnTo>
                  <a:lnTo>
                    <a:pt x="3507" y="3506"/>
                  </a:lnTo>
                  <a:lnTo>
                    <a:pt x="3507" y="3506"/>
                  </a:lnTo>
                  <a:lnTo>
                    <a:pt x="3163" y="3781"/>
                  </a:lnTo>
                  <a:lnTo>
                    <a:pt x="2820" y="3988"/>
                  </a:lnTo>
                  <a:lnTo>
                    <a:pt x="2476" y="4056"/>
                  </a:lnTo>
                  <a:lnTo>
                    <a:pt x="2063" y="4125"/>
                  </a:lnTo>
                  <a:lnTo>
                    <a:pt x="2063" y="4125"/>
                  </a:lnTo>
                  <a:lnTo>
                    <a:pt x="1582" y="4056"/>
                  </a:lnTo>
                  <a:lnTo>
                    <a:pt x="1238" y="3988"/>
                  </a:lnTo>
                  <a:lnTo>
                    <a:pt x="895" y="3781"/>
                  </a:lnTo>
                  <a:lnTo>
                    <a:pt x="551" y="3506"/>
                  </a:lnTo>
                  <a:lnTo>
                    <a:pt x="551" y="3506"/>
                  </a:lnTo>
                  <a:lnTo>
                    <a:pt x="345" y="3231"/>
                  </a:lnTo>
                  <a:lnTo>
                    <a:pt x="138" y="2888"/>
                  </a:lnTo>
                  <a:lnTo>
                    <a:pt x="70" y="2475"/>
                  </a:lnTo>
                  <a:lnTo>
                    <a:pt x="1" y="2063"/>
                  </a:lnTo>
                  <a:lnTo>
                    <a:pt x="1" y="2063"/>
                  </a:lnTo>
                  <a:lnTo>
                    <a:pt x="70" y="1581"/>
                  </a:lnTo>
                  <a:lnTo>
                    <a:pt x="138" y="1238"/>
                  </a:lnTo>
                  <a:lnTo>
                    <a:pt x="345" y="894"/>
                  </a:lnTo>
                  <a:lnTo>
                    <a:pt x="620" y="550"/>
                  </a:lnTo>
                  <a:lnTo>
                    <a:pt x="620" y="550"/>
                  </a:lnTo>
                  <a:lnTo>
                    <a:pt x="895" y="344"/>
                  </a:lnTo>
                  <a:lnTo>
                    <a:pt x="1238" y="138"/>
                  </a:lnTo>
                  <a:lnTo>
                    <a:pt x="1582" y="69"/>
                  </a:lnTo>
                  <a:lnTo>
                    <a:pt x="2063" y="0"/>
                  </a:lnTo>
                  <a:lnTo>
                    <a:pt x="2063" y="0"/>
                  </a:lnTo>
                  <a:lnTo>
                    <a:pt x="2476" y="69"/>
                  </a:lnTo>
                  <a:lnTo>
                    <a:pt x="2820" y="138"/>
                  </a:lnTo>
                  <a:lnTo>
                    <a:pt x="3163" y="344"/>
                  </a:lnTo>
                  <a:lnTo>
                    <a:pt x="3438" y="550"/>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57"/>
            <p:cNvSpPr/>
            <p:nvPr/>
          </p:nvSpPr>
          <p:spPr>
            <a:xfrm>
              <a:off x="4357400" y="5335925"/>
              <a:ext cx="115200" cy="110025"/>
            </a:xfrm>
            <a:custGeom>
              <a:rect b="b" l="l" r="r" t="t"/>
              <a:pathLst>
                <a:path extrusionOk="0" fill="none" h="4401" w="4608">
                  <a:moveTo>
                    <a:pt x="3988" y="3851"/>
                  </a:moveTo>
                  <a:lnTo>
                    <a:pt x="3988" y="3851"/>
                  </a:lnTo>
                  <a:lnTo>
                    <a:pt x="3645" y="4126"/>
                  </a:lnTo>
                  <a:lnTo>
                    <a:pt x="3232" y="4263"/>
                  </a:lnTo>
                  <a:lnTo>
                    <a:pt x="2820" y="4401"/>
                  </a:lnTo>
                  <a:lnTo>
                    <a:pt x="2338" y="4401"/>
                  </a:lnTo>
                  <a:lnTo>
                    <a:pt x="2338" y="4401"/>
                  </a:lnTo>
                  <a:lnTo>
                    <a:pt x="1788" y="4401"/>
                  </a:lnTo>
                  <a:lnTo>
                    <a:pt x="1376" y="4263"/>
                  </a:lnTo>
                  <a:lnTo>
                    <a:pt x="963" y="4126"/>
                  </a:lnTo>
                  <a:lnTo>
                    <a:pt x="620" y="3851"/>
                  </a:lnTo>
                  <a:lnTo>
                    <a:pt x="620" y="3851"/>
                  </a:lnTo>
                  <a:lnTo>
                    <a:pt x="345" y="3507"/>
                  </a:lnTo>
                  <a:lnTo>
                    <a:pt x="207" y="3163"/>
                  </a:lnTo>
                  <a:lnTo>
                    <a:pt x="70" y="2751"/>
                  </a:lnTo>
                  <a:lnTo>
                    <a:pt x="1" y="2269"/>
                  </a:lnTo>
                  <a:lnTo>
                    <a:pt x="1" y="2269"/>
                  </a:lnTo>
                  <a:lnTo>
                    <a:pt x="70" y="1788"/>
                  </a:lnTo>
                  <a:lnTo>
                    <a:pt x="207" y="1307"/>
                  </a:lnTo>
                  <a:lnTo>
                    <a:pt x="345" y="963"/>
                  </a:lnTo>
                  <a:lnTo>
                    <a:pt x="620" y="619"/>
                  </a:lnTo>
                  <a:lnTo>
                    <a:pt x="620" y="619"/>
                  </a:lnTo>
                  <a:lnTo>
                    <a:pt x="963" y="344"/>
                  </a:lnTo>
                  <a:lnTo>
                    <a:pt x="1376" y="138"/>
                  </a:lnTo>
                  <a:lnTo>
                    <a:pt x="1788" y="1"/>
                  </a:lnTo>
                  <a:lnTo>
                    <a:pt x="2270" y="1"/>
                  </a:lnTo>
                  <a:lnTo>
                    <a:pt x="2270" y="1"/>
                  </a:lnTo>
                  <a:lnTo>
                    <a:pt x="2751" y="1"/>
                  </a:lnTo>
                  <a:lnTo>
                    <a:pt x="3232" y="138"/>
                  </a:lnTo>
                  <a:lnTo>
                    <a:pt x="3576" y="344"/>
                  </a:lnTo>
                  <a:lnTo>
                    <a:pt x="3920" y="619"/>
                  </a:lnTo>
                  <a:lnTo>
                    <a:pt x="3920" y="619"/>
                  </a:lnTo>
                  <a:lnTo>
                    <a:pt x="4195" y="963"/>
                  </a:lnTo>
                  <a:lnTo>
                    <a:pt x="4401" y="1307"/>
                  </a:lnTo>
                  <a:lnTo>
                    <a:pt x="4538" y="1788"/>
                  </a:lnTo>
                  <a:lnTo>
                    <a:pt x="4607" y="2269"/>
                  </a:lnTo>
                  <a:lnTo>
                    <a:pt x="4607" y="2269"/>
                  </a:lnTo>
                  <a:lnTo>
                    <a:pt x="4538" y="2751"/>
                  </a:lnTo>
                  <a:lnTo>
                    <a:pt x="4401" y="3163"/>
                  </a:lnTo>
                  <a:lnTo>
                    <a:pt x="4263" y="3507"/>
                  </a:lnTo>
                  <a:lnTo>
                    <a:pt x="3988" y="385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57"/>
            <p:cNvSpPr/>
            <p:nvPr/>
          </p:nvSpPr>
          <p:spPr>
            <a:xfrm>
              <a:off x="4319600" y="5170925"/>
              <a:ext cx="190800" cy="305950"/>
            </a:xfrm>
            <a:custGeom>
              <a:rect b="b" l="l" r="r" t="t"/>
              <a:pathLst>
                <a:path extrusionOk="0" fill="none" h="12238" w="7632">
                  <a:moveTo>
                    <a:pt x="6394" y="894"/>
                  </a:moveTo>
                  <a:lnTo>
                    <a:pt x="6394" y="894"/>
                  </a:lnTo>
                  <a:lnTo>
                    <a:pt x="5844" y="482"/>
                  </a:lnTo>
                  <a:lnTo>
                    <a:pt x="5225" y="207"/>
                  </a:lnTo>
                  <a:lnTo>
                    <a:pt x="4538" y="69"/>
                  </a:lnTo>
                  <a:lnTo>
                    <a:pt x="3850" y="1"/>
                  </a:lnTo>
                  <a:lnTo>
                    <a:pt x="3850" y="1"/>
                  </a:lnTo>
                  <a:lnTo>
                    <a:pt x="3094" y="69"/>
                  </a:lnTo>
                  <a:lnTo>
                    <a:pt x="2407" y="207"/>
                  </a:lnTo>
                  <a:lnTo>
                    <a:pt x="1788" y="482"/>
                  </a:lnTo>
                  <a:lnTo>
                    <a:pt x="1238" y="894"/>
                  </a:lnTo>
                  <a:lnTo>
                    <a:pt x="1238" y="894"/>
                  </a:lnTo>
                  <a:lnTo>
                    <a:pt x="825" y="1376"/>
                  </a:lnTo>
                  <a:lnTo>
                    <a:pt x="550" y="1926"/>
                  </a:lnTo>
                  <a:lnTo>
                    <a:pt x="344" y="2544"/>
                  </a:lnTo>
                  <a:lnTo>
                    <a:pt x="275" y="3301"/>
                  </a:lnTo>
                  <a:lnTo>
                    <a:pt x="275" y="3301"/>
                  </a:lnTo>
                  <a:lnTo>
                    <a:pt x="344" y="3713"/>
                  </a:lnTo>
                  <a:lnTo>
                    <a:pt x="413" y="4126"/>
                  </a:lnTo>
                  <a:lnTo>
                    <a:pt x="550" y="4469"/>
                  </a:lnTo>
                  <a:lnTo>
                    <a:pt x="757" y="4882"/>
                  </a:lnTo>
                  <a:lnTo>
                    <a:pt x="757" y="4882"/>
                  </a:lnTo>
                  <a:lnTo>
                    <a:pt x="1032" y="5157"/>
                  </a:lnTo>
                  <a:lnTo>
                    <a:pt x="1307" y="5501"/>
                  </a:lnTo>
                  <a:lnTo>
                    <a:pt x="1650" y="5707"/>
                  </a:lnTo>
                  <a:lnTo>
                    <a:pt x="1994" y="5982"/>
                  </a:lnTo>
                  <a:lnTo>
                    <a:pt x="1994" y="5982"/>
                  </a:lnTo>
                  <a:lnTo>
                    <a:pt x="1582" y="6188"/>
                  </a:lnTo>
                  <a:lnTo>
                    <a:pt x="1169" y="6463"/>
                  </a:lnTo>
                  <a:lnTo>
                    <a:pt x="825" y="6738"/>
                  </a:lnTo>
                  <a:lnTo>
                    <a:pt x="550" y="7151"/>
                  </a:lnTo>
                  <a:lnTo>
                    <a:pt x="550" y="7151"/>
                  </a:lnTo>
                  <a:lnTo>
                    <a:pt x="344" y="7563"/>
                  </a:lnTo>
                  <a:lnTo>
                    <a:pt x="138" y="7976"/>
                  </a:lnTo>
                  <a:lnTo>
                    <a:pt x="69" y="8388"/>
                  </a:lnTo>
                  <a:lnTo>
                    <a:pt x="0" y="8869"/>
                  </a:lnTo>
                  <a:lnTo>
                    <a:pt x="0" y="8869"/>
                  </a:lnTo>
                  <a:lnTo>
                    <a:pt x="69" y="9626"/>
                  </a:lnTo>
                  <a:lnTo>
                    <a:pt x="275" y="10244"/>
                  </a:lnTo>
                  <a:lnTo>
                    <a:pt x="619" y="10863"/>
                  </a:lnTo>
                  <a:lnTo>
                    <a:pt x="1032" y="11344"/>
                  </a:lnTo>
                  <a:lnTo>
                    <a:pt x="1032" y="11344"/>
                  </a:lnTo>
                  <a:lnTo>
                    <a:pt x="1650" y="11757"/>
                  </a:lnTo>
                  <a:lnTo>
                    <a:pt x="2269" y="12032"/>
                  </a:lnTo>
                  <a:lnTo>
                    <a:pt x="3025" y="12169"/>
                  </a:lnTo>
                  <a:lnTo>
                    <a:pt x="3850" y="12238"/>
                  </a:lnTo>
                  <a:lnTo>
                    <a:pt x="3850" y="12238"/>
                  </a:lnTo>
                  <a:lnTo>
                    <a:pt x="4607" y="12169"/>
                  </a:lnTo>
                  <a:lnTo>
                    <a:pt x="5363" y="12032"/>
                  </a:lnTo>
                  <a:lnTo>
                    <a:pt x="5982" y="11757"/>
                  </a:lnTo>
                  <a:lnTo>
                    <a:pt x="6600" y="11344"/>
                  </a:lnTo>
                  <a:lnTo>
                    <a:pt x="6600" y="11344"/>
                  </a:lnTo>
                  <a:lnTo>
                    <a:pt x="7013" y="10863"/>
                  </a:lnTo>
                  <a:lnTo>
                    <a:pt x="7357" y="10244"/>
                  </a:lnTo>
                  <a:lnTo>
                    <a:pt x="7563" y="9626"/>
                  </a:lnTo>
                  <a:lnTo>
                    <a:pt x="7632" y="8869"/>
                  </a:lnTo>
                  <a:lnTo>
                    <a:pt x="7632" y="8869"/>
                  </a:lnTo>
                  <a:lnTo>
                    <a:pt x="7563" y="8388"/>
                  </a:lnTo>
                  <a:lnTo>
                    <a:pt x="7494" y="7976"/>
                  </a:lnTo>
                  <a:lnTo>
                    <a:pt x="7288" y="7494"/>
                  </a:lnTo>
                  <a:lnTo>
                    <a:pt x="7082" y="7151"/>
                  </a:lnTo>
                  <a:lnTo>
                    <a:pt x="7082" y="7151"/>
                  </a:lnTo>
                  <a:lnTo>
                    <a:pt x="6738" y="6738"/>
                  </a:lnTo>
                  <a:lnTo>
                    <a:pt x="6394" y="6463"/>
                  </a:lnTo>
                  <a:lnTo>
                    <a:pt x="6050" y="6188"/>
                  </a:lnTo>
                  <a:lnTo>
                    <a:pt x="5569" y="5982"/>
                  </a:lnTo>
                  <a:lnTo>
                    <a:pt x="5569" y="5982"/>
                  </a:lnTo>
                  <a:lnTo>
                    <a:pt x="5982" y="5776"/>
                  </a:lnTo>
                  <a:lnTo>
                    <a:pt x="6325" y="5501"/>
                  </a:lnTo>
                  <a:lnTo>
                    <a:pt x="6600" y="5226"/>
                  </a:lnTo>
                  <a:lnTo>
                    <a:pt x="6875" y="4882"/>
                  </a:lnTo>
                  <a:lnTo>
                    <a:pt x="6875" y="4882"/>
                  </a:lnTo>
                  <a:lnTo>
                    <a:pt x="7082" y="4538"/>
                  </a:lnTo>
                  <a:lnTo>
                    <a:pt x="7219" y="4126"/>
                  </a:lnTo>
                  <a:lnTo>
                    <a:pt x="7288" y="3713"/>
                  </a:lnTo>
                  <a:lnTo>
                    <a:pt x="7357" y="3301"/>
                  </a:lnTo>
                  <a:lnTo>
                    <a:pt x="7357" y="3301"/>
                  </a:lnTo>
                  <a:lnTo>
                    <a:pt x="7288" y="2544"/>
                  </a:lnTo>
                  <a:lnTo>
                    <a:pt x="7082" y="1926"/>
                  </a:lnTo>
                  <a:lnTo>
                    <a:pt x="6807" y="1376"/>
                  </a:lnTo>
                  <a:lnTo>
                    <a:pt x="6394" y="894"/>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57"/>
            <p:cNvSpPr/>
            <p:nvPr/>
          </p:nvSpPr>
          <p:spPr>
            <a:xfrm>
              <a:off x="4097875" y="5251700"/>
              <a:ext cx="190800" cy="221750"/>
            </a:xfrm>
            <a:custGeom>
              <a:rect b="b" l="l" r="r" t="t"/>
              <a:pathLst>
                <a:path extrusionOk="0" fill="none" h="8870" w="7632">
                  <a:moveTo>
                    <a:pt x="1857" y="1"/>
                  </a:moveTo>
                  <a:lnTo>
                    <a:pt x="69" y="1"/>
                  </a:lnTo>
                  <a:lnTo>
                    <a:pt x="2957" y="4401"/>
                  </a:lnTo>
                  <a:lnTo>
                    <a:pt x="1" y="8870"/>
                  </a:lnTo>
                  <a:lnTo>
                    <a:pt x="1788" y="8870"/>
                  </a:lnTo>
                  <a:lnTo>
                    <a:pt x="3782" y="5570"/>
                  </a:lnTo>
                  <a:lnTo>
                    <a:pt x="5844" y="8870"/>
                  </a:lnTo>
                  <a:lnTo>
                    <a:pt x="7632" y="8870"/>
                  </a:lnTo>
                  <a:lnTo>
                    <a:pt x="4607" y="4401"/>
                  </a:lnTo>
                  <a:lnTo>
                    <a:pt x="7494" y="1"/>
                  </a:lnTo>
                  <a:lnTo>
                    <a:pt x="5776" y="1"/>
                  </a:lnTo>
                  <a:lnTo>
                    <a:pt x="3782" y="3232"/>
                  </a:lnTo>
                  <a:lnTo>
                    <a:pt x="1857" y="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57"/>
            <p:cNvSpPr/>
            <p:nvPr/>
          </p:nvSpPr>
          <p:spPr>
            <a:xfrm>
              <a:off x="2664450" y="4342500"/>
              <a:ext cx="2296275" cy="874850"/>
            </a:xfrm>
            <a:custGeom>
              <a:rect b="b" l="l" r="r" t="t"/>
              <a:pathLst>
                <a:path extrusionOk="0" h="34994" w="91851">
                  <a:moveTo>
                    <a:pt x="58369" y="9763"/>
                  </a:moveTo>
                  <a:lnTo>
                    <a:pt x="58919" y="9831"/>
                  </a:lnTo>
                  <a:lnTo>
                    <a:pt x="59400" y="9900"/>
                  </a:lnTo>
                  <a:lnTo>
                    <a:pt x="59881" y="9969"/>
                  </a:lnTo>
                  <a:lnTo>
                    <a:pt x="60294" y="10175"/>
                  </a:lnTo>
                  <a:lnTo>
                    <a:pt x="60706" y="10381"/>
                  </a:lnTo>
                  <a:lnTo>
                    <a:pt x="61119" y="10588"/>
                  </a:lnTo>
                  <a:lnTo>
                    <a:pt x="61463" y="10863"/>
                  </a:lnTo>
                  <a:lnTo>
                    <a:pt x="61738" y="11206"/>
                  </a:lnTo>
                  <a:lnTo>
                    <a:pt x="62013" y="11619"/>
                  </a:lnTo>
                  <a:lnTo>
                    <a:pt x="62219" y="12031"/>
                  </a:lnTo>
                  <a:lnTo>
                    <a:pt x="62425" y="12444"/>
                  </a:lnTo>
                  <a:lnTo>
                    <a:pt x="62631" y="12856"/>
                  </a:lnTo>
                  <a:lnTo>
                    <a:pt x="62838" y="13819"/>
                  </a:lnTo>
                  <a:lnTo>
                    <a:pt x="62906" y="14850"/>
                  </a:lnTo>
                  <a:lnTo>
                    <a:pt x="62906" y="15331"/>
                  </a:lnTo>
                  <a:lnTo>
                    <a:pt x="53694" y="15331"/>
                  </a:lnTo>
                  <a:lnTo>
                    <a:pt x="53625" y="15194"/>
                  </a:lnTo>
                  <a:lnTo>
                    <a:pt x="53831" y="14094"/>
                  </a:lnTo>
                  <a:lnTo>
                    <a:pt x="54175" y="13063"/>
                  </a:lnTo>
                  <a:lnTo>
                    <a:pt x="54656" y="12169"/>
                  </a:lnTo>
                  <a:lnTo>
                    <a:pt x="55206" y="11344"/>
                  </a:lnTo>
                  <a:lnTo>
                    <a:pt x="55550" y="11000"/>
                  </a:lnTo>
                  <a:lnTo>
                    <a:pt x="55894" y="10656"/>
                  </a:lnTo>
                  <a:lnTo>
                    <a:pt x="56238" y="10381"/>
                  </a:lnTo>
                  <a:lnTo>
                    <a:pt x="56650" y="10175"/>
                  </a:lnTo>
                  <a:lnTo>
                    <a:pt x="57063" y="10038"/>
                  </a:lnTo>
                  <a:lnTo>
                    <a:pt x="57475" y="9900"/>
                  </a:lnTo>
                  <a:lnTo>
                    <a:pt x="57888" y="9831"/>
                  </a:lnTo>
                  <a:lnTo>
                    <a:pt x="58369" y="9763"/>
                  </a:lnTo>
                  <a:close/>
                  <a:moveTo>
                    <a:pt x="12650" y="3025"/>
                  </a:moveTo>
                  <a:lnTo>
                    <a:pt x="13544" y="3163"/>
                  </a:lnTo>
                  <a:lnTo>
                    <a:pt x="14438" y="3438"/>
                  </a:lnTo>
                  <a:lnTo>
                    <a:pt x="15194" y="3713"/>
                  </a:lnTo>
                  <a:lnTo>
                    <a:pt x="15950" y="4125"/>
                  </a:lnTo>
                  <a:lnTo>
                    <a:pt x="16706" y="4675"/>
                  </a:lnTo>
                  <a:lnTo>
                    <a:pt x="17325" y="5294"/>
                  </a:lnTo>
                  <a:lnTo>
                    <a:pt x="17875" y="5981"/>
                  </a:lnTo>
                  <a:lnTo>
                    <a:pt x="18425" y="6738"/>
                  </a:lnTo>
                  <a:lnTo>
                    <a:pt x="18906" y="7563"/>
                  </a:lnTo>
                  <a:lnTo>
                    <a:pt x="19250" y="8456"/>
                  </a:lnTo>
                  <a:lnTo>
                    <a:pt x="19594" y="9350"/>
                  </a:lnTo>
                  <a:lnTo>
                    <a:pt x="19800" y="10313"/>
                  </a:lnTo>
                  <a:lnTo>
                    <a:pt x="20006" y="11413"/>
                  </a:lnTo>
                  <a:lnTo>
                    <a:pt x="20144" y="12444"/>
                  </a:lnTo>
                  <a:lnTo>
                    <a:pt x="20144" y="13613"/>
                  </a:lnTo>
                  <a:lnTo>
                    <a:pt x="20144" y="14025"/>
                  </a:lnTo>
                  <a:lnTo>
                    <a:pt x="20144" y="15194"/>
                  </a:lnTo>
                  <a:lnTo>
                    <a:pt x="20006" y="16294"/>
                  </a:lnTo>
                  <a:lnTo>
                    <a:pt x="19869" y="17325"/>
                  </a:lnTo>
                  <a:lnTo>
                    <a:pt x="19594" y="18356"/>
                  </a:lnTo>
                  <a:lnTo>
                    <a:pt x="19250" y="19250"/>
                  </a:lnTo>
                  <a:lnTo>
                    <a:pt x="18906" y="20144"/>
                  </a:lnTo>
                  <a:lnTo>
                    <a:pt x="18425" y="20969"/>
                  </a:lnTo>
                  <a:lnTo>
                    <a:pt x="17944" y="21725"/>
                  </a:lnTo>
                  <a:lnTo>
                    <a:pt x="17325" y="22413"/>
                  </a:lnTo>
                  <a:lnTo>
                    <a:pt x="16706" y="23031"/>
                  </a:lnTo>
                  <a:lnTo>
                    <a:pt x="16019" y="23581"/>
                  </a:lnTo>
                  <a:lnTo>
                    <a:pt x="15263" y="23994"/>
                  </a:lnTo>
                  <a:lnTo>
                    <a:pt x="14438" y="24269"/>
                  </a:lnTo>
                  <a:lnTo>
                    <a:pt x="13613" y="24544"/>
                  </a:lnTo>
                  <a:lnTo>
                    <a:pt x="12650" y="24681"/>
                  </a:lnTo>
                  <a:lnTo>
                    <a:pt x="10794" y="24681"/>
                  </a:lnTo>
                  <a:lnTo>
                    <a:pt x="9900" y="24544"/>
                  </a:lnTo>
                  <a:lnTo>
                    <a:pt x="9075" y="24269"/>
                  </a:lnTo>
                  <a:lnTo>
                    <a:pt x="8319" y="23994"/>
                  </a:lnTo>
                  <a:lnTo>
                    <a:pt x="7563" y="23513"/>
                  </a:lnTo>
                  <a:lnTo>
                    <a:pt x="6944" y="23031"/>
                  </a:lnTo>
                  <a:lnTo>
                    <a:pt x="6325" y="22413"/>
                  </a:lnTo>
                  <a:lnTo>
                    <a:pt x="5775" y="21725"/>
                  </a:lnTo>
                  <a:lnTo>
                    <a:pt x="5225" y="20969"/>
                  </a:lnTo>
                  <a:lnTo>
                    <a:pt x="4813" y="20144"/>
                  </a:lnTo>
                  <a:lnTo>
                    <a:pt x="4469" y="19250"/>
                  </a:lnTo>
                  <a:lnTo>
                    <a:pt x="4125" y="18356"/>
                  </a:lnTo>
                  <a:lnTo>
                    <a:pt x="3919" y="17325"/>
                  </a:lnTo>
                  <a:lnTo>
                    <a:pt x="3713" y="16294"/>
                  </a:lnTo>
                  <a:lnTo>
                    <a:pt x="3644" y="15194"/>
                  </a:lnTo>
                  <a:lnTo>
                    <a:pt x="3644" y="14025"/>
                  </a:lnTo>
                  <a:lnTo>
                    <a:pt x="3644" y="13613"/>
                  </a:lnTo>
                  <a:lnTo>
                    <a:pt x="3644" y="12444"/>
                  </a:lnTo>
                  <a:lnTo>
                    <a:pt x="3713" y="11413"/>
                  </a:lnTo>
                  <a:lnTo>
                    <a:pt x="3919" y="10381"/>
                  </a:lnTo>
                  <a:lnTo>
                    <a:pt x="4125" y="9350"/>
                  </a:lnTo>
                  <a:lnTo>
                    <a:pt x="4469" y="8456"/>
                  </a:lnTo>
                  <a:lnTo>
                    <a:pt x="4813" y="7563"/>
                  </a:lnTo>
                  <a:lnTo>
                    <a:pt x="5225" y="6738"/>
                  </a:lnTo>
                  <a:lnTo>
                    <a:pt x="5775" y="5981"/>
                  </a:lnTo>
                  <a:lnTo>
                    <a:pt x="6325" y="5294"/>
                  </a:lnTo>
                  <a:lnTo>
                    <a:pt x="6944" y="4675"/>
                  </a:lnTo>
                  <a:lnTo>
                    <a:pt x="7563" y="4125"/>
                  </a:lnTo>
                  <a:lnTo>
                    <a:pt x="8319" y="3713"/>
                  </a:lnTo>
                  <a:lnTo>
                    <a:pt x="9075" y="3438"/>
                  </a:lnTo>
                  <a:lnTo>
                    <a:pt x="9900" y="3163"/>
                  </a:lnTo>
                  <a:lnTo>
                    <a:pt x="10794" y="3025"/>
                  </a:lnTo>
                  <a:close/>
                  <a:moveTo>
                    <a:pt x="38156" y="9900"/>
                  </a:moveTo>
                  <a:lnTo>
                    <a:pt x="38775" y="10038"/>
                  </a:lnTo>
                  <a:lnTo>
                    <a:pt x="39325" y="10175"/>
                  </a:lnTo>
                  <a:lnTo>
                    <a:pt x="39806" y="10450"/>
                  </a:lnTo>
                  <a:lnTo>
                    <a:pt x="40288" y="10725"/>
                  </a:lnTo>
                  <a:lnTo>
                    <a:pt x="40700" y="11138"/>
                  </a:lnTo>
                  <a:lnTo>
                    <a:pt x="41113" y="11550"/>
                  </a:lnTo>
                  <a:lnTo>
                    <a:pt x="41456" y="12031"/>
                  </a:lnTo>
                  <a:lnTo>
                    <a:pt x="41800" y="12650"/>
                  </a:lnTo>
                  <a:lnTo>
                    <a:pt x="42075" y="13200"/>
                  </a:lnTo>
                  <a:lnTo>
                    <a:pt x="42281" y="13888"/>
                  </a:lnTo>
                  <a:lnTo>
                    <a:pt x="42488" y="14575"/>
                  </a:lnTo>
                  <a:lnTo>
                    <a:pt x="42625" y="15263"/>
                  </a:lnTo>
                  <a:lnTo>
                    <a:pt x="42694" y="16019"/>
                  </a:lnTo>
                  <a:lnTo>
                    <a:pt x="42763" y="16844"/>
                  </a:lnTo>
                  <a:lnTo>
                    <a:pt x="42831" y="17669"/>
                  </a:lnTo>
                  <a:lnTo>
                    <a:pt x="42831" y="18081"/>
                  </a:lnTo>
                  <a:lnTo>
                    <a:pt x="42763" y="18769"/>
                  </a:lnTo>
                  <a:lnTo>
                    <a:pt x="42694" y="19456"/>
                  </a:lnTo>
                  <a:lnTo>
                    <a:pt x="42625" y="20144"/>
                  </a:lnTo>
                  <a:lnTo>
                    <a:pt x="42488" y="20763"/>
                  </a:lnTo>
                  <a:lnTo>
                    <a:pt x="42281" y="21381"/>
                  </a:lnTo>
                  <a:lnTo>
                    <a:pt x="42075" y="21931"/>
                  </a:lnTo>
                  <a:lnTo>
                    <a:pt x="41800" y="22481"/>
                  </a:lnTo>
                  <a:lnTo>
                    <a:pt x="41456" y="22963"/>
                  </a:lnTo>
                  <a:lnTo>
                    <a:pt x="41113" y="23375"/>
                  </a:lnTo>
                  <a:lnTo>
                    <a:pt x="40700" y="23788"/>
                  </a:lnTo>
                  <a:lnTo>
                    <a:pt x="40288" y="24131"/>
                  </a:lnTo>
                  <a:lnTo>
                    <a:pt x="39806" y="24338"/>
                  </a:lnTo>
                  <a:lnTo>
                    <a:pt x="39325" y="24544"/>
                  </a:lnTo>
                  <a:lnTo>
                    <a:pt x="38775" y="24750"/>
                  </a:lnTo>
                  <a:lnTo>
                    <a:pt x="38156" y="24819"/>
                  </a:lnTo>
                  <a:lnTo>
                    <a:pt x="36781" y="24819"/>
                  </a:lnTo>
                  <a:lnTo>
                    <a:pt x="36094" y="24681"/>
                  </a:lnTo>
                  <a:lnTo>
                    <a:pt x="35406" y="24475"/>
                  </a:lnTo>
                  <a:lnTo>
                    <a:pt x="34856" y="24131"/>
                  </a:lnTo>
                  <a:lnTo>
                    <a:pt x="34306" y="23788"/>
                  </a:lnTo>
                  <a:lnTo>
                    <a:pt x="33825" y="23375"/>
                  </a:lnTo>
                  <a:lnTo>
                    <a:pt x="33413" y="22825"/>
                  </a:lnTo>
                  <a:lnTo>
                    <a:pt x="33069" y="22275"/>
                  </a:lnTo>
                  <a:lnTo>
                    <a:pt x="33069" y="12513"/>
                  </a:lnTo>
                  <a:lnTo>
                    <a:pt x="33413" y="11963"/>
                  </a:lnTo>
                  <a:lnTo>
                    <a:pt x="33825" y="11413"/>
                  </a:lnTo>
                  <a:lnTo>
                    <a:pt x="34306" y="11000"/>
                  </a:lnTo>
                  <a:lnTo>
                    <a:pt x="34856" y="10588"/>
                  </a:lnTo>
                  <a:lnTo>
                    <a:pt x="35475" y="10313"/>
                  </a:lnTo>
                  <a:lnTo>
                    <a:pt x="36094" y="10038"/>
                  </a:lnTo>
                  <a:lnTo>
                    <a:pt x="36781" y="9900"/>
                  </a:lnTo>
                  <a:close/>
                  <a:moveTo>
                    <a:pt x="82019" y="6944"/>
                  </a:moveTo>
                  <a:lnTo>
                    <a:pt x="81125" y="7013"/>
                  </a:lnTo>
                  <a:lnTo>
                    <a:pt x="80231" y="7150"/>
                  </a:lnTo>
                  <a:lnTo>
                    <a:pt x="79406" y="7425"/>
                  </a:lnTo>
                  <a:lnTo>
                    <a:pt x="78581" y="7838"/>
                  </a:lnTo>
                  <a:lnTo>
                    <a:pt x="77894" y="8319"/>
                  </a:lnTo>
                  <a:lnTo>
                    <a:pt x="77206" y="8869"/>
                  </a:lnTo>
                  <a:lnTo>
                    <a:pt x="76656" y="9556"/>
                  </a:lnTo>
                  <a:lnTo>
                    <a:pt x="76106" y="10244"/>
                  </a:lnTo>
                  <a:lnTo>
                    <a:pt x="75831" y="7288"/>
                  </a:lnTo>
                  <a:lnTo>
                    <a:pt x="69575" y="7288"/>
                  </a:lnTo>
                  <a:lnTo>
                    <a:pt x="69575" y="9625"/>
                  </a:lnTo>
                  <a:lnTo>
                    <a:pt x="72600" y="10175"/>
                  </a:lnTo>
                  <a:lnTo>
                    <a:pt x="72600" y="24475"/>
                  </a:lnTo>
                  <a:lnTo>
                    <a:pt x="69575" y="24956"/>
                  </a:lnTo>
                  <a:lnTo>
                    <a:pt x="69575" y="27294"/>
                  </a:lnTo>
                  <a:lnTo>
                    <a:pt x="79269" y="27294"/>
                  </a:lnTo>
                  <a:lnTo>
                    <a:pt x="79269" y="24956"/>
                  </a:lnTo>
                  <a:lnTo>
                    <a:pt x="76244" y="24475"/>
                  </a:lnTo>
                  <a:lnTo>
                    <a:pt x="76244" y="12719"/>
                  </a:lnTo>
                  <a:lnTo>
                    <a:pt x="76656" y="12100"/>
                  </a:lnTo>
                  <a:lnTo>
                    <a:pt x="77069" y="11550"/>
                  </a:lnTo>
                  <a:lnTo>
                    <a:pt x="77619" y="11069"/>
                  </a:lnTo>
                  <a:lnTo>
                    <a:pt x="78169" y="10656"/>
                  </a:lnTo>
                  <a:lnTo>
                    <a:pt x="78788" y="10313"/>
                  </a:lnTo>
                  <a:lnTo>
                    <a:pt x="79475" y="10106"/>
                  </a:lnTo>
                  <a:lnTo>
                    <a:pt x="80163" y="9900"/>
                  </a:lnTo>
                  <a:lnTo>
                    <a:pt x="80919" y="9900"/>
                  </a:lnTo>
                  <a:lnTo>
                    <a:pt x="81950" y="9969"/>
                  </a:lnTo>
                  <a:lnTo>
                    <a:pt x="82431" y="10038"/>
                  </a:lnTo>
                  <a:lnTo>
                    <a:pt x="82844" y="10175"/>
                  </a:lnTo>
                  <a:lnTo>
                    <a:pt x="83188" y="10313"/>
                  </a:lnTo>
                  <a:lnTo>
                    <a:pt x="83531" y="10519"/>
                  </a:lnTo>
                  <a:lnTo>
                    <a:pt x="83875" y="10725"/>
                  </a:lnTo>
                  <a:lnTo>
                    <a:pt x="84150" y="11000"/>
                  </a:lnTo>
                  <a:lnTo>
                    <a:pt x="84356" y="11275"/>
                  </a:lnTo>
                  <a:lnTo>
                    <a:pt x="84563" y="11619"/>
                  </a:lnTo>
                  <a:lnTo>
                    <a:pt x="84769" y="12031"/>
                  </a:lnTo>
                  <a:lnTo>
                    <a:pt x="84906" y="12513"/>
                  </a:lnTo>
                  <a:lnTo>
                    <a:pt x="85113" y="13544"/>
                  </a:lnTo>
                  <a:lnTo>
                    <a:pt x="85181" y="14713"/>
                  </a:lnTo>
                  <a:lnTo>
                    <a:pt x="85181" y="24475"/>
                  </a:lnTo>
                  <a:lnTo>
                    <a:pt x="82156" y="24956"/>
                  </a:lnTo>
                  <a:lnTo>
                    <a:pt x="82156" y="27294"/>
                  </a:lnTo>
                  <a:lnTo>
                    <a:pt x="91850" y="27294"/>
                  </a:lnTo>
                  <a:lnTo>
                    <a:pt x="91850" y="24956"/>
                  </a:lnTo>
                  <a:lnTo>
                    <a:pt x="88825" y="24475"/>
                  </a:lnTo>
                  <a:lnTo>
                    <a:pt x="88825" y="14644"/>
                  </a:lnTo>
                  <a:lnTo>
                    <a:pt x="88756" y="13681"/>
                  </a:lnTo>
                  <a:lnTo>
                    <a:pt x="88688" y="12856"/>
                  </a:lnTo>
                  <a:lnTo>
                    <a:pt x="88550" y="11963"/>
                  </a:lnTo>
                  <a:lnTo>
                    <a:pt x="88344" y="11206"/>
                  </a:lnTo>
                  <a:lnTo>
                    <a:pt x="88138" y="10519"/>
                  </a:lnTo>
                  <a:lnTo>
                    <a:pt x="87794" y="9900"/>
                  </a:lnTo>
                  <a:lnTo>
                    <a:pt x="87450" y="9350"/>
                  </a:lnTo>
                  <a:lnTo>
                    <a:pt x="87038" y="8800"/>
                  </a:lnTo>
                  <a:lnTo>
                    <a:pt x="86556" y="8388"/>
                  </a:lnTo>
                  <a:lnTo>
                    <a:pt x="86075" y="7975"/>
                  </a:lnTo>
                  <a:lnTo>
                    <a:pt x="85525" y="7700"/>
                  </a:lnTo>
                  <a:lnTo>
                    <a:pt x="84906" y="7425"/>
                  </a:lnTo>
                  <a:lnTo>
                    <a:pt x="84288" y="7219"/>
                  </a:lnTo>
                  <a:lnTo>
                    <a:pt x="83531" y="7013"/>
                  </a:lnTo>
                  <a:lnTo>
                    <a:pt x="82844" y="6944"/>
                  </a:lnTo>
                  <a:close/>
                  <a:moveTo>
                    <a:pt x="11688" y="0"/>
                  </a:moveTo>
                  <a:lnTo>
                    <a:pt x="10381" y="69"/>
                  </a:lnTo>
                  <a:lnTo>
                    <a:pt x="9213" y="275"/>
                  </a:lnTo>
                  <a:lnTo>
                    <a:pt x="8044" y="550"/>
                  </a:lnTo>
                  <a:lnTo>
                    <a:pt x="6944" y="963"/>
                  </a:lnTo>
                  <a:lnTo>
                    <a:pt x="5913" y="1513"/>
                  </a:lnTo>
                  <a:lnTo>
                    <a:pt x="4950" y="2200"/>
                  </a:lnTo>
                  <a:lnTo>
                    <a:pt x="4056" y="2956"/>
                  </a:lnTo>
                  <a:lnTo>
                    <a:pt x="3231" y="3919"/>
                  </a:lnTo>
                  <a:lnTo>
                    <a:pt x="2475" y="4881"/>
                  </a:lnTo>
                  <a:lnTo>
                    <a:pt x="1788" y="5981"/>
                  </a:lnTo>
                  <a:lnTo>
                    <a:pt x="1238" y="7081"/>
                  </a:lnTo>
                  <a:lnTo>
                    <a:pt x="756" y="8319"/>
                  </a:lnTo>
                  <a:lnTo>
                    <a:pt x="413" y="9556"/>
                  </a:lnTo>
                  <a:lnTo>
                    <a:pt x="206" y="10863"/>
                  </a:lnTo>
                  <a:lnTo>
                    <a:pt x="0" y="12238"/>
                  </a:lnTo>
                  <a:lnTo>
                    <a:pt x="0" y="13681"/>
                  </a:lnTo>
                  <a:lnTo>
                    <a:pt x="0" y="14025"/>
                  </a:lnTo>
                  <a:lnTo>
                    <a:pt x="0" y="15469"/>
                  </a:lnTo>
                  <a:lnTo>
                    <a:pt x="206" y="16844"/>
                  </a:lnTo>
                  <a:lnTo>
                    <a:pt x="413" y="18150"/>
                  </a:lnTo>
                  <a:lnTo>
                    <a:pt x="756" y="19388"/>
                  </a:lnTo>
                  <a:lnTo>
                    <a:pt x="1238" y="20625"/>
                  </a:lnTo>
                  <a:lnTo>
                    <a:pt x="1788" y="21725"/>
                  </a:lnTo>
                  <a:lnTo>
                    <a:pt x="2475" y="22825"/>
                  </a:lnTo>
                  <a:lnTo>
                    <a:pt x="3231" y="23788"/>
                  </a:lnTo>
                  <a:lnTo>
                    <a:pt x="4056" y="24681"/>
                  </a:lnTo>
                  <a:lnTo>
                    <a:pt x="4950" y="25506"/>
                  </a:lnTo>
                  <a:lnTo>
                    <a:pt x="5913" y="26194"/>
                  </a:lnTo>
                  <a:lnTo>
                    <a:pt x="6944" y="26744"/>
                  </a:lnTo>
                  <a:lnTo>
                    <a:pt x="8044" y="27156"/>
                  </a:lnTo>
                  <a:lnTo>
                    <a:pt x="9213" y="27431"/>
                  </a:lnTo>
                  <a:lnTo>
                    <a:pt x="10381" y="27638"/>
                  </a:lnTo>
                  <a:lnTo>
                    <a:pt x="11688" y="27706"/>
                  </a:lnTo>
                  <a:lnTo>
                    <a:pt x="12994" y="27638"/>
                  </a:lnTo>
                  <a:lnTo>
                    <a:pt x="14231" y="27431"/>
                  </a:lnTo>
                  <a:lnTo>
                    <a:pt x="15400" y="27156"/>
                  </a:lnTo>
                  <a:lnTo>
                    <a:pt x="16569" y="26744"/>
                  </a:lnTo>
                  <a:lnTo>
                    <a:pt x="17600" y="26194"/>
                  </a:lnTo>
                  <a:lnTo>
                    <a:pt x="18631" y="25506"/>
                  </a:lnTo>
                  <a:lnTo>
                    <a:pt x="19525" y="24681"/>
                  </a:lnTo>
                  <a:lnTo>
                    <a:pt x="20419" y="23788"/>
                  </a:lnTo>
                  <a:lnTo>
                    <a:pt x="21175" y="22825"/>
                  </a:lnTo>
                  <a:lnTo>
                    <a:pt x="21863" y="21725"/>
                  </a:lnTo>
                  <a:lnTo>
                    <a:pt x="22481" y="20625"/>
                  </a:lnTo>
                  <a:lnTo>
                    <a:pt x="22963" y="19388"/>
                  </a:lnTo>
                  <a:lnTo>
                    <a:pt x="23306" y="18150"/>
                  </a:lnTo>
                  <a:lnTo>
                    <a:pt x="23581" y="16844"/>
                  </a:lnTo>
                  <a:lnTo>
                    <a:pt x="23719" y="15469"/>
                  </a:lnTo>
                  <a:lnTo>
                    <a:pt x="23788" y="14025"/>
                  </a:lnTo>
                  <a:lnTo>
                    <a:pt x="23788" y="13681"/>
                  </a:lnTo>
                  <a:lnTo>
                    <a:pt x="23719" y="12238"/>
                  </a:lnTo>
                  <a:lnTo>
                    <a:pt x="23581" y="10863"/>
                  </a:lnTo>
                  <a:lnTo>
                    <a:pt x="23306" y="9556"/>
                  </a:lnTo>
                  <a:lnTo>
                    <a:pt x="22963" y="8319"/>
                  </a:lnTo>
                  <a:lnTo>
                    <a:pt x="22481" y="7081"/>
                  </a:lnTo>
                  <a:lnTo>
                    <a:pt x="21863" y="5981"/>
                  </a:lnTo>
                  <a:lnTo>
                    <a:pt x="21175" y="4881"/>
                  </a:lnTo>
                  <a:lnTo>
                    <a:pt x="20419" y="3919"/>
                  </a:lnTo>
                  <a:lnTo>
                    <a:pt x="19525" y="2956"/>
                  </a:lnTo>
                  <a:lnTo>
                    <a:pt x="18631" y="2200"/>
                  </a:lnTo>
                  <a:lnTo>
                    <a:pt x="17600" y="1513"/>
                  </a:lnTo>
                  <a:lnTo>
                    <a:pt x="16569" y="963"/>
                  </a:lnTo>
                  <a:lnTo>
                    <a:pt x="15400" y="550"/>
                  </a:lnTo>
                  <a:lnTo>
                    <a:pt x="14231" y="275"/>
                  </a:lnTo>
                  <a:lnTo>
                    <a:pt x="12994" y="69"/>
                  </a:lnTo>
                  <a:lnTo>
                    <a:pt x="11688" y="0"/>
                  </a:lnTo>
                  <a:close/>
                  <a:moveTo>
                    <a:pt x="57475" y="6944"/>
                  </a:moveTo>
                  <a:lnTo>
                    <a:pt x="56650" y="7081"/>
                  </a:lnTo>
                  <a:lnTo>
                    <a:pt x="55894" y="7356"/>
                  </a:lnTo>
                  <a:lnTo>
                    <a:pt x="55138" y="7631"/>
                  </a:lnTo>
                  <a:lnTo>
                    <a:pt x="54381" y="8044"/>
                  </a:lnTo>
                  <a:lnTo>
                    <a:pt x="53625" y="8525"/>
                  </a:lnTo>
                  <a:lnTo>
                    <a:pt x="53006" y="9075"/>
                  </a:lnTo>
                  <a:lnTo>
                    <a:pt x="52319" y="9763"/>
                  </a:lnTo>
                  <a:lnTo>
                    <a:pt x="51769" y="10519"/>
                  </a:lnTo>
                  <a:lnTo>
                    <a:pt x="51219" y="11275"/>
                  </a:lnTo>
                  <a:lnTo>
                    <a:pt x="50806" y="12100"/>
                  </a:lnTo>
                  <a:lnTo>
                    <a:pt x="50394" y="12925"/>
                  </a:lnTo>
                  <a:lnTo>
                    <a:pt x="50119" y="13888"/>
                  </a:lnTo>
                  <a:lnTo>
                    <a:pt x="49981" y="14850"/>
                  </a:lnTo>
                  <a:lnTo>
                    <a:pt x="49844" y="15813"/>
                  </a:lnTo>
                  <a:lnTo>
                    <a:pt x="49775" y="16844"/>
                  </a:lnTo>
                  <a:lnTo>
                    <a:pt x="49775" y="17669"/>
                  </a:lnTo>
                  <a:lnTo>
                    <a:pt x="49844" y="18769"/>
                  </a:lnTo>
                  <a:lnTo>
                    <a:pt x="49913" y="19800"/>
                  </a:lnTo>
                  <a:lnTo>
                    <a:pt x="50119" y="20763"/>
                  </a:lnTo>
                  <a:lnTo>
                    <a:pt x="50394" y="21725"/>
                  </a:lnTo>
                  <a:lnTo>
                    <a:pt x="50738" y="22550"/>
                  </a:lnTo>
                  <a:lnTo>
                    <a:pt x="51150" y="23375"/>
                  </a:lnTo>
                  <a:lnTo>
                    <a:pt x="51700" y="24200"/>
                  </a:lnTo>
                  <a:lnTo>
                    <a:pt x="52250" y="24888"/>
                  </a:lnTo>
                  <a:lnTo>
                    <a:pt x="52869" y="25575"/>
                  </a:lnTo>
                  <a:lnTo>
                    <a:pt x="53625" y="26125"/>
                  </a:lnTo>
                  <a:lnTo>
                    <a:pt x="54381" y="26606"/>
                  </a:lnTo>
                  <a:lnTo>
                    <a:pt x="55138" y="27019"/>
                  </a:lnTo>
                  <a:lnTo>
                    <a:pt x="56031" y="27294"/>
                  </a:lnTo>
                  <a:lnTo>
                    <a:pt x="56925" y="27500"/>
                  </a:lnTo>
                  <a:lnTo>
                    <a:pt x="57888" y="27638"/>
                  </a:lnTo>
                  <a:lnTo>
                    <a:pt x="58919" y="27706"/>
                  </a:lnTo>
                  <a:lnTo>
                    <a:pt x="60088" y="27638"/>
                  </a:lnTo>
                  <a:lnTo>
                    <a:pt x="61188" y="27500"/>
                  </a:lnTo>
                  <a:lnTo>
                    <a:pt x="62219" y="27294"/>
                  </a:lnTo>
                  <a:lnTo>
                    <a:pt x="63113" y="26950"/>
                  </a:lnTo>
                  <a:lnTo>
                    <a:pt x="64006" y="26606"/>
                  </a:lnTo>
                  <a:lnTo>
                    <a:pt x="64763" y="26194"/>
                  </a:lnTo>
                  <a:lnTo>
                    <a:pt x="65381" y="25713"/>
                  </a:lnTo>
                  <a:lnTo>
                    <a:pt x="66000" y="25231"/>
                  </a:lnTo>
                  <a:lnTo>
                    <a:pt x="64556" y="22825"/>
                  </a:lnTo>
                  <a:lnTo>
                    <a:pt x="64006" y="23306"/>
                  </a:lnTo>
                  <a:lnTo>
                    <a:pt x="63456" y="23650"/>
                  </a:lnTo>
                  <a:lnTo>
                    <a:pt x="62838" y="23994"/>
                  </a:lnTo>
                  <a:lnTo>
                    <a:pt x="62150" y="24338"/>
                  </a:lnTo>
                  <a:lnTo>
                    <a:pt x="61394" y="24544"/>
                  </a:lnTo>
                  <a:lnTo>
                    <a:pt x="60638" y="24681"/>
                  </a:lnTo>
                  <a:lnTo>
                    <a:pt x="59813" y="24819"/>
                  </a:lnTo>
                  <a:lnTo>
                    <a:pt x="58300" y="24819"/>
                  </a:lnTo>
                  <a:lnTo>
                    <a:pt x="57681" y="24750"/>
                  </a:lnTo>
                  <a:lnTo>
                    <a:pt x="57131" y="24544"/>
                  </a:lnTo>
                  <a:lnTo>
                    <a:pt x="56650" y="24338"/>
                  </a:lnTo>
                  <a:lnTo>
                    <a:pt x="56169" y="24131"/>
                  </a:lnTo>
                  <a:lnTo>
                    <a:pt x="55756" y="23788"/>
                  </a:lnTo>
                  <a:lnTo>
                    <a:pt x="55344" y="23444"/>
                  </a:lnTo>
                  <a:lnTo>
                    <a:pt x="54931" y="22963"/>
                  </a:lnTo>
                  <a:lnTo>
                    <a:pt x="54656" y="22481"/>
                  </a:lnTo>
                  <a:lnTo>
                    <a:pt x="54313" y="22000"/>
                  </a:lnTo>
                  <a:lnTo>
                    <a:pt x="54106" y="21450"/>
                  </a:lnTo>
                  <a:lnTo>
                    <a:pt x="53900" y="20831"/>
                  </a:lnTo>
                  <a:lnTo>
                    <a:pt x="53763" y="20281"/>
                  </a:lnTo>
                  <a:lnTo>
                    <a:pt x="53625" y="19594"/>
                  </a:lnTo>
                  <a:lnTo>
                    <a:pt x="53556" y="18975"/>
                  </a:lnTo>
                  <a:lnTo>
                    <a:pt x="53488" y="18219"/>
                  </a:lnTo>
                  <a:lnTo>
                    <a:pt x="53556" y="18150"/>
                  </a:lnTo>
                  <a:lnTo>
                    <a:pt x="66550" y="18150"/>
                  </a:lnTo>
                  <a:lnTo>
                    <a:pt x="66550" y="15881"/>
                  </a:lnTo>
                  <a:lnTo>
                    <a:pt x="66481" y="14850"/>
                  </a:lnTo>
                  <a:lnTo>
                    <a:pt x="66413" y="13956"/>
                  </a:lnTo>
                  <a:lnTo>
                    <a:pt x="66206" y="13063"/>
                  </a:lnTo>
                  <a:lnTo>
                    <a:pt x="66000" y="12238"/>
                  </a:lnTo>
                  <a:lnTo>
                    <a:pt x="65725" y="11413"/>
                  </a:lnTo>
                  <a:lnTo>
                    <a:pt x="65381" y="10656"/>
                  </a:lnTo>
                  <a:lnTo>
                    <a:pt x="64969" y="9969"/>
                  </a:lnTo>
                  <a:lnTo>
                    <a:pt x="64419" y="9350"/>
                  </a:lnTo>
                  <a:lnTo>
                    <a:pt x="63869" y="8800"/>
                  </a:lnTo>
                  <a:lnTo>
                    <a:pt x="63319" y="8319"/>
                  </a:lnTo>
                  <a:lnTo>
                    <a:pt x="62631" y="7906"/>
                  </a:lnTo>
                  <a:lnTo>
                    <a:pt x="61875" y="7563"/>
                  </a:lnTo>
                  <a:lnTo>
                    <a:pt x="61119" y="7288"/>
                  </a:lnTo>
                  <a:lnTo>
                    <a:pt x="60225" y="7081"/>
                  </a:lnTo>
                  <a:lnTo>
                    <a:pt x="59331" y="6944"/>
                  </a:lnTo>
                  <a:close/>
                  <a:moveTo>
                    <a:pt x="37744" y="6944"/>
                  </a:moveTo>
                  <a:lnTo>
                    <a:pt x="36850" y="7081"/>
                  </a:lnTo>
                  <a:lnTo>
                    <a:pt x="36025" y="7356"/>
                  </a:lnTo>
                  <a:lnTo>
                    <a:pt x="35338" y="7631"/>
                  </a:lnTo>
                  <a:lnTo>
                    <a:pt x="34650" y="8044"/>
                  </a:lnTo>
                  <a:lnTo>
                    <a:pt x="33963" y="8525"/>
                  </a:lnTo>
                  <a:lnTo>
                    <a:pt x="33413" y="9075"/>
                  </a:lnTo>
                  <a:lnTo>
                    <a:pt x="32863" y="9763"/>
                  </a:lnTo>
                  <a:lnTo>
                    <a:pt x="32519" y="7288"/>
                  </a:lnTo>
                  <a:lnTo>
                    <a:pt x="26400" y="7288"/>
                  </a:lnTo>
                  <a:lnTo>
                    <a:pt x="26400" y="9625"/>
                  </a:lnTo>
                  <a:lnTo>
                    <a:pt x="29425" y="10175"/>
                  </a:lnTo>
                  <a:lnTo>
                    <a:pt x="29425" y="32106"/>
                  </a:lnTo>
                  <a:lnTo>
                    <a:pt x="26400" y="32656"/>
                  </a:lnTo>
                  <a:lnTo>
                    <a:pt x="26400" y="34994"/>
                  </a:lnTo>
                  <a:lnTo>
                    <a:pt x="36094" y="34994"/>
                  </a:lnTo>
                  <a:lnTo>
                    <a:pt x="36094" y="32656"/>
                  </a:lnTo>
                  <a:lnTo>
                    <a:pt x="33069" y="32106"/>
                  </a:lnTo>
                  <a:lnTo>
                    <a:pt x="33069" y="25231"/>
                  </a:lnTo>
                  <a:lnTo>
                    <a:pt x="33550" y="25781"/>
                  </a:lnTo>
                  <a:lnTo>
                    <a:pt x="34169" y="26263"/>
                  </a:lnTo>
                  <a:lnTo>
                    <a:pt x="34788" y="26744"/>
                  </a:lnTo>
                  <a:lnTo>
                    <a:pt x="35475" y="27088"/>
                  </a:lnTo>
                  <a:lnTo>
                    <a:pt x="36163" y="27363"/>
                  </a:lnTo>
                  <a:lnTo>
                    <a:pt x="36919" y="27500"/>
                  </a:lnTo>
                  <a:lnTo>
                    <a:pt x="37813" y="27638"/>
                  </a:lnTo>
                  <a:lnTo>
                    <a:pt x="38706" y="27706"/>
                  </a:lnTo>
                  <a:lnTo>
                    <a:pt x="39600" y="27638"/>
                  </a:lnTo>
                  <a:lnTo>
                    <a:pt x="40425" y="27500"/>
                  </a:lnTo>
                  <a:lnTo>
                    <a:pt x="41181" y="27294"/>
                  </a:lnTo>
                  <a:lnTo>
                    <a:pt x="41938" y="27019"/>
                  </a:lnTo>
                  <a:lnTo>
                    <a:pt x="42625" y="26675"/>
                  </a:lnTo>
                  <a:lnTo>
                    <a:pt x="43244" y="26194"/>
                  </a:lnTo>
                  <a:lnTo>
                    <a:pt x="43863" y="25644"/>
                  </a:lnTo>
                  <a:lnTo>
                    <a:pt x="44413" y="25025"/>
                  </a:lnTo>
                  <a:lnTo>
                    <a:pt x="44894" y="24338"/>
                  </a:lnTo>
                  <a:lnTo>
                    <a:pt x="45306" y="23581"/>
                  </a:lnTo>
                  <a:lnTo>
                    <a:pt x="45650" y="22825"/>
                  </a:lnTo>
                  <a:lnTo>
                    <a:pt x="45925" y="21931"/>
                  </a:lnTo>
                  <a:lnTo>
                    <a:pt x="46200" y="21038"/>
                  </a:lnTo>
                  <a:lnTo>
                    <a:pt x="46338" y="20144"/>
                  </a:lnTo>
                  <a:lnTo>
                    <a:pt x="46406" y="19113"/>
                  </a:lnTo>
                  <a:lnTo>
                    <a:pt x="46475" y="18081"/>
                  </a:lnTo>
                  <a:lnTo>
                    <a:pt x="46475" y="17669"/>
                  </a:lnTo>
                  <a:lnTo>
                    <a:pt x="46406" y="16500"/>
                  </a:lnTo>
                  <a:lnTo>
                    <a:pt x="46338" y="15331"/>
                  </a:lnTo>
                  <a:lnTo>
                    <a:pt x="46200" y="14300"/>
                  </a:lnTo>
                  <a:lnTo>
                    <a:pt x="45925" y="13269"/>
                  </a:lnTo>
                  <a:lnTo>
                    <a:pt x="45650" y="12375"/>
                  </a:lnTo>
                  <a:lnTo>
                    <a:pt x="45306" y="11481"/>
                  </a:lnTo>
                  <a:lnTo>
                    <a:pt x="44894" y="10656"/>
                  </a:lnTo>
                  <a:lnTo>
                    <a:pt x="44413" y="9900"/>
                  </a:lnTo>
                  <a:lnTo>
                    <a:pt x="43863" y="9213"/>
                  </a:lnTo>
                  <a:lnTo>
                    <a:pt x="43244" y="8594"/>
                  </a:lnTo>
                  <a:lnTo>
                    <a:pt x="42625" y="8113"/>
                  </a:lnTo>
                  <a:lnTo>
                    <a:pt x="41938" y="7631"/>
                  </a:lnTo>
                  <a:lnTo>
                    <a:pt x="41181" y="7356"/>
                  </a:lnTo>
                  <a:lnTo>
                    <a:pt x="40356" y="7081"/>
                  </a:lnTo>
                  <a:lnTo>
                    <a:pt x="39531" y="6944"/>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57"/>
            <p:cNvSpPr/>
            <p:nvPr/>
          </p:nvSpPr>
          <p:spPr>
            <a:xfrm>
              <a:off x="4403825" y="4516075"/>
              <a:ext cx="556900" cy="508775"/>
            </a:xfrm>
            <a:custGeom>
              <a:rect b="b" l="l" r="r" t="t"/>
              <a:pathLst>
                <a:path extrusionOk="0" fill="none" h="20351" w="22276">
                  <a:moveTo>
                    <a:pt x="0" y="20351"/>
                  </a:moveTo>
                  <a:lnTo>
                    <a:pt x="9694" y="20351"/>
                  </a:lnTo>
                  <a:lnTo>
                    <a:pt x="9694" y="18013"/>
                  </a:lnTo>
                  <a:lnTo>
                    <a:pt x="6669" y="17532"/>
                  </a:lnTo>
                  <a:lnTo>
                    <a:pt x="6669" y="5776"/>
                  </a:lnTo>
                  <a:lnTo>
                    <a:pt x="6669" y="5776"/>
                  </a:lnTo>
                  <a:lnTo>
                    <a:pt x="7081" y="5157"/>
                  </a:lnTo>
                  <a:lnTo>
                    <a:pt x="7494" y="4607"/>
                  </a:lnTo>
                  <a:lnTo>
                    <a:pt x="8044" y="4126"/>
                  </a:lnTo>
                  <a:lnTo>
                    <a:pt x="8594" y="3713"/>
                  </a:lnTo>
                  <a:lnTo>
                    <a:pt x="8594" y="3713"/>
                  </a:lnTo>
                  <a:lnTo>
                    <a:pt x="9213" y="3370"/>
                  </a:lnTo>
                  <a:lnTo>
                    <a:pt x="9900" y="3163"/>
                  </a:lnTo>
                  <a:lnTo>
                    <a:pt x="10588" y="2957"/>
                  </a:lnTo>
                  <a:lnTo>
                    <a:pt x="11344" y="2957"/>
                  </a:lnTo>
                  <a:lnTo>
                    <a:pt x="11344" y="2957"/>
                  </a:lnTo>
                  <a:lnTo>
                    <a:pt x="12375" y="3026"/>
                  </a:lnTo>
                  <a:lnTo>
                    <a:pt x="12856" y="3095"/>
                  </a:lnTo>
                  <a:lnTo>
                    <a:pt x="13269" y="3232"/>
                  </a:lnTo>
                  <a:lnTo>
                    <a:pt x="13613" y="3370"/>
                  </a:lnTo>
                  <a:lnTo>
                    <a:pt x="13956" y="3576"/>
                  </a:lnTo>
                  <a:lnTo>
                    <a:pt x="14300" y="3782"/>
                  </a:lnTo>
                  <a:lnTo>
                    <a:pt x="14575" y="4057"/>
                  </a:lnTo>
                  <a:lnTo>
                    <a:pt x="14575" y="4057"/>
                  </a:lnTo>
                  <a:lnTo>
                    <a:pt x="14781" y="4332"/>
                  </a:lnTo>
                  <a:lnTo>
                    <a:pt x="14988" y="4676"/>
                  </a:lnTo>
                  <a:lnTo>
                    <a:pt x="15194" y="5088"/>
                  </a:lnTo>
                  <a:lnTo>
                    <a:pt x="15331" y="5570"/>
                  </a:lnTo>
                  <a:lnTo>
                    <a:pt x="15538" y="6601"/>
                  </a:lnTo>
                  <a:lnTo>
                    <a:pt x="15606" y="7770"/>
                  </a:lnTo>
                  <a:lnTo>
                    <a:pt x="15606" y="17532"/>
                  </a:lnTo>
                  <a:lnTo>
                    <a:pt x="12581" y="18013"/>
                  </a:lnTo>
                  <a:lnTo>
                    <a:pt x="12581" y="20351"/>
                  </a:lnTo>
                  <a:lnTo>
                    <a:pt x="22275" y="20351"/>
                  </a:lnTo>
                  <a:lnTo>
                    <a:pt x="22275" y="18013"/>
                  </a:lnTo>
                  <a:lnTo>
                    <a:pt x="19250" y="17532"/>
                  </a:lnTo>
                  <a:lnTo>
                    <a:pt x="19250" y="7701"/>
                  </a:lnTo>
                  <a:lnTo>
                    <a:pt x="19250" y="7701"/>
                  </a:lnTo>
                  <a:lnTo>
                    <a:pt x="19181" y="6738"/>
                  </a:lnTo>
                  <a:lnTo>
                    <a:pt x="19113" y="5913"/>
                  </a:lnTo>
                  <a:lnTo>
                    <a:pt x="18975" y="5020"/>
                  </a:lnTo>
                  <a:lnTo>
                    <a:pt x="18769" y="4263"/>
                  </a:lnTo>
                  <a:lnTo>
                    <a:pt x="18563" y="3576"/>
                  </a:lnTo>
                  <a:lnTo>
                    <a:pt x="18219" y="2957"/>
                  </a:lnTo>
                  <a:lnTo>
                    <a:pt x="17875" y="2407"/>
                  </a:lnTo>
                  <a:lnTo>
                    <a:pt x="17463" y="1857"/>
                  </a:lnTo>
                  <a:lnTo>
                    <a:pt x="17463" y="1857"/>
                  </a:lnTo>
                  <a:lnTo>
                    <a:pt x="16981" y="1445"/>
                  </a:lnTo>
                  <a:lnTo>
                    <a:pt x="16500" y="1032"/>
                  </a:lnTo>
                  <a:lnTo>
                    <a:pt x="15950" y="757"/>
                  </a:lnTo>
                  <a:lnTo>
                    <a:pt x="15331" y="482"/>
                  </a:lnTo>
                  <a:lnTo>
                    <a:pt x="14713" y="276"/>
                  </a:lnTo>
                  <a:lnTo>
                    <a:pt x="13956" y="70"/>
                  </a:lnTo>
                  <a:lnTo>
                    <a:pt x="13269" y="1"/>
                  </a:lnTo>
                  <a:lnTo>
                    <a:pt x="12444" y="1"/>
                  </a:lnTo>
                  <a:lnTo>
                    <a:pt x="12444" y="1"/>
                  </a:lnTo>
                  <a:lnTo>
                    <a:pt x="11550" y="70"/>
                  </a:lnTo>
                  <a:lnTo>
                    <a:pt x="10656" y="207"/>
                  </a:lnTo>
                  <a:lnTo>
                    <a:pt x="9831" y="482"/>
                  </a:lnTo>
                  <a:lnTo>
                    <a:pt x="9006" y="895"/>
                  </a:lnTo>
                  <a:lnTo>
                    <a:pt x="9006" y="895"/>
                  </a:lnTo>
                  <a:lnTo>
                    <a:pt x="8319" y="1376"/>
                  </a:lnTo>
                  <a:lnTo>
                    <a:pt x="7631" y="1926"/>
                  </a:lnTo>
                  <a:lnTo>
                    <a:pt x="7081" y="2613"/>
                  </a:lnTo>
                  <a:lnTo>
                    <a:pt x="6531" y="3301"/>
                  </a:lnTo>
                  <a:lnTo>
                    <a:pt x="6256" y="345"/>
                  </a:lnTo>
                  <a:lnTo>
                    <a:pt x="0" y="345"/>
                  </a:lnTo>
                  <a:lnTo>
                    <a:pt x="0" y="2682"/>
                  </a:lnTo>
                  <a:lnTo>
                    <a:pt x="3025" y="3232"/>
                  </a:lnTo>
                  <a:lnTo>
                    <a:pt x="3025" y="17532"/>
                  </a:lnTo>
                  <a:lnTo>
                    <a:pt x="0" y="18013"/>
                  </a:lnTo>
                  <a:lnTo>
                    <a:pt x="0" y="2035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57"/>
            <p:cNvSpPr/>
            <p:nvPr/>
          </p:nvSpPr>
          <p:spPr>
            <a:xfrm>
              <a:off x="4005075" y="4586550"/>
              <a:ext cx="232050" cy="139250"/>
            </a:xfrm>
            <a:custGeom>
              <a:rect b="b" l="l" r="r" t="t"/>
              <a:pathLst>
                <a:path extrusionOk="0" fill="none" h="5570" w="9282">
                  <a:moveTo>
                    <a:pt x="8113" y="1444"/>
                  </a:moveTo>
                  <a:lnTo>
                    <a:pt x="8113" y="1444"/>
                  </a:lnTo>
                  <a:lnTo>
                    <a:pt x="8388" y="1857"/>
                  </a:lnTo>
                  <a:lnTo>
                    <a:pt x="8594" y="2269"/>
                  </a:lnTo>
                  <a:lnTo>
                    <a:pt x="8800" y="2682"/>
                  </a:lnTo>
                  <a:lnTo>
                    <a:pt x="9006" y="3094"/>
                  </a:lnTo>
                  <a:lnTo>
                    <a:pt x="9213" y="4057"/>
                  </a:lnTo>
                  <a:lnTo>
                    <a:pt x="9281" y="5088"/>
                  </a:lnTo>
                  <a:lnTo>
                    <a:pt x="9281" y="5569"/>
                  </a:lnTo>
                  <a:lnTo>
                    <a:pt x="69" y="5569"/>
                  </a:lnTo>
                  <a:lnTo>
                    <a:pt x="0" y="5432"/>
                  </a:lnTo>
                  <a:lnTo>
                    <a:pt x="0" y="5432"/>
                  </a:lnTo>
                  <a:lnTo>
                    <a:pt x="206" y="4332"/>
                  </a:lnTo>
                  <a:lnTo>
                    <a:pt x="550" y="3301"/>
                  </a:lnTo>
                  <a:lnTo>
                    <a:pt x="1031" y="2407"/>
                  </a:lnTo>
                  <a:lnTo>
                    <a:pt x="1581" y="1582"/>
                  </a:lnTo>
                  <a:lnTo>
                    <a:pt x="1581" y="1582"/>
                  </a:lnTo>
                  <a:lnTo>
                    <a:pt x="1925" y="1238"/>
                  </a:lnTo>
                  <a:lnTo>
                    <a:pt x="2269" y="894"/>
                  </a:lnTo>
                  <a:lnTo>
                    <a:pt x="2613" y="619"/>
                  </a:lnTo>
                  <a:lnTo>
                    <a:pt x="3025" y="413"/>
                  </a:lnTo>
                  <a:lnTo>
                    <a:pt x="3438" y="276"/>
                  </a:lnTo>
                  <a:lnTo>
                    <a:pt x="3850" y="138"/>
                  </a:lnTo>
                  <a:lnTo>
                    <a:pt x="4263" y="69"/>
                  </a:lnTo>
                  <a:lnTo>
                    <a:pt x="4744" y="1"/>
                  </a:lnTo>
                  <a:lnTo>
                    <a:pt x="4744" y="1"/>
                  </a:lnTo>
                  <a:lnTo>
                    <a:pt x="5294" y="69"/>
                  </a:lnTo>
                  <a:lnTo>
                    <a:pt x="5775" y="138"/>
                  </a:lnTo>
                  <a:lnTo>
                    <a:pt x="6256" y="207"/>
                  </a:lnTo>
                  <a:lnTo>
                    <a:pt x="6669" y="413"/>
                  </a:lnTo>
                  <a:lnTo>
                    <a:pt x="7081" y="619"/>
                  </a:lnTo>
                  <a:lnTo>
                    <a:pt x="7494" y="826"/>
                  </a:lnTo>
                  <a:lnTo>
                    <a:pt x="7838" y="1101"/>
                  </a:lnTo>
                  <a:lnTo>
                    <a:pt x="8113" y="1444"/>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57"/>
            <p:cNvSpPr/>
            <p:nvPr/>
          </p:nvSpPr>
          <p:spPr>
            <a:xfrm>
              <a:off x="3908825" y="4516075"/>
              <a:ext cx="419400" cy="519100"/>
            </a:xfrm>
            <a:custGeom>
              <a:rect b="b" l="l" r="r" t="t"/>
              <a:pathLst>
                <a:path extrusionOk="0" fill="none" h="20764" w="16776">
                  <a:moveTo>
                    <a:pt x="13338" y="20007"/>
                  </a:moveTo>
                  <a:lnTo>
                    <a:pt x="13338" y="20007"/>
                  </a:lnTo>
                  <a:lnTo>
                    <a:pt x="14231" y="19663"/>
                  </a:lnTo>
                  <a:lnTo>
                    <a:pt x="14988" y="19251"/>
                  </a:lnTo>
                  <a:lnTo>
                    <a:pt x="15606" y="18770"/>
                  </a:lnTo>
                  <a:lnTo>
                    <a:pt x="16225" y="18288"/>
                  </a:lnTo>
                  <a:lnTo>
                    <a:pt x="14781" y="15882"/>
                  </a:lnTo>
                  <a:lnTo>
                    <a:pt x="14781" y="15882"/>
                  </a:lnTo>
                  <a:lnTo>
                    <a:pt x="14231" y="16363"/>
                  </a:lnTo>
                  <a:lnTo>
                    <a:pt x="13681" y="16707"/>
                  </a:lnTo>
                  <a:lnTo>
                    <a:pt x="13063" y="17051"/>
                  </a:lnTo>
                  <a:lnTo>
                    <a:pt x="12375" y="17395"/>
                  </a:lnTo>
                  <a:lnTo>
                    <a:pt x="12375" y="17395"/>
                  </a:lnTo>
                  <a:lnTo>
                    <a:pt x="11619" y="17601"/>
                  </a:lnTo>
                  <a:lnTo>
                    <a:pt x="10863" y="17738"/>
                  </a:lnTo>
                  <a:lnTo>
                    <a:pt x="10038" y="17876"/>
                  </a:lnTo>
                  <a:lnTo>
                    <a:pt x="9144" y="17876"/>
                  </a:lnTo>
                  <a:lnTo>
                    <a:pt x="9144" y="17876"/>
                  </a:lnTo>
                  <a:lnTo>
                    <a:pt x="8525" y="17876"/>
                  </a:lnTo>
                  <a:lnTo>
                    <a:pt x="7906" y="17807"/>
                  </a:lnTo>
                  <a:lnTo>
                    <a:pt x="7356" y="17601"/>
                  </a:lnTo>
                  <a:lnTo>
                    <a:pt x="6875" y="17395"/>
                  </a:lnTo>
                  <a:lnTo>
                    <a:pt x="6394" y="17188"/>
                  </a:lnTo>
                  <a:lnTo>
                    <a:pt x="5981" y="16845"/>
                  </a:lnTo>
                  <a:lnTo>
                    <a:pt x="5569" y="16501"/>
                  </a:lnTo>
                  <a:lnTo>
                    <a:pt x="5156" y="16020"/>
                  </a:lnTo>
                  <a:lnTo>
                    <a:pt x="5156" y="16020"/>
                  </a:lnTo>
                  <a:lnTo>
                    <a:pt x="4881" y="15538"/>
                  </a:lnTo>
                  <a:lnTo>
                    <a:pt x="4538" y="15057"/>
                  </a:lnTo>
                  <a:lnTo>
                    <a:pt x="4331" y="14507"/>
                  </a:lnTo>
                  <a:lnTo>
                    <a:pt x="4125" y="13888"/>
                  </a:lnTo>
                  <a:lnTo>
                    <a:pt x="3988" y="13338"/>
                  </a:lnTo>
                  <a:lnTo>
                    <a:pt x="3850" y="12651"/>
                  </a:lnTo>
                  <a:lnTo>
                    <a:pt x="3781" y="12032"/>
                  </a:lnTo>
                  <a:lnTo>
                    <a:pt x="3713" y="11276"/>
                  </a:lnTo>
                  <a:lnTo>
                    <a:pt x="3781" y="11207"/>
                  </a:lnTo>
                  <a:lnTo>
                    <a:pt x="16775" y="11207"/>
                  </a:lnTo>
                  <a:lnTo>
                    <a:pt x="16775" y="8938"/>
                  </a:lnTo>
                  <a:lnTo>
                    <a:pt x="16775" y="8938"/>
                  </a:lnTo>
                  <a:lnTo>
                    <a:pt x="16706" y="7907"/>
                  </a:lnTo>
                  <a:lnTo>
                    <a:pt x="16638" y="7013"/>
                  </a:lnTo>
                  <a:lnTo>
                    <a:pt x="16431" y="6120"/>
                  </a:lnTo>
                  <a:lnTo>
                    <a:pt x="16225" y="5295"/>
                  </a:lnTo>
                  <a:lnTo>
                    <a:pt x="15950" y="4470"/>
                  </a:lnTo>
                  <a:lnTo>
                    <a:pt x="15606" y="3713"/>
                  </a:lnTo>
                  <a:lnTo>
                    <a:pt x="15194" y="3026"/>
                  </a:lnTo>
                  <a:lnTo>
                    <a:pt x="14644" y="2407"/>
                  </a:lnTo>
                  <a:lnTo>
                    <a:pt x="14644" y="2407"/>
                  </a:lnTo>
                  <a:lnTo>
                    <a:pt x="14094" y="1857"/>
                  </a:lnTo>
                  <a:lnTo>
                    <a:pt x="13544" y="1376"/>
                  </a:lnTo>
                  <a:lnTo>
                    <a:pt x="12856" y="963"/>
                  </a:lnTo>
                  <a:lnTo>
                    <a:pt x="12100" y="620"/>
                  </a:lnTo>
                  <a:lnTo>
                    <a:pt x="11344" y="345"/>
                  </a:lnTo>
                  <a:lnTo>
                    <a:pt x="10450" y="138"/>
                  </a:lnTo>
                  <a:lnTo>
                    <a:pt x="9556" y="1"/>
                  </a:lnTo>
                  <a:lnTo>
                    <a:pt x="8594" y="1"/>
                  </a:lnTo>
                  <a:lnTo>
                    <a:pt x="8594" y="1"/>
                  </a:lnTo>
                  <a:lnTo>
                    <a:pt x="7700" y="1"/>
                  </a:lnTo>
                  <a:lnTo>
                    <a:pt x="6875" y="138"/>
                  </a:lnTo>
                  <a:lnTo>
                    <a:pt x="6119" y="413"/>
                  </a:lnTo>
                  <a:lnTo>
                    <a:pt x="5363" y="688"/>
                  </a:lnTo>
                  <a:lnTo>
                    <a:pt x="4606" y="1101"/>
                  </a:lnTo>
                  <a:lnTo>
                    <a:pt x="3850" y="1582"/>
                  </a:lnTo>
                  <a:lnTo>
                    <a:pt x="3231" y="2132"/>
                  </a:lnTo>
                  <a:lnTo>
                    <a:pt x="2544" y="2820"/>
                  </a:lnTo>
                  <a:lnTo>
                    <a:pt x="2544" y="2820"/>
                  </a:lnTo>
                  <a:lnTo>
                    <a:pt x="1994" y="3576"/>
                  </a:lnTo>
                  <a:lnTo>
                    <a:pt x="1444" y="4332"/>
                  </a:lnTo>
                  <a:lnTo>
                    <a:pt x="1031" y="5157"/>
                  </a:lnTo>
                  <a:lnTo>
                    <a:pt x="619" y="5982"/>
                  </a:lnTo>
                  <a:lnTo>
                    <a:pt x="344" y="6945"/>
                  </a:lnTo>
                  <a:lnTo>
                    <a:pt x="206" y="7907"/>
                  </a:lnTo>
                  <a:lnTo>
                    <a:pt x="69" y="8870"/>
                  </a:lnTo>
                  <a:lnTo>
                    <a:pt x="0" y="9901"/>
                  </a:lnTo>
                  <a:lnTo>
                    <a:pt x="0" y="10726"/>
                  </a:lnTo>
                  <a:lnTo>
                    <a:pt x="0" y="10726"/>
                  </a:lnTo>
                  <a:lnTo>
                    <a:pt x="69" y="11826"/>
                  </a:lnTo>
                  <a:lnTo>
                    <a:pt x="138" y="12857"/>
                  </a:lnTo>
                  <a:lnTo>
                    <a:pt x="344" y="13820"/>
                  </a:lnTo>
                  <a:lnTo>
                    <a:pt x="619" y="14782"/>
                  </a:lnTo>
                  <a:lnTo>
                    <a:pt x="963" y="15607"/>
                  </a:lnTo>
                  <a:lnTo>
                    <a:pt x="1375" y="16432"/>
                  </a:lnTo>
                  <a:lnTo>
                    <a:pt x="1925" y="17257"/>
                  </a:lnTo>
                  <a:lnTo>
                    <a:pt x="2475" y="17945"/>
                  </a:lnTo>
                  <a:lnTo>
                    <a:pt x="2475" y="17945"/>
                  </a:lnTo>
                  <a:lnTo>
                    <a:pt x="3094" y="18632"/>
                  </a:lnTo>
                  <a:lnTo>
                    <a:pt x="3850" y="19182"/>
                  </a:lnTo>
                  <a:lnTo>
                    <a:pt x="4606" y="19663"/>
                  </a:lnTo>
                  <a:lnTo>
                    <a:pt x="5363" y="20076"/>
                  </a:lnTo>
                  <a:lnTo>
                    <a:pt x="6256" y="20351"/>
                  </a:lnTo>
                  <a:lnTo>
                    <a:pt x="7150" y="20557"/>
                  </a:lnTo>
                  <a:lnTo>
                    <a:pt x="8113" y="20695"/>
                  </a:lnTo>
                  <a:lnTo>
                    <a:pt x="9144" y="20763"/>
                  </a:lnTo>
                  <a:lnTo>
                    <a:pt x="9144" y="20763"/>
                  </a:lnTo>
                  <a:lnTo>
                    <a:pt x="10313" y="20695"/>
                  </a:lnTo>
                  <a:lnTo>
                    <a:pt x="11413" y="20557"/>
                  </a:lnTo>
                  <a:lnTo>
                    <a:pt x="12444" y="20351"/>
                  </a:lnTo>
                  <a:lnTo>
                    <a:pt x="13338" y="20007"/>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57"/>
            <p:cNvSpPr/>
            <p:nvPr/>
          </p:nvSpPr>
          <p:spPr>
            <a:xfrm>
              <a:off x="3491150" y="4590000"/>
              <a:ext cx="244100" cy="372975"/>
            </a:xfrm>
            <a:custGeom>
              <a:rect b="b" l="l" r="r" t="t"/>
              <a:pathLst>
                <a:path extrusionOk="0" fill="none" h="14919" w="9764">
                  <a:moveTo>
                    <a:pt x="9763" y="8181"/>
                  </a:moveTo>
                  <a:lnTo>
                    <a:pt x="9763" y="8181"/>
                  </a:lnTo>
                  <a:lnTo>
                    <a:pt x="9695" y="8869"/>
                  </a:lnTo>
                  <a:lnTo>
                    <a:pt x="9626" y="9556"/>
                  </a:lnTo>
                  <a:lnTo>
                    <a:pt x="9557" y="10244"/>
                  </a:lnTo>
                  <a:lnTo>
                    <a:pt x="9420" y="10863"/>
                  </a:lnTo>
                  <a:lnTo>
                    <a:pt x="9213" y="11481"/>
                  </a:lnTo>
                  <a:lnTo>
                    <a:pt x="9007" y="12031"/>
                  </a:lnTo>
                  <a:lnTo>
                    <a:pt x="8732" y="12581"/>
                  </a:lnTo>
                  <a:lnTo>
                    <a:pt x="8388" y="13063"/>
                  </a:lnTo>
                  <a:lnTo>
                    <a:pt x="8388" y="13063"/>
                  </a:lnTo>
                  <a:lnTo>
                    <a:pt x="8045" y="13475"/>
                  </a:lnTo>
                  <a:lnTo>
                    <a:pt x="7632" y="13888"/>
                  </a:lnTo>
                  <a:lnTo>
                    <a:pt x="7220" y="14231"/>
                  </a:lnTo>
                  <a:lnTo>
                    <a:pt x="6738" y="14438"/>
                  </a:lnTo>
                  <a:lnTo>
                    <a:pt x="6257" y="14644"/>
                  </a:lnTo>
                  <a:lnTo>
                    <a:pt x="5707" y="14850"/>
                  </a:lnTo>
                  <a:lnTo>
                    <a:pt x="5088" y="14919"/>
                  </a:lnTo>
                  <a:lnTo>
                    <a:pt x="4470" y="14919"/>
                  </a:lnTo>
                  <a:lnTo>
                    <a:pt x="4470" y="14919"/>
                  </a:lnTo>
                  <a:lnTo>
                    <a:pt x="3713" y="14919"/>
                  </a:lnTo>
                  <a:lnTo>
                    <a:pt x="3026" y="14781"/>
                  </a:lnTo>
                  <a:lnTo>
                    <a:pt x="2338" y="14575"/>
                  </a:lnTo>
                  <a:lnTo>
                    <a:pt x="1788" y="14231"/>
                  </a:lnTo>
                  <a:lnTo>
                    <a:pt x="1788" y="14231"/>
                  </a:lnTo>
                  <a:lnTo>
                    <a:pt x="1238" y="13888"/>
                  </a:lnTo>
                  <a:lnTo>
                    <a:pt x="757" y="13475"/>
                  </a:lnTo>
                  <a:lnTo>
                    <a:pt x="345" y="12925"/>
                  </a:lnTo>
                  <a:lnTo>
                    <a:pt x="1" y="12375"/>
                  </a:lnTo>
                  <a:lnTo>
                    <a:pt x="1" y="2613"/>
                  </a:lnTo>
                  <a:lnTo>
                    <a:pt x="1" y="2613"/>
                  </a:lnTo>
                  <a:lnTo>
                    <a:pt x="345" y="2063"/>
                  </a:lnTo>
                  <a:lnTo>
                    <a:pt x="757" y="1513"/>
                  </a:lnTo>
                  <a:lnTo>
                    <a:pt x="1238" y="1100"/>
                  </a:lnTo>
                  <a:lnTo>
                    <a:pt x="1788" y="688"/>
                  </a:lnTo>
                  <a:lnTo>
                    <a:pt x="1788" y="688"/>
                  </a:lnTo>
                  <a:lnTo>
                    <a:pt x="2407" y="413"/>
                  </a:lnTo>
                  <a:lnTo>
                    <a:pt x="3026" y="138"/>
                  </a:lnTo>
                  <a:lnTo>
                    <a:pt x="3713" y="0"/>
                  </a:lnTo>
                  <a:lnTo>
                    <a:pt x="4470" y="0"/>
                  </a:lnTo>
                  <a:lnTo>
                    <a:pt x="4470" y="0"/>
                  </a:lnTo>
                  <a:lnTo>
                    <a:pt x="5088" y="0"/>
                  </a:lnTo>
                  <a:lnTo>
                    <a:pt x="5707" y="138"/>
                  </a:lnTo>
                  <a:lnTo>
                    <a:pt x="6257" y="275"/>
                  </a:lnTo>
                  <a:lnTo>
                    <a:pt x="6738" y="550"/>
                  </a:lnTo>
                  <a:lnTo>
                    <a:pt x="7220" y="825"/>
                  </a:lnTo>
                  <a:lnTo>
                    <a:pt x="7632" y="1238"/>
                  </a:lnTo>
                  <a:lnTo>
                    <a:pt x="8045" y="1650"/>
                  </a:lnTo>
                  <a:lnTo>
                    <a:pt x="8388" y="2131"/>
                  </a:lnTo>
                  <a:lnTo>
                    <a:pt x="8388" y="2131"/>
                  </a:lnTo>
                  <a:lnTo>
                    <a:pt x="8732" y="2750"/>
                  </a:lnTo>
                  <a:lnTo>
                    <a:pt x="9007" y="3300"/>
                  </a:lnTo>
                  <a:lnTo>
                    <a:pt x="9213" y="3988"/>
                  </a:lnTo>
                  <a:lnTo>
                    <a:pt x="9420" y="4675"/>
                  </a:lnTo>
                  <a:lnTo>
                    <a:pt x="9557" y="5363"/>
                  </a:lnTo>
                  <a:lnTo>
                    <a:pt x="9626" y="6119"/>
                  </a:lnTo>
                  <a:lnTo>
                    <a:pt x="9695" y="6944"/>
                  </a:lnTo>
                  <a:lnTo>
                    <a:pt x="9763" y="7769"/>
                  </a:lnTo>
                  <a:lnTo>
                    <a:pt x="9763" y="818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57"/>
            <p:cNvSpPr/>
            <p:nvPr/>
          </p:nvSpPr>
          <p:spPr>
            <a:xfrm>
              <a:off x="3324450" y="4516075"/>
              <a:ext cx="501900" cy="701275"/>
            </a:xfrm>
            <a:custGeom>
              <a:rect b="b" l="l" r="r" t="t"/>
              <a:pathLst>
                <a:path extrusionOk="0" fill="none" h="28051" w="20076">
                  <a:moveTo>
                    <a:pt x="0" y="28051"/>
                  </a:moveTo>
                  <a:lnTo>
                    <a:pt x="9694" y="28051"/>
                  </a:lnTo>
                  <a:lnTo>
                    <a:pt x="9694" y="25713"/>
                  </a:lnTo>
                  <a:lnTo>
                    <a:pt x="6669" y="25163"/>
                  </a:lnTo>
                  <a:lnTo>
                    <a:pt x="6669" y="18288"/>
                  </a:lnTo>
                  <a:lnTo>
                    <a:pt x="6669" y="18288"/>
                  </a:lnTo>
                  <a:lnTo>
                    <a:pt x="7150" y="18838"/>
                  </a:lnTo>
                  <a:lnTo>
                    <a:pt x="7769" y="19320"/>
                  </a:lnTo>
                  <a:lnTo>
                    <a:pt x="8388" y="19801"/>
                  </a:lnTo>
                  <a:lnTo>
                    <a:pt x="9075" y="20145"/>
                  </a:lnTo>
                  <a:lnTo>
                    <a:pt x="9075" y="20145"/>
                  </a:lnTo>
                  <a:lnTo>
                    <a:pt x="9763" y="20420"/>
                  </a:lnTo>
                  <a:lnTo>
                    <a:pt x="10519" y="20557"/>
                  </a:lnTo>
                  <a:lnTo>
                    <a:pt x="11413" y="20695"/>
                  </a:lnTo>
                  <a:lnTo>
                    <a:pt x="12306" y="20763"/>
                  </a:lnTo>
                  <a:lnTo>
                    <a:pt x="12306" y="20763"/>
                  </a:lnTo>
                  <a:lnTo>
                    <a:pt x="13200" y="20695"/>
                  </a:lnTo>
                  <a:lnTo>
                    <a:pt x="14025" y="20557"/>
                  </a:lnTo>
                  <a:lnTo>
                    <a:pt x="14781" y="20351"/>
                  </a:lnTo>
                  <a:lnTo>
                    <a:pt x="15538" y="20076"/>
                  </a:lnTo>
                  <a:lnTo>
                    <a:pt x="16225" y="19732"/>
                  </a:lnTo>
                  <a:lnTo>
                    <a:pt x="16844" y="19251"/>
                  </a:lnTo>
                  <a:lnTo>
                    <a:pt x="17463" y="18701"/>
                  </a:lnTo>
                  <a:lnTo>
                    <a:pt x="18013" y="18082"/>
                  </a:lnTo>
                  <a:lnTo>
                    <a:pt x="18013" y="18082"/>
                  </a:lnTo>
                  <a:lnTo>
                    <a:pt x="18494" y="17395"/>
                  </a:lnTo>
                  <a:lnTo>
                    <a:pt x="18906" y="16638"/>
                  </a:lnTo>
                  <a:lnTo>
                    <a:pt x="19250" y="15882"/>
                  </a:lnTo>
                  <a:lnTo>
                    <a:pt x="19525" y="14988"/>
                  </a:lnTo>
                  <a:lnTo>
                    <a:pt x="19800" y="14095"/>
                  </a:lnTo>
                  <a:lnTo>
                    <a:pt x="19938" y="13201"/>
                  </a:lnTo>
                  <a:lnTo>
                    <a:pt x="20006" y="12170"/>
                  </a:lnTo>
                  <a:lnTo>
                    <a:pt x="20075" y="11138"/>
                  </a:lnTo>
                  <a:lnTo>
                    <a:pt x="20075" y="10726"/>
                  </a:lnTo>
                  <a:lnTo>
                    <a:pt x="20075" y="10726"/>
                  </a:lnTo>
                  <a:lnTo>
                    <a:pt x="20006" y="9557"/>
                  </a:lnTo>
                  <a:lnTo>
                    <a:pt x="19938" y="8388"/>
                  </a:lnTo>
                  <a:lnTo>
                    <a:pt x="19800" y="7357"/>
                  </a:lnTo>
                  <a:lnTo>
                    <a:pt x="19525" y="6326"/>
                  </a:lnTo>
                  <a:lnTo>
                    <a:pt x="19250" y="5432"/>
                  </a:lnTo>
                  <a:lnTo>
                    <a:pt x="18906" y="4538"/>
                  </a:lnTo>
                  <a:lnTo>
                    <a:pt x="18494" y="3713"/>
                  </a:lnTo>
                  <a:lnTo>
                    <a:pt x="18013" y="2957"/>
                  </a:lnTo>
                  <a:lnTo>
                    <a:pt x="18013" y="2957"/>
                  </a:lnTo>
                  <a:lnTo>
                    <a:pt x="17463" y="2270"/>
                  </a:lnTo>
                  <a:lnTo>
                    <a:pt x="16844" y="1651"/>
                  </a:lnTo>
                  <a:lnTo>
                    <a:pt x="16225" y="1170"/>
                  </a:lnTo>
                  <a:lnTo>
                    <a:pt x="15538" y="688"/>
                  </a:lnTo>
                  <a:lnTo>
                    <a:pt x="14781" y="413"/>
                  </a:lnTo>
                  <a:lnTo>
                    <a:pt x="13956" y="138"/>
                  </a:lnTo>
                  <a:lnTo>
                    <a:pt x="13131" y="1"/>
                  </a:lnTo>
                  <a:lnTo>
                    <a:pt x="12238" y="1"/>
                  </a:lnTo>
                  <a:lnTo>
                    <a:pt x="12238" y="1"/>
                  </a:lnTo>
                  <a:lnTo>
                    <a:pt x="11344" y="1"/>
                  </a:lnTo>
                  <a:lnTo>
                    <a:pt x="10450" y="138"/>
                  </a:lnTo>
                  <a:lnTo>
                    <a:pt x="9625" y="413"/>
                  </a:lnTo>
                  <a:lnTo>
                    <a:pt x="8938" y="688"/>
                  </a:lnTo>
                  <a:lnTo>
                    <a:pt x="8938" y="688"/>
                  </a:lnTo>
                  <a:lnTo>
                    <a:pt x="8250" y="1101"/>
                  </a:lnTo>
                  <a:lnTo>
                    <a:pt x="7563" y="1582"/>
                  </a:lnTo>
                  <a:lnTo>
                    <a:pt x="7013" y="2132"/>
                  </a:lnTo>
                  <a:lnTo>
                    <a:pt x="6463" y="2820"/>
                  </a:lnTo>
                  <a:lnTo>
                    <a:pt x="6119" y="345"/>
                  </a:lnTo>
                  <a:lnTo>
                    <a:pt x="0" y="345"/>
                  </a:lnTo>
                  <a:lnTo>
                    <a:pt x="0" y="2682"/>
                  </a:lnTo>
                  <a:lnTo>
                    <a:pt x="3025" y="3232"/>
                  </a:lnTo>
                  <a:lnTo>
                    <a:pt x="3025" y="25163"/>
                  </a:lnTo>
                  <a:lnTo>
                    <a:pt x="0" y="25713"/>
                  </a:lnTo>
                  <a:lnTo>
                    <a:pt x="0" y="2805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57"/>
            <p:cNvSpPr/>
            <p:nvPr/>
          </p:nvSpPr>
          <p:spPr>
            <a:xfrm>
              <a:off x="2755525" y="4418125"/>
              <a:ext cx="412525" cy="541425"/>
            </a:xfrm>
            <a:custGeom>
              <a:rect b="b" l="l" r="r" t="t"/>
              <a:pathLst>
                <a:path extrusionOk="0" fill="none" h="21657" w="16501">
                  <a:moveTo>
                    <a:pt x="16501" y="11000"/>
                  </a:moveTo>
                  <a:lnTo>
                    <a:pt x="16501" y="11000"/>
                  </a:lnTo>
                  <a:lnTo>
                    <a:pt x="16501" y="12169"/>
                  </a:lnTo>
                  <a:lnTo>
                    <a:pt x="16363" y="13269"/>
                  </a:lnTo>
                  <a:lnTo>
                    <a:pt x="16226" y="14300"/>
                  </a:lnTo>
                  <a:lnTo>
                    <a:pt x="15951" y="15331"/>
                  </a:lnTo>
                  <a:lnTo>
                    <a:pt x="15607" y="16225"/>
                  </a:lnTo>
                  <a:lnTo>
                    <a:pt x="15263" y="17119"/>
                  </a:lnTo>
                  <a:lnTo>
                    <a:pt x="14782" y="17944"/>
                  </a:lnTo>
                  <a:lnTo>
                    <a:pt x="14301" y="18700"/>
                  </a:lnTo>
                  <a:lnTo>
                    <a:pt x="14301" y="18700"/>
                  </a:lnTo>
                  <a:lnTo>
                    <a:pt x="13682" y="19388"/>
                  </a:lnTo>
                  <a:lnTo>
                    <a:pt x="13063" y="20006"/>
                  </a:lnTo>
                  <a:lnTo>
                    <a:pt x="12376" y="20556"/>
                  </a:lnTo>
                  <a:lnTo>
                    <a:pt x="11620" y="20969"/>
                  </a:lnTo>
                  <a:lnTo>
                    <a:pt x="10795" y="21244"/>
                  </a:lnTo>
                  <a:lnTo>
                    <a:pt x="9970" y="21519"/>
                  </a:lnTo>
                  <a:lnTo>
                    <a:pt x="9007" y="21656"/>
                  </a:lnTo>
                  <a:lnTo>
                    <a:pt x="8045" y="21656"/>
                  </a:lnTo>
                  <a:lnTo>
                    <a:pt x="8045" y="21656"/>
                  </a:lnTo>
                  <a:lnTo>
                    <a:pt x="7151" y="21656"/>
                  </a:lnTo>
                  <a:lnTo>
                    <a:pt x="6257" y="21519"/>
                  </a:lnTo>
                  <a:lnTo>
                    <a:pt x="5432" y="21244"/>
                  </a:lnTo>
                  <a:lnTo>
                    <a:pt x="4676" y="20969"/>
                  </a:lnTo>
                  <a:lnTo>
                    <a:pt x="3920" y="20488"/>
                  </a:lnTo>
                  <a:lnTo>
                    <a:pt x="3301" y="20006"/>
                  </a:lnTo>
                  <a:lnTo>
                    <a:pt x="2682" y="19388"/>
                  </a:lnTo>
                  <a:lnTo>
                    <a:pt x="2132" y="18700"/>
                  </a:lnTo>
                  <a:lnTo>
                    <a:pt x="2132" y="18700"/>
                  </a:lnTo>
                  <a:lnTo>
                    <a:pt x="1582" y="17944"/>
                  </a:lnTo>
                  <a:lnTo>
                    <a:pt x="1170" y="17119"/>
                  </a:lnTo>
                  <a:lnTo>
                    <a:pt x="826" y="16225"/>
                  </a:lnTo>
                  <a:lnTo>
                    <a:pt x="482" y="15331"/>
                  </a:lnTo>
                  <a:lnTo>
                    <a:pt x="276" y="14300"/>
                  </a:lnTo>
                  <a:lnTo>
                    <a:pt x="70" y="13269"/>
                  </a:lnTo>
                  <a:lnTo>
                    <a:pt x="1" y="12169"/>
                  </a:lnTo>
                  <a:lnTo>
                    <a:pt x="1" y="11000"/>
                  </a:lnTo>
                  <a:lnTo>
                    <a:pt x="1" y="10588"/>
                  </a:lnTo>
                  <a:lnTo>
                    <a:pt x="1" y="10588"/>
                  </a:lnTo>
                  <a:lnTo>
                    <a:pt x="1" y="9419"/>
                  </a:lnTo>
                  <a:lnTo>
                    <a:pt x="70" y="8388"/>
                  </a:lnTo>
                  <a:lnTo>
                    <a:pt x="276" y="7356"/>
                  </a:lnTo>
                  <a:lnTo>
                    <a:pt x="482" y="6325"/>
                  </a:lnTo>
                  <a:lnTo>
                    <a:pt x="826" y="5431"/>
                  </a:lnTo>
                  <a:lnTo>
                    <a:pt x="1170" y="4538"/>
                  </a:lnTo>
                  <a:lnTo>
                    <a:pt x="1582" y="3713"/>
                  </a:lnTo>
                  <a:lnTo>
                    <a:pt x="2132" y="2956"/>
                  </a:lnTo>
                  <a:lnTo>
                    <a:pt x="2132" y="2956"/>
                  </a:lnTo>
                  <a:lnTo>
                    <a:pt x="2682" y="2269"/>
                  </a:lnTo>
                  <a:lnTo>
                    <a:pt x="3301" y="1650"/>
                  </a:lnTo>
                  <a:lnTo>
                    <a:pt x="3920" y="1100"/>
                  </a:lnTo>
                  <a:lnTo>
                    <a:pt x="4676" y="688"/>
                  </a:lnTo>
                  <a:lnTo>
                    <a:pt x="5432" y="413"/>
                  </a:lnTo>
                  <a:lnTo>
                    <a:pt x="6257" y="138"/>
                  </a:lnTo>
                  <a:lnTo>
                    <a:pt x="7151" y="0"/>
                  </a:lnTo>
                  <a:lnTo>
                    <a:pt x="8045" y="0"/>
                  </a:lnTo>
                  <a:lnTo>
                    <a:pt x="8045" y="0"/>
                  </a:lnTo>
                  <a:lnTo>
                    <a:pt x="9007" y="0"/>
                  </a:lnTo>
                  <a:lnTo>
                    <a:pt x="9901" y="138"/>
                  </a:lnTo>
                  <a:lnTo>
                    <a:pt x="10795" y="413"/>
                  </a:lnTo>
                  <a:lnTo>
                    <a:pt x="11551" y="688"/>
                  </a:lnTo>
                  <a:lnTo>
                    <a:pt x="12307" y="1100"/>
                  </a:lnTo>
                  <a:lnTo>
                    <a:pt x="13063" y="1650"/>
                  </a:lnTo>
                  <a:lnTo>
                    <a:pt x="13682" y="2269"/>
                  </a:lnTo>
                  <a:lnTo>
                    <a:pt x="14232" y="2956"/>
                  </a:lnTo>
                  <a:lnTo>
                    <a:pt x="14232" y="2956"/>
                  </a:lnTo>
                  <a:lnTo>
                    <a:pt x="14782" y="3713"/>
                  </a:lnTo>
                  <a:lnTo>
                    <a:pt x="15263" y="4538"/>
                  </a:lnTo>
                  <a:lnTo>
                    <a:pt x="15607" y="5431"/>
                  </a:lnTo>
                  <a:lnTo>
                    <a:pt x="15951" y="6325"/>
                  </a:lnTo>
                  <a:lnTo>
                    <a:pt x="16157" y="7288"/>
                  </a:lnTo>
                  <a:lnTo>
                    <a:pt x="16363" y="8388"/>
                  </a:lnTo>
                  <a:lnTo>
                    <a:pt x="16501" y="9419"/>
                  </a:lnTo>
                  <a:lnTo>
                    <a:pt x="16501" y="10588"/>
                  </a:lnTo>
                  <a:lnTo>
                    <a:pt x="16501" y="11000"/>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57"/>
            <p:cNvSpPr/>
            <p:nvPr/>
          </p:nvSpPr>
          <p:spPr>
            <a:xfrm>
              <a:off x="2664450" y="4342500"/>
              <a:ext cx="594700" cy="692675"/>
            </a:xfrm>
            <a:custGeom>
              <a:rect b="b" l="l" r="r" t="t"/>
              <a:pathLst>
                <a:path extrusionOk="0" fill="none" h="27707" w="23788">
                  <a:moveTo>
                    <a:pt x="23788" y="13681"/>
                  </a:moveTo>
                  <a:lnTo>
                    <a:pt x="23788" y="13681"/>
                  </a:lnTo>
                  <a:lnTo>
                    <a:pt x="23719" y="12238"/>
                  </a:lnTo>
                  <a:lnTo>
                    <a:pt x="23581" y="10863"/>
                  </a:lnTo>
                  <a:lnTo>
                    <a:pt x="23306" y="9556"/>
                  </a:lnTo>
                  <a:lnTo>
                    <a:pt x="22963" y="8319"/>
                  </a:lnTo>
                  <a:lnTo>
                    <a:pt x="22481" y="7081"/>
                  </a:lnTo>
                  <a:lnTo>
                    <a:pt x="21863" y="5981"/>
                  </a:lnTo>
                  <a:lnTo>
                    <a:pt x="21175" y="4881"/>
                  </a:lnTo>
                  <a:lnTo>
                    <a:pt x="20419" y="3919"/>
                  </a:lnTo>
                  <a:lnTo>
                    <a:pt x="20419" y="3919"/>
                  </a:lnTo>
                  <a:lnTo>
                    <a:pt x="19525" y="2956"/>
                  </a:lnTo>
                  <a:lnTo>
                    <a:pt x="18631" y="2200"/>
                  </a:lnTo>
                  <a:lnTo>
                    <a:pt x="17600" y="1513"/>
                  </a:lnTo>
                  <a:lnTo>
                    <a:pt x="16569" y="963"/>
                  </a:lnTo>
                  <a:lnTo>
                    <a:pt x="15400" y="550"/>
                  </a:lnTo>
                  <a:lnTo>
                    <a:pt x="14231" y="275"/>
                  </a:lnTo>
                  <a:lnTo>
                    <a:pt x="12994" y="69"/>
                  </a:lnTo>
                  <a:lnTo>
                    <a:pt x="11688" y="0"/>
                  </a:lnTo>
                  <a:lnTo>
                    <a:pt x="11688" y="0"/>
                  </a:lnTo>
                  <a:lnTo>
                    <a:pt x="10381" y="69"/>
                  </a:lnTo>
                  <a:lnTo>
                    <a:pt x="9213" y="275"/>
                  </a:lnTo>
                  <a:lnTo>
                    <a:pt x="8044" y="550"/>
                  </a:lnTo>
                  <a:lnTo>
                    <a:pt x="6944" y="963"/>
                  </a:lnTo>
                  <a:lnTo>
                    <a:pt x="5913" y="1513"/>
                  </a:lnTo>
                  <a:lnTo>
                    <a:pt x="4950" y="2200"/>
                  </a:lnTo>
                  <a:lnTo>
                    <a:pt x="4056" y="2956"/>
                  </a:lnTo>
                  <a:lnTo>
                    <a:pt x="3231" y="3919"/>
                  </a:lnTo>
                  <a:lnTo>
                    <a:pt x="3231" y="3919"/>
                  </a:lnTo>
                  <a:lnTo>
                    <a:pt x="2475" y="4881"/>
                  </a:lnTo>
                  <a:lnTo>
                    <a:pt x="1788" y="5981"/>
                  </a:lnTo>
                  <a:lnTo>
                    <a:pt x="1238" y="7081"/>
                  </a:lnTo>
                  <a:lnTo>
                    <a:pt x="756" y="8319"/>
                  </a:lnTo>
                  <a:lnTo>
                    <a:pt x="413" y="9556"/>
                  </a:lnTo>
                  <a:lnTo>
                    <a:pt x="206" y="10863"/>
                  </a:lnTo>
                  <a:lnTo>
                    <a:pt x="0" y="12238"/>
                  </a:lnTo>
                  <a:lnTo>
                    <a:pt x="0" y="13681"/>
                  </a:lnTo>
                  <a:lnTo>
                    <a:pt x="0" y="14025"/>
                  </a:lnTo>
                  <a:lnTo>
                    <a:pt x="0" y="14025"/>
                  </a:lnTo>
                  <a:lnTo>
                    <a:pt x="0" y="15469"/>
                  </a:lnTo>
                  <a:lnTo>
                    <a:pt x="206" y="16844"/>
                  </a:lnTo>
                  <a:lnTo>
                    <a:pt x="413" y="18150"/>
                  </a:lnTo>
                  <a:lnTo>
                    <a:pt x="756" y="19388"/>
                  </a:lnTo>
                  <a:lnTo>
                    <a:pt x="1238" y="20625"/>
                  </a:lnTo>
                  <a:lnTo>
                    <a:pt x="1788" y="21725"/>
                  </a:lnTo>
                  <a:lnTo>
                    <a:pt x="2475" y="22825"/>
                  </a:lnTo>
                  <a:lnTo>
                    <a:pt x="3231" y="23788"/>
                  </a:lnTo>
                  <a:lnTo>
                    <a:pt x="3231" y="23788"/>
                  </a:lnTo>
                  <a:lnTo>
                    <a:pt x="4056" y="24681"/>
                  </a:lnTo>
                  <a:lnTo>
                    <a:pt x="4950" y="25506"/>
                  </a:lnTo>
                  <a:lnTo>
                    <a:pt x="5913" y="26194"/>
                  </a:lnTo>
                  <a:lnTo>
                    <a:pt x="6944" y="26744"/>
                  </a:lnTo>
                  <a:lnTo>
                    <a:pt x="8044" y="27156"/>
                  </a:lnTo>
                  <a:lnTo>
                    <a:pt x="9213" y="27431"/>
                  </a:lnTo>
                  <a:lnTo>
                    <a:pt x="10381" y="27638"/>
                  </a:lnTo>
                  <a:lnTo>
                    <a:pt x="11688" y="27706"/>
                  </a:lnTo>
                  <a:lnTo>
                    <a:pt x="11688" y="27706"/>
                  </a:lnTo>
                  <a:lnTo>
                    <a:pt x="12994" y="27638"/>
                  </a:lnTo>
                  <a:lnTo>
                    <a:pt x="14231" y="27431"/>
                  </a:lnTo>
                  <a:lnTo>
                    <a:pt x="15400" y="27156"/>
                  </a:lnTo>
                  <a:lnTo>
                    <a:pt x="16569" y="26744"/>
                  </a:lnTo>
                  <a:lnTo>
                    <a:pt x="17600" y="26194"/>
                  </a:lnTo>
                  <a:lnTo>
                    <a:pt x="18631" y="25506"/>
                  </a:lnTo>
                  <a:lnTo>
                    <a:pt x="19525" y="24681"/>
                  </a:lnTo>
                  <a:lnTo>
                    <a:pt x="20419" y="23788"/>
                  </a:lnTo>
                  <a:lnTo>
                    <a:pt x="20419" y="23788"/>
                  </a:lnTo>
                  <a:lnTo>
                    <a:pt x="21175" y="22825"/>
                  </a:lnTo>
                  <a:lnTo>
                    <a:pt x="21863" y="21725"/>
                  </a:lnTo>
                  <a:lnTo>
                    <a:pt x="22481" y="20625"/>
                  </a:lnTo>
                  <a:lnTo>
                    <a:pt x="22963" y="19388"/>
                  </a:lnTo>
                  <a:lnTo>
                    <a:pt x="23306" y="18150"/>
                  </a:lnTo>
                  <a:lnTo>
                    <a:pt x="23581" y="16844"/>
                  </a:lnTo>
                  <a:lnTo>
                    <a:pt x="23719" y="15469"/>
                  </a:lnTo>
                  <a:lnTo>
                    <a:pt x="23788" y="14025"/>
                  </a:lnTo>
                  <a:lnTo>
                    <a:pt x="23788" y="13681"/>
                  </a:lnTo>
                </a:path>
              </a:pathLst>
            </a:cu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57"/>
            <p:cNvSpPr/>
            <p:nvPr/>
          </p:nvSpPr>
          <p:spPr>
            <a:xfrm>
              <a:off x="4883350" y="4430150"/>
              <a:ext cx="177050" cy="94550"/>
            </a:xfrm>
            <a:custGeom>
              <a:rect b="b" l="l" r="r" t="t"/>
              <a:pathLst>
                <a:path extrusionOk="0" h="3782" w="7082">
                  <a:moveTo>
                    <a:pt x="0" y="0"/>
                  </a:moveTo>
                  <a:lnTo>
                    <a:pt x="0" y="275"/>
                  </a:lnTo>
                  <a:lnTo>
                    <a:pt x="1307" y="275"/>
                  </a:lnTo>
                  <a:lnTo>
                    <a:pt x="1307" y="3782"/>
                  </a:lnTo>
                  <a:lnTo>
                    <a:pt x="1582" y="3782"/>
                  </a:lnTo>
                  <a:lnTo>
                    <a:pt x="1582" y="275"/>
                  </a:lnTo>
                  <a:lnTo>
                    <a:pt x="2888" y="275"/>
                  </a:lnTo>
                  <a:lnTo>
                    <a:pt x="2888" y="0"/>
                  </a:lnTo>
                  <a:close/>
                  <a:moveTo>
                    <a:pt x="3507" y="0"/>
                  </a:moveTo>
                  <a:lnTo>
                    <a:pt x="3507" y="3782"/>
                  </a:lnTo>
                  <a:lnTo>
                    <a:pt x="3782" y="3782"/>
                  </a:lnTo>
                  <a:lnTo>
                    <a:pt x="3782" y="2132"/>
                  </a:lnTo>
                  <a:lnTo>
                    <a:pt x="3782" y="482"/>
                  </a:lnTo>
                  <a:lnTo>
                    <a:pt x="5157" y="3782"/>
                  </a:lnTo>
                  <a:lnTo>
                    <a:pt x="5432" y="3782"/>
                  </a:lnTo>
                  <a:lnTo>
                    <a:pt x="6807" y="482"/>
                  </a:lnTo>
                  <a:lnTo>
                    <a:pt x="6807" y="2132"/>
                  </a:lnTo>
                  <a:lnTo>
                    <a:pt x="6807" y="3782"/>
                  </a:lnTo>
                  <a:lnTo>
                    <a:pt x="7082" y="3782"/>
                  </a:lnTo>
                  <a:lnTo>
                    <a:pt x="7082" y="0"/>
                  </a:lnTo>
                  <a:lnTo>
                    <a:pt x="6669" y="0"/>
                  </a:lnTo>
                  <a:lnTo>
                    <a:pt x="5294" y="3300"/>
                  </a:lnTo>
                  <a:lnTo>
                    <a:pt x="3919"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38" name="Google Shape;838;p57"/>
          <p:cNvGrpSpPr/>
          <p:nvPr/>
        </p:nvGrpSpPr>
        <p:grpSpPr>
          <a:xfrm>
            <a:off x="749631" y="1049086"/>
            <a:ext cx="608219" cy="608219"/>
            <a:chOff x="1190625" y="238125"/>
            <a:chExt cx="5238750" cy="5238750"/>
          </a:xfrm>
        </p:grpSpPr>
        <p:sp>
          <p:nvSpPr>
            <p:cNvPr id="839" name="Google Shape;839;p57"/>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rgbClr val="CB22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57"/>
            <p:cNvSpPr/>
            <p:nvPr/>
          </p:nvSpPr>
          <p:spPr>
            <a:xfrm>
              <a:off x="3288550" y="2633150"/>
              <a:ext cx="1048975" cy="964100"/>
            </a:xfrm>
            <a:custGeom>
              <a:rect b="b" l="l" r="r" t="t"/>
              <a:pathLst>
                <a:path extrusionOk="0" h="38564" w="41959">
                  <a:moveTo>
                    <a:pt x="0" y="0"/>
                  </a:moveTo>
                  <a:lnTo>
                    <a:pt x="12491" y="19282"/>
                  </a:lnTo>
                  <a:lnTo>
                    <a:pt x="0" y="38563"/>
                  </a:lnTo>
                  <a:lnTo>
                    <a:pt x="15644" y="38563"/>
                  </a:lnTo>
                  <a:lnTo>
                    <a:pt x="19888" y="30560"/>
                  </a:lnTo>
                  <a:lnTo>
                    <a:pt x="20494" y="29104"/>
                  </a:lnTo>
                  <a:lnTo>
                    <a:pt x="20858" y="28256"/>
                  </a:lnTo>
                  <a:lnTo>
                    <a:pt x="20979" y="28256"/>
                  </a:lnTo>
                  <a:lnTo>
                    <a:pt x="21343" y="29104"/>
                  </a:lnTo>
                  <a:lnTo>
                    <a:pt x="22071" y="30560"/>
                  </a:lnTo>
                  <a:lnTo>
                    <a:pt x="26315" y="38563"/>
                  </a:lnTo>
                  <a:lnTo>
                    <a:pt x="41959" y="38563"/>
                  </a:lnTo>
                  <a:lnTo>
                    <a:pt x="29468" y="19282"/>
                  </a:lnTo>
                  <a:lnTo>
                    <a:pt x="41959" y="0"/>
                  </a:lnTo>
                  <a:lnTo>
                    <a:pt x="26073" y="0"/>
                  </a:lnTo>
                  <a:lnTo>
                    <a:pt x="22313" y="6912"/>
                  </a:lnTo>
                  <a:lnTo>
                    <a:pt x="21464" y="8489"/>
                  </a:lnTo>
                  <a:lnTo>
                    <a:pt x="20979" y="9217"/>
                  </a:lnTo>
                  <a:lnTo>
                    <a:pt x="20858" y="9217"/>
                  </a:lnTo>
                  <a:lnTo>
                    <a:pt x="19524" y="6912"/>
                  </a:lnTo>
                  <a:lnTo>
                    <a:pt x="1588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57"/>
            <p:cNvSpPr/>
            <p:nvPr/>
          </p:nvSpPr>
          <p:spPr>
            <a:xfrm>
              <a:off x="1966725"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802"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618" y="40261"/>
                  </a:lnTo>
                  <a:lnTo>
                    <a:pt x="26679" y="41231"/>
                  </a:lnTo>
                  <a:lnTo>
                    <a:pt x="28498" y="42322"/>
                  </a:lnTo>
                  <a:lnTo>
                    <a:pt x="30075" y="43293"/>
                  </a:lnTo>
                  <a:lnTo>
                    <a:pt x="30681" y="43899"/>
                  </a:lnTo>
                  <a:lnTo>
                    <a:pt x="31166" y="44505"/>
                  </a:lnTo>
                  <a:lnTo>
                    <a:pt x="31651" y="45112"/>
                  </a:lnTo>
                  <a:lnTo>
                    <a:pt x="32015" y="45718"/>
                  </a:lnTo>
                  <a:lnTo>
                    <a:pt x="32136" y="46324"/>
                  </a:lnTo>
                  <a:lnTo>
                    <a:pt x="32258" y="47052"/>
                  </a:lnTo>
                  <a:lnTo>
                    <a:pt x="32258"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493" y="46082"/>
                  </a:lnTo>
                  <a:lnTo>
                    <a:pt x="16493" y="44748"/>
                  </a:lnTo>
                  <a:lnTo>
                    <a:pt x="16735" y="43535"/>
                  </a:lnTo>
                  <a:lnTo>
                    <a:pt x="17099" y="42444"/>
                  </a:lnTo>
                  <a:lnTo>
                    <a:pt x="17584" y="41352"/>
                  </a:lnTo>
                  <a:lnTo>
                    <a:pt x="18191" y="40382"/>
                  </a:lnTo>
                  <a:lnTo>
                    <a:pt x="18676" y="39533"/>
                  </a:lnTo>
                  <a:lnTo>
                    <a:pt x="19888" y="38078"/>
                  </a:lnTo>
                  <a:close/>
                  <a:moveTo>
                    <a:pt x="25224" y="0"/>
                  </a:moveTo>
                  <a:lnTo>
                    <a:pt x="22435" y="121"/>
                  </a:lnTo>
                  <a:lnTo>
                    <a:pt x="19767" y="485"/>
                  </a:lnTo>
                  <a:lnTo>
                    <a:pt x="17463" y="970"/>
                  </a:lnTo>
                  <a:lnTo>
                    <a:pt x="15280" y="1577"/>
                  </a:lnTo>
                  <a:lnTo>
                    <a:pt x="13219" y="2425"/>
                  </a:lnTo>
                  <a:lnTo>
                    <a:pt x="11400"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4" y="24617"/>
                  </a:lnTo>
                  <a:lnTo>
                    <a:pt x="4851" y="26194"/>
                  </a:lnTo>
                  <a:lnTo>
                    <a:pt x="5700" y="27649"/>
                  </a:lnTo>
                  <a:lnTo>
                    <a:pt x="6670" y="29104"/>
                  </a:lnTo>
                  <a:lnTo>
                    <a:pt x="7883" y="30317"/>
                  </a:lnTo>
                  <a:lnTo>
                    <a:pt x="9096" y="31530"/>
                  </a:lnTo>
                  <a:lnTo>
                    <a:pt x="8125" y="32257"/>
                  </a:lnTo>
                  <a:lnTo>
                    <a:pt x="6791" y="33470"/>
                  </a:lnTo>
                  <a:lnTo>
                    <a:pt x="5336" y="35046"/>
                  </a:lnTo>
                  <a:lnTo>
                    <a:pt x="3760" y="36865"/>
                  </a:lnTo>
                  <a:lnTo>
                    <a:pt x="3032" y="37957"/>
                  </a:lnTo>
                  <a:lnTo>
                    <a:pt x="2305" y="39170"/>
                  </a:lnTo>
                  <a:lnTo>
                    <a:pt x="1698" y="40382"/>
                  </a:lnTo>
                  <a:lnTo>
                    <a:pt x="1092" y="41595"/>
                  </a:lnTo>
                  <a:lnTo>
                    <a:pt x="728" y="43050"/>
                  </a:lnTo>
                  <a:lnTo>
                    <a:pt x="364"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2" y="62938"/>
                  </a:lnTo>
                  <a:lnTo>
                    <a:pt x="9581"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30" y="65242"/>
                  </a:lnTo>
                  <a:lnTo>
                    <a:pt x="39170" y="64151"/>
                  </a:lnTo>
                  <a:lnTo>
                    <a:pt x="40989" y="62938"/>
                  </a:lnTo>
                  <a:lnTo>
                    <a:pt x="42565" y="61604"/>
                  </a:lnTo>
                  <a:lnTo>
                    <a:pt x="44021" y="60149"/>
                  </a:lnTo>
                  <a:lnTo>
                    <a:pt x="45233" y="58572"/>
                  </a:lnTo>
                  <a:lnTo>
                    <a:pt x="46325" y="56875"/>
                  </a:lnTo>
                  <a:lnTo>
                    <a:pt x="47173" y="55177"/>
                  </a:lnTo>
                  <a:lnTo>
                    <a:pt x="47780" y="53479"/>
                  </a:lnTo>
                  <a:lnTo>
                    <a:pt x="48265" y="51539"/>
                  </a:lnTo>
                  <a:lnTo>
                    <a:pt x="48629" y="49720"/>
                  </a:lnTo>
                  <a:lnTo>
                    <a:pt x="48629" y="47901"/>
                  </a:lnTo>
                  <a:lnTo>
                    <a:pt x="48629" y="46688"/>
                  </a:lnTo>
                  <a:lnTo>
                    <a:pt x="48507" y="45475"/>
                  </a:lnTo>
                  <a:lnTo>
                    <a:pt x="48386" y="44384"/>
                  </a:lnTo>
                  <a:lnTo>
                    <a:pt x="48144" y="43293"/>
                  </a:lnTo>
                  <a:lnTo>
                    <a:pt x="47780" y="42322"/>
                  </a:lnTo>
                  <a:lnTo>
                    <a:pt x="47416" y="41352"/>
                  </a:lnTo>
                  <a:lnTo>
                    <a:pt x="46446" y="39533"/>
                  </a:lnTo>
                  <a:lnTo>
                    <a:pt x="45354" y="37957"/>
                  </a:lnTo>
                  <a:lnTo>
                    <a:pt x="44021"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5" y="12733"/>
                  </a:lnTo>
                  <a:lnTo>
                    <a:pt x="45597" y="10914"/>
                  </a:lnTo>
                  <a:lnTo>
                    <a:pt x="44748" y="9216"/>
                  </a:lnTo>
                  <a:lnTo>
                    <a:pt x="43535" y="7640"/>
                  </a:lnTo>
                  <a:lnTo>
                    <a:pt x="42323" y="6185"/>
                  </a:lnTo>
                  <a:lnTo>
                    <a:pt x="40868" y="4972"/>
                  </a:lnTo>
                  <a:lnTo>
                    <a:pt x="39291" y="3759"/>
                  </a:lnTo>
                  <a:lnTo>
                    <a:pt x="37593" y="2789"/>
                  </a:lnTo>
                  <a:lnTo>
                    <a:pt x="35774" y="1940"/>
                  </a:lnTo>
                  <a:lnTo>
                    <a:pt x="33834" y="1213"/>
                  </a:lnTo>
                  <a:lnTo>
                    <a:pt x="31772" y="728"/>
                  </a:lnTo>
                  <a:lnTo>
                    <a:pt x="29590" y="364"/>
                  </a:lnTo>
                  <a:lnTo>
                    <a:pt x="27407" y="121"/>
                  </a:lnTo>
                  <a:lnTo>
                    <a:pt x="2522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57"/>
            <p:cNvSpPr/>
            <p:nvPr/>
          </p:nvSpPr>
          <p:spPr>
            <a:xfrm>
              <a:off x="4437550"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681"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496" y="40261"/>
                  </a:lnTo>
                  <a:lnTo>
                    <a:pt x="26679" y="41231"/>
                  </a:lnTo>
                  <a:lnTo>
                    <a:pt x="28498" y="42322"/>
                  </a:lnTo>
                  <a:lnTo>
                    <a:pt x="30075" y="43293"/>
                  </a:lnTo>
                  <a:lnTo>
                    <a:pt x="30681" y="43899"/>
                  </a:lnTo>
                  <a:lnTo>
                    <a:pt x="31166" y="44505"/>
                  </a:lnTo>
                  <a:lnTo>
                    <a:pt x="31651" y="45112"/>
                  </a:lnTo>
                  <a:lnTo>
                    <a:pt x="32015" y="45718"/>
                  </a:lnTo>
                  <a:lnTo>
                    <a:pt x="32136" y="46324"/>
                  </a:lnTo>
                  <a:lnTo>
                    <a:pt x="32257" y="47052"/>
                  </a:lnTo>
                  <a:lnTo>
                    <a:pt x="32136"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371" y="46082"/>
                  </a:lnTo>
                  <a:lnTo>
                    <a:pt x="16493" y="44748"/>
                  </a:lnTo>
                  <a:lnTo>
                    <a:pt x="16735" y="43535"/>
                  </a:lnTo>
                  <a:lnTo>
                    <a:pt x="17099" y="42444"/>
                  </a:lnTo>
                  <a:lnTo>
                    <a:pt x="17584" y="41352"/>
                  </a:lnTo>
                  <a:lnTo>
                    <a:pt x="18190" y="40382"/>
                  </a:lnTo>
                  <a:lnTo>
                    <a:pt x="18676" y="39533"/>
                  </a:lnTo>
                  <a:lnTo>
                    <a:pt x="19888" y="38078"/>
                  </a:lnTo>
                  <a:close/>
                  <a:moveTo>
                    <a:pt x="25103" y="0"/>
                  </a:moveTo>
                  <a:lnTo>
                    <a:pt x="22435" y="121"/>
                  </a:lnTo>
                  <a:lnTo>
                    <a:pt x="19767" y="485"/>
                  </a:lnTo>
                  <a:lnTo>
                    <a:pt x="17463" y="970"/>
                  </a:lnTo>
                  <a:lnTo>
                    <a:pt x="15280" y="1577"/>
                  </a:lnTo>
                  <a:lnTo>
                    <a:pt x="13218" y="2425"/>
                  </a:lnTo>
                  <a:lnTo>
                    <a:pt x="11399"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3" y="24617"/>
                  </a:lnTo>
                  <a:lnTo>
                    <a:pt x="4851" y="26194"/>
                  </a:lnTo>
                  <a:lnTo>
                    <a:pt x="5700" y="27649"/>
                  </a:lnTo>
                  <a:lnTo>
                    <a:pt x="6670" y="29104"/>
                  </a:lnTo>
                  <a:lnTo>
                    <a:pt x="7883" y="30317"/>
                  </a:lnTo>
                  <a:lnTo>
                    <a:pt x="9095" y="31530"/>
                  </a:lnTo>
                  <a:lnTo>
                    <a:pt x="8125" y="32257"/>
                  </a:lnTo>
                  <a:lnTo>
                    <a:pt x="6791" y="33470"/>
                  </a:lnTo>
                  <a:lnTo>
                    <a:pt x="5336" y="35046"/>
                  </a:lnTo>
                  <a:lnTo>
                    <a:pt x="3760" y="36865"/>
                  </a:lnTo>
                  <a:lnTo>
                    <a:pt x="3032" y="37957"/>
                  </a:lnTo>
                  <a:lnTo>
                    <a:pt x="2304" y="39170"/>
                  </a:lnTo>
                  <a:lnTo>
                    <a:pt x="1698" y="40382"/>
                  </a:lnTo>
                  <a:lnTo>
                    <a:pt x="1092" y="41595"/>
                  </a:lnTo>
                  <a:lnTo>
                    <a:pt x="607" y="43050"/>
                  </a:lnTo>
                  <a:lnTo>
                    <a:pt x="243"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1" y="62938"/>
                  </a:lnTo>
                  <a:lnTo>
                    <a:pt x="9580"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29" y="65242"/>
                  </a:lnTo>
                  <a:lnTo>
                    <a:pt x="39170" y="64151"/>
                  </a:lnTo>
                  <a:lnTo>
                    <a:pt x="40989" y="62938"/>
                  </a:lnTo>
                  <a:lnTo>
                    <a:pt x="42565" y="61604"/>
                  </a:lnTo>
                  <a:lnTo>
                    <a:pt x="44020" y="60149"/>
                  </a:lnTo>
                  <a:lnTo>
                    <a:pt x="45233" y="58572"/>
                  </a:lnTo>
                  <a:lnTo>
                    <a:pt x="46324" y="56875"/>
                  </a:lnTo>
                  <a:lnTo>
                    <a:pt x="47173" y="55177"/>
                  </a:lnTo>
                  <a:lnTo>
                    <a:pt x="47780" y="53479"/>
                  </a:lnTo>
                  <a:lnTo>
                    <a:pt x="48265" y="51539"/>
                  </a:lnTo>
                  <a:lnTo>
                    <a:pt x="48629" y="49720"/>
                  </a:lnTo>
                  <a:lnTo>
                    <a:pt x="48629" y="47901"/>
                  </a:lnTo>
                  <a:lnTo>
                    <a:pt x="48629" y="46688"/>
                  </a:lnTo>
                  <a:lnTo>
                    <a:pt x="48507" y="45475"/>
                  </a:lnTo>
                  <a:lnTo>
                    <a:pt x="48386" y="44384"/>
                  </a:lnTo>
                  <a:lnTo>
                    <a:pt x="48022" y="43293"/>
                  </a:lnTo>
                  <a:lnTo>
                    <a:pt x="47780" y="42322"/>
                  </a:lnTo>
                  <a:lnTo>
                    <a:pt x="47416" y="41352"/>
                  </a:lnTo>
                  <a:lnTo>
                    <a:pt x="46446" y="39533"/>
                  </a:lnTo>
                  <a:lnTo>
                    <a:pt x="45354" y="37957"/>
                  </a:lnTo>
                  <a:lnTo>
                    <a:pt x="44020"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4" y="12733"/>
                  </a:lnTo>
                  <a:lnTo>
                    <a:pt x="45597" y="10914"/>
                  </a:lnTo>
                  <a:lnTo>
                    <a:pt x="44627" y="9216"/>
                  </a:lnTo>
                  <a:lnTo>
                    <a:pt x="43535" y="7640"/>
                  </a:lnTo>
                  <a:lnTo>
                    <a:pt x="42323" y="6185"/>
                  </a:lnTo>
                  <a:lnTo>
                    <a:pt x="40867" y="4972"/>
                  </a:lnTo>
                  <a:lnTo>
                    <a:pt x="39291" y="3759"/>
                  </a:lnTo>
                  <a:lnTo>
                    <a:pt x="37593" y="2789"/>
                  </a:lnTo>
                  <a:lnTo>
                    <a:pt x="35774" y="1940"/>
                  </a:lnTo>
                  <a:lnTo>
                    <a:pt x="33834" y="1213"/>
                  </a:lnTo>
                  <a:lnTo>
                    <a:pt x="31772" y="728"/>
                  </a:lnTo>
                  <a:lnTo>
                    <a:pt x="29590" y="364"/>
                  </a:lnTo>
                  <a:lnTo>
                    <a:pt x="27407" y="121"/>
                  </a:lnTo>
                  <a:lnTo>
                    <a:pt x="2510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 Divider Slide 1" showMasterSp="0">
  <p:cSld name="Cover Slide Option 1_1_1_1_1">
    <p:bg>
      <p:bgPr>
        <a:solidFill>
          <a:schemeClr val="accent2"/>
        </a:solidFill>
      </p:bgPr>
    </p:bg>
    <p:spTree>
      <p:nvGrpSpPr>
        <p:cNvPr id="843" name="Shape 843"/>
        <p:cNvGrpSpPr/>
        <p:nvPr/>
      </p:nvGrpSpPr>
      <p:grpSpPr>
        <a:xfrm>
          <a:off x="0" y="0"/>
          <a:ext cx="0" cy="0"/>
          <a:chOff x="0" y="0"/>
          <a:chExt cx="0" cy="0"/>
        </a:xfrm>
      </p:grpSpPr>
      <p:sp>
        <p:nvSpPr>
          <p:cNvPr id="844" name="Google Shape;844;p58"/>
          <p:cNvSpPr txBox="1"/>
          <p:nvPr>
            <p:ph type="title"/>
          </p:nvPr>
        </p:nvSpPr>
        <p:spPr>
          <a:xfrm>
            <a:off x="698300" y="1588925"/>
            <a:ext cx="7543800" cy="1238400"/>
          </a:xfrm>
          <a:prstGeom prst="rect">
            <a:avLst/>
          </a:prstGeom>
          <a:noFill/>
          <a:ln>
            <a:noFill/>
          </a:ln>
        </p:spPr>
        <p:txBody>
          <a:bodyPr anchorCtr="0" anchor="t" bIns="0" lIns="0" spcFirstLastPara="1" rIns="0" wrap="square" tIns="0">
            <a:noAutofit/>
          </a:bodyPr>
          <a:lstStyle>
            <a:lvl1pPr lvl="0" rtl="0">
              <a:lnSpc>
                <a:spcPct val="90000"/>
              </a:lnSpc>
              <a:spcBef>
                <a:spcPts val="0"/>
              </a:spcBef>
              <a:spcAft>
                <a:spcPts val="0"/>
              </a:spcAft>
              <a:buClr>
                <a:srgbClr val="FFFFFF"/>
              </a:buClr>
              <a:buSzPts val="4800"/>
              <a:buNone/>
              <a:defRPr sz="4800">
                <a:solidFill>
                  <a:srgbClr val="FFFFFF"/>
                </a:solidFill>
              </a:defRPr>
            </a:lvl1pPr>
            <a:lvl2pPr lvl="1" rtl="0">
              <a:lnSpc>
                <a:spcPct val="9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2pPr>
            <a:lvl3pPr lvl="2" rtl="0">
              <a:lnSpc>
                <a:spcPct val="9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3pPr>
            <a:lvl4pPr lvl="3" rtl="0">
              <a:lnSpc>
                <a:spcPct val="9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4pPr>
            <a:lvl5pPr lvl="4" rtl="0">
              <a:lnSpc>
                <a:spcPct val="9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5pPr>
            <a:lvl6pPr lvl="5" rtl="0">
              <a:lnSpc>
                <a:spcPct val="9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6pPr>
            <a:lvl7pPr lvl="6" rtl="0">
              <a:lnSpc>
                <a:spcPct val="9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7pPr>
            <a:lvl8pPr lvl="7" rtl="0">
              <a:lnSpc>
                <a:spcPct val="9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8pPr>
            <a:lvl9pPr lvl="8" rtl="0">
              <a:lnSpc>
                <a:spcPct val="90000"/>
              </a:lnSpc>
              <a:spcBef>
                <a:spcPts val="0"/>
              </a:spcBef>
              <a:spcAft>
                <a:spcPts val="0"/>
              </a:spcAft>
              <a:buClr>
                <a:srgbClr val="FFFFFF"/>
              </a:buClr>
              <a:buSzPts val="4800"/>
              <a:buFont typeface="Roboto Slab"/>
              <a:buNone/>
              <a:defRPr sz="4800">
                <a:solidFill>
                  <a:srgbClr val="FFFFFF"/>
                </a:solidFill>
                <a:latin typeface="Roboto Slab"/>
                <a:ea typeface="Roboto Slab"/>
                <a:cs typeface="Roboto Slab"/>
                <a:sym typeface="Roboto Slab"/>
              </a:defRPr>
            </a:lvl9pPr>
          </a:lstStyle>
          <a:p/>
        </p:txBody>
      </p:sp>
      <p:sp>
        <p:nvSpPr>
          <p:cNvPr id="845" name="Google Shape;845;p58"/>
          <p:cNvSpPr txBox="1"/>
          <p:nvPr>
            <p:ph idx="1" type="subTitle"/>
          </p:nvPr>
        </p:nvSpPr>
        <p:spPr>
          <a:xfrm>
            <a:off x="698300" y="3015389"/>
            <a:ext cx="7528800" cy="2307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None/>
              <a:defRPr sz="1600">
                <a:solidFill>
                  <a:srgbClr val="FFFFFF"/>
                </a:solidFill>
                <a:latin typeface="Roboto Light"/>
                <a:ea typeface="Roboto Light"/>
                <a:cs typeface="Roboto Light"/>
                <a:sym typeface="Roboto Light"/>
              </a:defRPr>
            </a:lvl1pPr>
            <a:lvl2pPr lvl="1" rtl="0">
              <a:spcBef>
                <a:spcPts val="600"/>
              </a:spcBef>
              <a:spcAft>
                <a:spcPts val="0"/>
              </a:spcAft>
              <a:buNone/>
              <a:defRPr>
                <a:solidFill>
                  <a:srgbClr val="FFFFFF"/>
                </a:solidFill>
              </a:defRPr>
            </a:lvl2pPr>
            <a:lvl3pPr lvl="2" rtl="0">
              <a:spcBef>
                <a:spcPts val="600"/>
              </a:spcBef>
              <a:spcAft>
                <a:spcPts val="0"/>
              </a:spcAft>
              <a:buNone/>
              <a:defRPr>
                <a:solidFill>
                  <a:srgbClr val="FFFFFF"/>
                </a:solidFill>
              </a:defRPr>
            </a:lvl3pPr>
            <a:lvl4pPr lvl="3" rtl="0">
              <a:spcBef>
                <a:spcPts val="600"/>
              </a:spcBef>
              <a:spcAft>
                <a:spcPts val="0"/>
              </a:spcAft>
              <a:buNone/>
              <a:defRPr>
                <a:solidFill>
                  <a:srgbClr val="FFFFFF"/>
                </a:solidFill>
              </a:defRPr>
            </a:lvl4pPr>
            <a:lvl5pPr lvl="4" rtl="0">
              <a:spcBef>
                <a:spcPts val="600"/>
              </a:spcBef>
              <a:spcAft>
                <a:spcPts val="0"/>
              </a:spcAft>
              <a:buNone/>
              <a:defRPr>
                <a:solidFill>
                  <a:srgbClr val="FFFFFF"/>
                </a:solidFill>
              </a:defRPr>
            </a:lvl5pPr>
            <a:lvl6pPr lvl="5" rtl="0">
              <a:spcBef>
                <a:spcPts val="600"/>
              </a:spcBef>
              <a:spcAft>
                <a:spcPts val="0"/>
              </a:spcAft>
              <a:buNone/>
              <a:defRPr>
                <a:solidFill>
                  <a:srgbClr val="FFFFFF"/>
                </a:solidFill>
              </a:defRPr>
            </a:lvl6pPr>
            <a:lvl7pPr lvl="6" rtl="0">
              <a:spcBef>
                <a:spcPts val="600"/>
              </a:spcBef>
              <a:spcAft>
                <a:spcPts val="0"/>
              </a:spcAft>
              <a:buNone/>
              <a:defRPr>
                <a:solidFill>
                  <a:srgbClr val="FFFFFF"/>
                </a:solidFill>
              </a:defRPr>
            </a:lvl7pPr>
            <a:lvl8pPr lvl="7" rtl="0">
              <a:spcBef>
                <a:spcPts val="600"/>
              </a:spcBef>
              <a:spcAft>
                <a:spcPts val="0"/>
              </a:spcAft>
              <a:buNone/>
              <a:defRPr>
                <a:solidFill>
                  <a:srgbClr val="FFFFFF"/>
                </a:solidFill>
              </a:defRPr>
            </a:lvl8pPr>
            <a:lvl9pPr lvl="8" rtl="0">
              <a:spcBef>
                <a:spcPts val="600"/>
              </a:spcBef>
              <a:spcAft>
                <a:spcPts val="600"/>
              </a:spcAft>
              <a:buNone/>
              <a:defRPr>
                <a:solidFill>
                  <a:srgbClr val="FFFFFF"/>
                </a:solidFill>
              </a:defRPr>
            </a:lvl9pPr>
          </a:lstStyle>
          <a:p/>
        </p:txBody>
      </p:sp>
      <p:grpSp>
        <p:nvGrpSpPr>
          <p:cNvPr id="846" name="Google Shape;846;p58"/>
          <p:cNvGrpSpPr/>
          <p:nvPr/>
        </p:nvGrpSpPr>
        <p:grpSpPr>
          <a:xfrm>
            <a:off x="457199" y="4650282"/>
            <a:ext cx="201168" cy="201168"/>
            <a:chOff x="1190625" y="238125"/>
            <a:chExt cx="5238750" cy="5238750"/>
          </a:xfrm>
        </p:grpSpPr>
        <p:sp>
          <p:nvSpPr>
            <p:cNvPr id="847" name="Google Shape;847;p58"/>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58"/>
            <p:cNvSpPr/>
            <p:nvPr/>
          </p:nvSpPr>
          <p:spPr>
            <a:xfrm>
              <a:off x="3288550" y="2633150"/>
              <a:ext cx="1048975" cy="964100"/>
            </a:xfrm>
            <a:custGeom>
              <a:rect b="b" l="l" r="r" t="t"/>
              <a:pathLst>
                <a:path extrusionOk="0" h="38564" w="41959">
                  <a:moveTo>
                    <a:pt x="0" y="0"/>
                  </a:moveTo>
                  <a:lnTo>
                    <a:pt x="12491" y="19282"/>
                  </a:lnTo>
                  <a:lnTo>
                    <a:pt x="0" y="38563"/>
                  </a:lnTo>
                  <a:lnTo>
                    <a:pt x="15644" y="38563"/>
                  </a:lnTo>
                  <a:lnTo>
                    <a:pt x="19888" y="30560"/>
                  </a:lnTo>
                  <a:lnTo>
                    <a:pt x="20494" y="29104"/>
                  </a:lnTo>
                  <a:lnTo>
                    <a:pt x="20858" y="28256"/>
                  </a:lnTo>
                  <a:lnTo>
                    <a:pt x="20979" y="28256"/>
                  </a:lnTo>
                  <a:lnTo>
                    <a:pt x="21343" y="29104"/>
                  </a:lnTo>
                  <a:lnTo>
                    <a:pt x="22071" y="30560"/>
                  </a:lnTo>
                  <a:lnTo>
                    <a:pt x="26315" y="38563"/>
                  </a:lnTo>
                  <a:lnTo>
                    <a:pt x="41959" y="38563"/>
                  </a:lnTo>
                  <a:lnTo>
                    <a:pt x="29468" y="19282"/>
                  </a:lnTo>
                  <a:lnTo>
                    <a:pt x="41959" y="0"/>
                  </a:lnTo>
                  <a:lnTo>
                    <a:pt x="26073" y="0"/>
                  </a:lnTo>
                  <a:lnTo>
                    <a:pt x="22313" y="6912"/>
                  </a:lnTo>
                  <a:lnTo>
                    <a:pt x="21464" y="8489"/>
                  </a:lnTo>
                  <a:lnTo>
                    <a:pt x="20979" y="9217"/>
                  </a:lnTo>
                  <a:lnTo>
                    <a:pt x="20858" y="9217"/>
                  </a:lnTo>
                  <a:lnTo>
                    <a:pt x="19524" y="6912"/>
                  </a:lnTo>
                  <a:lnTo>
                    <a:pt x="1588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58"/>
            <p:cNvSpPr/>
            <p:nvPr/>
          </p:nvSpPr>
          <p:spPr>
            <a:xfrm>
              <a:off x="1966725"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802"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618" y="40261"/>
                  </a:lnTo>
                  <a:lnTo>
                    <a:pt x="26679" y="41231"/>
                  </a:lnTo>
                  <a:lnTo>
                    <a:pt x="28498" y="42322"/>
                  </a:lnTo>
                  <a:lnTo>
                    <a:pt x="30075" y="43293"/>
                  </a:lnTo>
                  <a:lnTo>
                    <a:pt x="30681" y="43899"/>
                  </a:lnTo>
                  <a:lnTo>
                    <a:pt x="31166" y="44505"/>
                  </a:lnTo>
                  <a:lnTo>
                    <a:pt x="31651" y="45112"/>
                  </a:lnTo>
                  <a:lnTo>
                    <a:pt x="32015" y="45718"/>
                  </a:lnTo>
                  <a:lnTo>
                    <a:pt x="32136" y="46324"/>
                  </a:lnTo>
                  <a:lnTo>
                    <a:pt x="32258" y="47052"/>
                  </a:lnTo>
                  <a:lnTo>
                    <a:pt x="32258"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493" y="46082"/>
                  </a:lnTo>
                  <a:lnTo>
                    <a:pt x="16493" y="44748"/>
                  </a:lnTo>
                  <a:lnTo>
                    <a:pt x="16735" y="43535"/>
                  </a:lnTo>
                  <a:lnTo>
                    <a:pt x="17099" y="42444"/>
                  </a:lnTo>
                  <a:lnTo>
                    <a:pt x="17584" y="41352"/>
                  </a:lnTo>
                  <a:lnTo>
                    <a:pt x="18191" y="40382"/>
                  </a:lnTo>
                  <a:lnTo>
                    <a:pt x="18676" y="39533"/>
                  </a:lnTo>
                  <a:lnTo>
                    <a:pt x="19888" y="38078"/>
                  </a:lnTo>
                  <a:close/>
                  <a:moveTo>
                    <a:pt x="25224" y="0"/>
                  </a:moveTo>
                  <a:lnTo>
                    <a:pt x="22435" y="121"/>
                  </a:lnTo>
                  <a:lnTo>
                    <a:pt x="19767" y="485"/>
                  </a:lnTo>
                  <a:lnTo>
                    <a:pt x="17463" y="970"/>
                  </a:lnTo>
                  <a:lnTo>
                    <a:pt x="15280" y="1577"/>
                  </a:lnTo>
                  <a:lnTo>
                    <a:pt x="13219" y="2425"/>
                  </a:lnTo>
                  <a:lnTo>
                    <a:pt x="11400"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4" y="24617"/>
                  </a:lnTo>
                  <a:lnTo>
                    <a:pt x="4851" y="26194"/>
                  </a:lnTo>
                  <a:lnTo>
                    <a:pt x="5700" y="27649"/>
                  </a:lnTo>
                  <a:lnTo>
                    <a:pt x="6670" y="29104"/>
                  </a:lnTo>
                  <a:lnTo>
                    <a:pt x="7883" y="30317"/>
                  </a:lnTo>
                  <a:lnTo>
                    <a:pt x="9096" y="31530"/>
                  </a:lnTo>
                  <a:lnTo>
                    <a:pt x="8125" y="32257"/>
                  </a:lnTo>
                  <a:lnTo>
                    <a:pt x="6791" y="33470"/>
                  </a:lnTo>
                  <a:lnTo>
                    <a:pt x="5336" y="35046"/>
                  </a:lnTo>
                  <a:lnTo>
                    <a:pt x="3760" y="36865"/>
                  </a:lnTo>
                  <a:lnTo>
                    <a:pt x="3032" y="37957"/>
                  </a:lnTo>
                  <a:lnTo>
                    <a:pt x="2305" y="39170"/>
                  </a:lnTo>
                  <a:lnTo>
                    <a:pt x="1698" y="40382"/>
                  </a:lnTo>
                  <a:lnTo>
                    <a:pt x="1092" y="41595"/>
                  </a:lnTo>
                  <a:lnTo>
                    <a:pt x="728" y="43050"/>
                  </a:lnTo>
                  <a:lnTo>
                    <a:pt x="364"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2" y="62938"/>
                  </a:lnTo>
                  <a:lnTo>
                    <a:pt x="9581"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30" y="65242"/>
                  </a:lnTo>
                  <a:lnTo>
                    <a:pt x="39170" y="64151"/>
                  </a:lnTo>
                  <a:lnTo>
                    <a:pt x="40989" y="62938"/>
                  </a:lnTo>
                  <a:lnTo>
                    <a:pt x="42565" y="61604"/>
                  </a:lnTo>
                  <a:lnTo>
                    <a:pt x="44021" y="60149"/>
                  </a:lnTo>
                  <a:lnTo>
                    <a:pt x="45233" y="58572"/>
                  </a:lnTo>
                  <a:lnTo>
                    <a:pt x="46325" y="56875"/>
                  </a:lnTo>
                  <a:lnTo>
                    <a:pt x="47173" y="55177"/>
                  </a:lnTo>
                  <a:lnTo>
                    <a:pt x="47780" y="53479"/>
                  </a:lnTo>
                  <a:lnTo>
                    <a:pt x="48265" y="51539"/>
                  </a:lnTo>
                  <a:lnTo>
                    <a:pt x="48629" y="49720"/>
                  </a:lnTo>
                  <a:lnTo>
                    <a:pt x="48629" y="47901"/>
                  </a:lnTo>
                  <a:lnTo>
                    <a:pt x="48629" y="46688"/>
                  </a:lnTo>
                  <a:lnTo>
                    <a:pt x="48507" y="45475"/>
                  </a:lnTo>
                  <a:lnTo>
                    <a:pt x="48386" y="44384"/>
                  </a:lnTo>
                  <a:lnTo>
                    <a:pt x="48144" y="43293"/>
                  </a:lnTo>
                  <a:lnTo>
                    <a:pt x="47780" y="42322"/>
                  </a:lnTo>
                  <a:lnTo>
                    <a:pt x="47416" y="41352"/>
                  </a:lnTo>
                  <a:lnTo>
                    <a:pt x="46446" y="39533"/>
                  </a:lnTo>
                  <a:lnTo>
                    <a:pt x="45354" y="37957"/>
                  </a:lnTo>
                  <a:lnTo>
                    <a:pt x="44021"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5" y="12733"/>
                  </a:lnTo>
                  <a:lnTo>
                    <a:pt x="45597" y="10914"/>
                  </a:lnTo>
                  <a:lnTo>
                    <a:pt x="44748" y="9216"/>
                  </a:lnTo>
                  <a:lnTo>
                    <a:pt x="43535" y="7640"/>
                  </a:lnTo>
                  <a:lnTo>
                    <a:pt x="42323" y="6185"/>
                  </a:lnTo>
                  <a:lnTo>
                    <a:pt x="40868" y="4972"/>
                  </a:lnTo>
                  <a:lnTo>
                    <a:pt x="39291" y="3759"/>
                  </a:lnTo>
                  <a:lnTo>
                    <a:pt x="37593" y="2789"/>
                  </a:lnTo>
                  <a:lnTo>
                    <a:pt x="35774" y="1940"/>
                  </a:lnTo>
                  <a:lnTo>
                    <a:pt x="33834" y="1213"/>
                  </a:lnTo>
                  <a:lnTo>
                    <a:pt x="31772" y="728"/>
                  </a:lnTo>
                  <a:lnTo>
                    <a:pt x="29590" y="364"/>
                  </a:lnTo>
                  <a:lnTo>
                    <a:pt x="27407" y="121"/>
                  </a:lnTo>
                  <a:lnTo>
                    <a:pt x="2522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58"/>
            <p:cNvSpPr/>
            <p:nvPr/>
          </p:nvSpPr>
          <p:spPr>
            <a:xfrm>
              <a:off x="4437550"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681"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496" y="40261"/>
                  </a:lnTo>
                  <a:lnTo>
                    <a:pt x="26679" y="41231"/>
                  </a:lnTo>
                  <a:lnTo>
                    <a:pt x="28498" y="42322"/>
                  </a:lnTo>
                  <a:lnTo>
                    <a:pt x="30075" y="43293"/>
                  </a:lnTo>
                  <a:lnTo>
                    <a:pt x="30681" y="43899"/>
                  </a:lnTo>
                  <a:lnTo>
                    <a:pt x="31166" y="44505"/>
                  </a:lnTo>
                  <a:lnTo>
                    <a:pt x="31651" y="45112"/>
                  </a:lnTo>
                  <a:lnTo>
                    <a:pt x="32015" y="45718"/>
                  </a:lnTo>
                  <a:lnTo>
                    <a:pt x="32136" y="46324"/>
                  </a:lnTo>
                  <a:lnTo>
                    <a:pt x="32257" y="47052"/>
                  </a:lnTo>
                  <a:lnTo>
                    <a:pt x="32136"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371" y="46082"/>
                  </a:lnTo>
                  <a:lnTo>
                    <a:pt x="16493" y="44748"/>
                  </a:lnTo>
                  <a:lnTo>
                    <a:pt x="16735" y="43535"/>
                  </a:lnTo>
                  <a:lnTo>
                    <a:pt x="17099" y="42444"/>
                  </a:lnTo>
                  <a:lnTo>
                    <a:pt x="17584" y="41352"/>
                  </a:lnTo>
                  <a:lnTo>
                    <a:pt x="18190" y="40382"/>
                  </a:lnTo>
                  <a:lnTo>
                    <a:pt x="18676" y="39533"/>
                  </a:lnTo>
                  <a:lnTo>
                    <a:pt x="19888" y="38078"/>
                  </a:lnTo>
                  <a:close/>
                  <a:moveTo>
                    <a:pt x="25103" y="0"/>
                  </a:moveTo>
                  <a:lnTo>
                    <a:pt x="22435" y="121"/>
                  </a:lnTo>
                  <a:lnTo>
                    <a:pt x="19767" y="485"/>
                  </a:lnTo>
                  <a:lnTo>
                    <a:pt x="17463" y="970"/>
                  </a:lnTo>
                  <a:lnTo>
                    <a:pt x="15280" y="1577"/>
                  </a:lnTo>
                  <a:lnTo>
                    <a:pt x="13218" y="2425"/>
                  </a:lnTo>
                  <a:lnTo>
                    <a:pt x="11399"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3" y="24617"/>
                  </a:lnTo>
                  <a:lnTo>
                    <a:pt x="4851" y="26194"/>
                  </a:lnTo>
                  <a:lnTo>
                    <a:pt x="5700" y="27649"/>
                  </a:lnTo>
                  <a:lnTo>
                    <a:pt x="6670" y="29104"/>
                  </a:lnTo>
                  <a:lnTo>
                    <a:pt x="7883" y="30317"/>
                  </a:lnTo>
                  <a:lnTo>
                    <a:pt x="9095" y="31530"/>
                  </a:lnTo>
                  <a:lnTo>
                    <a:pt x="8125" y="32257"/>
                  </a:lnTo>
                  <a:lnTo>
                    <a:pt x="6791" y="33470"/>
                  </a:lnTo>
                  <a:lnTo>
                    <a:pt x="5336" y="35046"/>
                  </a:lnTo>
                  <a:lnTo>
                    <a:pt x="3760" y="36865"/>
                  </a:lnTo>
                  <a:lnTo>
                    <a:pt x="3032" y="37957"/>
                  </a:lnTo>
                  <a:lnTo>
                    <a:pt x="2304" y="39170"/>
                  </a:lnTo>
                  <a:lnTo>
                    <a:pt x="1698" y="40382"/>
                  </a:lnTo>
                  <a:lnTo>
                    <a:pt x="1092" y="41595"/>
                  </a:lnTo>
                  <a:lnTo>
                    <a:pt x="607" y="43050"/>
                  </a:lnTo>
                  <a:lnTo>
                    <a:pt x="243"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1" y="62938"/>
                  </a:lnTo>
                  <a:lnTo>
                    <a:pt x="9580"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29" y="65242"/>
                  </a:lnTo>
                  <a:lnTo>
                    <a:pt x="39170" y="64151"/>
                  </a:lnTo>
                  <a:lnTo>
                    <a:pt x="40989" y="62938"/>
                  </a:lnTo>
                  <a:lnTo>
                    <a:pt x="42565" y="61604"/>
                  </a:lnTo>
                  <a:lnTo>
                    <a:pt x="44020" y="60149"/>
                  </a:lnTo>
                  <a:lnTo>
                    <a:pt x="45233" y="58572"/>
                  </a:lnTo>
                  <a:lnTo>
                    <a:pt x="46324" y="56875"/>
                  </a:lnTo>
                  <a:lnTo>
                    <a:pt x="47173" y="55177"/>
                  </a:lnTo>
                  <a:lnTo>
                    <a:pt x="47780" y="53479"/>
                  </a:lnTo>
                  <a:lnTo>
                    <a:pt x="48265" y="51539"/>
                  </a:lnTo>
                  <a:lnTo>
                    <a:pt x="48629" y="49720"/>
                  </a:lnTo>
                  <a:lnTo>
                    <a:pt x="48629" y="47901"/>
                  </a:lnTo>
                  <a:lnTo>
                    <a:pt x="48629" y="46688"/>
                  </a:lnTo>
                  <a:lnTo>
                    <a:pt x="48507" y="45475"/>
                  </a:lnTo>
                  <a:lnTo>
                    <a:pt x="48386" y="44384"/>
                  </a:lnTo>
                  <a:lnTo>
                    <a:pt x="48022" y="43293"/>
                  </a:lnTo>
                  <a:lnTo>
                    <a:pt x="47780" y="42322"/>
                  </a:lnTo>
                  <a:lnTo>
                    <a:pt x="47416" y="41352"/>
                  </a:lnTo>
                  <a:lnTo>
                    <a:pt x="46446" y="39533"/>
                  </a:lnTo>
                  <a:lnTo>
                    <a:pt x="45354" y="37957"/>
                  </a:lnTo>
                  <a:lnTo>
                    <a:pt x="44020"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4" y="12733"/>
                  </a:lnTo>
                  <a:lnTo>
                    <a:pt x="45597" y="10914"/>
                  </a:lnTo>
                  <a:lnTo>
                    <a:pt x="44627" y="9216"/>
                  </a:lnTo>
                  <a:lnTo>
                    <a:pt x="43535" y="7640"/>
                  </a:lnTo>
                  <a:lnTo>
                    <a:pt x="42323" y="6185"/>
                  </a:lnTo>
                  <a:lnTo>
                    <a:pt x="40867" y="4972"/>
                  </a:lnTo>
                  <a:lnTo>
                    <a:pt x="39291" y="3759"/>
                  </a:lnTo>
                  <a:lnTo>
                    <a:pt x="37593" y="2789"/>
                  </a:lnTo>
                  <a:lnTo>
                    <a:pt x="35774" y="1940"/>
                  </a:lnTo>
                  <a:lnTo>
                    <a:pt x="33834" y="1213"/>
                  </a:lnTo>
                  <a:lnTo>
                    <a:pt x="31772" y="728"/>
                  </a:lnTo>
                  <a:lnTo>
                    <a:pt x="29590" y="364"/>
                  </a:lnTo>
                  <a:lnTo>
                    <a:pt x="27407" y="121"/>
                  </a:lnTo>
                  <a:lnTo>
                    <a:pt x="2510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 Divider Slide 2">
  <p:cSld name="Cover Slide Option 2">
    <p:spTree>
      <p:nvGrpSpPr>
        <p:cNvPr id="851" name="Shape 851"/>
        <p:cNvGrpSpPr/>
        <p:nvPr/>
      </p:nvGrpSpPr>
      <p:grpSpPr>
        <a:xfrm>
          <a:off x="0" y="0"/>
          <a:ext cx="0" cy="0"/>
          <a:chOff x="0" y="0"/>
          <a:chExt cx="0" cy="0"/>
        </a:xfrm>
      </p:grpSpPr>
      <p:sp>
        <p:nvSpPr>
          <p:cNvPr id="852" name="Google Shape;852;p59"/>
          <p:cNvSpPr txBox="1"/>
          <p:nvPr>
            <p:ph idx="1" type="body"/>
          </p:nvPr>
        </p:nvSpPr>
        <p:spPr>
          <a:xfrm>
            <a:off x="465500" y="2743200"/>
            <a:ext cx="3771900" cy="1314900"/>
          </a:xfrm>
          <a:prstGeom prst="rect">
            <a:avLst/>
          </a:prstGeom>
          <a:noFill/>
          <a:ln>
            <a:noFill/>
          </a:ln>
        </p:spPr>
        <p:txBody>
          <a:bodyPr anchorCtr="0" anchor="t" bIns="0" lIns="0" spcFirstLastPara="1" rIns="0" wrap="square" tIns="0">
            <a:noAutofit/>
          </a:bodyPr>
          <a:lstStyle>
            <a:lvl1pPr indent="-304800" lvl="0" marL="457200" rtl="0" algn="l">
              <a:lnSpc>
                <a:spcPct val="115000"/>
              </a:lnSpc>
              <a:spcBef>
                <a:spcPts val="0"/>
              </a:spcBef>
              <a:spcAft>
                <a:spcPts val="0"/>
              </a:spcAft>
              <a:buClr>
                <a:schemeClr val="accent3"/>
              </a:buClr>
              <a:buSzPts val="1200"/>
              <a:buFont typeface="Roboto Light"/>
              <a:buChar char="■"/>
              <a:defRPr>
                <a:solidFill>
                  <a:schemeClr val="accent3"/>
                </a:solidFill>
                <a:latin typeface="Roboto Light"/>
                <a:ea typeface="Roboto Light"/>
                <a:cs typeface="Roboto Light"/>
                <a:sym typeface="Roboto Light"/>
              </a:defRPr>
            </a:lvl1pPr>
            <a:lvl2pPr indent="-292100" lvl="1" marL="914400" rtl="0" algn="l">
              <a:lnSpc>
                <a:spcPct val="115000"/>
              </a:lnSpc>
              <a:spcBef>
                <a:spcPts val="600"/>
              </a:spcBef>
              <a:spcAft>
                <a:spcPts val="0"/>
              </a:spcAft>
              <a:buClr>
                <a:schemeClr val="accent3"/>
              </a:buClr>
              <a:buSzPts val="1000"/>
              <a:buFont typeface="Roboto Light"/>
              <a:buChar char="■"/>
              <a:defRPr sz="1200">
                <a:solidFill>
                  <a:schemeClr val="accent3"/>
                </a:solidFill>
                <a:latin typeface="Roboto Light"/>
                <a:ea typeface="Roboto Light"/>
                <a:cs typeface="Roboto Light"/>
                <a:sym typeface="Roboto Light"/>
              </a:defRPr>
            </a:lvl2pPr>
            <a:lvl3pPr indent="-292100" lvl="2" marL="1371600" rtl="0" algn="l">
              <a:lnSpc>
                <a:spcPct val="115000"/>
              </a:lnSpc>
              <a:spcBef>
                <a:spcPts val="600"/>
              </a:spcBef>
              <a:spcAft>
                <a:spcPts val="0"/>
              </a:spcAft>
              <a:buClr>
                <a:schemeClr val="accent3"/>
              </a:buClr>
              <a:buSzPts val="1000"/>
              <a:buFont typeface="Roboto Light"/>
              <a:buChar char="■"/>
              <a:defRPr>
                <a:solidFill>
                  <a:schemeClr val="accent3"/>
                </a:solidFill>
                <a:latin typeface="Roboto Light"/>
                <a:ea typeface="Roboto Light"/>
                <a:cs typeface="Roboto Light"/>
                <a:sym typeface="Roboto Light"/>
              </a:defRPr>
            </a:lvl3pPr>
            <a:lvl4pPr indent="-279400" lvl="3" marL="1828800" rtl="0" algn="l">
              <a:lnSpc>
                <a:spcPct val="115000"/>
              </a:lnSpc>
              <a:spcBef>
                <a:spcPts val="600"/>
              </a:spcBef>
              <a:spcAft>
                <a:spcPts val="0"/>
              </a:spcAft>
              <a:buClr>
                <a:schemeClr val="accent3"/>
              </a:buClr>
              <a:buSzPts val="800"/>
              <a:buFont typeface="Roboto Light"/>
              <a:buChar char="■"/>
              <a:defRPr sz="1000">
                <a:solidFill>
                  <a:schemeClr val="accent3"/>
                </a:solidFill>
                <a:latin typeface="Roboto Light"/>
                <a:ea typeface="Roboto Light"/>
                <a:cs typeface="Roboto Light"/>
                <a:sym typeface="Roboto Light"/>
              </a:defRPr>
            </a:lvl4pPr>
            <a:lvl5pPr indent="-279400" lvl="4" marL="2286000" rtl="0" algn="l">
              <a:lnSpc>
                <a:spcPct val="115000"/>
              </a:lnSpc>
              <a:spcBef>
                <a:spcPts val="600"/>
              </a:spcBef>
              <a:spcAft>
                <a:spcPts val="0"/>
              </a:spcAft>
              <a:buClr>
                <a:schemeClr val="accent3"/>
              </a:buClr>
              <a:buSzPts val="800"/>
              <a:buFont typeface="Roboto Light"/>
              <a:buChar char="■"/>
              <a:defRPr sz="1000">
                <a:solidFill>
                  <a:schemeClr val="accent3"/>
                </a:solidFill>
                <a:latin typeface="Roboto Light"/>
                <a:ea typeface="Roboto Light"/>
                <a:cs typeface="Roboto Light"/>
                <a:sym typeface="Roboto Light"/>
              </a:defRPr>
            </a:lvl5pPr>
            <a:lvl6pPr indent="-279400" lvl="5" marL="2743200" rtl="0" algn="l">
              <a:lnSpc>
                <a:spcPct val="115000"/>
              </a:lnSpc>
              <a:spcBef>
                <a:spcPts val="600"/>
              </a:spcBef>
              <a:spcAft>
                <a:spcPts val="0"/>
              </a:spcAft>
              <a:buClr>
                <a:schemeClr val="accent3"/>
              </a:buClr>
              <a:buSzPts val="800"/>
              <a:buFont typeface="Roboto Light"/>
              <a:buChar char="■"/>
              <a:defRPr sz="1000">
                <a:solidFill>
                  <a:schemeClr val="accent3"/>
                </a:solidFill>
                <a:latin typeface="Roboto Light"/>
                <a:ea typeface="Roboto Light"/>
                <a:cs typeface="Roboto Light"/>
                <a:sym typeface="Roboto Light"/>
              </a:defRPr>
            </a:lvl6pPr>
            <a:lvl7pPr indent="-279400" lvl="6" marL="3200400" rtl="0" algn="l">
              <a:lnSpc>
                <a:spcPct val="115000"/>
              </a:lnSpc>
              <a:spcBef>
                <a:spcPts val="600"/>
              </a:spcBef>
              <a:spcAft>
                <a:spcPts val="0"/>
              </a:spcAft>
              <a:buClr>
                <a:schemeClr val="accent3"/>
              </a:buClr>
              <a:buSzPts val="800"/>
              <a:buFont typeface="Roboto Light"/>
              <a:buChar char="■"/>
              <a:defRPr sz="1000">
                <a:solidFill>
                  <a:schemeClr val="accent3"/>
                </a:solidFill>
                <a:latin typeface="Roboto Light"/>
                <a:ea typeface="Roboto Light"/>
                <a:cs typeface="Roboto Light"/>
                <a:sym typeface="Roboto Light"/>
              </a:defRPr>
            </a:lvl7pPr>
            <a:lvl8pPr indent="-279400" lvl="7" marL="3657600" rtl="0" algn="l">
              <a:lnSpc>
                <a:spcPct val="115000"/>
              </a:lnSpc>
              <a:spcBef>
                <a:spcPts val="600"/>
              </a:spcBef>
              <a:spcAft>
                <a:spcPts val="0"/>
              </a:spcAft>
              <a:buClr>
                <a:schemeClr val="accent3"/>
              </a:buClr>
              <a:buSzPts val="800"/>
              <a:buFont typeface="Roboto Light"/>
              <a:buChar char="■"/>
              <a:defRPr sz="1000">
                <a:solidFill>
                  <a:schemeClr val="accent3"/>
                </a:solidFill>
                <a:latin typeface="Roboto Light"/>
                <a:ea typeface="Roboto Light"/>
                <a:cs typeface="Roboto Light"/>
                <a:sym typeface="Roboto Light"/>
              </a:defRPr>
            </a:lvl8pPr>
            <a:lvl9pPr indent="-279400" lvl="8" marL="4114800" rtl="0" algn="l">
              <a:lnSpc>
                <a:spcPct val="115000"/>
              </a:lnSpc>
              <a:spcBef>
                <a:spcPts val="600"/>
              </a:spcBef>
              <a:spcAft>
                <a:spcPts val="600"/>
              </a:spcAft>
              <a:buClr>
                <a:schemeClr val="accent3"/>
              </a:buClr>
              <a:buSzPts val="800"/>
              <a:buFont typeface="Roboto Light"/>
              <a:buChar char="■"/>
              <a:defRPr sz="1000">
                <a:solidFill>
                  <a:schemeClr val="accent3"/>
                </a:solidFill>
                <a:latin typeface="Roboto Light"/>
                <a:ea typeface="Roboto Light"/>
                <a:cs typeface="Roboto Light"/>
                <a:sym typeface="Roboto Light"/>
              </a:defRPr>
            </a:lvl9pPr>
          </a:lstStyle>
          <a:p/>
        </p:txBody>
      </p:sp>
      <p:sp>
        <p:nvSpPr>
          <p:cNvPr id="853" name="Google Shape;853;p59"/>
          <p:cNvSpPr txBox="1"/>
          <p:nvPr>
            <p:ph type="title"/>
          </p:nvPr>
        </p:nvSpPr>
        <p:spPr>
          <a:xfrm>
            <a:off x="457200" y="1728225"/>
            <a:ext cx="3780300" cy="896400"/>
          </a:xfrm>
          <a:prstGeom prst="rect">
            <a:avLst/>
          </a:prstGeom>
          <a:noFill/>
          <a:ln>
            <a:noFill/>
          </a:ln>
        </p:spPr>
        <p:txBody>
          <a:bodyPr anchorCtr="0" anchor="b" bIns="0" lIns="0" spcFirstLastPara="1" rIns="0" wrap="square" tIns="0">
            <a:noAutofit/>
          </a:bodyPr>
          <a:lstStyle>
            <a:lvl1pPr lvl="0" rtl="0" algn="l">
              <a:lnSpc>
                <a:spcPct val="100000"/>
              </a:lnSpc>
              <a:spcBef>
                <a:spcPts val="0"/>
              </a:spcBef>
              <a:spcAft>
                <a:spcPts val="0"/>
              </a:spcAft>
              <a:buClr>
                <a:schemeClr val="accent3"/>
              </a:buClr>
              <a:buSzPts val="3000"/>
              <a:buNone/>
              <a:defRPr sz="3000"/>
            </a:lvl1pPr>
            <a:lvl2pPr lvl="1" rtl="0">
              <a:spcBef>
                <a:spcPts val="0"/>
              </a:spcBef>
              <a:spcAft>
                <a:spcPts val="0"/>
              </a:spcAft>
              <a:buSzPts val="3000"/>
              <a:buFont typeface="Roboto Slab"/>
              <a:buNone/>
              <a:defRPr sz="3000">
                <a:latin typeface="Roboto Slab"/>
                <a:ea typeface="Roboto Slab"/>
                <a:cs typeface="Roboto Slab"/>
                <a:sym typeface="Roboto Slab"/>
              </a:defRPr>
            </a:lvl2pPr>
            <a:lvl3pPr lvl="2" rtl="0">
              <a:spcBef>
                <a:spcPts val="0"/>
              </a:spcBef>
              <a:spcAft>
                <a:spcPts val="0"/>
              </a:spcAft>
              <a:buSzPts val="3000"/>
              <a:buFont typeface="Roboto Slab"/>
              <a:buNone/>
              <a:defRPr sz="3000">
                <a:latin typeface="Roboto Slab"/>
                <a:ea typeface="Roboto Slab"/>
                <a:cs typeface="Roboto Slab"/>
                <a:sym typeface="Roboto Slab"/>
              </a:defRPr>
            </a:lvl3pPr>
            <a:lvl4pPr lvl="3" rtl="0">
              <a:spcBef>
                <a:spcPts val="0"/>
              </a:spcBef>
              <a:spcAft>
                <a:spcPts val="0"/>
              </a:spcAft>
              <a:buSzPts val="3000"/>
              <a:buFont typeface="Roboto Slab"/>
              <a:buNone/>
              <a:defRPr sz="3000">
                <a:latin typeface="Roboto Slab"/>
                <a:ea typeface="Roboto Slab"/>
                <a:cs typeface="Roboto Slab"/>
                <a:sym typeface="Roboto Slab"/>
              </a:defRPr>
            </a:lvl4pPr>
            <a:lvl5pPr lvl="4" rtl="0">
              <a:spcBef>
                <a:spcPts val="0"/>
              </a:spcBef>
              <a:spcAft>
                <a:spcPts val="0"/>
              </a:spcAft>
              <a:buSzPts val="3000"/>
              <a:buFont typeface="Roboto Slab"/>
              <a:buNone/>
              <a:defRPr sz="3000">
                <a:latin typeface="Roboto Slab"/>
                <a:ea typeface="Roboto Slab"/>
                <a:cs typeface="Roboto Slab"/>
                <a:sym typeface="Roboto Slab"/>
              </a:defRPr>
            </a:lvl5pPr>
            <a:lvl6pPr lvl="5" rtl="0">
              <a:spcBef>
                <a:spcPts val="0"/>
              </a:spcBef>
              <a:spcAft>
                <a:spcPts val="0"/>
              </a:spcAft>
              <a:buSzPts val="3000"/>
              <a:buFont typeface="Roboto Slab"/>
              <a:buNone/>
              <a:defRPr sz="3000">
                <a:latin typeface="Roboto Slab"/>
                <a:ea typeface="Roboto Slab"/>
                <a:cs typeface="Roboto Slab"/>
                <a:sym typeface="Roboto Slab"/>
              </a:defRPr>
            </a:lvl6pPr>
            <a:lvl7pPr lvl="6" rtl="0">
              <a:spcBef>
                <a:spcPts val="0"/>
              </a:spcBef>
              <a:spcAft>
                <a:spcPts val="0"/>
              </a:spcAft>
              <a:buSzPts val="3000"/>
              <a:buFont typeface="Roboto Slab"/>
              <a:buNone/>
              <a:defRPr sz="3000">
                <a:latin typeface="Roboto Slab"/>
                <a:ea typeface="Roboto Slab"/>
                <a:cs typeface="Roboto Slab"/>
                <a:sym typeface="Roboto Slab"/>
              </a:defRPr>
            </a:lvl7pPr>
            <a:lvl8pPr lvl="7" rtl="0">
              <a:spcBef>
                <a:spcPts val="0"/>
              </a:spcBef>
              <a:spcAft>
                <a:spcPts val="0"/>
              </a:spcAft>
              <a:buSzPts val="3000"/>
              <a:buFont typeface="Roboto Slab"/>
              <a:buNone/>
              <a:defRPr sz="3000">
                <a:latin typeface="Roboto Slab"/>
                <a:ea typeface="Roboto Slab"/>
                <a:cs typeface="Roboto Slab"/>
                <a:sym typeface="Roboto Slab"/>
              </a:defRPr>
            </a:lvl8pPr>
            <a:lvl9pPr lvl="8" rtl="0">
              <a:spcBef>
                <a:spcPts val="0"/>
              </a:spcBef>
              <a:spcAft>
                <a:spcPts val="0"/>
              </a:spcAft>
              <a:buSzPts val="3000"/>
              <a:buFont typeface="Roboto Slab"/>
              <a:buNone/>
              <a:defRPr sz="3000">
                <a:latin typeface="Roboto Slab"/>
                <a:ea typeface="Roboto Slab"/>
                <a:cs typeface="Roboto Slab"/>
                <a:sym typeface="Roboto Slab"/>
              </a:defRPr>
            </a:lvl9pPr>
          </a:lstStyle>
          <a:p/>
        </p:txBody>
      </p:sp>
      <p:sp>
        <p:nvSpPr>
          <p:cNvPr id="854" name="Google Shape;854;p59"/>
          <p:cNvSpPr/>
          <p:nvPr/>
        </p:nvSpPr>
        <p:spPr>
          <a:xfrm>
            <a:off x="4572000" y="0"/>
            <a:ext cx="45720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oboto Light"/>
              <a:ea typeface="Roboto Light"/>
              <a:cs typeface="Roboto Light"/>
              <a:sym typeface="Roboto Light"/>
            </a:endParaRPr>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 Divider Slide 3">
  <p:cSld name="CUSTOM_5">
    <p:spTree>
      <p:nvGrpSpPr>
        <p:cNvPr id="855" name="Shape 855"/>
        <p:cNvGrpSpPr/>
        <p:nvPr/>
      </p:nvGrpSpPr>
      <p:grpSpPr>
        <a:xfrm>
          <a:off x="0" y="0"/>
          <a:ext cx="0" cy="0"/>
          <a:chOff x="0" y="0"/>
          <a:chExt cx="0" cy="0"/>
        </a:xfrm>
      </p:grpSpPr>
      <p:sp>
        <p:nvSpPr>
          <p:cNvPr id="856" name="Google Shape;856;p60"/>
          <p:cNvSpPr txBox="1"/>
          <p:nvPr>
            <p:ph type="title"/>
          </p:nvPr>
        </p:nvSpPr>
        <p:spPr>
          <a:xfrm>
            <a:off x="457200" y="1700742"/>
            <a:ext cx="8229600" cy="2165400"/>
          </a:xfrm>
          <a:prstGeom prst="rect">
            <a:avLst/>
          </a:prstGeom>
        </p:spPr>
        <p:txBody>
          <a:bodyPr anchorCtr="0" anchor="t" bIns="0" lIns="0" spcFirstLastPara="1" rIns="0" wrap="square" tIns="0">
            <a:noAutofit/>
          </a:bodyPr>
          <a:lstStyle>
            <a:lvl1pPr lvl="0" rtl="0">
              <a:lnSpc>
                <a:spcPct val="90000"/>
              </a:lnSpc>
              <a:spcBef>
                <a:spcPts val="0"/>
              </a:spcBef>
              <a:spcAft>
                <a:spcPts val="0"/>
              </a:spcAft>
              <a:buNone/>
              <a:defRPr sz="4800">
                <a:solidFill>
                  <a:schemeClr val="lt2"/>
                </a:solidFill>
              </a:defRPr>
            </a:lvl1pPr>
            <a:lvl2pPr lvl="1" rtl="0">
              <a:spcBef>
                <a:spcPts val="0"/>
              </a:spcBef>
              <a:spcAft>
                <a:spcPts val="0"/>
              </a:spcAft>
              <a:buNone/>
              <a:defRPr sz="5400"/>
            </a:lvl2pPr>
            <a:lvl3pPr lvl="2" rtl="0">
              <a:spcBef>
                <a:spcPts val="0"/>
              </a:spcBef>
              <a:spcAft>
                <a:spcPts val="0"/>
              </a:spcAft>
              <a:buNone/>
              <a:defRPr sz="5400"/>
            </a:lvl3pPr>
            <a:lvl4pPr lvl="3" rtl="0">
              <a:spcBef>
                <a:spcPts val="0"/>
              </a:spcBef>
              <a:spcAft>
                <a:spcPts val="0"/>
              </a:spcAft>
              <a:buNone/>
              <a:defRPr sz="5400"/>
            </a:lvl4pPr>
            <a:lvl5pPr lvl="4" rtl="0">
              <a:spcBef>
                <a:spcPts val="0"/>
              </a:spcBef>
              <a:spcAft>
                <a:spcPts val="0"/>
              </a:spcAft>
              <a:buNone/>
              <a:defRPr sz="5400"/>
            </a:lvl5pPr>
            <a:lvl6pPr lvl="5" rtl="0">
              <a:spcBef>
                <a:spcPts val="0"/>
              </a:spcBef>
              <a:spcAft>
                <a:spcPts val="0"/>
              </a:spcAft>
              <a:buNone/>
              <a:defRPr sz="5400"/>
            </a:lvl6pPr>
            <a:lvl7pPr lvl="6" rtl="0">
              <a:spcBef>
                <a:spcPts val="0"/>
              </a:spcBef>
              <a:spcAft>
                <a:spcPts val="0"/>
              </a:spcAft>
              <a:buNone/>
              <a:defRPr sz="5400"/>
            </a:lvl7pPr>
            <a:lvl8pPr lvl="7" rtl="0">
              <a:spcBef>
                <a:spcPts val="0"/>
              </a:spcBef>
              <a:spcAft>
                <a:spcPts val="0"/>
              </a:spcAft>
              <a:buNone/>
              <a:defRPr sz="5400"/>
            </a:lvl8pPr>
            <a:lvl9pPr lvl="8" rtl="0">
              <a:spcBef>
                <a:spcPts val="0"/>
              </a:spcBef>
              <a:spcAft>
                <a:spcPts val="0"/>
              </a:spcAft>
              <a:buNone/>
              <a:defRPr sz="5400"/>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 Text Slide 2 with Large Text">
  <p:cSld name="Text Slide">
    <p:spTree>
      <p:nvGrpSpPr>
        <p:cNvPr id="857" name="Shape 857"/>
        <p:cNvGrpSpPr/>
        <p:nvPr/>
      </p:nvGrpSpPr>
      <p:grpSpPr>
        <a:xfrm>
          <a:off x="0" y="0"/>
          <a:ext cx="0" cy="0"/>
          <a:chOff x="0" y="0"/>
          <a:chExt cx="0" cy="0"/>
        </a:xfrm>
      </p:grpSpPr>
      <p:sp>
        <p:nvSpPr>
          <p:cNvPr id="858" name="Google Shape;858;p61"/>
          <p:cNvSpPr txBox="1"/>
          <p:nvPr>
            <p:ph idx="1" type="body"/>
          </p:nvPr>
        </p:nvSpPr>
        <p:spPr>
          <a:xfrm>
            <a:off x="457200" y="1421225"/>
            <a:ext cx="7086600" cy="30138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SzPts val="1400"/>
              <a:buNone/>
              <a:defRPr sz="1400"/>
            </a:lvl1pPr>
            <a:lvl2pPr indent="-317500" lvl="1" marL="914400" rtl="0" algn="l">
              <a:lnSpc>
                <a:spcPct val="115000"/>
              </a:lnSpc>
              <a:spcBef>
                <a:spcPts val="900"/>
              </a:spcBef>
              <a:spcAft>
                <a:spcPts val="0"/>
              </a:spcAft>
              <a:buSzPts val="1400"/>
              <a:buChar char="■"/>
              <a:defRPr sz="1400"/>
            </a:lvl2pPr>
            <a:lvl3pPr indent="-317500" lvl="2" marL="1371600" rtl="0" algn="l">
              <a:lnSpc>
                <a:spcPct val="115000"/>
              </a:lnSpc>
              <a:spcBef>
                <a:spcPts val="900"/>
              </a:spcBef>
              <a:spcAft>
                <a:spcPts val="0"/>
              </a:spcAft>
              <a:buSzPts val="1400"/>
              <a:buChar char="■"/>
              <a:defRPr sz="1400"/>
            </a:lvl3pPr>
            <a:lvl4pPr indent="-317500" lvl="3" marL="1828800" rtl="0" algn="l">
              <a:lnSpc>
                <a:spcPct val="115000"/>
              </a:lnSpc>
              <a:spcBef>
                <a:spcPts val="900"/>
              </a:spcBef>
              <a:spcAft>
                <a:spcPts val="0"/>
              </a:spcAft>
              <a:buSzPts val="1400"/>
              <a:buChar char="■"/>
              <a:defRPr sz="1400"/>
            </a:lvl4pPr>
            <a:lvl5pPr indent="-317500" lvl="4" marL="2286000" rtl="0" algn="l">
              <a:lnSpc>
                <a:spcPct val="115000"/>
              </a:lnSpc>
              <a:spcBef>
                <a:spcPts val="900"/>
              </a:spcBef>
              <a:spcAft>
                <a:spcPts val="0"/>
              </a:spcAft>
              <a:buSzPts val="1400"/>
              <a:buChar char="■"/>
              <a:defRPr sz="1400"/>
            </a:lvl5pPr>
            <a:lvl6pPr indent="-317500" lvl="5" marL="2743200" rtl="0" algn="l">
              <a:lnSpc>
                <a:spcPct val="115000"/>
              </a:lnSpc>
              <a:spcBef>
                <a:spcPts val="900"/>
              </a:spcBef>
              <a:spcAft>
                <a:spcPts val="0"/>
              </a:spcAft>
              <a:buSzPts val="1400"/>
              <a:buChar char="■"/>
              <a:defRPr sz="1400"/>
            </a:lvl6pPr>
            <a:lvl7pPr indent="-317500" lvl="6" marL="3200400" rtl="0" algn="l">
              <a:lnSpc>
                <a:spcPct val="115000"/>
              </a:lnSpc>
              <a:spcBef>
                <a:spcPts val="900"/>
              </a:spcBef>
              <a:spcAft>
                <a:spcPts val="0"/>
              </a:spcAft>
              <a:buSzPts val="1400"/>
              <a:buChar char="■"/>
              <a:defRPr sz="1400"/>
            </a:lvl7pPr>
            <a:lvl8pPr indent="-317500" lvl="7" marL="3657600" rtl="0" algn="l">
              <a:lnSpc>
                <a:spcPct val="115000"/>
              </a:lnSpc>
              <a:spcBef>
                <a:spcPts val="900"/>
              </a:spcBef>
              <a:spcAft>
                <a:spcPts val="0"/>
              </a:spcAft>
              <a:buSzPts val="1400"/>
              <a:buChar char="■"/>
              <a:defRPr sz="1400"/>
            </a:lvl8pPr>
            <a:lvl9pPr indent="-317500" lvl="8" marL="4114800" rtl="0" algn="l">
              <a:lnSpc>
                <a:spcPct val="115000"/>
              </a:lnSpc>
              <a:spcBef>
                <a:spcPts val="900"/>
              </a:spcBef>
              <a:spcAft>
                <a:spcPts val="900"/>
              </a:spcAft>
              <a:buSzPts val="1400"/>
              <a:buChar char="■"/>
              <a:defRPr sz="1400"/>
            </a:lvl9pPr>
          </a:lstStyle>
          <a:p/>
        </p:txBody>
      </p:sp>
      <p:sp>
        <p:nvSpPr>
          <p:cNvPr id="859" name="Google Shape;859;p61"/>
          <p:cNvSpPr txBox="1"/>
          <p:nvPr>
            <p:ph type="title"/>
          </p:nvPr>
        </p:nvSpPr>
        <p:spPr>
          <a:xfrm>
            <a:off x="457200" y="548640"/>
            <a:ext cx="8229600" cy="4596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accent6"/>
              </a:buClr>
              <a:buSzPts val="3000"/>
              <a:buNone/>
              <a:defRPr sz="3000">
                <a:solidFill>
                  <a:schemeClr val="accent6"/>
                </a:solidFill>
              </a:defRPr>
            </a:lvl1pPr>
            <a:lvl2pPr lvl="1"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2pPr>
            <a:lvl3pPr lvl="2"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3pPr>
            <a:lvl4pPr lvl="3"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4pPr>
            <a:lvl5pPr lvl="4"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5pPr>
            <a:lvl6pPr lvl="5"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6pPr>
            <a:lvl7pPr lvl="6"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7pPr>
            <a:lvl8pPr lvl="7"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8pPr>
            <a:lvl9pPr lvl="8" rt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9pPr>
          </a:lstStyle>
          <a:p/>
        </p:txBody>
      </p:sp>
      <p:sp>
        <p:nvSpPr>
          <p:cNvPr id="860" name="Google Shape;860;p61"/>
          <p:cNvSpPr txBox="1"/>
          <p:nvPr>
            <p:ph idx="2" type="body"/>
          </p:nvPr>
        </p:nvSpPr>
        <p:spPr>
          <a:xfrm>
            <a:off x="773350" y="4718300"/>
            <a:ext cx="72276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Clr>
                <a:schemeClr val="dk1"/>
              </a:buClr>
              <a:buSzPts val="500"/>
              <a:buFont typeface="Roboto Light"/>
              <a:buNone/>
              <a:defRPr i="0" sz="500" u="none" cap="none" strike="noStrike">
                <a:solidFill>
                  <a:schemeClr val="dk1"/>
                </a:solidFill>
                <a:latin typeface="Roboto Light"/>
                <a:ea typeface="Roboto Light"/>
                <a:cs typeface="Roboto Light"/>
                <a:sym typeface="Roboto Light"/>
              </a:defRPr>
            </a:lvl1pPr>
            <a:lvl2pPr indent="-260350" lvl="1" marL="914400" marR="0" rtl="0" algn="l">
              <a:lnSpc>
                <a:spcPct val="115000"/>
              </a:lnSpc>
              <a:spcBef>
                <a:spcPts val="200"/>
              </a:spcBef>
              <a:spcAft>
                <a:spcPts val="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2pPr>
            <a:lvl3pPr indent="-260350" lvl="2" marL="1371600" marR="0" rtl="0" algn="l">
              <a:lnSpc>
                <a:spcPct val="115000"/>
              </a:lnSpc>
              <a:spcBef>
                <a:spcPts val="900"/>
              </a:spcBef>
              <a:spcAft>
                <a:spcPts val="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3pPr>
            <a:lvl4pPr indent="-260350" lvl="3" marL="1828800" marR="0" rtl="0" algn="l">
              <a:lnSpc>
                <a:spcPct val="115000"/>
              </a:lnSpc>
              <a:spcBef>
                <a:spcPts val="900"/>
              </a:spcBef>
              <a:spcAft>
                <a:spcPts val="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4pPr>
            <a:lvl5pPr indent="-260350" lvl="4" marL="2286000" marR="0" rtl="0" algn="l">
              <a:lnSpc>
                <a:spcPct val="115000"/>
              </a:lnSpc>
              <a:spcBef>
                <a:spcPts val="900"/>
              </a:spcBef>
              <a:spcAft>
                <a:spcPts val="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5pPr>
            <a:lvl6pPr indent="-260350" lvl="5" marL="2743200" marR="0" rtl="0" algn="l">
              <a:lnSpc>
                <a:spcPct val="115000"/>
              </a:lnSpc>
              <a:spcBef>
                <a:spcPts val="900"/>
              </a:spcBef>
              <a:spcAft>
                <a:spcPts val="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6pPr>
            <a:lvl7pPr indent="-260350" lvl="6" marL="3200400" marR="0" rtl="0" algn="l">
              <a:lnSpc>
                <a:spcPct val="115000"/>
              </a:lnSpc>
              <a:spcBef>
                <a:spcPts val="900"/>
              </a:spcBef>
              <a:spcAft>
                <a:spcPts val="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7pPr>
            <a:lvl8pPr indent="-260350" lvl="7" marL="3657600" marR="0" rtl="0" algn="l">
              <a:lnSpc>
                <a:spcPct val="115000"/>
              </a:lnSpc>
              <a:spcBef>
                <a:spcPts val="900"/>
              </a:spcBef>
              <a:spcAft>
                <a:spcPts val="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8pPr>
            <a:lvl9pPr indent="-260350" lvl="8" marL="4114800" marR="0" rtl="0" algn="l">
              <a:lnSpc>
                <a:spcPct val="115000"/>
              </a:lnSpc>
              <a:spcBef>
                <a:spcPts val="900"/>
              </a:spcBef>
              <a:spcAft>
                <a:spcPts val="90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_ Large Title and Body Text">
  <p:cSld name="Text Slide">
    <p:spTree>
      <p:nvGrpSpPr>
        <p:cNvPr id="56" name="Shape 56"/>
        <p:cNvGrpSpPr/>
        <p:nvPr/>
      </p:nvGrpSpPr>
      <p:grpSpPr>
        <a:xfrm>
          <a:off x="0" y="0"/>
          <a:ext cx="0" cy="0"/>
          <a:chOff x="0" y="0"/>
          <a:chExt cx="0" cy="0"/>
        </a:xfrm>
      </p:grpSpPr>
      <p:sp>
        <p:nvSpPr>
          <p:cNvPr id="57" name="Google Shape;57;p7"/>
          <p:cNvSpPr txBox="1"/>
          <p:nvPr>
            <p:ph idx="1" type="body"/>
          </p:nvPr>
        </p:nvSpPr>
        <p:spPr>
          <a:xfrm>
            <a:off x="457200" y="1316736"/>
            <a:ext cx="7086600" cy="3118200"/>
          </a:xfrm>
          <a:prstGeom prst="rect">
            <a:avLst/>
          </a:prstGeom>
          <a:noFill/>
          <a:ln>
            <a:noFill/>
          </a:ln>
        </p:spPr>
        <p:txBody>
          <a:bodyPr anchorCtr="0" anchor="t" bIns="0" lIns="0" spcFirstLastPara="1" rIns="0" wrap="square" tIns="0">
            <a:noAutofit/>
          </a:bodyPr>
          <a:lstStyle>
            <a:lvl1pPr indent="-228600" lvl="0" marL="457200" algn="l">
              <a:lnSpc>
                <a:spcPct val="115000"/>
              </a:lnSpc>
              <a:spcBef>
                <a:spcPts val="0"/>
              </a:spcBef>
              <a:spcAft>
                <a:spcPts val="0"/>
              </a:spcAft>
              <a:buSzPts val="1400"/>
              <a:buNone/>
              <a:defRPr sz="1400"/>
            </a:lvl1pPr>
            <a:lvl2pPr indent="-317500" lvl="1" marL="914400" algn="l">
              <a:lnSpc>
                <a:spcPct val="115000"/>
              </a:lnSpc>
              <a:spcBef>
                <a:spcPts val="900"/>
              </a:spcBef>
              <a:spcAft>
                <a:spcPts val="0"/>
              </a:spcAft>
              <a:buSzPts val="1400"/>
              <a:buChar char="■"/>
              <a:defRPr sz="1400"/>
            </a:lvl2pPr>
            <a:lvl3pPr indent="-317500" lvl="2" marL="1371600" algn="l">
              <a:lnSpc>
                <a:spcPct val="115000"/>
              </a:lnSpc>
              <a:spcBef>
                <a:spcPts val="900"/>
              </a:spcBef>
              <a:spcAft>
                <a:spcPts val="0"/>
              </a:spcAft>
              <a:buSzPts val="1400"/>
              <a:buChar char="■"/>
              <a:defRPr sz="1400"/>
            </a:lvl3pPr>
            <a:lvl4pPr indent="-317500" lvl="3" marL="1828800" algn="l">
              <a:lnSpc>
                <a:spcPct val="115000"/>
              </a:lnSpc>
              <a:spcBef>
                <a:spcPts val="900"/>
              </a:spcBef>
              <a:spcAft>
                <a:spcPts val="0"/>
              </a:spcAft>
              <a:buSzPts val="1400"/>
              <a:buChar char="■"/>
              <a:defRPr sz="1400"/>
            </a:lvl4pPr>
            <a:lvl5pPr indent="-317500" lvl="4" marL="2286000" algn="l">
              <a:lnSpc>
                <a:spcPct val="115000"/>
              </a:lnSpc>
              <a:spcBef>
                <a:spcPts val="900"/>
              </a:spcBef>
              <a:spcAft>
                <a:spcPts val="0"/>
              </a:spcAft>
              <a:buSzPts val="1400"/>
              <a:buChar char="■"/>
              <a:defRPr sz="1400"/>
            </a:lvl5pPr>
            <a:lvl6pPr indent="-317500" lvl="5" marL="2743200" algn="l">
              <a:lnSpc>
                <a:spcPct val="115000"/>
              </a:lnSpc>
              <a:spcBef>
                <a:spcPts val="900"/>
              </a:spcBef>
              <a:spcAft>
                <a:spcPts val="0"/>
              </a:spcAft>
              <a:buSzPts val="1400"/>
              <a:buChar char="■"/>
              <a:defRPr sz="1400"/>
            </a:lvl6pPr>
            <a:lvl7pPr indent="-317500" lvl="6" marL="3200400" algn="l">
              <a:lnSpc>
                <a:spcPct val="115000"/>
              </a:lnSpc>
              <a:spcBef>
                <a:spcPts val="900"/>
              </a:spcBef>
              <a:spcAft>
                <a:spcPts val="0"/>
              </a:spcAft>
              <a:buSzPts val="1400"/>
              <a:buChar char="■"/>
              <a:defRPr sz="1400"/>
            </a:lvl7pPr>
            <a:lvl8pPr indent="-317500" lvl="7" marL="3657600" algn="l">
              <a:lnSpc>
                <a:spcPct val="115000"/>
              </a:lnSpc>
              <a:spcBef>
                <a:spcPts val="900"/>
              </a:spcBef>
              <a:spcAft>
                <a:spcPts val="0"/>
              </a:spcAft>
              <a:buSzPts val="1400"/>
              <a:buChar char="■"/>
              <a:defRPr sz="1400"/>
            </a:lvl8pPr>
            <a:lvl9pPr indent="-317500" lvl="8" marL="4114800" algn="l">
              <a:lnSpc>
                <a:spcPct val="115000"/>
              </a:lnSpc>
              <a:spcBef>
                <a:spcPts val="900"/>
              </a:spcBef>
              <a:spcAft>
                <a:spcPts val="900"/>
              </a:spcAft>
              <a:buSzPts val="1400"/>
              <a:buChar char="■"/>
              <a:defRPr sz="1400"/>
            </a:lvl9pPr>
          </a:lstStyle>
          <a:p/>
        </p:txBody>
      </p:sp>
      <p:sp>
        <p:nvSpPr>
          <p:cNvPr id="58" name="Google Shape;58;p7"/>
          <p:cNvSpPr txBox="1"/>
          <p:nvPr>
            <p:ph type="title"/>
          </p:nvPr>
        </p:nvSpPr>
        <p:spPr>
          <a:xfrm>
            <a:off x="457200" y="704088"/>
            <a:ext cx="8229600" cy="4596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Clr>
                <a:schemeClr val="accent3"/>
              </a:buClr>
              <a:buSzPts val="3000"/>
              <a:buNone/>
              <a:defRPr sz="3000"/>
            </a:lvl1pPr>
            <a:lvl2pPr lvl="1">
              <a:spcBef>
                <a:spcPts val="0"/>
              </a:spcBef>
              <a:spcAft>
                <a:spcPts val="0"/>
              </a:spcAft>
              <a:buSzPts val="3000"/>
              <a:buFont typeface="Roboto Slab"/>
              <a:buNone/>
              <a:defRPr sz="3000">
                <a:latin typeface="Roboto Slab"/>
                <a:ea typeface="Roboto Slab"/>
                <a:cs typeface="Roboto Slab"/>
                <a:sym typeface="Roboto Slab"/>
              </a:defRPr>
            </a:lvl2pPr>
            <a:lvl3pPr lvl="2">
              <a:spcBef>
                <a:spcPts val="0"/>
              </a:spcBef>
              <a:spcAft>
                <a:spcPts val="0"/>
              </a:spcAft>
              <a:buSzPts val="3000"/>
              <a:buFont typeface="Roboto Slab"/>
              <a:buNone/>
              <a:defRPr sz="3000">
                <a:latin typeface="Roboto Slab"/>
                <a:ea typeface="Roboto Slab"/>
                <a:cs typeface="Roboto Slab"/>
                <a:sym typeface="Roboto Slab"/>
              </a:defRPr>
            </a:lvl3pPr>
            <a:lvl4pPr lvl="3">
              <a:spcBef>
                <a:spcPts val="0"/>
              </a:spcBef>
              <a:spcAft>
                <a:spcPts val="0"/>
              </a:spcAft>
              <a:buSzPts val="3000"/>
              <a:buFont typeface="Roboto Slab"/>
              <a:buNone/>
              <a:defRPr sz="3000">
                <a:latin typeface="Roboto Slab"/>
                <a:ea typeface="Roboto Slab"/>
                <a:cs typeface="Roboto Slab"/>
                <a:sym typeface="Roboto Slab"/>
              </a:defRPr>
            </a:lvl4pPr>
            <a:lvl5pPr lvl="4">
              <a:spcBef>
                <a:spcPts val="0"/>
              </a:spcBef>
              <a:spcAft>
                <a:spcPts val="0"/>
              </a:spcAft>
              <a:buSzPts val="3000"/>
              <a:buFont typeface="Roboto Slab"/>
              <a:buNone/>
              <a:defRPr sz="3000">
                <a:latin typeface="Roboto Slab"/>
                <a:ea typeface="Roboto Slab"/>
                <a:cs typeface="Roboto Slab"/>
                <a:sym typeface="Roboto Slab"/>
              </a:defRPr>
            </a:lvl5pPr>
            <a:lvl6pPr lvl="5">
              <a:spcBef>
                <a:spcPts val="0"/>
              </a:spcBef>
              <a:spcAft>
                <a:spcPts val="0"/>
              </a:spcAft>
              <a:buSzPts val="3000"/>
              <a:buFont typeface="Roboto Slab"/>
              <a:buNone/>
              <a:defRPr sz="3000">
                <a:latin typeface="Roboto Slab"/>
                <a:ea typeface="Roboto Slab"/>
                <a:cs typeface="Roboto Slab"/>
                <a:sym typeface="Roboto Slab"/>
              </a:defRPr>
            </a:lvl6pPr>
            <a:lvl7pPr lvl="6">
              <a:spcBef>
                <a:spcPts val="0"/>
              </a:spcBef>
              <a:spcAft>
                <a:spcPts val="0"/>
              </a:spcAft>
              <a:buSzPts val="3000"/>
              <a:buFont typeface="Roboto Slab"/>
              <a:buNone/>
              <a:defRPr sz="3000">
                <a:latin typeface="Roboto Slab"/>
                <a:ea typeface="Roboto Slab"/>
                <a:cs typeface="Roboto Slab"/>
                <a:sym typeface="Roboto Slab"/>
              </a:defRPr>
            </a:lvl7pPr>
            <a:lvl8pPr lvl="7">
              <a:spcBef>
                <a:spcPts val="0"/>
              </a:spcBef>
              <a:spcAft>
                <a:spcPts val="0"/>
              </a:spcAft>
              <a:buSzPts val="3000"/>
              <a:buFont typeface="Roboto Slab"/>
              <a:buNone/>
              <a:defRPr sz="3000">
                <a:latin typeface="Roboto Slab"/>
                <a:ea typeface="Roboto Slab"/>
                <a:cs typeface="Roboto Slab"/>
                <a:sym typeface="Roboto Slab"/>
              </a:defRPr>
            </a:lvl8pPr>
            <a:lvl9pPr lvl="8">
              <a:spcBef>
                <a:spcPts val="0"/>
              </a:spcBef>
              <a:spcAft>
                <a:spcPts val="0"/>
              </a:spcAft>
              <a:buSzPts val="3000"/>
              <a:buFont typeface="Roboto Slab"/>
              <a:buNone/>
              <a:defRPr sz="3000">
                <a:latin typeface="Roboto Slab"/>
                <a:ea typeface="Roboto Slab"/>
                <a:cs typeface="Roboto Slab"/>
                <a:sym typeface="Roboto Slab"/>
              </a:defRPr>
            </a:lvl9pPr>
          </a:lstStyle>
          <a:p/>
        </p:txBody>
      </p:sp>
      <p:sp>
        <p:nvSpPr>
          <p:cNvPr id="59" name="Google Shape;59;p7"/>
          <p:cNvSpPr txBox="1"/>
          <p:nvPr>
            <p:ph idx="2" type="body"/>
          </p:nvPr>
        </p:nvSpPr>
        <p:spPr>
          <a:xfrm>
            <a:off x="457200" y="4480560"/>
            <a:ext cx="82296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Clr>
                <a:srgbClr val="15152F"/>
              </a:buClr>
              <a:buSzPts val="500"/>
              <a:buFont typeface="Roboto Light"/>
              <a:buNone/>
              <a:defRPr i="0" sz="500" u="none" cap="none" strike="noStrike">
                <a:solidFill>
                  <a:srgbClr val="15152F"/>
                </a:solidFill>
                <a:latin typeface="Roboto Light"/>
                <a:ea typeface="Roboto Light"/>
                <a:cs typeface="Roboto Light"/>
                <a:sym typeface="Roboto Light"/>
              </a:defRPr>
            </a:lvl1pPr>
            <a:lvl2pPr indent="-260350" lvl="1" marL="914400" marR="0" rtl="0" algn="l">
              <a:lnSpc>
                <a:spcPct val="115000"/>
              </a:lnSpc>
              <a:spcBef>
                <a:spcPts val="2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2pPr>
            <a:lvl3pPr indent="-260350" lvl="2" marL="1371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3pPr>
            <a:lvl4pPr indent="-260350" lvl="3" marL="18288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4pPr>
            <a:lvl5pPr indent="-260350" lvl="4" marL="22860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5pPr>
            <a:lvl6pPr indent="-260350" lvl="5" marL="27432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6pPr>
            <a:lvl7pPr indent="-260350" lvl="6" marL="32004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7pPr>
            <a:lvl8pPr indent="-260350" lvl="7" marL="3657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8pPr>
            <a:lvl9pPr indent="-260350" lvl="8" marL="4114800" marR="0" rtl="0" algn="l">
              <a:lnSpc>
                <a:spcPct val="115000"/>
              </a:lnSpc>
              <a:spcBef>
                <a:spcPts val="900"/>
              </a:spcBef>
              <a:spcAft>
                <a:spcPts val="90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 Text Slide">
  <p:cSld name="Text Slide_1">
    <p:spTree>
      <p:nvGrpSpPr>
        <p:cNvPr id="861" name="Shape 861"/>
        <p:cNvGrpSpPr/>
        <p:nvPr/>
      </p:nvGrpSpPr>
      <p:grpSpPr>
        <a:xfrm>
          <a:off x="0" y="0"/>
          <a:ext cx="0" cy="0"/>
          <a:chOff x="0" y="0"/>
          <a:chExt cx="0" cy="0"/>
        </a:xfrm>
      </p:grpSpPr>
      <p:sp>
        <p:nvSpPr>
          <p:cNvPr id="862" name="Google Shape;862;p62"/>
          <p:cNvSpPr txBox="1"/>
          <p:nvPr>
            <p:ph idx="1" type="body"/>
          </p:nvPr>
        </p:nvSpPr>
        <p:spPr>
          <a:xfrm>
            <a:off x="457200" y="1316725"/>
            <a:ext cx="7086600" cy="31182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SzPts val="1200"/>
              <a:buNone/>
              <a:defRPr sz="1200"/>
            </a:lvl1pPr>
            <a:lvl2pPr indent="-292100" lvl="1" marL="914400" rtl="0" algn="l">
              <a:lnSpc>
                <a:spcPct val="100000"/>
              </a:lnSpc>
              <a:spcBef>
                <a:spcPts val="600"/>
              </a:spcBef>
              <a:spcAft>
                <a:spcPts val="0"/>
              </a:spcAft>
              <a:buSzPts val="1000"/>
              <a:buChar char="■"/>
              <a:defRPr sz="1000"/>
            </a:lvl2pPr>
            <a:lvl3pPr indent="-292100" lvl="2" marL="1371600" rtl="0" algn="l">
              <a:lnSpc>
                <a:spcPct val="100000"/>
              </a:lnSpc>
              <a:spcBef>
                <a:spcPts val="600"/>
              </a:spcBef>
              <a:spcAft>
                <a:spcPts val="0"/>
              </a:spcAft>
              <a:buSzPts val="1000"/>
              <a:buChar char="■"/>
              <a:defRPr sz="1000"/>
            </a:lvl3pPr>
            <a:lvl4pPr indent="-292100" lvl="3" marL="1828800" rtl="0" algn="l">
              <a:lnSpc>
                <a:spcPct val="100000"/>
              </a:lnSpc>
              <a:spcBef>
                <a:spcPts val="600"/>
              </a:spcBef>
              <a:spcAft>
                <a:spcPts val="0"/>
              </a:spcAft>
              <a:buSzPts val="1000"/>
              <a:buChar char="■"/>
              <a:defRPr/>
            </a:lvl4pPr>
            <a:lvl5pPr indent="-292100" lvl="4" marL="2286000" rtl="0" algn="l">
              <a:lnSpc>
                <a:spcPct val="100000"/>
              </a:lnSpc>
              <a:spcBef>
                <a:spcPts val="600"/>
              </a:spcBef>
              <a:spcAft>
                <a:spcPts val="0"/>
              </a:spcAft>
              <a:buSzPts val="1000"/>
              <a:buChar char="■"/>
              <a:defRPr/>
            </a:lvl5pPr>
            <a:lvl6pPr indent="-292100" lvl="5" marL="2743200" rtl="0" algn="l">
              <a:lnSpc>
                <a:spcPct val="100000"/>
              </a:lnSpc>
              <a:spcBef>
                <a:spcPts val="600"/>
              </a:spcBef>
              <a:spcAft>
                <a:spcPts val="0"/>
              </a:spcAft>
              <a:buSzPts val="1000"/>
              <a:buChar char="■"/>
              <a:defRPr/>
            </a:lvl6pPr>
            <a:lvl7pPr indent="-292100" lvl="6" marL="3200400" rtl="0" algn="l">
              <a:lnSpc>
                <a:spcPct val="100000"/>
              </a:lnSpc>
              <a:spcBef>
                <a:spcPts val="600"/>
              </a:spcBef>
              <a:spcAft>
                <a:spcPts val="0"/>
              </a:spcAft>
              <a:buSzPts val="1000"/>
              <a:buChar char="■"/>
              <a:defRPr/>
            </a:lvl7pPr>
            <a:lvl8pPr indent="-292100" lvl="7" marL="3657600" rtl="0" algn="l">
              <a:lnSpc>
                <a:spcPct val="100000"/>
              </a:lnSpc>
              <a:spcBef>
                <a:spcPts val="600"/>
              </a:spcBef>
              <a:spcAft>
                <a:spcPts val="0"/>
              </a:spcAft>
              <a:buSzPts val="1000"/>
              <a:buChar char="■"/>
              <a:defRPr/>
            </a:lvl8pPr>
            <a:lvl9pPr indent="-292100" lvl="8" marL="4114800" rtl="0" algn="l">
              <a:lnSpc>
                <a:spcPct val="100000"/>
              </a:lnSpc>
              <a:spcBef>
                <a:spcPts val="600"/>
              </a:spcBef>
              <a:spcAft>
                <a:spcPts val="600"/>
              </a:spcAft>
              <a:buSzPts val="1000"/>
              <a:buChar char="■"/>
              <a:defRPr/>
            </a:lvl9pPr>
          </a:lstStyle>
          <a:p/>
        </p:txBody>
      </p:sp>
      <p:sp>
        <p:nvSpPr>
          <p:cNvPr id="863" name="Google Shape;863;p62"/>
          <p:cNvSpPr txBox="1"/>
          <p:nvPr>
            <p:ph type="title"/>
          </p:nvPr>
        </p:nvSpPr>
        <p:spPr>
          <a:xfrm>
            <a:off x="457200" y="548640"/>
            <a:ext cx="8229600" cy="4596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accent3"/>
              </a:buClr>
              <a:buSzPts val="2200"/>
              <a:buNone/>
              <a:defRPr sz="2200"/>
            </a:lvl1pPr>
            <a:lvl2pPr lvl="1" rtl="0">
              <a:spcBef>
                <a:spcPts val="0"/>
              </a:spcBef>
              <a:spcAft>
                <a:spcPts val="0"/>
              </a:spcAft>
              <a:buSzPts val="3000"/>
              <a:buFont typeface="Roboto Slab"/>
              <a:buNone/>
              <a:defRPr sz="3000">
                <a:latin typeface="Roboto Slab"/>
                <a:ea typeface="Roboto Slab"/>
                <a:cs typeface="Roboto Slab"/>
                <a:sym typeface="Roboto Slab"/>
              </a:defRPr>
            </a:lvl2pPr>
            <a:lvl3pPr lvl="2" rtl="0">
              <a:spcBef>
                <a:spcPts val="0"/>
              </a:spcBef>
              <a:spcAft>
                <a:spcPts val="0"/>
              </a:spcAft>
              <a:buSzPts val="3000"/>
              <a:buFont typeface="Roboto Slab"/>
              <a:buNone/>
              <a:defRPr sz="3000">
                <a:latin typeface="Roboto Slab"/>
                <a:ea typeface="Roboto Slab"/>
                <a:cs typeface="Roboto Slab"/>
                <a:sym typeface="Roboto Slab"/>
              </a:defRPr>
            </a:lvl3pPr>
            <a:lvl4pPr lvl="3" rtl="0">
              <a:spcBef>
                <a:spcPts val="0"/>
              </a:spcBef>
              <a:spcAft>
                <a:spcPts val="0"/>
              </a:spcAft>
              <a:buSzPts val="3000"/>
              <a:buFont typeface="Roboto Slab"/>
              <a:buNone/>
              <a:defRPr sz="3000">
                <a:latin typeface="Roboto Slab"/>
                <a:ea typeface="Roboto Slab"/>
                <a:cs typeface="Roboto Slab"/>
                <a:sym typeface="Roboto Slab"/>
              </a:defRPr>
            </a:lvl4pPr>
            <a:lvl5pPr lvl="4" rtl="0">
              <a:spcBef>
                <a:spcPts val="0"/>
              </a:spcBef>
              <a:spcAft>
                <a:spcPts val="0"/>
              </a:spcAft>
              <a:buSzPts val="3000"/>
              <a:buFont typeface="Roboto Slab"/>
              <a:buNone/>
              <a:defRPr sz="3000">
                <a:latin typeface="Roboto Slab"/>
                <a:ea typeface="Roboto Slab"/>
                <a:cs typeface="Roboto Slab"/>
                <a:sym typeface="Roboto Slab"/>
              </a:defRPr>
            </a:lvl5pPr>
            <a:lvl6pPr lvl="5" rtl="0">
              <a:spcBef>
                <a:spcPts val="0"/>
              </a:spcBef>
              <a:spcAft>
                <a:spcPts val="0"/>
              </a:spcAft>
              <a:buSzPts val="3000"/>
              <a:buFont typeface="Roboto Slab"/>
              <a:buNone/>
              <a:defRPr sz="3000">
                <a:latin typeface="Roboto Slab"/>
                <a:ea typeface="Roboto Slab"/>
                <a:cs typeface="Roboto Slab"/>
                <a:sym typeface="Roboto Slab"/>
              </a:defRPr>
            </a:lvl6pPr>
            <a:lvl7pPr lvl="6" rtl="0">
              <a:spcBef>
                <a:spcPts val="0"/>
              </a:spcBef>
              <a:spcAft>
                <a:spcPts val="0"/>
              </a:spcAft>
              <a:buSzPts val="3000"/>
              <a:buFont typeface="Roboto Slab"/>
              <a:buNone/>
              <a:defRPr sz="3000">
                <a:latin typeface="Roboto Slab"/>
                <a:ea typeface="Roboto Slab"/>
                <a:cs typeface="Roboto Slab"/>
                <a:sym typeface="Roboto Slab"/>
              </a:defRPr>
            </a:lvl7pPr>
            <a:lvl8pPr lvl="7" rtl="0">
              <a:spcBef>
                <a:spcPts val="0"/>
              </a:spcBef>
              <a:spcAft>
                <a:spcPts val="0"/>
              </a:spcAft>
              <a:buSzPts val="3000"/>
              <a:buFont typeface="Roboto Slab"/>
              <a:buNone/>
              <a:defRPr sz="3000">
                <a:latin typeface="Roboto Slab"/>
                <a:ea typeface="Roboto Slab"/>
                <a:cs typeface="Roboto Slab"/>
                <a:sym typeface="Roboto Slab"/>
              </a:defRPr>
            </a:lvl8pPr>
            <a:lvl9pPr lvl="8" rtl="0">
              <a:spcBef>
                <a:spcPts val="0"/>
              </a:spcBef>
              <a:spcAft>
                <a:spcPts val="0"/>
              </a:spcAft>
              <a:buSzPts val="3000"/>
              <a:buFont typeface="Roboto Slab"/>
              <a:buNone/>
              <a:defRPr sz="3000">
                <a:latin typeface="Roboto Slab"/>
                <a:ea typeface="Roboto Slab"/>
                <a:cs typeface="Roboto Slab"/>
                <a:sym typeface="Roboto Slab"/>
              </a:defRPr>
            </a:lvl9pPr>
          </a:lstStyle>
          <a:p/>
        </p:txBody>
      </p:sp>
      <p:sp>
        <p:nvSpPr>
          <p:cNvPr id="864" name="Google Shape;864;p62"/>
          <p:cNvSpPr txBox="1"/>
          <p:nvPr>
            <p:ph idx="2" type="body"/>
          </p:nvPr>
        </p:nvSpPr>
        <p:spPr>
          <a:xfrm>
            <a:off x="773350" y="4718300"/>
            <a:ext cx="72276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Clr>
                <a:schemeClr val="dk1"/>
              </a:buClr>
              <a:buSzPts val="500"/>
              <a:buFont typeface="Roboto Light"/>
              <a:buNone/>
              <a:defRPr i="0" sz="500" u="none" cap="none" strike="noStrike">
                <a:solidFill>
                  <a:schemeClr val="dk1"/>
                </a:solidFill>
                <a:latin typeface="Roboto Light"/>
                <a:ea typeface="Roboto Light"/>
                <a:cs typeface="Roboto Light"/>
                <a:sym typeface="Roboto Light"/>
              </a:defRPr>
            </a:lvl1pPr>
            <a:lvl2pPr indent="-260350" lvl="1" marL="914400" marR="0" rtl="0" algn="l">
              <a:lnSpc>
                <a:spcPct val="115000"/>
              </a:lnSpc>
              <a:spcBef>
                <a:spcPts val="200"/>
              </a:spcBef>
              <a:spcAft>
                <a:spcPts val="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2pPr>
            <a:lvl3pPr indent="-260350" lvl="2" marL="1371600" marR="0" rtl="0" algn="l">
              <a:lnSpc>
                <a:spcPct val="115000"/>
              </a:lnSpc>
              <a:spcBef>
                <a:spcPts val="900"/>
              </a:spcBef>
              <a:spcAft>
                <a:spcPts val="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3pPr>
            <a:lvl4pPr indent="-260350" lvl="3" marL="1828800" marR="0" rtl="0" algn="l">
              <a:lnSpc>
                <a:spcPct val="115000"/>
              </a:lnSpc>
              <a:spcBef>
                <a:spcPts val="900"/>
              </a:spcBef>
              <a:spcAft>
                <a:spcPts val="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4pPr>
            <a:lvl5pPr indent="-260350" lvl="4" marL="2286000" marR="0" rtl="0" algn="l">
              <a:lnSpc>
                <a:spcPct val="115000"/>
              </a:lnSpc>
              <a:spcBef>
                <a:spcPts val="900"/>
              </a:spcBef>
              <a:spcAft>
                <a:spcPts val="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5pPr>
            <a:lvl6pPr indent="-260350" lvl="5" marL="2743200" marR="0" rtl="0" algn="l">
              <a:lnSpc>
                <a:spcPct val="115000"/>
              </a:lnSpc>
              <a:spcBef>
                <a:spcPts val="900"/>
              </a:spcBef>
              <a:spcAft>
                <a:spcPts val="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6pPr>
            <a:lvl7pPr indent="-260350" lvl="6" marL="3200400" marR="0" rtl="0" algn="l">
              <a:lnSpc>
                <a:spcPct val="115000"/>
              </a:lnSpc>
              <a:spcBef>
                <a:spcPts val="900"/>
              </a:spcBef>
              <a:spcAft>
                <a:spcPts val="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7pPr>
            <a:lvl8pPr indent="-260350" lvl="7" marL="3657600" marR="0" rtl="0" algn="l">
              <a:lnSpc>
                <a:spcPct val="115000"/>
              </a:lnSpc>
              <a:spcBef>
                <a:spcPts val="900"/>
              </a:spcBef>
              <a:spcAft>
                <a:spcPts val="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8pPr>
            <a:lvl9pPr indent="-260350" lvl="8" marL="4114800" marR="0" rtl="0" algn="l">
              <a:lnSpc>
                <a:spcPct val="115000"/>
              </a:lnSpc>
              <a:spcBef>
                <a:spcPts val="900"/>
              </a:spcBef>
              <a:spcAft>
                <a:spcPts val="90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 Text Slide Half Column">
  <p:cSld name="Text Slide_1_6">
    <p:spTree>
      <p:nvGrpSpPr>
        <p:cNvPr id="865" name="Shape 865"/>
        <p:cNvGrpSpPr/>
        <p:nvPr/>
      </p:nvGrpSpPr>
      <p:grpSpPr>
        <a:xfrm>
          <a:off x="0" y="0"/>
          <a:ext cx="0" cy="0"/>
          <a:chOff x="0" y="0"/>
          <a:chExt cx="0" cy="0"/>
        </a:xfrm>
      </p:grpSpPr>
      <p:sp>
        <p:nvSpPr>
          <p:cNvPr id="866" name="Google Shape;866;p63"/>
          <p:cNvSpPr txBox="1"/>
          <p:nvPr>
            <p:ph idx="1" type="body"/>
          </p:nvPr>
        </p:nvSpPr>
        <p:spPr>
          <a:xfrm>
            <a:off x="457200" y="1316725"/>
            <a:ext cx="4114800" cy="31182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SzPts val="1200"/>
              <a:buNone/>
              <a:defRPr sz="1200"/>
            </a:lvl1pPr>
            <a:lvl2pPr indent="-292100" lvl="1" marL="914400" rtl="0" algn="l">
              <a:lnSpc>
                <a:spcPct val="100000"/>
              </a:lnSpc>
              <a:spcBef>
                <a:spcPts val="600"/>
              </a:spcBef>
              <a:spcAft>
                <a:spcPts val="0"/>
              </a:spcAft>
              <a:buSzPts val="1000"/>
              <a:buChar char="■"/>
              <a:defRPr sz="1000"/>
            </a:lvl2pPr>
            <a:lvl3pPr indent="-292100" lvl="2" marL="1371600" rtl="0" algn="l">
              <a:lnSpc>
                <a:spcPct val="100000"/>
              </a:lnSpc>
              <a:spcBef>
                <a:spcPts val="600"/>
              </a:spcBef>
              <a:spcAft>
                <a:spcPts val="0"/>
              </a:spcAft>
              <a:buSzPts val="1000"/>
              <a:buChar char="■"/>
              <a:defRPr sz="1000"/>
            </a:lvl3pPr>
            <a:lvl4pPr indent="-292100" lvl="3" marL="1828800" rtl="0" algn="l">
              <a:lnSpc>
                <a:spcPct val="100000"/>
              </a:lnSpc>
              <a:spcBef>
                <a:spcPts val="600"/>
              </a:spcBef>
              <a:spcAft>
                <a:spcPts val="0"/>
              </a:spcAft>
              <a:buSzPts val="1000"/>
              <a:buChar char="■"/>
              <a:defRPr/>
            </a:lvl4pPr>
            <a:lvl5pPr indent="-292100" lvl="4" marL="2286000" rtl="0" algn="l">
              <a:lnSpc>
                <a:spcPct val="100000"/>
              </a:lnSpc>
              <a:spcBef>
                <a:spcPts val="600"/>
              </a:spcBef>
              <a:spcAft>
                <a:spcPts val="0"/>
              </a:spcAft>
              <a:buSzPts val="1000"/>
              <a:buChar char="■"/>
              <a:defRPr/>
            </a:lvl5pPr>
            <a:lvl6pPr indent="-292100" lvl="5" marL="2743200" rtl="0" algn="l">
              <a:lnSpc>
                <a:spcPct val="100000"/>
              </a:lnSpc>
              <a:spcBef>
                <a:spcPts val="600"/>
              </a:spcBef>
              <a:spcAft>
                <a:spcPts val="0"/>
              </a:spcAft>
              <a:buSzPts val="1000"/>
              <a:buChar char="■"/>
              <a:defRPr/>
            </a:lvl6pPr>
            <a:lvl7pPr indent="-292100" lvl="6" marL="3200400" rtl="0" algn="l">
              <a:lnSpc>
                <a:spcPct val="100000"/>
              </a:lnSpc>
              <a:spcBef>
                <a:spcPts val="600"/>
              </a:spcBef>
              <a:spcAft>
                <a:spcPts val="0"/>
              </a:spcAft>
              <a:buSzPts val="1000"/>
              <a:buChar char="■"/>
              <a:defRPr/>
            </a:lvl7pPr>
            <a:lvl8pPr indent="-292100" lvl="7" marL="3657600" rtl="0" algn="l">
              <a:lnSpc>
                <a:spcPct val="100000"/>
              </a:lnSpc>
              <a:spcBef>
                <a:spcPts val="600"/>
              </a:spcBef>
              <a:spcAft>
                <a:spcPts val="0"/>
              </a:spcAft>
              <a:buSzPts val="1000"/>
              <a:buChar char="■"/>
              <a:defRPr/>
            </a:lvl8pPr>
            <a:lvl9pPr indent="-292100" lvl="8" marL="4114800" rtl="0" algn="l">
              <a:lnSpc>
                <a:spcPct val="100000"/>
              </a:lnSpc>
              <a:spcBef>
                <a:spcPts val="600"/>
              </a:spcBef>
              <a:spcAft>
                <a:spcPts val="600"/>
              </a:spcAft>
              <a:buSzPts val="1000"/>
              <a:buChar char="■"/>
              <a:defRPr/>
            </a:lvl9pPr>
          </a:lstStyle>
          <a:p/>
        </p:txBody>
      </p:sp>
      <p:sp>
        <p:nvSpPr>
          <p:cNvPr id="867" name="Google Shape;867;p63"/>
          <p:cNvSpPr txBox="1"/>
          <p:nvPr>
            <p:ph type="title"/>
          </p:nvPr>
        </p:nvSpPr>
        <p:spPr>
          <a:xfrm>
            <a:off x="457200" y="548640"/>
            <a:ext cx="8229600" cy="4596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accent6"/>
              </a:buClr>
              <a:buSzPts val="2200"/>
              <a:buNone/>
              <a:defRPr sz="2200">
                <a:solidFill>
                  <a:schemeClr val="accent6"/>
                </a:solidFill>
              </a:defRPr>
            </a:lvl1pPr>
            <a:lvl2pPr lvl="1" rtl="0">
              <a:spcBef>
                <a:spcPts val="0"/>
              </a:spcBef>
              <a:spcAft>
                <a:spcPts val="0"/>
              </a:spcAft>
              <a:buSzPts val="3000"/>
              <a:buFont typeface="Roboto Slab"/>
              <a:buNone/>
              <a:defRPr sz="3000">
                <a:latin typeface="Roboto Slab"/>
                <a:ea typeface="Roboto Slab"/>
                <a:cs typeface="Roboto Slab"/>
                <a:sym typeface="Roboto Slab"/>
              </a:defRPr>
            </a:lvl2pPr>
            <a:lvl3pPr lvl="2" rtl="0">
              <a:spcBef>
                <a:spcPts val="0"/>
              </a:spcBef>
              <a:spcAft>
                <a:spcPts val="0"/>
              </a:spcAft>
              <a:buSzPts val="3000"/>
              <a:buFont typeface="Roboto Slab"/>
              <a:buNone/>
              <a:defRPr sz="3000">
                <a:latin typeface="Roboto Slab"/>
                <a:ea typeface="Roboto Slab"/>
                <a:cs typeface="Roboto Slab"/>
                <a:sym typeface="Roboto Slab"/>
              </a:defRPr>
            </a:lvl3pPr>
            <a:lvl4pPr lvl="3" rtl="0">
              <a:spcBef>
                <a:spcPts val="0"/>
              </a:spcBef>
              <a:spcAft>
                <a:spcPts val="0"/>
              </a:spcAft>
              <a:buSzPts val="3000"/>
              <a:buFont typeface="Roboto Slab"/>
              <a:buNone/>
              <a:defRPr sz="3000">
                <a:latin typeface="Roboto Slab"/>
                <a:ea typeface="Roboto Slab"/>
                <a:cs typeface="Roboto Slab"/>
                <a:sym typeface="Roboto Slab"/>
              </a:defRPr>
            </a:lvl4pPr>
            <a:lvl5pPr lvl="4" rtl="0">
              <a:spcBef>
                <a:spcPts val="0"/>
              </a:spcBef>
              <a:spcAft>
                <a:spcPts val="0"/>
              </a:spcAft>
              <a:buSzPts val="3000"/>
              <a:buFont typeface="Roboto Slab"/>
              <a:buNone/>
              <a:defRPr sz="3000">
                <a:latin typeface="Roboto Slab"/>
                <a:ea typeface="Roboto Slab"/>
                <a:cs typeface="Roboto Slab"/>
                <a:sym typeface="Roboto Slab"/>
              </a:defRPr>
            </a:lvl5pPr>
            <a:lvl6pPr lvl="5" rtl="0">
              <a:spcBef>
                <a:spcPts val="0"/>
              </a:spcBef>
              <a:spcAft>
                <a:spcPts val="0"/>
              </a:spcAft>
              <a:buSzPts val="3000"/>
              <a:buFont typeface="Roboto Slab"/>
              <a:buNone/>
              <a:defRPr sz="3000">
                <a:latin typeface="Roboto Slab"/>
                <a:ea typeface="Roboto Slab"/>
                <a:cs typeface="Roboto Slab"/>
                <a:sym typeface="Roboto Slab"/>
              </a:defRPr>
            </a:lvl6pPr>
            <a:lvl7pPr lvl="6" rtl="0">
              <a:spcBef>
                <a:spcPts val="0"/>
              </a:spcBef>
              <a:spcAft>
                <a:spcPts val="0"/>
              </a:spcAft>
              <a:buSzPts val="3000"/>
              <a:buFont typeface="Roboto Slab"/>
              <a:buNone/>
              <a:defRPr sz="3000">
                <a:latin typeface="Roboto Slab"/>
                <a:ea typeface="Roboto Slab"/>
                <a:cs typeface="Roboto Slab"/>
                <a:sym typeface="Roboto Slab"/>
              </a:defRPr>
            </a:lvl7pPr>
            <a:lvl8pPr lvl="7" rtl="0">
              <a:spcBef>
                <a:spcPts val="0"/>
              </a:spcBef>
              <a:spcAft>
                <a:spcPts val="0"/>
              </a:spcAft>
              <a:buSzPts val="3000"/>
              <a:buFont typeface="Roboto Slab"/>
              <a:buNone/>
              <a:defRPr sz="3000">
                <a:latin typeface="Roboto Slab"/>
                <a:ea typeface="Roboto Slab"/>
                <a:cs typeface="Roboto Slab"/>
                <a:sym typeface="Roboto Slab"/>
              </a:defRPr>
            </a:lvl8pPr>
            <a:lvl9pPr lvl="8" rtl="0">
              <a:spcBef>
                <a:spcPts val="0"/>
              </a:spcBef>
              <a:spcAft>
                <a:spcPts val="0"/>
              </a:spcAft>
              <a:buSzPts val="3000"/>
              <a:buFont typeface="Roboto Slab"/>
              <a:buNone/>
              <a:defRPr sz="3000">
                <a:latin typeface="Roboto Slab"/>
                <a:ea typeface="Roboto Slab"/>
                <a:cs typeface="Roboto Slab"/>
                <a:sym typeface="Roboto Slab"/>
              </a:defRPr>
            </a:lvl9pPr>
          </a:lstStyle>
          <a:p/>
        </p:txBody>
      </p:sp>
      <p:sp>
        <p:nvSpPr>
          <p:cNvPr id="868" name="Google Shape;868;p63"/>
          <p:cNvSpPr txBox="1"/>
          <p:nvPr>
            <p:ph idx="2" type="body"/>
          </p:nvPr>
        </p:nvSpPr>
        <p:spPr>
          <a:xfrm>
            <a:off x="773350" y="4718300"/>
            <a:ext cx="72276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Clr>
                <a:schemeClr val="dk1"/>
              </a:buClr>
              <a:buSzPts val="500"/>
              <a:buFont typeface="Roboto Light"/>
              <a:buNone/>
              <a:defRPr i="0" sz="500" u="none" cap="none" strike="noStrike">
                <a:solidFill>
                  <a:schemeClr val="dk1"/>
                </a:solidFill>
                <a:latin typeface="Roboto Light"/>
                <a:ea typeface="Roboto Light"/>
                <a:cs typeface="Roboto Light"/>
                <a:sym typeface="Roboto Light"/>
              </a:defRPr>
            </a:lvl1pPr>
            <a:lvl2pPr indent="-260350" lvl="1" marL="914400" marR="0" rtl="0" algn="l">
              <a:lnSpc>
                <a:spcPct val="115000"/>
              </a:lnSpc>
              <a:spcBef>
                <a:spcPts val="200"/>
              </a:spcBef>
              <a:spcAft>
                <a:spcPts val="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2pPr>
            <a:lvl3pPr indent="-260350" lvl="2" marL="1371600" marR="0" rtl="0" algn="l">
              <a:lnSpc>
                <a:spcPct val="115000"/>
              </a:lnSpc>
              <a:spcBef>
                <a:spcPts val="900"/>
              </a:spcBef>
              <a:spcAft>
                <a:spcPts val="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3pPr>
            <a:lvl4pPr indent="-260350" lvl="3" marL="1828800" marR="0" rtl="0" algn="l">
              <a:lnSpc>
                <a:spcPct val="115000"/>
              </a:lnSpc>
              <a:spcBef>
                <a:spcPts val="900"/>
              </a:spcBef>
              <a:spcAft>
                <a:spcPts val="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4pPr>
            <a:lvl5pPr indent="-260350" lvl="4" marL="2286000" marR="0" rtl="0" algn="l">
              <a:lnSpc>
                <a:spcPct val="115000"/>
              </a:lnSpc>
              <a:spcBef>
                <a:spcPts val="900"/>
              </a:spcBef>
              <a:spcAft>
                <a:spcPts val="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5pPr>
            <a:lvl6pPr indent="-260350" lvl="5" marL="2743200" marR="0" rtl="0" algn="l">
              <a:lnSpc>
                <a:spcPct val="115000"/>
              </a:lnSpc>
              <a:spcBef>
                <a:spcPts val="900"/>
              </a:spcBef>
              <a:spcAft>
                <a:spcPts val="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6pPr>
            <a:lvl7pPr indent="-260350" lvl="6" marL="3200400" marR="0" rtl="0" algn="l">
              <a:lnSpc>
                <a:spcPct val="115000"/>
              </a:lnSpc>
              <a:spcBef>
                <a:spcPts val="900"/>
              </a:spcBef>
              <a:spcAft>
                <a:spcPts val="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7pPr>
            <a:lvl8pPr indent="-260350" lvl="7" marL="3657600" marR="0" rtl="0" algn="l">
              <a:lnSpc>
                <a:spcPct val="115000"/>
              </a:lnSpc>
              <a:spcBef>
                <a:spcPts val="900"/>
              </a:spcBef>
              <a:spcAft>
                <a:spcPts val="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8pPr>
            <a:lvl9pPr indent="-260350" lvl="8" marL="4114800" marR="0" rtl="0" algn="l">
              <a:lnSpc>
                <a:spcPct val="115000"/>
              </a:lnSpc>
              <a:spcBef>
                <a:spcPts val="900"/>
              </a:spcBef>
              <a:spcAft>
                <a:spcPts val="90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 Graphic 1">
  <p:cSld name="Text Slide_1_6_1">
    <p:spTree>
      <p:nvGrpSpPr>
        <p:cNvPr id="869" name="Shape 869"/>
        <p:cNvGrpSpPr/>
        <p:nvPr/>
      </p:nvGrpSpPr>
      <p:grpSpPr>
        <a:xfrm>
          <a:off x="0" y="0"/>
          <a:ext cx="0" cy="0"/>
          <a:chOff x="0" y="0"/>
          <a:chExt cx="0" cy="0"/>
        </a:xfrm>
      </p:grpSpPr>
      <p:sp>
        <p:nvSpPr>
          <p:cNvPr id="870" name="Google Shape;870;p64"/>
          <p:cNvSpPr txBox="1"/>
          <p:nvPr>
            <p:ph idx="1" type="body"/>
          </p:nvPr>
        </p:nvSpPr>
        <p:spPr>
          <a:xfrm>
            <a:off x="457200" y="1316725"/>
            <a:ext cx="4114800" cy="31182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SzPts val="1200"/>
              <a:buNone/>
              <a:defRPr sz="1200"/>
            </a:lvl1pPr>
            <a:lvl2pPr indent="-292100" lvl="1" marL="914400" rtl="0" algn="l">
              <a:lnSpc>
                <a:spcPct val="100000"/>
              </a:lnSpc>
              <a:spcBef>
                <a:spcPts val="600"/>
              </a:spcBef>
              <a:spcAft>
                <a:spcPts val="0"/>
              </a:spcAft>
              <a:buSzPts val="1000"/>
              <a:buChar char="■"/>
              <a:defRPr sz="1000"/>
            </a:lvl2pPr>
            <a:lvl3pPr indent="-292100" lvl="2" marL="1371600" rtl="0" algn="l">
              <a:lnSpc>
                <a:spcPct val="100000"/>
              </a:lnSpc>
              <a:spcBef>
                <a:spcPts val="600"/>
              </a:spcBef>
              <a:spcAft>
                <a:spcPts val="0"/>
              </a:spcAft>
              <a:buSzPts val="1000"/>
              <a:buChar char="■"/>
              <a:defRPr sz="1000"/>
            </a:lvl3pPr>
            <a:lvl4pPr indent="-292100" lvl="3" marL="1828800" rtl="0" algn="l">
              <a:lnSpc>
                <a:spcPct val="100000"/>
              </a:lnSpc>
              <a:spcBef>
                <a:spcPts val="600"/>
              </a:spcBef>
              <a:spcAft>
                <a:spcPts val="0"/>
              </a:spcAft>
              <a:buSzPts val="1000"/>
              <a:buChar char="■"/>
              <a:defRPr/>
            </a:lvl4pPr>
            <a:lvl5pPr indent="-292100" lvl="4" marL="2286000" rtl="0" algn="l">
              <a:lnSpc>
                <a:spcPct val="100000"/>
              </a:lnSpc>
              <a:spcBef>
                <a:spcPts val="600"/>
              </a:spcBef>
              <a:spcAft>
                <a:spcPts val="0"/>
              </a:spcAft>
              <a:buSzPts val="1000"/>
              <a:buChar char="■"/>
              <a:defRPr/>
            </a:lvl5pPr>
            <a:lvl6pPr indent="-292100" lvl="5" marL="2743200" rtl="0" algn="l">
              <a:lnSpc>
                <a:spcPct val="100000"/>
              </a:lnSpc>
              <a:spcBef>
                <a:spcPts val="600"/>
              </a:spcBef>
              <a:spcAft>
                <a:spcPts val="0"/>
              </a:spcAft>
              <a:buSzPts val="1000"/>
              <a:buChar char="■"/>
              <a:defRPr/>
            </a:lvl6pPr>
            <a:lvl7pPr indent="-292100" lvl="6" marL="3200400" rtl="0" algn="l">
              <a:lnSpc>
                <a:spcPct val="100000"/>
              </a:lnSpc>
              <a:spcBef>
                <a:spcPts val="600"/>
              </a:spcBef>
              <a:spcAft>
                <a:spcPts val="0"/>
              </a:spcAft>
              <a:buSzPts val="1000"/>
              <a:buChar char="■"/>
              <a:defRPr/>
            </a:lvl7pPr>
            <a:lvl8pPr indent="-292100" lvl="7" marL="3657600" rtl="0" algn="l">
              <a:lnSpc>
                <a:spcPct val="100000"/>
              </a:lnSpc>
              <a:spcBef>
                <a:spcPts val="600"/>
              </a:spcBef>
              <a:spcAft>
                <a:spcPts val="0"/>
              </a:spcAft>
              <a:buSzPts val="1000"/>
              <a:buChar char="■"/>
              <a:defRPr/>
            </a:lvl8pPr>
            <a:lvl9pPr indent="-292100" lvl="8" marL="4114800" rtl="0" algn="l">
              <a:lnSpc>
                <a:spcPct val="100000"/>
              </a:lnSpc>
              <a:spcBef>
                <a:spcPts val="600"/>
              </a:spcBef>
              <a:spcAft>
                <a:spcPts val="600"/>
              </a:spcAft>
              <a:buSzPts val="1000"/>
              <a:buChar char="■"/>
              <a:defRPr/>
            </a:lvl9pPr>
          </a:lstStyle>
          <a:p/>
        </p:txBody>
      </p:sp>
      <p:sp>
        <p:nvSpPr>
          <p:cNvPr id="871" name="Google Shape;871;p64"/>
          <p:cNvSpPr txBox="1"/>
          <p:nvPr>
            <p:ph type="title"/>
          </p:nvPr>
        </p:nvSpPr>
        <p:spPr>
          <a:xfrm>
            <a:off x="457200" y="548640"/>
            <a:ext cx="8229600" cy="4596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accent3"/>
              </a:buClr>
              <a:buSzPts val="2200"/>
              <a:buNone/>
              <a:defRPr sz="2200"/>
            </a:lvl1pPr>
            <a:lvl2pPr lvl="1" rtl="0">
              <a:spcBef>
                <a:spcPts val="0"/>
              </a:spcBef>
              <a:spcAft>
                <a:spcPts val="0"/>
              </a:spcAft>
              <a:buSzPts val="3000"/>
              <a:buFont typeface="Roboto Slab"/>
              <a:buNone/>
              <a:defRPr sz="3000">
                <a:latin typeface="Roboto Slab"/>
                <a:ea typeface="Roboto Slab"/>
                <a:cs typeface="Roboto Slab"/>
                <a:sym typeface="Roboto Slab"/>
              </a:defRPr>
            </a:lvl2pPr>
            <a:lvl3pPr lvl="2" rtl="0">
              <a:spcBef>
                <a:spcPts val="0"/>
              </a:spcBef>
              <a:spcAft>
                <a:spcPts val="0"/>
              </a:spcAft>
              <a:buSzPts val="3000"/>
              <a:buFont typeface="Roboto Slab"/>
              <a:buNone/>
              <a:defRPr sz="3000">
                <a:latin typeface="Roboto Slab"/>
                <a:ea typeface="Roboto Slab"/>
                <a:cs typeface="Roboto Slab"/>
                <a:sym typeface="Roboto Slab"/>
              </a:defRPr>
            </a:lvl3pPr>
            <a:lvl4pPr lvl="3" rtl="0">
              <a:spcBef>
                <a:spcPts val="0"/>
              </a:spcBef>
              <a:spcAft>
                <a:spcPts val="0"/>
              </a:spcAft>
              <a:buSzPts val="3000"/>
              <a:buFont typeface="Roboto Slab"/>
              <a:buNone/>
              <a:defRPr sz="3000">
                <a:latin typeface="Roboto Slab"/>
                <a:ea typeface="Roboto Slab"/>
                <a:cs typeface="Roboto Slab"/>
                <a:sym typeface="Roboto Slab"/>
              </a:defRPr>
            </a:lvl4pPr>
            <a:lvl5pPr lvl="4" rtl="0">
              <a:spcBef>
                <a:spcPts val="0"/>
              </a:spcBef>
              <a:spcAft>
                <a:spcPts val="0"/>
              </a:spcAft>
              <a:buSzPts val="3000"/>
              <a:buFont typeface="Roboto Slab"/>
              <a:buNone/>
              <a:defRPr sz="3000">
                <a:latin typeface="Roboto Slab"/>
                <a:ea typeface="Roboto Slab"/>
                <a:cs typeface="Roboto Slab"/>
                <a:sym typeface="Roboto Slab"/>
              </a:defRPr>
            </a:lvl5pPr>
            <a:lvl6pPr lvl="5" rtl="0">
              <a:spcBef>
                <a:spcPts val="0"/>
              </a:spcBef>
              <a:spcAft>
                <a:spcPts val="0"/>
              </a:spcAft>
              <a:buSzPts val="3000"/>
              <a:buFont typeface="Roboto Slab"/>
              <a:buNone/>
              <a:defRPr sz="3000">
                <a:latin typeface="Roboto Slab"/>
                <a:ea typeface="Roboto Slab"/>
                <a:cs typeface="Roboto Slab"/>
                <a:sym typeface="Roboto Slab"/>
              </a:defRPr>
            </a:lvl6pPr>
            <a:lvl7pPr lvl="6" rtl="0">
              <a:spcBef>
                <a:spcPts val="0"/>
              </a:spcBef>
              <a:spcAft>
                <a:spcPts val="0"/>
              </a:spcAft>
              <a:buSzPts val="3000"/>
              <a:buFont typeface="Roboto Slab"/>
              <a:buNone/>
              <a:defRPr sz="3000">
                <a:latin typeface="Roboto Slab"/>
                <a:ea typeface="Roboto Slab"/>
                <a:cs typeface="Roboto Slab"/>
                <a:sym typeface="Roboto Slab"/>
              </a:defRPr>
            </a:lvl7pPr>
            <a:lvl8pPr lvl="7" rtl="0">
              <a:spcBef>
                <a:spcPts val="0"/>
              </a:spcBef>
              <a:spcAft>
                <a:spcPts val="0"/>
              </a:spcAft>
              <a:buSzPts val="3000"/>
              <a:buFont typeface="Roboto Slab"/>
              <a:buNone/>
              <a:defRPr sz="3000">
                <a:latin typeface="Roboto Slab"/>
                <a:ea typeface="Roboto Slab"/>
                <a:cs typeface="Roboto Slab"/>
                <a:sym typeface="Roboto Slab"/>
              </a:defRPr>
            </a:lvl8pPr>
            <a:lvl9pPr lvl="8" rtl="0">
              <a:spcBef>
                <a:spcPts val="0"/>
              </a:spcBef>
              <a:spcAft>
                <a:spcPts val="0"/>
              </a:spcAft>
              <a:buSzPts val="3000"/>
              <a:buFont typeface="Roboto Slab"/>
              <a:buNone/>
              <a:defRPr sz="3000">
                <a:latin typeface="Roboto Slab"/>
                <a:ea typeface="Roboto Slab"/>
                <a:cs typeface="Roboto Slab"/>
                <a:sym typeface="Roboto Slab"/>
              </a:defRPr>
            </a:lvl9pPr>
          </a:lstStyle>
          <a:p/>
        </p:txBody>
      </p:sp>
      <p:sp>
        <p:nvSpPr>
          <p:cNvPr id="872" name="Google Shape;872;p64"/>
          <p:cNvSpPr txBox="1"/>
          <p:nvPr>
            <p:ph idx="2" type="body"/>
          </p:nvPr>
        </p:nvSpPr>
        <p:spPr>
          <a:xfrm>
            <a:off x="773350" y="4718300"/>
            <a:ext cx="72276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Clr>
                <a:schemeClr val="dk1"/>
              </a:buClr>
              <a:buSzPts val="500"/>
              <a:buFont typeface="Roboto Light"/>
              <a:buNone/>
              <a:defRPr i="0" sz="500" u="none" cap="none" strike="noStrike">
                <a:solidFill>
                  <a:schemeClr val="dk1"/>
                </a:solidFill>
                <a:latin typeface="Roboto Light"/>
                <a:ea typeface="Roboto Light"/>
                <a:cs typeface="Roboto Light"/>
                <a:sym typeface="Roboto Light"/>
              </a:defRPr>
            </a:lvl1pPr>
            <a:lvl2pPr indent="-260350" lvl="1" marL="914400" marR="0" rtl="0" algn="l">
              <a:lnSpc>
                <a:spcPct val="115000"/>
              </a:lnSpc>
              <a:spcBef>
                <a:spcPts val="200"/>
              </a:spcBef>
              <a:spcAft>
                <a:spcPts val="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2pPr>
            <a:lvl3pPr indent="-260350" lvl="2" marL="1371600" marR="0" rtl="0" algn="l">
              <a:lnSpc>
                <a:spcPct val="115000"/>
              </a:lnSpc>
              <a:spcBef>
                <a:spcPts val="900"/>
              </a:spcBef>
              <a:spcAft>
                <a:spcPts val="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3pPr>
            <a:lvl4pPr indent="-260350" lvl="3" marL="1828800" marR="0" rtl="0" algn="l">
              <a:lnSpc>
                <a:spcPct val="115000"/>
              </a:lnSpc>
              <a:spcBef>
                <a:spcPts val="900"/>
              </a:spcBef>
              <a:spcAft>
                <a:spcPts val="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4pPr>
            <a:lvl5pPr indent="-260350" lvl="4" marL="2286000" marR="0" rtl="0" algn="l">
              <a:lnSpc>
                <a:spcPct val="115000"/>
              </a:lnSpc>
              <a:spcBef>
                <a:spcPts val="900"/>
              </a:spcBef>
              <a:spcAft>
                <a:spcPts val="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5pPr>
            <a:lvl6pPr indent="-260350" lvl="5" marL="2743200" marR="0" rtl="0" algn="l">
              <a:lnSpc>
                <a:spcPct val="115000"/>
              </a:lnSpc>
              <a:spcBef>
                <a:spcPts val="900"/>
              </a:spcBef>
              <a:spcAft>
                <a:spcPts val="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6pPr>
            <a:lvl7pPr indent="-260350" lvl="6" marL="3200400" marR="0" rtl="0" algn="l">
              <a:lnSpc>
                <a:spcPct val="115000"/>
              </a:lnSpc>
              <a:spcBef>
                <a:spcPts val="900"/>
              </a:spcBef>
              <a:spcAft>
                <a:spcPts val="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7pPr>
            <a:lvl8pPr indent="-260350" lvl="7" marL="3657600" marR="0" rtl="0" algn="l">
              <a:lnSpc>
                <a:spcPct val="115000"/>
              </a:lnSpc>
              <a:spcBef>
                <a:spcPts val="900"/>
              </a:spcBef>
              <a:spcAft>
                <a:spcPts val="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8pPr>
            <a:lvl9pPr indent="-260350" lvl="8" marL="4114800" marR="0" rtl="0" algn="l">
              <a:lnSpc>
                <a:spcPct val="115000"/>
              </a:lnSpc>
              <a:spcBef>
                <a:spcPts val="900"/>
              </a:spcBef>
              <a:spcAft>
                <a:spcPts val="90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9pPr>
          </a:lstStyle>
          <a:p/>
        </p:txBody>
      </p:sp>
      <p:sp>
        <p:nvSpPr>
          <p:cNvPr id="873" name="Google Shape;873;p64"/>
          <p:cNvSpPr txBox="1"/>
          <p:nvPr>
            <p:ph idx="3" type="body"/>
          </p:nvPr>
        </p:nvSpPr>
        <p:spPr>
          <a:xfrm>
            <a:off x="5390775" y="1273075"/>
            <a:ext cx="1505700" cy="285900"/>
          </a:xfrm>
          <a:prstGeom prst="rect">
            <a:avLst/>
          </a:prstGeom>
        </p:spPr>
        <p:txBody>
          <a:bodyPr anchorCtr="0" anchor="ctr" bIns="0" lIns="0" spcFirstLastPara="1" rIns="0" wrap="square" tIns="0">
            <a:noAutofit/>
          </a:bodyPr>
          <a:lstStyle>
            <a:lvl1pPr indent="-228600" lvl="0" marL="457200" rtl="0" algn="ctr">
              <a:spcBef>
                <a:spcPts val="0"/>
              </a:spcBef>
              <a:spcAft>
                <a:spcPts val="0"/>
              </a:spcAft>
              <a:buClr>
                <a:schemeClr val="lt1"/>
              </a:buClr>
              <a:buSzPts val="1000"/>
              <a:buFont typeface="Roboto"/>
              <a:buNone/>
              <a:defRPr sz="1000">
                <a:solidFill>
                  <a:schemeClr val="lt1"/>
                </a:solidFill>
                <a:latin typeface="Roboto"/>
                <a:ea typeface="Roboto"/>
                <a:cs typeface="Roboto"/>
                <a:sym typeface="Roboto"/>
              </a:defRPr>
            </a:lvl1pPr>
            <a:lvl2pPr indent="-292100" lvl="1" marL="914400" rtl="0" algn="ctr">
              <a:spcBef>
                <a:spcPts val="0"/>
              </a:spcBef>
              <a:spcAft>
                <a:spcPts val="0"/>
              </a:spcAft>
              <a:buClr>
                <a:schemeClr val="lt1"/>
              </a:buClr>
              <a:buSzPts val="1000"/>
              <a:buFont typeface="Roboto"/>
              <a:buChar char="■"/>
              <a:defRPr>
                <a:solidFill>
                  <a:schemeClr val="lt1"/>
                </a:solidFill>
                <a:latin typeface="Roboto"/>
                <a:ea typeface="Roboto"/>
                <a:cs typeface="Roboto"/>
                <a:sym typeface="Roboto"/>
              </a:defRPr>
            </a:lvl2pPr>
            <a:lvl3pPr indent="-292100" lvl="2" marL="1371600" rtl="0" algn="ctr">
              <a:spcBef>
                <a:spcPts val="0"/>
              </a:spcBef>
              <a:spcAft>
                <a:spcPts val="0"/>
              </a:spcAft>
              <a:buClr>
                <a:schemeClr val="lt1"/>
              </a:buClr>
              <a:buSzPts val="1000"/>
              <a:buFont typeface="Roboto"/>
              <a:buChar char="■"/>
              <a:defRPr>
                <a:solidFill>
                  <a:schemeClr val="lt1"/>
                </a:solidFill>
                <a:latin typeface="Roboto"/>
                <a:ea typeface="Roboto"/>
                <a:cs typeface="Roboto"/>
                <a:sym typeface="Roboto"/>
              </a:defRPr>
            </a:lvl3pPr>
            <a:lvl4pPr indent="-292100" lvl="3" marL="1828800" rtl="0" algn="ctr">
              <a:spcBef>
                <a:spcPts val="0"/>
              </a:spcBef>
              <a:spcAft>
                <a:spcPts val="0"/>
              </a:spcAft>
              <a:buClr>
                <a:schemeClr val="lt1"/>
              </a:buClr>
              <a:buSzPts val="1000"/>
              <a:buFont typeface="Roboto"/>
              <a:buChar char="■"/>
              <a:defRPr>
                <a:solidFill>
                  <a:schemeClr val="lt1"/>
                </a:solidFill>
                <a:latin typeface="Roboto"/>
                <a:ea typeface="Roboto"/>
                <a:cs typeface="Roboto"/>
                <a:sym typeface="Roboto"/>
              </a:defRPr>
            </a:lvl4pPr>
            <a:lvl5pPr indent="-292100" lvl="4" marL="2286000" rtl="0" algn="ctr">
              <a:spcBef>
                <a:spcPts val="0"/>
              </a:spcBef>
              <a:spcAft>
                <a:spcPts val="0"/>
              </a:spcAft>
              <a:buClr>
                <a:schemeClr val="lt1"/>
              </a:buClr>
              <a:buSzPts val="1000"/>
              <a:buFont typeface="Roboto"/>
              <a:buChar char="■"/>
              <a:defRPr>
                <a:solidFill>
                  <a:schemeClr val="lt1"/>
                </a:solidFill>
                <a:latin typeface="Roboto"/>
                <a:ea typeface="Roboto"/>
                <a:cs typeface="Roboto"/>
                <a:sym typeface="Roboto"/>
              </a:defRPr>
            </a:lvl5pPr>
            <a:lvl6pPr indent="-292100" lvl="5" marL="2743200" rtl="0" algn="ctr">
              <a:spcBef>
                <a:spcPts val="0"/>
              </a:spcBef>
              <a:spcAft>
                <a:spcPts val="0"/>
              </a:spcAft>
              <a:buClr>
                <a:schemeClr val="lt1"/>
              </a:buClr>
              <a:buSzPts val="1000"/>
              <a:buFont typeface="Roboto"/>
              <a:buChar char="■"/>
              <a:defRPr>
                <a:solidFill>
                  <a:schemeClr val="lt1"/>
                </a:solidFill>
                <a:latin typeface="Roboto"/>
                <a:ea typeface="Roboto"/>
                <a:cs typeface="Roboto"/>
                <a:sym typeface="Roboto"/>
              </a:defRPr>
            </a:lvl6pPr>
            <a:lvl7pPr indent="-292100" lvl="6" marL="3200400" rtl="0" algn="ctr">
              <a:spcBef>
                <a:spcPts val="0"/>
              </a:spcBef>
              <a:spcAft>
                <a:spcPts val="0"/>
              </a:spcAft>
              <a:buClr>
                <a:schemeClr val="lt1"/>
              </a:buClr>
              <a:buSzPts val="1000"/>
              <a:buFont typeface="Roboto"/>
              <a:buChar char="■"/>
              <a:defRPr>
                <a:solidFill>
                  <a:schemeClr val="lt1"/>
                </a:solidFill>
                <a:latin typeface="Roboto"/>
                <a:ea typeface="Roboto"/>
                <a:cs typeface="Roboto"/>
                <a:sym typeface="Roboto"/>
              </a:defRPr>
            </a:lvl7pPr>
            <a:lvl8pPr indent="-292100" lvl="7" marL="3657600" rtl="0" algn="ctr">
              <a:spcBef>
                <a:spcPts val="0"/>
              </a:spcBef>
              <a:spcAft>
                <a:spcPts val="0"/>
              </a:spcAft>
              <a:buClr>
                <a:schemeClr val="lt1"/>
              </a:buClr>
              <a:buSzPts val="1000"/>
              <a:buFont typeface="Roboto"/>
              <a:buChar char="■"/>
              <a:defRPr>
                <a:solidFill>
                  <a:schemeClr val="lt1"/>
                </a:solidFill>
                <a:latin typeface="Roboto"/>
                <a:ea typeface="Roboto"/>
                <a:cs typeface="Roboto"/>
                <a:sym typeface="Roboto"/>
              </a:defRPr>
            </a:lvl8pPr>
            <a:lvl9pPr indent="-292100" lvl="8" marL="4114800" rtl="0" algn="ctr">
              <a:spcBef>
                <a:spcPts val="0"/>
              </a:spcBef>
              <a:spcAft>
                <a:spcPts val="0"/>
              </a:spcAft>
              <a:buClr>
                <a:schemeClr val="lt1"/>
              </a:buClr>
              <a:buSzPts val="1000"/>
              <a:buFont typeface="Roboto"/>
              <a:buChar char="■"/>
              <a:defRPr>
                <a:solidFill>
                  <a:schemeClr val="lt1"/>
                </a:solidFill>
                <a:latin typeface="Roboto"/>
                <a:ea typeface="Roboto"/>
                <a:cs typeface="Roboto"/>
                <a:sym typeface="Roboto"/>
              </a:defRPr>
            </a:lvl9pPr>
          </a:lstStyle>
          <a:p/>
        </p:txBody>
      </p:sp>
      <p:sp>
        <p:nvSpPr>
          <p:cNvPr id="874" name="Google Shape;874;p64"/>
          <p:cNvSpPr txBox="1"/>
          <p:nvPr>
            <p:ph idx="4" type="body"/>
          </p:nvPr>
        </p:nvSpPr>
        <p:spPr>
          <a:xfrm>
            <a:off x="4274100" y="1899075"/>
            <a:ext cx="1505700" cy="285900"/>
          </a:xfrm>
          <a:prstGeom prst="rect">
            <a:avLst/>
          </a:prstGeom>
        </p:spPr>
        <p:txBody>
          <a:bodyPr anchorCtr="0" anchor="ctr" bIns="0" lIns="0" spcFirstLastPara="1" rIns="0" wrap="square" tIns="0">
            <a:noAutofit/>
          </a:bodyPr>
          <a:lstStyle>
            <a:lvl1pPr indent="-228600" lvl="0" marL="457200" rtl="0" algn="ctr">
              <a:spcBef>
                <a:spcPts val="0"/>
              </a:spcBef>
              <a:spcAft>
                <a:spcPts val="0"/>
              </a:spcAft>
              <a:buClr>
                <a:schemeClr val="lt1"/>
              </a:buClr>
              <a:buSzPts val="1000"/>
              <a:buFont typeface="Roboto"/>
              <a:buNone/>
              <a:defRPr sz="1000">
                <a:solidFill>
                  <a:schemeClr val="lt1"/>
                </a:solidFill>
                <a:latin typeface="Roboto"/>
                <a:ea typeface="Roboto"/>
                <a:cs typeface="Roboto"/>
                <a:sym typeface="Roboto"/>
              </a:defRPr>
            </a:lvl1pPr>
            <a:lvl2pPr indent="-292100" lvl="1" marL="914400" rtl="0" algn="ctr">
              <a:spcBef>
                <a:spcPts val="0"/>
              </a:spcBef>
              <a:spcAft>
                <a:spcPts val="0"/>
              </a:spcAft>
              <a:buClr>
                <a:schemeClr val="lt1"/>
              </a:buClr>
              <a:buSzPts val="1000"/>
              <a:buFont typeface="Roboto"/>
              <a:buChar char="■"/>
              <a:defRPr>
                <a:solidFill>
                  <a:schemeClr val="lt1"/>
                </a:solidFill>
                <a:latin typeface="Roboto"/>
                <a:ea typeface="Roboto"/>
                <a:cs typeface="Roboto"/>
                <a:sym typeface="Roboto"/>
              </a:defRPr>
            </a:lvl2pPr>
            <a:lvl3pPr indent="-292100" lvl="2" marL="1371600" rtl="0" algn="ctr">
              <a:spcBef>
                <a:spcPts val="0"/>
              </a:spcBef>
              <a:spcAft>
                <a:spcPts val="0"/>
              </a:spcAft>
              <a:buClr>
                <a:schemeClr val="lt1"/>
              </a:buClr>
              <a:buSzPts val="1000"/>
              <a:buFont typeface="Roboto"/>
              <a:buChar char="■"/>
              <a:defRPr>
                <a:solidFill>
                  <a:schemeClr val="lt1"/>
                </a:solidFill>
                <a:latin typeface="Roboto"/>
                <a:ea typeface="Roboto"/>
                <a:cs typeface="Roboto"/>
                <a:sym typeface="Roboto"/>
              </a:defRPr>
            </a:lvl3pPr>
            <a:lvl4pPr indent="-292100" lvl="3" marL="1828800" rtl="0" algn="ctr">
              <a:spcBef>
                <a:spcPts val="0"/>
              </a:spcBef>
              <a:spcAft>
                <a:spcPts val="0"/>
              </a:spcAft>
              <a:buClr>
                <a:schemeClr val="lt1"/>
              </a:buClr>
              <a:buSzPts val="1000"/>
              <a:buFont typeface="Roboto"/>
              <a:buChar char="■"/>
              <a:defRPr>
                <a:solidFill>
                  <a:schemeClr val="lt1"/>
                </a:solidFill>
                <a:latin typeface="Roboto"/>
                <a:ea typeface="Roboto"/>
                <a:cs typeface="Roboto"/>
                <a:sym typeface="Roboto"/>
              </a:defRPr>
            </a:lvl4pPr>
            <a:lvl5pPr indent="-292100" lvl="4" marL="2286000" rtl="0" algn="ctr">
              <a:spcBef>
                <a:spcPts val="0"/>
              </a:spcBef>
              <a:spcAft>
                <a:spcPts val="0"/>
              </a:spcAft>
              <a:buClr>
                <a:schemeClr val="lt1"/>
              </a:buClr>
              <a:buSzPts val="1000"/>
              <a:buFont typeface="Roboto"/>
              <a:buChar char="■"/>
              <a:defRPr>
                <a:solidFill>
                  <a:schemeClr val="lt1"/>
                </a:solidFill>
                <a:latin typeface="Roboto"/>
                <a:ea typeface="Roboto"/>
                <a:cs typeface="Roboto"/>
                <a:sym typeface="Roboto"/>
              </a:defRPr>
            </a:lvl5pPr>
            <a:lvl6pPr indent="-292100" lvl="5" marL="2743200" rtl="0" algn="ctr">
              <a:spcBef>
                <a:spcPts val="0"/>
              </a:spcBef>
              <a:spcAft>
                <a:spcPts val="0"/>
              </a:spcAft>
              <a:buClr>
                <a:schemeClr val="lt1"/>
              </a:buClr>
              <a:buSzPts val="1000"/>
              <a:buFont typeface="Roboto"/>
              <a:buChar char="■"/>
              <a:defRPr>
                <a:solidFill>
                  <a:schemeClr val="lt1"/>
                </a:solidFill>
                <a:latin typeface="Roboto"/>
                <a:ea typeface="Roboto"/>
                <a:cs typeface="Roboto"/>
                <a:sym typeface="Roboto"/>
              </a:defRPr>
            </a:lvl6pPr>
            <a:lvl7pPr indent="-292100" lvl="6" marL="3200400" rtl="0" algn="ctr">
              <a:spcBef>
                <a:spcPts val="0"/>
              </a:spcBef>
              <a:spcAft>
                <a:spcPts val="0"/>
              </a:spcAft>
              <a:buClr>
                <a:schemeClr val="lt1"/>
              </a:buClr>
              <a:buSzPts val="1000"/>
              <a:buFont typeface="Roboto"/>
              <a:buChar char="■"/>
              <a:defRPr>
                <a:solidFill>
                  <a:schemeClr val="lt1"/>
                </a:solidFill>
                <a:latin typeface="Roboto"/>
                <a:ea typeface="Roboto"/>
                <a:cs typeface="Roboto"/>
                <a:sym typeface="Roboto"/>
              </a:defRPr>
            </a:lvl7pPr>
            <a:lvl8pPr indent="-292100" lvl="7" marL="3657600" rtl="0" algn="ctr">
              <a:spcBef>
                <a:spcPts val="0"/>
              </a:spcBef>
              <a:spcAft>
                <a:spcPts val="0"/>
              </a:spcAft>
              <a:buClr>
                <a:schemeClr val="lt1"/>
              </a:buClr>
              <a:buSzPts val="1000"/>
              <a:buFont typeface="Roboto"/>
              <a:buChar char="■"/>
              <a:defRPr>
                <a:solidFill>
                  <a:schemeClr val="lt1"/>
                </a:solidFill>
                <a:latin typeface="Roboto"/>
                <a:ea typeface="Roboto"/>
                <a:cs typeface="Roboto"/>
                <a:sym typeface="Roboto"/>
              </a:defRPr>
            </a:lvl8pPr>
            <a:lvl9pPr indent="-292100" lvl="8" marL="4114800" rtl="0" algn="ctr">
              <a:spcBef>
                <a:spcPts val="0"/>
              </a:spcBef>
              <a:spcAft>
                <a:spcPts val="0"/>
              </a:spcAft>
              <a:buClr>
                <a:schemeClr val="lt1"/>
              </a:buClr>
              <a:buSzPts val="1000"/>
              <a:buFont typeface="Roboto"/>
              <a:buChar char="■"/>
              <a:defRPr>
                <a:solidFill>
                  <a:schemeClr val="lt1"/>
                </a:solidFill>
                <a:latin typeface="Roboto"/>
                <a:ea typeface="Roboto"/>
                <a:cs typeface="Roboto"/>
                <a:sym typeface="Roboto"/>
              </a:defRPr>
            </a:lvl9pPr>
          </a:lstStyle>
          <a:p/>
        </p:txBody>
      </p:sp>
      <p:sp>
        <p:nvSpPr>
          <p:cNvPr id="875" name="Google Shape;875;p64"/>
          <p:cNvSpPr txBox="1"/>
          <p:nvPr>
            <p:ph idx="5" type="body"/>
          </p:nvPr>
        </p:nvSpPr>
        <p:spPr>
          <a:xfrm>
            <a:off x="6414400" y="1899075"/>
            <a:ext cx="1505700" cy="285900"/>
          </a:xfrm>
          <a:prstGeom prst="rect">
            <a:avLst/>
          </a:prstGeom>
        </p:spPr>
        <p:txBody>
          <a:bodyPr anchorCtr="0" anchor="ctr" bIns="0" lIns="0" spcFirstLastPara="1" rIns="0" wrap="square" tIns="0">
            <a:noAutofit/>
          </a:bodyPr>
          <a:lstStyle>
            <a:lvl1pPr indent="-228600" lvl="0" marL="457200" rtl="0" algn="ctr">
              <a:spcBef>
                <a:spcPts val="0"/>
              </a:spcBef>
              <a:spcAft>
                <a:spcPts val="0"/>
              </a:spcAft>
              <a:buClr>
                <a:schemeClr val="lt1"/>
              </a:buClr>
              <a:buSzPts val="1000"/>
              <a:buFont typeface="Roboto"/>
              <a:buNone/>
              <a:defRPr sz="1000">
                <a:solidFill>
                  <a:schemeClr val="lt1"/>
                </a:solidFill>
                <a:latin typeface="Roboto"/>
                <a:ea typeface="Roboto"/>
                <a:cs typeface="Roboto"/>
                <a:sym typeface="Roboto"/>
              </a:defRPr>
            </a:lvl1pPr>
            <a:lvl2pPr indent="-292100" lvl="1" marL="914400" rtl="0" algn="ctr">
              <a:spcBef>
                <a:spcPts val="0"/>
              </a:spcBef>
              <a:spcAft>
                <a:spcPts val="0"/>
              </a:spcAft>
              <a:buClr>
                <a:schemeClr val="lt1"/>
              </a:buClr>
              <a:buSzPts val="1000"/>
              <a:buFont typeface="Roboto"/>
              <a:buChar char="■"/>
              <a:defRPr>
                <a:solidFill>
                  <a:schemeClr val="lt1"/>
                </a:solidFill>
                <a:latin typeface="Roboto"/>
                <a:ea typeface="Roboto"/>
                <a:cs typeface="Roboto"/>
                <a:sym typeface="Roboto"/>
              </a:defRPr>
            </a:lvl2pPr>
            <a:lvl3pPr indent="-292100" lvl="2" marL="1371600" rtl="0" algn="ctr">
              <a:spcBef>
                <a:spcPts val="0"/>
              </a:spcBef>
              <a:spcAft>
                <a:spcPts val="0"/>
              </a:spcAft>
              <a:buClr>
                <a:schemeClr val="lt1"/>
              </a:buClr>
              <a:buSzPts val="1000"/>
              <a:buFont typeface="Roboto"/>
              <a:buChar char="■"/>
              <a:defRPr>
                <a:solidFill>
                  <a:schemeClr val="lt1"/>
                </a:solidFill>
                <a:latin typeface="Roboto"/>
                <a:ea typeface="Roboto"/>
                <a:cs typeface="Roboto"/>
                <a:sym typeface="Roboto"/>
              </a:defRPr>
            </a:lvl3pPr>
            <a:lvl4pPr indent="-292100" lvl="3" marL="1828800" rtl="0" algn="ctr">
              <a:spcBef>
                <a:spcPts val="0"/>
              </a:spcBef>
              <a:spcAft>
                <a:spcPts val="0"/>
              </a:spcAft>
              <a:buClr>
                <a:schemeClr val="lt1"/>
              </a:buClr>
              <a:buSzPts val="1000"/>
              <a:buFont typeface="Roboto"/>
              <a:buChar char="■"/>
              <a:defRPr>
                <a:solidFill>
                  <a:schemeClr val="lt1"/>
                </a:solidFill>
                <a:latin typeface="Roboto"/>
                <a:ea typeface="Roboto"/>
                <a:cs typeface="Roboto"/>
                <a:sym typeface="Roboto"/>
              </a:defRPr>
            </a:lvl4pPr>
            <a:lvl5pPr indent="-292100" lvl="4" marL="2286000" rtl="0" algn="ctr">
              <a:spcBef>
                <a:spcPts val="0"/>
              </a:spcBef>
              <a:spcAft>
                <a:spcPts val="0"/>
              </a:spcAft>
              <a:buClr>
                <a:schemeClr val="lt1"/>
              </a:buClr>
              <a:buSzPts val="1000"/>
              <a:buFont typeface="Roboto"/>
              <a:buChar char="■"/>
              <a:defRPr>
                <a:solidFill>
                  <a:schemeClr val="lt1"/>
                </a:solidFill>
                <a:latin typeface="Roboto"/>
                <a:ea typeface="Roboto"/>
                <a:cs typeface="Roboto"/>
                <a:sym typeface="Roboto"/>
              </a:defRPr>
            </a:lvl5pPr>
            <a:lvl6pPr indent="-292100" lvl="5" marL="2743200" rtl="0" algn="ctr">
              <a:spcBef>
                <a:spcPts val="0"/>
              </a:spcBef>
              <a:spcAft>
                <a:spcPts val="0"/>
              </a:spcAft>
              <a:buClr>
                <a:schemeClr val="lt1"/>
              </a:buClr>
              <a:buSzPts val="1000"/>
              <a:buFont typeface="Roboto"/>
              <a:buChar char="■"/>
              <a:defRPr>
                <a:solidFill>
                  <a:schemeClr val="lt1"/>
                </a:solidFill>
                <a:latin typeface="Roboto"/>
                <a:ea typeface="Roboto"/>
                <a:cs typeface="Roboto"/>
                <a:sym typeface="Roboto"/>
              </a:defRPr>
            </a:lvl6pPr>
            <a:lvl7pPr indent="-292100" lvl="6" marL="3200400" rtl="0" algn="ctr">
              <a:spcBef>
                <a:spcPts val="0"/>
              </a:spcBef>
              <a:spcAft>
                <a:spcPts val="0"/>
              </a:spcAft>
              <a:buClr>
                <a:schemeClr val="lt1"/>
              </a:buClr>
              <a:buSzPts val="1000"/>
              <a:buFont typeface="Roboto"/>
              <a:buChar char="■"/>
              <a:defRPr>
                <a:solidFill>
                  <a:schemeClr val="lt1"/>
                </a:solidFill>
                <a:latin typeface="Roboto"/>
                <a:ea typeface="Roboto"/>
                <a:cs typeface="Roboto"/>
                <a:sym typeface="Roboto"/>
              </a:defRPr>
            </a:lvl7pPr>
            <a:lvl8pPr indent="-292100" lvl="7" marL="3657600" rtl="0" algn="ctr">
              <a:spcBef>
                <a:spcPts val="0"/>
              </a:spcBef>
              <a:spcAft>
                <a:spcPts val="0"/>
              </a:spcAft>
              <a:buClr>
                <a:schemeClr val="lt1"/>
              </a:buClr>
              <a:buSzPts val="1000"/>
              <a:buFont typeface="Roboto"/>
              <a:buChar char="■"/>
              <a:defRPr>
                <a:solidFill>
                  <a:schemeClr val="lt1"/>
                </a:solidFill>
                <a:latin typeface="Roboto"/>
                <a:ea typeface="Roboto"/>
                <a:cs typeface="Roboto"/>
                <a:sym typeface="Roboto"/>
              </a:defRPr>
            </a:lvl8pPr>
            <a:lvl9pPr indent="-292100" lvl="8" marL="4114800" rtl="0" algn="ctr">
              <a:spcBef>
                <a:spcPts val="0"/>
              </a:spcBef>
              <a:spcAft>
                <a:spcPts val="0"/>
              </a:spcAft>
              <a:buClr>
                <a:schemeClr val="lt1"/>
              </a:buClr>
              <a:buSzPts val="1000"/>
              <a:buFont typeface="Roboto"/>
              <a:buChar char="■"/>
              <a:defRPr>
                <a:solidFill>
                  <a:schemeClr val="lt1"/>
                </a:solidFill>
                <a:latin typeface="Roboto"/>
                <a:ea typeface="Roboto"/>
                <a:cs typeface="Roboto"/>
                <a:sym typeface="Roboto"/>
              </a:defRPr>
            </a:lvl9pPr>
          </a:lstStyle>
          <a:p/>
        </p:txBody>
      </p:sp>
      <p:sp>
        <p:nvSpPr>
          <p:cNvPr id="876" name="Google Shape;876;p64"/>
          <p:cNvSpPr txBox="1"/>
          <p:nvPr>
            <p:ph idx="6" type="body"/>
          </p:nvPr>
        </p:nvSpPr>
        <p:spPr>
          <a:xfrm>
            <a:off x="4274100" y="3117275"/>
            <a:ext cx="1505700" cy="285900"/>
          </a:xfrm>
          <a:prstGeom prst="rect">
            <a:avLst/>
          </a:prstGeom>
        </p:spPr>
        <p:txBody>
          <a:bodyPr anchorCtr="0" anchor="ctr" bIns="0" lIns="0" spcFirstLastPara="1" rIns="0" wrap="square" tIns="0">
            <a:noAutofit/>
          </a:bodyPr>
          <a:lstStyle>
            <a:lvl1pPr indent="-228600" lvl="0" marL="457200" rtl="0" algn="ctr">
              <a:spcBef>
                <a:spcPts val="0"/>
              </a:spcBef>
              <a:spcAft>
                <a:spcPts val="0"/>
              </a:spcAft>
              <a:buClr>
                <a:schemeClr val="lt1"/>
              </a:buClr>
              <a:buSzPts val="1000"/>
              <a:buFont typeface="Roboto"/>
              <a:buNone/>
              <a:defRPr sz="1000">
                <a:solidFill>
                  <a:schemeClr val="lt1"/>
                </a:solidFill>
                <a:latin typeface="Roboto"/>
                <a:ea typeface="Roboto"/>
                <a:cs typeface="Roboto"/>
                <a:sym typeface="Roboto"/>
              </a:defRPr>
            </a:lvl1pPr>
            <a:lvl2pPr indent="-292100" lvl="1" marL="914400" rtl="0" algn="ctr">
              <a:spcBef>
                <a:spcPts val="0"/>
              </a:spcBef>
              <a:spcAft>
                <a:spcPts val="0"/>
              </a:spcAft>
              <a:buClr>
                <a:schemeClr val="lt1"/>
              </a:buClr>
              <a:buSzPts val="1000"/>
              <a:buFont typeface="Roboto"/>
              <a:buChar char="■"/>
              <a:defRPr>
                <a:solidFill>
                  <a:schemeClr val="lt1"/>
                </a:solidFill>
                <a:latin typeface="Roboto"/>
                <a:ea typeface="Roboto"/>
                <a:cs typeface="Roboto"/>
                <a:sym typeface="Roboto"/>
              </a:defRPr>
            </a:lvl2pPr>
            <a:lvl3pPr indent="-292100" lvl="2" marL="1371600" rtl="0" algn="ctr">
              <a:spcBef>
                <a:spcPts val="0"/>
              </a:spcBef>
              <a:spcAft>
                <a:spcPts val="0"/>
              </a:spcAft>
              <a:buClr>
                <a:schemeClr val="lt1"/>
              </a:buClr>
              <a:buSzPts val="1000"/>
              <a:buFont typeface="Roboto"/>
              <a:buChar char="■"/>
              <a:defRPr>
                <a:solidFill>
                  <a:schemeClr val="lt1"/>
                </a:solidFill>
                <a:latin typeface="Roboto"/>
                <a:ea typeface="Roboto"/>
                <a:cs typeface="Roboto"/>
                <a:sym typeface="Roboto"/>
              </a:defRPr>
            </a:lvl3pPr>
            <a:lvl4pPr indent="-292100" lvl="3" marL="1828800" rtl="0" algn="ctr">
              <a:spcBef>
                <a:spcPts val="0"/>
              </a:spcBef>
              <a:spcAft>
                <a:spcPts val="0"/>
              </a:spcAft>
              <a:buClr>
                <a:schemeClr val="lt1"/>
              </a:buClr>
              <a:buSzPts val="1000"/>
              <a:buFont typeface="Roboto"/>
              <a:buChar char="■"/>
              <a:defRPr>
                <a:solidFill>
                  <a:schemeClr val="lt1"/>
                </a:solidFill>
                <a:latin typeface="Roboto"/>
                <a:ea typeface="Roboto"/>
                <a:cs typeface="Roboto"/>
                <a:sym typeface="Roboto"/>
              </a:defRPr>
            </a:lvl4pPr>
            <a:lvl5pPr indent="-292100" lvl="4" marL="2286000" rtl="0" algn="ctr">
              <a:spcBef>
                <a:spcPts val="0"/>
              </a:spcBef>
              <a:spcAft>
                <a:spcPts val="0"/>
              </a:spcAft>
              <a:buClr>
                <a:schemeClr val="lt1"/>
              </a:buClr>
              <a:buSzPts val="1000"/>
              <a:buFont typeface="Roboto"/>
              <a:buChar char="■"/>
              <a:defRPr>
                <a:solidFill>
                  <a:schemeClr val="lt1"/>
                </a:solidFill>
                <a:latin typeface="Roboto"/>
                <a:ea typeface="Roboto"/>
                <a:cs typeface="Roboto"/>
                <a:sym typeface="Roboto"/>
              </a:defRPr>
            </a:lvl5pPr>
            <a:lvl6pPr indent="-292100" lvl="5" marL="2743200" rtl="0" algn="ctr">
              <a:spcBef>
                <a:spcPts val="0"/>
              </a:spcBef>
              <a:spcAft>
                <a:spcPts val="0"/>
              </a:spcAft>
              <a:buClr>
                <a:schemeClr val="lt1"/>
              </a:buClr>
              <a:buSzPts val="1000"/>
              <a:buFont typeface="Roboto"/>
              <a:buChar char="■"/>
              <a:defRPr>
                <a:solidFill>
                  <a:schemeClr val="lt1"/>
                </a:solidFill>
                <a:latin typeface="Roboto"/>
                <a:ea typeface="Roboto"/>
                <a:cs typeface="Roboto"/>
                <a:sym typeface="Roboto"/>
              </a:defRPr>
            </a:lvl6pPr>
            <a:lvl7pPr indent="-292100" lvl="6" marL="3200400" rtl="0" algn="ctr">
              <a:spcBef>
                <a:spcPts val="0"/>
              </a:spcBef>
              <a:spcAft>
                <a:spcPts val="0"/>
              </a:spcAft>
              <a:buClr>
                <a:schemeClr val="lt1"/>
              </a:buClr>
              <a:buSzPts val="1000"/>
              <a:buFont typeface="Roboto"/>
              <a:buChar char="■"/>
              <a:defRPr>
                <a:solidFill>
                  <a:schemeClr val="lt1"/>
                </a:solidFill>
                <a:latin typeface="Roboto"/>
                <a:ea typeface="Roboto"/>
                <a:cs typeface="Roboto"/>
                <a:sym typeface="Roboto"/>
              </a:defRPr>
            </a:lvl7pPr>
            <a:lvl8pPr indent="-292100" lvl="7" marL="3657600" rtl="0" algn="ctr">
              <a:spcBef>
                <a:spcPts val="0"/>
              </a:spcBef>
              <a:spcAft>
                <a:spcPts val="0"/>
              </a:spcAft>
              <a:buClr>
                <a:schemeClr val="lt1"/>
              </a:buClr>
              <a:buSzPts val="1000"/>
              <a:buFont typeface="Roboto"/>
              <a:buChar char="■"/>
              <a:defRPr>
                <a:solidFill>
                  <a:schemeClr val="lt1"/>
                </a:solidFill>
                <a:latin typeface="Roboto"/>
                <a:ea typeface="Roboto"/>
                <a:cs typeface="Roboto"/>
                <a:sym typeface="Roboto"/>
              </a:defRPr>
            </a:lvl8pPr>
            <a:lvl9pPr indent="-292100" lvl="8" marL="4114800" rtl="0" algn="ctr">
              <a:spcBef>
                <a:spcPts val="0"/>
              </a:spcBef>
              <a:spcAft>
                <a:spcPts val="0"/>
              </a:spcAft>
              <a:buClr>
                <a:schemeClr val="lt1"/>
              </a:buClr>
              <a:buSzPts val="1000"/>
              <a:buFont typeface="Roboto"/>
              <a:buChar char="■"/>
              <a:defRPr>
                <a:solidFill>
                  <a:schemeClr val="lt1"/>
                </a:solidFill>
                <a:latin typeface="Roboto"/>
                <a:ea typeface="Roboto"/>
                <a:cs typeface="Roboto"/>
                <a:sym typeface="Roboto"/>
              </a:defRPr>
            </a:lvl9pPr>
          </a:lstStyle>
          <a:p/>
        </p:txBody>
      </p:sp>
      <p:sp>
        <p:nvSpPr>
          <p:cNvPr id="877" name="Google Shape;877;p64"/>
          <p:cNvSpPr txBox="1"/>
          <p:nvPr>
            <p:ph idx="7" type="body"/>
          </p:nvPr>
        </p:nvSpPr>
        <p:spPr>
          <a:xfrm>
            <a:off x="6414400" y="3117275"/>
            <a:ext cx="1505700" cy="285900"/>
          </a:xfrm>
          <a:prstGeom prst="rect">
            <a:avLst/>
          </a:prstGeom>
        </p:spPr>
        <p:txBody>
          <a:bodyPr anchorCtr="0" anchor="ctr" bIns="0" lIns="0" spcFirstLastPara="1" rIns="0" wrap="square" tIns="0">
            <a:noAutofit/>
          </a:bodyPr>
          <a:lstStyle>
            <a:lvl1pPr indent="-228600" lvl="0" marL="457200" rtl="0" algn="ctr">
              <a:spcBef>
                <a:spcPts val="0"/>
              </a:spcBef>
              <a:spcAft>
                <a:spcPts val="0"/>
              </a:spcAft>
              <a:buClr>
                <a:schemeClr val="lt1"/>
              </a:buClr>
              <a:buSzPts val="1000"/>
              <a:buFont typeface="Roboto"/>
              <a:buNone/>
              <a:defRPr sz="1000">
                <a:solidFill>
                  <a:schemeClr val="lt1"/>
                </a:solidFill>
                <a:latin typeface="Roboto"/>
                <a:ea typeface="Roboto"/>
                <a:cs typeface="Roboto"/>
                <a:sym typeface="Roboto"/>
              </a:defRPr>
            </a:lvl1pPr>
            <a:lvl2pPr indent="-292100" lvl="1" marL="914400" rtl="0" algn="ctr">
              <a:spcBef>
                <a:spcPts val="0"/>
              </a:spcBef>
              <a:spcAft>
                <a:spcPts val="0"/>
              </a:spcAft>
              <a:buClr>
                <a:schemeClr val="lt1"/>
              </a:buClr>
              <a:buSzPts val="1000"/>
              <a:buFont typeface="Roboto"/>
              <a:buChar char="■"/>
              <a:defRPr>
                <a:solidFill>
                  <a:schemeClr val="lt1"/>
                </a:solidFill>
                <a:latin typeface="Roboto"/>
                <a:ea typeface="Roboto"/>
                <a:cs typeface="Roboto"/>
                <a:sym typeface="Roboto"/>
              </a:defRPr>
            </a:lvl2pPr>
            <a:lvl3pPr indent="-292100" lvl="2" marL="1371600" rtl="0" algn="ctr">
              <a:spcBef>
                <a:spcPts val="0"/>
              </a:spcBef>
              <a:spcAft>
                <a:spcPts val="0"/>
              </a:spcAft>
              <a:buClr>
                <a:schemeClr val="lt1"/>
              </a:buClr>
              <a:buSzPts val="1000"/>
              <a:buFont typeface="Roboto"/>
              <a:buChar char="■"/>
              <a:defRPr>
                <a:solidFill>
                  <a:schemeClr val="lt1"/>
                </a:solidFill>
                <a:latin typeface="Roboto"/>
                <a:ea typeface="Roboto"/>
                <a:cs typeface="Roboto"/>
                <a:sym typeface="Roboto"/>
              </a:defRPr>
            </a:lvl3pPr>
            <a:lvl4pPr indent="-292100" lvl="3" marL="1828800" rtl="0" algn="ctr">
              <a:spcBef>
                <a:spcPts val="0"/>
              </a:spcBef>
              <a:spcAft>
                <a:spcPts val="0"/>
              </a:spcAft>
              <a:buClr>
                <a:schemeClr val="lt1"/>
              </a:buClr>
              <a:buSzPts val="1000"/>
              <a:buFont typeface="Roboto"/>
              <a:buChar char="■"/>
              <a:defRPr>
                <a:solidFill>
                  <a:schemeClr val="lt1"/>
                </a:solidFill>
                <a:latin typeface="Roboto"/>
                <a:ea typeface="Roboto"/>
                <a:cs typeface="Roboto"/>
                <a:sym typeface="Roboto"/>
              </a:defRPr>
            </a:lvl4pPr>
            <a:lvl5pPr indent="-292100" lvl="4" marL="2286000" rtl="0" algn="ctr">
              <a:spcBef>
                <a:spcPts val="0"/>
              </a:spcBef>
              <a:spcAft>
                <a:spcPts val="0"/>
              </a:spcAft>
              <a:buClr>
                <a:schemeClr val="lt1"/>
              </a:buClr>
              <a:buSzPts val="1000"/>
              <a:buFont typeface="Roboto"/>
              <a:buChar char="■"/>
              <a:defRPr>
                <a:solidFill>
                  <a:schemeClr val="lt1"/>
                </a:solidFill>
                <a:latin typeface="Roboto"/>
                <a:ea typeface="Roboto"/>
                <a:cs typeface="Roboto"/>
                <a:sym typeface="Roboto"/>
              </a:defRPr>
            </a:lvl5pPr>
            <a:lvl6pPr indent="-292100" lvl="5" marL="2743200" rtl="0" algn="ctr">
              <a:spcBef>
                <a:spcPts val="0"/>
              </a:spcBef>
              <a:spcAft>
                <a:spcPts val="0"/>
              </a:spcAft>
              <a:buClr>
                <a:schemeClr val="lt1"/>
              </a:buClr>
              <a:buSzPts val="1000"/>
              <a:buFont typeface="Roboto"/>
              <a:buChar char="■"/>
              <a:defRPr>
                <a:solidFill>
                  <a:schemeClr val="lt1"/>
                </a:solidFill>
                <a:latin typeface="Roboto"/>
                <a:ea typeface="Roboto"/>
                <a:cs typeface="Roboto"/>
                <a:sym typeface="Roboto"/>
              </a:defRPr>
            </a:lvl6pPr>
            <a:lvl7pPr indent="-292100" lvl="6" marL="3200400" rtl="0" algn="ctr">
              <a:spcBef>
                <a:spcPts val="0"/>
              </a:spcBef>
              <a:spcAft>
                <a:spcPts val="0"/>
              </a:spcAft>
              <a:buClr>
                <a:schemeClr val="lt1"/>
              </a:buClr>
              <a:buSzPts val="1000"/>
              <a:buFont typeface="Roboto"/>
              <a:buChar char="■"/>
              <a:defRPr>
                <a:solidFill>
                  <a:schemeClr val="lt1"/>
                </a:solidFill>
                <a:latin typeface="Roboto"/>
                <a:ea typeface="Roboto"/>
                <a:cs typeface="Roboto"/>
                <a:sym typeface="Roboto"/>
              </a:defRPr>
            </a:lvl7pPr>
            <a:lvl8pPr indent="-292100" lvl="7" marL="3657600" rtl="0" algn="ctr">
              <a:spcBef>
                <a:spcPts val="0"/>
              </a:spcBef>
              <a:spcAft>
                <a:spcPts val="0"/>
              </a:spcAft>
              <a:buClr>
                <a:schemeClr val="lt1"/>
              </a:buClr>
              <a:buSzPts val="1000"/>
              <a:buFont typeface="Roboto"/>
              <a:buChar char="■"/>
              <a:defRPr>
                <a:solidFill>
                  <a:schemeClr val="lt1"/>
                </a:solidFill>
                <a:latin typeface="Roboto"/>
                <a:ea typeface="Roboto"/>
                <a:cs typeface="Roboto"/>
                <a:sym typeface="Roboto"/>
              </a:defRPr>
            </a:lvl8pPr>
            <a:lvl9pPr indent="-292100" lvl="8" marL="4114800" rtl="0" algn="ctr">
              <a:spcBef>
                <a:spcPts val="0"/>
              </a:spcBef>
              <a:spcAft>
                <a:spcPts val="0"/>
              </a:spcAft>
              <a:buClr>
                <a:schemeClr val="lt1"/>
              </a:buClr>
              <a:buSzPts val="1000"/>
              <a:buFont typeface="Roboto"/>
              <a:buChar char="■"/>
              <a:defRPr>
                <a:solidFill>
                  <a:schemeClr val="lt1"/>
                </a:solidFill>
                <a:latin typeface="Roboto"/>
                <a:ea typeface="Roboto"/>
                <a:cs typeface="Roboto"/>
                <a:sym typeface="Roboto"/>
              </a:defRPr>
            </a:lvl9pPr>
          </a:lstStyle>
          <a:p/>
        </p:txBody>
      </p:sp>
      <p:sp>
        <p:nvSpPr>
          <p:cNvPr id="878" name="Google Shape;878;p64"/>
          <p:cNvSpPr txBox="1"/>
          <p:nvPr>
            <p:ph idx="8" type="body"/>
          </p:nvPr>
        </p:nvSpPr>
        <p:spPr>
          <a:xfrm>
            <a:off x="5390775" y="3743300"/>
            <a:ext cx="1505700" cy="285900"/>
          </a:xfrm>
          <a:prstGeom prst="rect">
            <a:avLst/>
          </a:prstGeom>
        </p:spPr>
        <p:txBody>
          <a:bodyPr anchorCtr="0" anchor="ctr" bIns="0" lIns="0" spcFirstLastPara="1" rIns="0" wrap="square" tIns="0">
            <a:noAutofit/>
          </a:bodyPr>
          <a:lstStyle>
            <a:lvl1pPr indent="-228600" lvl="0" marL="457200" rtl="0" algn="ctr">
              <a:spcBef>
                <a:spcPts val="0"/>
              </a:spcBef>
              <a:spcAft>
                <a:spcPts val="0"/>
              </a:spcAft>
              <a:buClr>
                <a:schemeClr val="lt1"/>
              </a:buClr>
              <a:buSzPts val="1000"/>
              <a:buFont typeface="Roboto"/>
              <a:buNone/>
              <a:defRPr sz="1000">
                <a:solidFill>
                  <a:schemeClr val="lt1"/>
                </a:solidFill>
                <a:latin typeface="Roboto"/>
                <a:ea typeface="Roboto"/>
                <a:cs typeface="Roboto"/>
                <a:sym typeface="Roboto"/>
              </a:defRPr>
            </a:lvl1pPr>
            <a:lvl2pPr indent="-292100" lvl="1" marL="914400" rtl="0" algn="ctr">
              <a:spcBef>
                <a:spcPts val="0"/>
              </a:spcBef>
              <a:spcAft>
                <a:spcPts val="0"/>
              </a:spcAft>
              <a:buClr>
                <a:schemeClr val="lt1"/>
              </a:buClr>
              <a:buSzPts val="1000"/>
              <a:buFont typeface="Roboto"/>
              <a:buChar char="■"/>
              <a:defRPr>
                <a:solidFill>
                  <a:schemeClr val="lt1"/>
                </a:solidFill>
                <a:latin typeface="Roboto"/>
                <a:ea typeface="Roboto"/>
                <a:cs typeface="Roboto"/>
                <a:sym typeface="Roboto"/>
              </a:defRPr>
            </a:lvl2pPr>
            <a:lvl3pPr indent="-292100" lvl="2" marL="1371600" rtl="0" algn="ctr">
              <a:spcBef>
                <a:spcPts val="0"/>
              </a:spcBef>
              <a:spcAft>
                <a:spcPts val="0"/>
              </a:spcAft>
              <a:buClr>
                <a:schemeClr val="lt1"/>
              </a:buClr>
              <a:buSzPts val="1000"/>
              <a:buFont typeface="Roboto"/>
              <a:buChar char="■"/>
              <a:defRPr>
                <a:solidFill>
                  <a:schemeClr val="lt1"/>
                </a:solidFill>
                <a:latin typeface="Roboto"/>
                <a:ea typeface="Roboto"/>
                <a:cs typeface="Roboto"/>
                <a:sym typeface="Roboto"/>
              </a:defRPr>
            </a:lvl3pPr>
            <a:lvl4pPr indent="-292100" lvl="3" marL="1828800" rtl="0" algn="ctr">
              <a:spcBef>
                <a:spcPts val="0"/>
              </a:spcBef>
              <a:spcAft>
                <a:spcPts val="0"/>
              </a:spcAft>
              <a:buClr>
                <a:schemeClr val="lt1"/>
              </a:buClr>
              <a:buSzPts val="1000"/>
              <a:buFont typeface="Roboto"/>
              <a:buChar char="■"/>
              <a:defRPr>
                <a:solidFill>
                  <a:schemeClr val="lt1"/>
                </a:solidFill>
                <a:latin typeface="Roboto"/>
                <a:ea typeface="Roboto"/>
                <a:cs typeface="Roboto"/>
                <a:sym typeface="Roboto"/>
              </a:defRPr>
            </a:lvl4pPr>
            <a:lvl5pPr indent="-292100" lvl="4" marL="2286000" rtl="0" algn="ctr">
              <a:spcBef>
                <a:spcPts val="0"/>
              </a:spcBef>
              <a:spcAft>
                <a:spcPts val="0"/>
              </a:spcAft>
              <a:buClr>
                <a:schemeClr val="lt1"/>
              </a:buClr>
              <a:buSzPts val="1000"/>
              <a:buFont typeface="Roboto"/>
              <a:buChar char="■"/>
              <a:defRPr>
                <a:solidFill>
                  <a:schemeClr val="lt1"/>
                </a:solidFill>
                <a:latin typeface="Roboto"/>
                <a:ea typeface="Roboto"/>
                <a:cs typeface="Roboto"/>
                <a:sym typeface="Roboto"/>
              </a:defRPr>
            </a:lvl5pPr>
            <a:lvl6pPr indent="-292100" lvl="5" marL="2743200" rtl="0" algn="ctr">
              <a:spcBef>
                <a:spcPts val="0"/>
              </a:spcBef>
              <a:spcAft>
                <a:spcPts val="0"/>
              </a:spcAft>
              <a:buClr>
                <a:schemeClr val="lt1"/>
              </a:buClr>
              <a:buSzPts val="1000"/>
              <a:buFont typeface="Roboto"/>
              <a:buChar char="■"/>
              <a:defRPr>
                <a:solidFill>
                  <a:schemeClr val="lt1"/>
                </a:solidFill>
                <a:latin typeface="Roboto"/>
                <a:ea typeface="Roboto"/>
                <a:cs typeface="Roboto"/>
                <a:sym typeface="Roboto"/>
              </a:defRPr>
            </a:lvl6pPr>
            <a:lvl7pPr indent="-292100" lvl="6" marL="3200400" rtl="0" algn="ctr">
              <a:spcBef>
                <a:spcPts val="0"/>
              </a:spcBef>
              <a:spcAft>
                <a:spcPts val="0"/>
              </a:spcAft>
              <a:buClr>
                <a:schemeClr val="lt1"/>
              </a:buClr>
              <a:buSzPts val="1000"/>
              <a:buFont typeface="Roboto"/>
              <a:buChar char="■"/>
              <a:defRPr>
                <a:solidFill>
                  <a:schemeClr val="lt1"/>
                </a:solidFill>
                <a:latin typeface="Roboto"/>
                <a:ea typeface="Roboto"/>
                <a:cs typeface="Roboto"/>
                <a:sym typeface="Roboto"/>
              </a:defRPr>
            </a:lvl7pPr>
            <a:lvl8pPr indent="-292100" lvl="7" marL="3657600" rtl="0" algn="ctr">
              <a:spcBef>
                <a:spcPts val="0"/>
              </a:spcBef>
              <a:spcAft>
                <a:spcPts val="0"/>
              </a:spcAft>
              <a:buClr>
                <a:schemeClr val="lt1"/>
              </a:buClr>
              <a:buSzPts val="1000"/>
              <a:buFont typeface="Roboto"/>
              <a:buChar char="■"/>
              <a:defRPr>
                <a:solidFill>
                  <a:schemeClr val="lt1"/>
                </a:solidFill>
                <a:latin typeface="Roboto"/>
                <a:ea typeface="Roboto"/>
                <a:cs typeface="Roboto"/>
                <a:sym typeface="Roboto"/>
              </a:defRPr>
            </a:lvl8pPr>
            <a:lvl9pPr indent="-292100" lvl="8" marL="4114800" rtl="0" algn="ctr">
              <a:spcBef>
                <a:spcPts val="0"/>
              </a:spcBef>
              <a:spcAft>
                <a:spcPts val="0"/>
              </a:spcAft>
              <a:buClr>
                <a:schemeClr val="lt1"/>
              </a:buClr>
              <a:buSzPts val="1000"/>
              <a:buFont typeface="Roboto"/>
              <a:buChar char="■"/>
              <a:defRPr>
                <a:solidFill>
                  <a:schemeClr val="lt1"/>
                </a:solidFill>
                <a:latin typeface="Roboto"/>
                <a:ea typeface="Roboto"/>
                <a:cs typeface="Roboto"/>
                <a:sym typeface="Roboto"/>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 Graphic 2">
  <p:cSld name="Text Slide_1_6_1_1">
    <p:spTree>
      <p:nvGrpSpPr>
        <p:cNvPr id="879" name="Shape 879"/>
        <p:cNvGrpSpPr/>
        <p:nvPr/>
      </p:nvGrpSpPr>
      <p:grpSpPr>
        <a:xfrm>
          <a:off x="0" y="0"/>
          <a:ext cx="0" cy="0"/>
          <a:chOff x="0" y="0"/>
          <a:chExt cx="0" cy="0"/>
        </a:xfrm>
      </p:grpSpPr>
      <p:sp>
        <p:nvSpPr>
          <p:cNvPr id="880" name="Google Shape;880;p65"/>
          <p:cNvSpPr txBox="1"/>
          <p:nvPr>
            <p:ph idx="1" type="body"/>
          </p:nvPr>
        </p:nvSpPr>
        <p:spPr>
          <a:xfrm>
            <a:off x="3755050" y="1455050"/>
            <a:ext cx="1715700" cy="285900"/>
          </a:xfrm>
          <a:prstGeom prst="rect">
            <a:avLst/>
          </a:prstGeom>
        </p:spPr>
        <p:txBody>
          <a:bodyPr anchorCtr="0" anchor="t" bIns="0" lIns="0" spcFirstLastPara="1" rIns="0" wrap="square" tIns="0">
            <a:noAutofit/>
          </a:bodyPr>
          <a:lstStyle>
            <a:lvl1pPr indent="-228600" lvl="0" marL="457200" rtl="0" algn="ctr">
              <a:spcBef>
                <a:spcPts val="0"/>
              </a:spcBef>
              <a:spcAft>
                <a:spcPts val="0"/>
              </a:spcAft>
              <a:buSzPts val="1400"/>
              <a:buFont typeface="Roboto Medium"/>
              <a:buNone/>
              <a:defRPr sz="1400">
                <a:latin typeface="Roboto Medium"/>
                <a:ea typeface="Roboto Medium"/>
                <a:cs typeface="Roboto Medium"/>
                <a:sym typeface="Roboto Medium"/>
              </a:defRPr>
            </a:lvl1pPr>
            <a:lvl2pPr indent="-317500" lvl="1" marL="914400" rtl="0" algn="ctr">
              <a:spcBef>
                <a:spcPts val="0"/>
              </a:spcBef>
              <a:spcAft>
                <a:spcPts val="0"/>
              </a:spcAft>
              <a:buSzPts val="1400"/>
              <a:buFont typeface="Roboto Medium"/>
              <a:buChar char="■"/>
              <a:defRPr sz="1400">
                <a:latin typeface="Roboto Medium"/>
                <a:ea typeface="Roboto Medium"/>
                <a:cs typeface="Roboto Medium"/>
                <a:sym typeface="Roboto Medium"/>
              </a:defRPr>
            </a:lvl2pPr>
            <a:lvl3pPr indent="-317500" lvl="2" marL="1371600" rtl="0" algn="ctr">
              <a:spcBef>
                <a:spcPts val="0"/>
              </a:spcBef>
              <a:spcAft>
                <a:spcPts val="0"/>
              </a:spcAft>
              <a:buSzPts val="1400"/>
              <a:buFont typeface="Roboto Medium"/>
              <a:buChar char="■"/>
              <a:defRPr sz="1400">
                <a:latin typeface="Roboto Medium"/>
                <a:ea typeface="Roboto Medium"/>
                <a:cs typeface="Roboto Medium"/>
                <a:sym typeface="Roboto Medium"/>
              </a:defRPr>
            </a:lvl3pPr>
            <a:lvl4pPr indent="-317500" lvl="3" marL="1828800" rtl="0" algn="ctr">
              <a:spcBef>
                <a:spcPts val="0"/>
              </a:spcBef>
              <a:spcAft>
                <a:spcPts val="0"/>
              </a:spcAft>
              <a:buSzPts val="1400"/>
              <a:buFont typeface="Roboto Medium"/>
              <a:buChar char="■"/>
              <a:defRPr sz="1400">
                <a:latin typeface="Roboto Medium"/>
                <a:ea typeface="Roboto Medium"/>
                <a:cs typeface="Roboto Medium"/>
                <a:sym typeface="Roboto Medium"/>
              </a:defRPr>
            </a:lvl4pPr>
            <a:lvl5pPr indent="-317500" lvl="4" marL="2286000" rtl="0" algn="ctr">
              <a:spcBef>
                <a:spcPts val="0"/>
              </a:spcBef>
              <a:spcAft>
                <a:spcPts val="0"/>
              </a:spcAft>
              <a:buSzPts val="1400"/>
              <a:buFont typeface="Roboto Medium"/>
              <a:buChar char="■"/>
              <a:defRPr sz="1400">
                <a:latin typeface="Roboto Medium"/>
                <a:ea typeface="Roboto Medium"/>
                <a:cs typeface="Roboto Medium"/>
                <a:sym typeface="Roboto Medium"/>
              </a:defRPr>
            </a:lvl5pPr>
            <a:lvl6pPr indent="-317500" lvl="5" marL="2743200" rtl="0" algn="ctr">
              <a:spcBef>
                <a:spcPts val="0"/>
              </a:spcBef>
              <a:spcAft>
                <a:spcPts val="0"/>
              </a:spcAft>
              <a:buSzPts val="1400"/>
              <a:buFont typeface="Roboto Medium"/>
              <a:buChar char="■"/>
              <a:defRPr sz="1400">
                <a:latin typeface="Roboto Medium"/>
                <a:ea typeface="Roboto Medium"/>
                <a:cs typeface="Roboto Medium"/>
                <a:sym typeface="Roboto Medium"/>
              </a:defRPr>
            </a:lvl6pPr>
            <a:lvl7pPr indent="-317500" lvl="6" marL="3200400" rtl="0" algn="ctr">
              <a:spcBef>
                <a:spcPts val="0"/>
              </a:spcBef>
              <a:spcAft>
                <a:spcPts val="0"/>
              </a:spcAft>
              <a:buSzPts val="1400"/>
              <a:buFont typeface="Roboto Medium"/>
              <a:buChar char="■"/>
              <a:defRPr sz="1400">
                <a:latin typeface="Roboto Medium"/>
                <a:ea typeface="Roboto Medium"/>
                <a:cs typeface="Roboto Medium"/>
                <a:sym typeface="Roboto Medium"/>
              </a:defRPr>
            </a:lvl7pPr>
            <a:lvl8pPr indent="-317500" lvl="7" marL="3657600" rtl="0" algn="ctr">
              <a:spcBef>
                <a:spcPts val="0"/>
              </a:spcBef>
              <a:spcAft>
                <a:spcPts val="0"/>
              </a:spcAft>
              <a:buSzPts val="1400"/>
              <a:buFont typeface="Roboto Medium"/>
              <a:buChar char="■"/>
              <a:defRPr sz="1400">
                <a:latin typeface="Roboto Medium"/>
                <a:ea typeface="Roboto Medium"/>
                <a:cs typeface="Roboto Medium"/>
                <a:sym typeface="Roboto Medium"/>
              </a:defRPr>
            </a:lvl8pPr>
            <a:lvl9pPr indent="-317500" lvl="8" marL="4114800" rtl="0" algn="ctr">
              <a:spcBef>
                <a:spcPts val="0"/>
              </a:spcBef>
              <a:spcAft>
                <a:spcPts val="0"/>
              </a:spcAft>
              <a:buSzPts val="1400"/>
              <a:buFont typeface="Roboto Medium"/>
              <a:buChar char="■"/>
              <a:defRPr sz="1400">
                <a:latin typeface="Roboto Medium"/>
                <a:ea typeface="Roboto Medium"/>
                <a:cs typeface="Roboto Medium"/>
                <a:sym typeface="Roboto Medium"/>
              </a:defRPr>
            </a:lvl9pPr>
          </a:lstStyle>
          <a:p/>
        </p:txBody>
      </p:sp>
      <p:sp>
        <p:nvSpPr>
          <p:cNvPr id="881" name="Google Shape;881;p65"/>
          <p:cNvSpPr txBox="1"/>
          <p:nvPr>
            <p:ph idx="2" type="body"/>
          </p:nvPr>
        </p:nvSpPr>
        <p:spPr>
          <a:xfrm>
            <a:off x="911825" y="1455050"/>
            <a:ext cx="1674900" cy="285900"/>
          </a:xfrm>
          <a:prstGeom prst="rect">
            <a:avLst/>
          </a:prstGeom>
        </p:spPr>
        <p:txBody>
          <a:bodyPr anchorCtr="0" anchor="t" bIns="0" lIns="0" spcFirstLastPara="1" rIns="0" wrap="square" tIns="0">
            <a:noAutofit/>
          </a:bodyPr>
          <a:lstStyle>
            <a:lvl1pPr indent="-228600" lvl="0" marL="457200" rtl="0" algn="ctr">
              <a:spcBef>
                <a:spcPts val="0"/>
              </a:spcBef>
              <a:spcAft>
                <a:spcPts val="0"/>
              </a:spcAft>
              <a:buSzPts val="1400"/>
              <a:buFont typeface="Roboto Medium"/>
              <a:buNone/>
              <a:defRPr sz="1400">
                <a:latin typeface="Roboto Medium"/>
                <a:ea typeface="Roboto Medium"/>
                <a:cs typeface="Roboto Medium"/>
                <a:sym typeface="Roboto Medium"/>
              </a:defRPr>
            </a:lvl1pPr>
            <a:lvl2pPr indent="-317500" lvl="1" marL="914400" rtl="0" algn="ctr">
              <a:spcBef>
                <a:spcPts val="0"/>
              </a:spcBef>
              <a:spcAft>
                <a:spcPts val="0"/>
              </a:spcAft>
              <a:buSzPts val="1400"/>
              <a:buFont typeface="Roboto Medium"/>
              <a:buChar char="■"/>
              <a:defRPr sz="1400">
                <a:latin typeface="Roboto Medium"/>
                <a:ea typeface="Roboto Medium"/>
                <a:cs typeface="Roboto Medium"/>
                <a:sym typeface="Roboto Medium"/>
              </a:defRPr>
            </a:lvl2pPr>
            <a:lvl3pPr indent="-317500" lvl="2" marL="1371600" rtl="0" algn="ctr">
              <a:spcBef>
                <a:spcPts val="0"/>
              </a:spcBef>
              <a:spcAft>
                <a:spcPts val="0"/>
              </a:spcAft>
              <a:buSzPts val="1400"/>
              <a:buFont typeface="Roboto Medium"/>
              <a:buChar char="■"/>
              <a:defRPr sz="1400">
                <a:latin typeface="Roboto Medium"/>
                <a:ea typeface="Roboto Medium"/>
                <a:cs typeface="Roboto Medium"/>
                <a:sym typeface="Roboto Medium"/>
              </a:defRPr>
            </a:lvl3pPr>
            <a:lvl4pPr indent="-317500" lvl="3" marL="1828800" rtl="0" algn="ctr">
              <a:spcBef>
                <a:spcPts val="0"/>
              </a:spcBef>
              <a:spcAft>
                <a:spcPts val="0"/>
              </a:spcAft>
              <a:buSzPts val="1400"/>
              <a:buFont typeface="Roboto Medium"/>
              <a:buChar char="■"/>
              <a:defRPr sz="1400">
                <a:latin typeface="Roboto Medium"/>
                <a:ea typeface="Roboto Medium"/>
                <a:cs typeface="Roboto Medium"/>
                <a:sym typeface="Roboto Medium"/>
              </a:defRPr>
            </a:lvl4pPr>
            <a:lvl5pPr indent="-317500" lvl="4" marL="2286000" rtl="0" algn="ctr">
              <a:spcBef>
                <a:spcPts val="0"/>
              </a:spcBef>
              <a:spcAft>
                <a:spcPts val="0"/>
              </a:spcAft>
              <a:buSzPts val="1400"/>
              <a:buFont typeface="Roboto Medium"/>
              <a:buChar char="■"/>
              <a:defRPr sz="1400">
                <a:latin typeface="Roboto Medium"/>
                <a:ea typeface="Roboto Medium"/>
                <a:cs typeface="Roboto Medium"/>
                <a:sym typeface="Roboto Medium"/>
              </a:defRPr>
            </a:lvl5pPr>
            <a:lvl6pPr indent="-317500" lvl="5" marL="2743200" rtl="0" algn="ctr">
              <a:spcBef>
                <a:spcPts val="0"/>
              </a:spcBef>
              <a:spcAft>
                <a:spcPts val="0"/>
              </a:spcAft>
              <a:buSzPts val="1400"/>
              <a:buFont typeface="Roboto Medium"/>
              <a:buChar char="■"/>
              <a:defRPr sz="1400">
                <a:latin typeface="Roboto Medium"/>
                <a:ea typeface="Roboto Medium"/>
                <a:cs typeface="Roboto Medium"/>
                <a:sym typeface="Roboto Medium"/>
              </a:defRPr>
            </a:lvl6pPr>
            <a:lvl7pPr indent="-317500" lvl="6" marL="3200400" rtl="0" algn="ctr">
              <a:spcBef>
                <a:spcPts val="0"/>
              </a:spcBef>
              <a:spcAft>
                <a:spcPts val="0"/>
              </a:spcAft>
              <a:buSzPts val="1400"/>
              <a:buFont typeface="Roboto Medium"/>
              <a:buChar char="■"/>
              <a:defRPr sz="1400">
                <a:latin typeface="Roboto Medium"/>
                <a:ea typeface="Roboto Medium"/>
                <a:cs typeface="Roboto Medium"/>
                <a:sym typeface="Roboto Medium"/>
              </a:defRPr>
            </a:lvl7pPr>
            <a:lvl8pPr indent="-317500" lvl="7" marL="3657600" rtl="0" algn="ctr">
              <a:spcBef>
                <a:spcPts val="0"/>
              </a:spcBef>
              <a:spcAft>
                <a:spcPts val="0"/>
              </a:spcAft>
              <a:buSzPts val="1400"/>
              <a:buFont typeface="Roboto Medium"/>
              <a:buChar char="■"/>
              <a:defRPr sz="1400">
                <a:latin typeface="Roboto Medium"/>
                <a:ea typeface="Roboto Medium"/>
                <a:cs typeface="Roboto Medium"/>
                <a:sym typeface="Roboto Medium"/>
              </a:defRPr>
            </a:lvl8pPr>
            <a:lvl9pPr indent="-317500" lvl="8" marL="4114800" rtl="0" algn="ctr">
              <a:spcBef>
                <a:spcPts val="0"/>
              </a:spcBef>
              <a:spcAft>
                <a:spcPts val="0"/>
              </a:spcAft>
              <a:buSzPts val="1400"/>
              <a:buFont typeface="Roboto Medium"/>
              <a:buChar char="■"/>
              <a:defRPr sz="1400">
                <a:latin typeface="Roboto Medium"/>
                <a:ea typeface="Roboto Medium"/>
                <a:cs typeface="Roboto Medium"/>
                <a:sym typeface="Roboto Medium"/>
              </a:defRPr>
            </a:lvl9pPr>
          </a:lstStyle>
          <a:p/>
        </p:txBody>
      </p:sp>
      <p:sp>
        <p:nvSpPr>
          <p:cNvPr id="882" name="Google Shape;882;p65"/>
          <p:cNvSpPr txBox="1"/>
          <p:nvPr>
            <p:ph idx="3" type="body"/>
          </p:nvPr>
        </p:nvSpPr>
        <p:spPr>
          <a:xfrm>
            <a:off x="6599850" y="1455050"/>
            <a:ext cx="1673100" cy="285900"/>
          </a:xfrm>
          <a:prstGeom prst="rect">
            <a:avLst/>
          </a:prstGeom>
        </p:spPr>
        <p:txBody>
          <a:bodyPr anchorCtr="0" anchor="t" bIns="0" lIns="0" spcFirstLastPara="1" rIns="0" wrap="square" tIns="0">
            <a:noAutofit/>
          </a:bodyPr>
          <a:lstStyle>
            <a:lvl1pPr indent="-228600" lvl="0" marL="457200" rtl="0" algn="ctr">
              <a:spcBef>
                <a:spcPts val="0"/>
              </a:spcBef>
              <a:spcAft>
                <a:spcPts val="0"/>
              </a:spcAft>
              <a:buSzPts val="1400"/>
              <a:buFont typeface="Roboto Medium"/>
              <a:buNone/>
              <a:defRPr sz="1400">
                <a:latin typeface="Roboto Medium"/>
                <a:ea typeface="Roboto Medium"/>
                <a:cs typeface="Roboto Medium"/>
                <a:sym typeface="Roboto Medium"/>
              </a:defRPr>
            </a:lvl1pPr>
            <a:lvl2pPr indent="-317500" lvl="1" marL="914400" rtl="0" algn="ctr">
              <a:spcBef>
                <a:spcPts val="0"/>
              </a:spcBef>
              <a:spcAft>
                <a:spcPts val="0"/>
              </a:spcAft>
              <a:buSzPts val="1400"/>
              <a:buFont typeface="Roboto Medium"/>
              <a:buChar char="■"/>
              <a:defRPr sz="1400">
                <a:latin typeface="Roboto Medium"/>
                <a:ea typeface="Roboto Medium"/>
                <a:cs typeface="Roboto Medium"/>
                <a:sym typeface="Roboto Medium"/>
              </a:defRPr>
            </a:lvl2pPr>
            <a:lvl3pPr indent="-317500" lvl="2" marL="1371600" rtl="0" algn="ctr">
              <a:spcBef>
                <a:spcPts val="0"/>
              </a:spcBef>
              <a:spcAft>
                <a:spcPts val="0"/>
              </a:spcAft>
              <a:buSzPts val="1400"/>
              <a:buFont typeface="Roboto Medium"/>
              <a:buChar char="■"/>
              <a:defRPr sz="1400">
                <a:latin typeface="Roboto Medium"/>
                <a:ea typeface="Roboto Medium"/>
                <a:cs typeface="Roboto Medium"/>
                <a:sym typeface="Roboto Medium"/>
              </a:defRPr>
            </a:lvl3pPr>
            <a:lvl4pPr indent="-317500" lvl="3" marL="1828800" rtl="0" algn="ctr">
              <a:spcBef>
                <a:spcPts val="0"/>
              </a:spcBef>
              <a:spcAft>
                <a:spcPts val="0"/>
              </a:spcAft>
              <a:buSzPts val="1400"/>
              <a:buFont typeface="Roboto Medium"/>
              <a:buChar char="■"/>
              <a:defRPr sz="1400">
                <a:latin typeface="Roboto Medium"/>
                <a:ea typeface="Roboto Medium"/>
                <a:cs typeface="Roboto Medium"/>
                <a:sym typeface="Roboto Medium"/>
              </a:defRPr>
            </a:lvl4pPr>
            <a:lvl5pPr indent="-317500" lvl="4" marL="2286000" rtl="0" algn="ctr">
              <a:spcBef>
                <a:spcPts val="0"/>
              </a:spcBef>
              <a:spcAft>
                <a:spcPts val="0"/>
              </a:spcAft>
              <a:buSzPts val="1400"/>
              <a:buFont typeface="Roboto Medium"/>
              <a:buChar char="■"/>
              <a:defRPr sz="1400">
                <a:latin typeface="Roboto Medium"/>
                <a:ea typeface="Roboto Medium"/>
                <a:cs typeface="Roboto Medium"/>
                <a:sym typeface="Roboto Medium"/>
              </a:defRPr>
            </a:lvl5pPr>
            <a:lvl6pPr indent="-317500" lvl="5" marL="2743200" rtl="0" algn="ctr">
              <a:spcBef>
                <a:spcPts val="0"/>
              </a:spcBef>
              <a:spcAft>
                <a:spcPts val="0"/>
              </a:spcAft>
              <a:buSzPts val="1400"/>
              <a:buFont typeface="Roboto Medium"/>
              <a:buChar char="■"/>
              <a:defRPr sz="1400">
                <a:latin typeface="Roboto Medium"/>
                <a:ea typeface="Roboto Medium"/>
                <a:cs typeface="Roboto Medium"/>
                <a:sym typeface="Roboto Medium"/>
              </a:defRPr>
            </a:lvl6pPr>
            <a:lvl7pPr indent="-317500" lvl="6" marL="3200400" rtl="0" algn="ctr">
              <a:spcBef>
                <a:spcPts val="0"/>
              </a:spcBef>
              <a:spcAft>
                <a:spcPts val="0"/>
              </a:spcAft>
              <a:buSzPts val="1400"/>
              <a:buFont typeface="Roboto Medium"/>
              <a:buChar char="■"/>
              <a:defRPr sz="1400">
                <a:latin typeface="Roboto Medium"/>
                <a:ea typeface="Roboto Medium"/>
                <a:cs typeface="Roboto Medium"/>
                <a:sym typeface="Roboto Medium"/>
              </a:defRPr>
            </a:lvl7pPr>
            <a:lvl8pPr indent="-317500" lvl="7" marL="3657600" rtl="0" algn="ctr">
              <a:spcBef>
                <a:spcPts val="0"/>
              </a:spcBef>
              <a:spcAft>
                <a:spcPts val="0"/>
              </a:spcAft>
              <a:buSzPts val="1400"/>
              <a:buFont typeface="Roboto Medium"/>
              <a:buChar char="■"/>
              <a:defRPr sz="1400">
                <a:latin typeface="Roboto Medium"/>
                <a:ea typeface="Roboto Medium"/>
                <a:cs typeface="Roboto Medium"/>
                <a:sym typeface="Roboto Medium"/>
              </a:defRPr>
            </a:lvl8pPr>
            <a:lvl9pPr indent="-317500" lvl="8" marL="4114800" rtl="0" algn="ctr">
              <a:spcBef>
                <a:spcPts val="0"/>
              </a:spcBef>
              <a:spcAft>
                <a:spcPts val="0"/>
              </a:spcAft>
              <a:buSzPts val="1400"/>
              <a:buFont typeface="Roboto Medium"/>
              <a:buChar char="■"/>
              <a:defRPr sz="1400">
                <a:latin typeface="Roboto Medium"/>
                <a:ea typeface="Roboto Medium"/>
                <a:cs typeface="Roboto Medium"/>
                <a:sym typeface="Roboto Medium"/>
              </a:defRPr>
            </a:lvl9pPr>
          </a:lstStyle>
          <a:p/>
        </p:txBody>
      </p:sp>
      <p:sp>
        <p:nvSpPr>
          <p:cNvPr id="883" name="Google Shape;883;p65"/>
          <p:cNvSpPr txBox="1"/>
          <p:nvPr>
            <p:ph idx="4" type="body"/>
          </p:nvPr>
        </p:nvSpPr>
        <p:spPr>
          <a:xfrm>
            <a:off x="3797675" y="2301050"/>
            <a:ext cx="1673100" cy="1223400"/>
          </a:xfrm>
          <a:prstGeom prst="rect">
            <a:avLst/>
          </a:prstGeom>
        </p:spPr>
        <p:txBody>
          <a:bodyPr anchorCtr="0" anchor="ctr" bIns="91425" lIns="182875" spcFirstLastPara="1" rIns="182875" wrap="square" tIns="91425">
            <a:noAutofit/>
          </a:bodyPr>
          <a:lstStyle>
            <a:lvl1pPr indent="-228600" lvl="0" marL="457200" rtl="0" algn="ctr">
              <a:spcBef>
                <a:spcPts val="0"/>
              </a:spcBef>
              <a:spcAft>
                <a:spcPts val="0"/>
              </a:spcAft>
              <a:buSzPts val="1200"/>
              <a:buNone/>
              <a:defRPr/>
            </a:lvl1pPr>
            <a:lvl2pPr indent="-304800" lvl="1" marL="914400" rtl="0" algn="ctr">
              <a:spcBef>
                <a:spcPts val="0"/>
              </a:spcBef>
              <a:spcAft>
                <a:spcPts val="0"/>
              </a:spcAft>
              <a:buSzPts val="1200"/>
              <a:buChar char="■"/>
              <a:defRPr sz="1200"/>
            </a:lvl2pPr>
            <a:lvl3pPr indent="-304800" lvl="2" marL="1371600" rtl="0" algn="ctr">
              <a:spcBef>
                <a:spcPts val="0"/>
              </a:spcBef>
              <a:spcAft>
                <a:spcPts val="0"/>
              </a:spcAft>
              <a:buSzPts val="1200"/>
              <a:buChar char="■"/>
              <a:defRPr sz="1200"/>
            </a:lvl3pPr>
            <a:lvl4pPr indent="-304800" lvl="3" marL="1828800" rtl="0" algn="ctr">
              <a:spcBef>
                <a:spcPts val="0"/>
              </a:spcBef>
              <a:spcAft>
                <a:spcPts val="0"/>
              </a:spcAft>
              <a:buSzPts val="1200"/>
              <a:buChar char="■"/>
              <a:defRPr sz="1200"/>
            </a:lvl4pPr>
            <a:lvl5pPr indent="-304800" lvl="4" marL="2286000" rtl="0" algn="ctr">
              <a:spcBef>
                <a:spcPts val="0"/>
              </a:spcBef>
              <a:spcAft>
                <a:spcPts val="0"/>
              </a:spcAft>
              <a:buSzPts val="1200"/>
              <a:buChar char="■"/>
              <a:defRPr sz="1200"/>
            </a:lvl5pPr>
            <a:lvl6pPr indent="-304800" lvl="5" marL="2743200" rtl="0" algn="ctr">
              <a:spcBef>
                <a:spcPts val="0"/>
              </a:spcBef>
              <a:spcAft>
                <a:spcPts val="0"/>
              </a:spcAft>
              <a:buSzPts val="1200"/>
              <a:buChar char="■"/>
              <a:defRPr sz="1200"/>
            </a:lvl6pPr>
            <a:lvl7pPr indent="-304800" lvl="6" marL="3200400" rtl="0" algn="ctr">
              <a:spcBef>
                <a:spcPts val="0"/>
              </a:spcBef>
              <a:spcAft>
                <a:spcPts val="0"/>
              </a:spcAft>
              <a:buSzPts val="1200"/>
              <a:buChar char="■"/>
              <a:defRPr sz="1200"/>
            </a:lvl7pPr>
            <a:lvl8pPr indent="-304800" lvl="7" marL="3657600" rtl="0" algn="ctr">
              <a:spcBef>
                <a:spcPts val="0"/>
              </a:spcBef>
              <a:spcAft>
                <a:spcPts val="0"/>
              </a:spcAft>
              <a:buSzPts val="1200"/>
              <a:buChar char="■"/>
              <a:defRPr sz="1200"/>
            </a:lvl8pPr>
            <a:lvl9pPr indent="-304800" lvl="8" marL="4114800" rtl="0" algn="ctr">
              <a:spcBef>
                <a:spcPts val="0"/>
              </a:spcBef>
              <a:spcAft>
                <a:spcPts val="0"/>
              </a:spcAft>
              <a:buSzPts val="1200"/>
              <a:buChar char="■"/>
              <a:defRPr sz="1200"/>
            </a:lvl9pPr>
          </a:lstStyle>
          <a:p/>
        </p:txBody>
      </p:sp>
      <p:sp>
        <p:nvSpPr>
          <p:cNvPr id="884" name="Google Shape;884;p65"/>
          <p:cNvSpPr txBox="1"/>
          <p:nvPr>
            <p:ph idx="5" type="body"/>
          </p:nvPr>
        </p:nvSpPr>
        <p:spPr>
          <a:xfrm>
            <a:off x="911625" y="2301050"/>
            <a:ext cx="1674900" cy="1223400"/>
          </a:xfrm>
          <a:prstGeom prst="rect">
            <a:avLst/>
          </a:prstGeom>
        </p:spPr>
        <p:txBody>
          <a:bodyPr anchorCtr="0" anchor="ctr" bIns="91425" lIns="182875" spcFirstLastPara="1" rIns="182875" wrap="square" tIns="91425">
            <a:noAutofit/>
          </a:bodyPr>
          <a:lstStyle>
            <a:lvl1pPr indent="-228600" lvl="0" marL="457200" rtl="0" algn="ctr">
              <a:spcBef>
                <a:spcPts val="0"/>
              </a:spcBef>
              <a:spcAft>
                <a:spcPts val="0"/>
              </a:spcAft>
              <a:buSzPts val="1200"/>
              <a:buNone/>
              <a:defRPr/>
            </a:lvl1pPr>
            <a:lvl2pPr indent="-304800" lvl="1" marL="914400" rtl="0" algn="ctr">
              <a:spcBef>
                <a:spcPts val="0"/>
              </a:spcBef>
              <a:spcAft>
                <a:spcPts val="0"/>
              </a:spcAft>
              <a:buSzPts val="1200"/>
              <a:buChar char="■"/>
              <a:defRPr sz="1200"/>
            </a:lvl2pPr>
            <a:lvl3pPr indent="-304800" lvl="2" marL="1371600" rtl="0" algn="ctr">
              <a:spcBef>
                <a:spcPts val="0"/>
              </a:spcBef>
              <a:spcAft>
                <a:spcPts val="0"/>
              </a:spcAft>
              <a:buSzPts val="1200"/>
              <a:buChar char="■"/>
              <a:defRPr sz="1200"/>
            </a:lvl3pPr>
            <a:lvl4pPr indent="-304800" lvl="3" marL="1828800" rtl="0" algn="ctr">
              <a:spcBef>
                <a:spcPts val="0"/>
              </a:spcBef>
              <a:spcAft>
                <a:spcPts val="0"/>
              </a:spcAft>
              <a:buSzPts val="1200"/>
              <a:buChar char="■"/>
              <a:defRPr sz="1200"/>
            </a:lvl4pPr>
            <a:lvl5pPr indent="-304800" lvl="4" marL="2286000" rtl="0" algn="ctr">
              <a:spcBef>
                <a:spcPts val="0"/>
              </a:spcBef>
              <a:spcAft>
                <a:spcPts val="0"/>
              </a:spcAft>
              <a:buSzPts val="1200"/>
              <a:buChar char="■"/>
              <a:defRPr sz="1200"/>
            </a:lvl5pPr>
            <a:lvl6pPr indent="-304800" lvl="5" marL="2743200" rtl="0" algn="ctr">
              <a:spcBef>
                <a:spcPts val="0"/>
              </a:spcBef>
              <a:spcAft>
                <a:spcPts val="0"/>
              </a:spcAft>
              <a:buSzPts val="1200"/>
              <a:buChar char="■"/>
              <a:defRPr sz="1200"/>
            </a:lvl6pPr>
            <a:lvl7pPr indent="-304800" lvl="6" marL="3200400" rtl="0" algn="ctr">
              <a:spcBef>
                <a:spcPts val="0"/>
              </a:spcBef>
              <a:spcAft>
                <a:spcPts val="0"/>
              </a:spcAft>
              <a:buSzPts val="1200"/>
              <a:buChar char="■"/>
              <a:defRPr sz="1200"/>
            </a:lvl7pPr>
            <a:lvl8pPr indent="-304800" lvl="7" marL="3657600" rtl="0" algn="ctr">
              <a:spcBef>
                <a:spcPts val="0"/>
              </a:spcBef>
              <a:spcAft>
                <a:spcPts val="0"/>
              </a:spcAft>
              <a:buSzPts val="1200"/>
              <a:buChar char="■"/>
              <a:defRPr sz="1200"/>
            </a:lvl8pPr>
            <a:lvl9pPr indent="-304800" lvl="8" marL="4114800" rtl="0" algn="ctr">
              <a:spcBef>
                <a:spcPts val="0"/>
              </a:spcBef>
              <a:spcAft>
                <a:spcPts val="0"/>
              </a:spcAft>
              <a:buSzPts val="1200"/>
              <a:buChar char="■"/>
              <a:defRPr sz="1200"/>
            </a:lvl9pPr>
          </a:lstStyle>
          <a:p/>
        </p:txBody>
      </p:sp>
      <p:sp>
        <p:nvSpPr>
          <p:cNvPr id="885" name="Google Shape;885;p65"/>
          <p:cNvSpPr txBox="1"/>
          <p:nvPr>
            <p:ph idx="6" type="body"/>
          </p:nvPr>
        </p:nvSpPr>
        <p:spPr>
          <a:xfrm>
            <a:off x="6599850" y="2301050"/>
            <a:ext cx="1673100" cy="1223400"/>
          </a:xfrm>
          <a:prstGeom prst="rect">
            <a:avLst/>
          </a:prstGeom>
        </p:spPr>
        <p:txBody>
          <a:bodyPr anchorCtr="0" anchor="ctr" bIns="91425" lIns="182875" spcFirstLastPara="1" rIns="182875" wrap="square" tIns="91425">
            <a:noAutofit/>
          </a:bodyPr>
          <a:lstStyle>
            <a:lvl1pPr indent="-228600" lvl="0" marL="457200" rtl="0" algn="ctr">
              <a:spcBef>
                <a:spcPts val="0"/>
              </a:spcBef>
              <a:spcAft>
                <a:spcPts val="0"/>
              </a:spcAft>
              <a:buSzPts val="1200"/>
              <a:buNone/>
              <a:defRPr/>
            </a:lvl1pPr>
            <a:lvl2pPr indent="-304800" lvl="1" marL="914400" rtl="0" algn="ctr">
              <a:spcBef>
                <a:spcPts val="0"/>
              </a:spcBef>
              <a:spcAft>
                <a:spcPts val="0"/>
              </a:spcAft>
              <a:buSzPts val="1200"/>
              <a:buChar char="■"/>
              <a:defRPr sz="1200"/>
            </a:lvl2pPr>
            <a:lvl3pPr indent="-304800" lvl="2" marL="1371600" rtl="0" algn="ctr">
              <a:spcBef>
                <a:spcPts val="0"/>
              </a:spcBef>
              <a:spcAft>
                <a:spcPts val="0"/>
              </a:spcAft>
              <a:buSzPts val="1200"/>
              <a:buChar char="■"/>
              <a:defRPr sz="1200"/>
            </a:lvl3pPr>
            <a:lvl4pPr indent="-304800" lvl="3" marL="1828800" rtl="0" algn="ctr">
              <a:spcBef>
                <a:spcPts val="0"/>
              </a:spcBef>
              <a:spcAft>
                <a:spcPts val="0"/>
              </a:spcAft>
              <a:buSzPts val="1200"/>
              <a:buChar char="■"/>
              <a:defRPr sz="1200"/>
            </a:lvl4pPr>
            <a:lvl5pPr indent="-304800" lvl="4" marL="2286000" rtl="0" algn="ctr">
              <a:spcBef>
                <a:spcPts val="0"/>
              </a:spcBef>
              <a:spcAft>
                <a:spcPts val="0"/>
              </a:spcAft>
              <a:buSzPts val="1200"/>
              <a:buChar char="■"/>
              <a:defRPr sz="1200"/>
            </a:lvl5pPr>
            <a:lvl6pPr indent="-304800" lvl="5" marL="2743200" rtl="0" algn="ctr">
              <a:spcBef>
                <a:spcPts val="0"/>
              </a:spcBef>
              <a:spcAft>
                <a:spcPts val="0"/>
              </a:spcAft>
              <a:buSzPts val="1200"/>
              <a:buChar char="■"/>
              <a:defRPr sz="1200"/>
            </a:lvl6pPr>
            <a:lvl7pPr indent="-304800" lvl="6" marL="3200400" rtl="0" algn="ctr">
              <a:spcBef>
                <a:spcPts val="0"/>
              </a:spcBef>
              <a:spcAft>
                <a:spcPts val="0"/>
              </a:spcAft>
              <a:buSzPts val="1200"/>
              <a:buChar char="■"/>
              <a:defRPr sz="1200"/>
            </a:lvl7pPr>
            <a:lvl8pPr indent="-304800" lvl="7" marL="3657600" rtl="0" algn="ctr">
              <a:spcBef>
                <a:spcPts val="0"/>
              </a:spcBef>
              <a:spcAft>
                <a:spcPts val="0"/>
              </a:spcAft>
              <a:buSzPts val="1200"/>
              <a:buChar char="■"/>
              <a:defRPr sz="1200"/>
            </a:lvl8pPr>
            <a:lvl9pPr indent="-304800" lvl="8" marL="4114800" rtl="0" algn="ctr">
              <a:spcBef>
                <a:spcPts val="0"/>
              </a:spcBef>
              <a:spcAft>
                <a:spcPts val="0"/>
              </a:spcAft>
              <a:buSzPts val="1200"/>
              <a:buChar char="■"/>
              <a:defRPr sz="1200"/>
            </a:lvl9pPr>
          </a:lstStyle>
          <a:p/>
        </p:txBody>
      </p:sp>
      <p:sp>
        <p:nvSpPr>
          <p:cNvPr id="886" name="Google Shape;886;p65"/>
          <p:cNvSpPr txBox="1"/>
          <p:nvPr>
            <p:ph type="title"/>
          </p:nvPr>
        </p:nvSpPr>
        <p:spPr>
          <a:xfrm>
            <a:off x="457200" y="548640"/>
            <a:ext cx="8229600" cy="4596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accent3"/>
              </a:buClr>
              <a:buSzPts val="2200"/>
              <a:buNone/>
              <a:defRPr sz="2200"/>
            </a:lvl1pPr>
            <a:lvl2pPr lvl="1" rtl="0">
              <a:spcBef>
                <a:spcPts val="0"/>
              </a:spcBef>
              <a:spcAft>
                <a:spcPts val="0"/>
              </a:spcAft>
              <a:buSzPts val="3000"/>
              <a:buFont typeface="Roboto Slab"/>
              <a:buNone/>
              <a:defRPr sz="3000">
                <a:latin typeface="Roboto Slab"/>
                <a:ea typeface="Roboto Slab"/>
                <a:cs typeface="Roboto Slab"/>
                <a:sym typeface="Roboto Slab"/>
              </a:defRPr>
            </a:lvl2pPr>
            <a:lvl3pPr lvl="2" rtl="0">
              <a:spcBef>
                <a:spcPts val="0"/>
              </a:spcBef>
              <a:spcAft>
                <a:spcPts val="0"/>
              </a:spcAft>
              <a:buSzPts val="3000"/>
              <a:buFont typeface="Roboto Slab"/>
              <a:buNone/>
              <a:defRPr sz="3000">
                <a:latin typeface="Roboto Slab"/>
                <a:ea typeface="Roboto Slab"/>
                <a:cs typeface="Roboto Slab"/>
                <a:sym typeface="Roboto Slab"/>
              </a:defRPr>
            </a:lvl3pPr>
            <a:lvl4pPr lvl="3" rtl="0">
              <a:spcBef>
                <a:spcPts val="0"/>
              </a:spcBef>
              <a:spcAft>
                <a:spcPts val="0"/>
              </a:spcAft>
              <a:buSzPts val="3000"/>
              <a:buFont typeface="Roboto Slab"/>
              <a:buNone/>
              <a:defRPr sz="3000">
                <a:latin typeface="Roboto Slab"/>
                <a:ea typeface="Roboto Slab"/>
                <a:cs typeface="Roboto Slab"/>
                <a:sym typeface="Roboto Slab"/>
              </a:defRPr>
            </a:lvl4pPr>
            <a:lvl5pPr lvl="4" rtl="0">
              <a:spcBef>
                <a:spcPts val="0"/>
              </a:spcBef>
              <a:spcAft>
                <a:spcPts val="0"/>
              </a:spcAft>
              <a:buSzPts val="3000"/>
              <a:buFont typeface="Roboto Slab"/>
              <a:buNone/>
              <a:defRPr sz="3000">
                <a:latin typeface="Roboto Slab"/>
                <a:ea typeface="Roboto Slab"/>
                <a:cs typeface="Roboto Slab"/>
                <a:sym typeface="Roboto Slab"/>
              </a:defRPr>
            </a:lvl5pPr>
            <a:lvl6pPr lvl="5" rtl="0">
              <a:spcBef>
                <a:spcPts val="0"/>
              </a:spcBef>
              <a:spcAft>
                <a:spcPts val="0"/>
              </a:spcAft>
              <a:buSzPts val="3000"/>
              <a:buFont typeface="Roboto Slab"/>
              <a:buNone/>
              <a:defRPr sz="3000">
                <a:latin typeface="Roboto Slab"/>
                <a:ea typeface="Roboto Slab"/>
                <a:cs typeface="Roboto Slab"/>
                <a:sym typeface="Roboto Slab"/>
              </a:defRPr>
            </a:lvl6pPr>
            <a:lvl7pPr lvl="6" rtl="0">
              <a:spcBef>
                <a:spcPts val="0"/>
              </a:spcBef>
              <a:spcAft>
                <a:spcPts val="0"/>
              </a:spcAft>
              <a:buSzPts val="3000"/>
              <a:buFont typeface="Roboto Slab"/>
              <a:buNone/>
              <a:defRPr sz="3000">
                <a:latin typeface="Roboto Slab"/>
                <a:ea typeface="Roboto Slab"/>
                <a:cs typeface="Roboto Slab"/>
                <a:sym typeface="Roboto Slab"/>
              </a:defRPr>
            </a:lvl7pPr>
            <a:lvl8pPr lvl="7" rtl="0">
              <a:spcBef>
                <a:spcPts val="0"/>
              </a:spcBef>
              <a:spcAft>
                <a:spcPts val="0"/>
              </a:spcAft>
              <a:buSzPts val="3000"/>
              <a:buFont typeface="Roboto Slab"/>
              <a:buNone/>
              <a:defRPr sz="3000">
                <a:latin typeface="Roboto Slab"/>
                <a:ea typeface="Roboto Slab"/>
                <a:cs typeface="Roboto Slab"/>
                <a:sym typeface="Roboto Slab"/>
              </a:defRPr>
            </a:lvl8pPr>
            <a:lvl9pPr lvl="8" rtl="0">
              <a:spcBef>
                <a:spcPts val="0"/>
              </a:spcBef>
              <a:spcAft>
                <a:spcPts val="0"/>
              </a:spcAft>
              <a:buSzPts val="3000"/>
              <a:buFont typeface="Roboto Slab"/>
              <a:buNone/>
              <a:defRPr sz="3000">
                <a:latin typeface="Roboto Slab"/>
                <a:ea typeface="Roboto Slab"/>
                <a:cs typeface="Roboto Slab"/>
                <a:sym typeface="Roboto Slab"/>
              </a:defRPr>
            </a:lvl9pPr>
          </a:lstStyle>
          <a:p/>
        </p:txBody>
      </p:sp>
      <p:sp>
        <p:nvSpPr>
          <p:cNvPr id="887" name="Google Shape;887;p65"/>
          <p:cNvSpPr txBox="1"/>
          <p:nvPr>
            <p:ph idx="7" type="body"/>
          </p:nvPr>
        </p:nvSpPr>
        <p:spPr>
          <a:xfrm>
            <a:off x="773350" y="4718300"/>
            <a:ext cx="72276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Clr>
                <a:schemeClr val="dk1"/>
              </a:buClr>
              <a:buSzPts val="500"/>
              <a:buFont typeface="Roboto Light"/>
              <a:buNone/>
              <a:defRPr i="0" sz="500" u="none" cap="none" strike="noStrike">
                <a:solidFill>
                  <a:schemeClr val="dk1"/>
                </a:solidFill>
                <a:latin typeface="Roboto Light"/>
                <a:ea typeface="Roboto Light"/>
                <a:cs typeface="Roboto Light"/>
                <a:sym typeface="Roboto Light"/>
              </a:defRPr>
            </a:lvl1pPr>
            <a:lvl2pPr indent="-260350" lvl="1" marL="914400" marR="0" rtl="0" algn="l">
              <a:lnSpc>
                <a:spcPct val="115000"/>
              </a:lnSpc>
              <a:spcBef>
                <a:spcPts val="200"/>
              </a:spcBef>
              <a:spcAft>
                <a:spcPts val="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2pPr>
            <a:lvl3pPr indent="-260350" lvl="2" marL="1371600" marR="0" rtl="0" algn="l">
              <a:lnSpc>
                <a:spcPct val="115000"/>
              </a:lnSpc>
              <a:spcBef>
                <a:spcPts val="900"/>
              </a:spcBef>
              <a:spcAft>
                <a:spcPts val="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3pPr>
            <a:lvl4pPr indent="-260350" lvl="3" marL="1828800" marR="0" rtl="0" algn="l">
              <a:lnSpc>
                <a:spcPct val="115000"/>
              </a:lnSpc>
              <a:spcBef>
                <a:spcPts val="900"/>
              </a:spcBef>
              <a:spcAft>
                <a:spcPts val="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4pPr>
            <a:lvl5pPr indent="-260350" lvl="4" marL="2286000" marR="0" rtl="0" algn="l">
              <a:lnSpc>
                <a:spcPct val="115000"/>
              </a:lnSpc>
              <a:spcBef>
                <a:spcPts val="900"/>
              </a:spcBef>
              <a:spcAft>
                <a:spcPts val="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5pPr>
            <a:lvl6pPr indent="-260350" lvl="5" marL="2743200" marR="0" rtl="0" algn="l">
              <a:lnSpc>
                <a:spcPct val="115000"/>
              </a:lnSpc>
              <a:spcBef>
                <a:spcPts val="900"/>
              </a:spcBef>
              <a:spcAft>
                <a:spcPts val="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6pPr>
            <a:lvl7pPr indent="-260350" lvl="6" marL="3200400" marR="0" rtl="0" algn="l">
              <a:lnSpc>
                <a:spcPct val="115000"/>
              </a:lnSpc>
              <a:spcBef>
                <a:spcPts val="900"/>
              </a:spcBef>
              <a:spcAft>
                <a:spcPts val="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7pPr>
            <a:lvl8pPr indent="-260350" lvl="7" marL="3657600" marR="0" rtl="0" algn="l">
              <a:lnSpc>
                <a:spcPct val="115000"/>
              </a:lnSpc>
              <a:spcBef>
                <a:spcPts val="900"/>
              </a:spcBef>
              <a:spcAft>
                <a:spcPts val="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8pPr>
            <a:lvl9pPr indent="-260350" lvl="8" marL="4114800" marR="0" rtl="0" algn="l">
              <a:lnSpc>
                <a:spcPct val="115000"/>
              </a:lnSpc>
              <a:spcBef>
                <a:spcPts val="900"/>
              </a:spcBef>
              <a:spcAft>
                <a:spcPts val="90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 Graphic 3">
  <p:cSld name="Text Slide_1_6_1_1_1">
    <p:spTree>
      <p:nvGrpSpPr>
        <p:cNvPr id="888" name="Shape 888"/>
        <p:cNvGrpSpPr/>
        <p:nvPr/>
      </p:nvGrpSpPr>
      <p:grpSpPr>
        <a:xfrm>
          <a:off x="0" y="0"/>
          <a:ext cx="0" cy="0"/>
          <a:chOff x="0" y="0"/>
          <a:chExt cx="0" cy="0"/>
        </a:xfrm>
      </p:grpSpPr>
      <p:sp>
        <p:nvSpPr>
          <p:cNvPr id="889" name="Google Shape;889;p66"/>
          <p:cNvSpPr txBox="1"/>
          <p:nvPr>
            <p:ph idx="1" type="body"/>
          </p:nvPr>
        </p:nvSpPr>
        <p:spPr>
          <a:xfrm>
            <a:off x="1531175" y="1954200"/>
            <a:ext cx="972300" cy="940800"/>
          </a:xfrm>
          <a:prstGeom prst="rect">
            <a:avLst/>
          </a:prstGeom>
        </p:spPr>
        <p:txBody>
          <a:bodyPr anchorCtr="0" anchor="ctr" bIns="0" lIns="0" spcFirstLastPara="1" rIns="0" wrap="square" tIns="0">
            <a:noAutofit/>
          </a:bodyPr>
          <a:lstStyle>
            <a:lvl1pPr indent="-228600" lvl="0" marL="457200" rtl="0" algn="ctr">
              <a:spcBef>
                <a:spcPts val="0"/>
              </a:spcBef>
              <a:spcAft>
                <a:spcPts val="0"/>
              </a:spcAft>
              <a:buClr>
                <a:schemeClr val="lt1"/>
              </a:buClr>
              <a:buSzPts val="1400"/>
              <a:buNone/>
              <a:defRPr sz="1400">
                <a:solidFill>
                  <a:schemeClr val="lt1"/>
                </a:solidFill>
              </a:defRPr>
            </a:lvl1pPr>
            <a:lvl2pPr indent="-317500" lvl="1" marL="914400" rtl="0" algn="ctr">
              <a:spcBef>
                <a:spcPts val="0"/>
              </a:spcBef>
              <a:spcAft>
                <a:spcPts val="0"/>
              </a:spcAft>
              <a:buClr>
                <a:schemeClr val="lt1"/>
              </a:buClr>
              <a:buSzPts val="1400"/>
              <a:buChar char="■"/>
              <a:defRPr sz="1400">
                <a:solidFill>
                  <a:schemeClr val="lt1"/>
                </a:solidFill>
              </a:defRPr>
            </a:lvl2pPr>
            <a:lvl3pPr indent="-317500" lvl="2" marL="1371600" rtl="0" algn="ctr">
              <a:spcBef>
                <a:spcPts val="0"/>
              </a:spcBef>
              <a:spcAft>
                <a:spcPts val="0"/>
              </a:spcAft>
              <a:buClr>
                <a:schemeClr val="lt1"/>
              </a:buClr>
              <a:buSzPts val="1400"/>
              <a:buChar char="■"/>
              <a:defRPr sz="1400">
                <a:solidFill>
                  <a:schemeClr val="lt1"/>
                </a:solidFill>
              </a:defRPr>
            </a:lvl3pPr>
            <a:lvl4pPr indent="-317500" lvl="3" marL="1828800" rtl="0" algn="ctr">
              <a:spcBef>
                <a:spcPts val="0"/>
              </a:spcBef>
              <a:spcAft>
                <a:spcPts val="0"/>
              </a:spcAft>
              <a:buClr>
                <a:schemeClr val="lt1"/>
              </a:buClr>
              <a:buSzPts val="1400"/>
              <a:buChar char="■"/>
              <a:defRPr sz="1400">
                <a:solidFill>
                  <a:schemeClr val="lt1"/>
                </a:solidFill>
              </a:defRPr>
            </a:lvl4pPr>
            <a:lvl5pPr indent="-317500" lvl="4" marL="2286000" rtl="0" algn="ctr">
              <a:spcBef>
                <a:spcPts val="0"/>
              </a:spcBef>
              <a:spcAft>
                <a:spcPts val="0"/>
              </a:spcAft>
              <a:buClr>
                <a:schemeClr val="lt1"/>
              </a:buClr>
              <a:buSzPts val="1400"/>
              <a:buChar char="■"/>
              <a:defRPr sz="1400">
                <a:solidFill>
                  <a:schemeClr val="lt1"/>
                </a:solidFill>
              </a:defRPr>
            </a:lvl5pPr>
            <a:lvl6pPr indent="-317500" lvl="5" marL="2743200" rtl="0" algn="ctr">
              <a:spcBef>
                <a:spcPts val="0"/>
              </a:spcBef>
              <a:spcAft>
                <a:spcPts val="0"/>
              </a:spcAft>
              <a:buClr>
                <a:schemeClr val="lt1"/>
              </a:buClr>
              <a:buSzPts val="1400"/>
              <a:buChar char="■"/>
              <a:defRPr sz="1400">
                <a:solidFill>
                  <a:schemeClr val="lt1"/>
                </a:solidFill>
              </a:defRPr>
            </a:lvl6pPr>
            <a:lvl7pPr indent="-317500" lvl="6" marL="3200400" rtl="0" algn="ctr">
              <a:spcBef>
                <a:spcPts val="0"/>
              </a:spcBef>
              <a:spcAft>
                <a:spcPts val="0"/>
              </a:spcAft>
              <a:buClr>
                <a:schemeClr val="lt1"/>
              </a:buClr>
              <a:buSzPts val="1400"/>
              <a:buChar char="■"/>
              <a:defRPr sz="1400">
                <a:solidFill>
                  <a:schemeClr val="lt1"/>
                </a:solidFill>
              </a:defRPr>
            </a:lvl7pPr>
            <a:lvl8pPr indent="-317500" lvl="7" marL="3657600" rtl="0" algn="ctr">
              <a:spcBef>
                <a:spcPts val="0"/>
              </a:spcBef>
              <a:spcAft>
                <a:spcPts val="0"/>
              </a:spcAft>
              <a:buClr>
                <a:schemeClr val="lt1"/>
              </a:buClr>
              <a:buSzPts val="1400"/>
              <a:buChar char="■"/>
              <a:defRPr sz="1400">
                <a:solidFill>
                  <a:schemeClr val="lt1"/>
                </a:solidFill>
              </a:defRPr>
            </a:lvl8pPr>
            <a:lvl9pPr indent="-317500" lvl="8" marL="4114800" rtl="0" algn="ctr">
              <a:spcBef>
                <a:spcPts val="0"/>
              </a:spcBef>
              <a:spcAft>
                <a:spcPts val="0"/>
              </a:spcAft>
              <a:buClr>
                <a:schemeClr val="lt1"/>
              </a:buClr>
              <a:buSzPts val="1400"/>
              <a:buChar char="■"/>
              <a:defRPr sz="1400">
                <a:solidFill>
                  <a:schemeClr val="lt1"/>
                </a:solidFill>
              </a:defRPr>
            </a:lvl9pPr>
          </a:lstStyle>
          <a:p/>
        </p:txBody>
      </p:sp>
      <p:sp>
        <p:nvSpPr>
          <p:cNvPr id="890" name="Google Shape;890;p66"/>
          <p:cNvSpPr txBox="1"/>
          <p:nvPr>
            <p:ph idx="2" type="body"/>
          </p:nvPr>
        </p:nvSpPr>
        <p:spPr>
          <a:xfrm>
            <a:off x="1369775" y="1201275"/>
            <a:ext cx="1295100" cy="669900"/>
          </a:xfrm>
          <a:prstGeom prst="rect">
            <a:avLst/>
          </a:prstGeom>
        </p:spPr>
        <p:txBody>
          <a:bodyPr anchorCtr="0" anchor="b" bIns="91425" lIns="182875" spcFirstLastPara="1" rIns="182875" wrap="square" tIns="91425">
            <a:noAutofit/>
          </a:bodyPr>
          <a:lstStyle>
            <a:lvl1pPr indent="-228600" lvl="0" marL="457200" rtl="0" algn="ctr">
              <a:spcBef>
                <a:spcPts val="0"/>
              </a:spcBef>
              <a:spcAft>
                <a:spcPts val="0"/>
              </a:spcAft>
              <a:buSzPts val="1000"/>
              <a:buNone/>
              <a:defRPr sz="1000"/>
            </a:lvl1pPr>
            <a:lvl2pPr indent="-292100" lvl="1" marL="914400" rtl="0" algn="ctr">
              <a:spcBef>
                <a:spcPts val="0"/>
              </a:spcBef>
              <a:spcAft>
                <a:spcPts val="0"/>
              </a:spcAft>
              <a:buSzPts val="1000"/>
              <a:buChar char="■"/>
              <a:defRPr/>
            </a:lvl2pPr>
            <a:lvl3pPr indent="-292100" lvl="2" marL="1371600" rtl="0" algn="ctr">
              <a:spcBef>
                <a:spcPts val="0"/>
              </a:spcBef>
              <a:spcAft>
                <a:spcPts val="0"/>
              </a:spcAft>
              <a:buSzPts val="1000"/>
              <a:buChar char="■"/>
              <a:defRPr/>
            </a:lvl3pPr>
            <a:lvl4pPr indent="-292100" lvl="3" marL="1828800" rtl="0" algn="ctr">
              <a:spcBef>
                <a:spcPts val="0"/>
              </a:spcBef>
              <a:spcAft>
                <a:spcPts val="0"/>
              </a:spcAft>
              <a:buSzPts val="1000"/>
              <a:buChar char="■"/>
              <a:defRPr/>
            </a:lvl4pPr>
            <a:lvl5pPr indent="-292100" lvl="4" marL="2286000" rtl="0" algn="ctr">
              <a:spcBef>
                <a:spcPts val="0"/>
              </a:spcBef>
              <a:spcAft>
                <a:spcPts val="0"/>
              </a:spcAft>
              <a:buSzPts val="1000"/>
              <a:buChar char="■"/>
              <a:defRPr/>
            </a:lvl5pPr>
            <a:lvl6pPr indent="-292100" lvl="5" marL="2743200" rtl="0" algn="ctr">
              <a:spcBef>
                <a:spcPts val="0"/>
              </a:spcBef>
              <a:spcAft>
                <a:spcPts val="0"/>
              </a:spcAft>
              <a:buSzPts val="1000"/>
              <a:buChar char="■"/>
              <a:defRPr/>
            </a:lvl6pPr>
            <a:lvl7pPr indent="-292100" lvl="6" marL="3200400" rtl="0" algn="ctr">
              <a:spcBef>
                <a:spcPts val="0"/>
              </a:spcBef>
              <a:spcAft>
                <a:spcPts val="0"/>
              </a:spcAft>
              <a:buSzPts val="1000"/>
              <a:buChar char="■"/>
              <a:defRPr/>
            </a:lvl7pPr>
            <a:lvl8pPr indent="-292100" lvl="7" marL="3657600" rtl="0" algn="ctr">
              <a:spcBef>
                <a:spcPts val="0"/>
              </a:spcBef>
              <a:spcAft>
                <a:spcPts val="0"/>
              </a:spcAft>
              <a:buSzPts val="1000"/>
              <a:buChar char="■"/>
              <a:defRPr/>
            </a:lvl8pPr>
            <a:lvl9pPr indent="-292100" lvl="8" marL="4114800" rtl="0" algn="ctr">
              <a:spcBef>
                <a:spcPts val="0"/>
              </a:spcBef>
              <a:spcAft>
                <a:spcPts val="0"/>
              </a:spcAft>
              <a:buSzPts val="1000"/>
              <a:buChar char="■"/>
              <a:defRPr/>
            </a:lvl9pPr>
          </a:lstStyle>
          <a:p/>
        </p:txBody>
      </p:sp>
      <p:sp>
        <p:nvSpPr>
          <p:cNvPr id="891" name="Google Shape;891;p66"/>
          <p:cNvSpPr txBox="1"/>
          <p:nvPr>
            <p:ph type="title"/>
          </p:nvPr>
        </p:nvSpPr>
        <p:spPr>
          <a:xfrm>
            <a:off x="457200" y="548640"/>
            <a:ext cx="8229600" cy="4596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accent3"/>
              </a:buClr>
              <a:buSzPts val="2200"/>
              <a:buNone/>
              <a:defRPr sz="2200"/>
            </a:lvl1pPr>
            <a:lvl2pPr lvl="1" rtl="0">
              <a:spcBef>
                <a:spcPts val="0"/>
              </a:spcBef>
              <a:spcAft>
                <a:spcPts val="0"/>
              </a:spcAft>
              <a:buSzPts val="3000"/>
              <a:buFont typeface="Roboto Slab"/>
              <a:buNone/>
              <a:defRPr sz="3000">
                <a:latin typeface="Roboto Slab"/>
                <a:ea typeface="Roboto Slab"/>
                <a:cs typeface="Roboto Slab"/>
                <a:sym typeface="Roboto Slab"/>
              </a:defRPr>
            </a:lvl2pPr>
            <a:lvl3pPr lvl="2" rtl="0">
              <a:spcBef>
                <a:spcPts val="0"/>
              </a:spcBef>
              <a:spcAft>
                <a:spcPts val="0"/>
              </a:spcAft>
              <a:buSzPts val="3000"/>
              <a:buFont typeface="Roboto Slab"/>
              <a:buNone/>
              <a:defRPr sz="3000">
                <a:latin typeface="Roboto Slab"/>
                <a:ea typeface="Roboto Slab"/>
                <a:cs typeface="Roboto Slab"/>
                <a:sym typeface="Roboto Slab"/>
              </a:defRPr>
            </a:lvl3pPr>
            <a:lvl4pPr lvl="3" rtl="0">
              <a:spcBef>
                <a:spcPts val="0"/>
              </a:spcBef>
              <a:spcAft>
                <a:spcPts val="0"/>
              </a:spcAft>
              <a:buSzPts val="3000"/>
              <a:buFont typeface="Roboto Slab"/>
              <a:buNone/>
              <a:defRPr sz="3000">
                <a:latin typeface="Roboto Slab"/>
                <a:ea typeface="Roboto Slab"/>
                <a:cs typeface="Roboto Slab"/>
                <a:sym typeface="Roboto Slab"/>
              </a:defRPr>
            </a:lvl4pPr>
            <a:lvl5pPr lvl="4" rtl="0">
              <a:spcBef>
                <a:spcPts val="0"/>
              </a:spcBef>
              <a:spcAft>
                <a:spcPts val="0"/>
              </a:spcAft>
              <a:buSzPts val="3000"/>
              <a:buFont typeface="Roboto Slab"/>
              <a:buNone/>
              <a:defRPr sz="3000">
                <a:latin typeface="Roboto Slab"/>
                <a:ea typeface="Roboto Slab"/>
                <a:cs typeface="Roboto Slab"/>
                <a:sym typeface="Roboto Slab"/>
              </a:defRPr>
            </a:lvl5pPr>
            <a:lvl6pPr lvl="5" rtl="0">
              <a:spcBef>
                <a:spcPts val="0"/>
              </a:spcBef>
              <a:spcAft>
                <a:spcPts val="0"/>
              </a:spcAft>
              <a:buSzPts val="3000"/>
              <a:buFont typeface="Roboto Slab"/>
              <a:buNone/>
              <a:defRPr sz="3000">
                <a:latin typeface="Roboto Slab"/>
                <a:ea typeface="Roboto Slab"/>
                <a:cs typeface="Roboto Slab"/>
                <a:sym typeface="Roboto Slab"/>
              </a:defRPr>
            </a:lvl6pPr>
            <a:lvl7pPr lvl="6" rtl="0">
              <a:spcBef>
                <a:spcPts val="0"/>
              </a:spcBef>
              <a:spcAft>
                <a:spcPts val="0"/>
              </a:spcAft>
              <a:buSzPts val="3000"/>
              <a:buFont typeface="Roboto Slab"/>
              <a:buNone/>
              <a:defRPr sz="3000">
                <a:latin typeface="Roboto Slab"/>
                <a:ea typeface="Roboto Slab"/>
                <a:cs typeface="Roboto Slab"/>
                <a:sym typeface="Roboto Slab"/>
              </a:defRPr>
            </a:lvl7pPr>
            <a:lvl8pPr lvl="7" rtl="0">
              <a:spcBef>
                <a:spcPts val="0"/>
              </a:spcBef>
              <a:spcAft>
                <a:spcPts val="0"/>
              </a:spcAft>
              <a:buSzPts val="3000"/>
              <a:buFont typeface="Roboto Slab"/>
              <a:buNone/>
              <a:defRPr sz="3000">
                <a:latin typeface="Roboto Slab"/>
                <a:ea typeface="Roboto Slab"/>
                <a:cs typeface="Roboto Slab"/>
                <a:sym typeface="Roboto Slab"/>
              </a:defRPr>
            </a:lvl8pPr>
            <a:lvl9pPr lvl="8" rtl="0">
              <a:spcBef>
                <a:spcPts val="0"/>
              </a:spcBef>
              <a:spcAft>
                <a:spcPts val="0"/>
              </a:spcAft>
              <a:buSzPts val="3000"/>
              <a:buFont typeface="Roboto Slab"/>
              <a:buNone/>
              <a:defRPr sz="3000">
                <a:latin typeface="Roboto Slab"/>
                <a:ea typeface="Roboto Slab"/>
                <a:cs typeface="Roboto Slab"/>
                <a:sym typeface="Roboto Slab"/>
              </a:defRPr>
            </a:lvl9pPr>
          </a:lstStyle>
          <a:p/>
        </p:txBody>
      </p:sp>
      <p:sp>
        <p:nvSpPr>
          <p:cNvPr id="892" name="Google Shape;892;p66"/>
          <p:cNvSpPr txBox="1"/>
          <p:nvPr>
            <p:ph idx="3" type="body"/>
          </p:nvPr>
        </p:nvSpPr>
        <p:spPr>
          <a:xfrm>
            <a:off x="773350" y="4718300"/>
            <a:ext cx="72276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Clr>
                <a:schemeClr val="dk1"/>
              </a:buClr>
              <a:buSzPts val="500"/>
              <a:buFont typeface="Roboto Light"/>
              <a:buNone/>
              <a:defRPr i="0" sz="500" u="none" cap="none" strike="noStrike">
                <a:solidFill>
                  <a:schemeClr val="dk1"/>
                </a:solidFill>
                <a:latin typeface="Roboto Light"/>
                <a:ea typeface="Roboto Light"/>
                <a:cs typeface="Roboto Light"/>
                <a:sym typeface="Roboto Light"/>
              </a:defRPr>
            </a:lvl1pPr>
            <a:lvl2pPr indent="-260350" lvl="1" marL="914400" marR="0" rtl="0" algn="l">
              <a:lnSpc>
                <a:spcPct val="115000"/>
              </a:lnSpc>
              <a:spcBef>
                <a:spcPts val="200"/>
              </a:spcBef>
              <a:spcAft>
                <a:spcPts val="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2pPr>
            <a:lvl3pPr indent="-260350" lvl="2" marL="1371600" marR="0" rtl="0" algn="l">
              <a:lnSpc>
                <a:spcPct val="115000"/>
              </a:lnSpc>
              <a:spcBef>
                <a:spcPts val="900"/>
              </a:spcBef>
              <a:spcAft>
                <a:spcPts val="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3pPr>
            <a:lvl4pPr indent="-260350" lvl="3" marL="1828800" marR="0" rtl="0" algn="l">
              <a:lnSpc>
                <a:spcPct val="115000"/>
              </a:lnSpc>
              <a:spcBef>
                <a:spcPts val="900"/>
              </a:spcBef>
              <a:spcAft>
                <a:spcPts val="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4pPr>
            <a:lvl5pPr indent="-260350" lvl="4" marL="2286000" marR="0" rtl="0" algn="l">
              <a:lnSpc>
                <a:spcPct val="115000"/>
              </a:lnSpc>
              <a:spcBef>
                <a:spcPts val="900"/>
              </a:spcBef>
              <a:spcAft>
                <a:spcPts val="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5pPr>
            <a:lvl6pPr indent="-260350" lvl="5" marL="2743200" marR="0" rtl="0" algn="l">
              <a:lnSpc>
                <a:spcPct val="115000"/>
              </a:lnSpc>
              <a:spcBef>
                <a:spcPts val="900"/>
              </a:spcBef>
              <a:spcAft>
                <a:spcPts val="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6pPr>
            <a:lvl7pPr indent="-260350" lvl="6" marL="3200400" marR="0" rtl="0" algn="l">
              <a:lnSpc>
                <a:spcPct val="115000"/>
              </a:lnSpc>
              <a:spcBef>
                <a:spcPts val="900"/>
              </a:spcBef>
              <a:spcAft>
                <a:spcPts val="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7pPr>
            <a:lvl8pPr indent="-260350" lvl="7" marL="3657600" marR="0" rtl="0" algn="l">
              <a:lnSpc>
                <a:spcPct val="115000"/>
              </a:lnSpc>
              <a:spcBef>
                <a:spcPts val="900"/>
              </a:spcBef>
              <a:spcAft>
                <a:spcPts val="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8pPr>
            <a:lvl9pPr indent="-260350" lvl="8" marL="4114800" marR="0" rtl="0" algn="l">
              <a:lnSpc>
                <a:spcPct val="115000"/>
              </a:lnSpc>
              <a:spcBef>
                <a:spcPts val="900"/>
              </a:spcBef>
              <a:spcAft>
                <a:spcPts val="90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9pPr>
          </a:lstStyle>
          <a:p/>
        </p:txBody>
      </p:sp>
      <p:sp>
        <p:nvSpPr>
          <p:cNvPr id="893" name="Google Shape;893;p66"/>
          <p:cNvSpPr txBox="1"/>
          <p:nvPr>
            <p:ph idx="4" type="body"/>
          </p:nvPr>
        </p:nvSpPr>
        <p:spPr>
          <a:xfrm>
            <a:off x="3561500" y="1954200"/>
            <a:ext cx="972300" cy="940800"/>
          </a:xfrm>
          <a:prstGeom prst="rect">
            <a:avLst/>
          </a:prstGeom>
        </p:spPr>
        <p:txBody>
          <a:bodyPr anchorCtr="0" anchor="ctr" bIns="0" lIns="0" spcFirstLastPara="1" rIns="0" wrap="square" tIns="0">
            <a:noAutofit/>
          </a:bodyPr>
          <a:lstStyle>
            <a:lvl1pPr indent="-228600" lvl="0" marL="457200" rtl="0" algn="ctr">
              <a:spcBef>
                <a:spcPts val="0"/>
              </a:spcBef>
              <a:spcAft>
                <a:spcPts val="0"/>
              </a:spcAft>
              <a:buClr>
                <a:schemeClr val="lt1"/>
              </a:buClr>
              <a:buSzPts val="1400"/>
              <a:buNone/>
              <a:defRPr sz="1400">
                <a:solidFill>
                  <a:schemeClr val="lt1"/>
                </a:solidFill>
              </a:defRPr>
            </a:lvl1pPr>
            <a:lvl2pPr indent="-317500" lvl="1" marL="914400" rtl="0" algn="ctr">
              <a:spcBef>
                <a:spcPts val="0"/>
              </a:spcBef>
              <a:spcAft>
                <a:spcPts val="0"/>
              </a:spcAft>
              <a:buClr>
                <a:schemeClr val="lt1"/>
              </a:buClr>
              <a:buSzPts val="1400"/>
              <a:buChar char="■"/>
              <a:defRPr sz="1400">
                <a:solidFill>
                  <a:schemeClr val="lt1"/>
                </a:solidFill>
              </a:defRPr>
            </a:lvl2pPr>
            <a:lvl3pPr indent="-317500" lvl="2" marL="1371600" rtl="0" algn="ctr">
              <a:spcBef>
                <a:spcPts val="0"/>
              </a:spcBef>
              <a:spcAft>
                <a:spcPts val="0"/>
              </a:spcAft>
              <a:buClr>
                <a:schemeClr val="lt1"/>
              </a:buClr>
              <a:buSzPts val="1400"/>
              <a:buChar char="■"/>
              <a:defRPr sz="1400">
                <a:solidFill>
                  <a:schemeClr val="lt1"/>
                </a:solidFill>
              </a:defRPr>
            </a:lvl3pPr>
            <a:lvl4pPr indent="-317500" lvl="3" marL="1828800" rtl="0" algn="ctr">
              <a:spcBef>
                <a:spcPts val="0"/>
              </a:spcBef>
              <a:spcAft>
                <a:spcPts val="0"/>
              </a:spcAft>
              <a:buClr>
                <a:schemeClr val="lt1"/>
              </a:buClr>
              <a:buSzPts val="1400"/>
              <a:buChar char="■"/>
              <a:defRPr sz="1400">
                <a:solidFill>
                  <a:schemeClr val="lt1"/>
                </a:solidFill>
              </a:defRPr>
            </a:lvl4pPr>
            <a:lvl5pPr indent="-317500" lvl="4" marL="2286000" rtl="0" algn="ctr">
              <a:spcBef>
                <a:spcPts val="0"/>
              </a:spcBef>
              <a:spcAft>
                <a:spcPts val="0"/>
              </a:spcAft>
              <a:buClr>
                <a:schemeClr val="lt1"/>
              </a:buClr>
              <a:buSzPts val="1400"/>
              <a:buChar char="■"/>
              <a:defRPr sz="1400">
                <a:solidFill>
                  <a:schemeClr val="lt1"/>
                </a:solidFill>
              </a:defRPr>
            </a:lvl5pPr>
            <a:lvl6pPr indent="-317500" lvl="5" marL="2743200" rtl="0" algn="ctr">
              <a:spcBef>
                <a:spcPts val="0"/>
              </a:spcBef>
              <a:spcAft>
                <a:spcPts val="0"/>
              </a:spcAft>
              <a:buClr>
                <a:schemeClr val="lt1"/>
              </a:buClr>
              <a:buSzPts val="1400"/>
              <a:buChar char="■"/>
              <a:defRPr sz="1400">
                <a:solidFill>
                  <a:schemeClr val="lt1"/>
                </a:solidFill>
              </a:defRPr>
            </a:lvl6pPr>
            <a:lvl7pPr indent="-317500" lvl="6" marL="3200400" rtl="0" algn="ctr">
              <a:spcBef>
                <a:spcPts val="0"/>
              </a:spcBef>
              <a:spcAft>
                <a:spcPts val="0"/>
              </a:spcAft>
              <a:buClr>
                <a:schemeClr val="lt1"/>
              </a:buClr>
              <a:buSzPts val="1400"/>
              <a:buChar char="■"/>
              <a:defRPr sz="1400">
                <a:solidFill>
                  <a:schemeClr val="lt1"/>
                </a:solidFill>
              </a:defRPr>
            </a:lvl7pPr>
            <a:lvl8pPr indent="-317500" lvl="7" marL="3657600" rtl="0" algn="ctr">
              <a:spcBef>
                <a:spcPts val="0"/>
              </a:spcBef>
              <a:spcAft>
                <a:spcPts val="0"/>
              </a:spcAft>
              <a:buClr>
                <a:schemeClr val="lt1"/>
              </a:buClr>
              <a:buSzPts val="1400"/>
              <a:buChar char="■"/>
              <a:defRPr sz="1400">
                <a:solidFill>
                  <a:schemeClr val="lt1"/>
                </a:solidFill>
              </a:defRPr>
            </a:lvl8pPr>
            <a:lvl9pPr indent="-317500" lvl="8" marL="4114800" rtl="0" algn="ctr">
              <a:spcBef>
                <a:spcPts val="0"/>
              </a:spcBef>
              <a:spcAft>
                <a:spcPts val="0"/>
              </a:spcAft>
              <a:buClr>
                <a:schemeClr val="lt1"/>
              </a:buClr>
              <a:buSzPts val="1400"/>
              <a:buChar char="■"/>
              <a:defRPr sz="1400">
                <a:solidFill>
                  <a:schemeClr val="lt1"/>
                </a:solidFill>
              </a:defRPr>
            </a:lvl9pPr>
          </a:lstStyle>
          <a:p/>
        </p:txBody>
      </p:sp>
      <p:sp>
        <p:nvSpPr>
          <p:cNvPr id="894" name="Google Shape;894;p66"/>
          <p:cNvSpPr txBox="1"/>
          <p:nvPr>
            <p:ph idx="5" type="body"/>
          </p:nvPr>
        </p:nvSpPr>
        <p:spPr>
          <a:xfrm>
            <a:off x="3400100" y="1201275"/>
            <a:ext cx="1295100" cy="669900"/>
          </a:xfrm>
          <a:prstGeom prst="rect">
            <a:avLst/>
          </a:prstGeom>
        </p:spPr>
        <p:txBody>
          <a:bodyPr anchorCtr="0" anchor="b" bIns="91425" lIns="182875" spcFirstLastPara="1" rIns="182875" wrap="square" tIns="91425">
            <a:noAutofit/>
          </a:bodyPr>
          <a:lstStyle>
            <a:lvl1pPr indent="-228600" lvl="0" marL="457200" rtl="0" algn="ctr">
              <a:spcBef>
                <a:spcPts val="0"/>
              </a:spcBef>
              <a:spcAft>
                <a:spcPts val="0"/>
              </a:spcAft>
              <a:buSzPts val="1000"/>
              <a:buNone/>
              <a:defRPr sz="1000"/>
            </a:lvl1pPr>
            <a:lvl2pPr indent="-292100" lvl="1" marL="914400" rtl="0" algn="ctr">
              <a:spcBef>
                <a:spcPts val="0"/>
              </a:spcBef>
              <a:spcAft>
                <a:spcPts val="0"/>
              </a:spcAft>
              <a:buSzPts val="1000"/>
              <a:buChar char="■"/>
              <a:defRPr/>
            </a:lvl2pPr>
            <a:lvl3pPr indent="-292100" lvl="2" marL="1371600" rtl="0" algn="ctr">
              <a:spcBef>
                <a:spcPts val="0"/>
              </a:spcBef>
              <a:spcAft>
                <a:spcPts val="0"/>
              </a:spcAft>
              <a:buSzPts val="1000"/>
              <a:buChar char="■"/>
              <a:defRPr/>
            </a:lvl3pPr>
            <a:lvl4pPr indent="-292100" lvl="3" marL="1828800" rtl="0" algn="ctr">
              <a:spcBef>
                <a:spcPts val="0"/>
              </a:spcBef>
              <a:spcAft>
                <a:spcPts val="0"/>
              </a:spcAft>
              <a:buSzPts val="1000"/>
              <a:buChar char="■"/>
              <a:defRPr/>
            </a:lvl4pPr>
            <a:lvl5pPr indent="-292100" lvl="4" marL="2286000" rtl="0" algn="ctr">
              <a:spcBef>
                <a:spcPts val="0"/>
              </a:spcBef>
              <a:spcAft>
                <a:spcPts val="0"/>
              </a:spcAft>
              <a:buSzPts val="1000"/>
              <a:buChar char="■"/>
              <a:defRPr/>
            </a:lvl5pPr>
            <a:lvl6pPr indent="-292100" lvl="5" marL="2743200" rtl="0" algn="ctr">
              <a:spcBef>
                <a:spcPts val="0"/>
              </a:spcBef>
              <a:spcAft>
                <a:spcPts val="0"/>
              </a:spcAft>
              <a:buSzPts val="1000"/>
              <a:buChar char="■"/>
              <a:defRPr/>
            </a:lvl6pPr>
            <a:lvl7pPr indent="-292100" lvl="6" marL="3200400" rtl="0" algn="ctr">
              <a:spcBef>
                <a:spcPts val="0"/>
              </a:spcBef>
              <a:spcAft>
                <a:spcPts val="0"/>
              </a:spcAft>
              <a:buSzPts val="1000"/>
              <a:buChar char="■"/>
              <a:defRPr/>
            </a:lvl7pPr>
            <a:lvl8pPr indent="-292100" lvl="7" marL="3657600" rtl="0" algn="ctr">
              <a:spcBef>
                <a:spcPts val="0"/>
              </a:spcBef>
              <a:spcAft>
                <a:spcPts val="0"/>
              </a:spcAft>
              <a:buSzPts val="1000"/>
              <a:buChar char="■"/>
              <a:defRPr/>
            </a:lvl8pPr>
            <a:lvl9pPr indent="-292100" lvl="8" marL="4114800" rtl="0" algn="ctr">
              <a:spcBef>
                <a:spcPts val="0"/>
              </a:spcBef>
              <a:spcAft>
                <a:spcPts val="0"/>
              </a:spcAft>
              <a:buSzPts val="1000"/>
              <a:buChar char="■"/>
              <a:defRPr/>
            </a:lvl9pPr>
          </a:lstStyle>
          <a:p/>
        </p:txBody>
      </p:sp>
      <p:sp>
        <p:nvSpPr>
          <p:cNvPr id="895" name="Google Shape;895;p66"/>
          <p:cNvSpPr txBox="1"/>
          <p:nvPr>
            <p:ph idx="6" type="body"/>
          </p:nvPr>
        </p:nvSpPr>
        <p:spPr>
          <a:xfrm>
            <a:off x="5625675" y="1954200"/>
            <a:ext cx="972300" cy="940800"/>
          </a:xfrm>
          <a:prstGeom prst="rect">
            <a:avLst/>
          </a:prstGeom>
        </p:spPr>
        <p:txBody>
          <a:bodyPr anchorCtr="0" anchor="ctr" bIns="0" lIns="0" spcFirstLastPara="1" rIns="0" wrap="square" tIns="0">
            <a:noAutofit/>
          </a:bodyPr>
          <a:lstStyle>
            <a:lvl1pPr indent="-228600" lvl="0" marL="457200" rtl="0" algn="ctr">
              <a:spcBef>
                <a:spcPts val="0"/>
              </a:spcBef>
              <a:spcAft>
                <a:spcPts val="0"/>
              </a:spcAft>
              <a:buClr>
                <a:schemeClr val="lt1"/>
              </a:buClr>
              <a:buSzPts val="1400"/>
              <a:buNone/>
              <a:defRPr sz="1400">
                <a:solidFill>
                  <a:schemeClr val="lt1"/>
                </a:solidFill>
              </a:defRPr>
            </a:lvl1pPr>
            <a:lvl2pPr indent="-317500" lvl="1" marL="914400" rtl="0" algn="ctr">
              <a:spcBef>
                <a:spcPts val="0"/>
              </a:spcBef>
              <a:spcAft>
                <a:spcPts val="0"/>
              </a:spcAft>
              <a:buClr>
                <a:schemeClr val="lt1"/>
              </a:buClr>
              <a:buSzPts val="1400"/>
              <a:buChar char="■"/>
              <a:defRPr sz="1400">
                <a:solidFill>
                  <a:schemeClr val="lt1"/>
                </a:solidFill>
              </a:defRPr>
            </a:lvl2pPr>
            <a:lvl3pPr indent="-317500" lvl="2" marL="1371600" rtl="0" algn="ctr">
              <a:spcBef>
                <a:spcPts val="0"/>
              </a:spcBef>
              <a:spcAft>
                <a:spcPts val="0"/>
              </a:spcAft>
              <a:buClr>
                <a:schemeClr val="lt1"/>
              </a:buClr>
              <a:buSzPts val="1400"/>
              <a:buChar char="■"/>
              <a:defRPr sz="1400">
                <a:solidFill>
                  <a:schemeClr val="lt1"/>
                </a:solidFill>
              </a:defRPr>
            </a:lvl3pPr>
            <a:lvl4pPr indent="-317500" lvl="3" marL="1828800" rtl="0" algn="ctr">
              <a:spcBef>
                <a:spcPts val="0"/>
              </a:spcBef>
              <a:spcAft>
                <a:spcPts val="0"/>
              </a:spcAft>
              <a:buClr>
                <a:schemeClr val="lt1"/>
              </a:buClr>
              <a:buSzPts val="1400"/>
              <a:buChar char="■"/>
              <a:defRPr sz="1400">
                <a:solidFill>
                  <a:schemeClr val="lt1"/>
                </a:solidFill>
              </a:defRPr>
            </a:lvl4pPr>
            <a:lvl5pPr indent="-317500" lvl="4" marL="2286000" rtl="0" algn="ctr">
              <a:spcBef>
                <a:spcPts val="0"/>
              </a:spcBef>
              <a:spcAft>
                <a:spcPts val="0"/>
              </a:spcAft>
              <a:buClr>
                <a:schemeClr val="lt1"/>
              </a:buClr>
              <a:buSzPts val="1400"/>
              <a:buChar char="■"/>
              <a:defRPr sz="1400">
                <a:solidFill>
                  <a:schemeClr val="lt1"/>
                </a:solidFill>
              </a:defRPr>
            </a:lvl5pPr>
            <a:lvl6pPr indent="-317500" lvl="5" marL="2743200" rtl="0" algn="ctr">
              <a:spcBef>
                <a:spcPts val="0"/>
              </a:spcBef>
              <a:spcAft>
                <a:spcPts val="0"/>
              </a:spcAft>
              <a:buClr>
                <a:schemeClr val="lt1"/>
              </a:buClr>
              <a:buSzPts val="1400"/>
              <a:buChar char="■"/>
              <a:defRPr sz="1400">
                <a:solidFill>
                  <a:schemeClr val="lt1"/>
                </a:solidFill>
              </a:defRPr>
            </a:lvl6pPr>
            <a:lvl7pPr indent="-317500" lvl="6" marL="3200400" rtl="0" algn="ctr">
              <a:spcBef>
                <a:spcPts val="0"/>
              </a:spcBef>
              <a:spcAft>
                <a:spcPts val="0"/>
              </a:spcAft>
              <a:buClr>
                <a:schemeClr val="lt1"/>
              </a:buClr>
              <a:buSzPts val="1400"/>
              <a:buChar char="■"/>
              <a:defRPr sz="1400">
                <a:solidFill>
                  <a:schemeClr val="lt1"/>
                </a:solidFill>
              </a:defRPr>
            </a:lvl7pPr>
            <a:lvl8pPr indent="-317500" lvl="7" marL="3657600" rtl="0" algn="ctr">
              <a:spcBef>
                <a:spcPts val="0"/>
              </a:spcBef>
              <a:spcAft>
                <a:spcPts val="0"/>
              </a:spcAft>
              <a:buClr>
                <a:schemeClr val="lt1"/>
              </a:buClr>
              <a:buSzPts val="1400"/>
              <a:buChar char="■"/>
              <a:defRPr sz="1400">
                <a:solidFill>
                  <a:schemeClr val="lt1"/>
                </a:solidFill>
              </a:defRPr>
            </a:lvl8pPr>
            <a:lvl9pPr indent="-317500" lvl="8" marL="4114800" rtl="0" algn="ctr">
              <a:spcBef>
                <a:spcPts val="0"/>
              </a:spcBef>
              <a:spcAft>
                <a:spcPts val="0"/>
              </a:spcAft>
              <a:buClr>
                <a:schemeClr val="lt1"/>
              </a:buClr>
              <a:buSzPts val="1400"/>
              <a:buChar char="■"/>
              <a:defRPr sz="1400">
                <a:solidFill>
                  <a:schemeClr val="lt1"/>
                </a:solidFill>
              </a:defRPr>
            </a:lvl9pPr>
          </a:lstStyle>
          <a:p/>
        </p:txBody>
      </p:sp>
      <p:sp>
        <p:nvSpPr>
          <p:cNvPr id="896" name="Google Shape;896;p66"/>
          <p:cNvSpPr txBox="1"/>
          <p:nvPr>
            <p:ph idx="7" type="body"/>
          </p:nvPr>
        </p:nvSpPr>
        <p:spPr>
          <a:xfrm>
            <a:off x="5464275" y="1201275"/>
            <a:ext cx="1295100" cy="669900"/>
          </a:xfrm>
          <a:prstGeom prst="rect">
            <a:avLst/>
          </a:prstGeom>
        </p:spPr>
        <p:txBody>
          <a:bodyPr anchorCtr="0" anchor="b" bIns="91425" lIns="182875" spcFirstLastPara="1" rIns="182875" wrap="square" tIns="91425">
            <a:noAutofit/>
          </a:bodyPr>
          <a:lstStyle>
            <a:lvl1pPr indent="-228600" lvl="0" marL="457200" rtl="0" algn="ctr">
              <a:spcBef>
                <a:spcPts val="0"/>
              </a:spcBef>
              <a:spcAft>
                <a:spcPts val="0"/>
              </a:spcAft>
              <a:buSzPts val="1000"/>
              <a:buNone/>
              <a:defRPr sz="1000"/>
            </a:lvl1pPr>
            <a:lvl2pPr indent="-292100" lvl="1" marL="914400" rtl="0" algn="ctr">
              <a:spcBef>
                <a:spcPts val="0"/>
              </a:spcBef>
              <a:spcAft>
                <a:spcPts val="0"/>
              </a:spcAft>
              <a:buSzPts val="1000"/>
              <a:buChar char="■"/>
              <a:defRPr/>
            </a:lvl2pPr>
            <a:lvl3pPr indent="-292100" lvl="2" marL="1371600" rtl="0" algn="ctr">
              <a:spcBef>
                <a:spcPts val="0"/>
              </a:spcBef>
              <a:spcAft>
                <a:spcPts val="0"/>
              </a:spcAft>
              <a:buSzPts val="1000"/>
              <a:buChar char="■"/>
              <a:defRPr/>
            </a:lvl3pPr>
            <a:lvl4pPr indent="-292100" lvl="3" marL="1828800" rtl="0" algn="ctr">
              <a:spcBef>
                <a:spcPts val="0"/>
              </a:spcBef>
              <a:spcAft>
                <a:spcPts val="0"/>
              </a:spcAft>
              <a:buSzPts val="1000"/>
              <a:buChar char="■"/>
              <a:defRPr/>
            </a:lvl4pPr>
            <a:lvl5pPr indent="-292100" lvl="4" marL="2286000" rtl="0" algn="ctr">
              <a:spcBef>
                <a:spcPts val="0"/>
              </a:spcBef>
              <a:spcAft>
                <a:spcPts val="0"/>
              </a:spcAft>
              <a:buSzPts val="1000"/>
              <a:buChar char="■"/>
              <a:defRPr/>
            </a:lvl5pPr>
            <a:lvl6pPr indent="-292100" lvl="5" marL="2743200" rtl="0" algn="ctr">
              <a:spcBef>
                <a:spcPts val="0"/>
              </a:spcBef>
              <a:spcAft>
                <a:spcPts val="0"/>
              </a:spcAft>
              <a:buSzPts val="1000"/>
              <a:buChar char="■"/>
              <a:defRPr/>
            </a:lvl6pPr>
            <a:lvl7pPr indent="-292100" lvl="6" marL="3200400" rtl="0" algn="ctr">
              <a:spcBef>
                <a:spcPts val="0"/>
              </a:spcBef>
              <a:spcAft>
                <a:spcPts val="0"/>
              </a:spcAft>
              <a:buSzPts val="1000"/>
              <a:buChar char="■"/>
              <a:defRPr/>
            </a:lvl7pPr>
            <a:lvl8pPr indent="-292100" lvl="7" marL="3657600" rtl="0" algn="ctr">
              <a:spcBef>
                <a:spcPts val="0"/>
              </a:spcBef>
              <a:spcAft>
                <a:spcPts val="0"/>
              </a:spcAft>
              <a:buSzPts val="1000"/>
              <a:buChar char="■"/>
              <a:defRPr/>
            </a:lvl8pPr>
            <a:lvl9pPr indent="-292100" lvl="8" marL="4114800" rtl="0" algn="ctr">
              <a:spcBef>
                <a:spcPts val="0"/>
              </a:spcBef>
              <a:spcAft>
                <a:spcPts val="0"/>
              </a:spcAft>
              <a:buSzPts val="1000"/>
              <a:buChar char="■"/>
              <a:defRPr/>
            </a:lvl9pPr>
          </a:lstStyle>
          <a:p/>
        </p:txBody>
      </p:sp>
      <p:sp>
        <p:nvSpPr>
          <p:cNvPr id="897" name="Google Shape;897;p66"/>
          <p:cNvSpPr txBox="1"/>
          <p:nvPr>
            <p:ph idx="8" type="body"/>
          </p:nvPr>
        </p:nvSpPr>
        <p:spPr>
          <a:xfrm>
            <a:off x="2537875" y="2570100"/>
            <a:ext cx="972300" cy="940800"/>
          </a:xfrm>
          <a:prstGeom prst="rect">
            <a:avLst/>
          </a:prstGeom>
        </p:spPr>
        <p:txBody>
          <a:bodyPr anchorCtr="0" anchor="ctr" bIns="0" lIns="0" spcFirstLastPara="1" rIns="0" wrap="square" tIns="0">
            <a:noAutofit/>
          </a:bodyPr>
          <a:lstStyle>
            <a:lvl1pPr indent="-228600" lvl="0" marL="457200" rtl="0" algn="ctr">
              <a:spcBef>
                <a:spcPts val="0"/>
              </a:spcBef>
              <a:spcAft>
                <a:spcPts val="0"/>
              </a:spcAft>
              <a:buClr>
                <a:schemeClr val="lt1"/>
              </a:buClr>
              <a:buSzPts val="1400"/>
              <a:buNone/>
              <a:defRPr sz="1400">
                <a:solidFill>
                  <a:schemeClr val="lt1"/>
                </a:solidFill>
              </a:defRPr>
            </a:lvl1pPr>
            <a:lvl2pPr indent="-317500" lvl="1" marL="914400" rtl="0" algn="ctr">
              <a:spcBef>
                <a:spcPts val="0"/>
              </a:spcBef>
              <a:spcAft>
                <a:spcPts val="0"/>
              </a:spcAft>
              <a:buClr>
                <a:schemeClr val="lt1"/>
              </a:buClr>
              <a:buSzPts val="1400"/>
              <a:buChar char="■"/>
              <a:defRPr sz="1400">
                <a:solidFill>
                  <a:schemeClr val="lt1"/>
                </a:solidFill>
              </a:defRPr>
            </a:lvl2pPr>
            <a:lvl3pPr indent="-317500" lvl="2" marL="1371600" rtl="0" algn="ctr">
              <a:spcBef>
                <a:spcPts val="0"/>
              </a:spcBef>
              <a:spcAft>
                <a:spcPts val="0"/>
              </a:spcAft>
              <a:buClr>
                <a:schemeClr val="lt1"/>
              </a:buClr>
              <a:buSzPts val="1400"/>
              <a:buChar char="■"/>
              <a:defRPr sz="1400">
                <a:solidFill>
                  <a:schemeClr val="lt1"/>
                </a:solidFill>
              </a:defRPr>
            </a:lvl3pPr>
            <a:lvl4pPr indent="-317500" lvl="3" marL="1828800" rtl="0" algn="ctr">
              <a:spcBef>
                <a:spcPts val="0"/>
              </a:spcBef>
              <a:spcAft>
                <a:spcPts val="0"/>
              </a:spcAft>
              <a:buClr>
                <a:schemeClr val="lt1"/>
              </a:buClr>
              <a:buSzPts val="1400"/>
              <a:buChar char="■"/>
              <a:defRPr sz="1400">
                <a:solidFill>
                  <a:schemeClr val="lt1"/>
                </a:solidFill>
              </a:defRPr>
            </a:lvl4pPr>
            <a:lvl5pPr indent="-317500" lvl="4" marL="2286000" rtl="0" algn="ctr">
              <a:spcBef>
                <a:spcPts val="0"/>
              </a:spcBef>
              <a:spcAft>
                <a:spcPts val="0"/>
              </a:spcAft>
              <a:buClr>
                <a:schemeClr val="lt1"/>
              </a:buClr>
              <a:buSzPts val="1400"/>
              <a:buChar char="■"/>
              <a:defRPr sz="1400">
                <a:solidFill>
                  <a:schemeClr val="lt1"/>
                </a:solidFill>
              </a:defRPr>
            </a:lvl5pPr>
            <a:lvl6pPr indent="-317500" lvl="5" marL="2743200" rtl="0" algn="ctr">
              <a:spcBef>
                <a:spcPts val="0"/>
              </a:spcBef>
              <a:spcAft>
                <a:spcPts val="0"/>
              </a:spcAft>
              <a:buClr>
                <a:schemeClr val="lt1"/>
              </a:buClr>
              <a:buSzPts val="1400"/>
              <a:buChar char="■"/>
              <a:defRPr sz="1400">
                <a:solidFill>
                  <a:schemeClr val="lt1"/>
                </a:solidFill>
              </a:defRPr>
            </a:lvl6pPr>
            <a:lvl7pPr indent="-317500" lvl="6" marL="3200400" rtl="0" algn="ctr">
              <a:spcBef>
                <a:spcPts val="0"/>
              </a:spcBef>
              <a:spcAft>
                <a:spcPts val="0"/>
              </a:spcAft>
              <a:buClr>
                <a:schemeClr val="lt1"/>
              </a:buClr>
              <a:buSzPts val="1400"/>
              <a:buChar char="■"/>
              <a:defRPr sz="1400">
                <a:solidFill>
                  <a:schemeClr val="lt1"/>
                </a:solidFill>
              </a:defRPr>
            </a:lvl7pPr>
            <a:lvl8pPr indent="-317500" lvl="7" marL="3657600" rtl="0" algn="ctr">
              <a:spcBef>
                <a:spcPts val="0"/>
              </a:spcBef>
              <a:spcAft>
                <a:spcPts val="0"/>
              </a:spcAft>
              <a:buClr>
                <a:schemeClr val="lt1"/>
              </a:buClr>
              <a:buSzPts val="1400"/>
              <a:buChar char="■"/>
              <a:defRPr sz="1400">
                <a:solidFill>
                  <a:schemeClr val="lt1"/>
                </a:solidFill>
              </a:defRPr>
            </a:lvl8pPr>
            <a:lvl9pPr indent="-317500" lvl="8" marL="4114800" rtl="0" algn="ctr">
              <a:spcBef>
                <a:spcPts val="0"/>
              </a:spcBef>
              <a:spcAft>
                <a:spcPts val="0"/>
              </a:spcAft>
              <a:buClr>
                <a:schemeClr val="lt1"/>
              </a:buClr>
              <a:buSzPts val="1400"/>
              <a:buChar char="■"/>
              <a:defRPr sz="1400">
                <a:solidFill>
                  <a:schemeClr val="lt1"/>
                </a:solidFill>
              </a:defRPr>
            </a:lvl9pPr>
          </a:lstStyle>
          <a:p/>
        </p:txBody>
      </p:sp>
      <p:sp>
        <p:nvSpPr>
          <p:cNvPr id="898" name="Google Shape;898;p66"/>
          <p:cNvSpPr txBox="1"/>
          <p:nvPr>
            <p:ph idx="9" type="body"/>
          </p:nvPr>
        </p:nvSpPr>
        <p:spPr>
          <a:xfrm>
            <a:off x="2376475" y="3592200"/>
            <a:ext cx="1295100" cy="669900"/>
          </a:xfrm>
          <a:prstGeom prst="rect">
            <a:avLst/>
          </a:prstGeom>
        </p:spPr>
        <p:txBody>
          <a:bodyPr anchorCtr="0" anchor="t" bIns="91425" lIns="182875" spcFirstLastPara="1" rIns="182875" wrap="square" tIns="91425">
            <a:noAutofit/>
          </a:bodyPr>
          <a:lstStyle>
            <a:lvl1pPr indent="-228600" lvl="0" marL="457200" rtl="0" algn="ctr">
              <a:spcBef>
                <a:spcPts val="0"/>
              </a:spcBef>
              <a:spcAft>
                <a:spcPts val="0"/>
              </a:spcAft>
              <a:buSzPts val="1000"/>
              <a:buNone/>
              <a:defRPr sz="1000"/>
            </a:lvl1pPr>
            <a:lvl2pPr indent="-292100" lvl="1" marL="914400" rtl="0" algn="ctr">
              <a:spcBef>
                <a:spcPts val="0"/>
              </a:spcBef>
              <a:spcAft>
                <a:spcPts val="0"/>
              </a:spcAft>
              <a:buSzPts val="1000"/>
              <a:buChar char="■"/>
              <a:defRPr/>
            </a:lvl2pPr>
            <a:lvl3pPr indent="-292100" lvl="2" marL="1371600" rtl="0" algn="ctr">
              <a:spcBef>
                <a:spcPts val="0"/>
              </a:spcBef>
              <a:spcAft>
                <a:spcPts val="0"/>
              </a:spcAft>
              <a:buSzPts val="1000"/>
              <a:buChar char="■"/>
              <a:defRPr/>
            </a:lvl3pPr>
            <a:lvl4pPr indent="-292100" lvl="3" marL="1828800" rtl="0" algn="ctr">
              <a:spcBef>
                <a:spcPts val="0"/>
              </a:spcBef>
              <a:spcAft>
                <a:spcPts val="0"/>
              </a:spcAft>
              <a:buSzPts val="1000"/>
              <a:buChar char="■"/>
              <a:defRPr/>
            </a:lvl4pPr>
            <a:lvl5pPr indent="-292100" lvl="4" marL="2286000" rtl="0" algn="ctr">
              <a:spcBef>
                <a:spcPts val="0"/>
              </a:spcBef>
              <a:spcAft>
                <a:spcPts val="0"/>
              </a:spcAft>
              <a:buSzPts val="1000"/>
              <a:buChar char="■"/>
              <a:defRPr/>
            </a:lvl5pPr>
            <a:lvl6pPr indent="-292100" lvl="5" marL="2743200" rtl="0" algn="ctr">
              <a:spcBef>
                <a:spcPts val="0"/>
              </a:spcBef>
              <a:spcAft>
                <a:spcPts val="0"/>
              </a:spcAft>
              <a:buSzPts val="1000"/>
              <a:buChar char="■"/>
              <a:defRPr/>
            </a:lvl6pPr>
            <a:lvl7pPr indent="-292100" lvl="6" marL="3200400" rtl="0" algn="ctr">
              <a:spcBef>
                <a:spcPts val="0"/>
              </a:spcBef>
              <a:spcAft>
                <a:spcPts val="0"/>
              </a:spcAft>
              <a:buSzPts val="1000"/>
              <a:buChar char="■"/>
              <a:defRPr/>
            </a:lvl7pPr>
            <a:lvl8pPr indent="-292100" lvl="7" marL="3657600" rtl="0" algn="ctr">
              <a:spcBef>
                <a:spcPts val="0"/>
              </a:spcBef>
              <a:spcAft>
                <a:spcPts val="0"/>
              </a:spcAft>
              <a:buSzPts val="1000"/>
              <a:buChar char="■"/>
              <a:defRPr/>
            </a:lvl8pPr>
            <a:lvl9pPr indent="-292100" lvl="8" marL="4114800" rtl="0" algn="ctr">
              <a:spcBef>
                <a:spcPts val="0"/>
              </a:spcBef>
              <a:spcAft>
                <a:spcPts val="0"/>
              </a:spcAft>
              <a:buSzPts val="1000"/>
              <a:buChar char="■"/>
              <a:defRPr/>
            </a:lvl9pPr>
          </a:lstStyle>
          <a:p/>
        </p:txBody>
      </p:sp>
      <p:sp>
        <p:nvSpPr>
          <p:cNvPr id="899" name="Google Shape;899;p66"/>
          <p:cNvSpPr txBox="1"/>
          <p:nvPr>
            <p:ph idx="13" type="body"/>
          </p:nvPr>
        </p:nvSpPr>
        <p:spPr>
          <a:xfrm>
            <a:off x="4576675" y="2570100"/>
            <a:ext cx="972300" cy="940800"/>
          </a:xfrm>
          <a:prstGeom prst="rect">
            <a:avLst/>
          </a:prstGeom>
        </p:spPr>
        <p:txBody>
          <a:bodyPr anchorCtr="0" anchor="ctr" bIns="0" lIns="0" spcFirstLastPara="1" rIns="0" wrap="square" tIns="0">
            <a:noAutofit/>
          </a:bodyPr>
          <a:lstStyle>
            <a:lvl1pPr indent="-228600" lvl="0" marL="457200" rtl="0" algn="ctr">
              <a:spcBef>
                <a:spcPts val="0"/>
              </a:spcBef>
              <a:spcAft>
                <a:spcPts val="0"/>
              </a:spcAft>
              <a:buClr>
                <a:schemeClr val="lt1"/>
              </a:buClr>
              <a:buSzPts val="1400"/>
              <a:buNone/>
              <a:defRPr sz="1400">
                <a:solidFill>
                  <a:schemeClr val="lt1"/>
                </a:solidFill>
              </a:defRPr>
            </a:lvl1pPr>
            <a:lvl2pPr indent="-317500" lvl="1" marL="914400" rtl="0" algn="ctr">
              <a:spcBef>
                <a:spcPts val="0"/>
              </a:spcBef>
              <a:spcAft>
                <a:spcPts val="0"/>
              </a:spcAft>
              <a:buClr>
                <a:schemeClr val="lt1"/>
              </a:buClr>
              <a:buSzPts val="1400"/>
              <a:buChar char="■"/>
              <a:defRPr sz="1400">
                <a:solidFill>
                  <a:schemeClr val="lt1"/>
                </a:solidFill>
              </a:defRPr>
            </a:lvl2pPr>
            <a:lvl3pPr indent="-317500" lvl="2" marL="1371600" rtl="0" algn="ctr">
              <a:spcBef>
                <a:spcPts val="0"/>
              </a:spcBef>
              <a:spcAft>
                <a:spcPts val="0"/>
              </a:spcAft>
              <a:buClr>
                <a:schemeClr val="lt1"/>
              </a:buClr>
              <a:buSzPts val="1400"/>
              <a:buChar char="■"/>
              <a:defRPr sz="1400">
                <a:solidFill>
                  <a:schemeClr val="lt1"/>
                </a:solidFill>
              </a:defRPr>
            </a:lvl3pPr>
            <a:lvl4pPr indent="-317500" lvl="3" marL="1828800" rtl="0" algn="ctr">
              <a:spcBef>
                <a:spcPts val="0"/>
              </a:spcBef>
              <a:spcAft>
                <a:spcPts val="0"/>
              </a:spcAft>
              <a:buClr>
                <a:schemeClr val="lt1"/>
              </a:buClr>
              <a:buSzPts val="1400"/>
              <a:buChar char="■"/>
              <a:defRPr sz="1400">
                <a:solidFill>
                  <a:schemeClr val="lt1"/>
                </a:solidFill>
              </a:defRPr>
            </a:lvl4pPr>
            <a:lvl5pPr indent="-317500" lvl="4" marL="2286000" rtl="0" algn="ctr">
              <a:spcBef>
                <a:spcPts val="0"/>
              </a:spcBef>
              <a:spcAft>
                <a:spcPts val="0"/>
              </a:spcAft>
              <a:buClr>
                <a:schemeClr val="lt1"/>
              </a:buClr>
              <a:buSzPts val="1400"/>
              <a:buChar char="■"/>
              <a:defRPr sz="1400">
                <a:solidFill>
                  <a:schemeClr val="lt1"/>
                </a:solidFill>
              </a:defRPr>
            </a:lvl5pPr>
            <a:lvl6pPr indent="-317500" lvl="5" marL="2743200" rtl="0" algn="ctr">
              <a:spcBef>
                <a:spcPts val="0"/>
              </a:spcBef>
              <a:spcAft>
                <a:spcPts val="0"/>
              </a:spcAft>
              <a:buClr>
                <a:schemeClr val="lt1"/>
              </a:buClr>
              <a:buSzPts val="1400"/>
              <a:buChar char="■"/>
              <a:defRPr sz="1400">
                <a:solidFill>
                  <a:schemeClr val="lt1"/>
                </a:solidFill>
              </a:defRPr>
            </a:lvl6pPr>
            <a:lvl7pPr indent="-317500" lvl="6" marL="3200400" rtl="0" algn="ctr">
              <a:spcBef>
                <a:spcPts val="0"/>
              </a:spcBef>
              <a:spcAft>
                <a:spcPts val="0"/>
              </a:spcAft>
              <a:buClr>
                <a:schemeClr val="lt1"/>
              </a:buClr>
              <a:buSzPts val="1400"/>
              <a:buChar char="■"/>
              <a:defRPr sz="1400">
                <a:solidFill>
                  <a:schemeClr val="lt1"/>
                </a:solidFill>
              </a:defRPr>
            </a:lvl7pPr>
            <a:lvl8pPr indent="-317500" lvl="7" marL="3657600" rtl="0" algn="ctr">
              <a:spcBef>
                <a:spcPts val="0"/>
              </a:spcBef>
              <a:spcAft>
                <a:spcPts val="0"/>
              </a:spcAft>
              <a:buClr>
                <a:schemeClr val="lt1"/>
              </a:buClr>
              <a:buSzPts val="1400"/>
              <a:buChar char="■"/>
              <a:defRPr sz="1400">
                <a:solidFill>
                  <a:schemeClr val="lt1"/>
                </a:solidFill>
              </a:defRPr>
            </a:lvl8pPr>
            <a:lvl9pPr indent="-317500" lvl="8" marL="4114800" rtl="0" algn="ctr">
              <a:spcBef>
                <a:spcPts val="0"/>
              </a:spcBef>
              <a:spcAft>
                <a:spcPts val="0"/>
              </a:spcAft>
              <a:buClr>
                <a:schemeClr val="lt1"/>
              </a:buClr>
              <a:buSzPts val="1400"/>
              <a:buChar char="■"/>
              <a:defRPr sz="1400">
                <a:solidFill>
                  <a:schemeClr val="lt1"/>
                </a:solidFill>
              </a:defRPr>
            </a:lvl9pPr>
          </a:lstStyle>
          <a:p/>
        </p:txBody>
      </p:sp>
      <p:sp>
        <p:nvSpPr>
          <p:cNvPr id="900" name="Google Shape;900;p66"/>
          <p:cNvSpPr txBox="1"/>
          <p:nvPr>
            <p:ph idx="14" type="body"/>
          </p:nvPr>
        </p:nvSpPr>
        <p:spPr>
          <a:xfrm>
            <a:off x="4415275" y="3592200"/>
            <a:ext cx="1295100" cy="669900"/>
          </a:xfrm>
          <a:prstGeom prst="rect">
            <a:avLst/>
          </a:prstGeom>
        </p:spPr>
        <p:txBody>
          <a:bodyPr anchorCtr="0" anchor="t" bIns="91425" lIns="182875" spcFirstLastPara="1" rIns="182875" wrap="square" tIns="91425">
            <a:noAutofit/>
          </a:bodyPr>
          <a:lstStyle>
            <a:lvl1pPr indent="-228600" lvl="0" marL="457200" rtl="0" algn="ctr">
              <a:spcBef>
                <a:spcPts val="0"/>
              </a:spcBef>
              <a:spcAft>
                <a:spcPts val="0"/>
              </a:spcAft>
              <a:buSzPts val="1000"/>
              <a:buNone/>
              <a:defRPr sz="1000"/>
            </a:lvl1pPr>
            <a:lvl2pPr indent="-292100" lvl="1" marL="914400" rtl="0" algn="ctr">
              <a:spcBef>
                <a:spcPts val="0"/>
              </a:spcBef>
              <a:spcAft>
                <a:spcPts val="0"/>
              </a:spcAft>
              <a:buSzPts val="1000"/>
              <a:buChar char="■"/>
              <a:defRPr/>
            </a:lvl2pPr>
            <a:lvl3pPr indent="-292100" lvl="2" marL="1371600" rtl="0" algn="ctr">
              <a:spcBef>
                <a:spcPts val="0"/>
              </a:spcBef>
              <a:spcAft>
                <a:spcPts val="0"/>
              </a:spcAft>
              <a:buSzPts val="1000"/>
              <a:buChar char="■"/>
              <a:defRPr/>
            </a:lvl3pPr>
            <a:lvl4pPr indent="-292100" lvl="3" marL="1828800" rtl="0" algn="ctr">
              <a:spcBef>
                <a:spcPts val="0"/>
              </a:spcBef>
              <a:spcAft>
                <a:spcPts val="0"/>
              </a:spcAft>
              <a:buSzPts val="1000"/>
              <a:buChar char="■"/>
              <a:defRPr/>
            </a:lvl4pPr>
            <a:lvl5pPr indent="-292100" lvl="4" marL="2286000" rtl="0" algn="ctr">
              <a:spcBef>
                <a:spcPts val="0"/>
              </a:spcBef>
              <a:spcAft>
                <a:spcPts val="0"/>
              </a:spcAft>
              <a:buSzPts val="1000"/>
              <a:buChar char="■"/>
              <a:defRPr/>
            </a:lvl5pPr>
            <a:lvl6pPr indent="-292100" lvl="5" marL="2743200" rtl="0" algn="ctr">
              <a:spcBef>
                <a:spcPts val="0"/>
              </a:spcBef>
              <a:spcAft>
                <a:spcPts val="0"/>
              </a:spcAft>
              <a:buSzPts val="1000"/>
              <a:buChar char="■"/>
              <a:defRPr/>
            </a:lvl6pPr>
            <a:lvl7pPr indent="-292100" lvl="6" marL="3200400" rtl="0" algn="ctr">
              <a:spcBef>
                <a:spcPts val="0"/>
              </a:spcBef>
              <a:spcAft>
                <a:spcPts val="0"/>
              </a:spcAft>
              <a:buSzPts val="1000"/>
              <a:buChar char="■"/>
              <a:defRPr/>
            </a:lvl7pPr>
            <a:lvl8pPr indent="-292100" lvl="7" marL="3657600" rtl="0" algn="ctr">
              <a:spcBef>
                <a:spcPts val="0"/>
              </a:spcBef>
              <a:spcAft>
                <a:spcPts val="0"/>
              </a:spcAft>
              <a:buSzPts val="1000"/>
              <a:buChar char="■"/>
              <a:defRPr/>
            </a:lvl8pPr>
            <a:lvl9pPr indent="-292100" lvl="8" marL="4114800" rtl="0" algn="ctr">
              <a:spcBef>
                <a:spcPts val="0"/>
              </a:spcBef>
              <a:spcAft>
                <a:spcPts val="0"/>
              </a:spcAft>
              <a:buSzPts val="1000"/>
              <a:buChar char="■"/>
              <a:defRPr/>
            </a:lvl9pPr>
          </a:lstStyle>
          <a:p/>
        </p:txBody>
      </p:sp>
      <p:sp>
        <p:nvSpPr>
          <p:cNvPr id="901" name="Google Shape;901;p66"/>
          <p:cNvSpPr txBox="1"/>
          <p:nvPr>
            <p:ph idx="15" type="body"/>
          </p:nvPr>
        </p:nvSpPr>
        <p:spPr>
          <a:xfrm>
            <a:off x="6651400" y="2570100"/>
            <a:ext cx="972300" cy="940800"/>
          </a:xfrm>
          <a:prstGeom prst="rect">
            <a:avLst/>
          </a:prstGeom>
        </p:spPr>
        <p:txBody>
          <a:bodyPr anchorCtr="0" anchor="ctr" bIns="0" lIns="0" spcFirstLastPara="1" rIns="0" wrap="square" tIns="0">
            <a:noAutofit/>
          </a:bodyPr>
          <a:lstStyle>
            <a:lvl1pPr indent="-228600" lvl="0" marL="457200" rtl="0" algn="ctr">
              <a:spcBef>
                <a:spcPts val="0"/>
              </a:spcBef>
              <a:spcAft>
                <a:spcPts val="0"/>
              </a:spcAft>
              <a:buClr>
                <a:schemeClr val="lt1"/>
              </a:buClr>
              <a:buSzPts val="1400"/>
              <a:buNone/>
              <a:defRPr sz="1400">
                <a:solidFill>
                  <a:schemeClr val="lt1"/>
                </a:solidFill>
              </a:defRPr>
            </a:lvl1pPr>
            <a:lvl2pPr indent="-317500" lvl="1" marL="914400" rtl="0" algn="ctr">
              <a:spcBef>
                <a:spcPts val="0"/>
              </a:spcBef>
              <a:spcAft>
                <a:spcPts val="0"/>
              </a:spcAft>
              <a:buClr>
                <a:schemeClr val="lt1"/>
              </a:buClr>
              <a:buSzPts val="1400"/>
              <a:buChar char="■"/>
              <a:defRPr sz="1400">
                <a:solidFill>
                  <a:schemeClr val="lt1"/>
                </a:solidFill>
              </a:defRPr>
            </a:lvl2pPr>
            <a:lvl3pPr indent="-317500" lvl="2" marL="1371600" rtl="0" algn="ctr">
              <a:spcBef>
                <a:spcPts val="0"/>
              </a:spcBef>
              <a:spcAft>
                <a:spcPts val="0"/>
              </a:spcAft>
              <a:buClr>
                <a:schemeClr val="lt1"/>
              </a:buClr>
              <a:buSzPts val="1400"/>
              <a:buChar char="■"/>
              <a:defRPr sz="1400">
                <a:solidFill>
                  <a:schemeClr val="lt1"/>
                </a:solidFill>
              </a:defRPr>
            </a:lvl3pPr>
            <a:lvl4pPr indent="-317500" lvl="3" marL="1828800" rtl="0" algn="ctr">
              <a:spcBef>
                <a:spcPts val="0"/>
              </a:spcBef>
              <a:spcAft>
                <a:spcPts val="0"/>
              </a:spcAft>
              <a:buClr>
                <a:schemeClr val="lt1"/>
              </a:buClr>
              <a:buSzPts val="1400"/>
              <a:buChar char="■"/>
              <a:defRPr sz="1400">
                <a:solidFill>
                  <a:schemeClr val="lt1"/>
                </a:solidFill>
              </a:defRPr>
            </a:lvl4pPr>
            <a:lvl5pPr indent="-317500" lvl="4" marL="2286000" rtl="0" algn="ctr">
              <a:spcBef>
                <a:spcPts val="0"/>
              </a:spcBef>
              <a:spcAft>
                <a:spcPts val="0"/>
              </a:spcAft>
              <a:buClr>
                <a:schemeClr val="lt1"/>
              </a:buClr>
              <a:buSzPts val="1400"/>
              <a:buChar char="■"/>
              <a:defRPr sz="1400">
                <a:solidFill>
                  <a:schemeClr val="lt1"/>
                </a:solidFill>
              </a:defRPr>
            </a:lvl5pPr>
            <a:lvl6pPr indent="-317500" lvl="5" marL="2743200" rtl="0" algn="ctr">
              <a:spcBef>
                <a:spcPts val="0"/>
              </a:spcBef>
              <a:spcAft>
                <a:spcPts val="0"/>
              </a:spcAft>
              <a:buClr>
                <a:schemeClr val="lt1"/>
              </a:buClr>
              <a:buSzPts val="1400"/>
              <a:buChar char="■"/>
              <a:defRPr sz="1400">
                <a:solidFill>
                  <a:schemeClr val="lt1"/>
                </a:solidFill>
              </a:defRPr>
            </a:lvl6pPr>
            <a:lvl7pPr indent="-317500" lvl="6" marL="3200400" rtl="0" algn="ctr">
              <a:spcBef>
                <a:spcPts val="0"/>
              </a:spcBef>
              <a:spcAft>
                <a:spcPts val="0"/>
              </a:spcAft>
              <a:buClr>
                <a:schemeClr val="lt1"/>
              </a:buClr>
              <a:buSzPts val="1400"/>
              <a:buChar char="■"/>
              <a:defRPr sz="1400">
                <a:solidFill>
                  <a:schemeClr val="lt1"/>
                </a:solidFill>
              </a:defRPr>
            </a:lvl7pPr>
            <a:lvl8pPr indent="-317500" lvl="7" marL="3657600" rtl="0" algn="ctr">
              <a:spcBef>
                <a:spcPts val="0"/>
              </a:spcBef>
              <a:spcAft>
                <a:spcPts val="0"/>
              </a:spcAft>
              <a:buClr>
                <a:schemeClr val="lt1"/>
              </a:buClr>
              <a:buSzPts val="1400"/>
              <a:buChar char="■"/>
              <a:defRPr sz="1400">
                <a:solidFill>
                  <a:schemeClr val="lt1"/>
                </a:solidFill>
              </a:defRPr>
            </a:lvl8pPr>
            <a:lvl9pPr indent="-317500" lvl="8" marL="4114800" rtl="0" algn="ctr">
              <a:spcBef>
                <a:spcPts val="0"/>
              </a:spcBef>
              <a:spcAft>
                <a:spcPts val="0"/>
              </a:spcAft>
              <a:buClr>
                <a:schemeClr val="lt1"/>
              </a:buClr>
              <a:buSzPts val="1400"/>
              <a:buChar char="■"/>
              <a:defRPr sz="1400">
                <a:solidFill>
                  <a:schemeClr val="lt1"/>
                </a:solidFill>
              </a:defRPr>
            </a:lvl9pPr>
          </a:lstStyle>
          <a:p/>
        </p:txBody>
      </p:sp>
      <p:sp>
        <p:nvSpPr>
          <p:cNvPr id="902" name="Google Shape;902;p66"/>
          <p:cNvSpPr txBox="1"/>
          <p:nvPr>
            <p:ph idx="16" type="body"/>
          </p:nvPr>
        </p:nvSpPr>
        <p:spPr>
          <a:xfrm>
            <a:off x="6490000" y="3592200"/>
            <a:ext cx="1295100" cy="669900"/>
          </a:xfrm>
          <a:prstGeom prst="rect">
            <a:avLst/>
          </a:prstGeom>
        </p:spPr>
        <p:txBody>
          <a:bodyPr anchorCtr="0" anchor="t" bIns="91425" lIns="182875" spcFirstLastPara="1" rIns="182875" wrap="square" tIns="91425">
            <a:noAutofit/>
          </a:bodyPr>
          <a:lstStyle>
            <a:lvl1pPr indent="-228600" lvl="0" marL="457200" rtl="0" algn="ctr">
              <a:spcBef>
                <a:spcPts val="0"/>
              </a:spcBef>
              <a:spcAft>
                <a:spcPts val="0"/>
              </a:spcAft>
              <a:buSzPts val="1000"/>
              <a:buNone/>
              <a:defRPr sz="1000"/>
            </a:lvl1pPr>
            <a:lvl2pPr indent="-292100" lvl="1" marL="914400" rtl="0" algn="ctr">
              <a:spcBef>
                <a:spcPts val="0"/>
              </a:spcBef>
              <a:spcAft>
                <a:spcPts val="0"/>
              </a:spcAft>
              <a:buSzPts val="1000"/>
              <a:buChar char="■"/>
              <a:defRPr/>
            </a:lvl2pPr>
            <a:lvl3pPr indent="-292100" lvl="2" marL="1371600" rtl="0" algn="ctr">
              <a:spcBef>
                <a:spcPts val="0"/>
              </a:spcBef>
              <a:spcAft>
                <a:spcPts val="0"/>
              </a:spcAft>
              <a:buSzPts val="1000"/>
              <a:buChar char="■"/>
              <a:defRPr/>
            </a:lvl3pPr>
            <a:lvl4pPr indent="-292100" lvl="3" marL="1828800" rtl="0" algn="ctr">
              <a:spcBef>
                <a:spcPts val="0"/>
              </a:spcBef>
              <a:spcAft>
                <a:spcPts val="0"/>
              </a:spcAft>
              <a:buSzPts val="1000"/>
              <a:buChar char="■"/>
              <a:defRPr/>
            </a:lvl4pPr>
            <a:lvl5pPr indent="-292100" lvl="4" marL="2286000" rtl="0" algn="ctr">
              <a:spcBef>
                <a:spcPts val="0"/>
              </a:spcBef>
              <a:spcAft>
                <a:spcPts val="0"/>
              </a:spcAft>
              <a:buSzPts val="1000"/>
              <a:buChar char="■"/>
              <a:defRPr/>
            </a:lvl5pPr>
            <a:lvl6pPr indent="-292100" lvl="5" marL="2743200" rtl="0" algn="ctr">
              <a:spcBef>
                <a:spcPts val="0"/>
              </a:spcBef>
              <a:spcAft>
                <a:spcPts val="0"/>
              </a:spcAft>
              <a:buSzPts val="1000"/>
              <a:buChar char="■"/>
              <a:defRPr/>
            </a:lvl6pPr>
            <a:lvl7pPr indent="-292100" lvl="6" marL="3200400" rtl="0" algn="ctr">
              <a:spcBef>
                <a:spcPts val="0"/>
              </a:spcBef>
              <a:spcAft>
                <a:spcPts val="0"/>
              </a:spcAft>
              <a:buSzPts val="1000"/>
              <a:buChar char="■"/>
              <a:defRPr/>
            </a:lvl7pPr>
            <a:lvl8pPr indent="-292100" lvl="7" marL="3657600" rtl="0" algn="ctr">
              <a:spcBef>
                <a:spcPts val="0"/>
              </a:spcBef>
              <a:spcAft>
                <a:spcPts val="0"/>
              </a:spcAft>
              <a:buSzPts val="1000"/>
              <a:buChar char="■"/>
              <a:defRPr/>
            </a:lvl8pPr>
            <a:lvl9pPr indent="-292100" lvl="8" marL="4114800" rtl="0" algn="ctr">
              <a:spcBef>
                <a:spcPts val="0"/>
              </a:spcBef>
              <a:spcAft>
                <a:spcPts val="0"/>
              </a:spcAft>
              <a:buSzPts val="10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 Graphic 4">
  <p:cSld name="Text Slide_1_6_1_1_1_1">
    <p:spTree>
      <p:nvGrpSpPr>
        <p:cNvPr id="903" name="Shape 903"/>
        <p:cNvGrpSpPr/>
        <p:nvPr/>
      </p:nvGrpSpPr>
      <p:grpSpPr>
        <a:xfrm>
          <a:off x="0" y="0"/>
          <a:ext cx="0" cy="0"/>
          <a:chOff x="0" y="0"/>
          <a:chExt cx="0" cy="0"/>
        </a:xfrm>
      </p:grpSpPr>
      <p:sp>
        <p:nvSpPr>
          <p:cNvPr id="904" name="Google Shape;904;p67"/>
          <p:cNvSpPr txBox="1"/>
          <p:nvPr>
            <p:ph idx="1" type="body"/>
          </p:nvPr>
        </p:nvSpPr>
        <p:spPr>
          <a:xfrm>
            <a:off x="1696825" y="2267200"/>
            <a:ext cx="972300" cy="517800"/>
          </a:xfrm>
          <a:prstGeom prst="rect">
            <a:avLst/>
          </a:prstGeom>
        </p:spPr>
        <p:txBody>
          <a:bodyPr anchorCtr="0" anchor="ctr" bIns="0" lIns="0" spcFirstLastPara="1" rIns="0" wrap="square" tIns="0">
            <a:noAutofit/>
          </a:bodyPr>
          <a:lstStyle>
            <a:lvl1pPr indent="-228600" lvl="0" marL="457200" rtl="0" algn="ctr">
              <a:spcBef>
                <a:spcPts val="0"/>
              </a:spcBef>
              <a:spcAft>
                <a:spcPts val="0"/>
              </a:spcAft>
              <a:buSzPts val="1400"/>
              <a:buFont typeface="Roboto Medium"/>
              <a:buNone/>
              <a:defRPr sz="1400">
                <a:latin typeface="Roboto Medium"/>
                <a:ea typeface="Roboto Medium"/>
                <a:cs typeface="Roboto Medium"/>
                <a:sym typeface="Roboto Medium"/>
              </a:defRPr>
            </a:lvl1pPr>
            <a:lvl2pPr indent="-317500" lvl="1" marL="914400" rtl="0" algn="ctr">
              <a:spcBef>
                <a:spcPts val="0"/>
              </a:spcBef>
              <a:spcAft>
                <a:spcPts val="0"/>
              </a:spcAft>
              <a:buSzPts val="1400"/>
              <a:buFont typeface="Roboto Medium"/>
              <a:buChar char="■"/>
              <a:defRPr sz="1400">
                <a:latin typeface="Roboto Medium"/>
                <a:ea typeface="Roboto Medium"/>
                <a:cs typeface="Roboto Medium"/>
                <a:sym typeface="Roboto Medium"/>
              </a:defRPr>
            </a:lvl2pPr>
            <a:lvl3pPr indent="-317500" lvl="2" marL="1371600" rtl="0" algn="ctr">
              <a:spcBef>
                <a:spcPts val="0"/>
              </a:spcBef>
              <a:spcAft>
                <a:spcPts val="0"/>
              </a:spcAft>
              <a:buSzPts val="1400"/>
              <a:buFont typeface="Roboto Medium"/>
              <a:buChar char="■"/>
              <a:defRPr sz="1400">
                <a:latin typeface="Roboto Medium"/>
                <a:ea typeface="Roboto Medium"/>
                <a:cs typeface="Roboto Medium"/>
                <a:sym typeface="Roboto Medium"/>
              </a:defRPr>
            </a:lvl3pPr>
            <a:lvl4pPr indent="-317500" lvl="3" marL="1828800" rtl="0" algn="ctr">
              <a:spcBef>
                <a:spcPts val="0"/>
              </a:spcBef>
              <a:spcAft>
                <a:spcPts val="0"/>
              </a:spcAft>
              <a:buSzPts val="1400"/>
              <a:buFont typeface="Roboto Medium"/>
              <a:buChar char="■"/>
              <a:defRPr sz="1400">
                <a:latin typeface="Roboto Medium"/>
                <a:ea typeface="Roboto Medium"/>
                <a:cs typeface="Roboto Medium"/>
                <a:sym typeface="Roboto Medium"/>
              </a:defRPr>
            </a:lvl4pPr>
            <a:lvl5pPr indent="-317500" lvl="4" marL="2286000" rtl="0" algn="ctr">
              <a:spcBef>
                <a:spcPts val="0"/>
              </a:spcBef>
              <a:spcAft>
                <a:spcPts val="0"/>
              </a:spcAft>
              <a:buSzPts val="1400"/>
              <a:buFont typeface="Roboto Medium"/>
              <a:buChar char="■"/>
              <a:defRPr sz="1400">
                <a:latin typeface="Roboto Medium"/>
                <a:ea typeface="Roboto Medium"/>
                <a:cs typeface="Roboto Medium"/>
                <a:sym typeface="Roboto Medium"/>
              </a:defRPr>
            </a:lvl5pPr>
            <a:lvl6pPr indent="-317500" lvl="5" marL="2743200" rtl="0" algn="ctr">
              <a:spcBef>
                <a:spcPts val="0"/>
              </a:spcBef>
              <a:spcAft>
                <a:spcPts val="0"/>
              </a:spcAft>
              <a:buSzPts val="1400"/>
              <a:buFont typeface="Roboto Medium"/>
              <a:buChar char="■"/>
              <a:defRPr sz="1400">
                <a:latin typeface="Roboto Medium"/>
                <a:ea typeface="Roboto Medium"/>
                <a:cs typeface="Roboto Medium"/>
                <a:sym typeface="Roboto Medium"/>
              </a:defRPr>
            </a:lvl6pPr>
            <a:lvl7pPr indent="-317500" lvl="6" marL="3200400" rtl="0" algn="ctr">
              <a:spcBef>
                <a:spcPts val="0"/>
              </a:spcBef>
              <a:spcAft>
                <a:spcPts val="0"/>
              </a:spcAft>
              <a:buSzPts val="1400"/>
              <a:buFont typeface="Roboto Medium"/>
              <a:buChar char="■"/>
              <a:defRPr sz="1400">
                <a:latin typeface="Roboto Medium"/>
                <a:ea typeface="Roboto Medium"/>
                <a:cs typeface="Roboto Medium"/>
                <a:sym typeface="Roboto Medium"/>
              </a:defRPr>
            </a:lvl7pPr>
            <a:lvl8pPr indent="-317500" lvl="7" marL="3657600" rtl="0" algn="ctr">
              <a:spcBef>
                <a:spcPts val="0"/>
              </a:spcBef>
              <a:spcAft>
                <a:spcPts val="0"/>
              </a:spcAft>
              <a:buSzPts val="1400"/>
              <a:buFont typeface="Roboto Medium"/>
              <a:buChar char="■"/>
              <a:defRPr sz="1400">
                <a:latin typeface="Roboto Medium"/>
                <a:ea typeface="Roboto Medium"/>
                <a:cs typeface="Roboto Medium"/>
                <a:sym typeface="Roboto Medium"/>
              </a:defRPr>
            </a:lvl8pPr>
            <a:lvl9pPr indent="-317500" lvl="8" marL="4114800" rtl="0" algn="ctr">
              <a:spcBef>
                <a:spcPts val="0"/>
              </a:spcBef>
              <a:spcAft>
                <a:spcPts val="0"/>
              </a:spcAft>
              <a:buSzPts val="1400"/>
              <a:buFont typeface="Roboto Medium"/>
              <a:buChar char="■"/>
              <a:defRPr sz="1400">
                <a:latin typeface="Roboto Medium"/>
                <a:ea typeface="Roboto Medium"/>
                <a:cs typeface="Roboto Medium"/>
                <a:sym typeface="Roboto Medium"/>
              </a:defRPr>
            </a:lvl9pPr>
          </a:lstStyle>
          <a:p/>
        </p:txBody>
      </p:sp>
      <p:sp>
        <p:nvSpPr>
          <p:cNvPr id="905" name="Google Shape;905;p67"/>
          <p:cNvSpPr txBox="1"/>
          <p:nvPr>
            <p:ph type="title"/>
          </p:nvPr>
        </p:nvSpPr>
        <p:spPr>
          <a:xfrm>
            <a:off x="457200" y="548640"/>
            <a:ext cx="8229600" cy="4596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accent3"/>
              </a:buClr>
              <a:buSzPts val="2200"/>
              <a:buNone/>
              <a:defRPr sz="2200"/>
            </a:lvl1pPr>
            <a:lvl2pPr lvl="1" rtl="0">
              <a:spcBef>
                <a:spcPts val="0"/>
              </a:spcBef>
              <a:spcAft>
                <a:spcPts val="0"/>
              </a:spcAft>
              <a:buSzPts val="3000"/>
              <a:buFont typeface="Roboto Slab"/>
              <a:buNone/>
              <a:defRPr sz="3000">
                <a:latin typeface="Roboto Slab"/>
                <a:ea typeface="Roboto Slab"/>
                <a:cs typeface="Roboto Slab"/>
                <a:sym typeface="Roboto Slab"/>
              </a:defRPr>
            </a:lvl2pPr>
            <a:lvl3pPr lvl="2" rtl="0">
              <a:spcBef>
                <a:spcPts val="0"/>
              </a:spcBef>
              <a:spcAft>
                <a:spcPts val="0"/>
              </a:spcAft>
              <a:buSzPts val="3000"/>
              <a:buFont typeface="Roboto Slab"/>
              <a:buNone/>
              <a:defRPr sz="3000">
                <a:latin typeface="Roboto Slab"/>
                <a:ea typeface="Roboto Slab"/>
                <a:cs typeface="Roboto Slab"/>
                <a:sym typeface="Roboto Slab"/>
              </a:defRPr>
            </a:lvl3pPr>
            <a:lvl4pPr lvl="3" rtl="0">
              <a:spcBef>
                <a:spcPts val="0"/>
              </a:spcBef>
              <a:spcAft>
                <a:spcPts val="0"/>
              </a:spcAft>
              <a:buSzPts val="3000"/>
              <a:buFont typeface="Roboto Slab"/>
              <a:buNone/>
              <a:defRPr sz="3000">
                <a:latin typeface="Roboto Slab"/>
                <a:ea typeface="Roboto Slab"/>
                <a:cs typeface="Roboto Slab"/>
                <a:sym typeface="Roboto Slab"/>
              </a:defRPr>
            </a:lvl4pPr>
            <a:lvl5pPr lvl="4" rtl="0">
              <a:spcBef>
                <a:spcPts val="0"/>
              </a:spcBef>
              <a:spcAft>
                <a:spcPts val="0"/>
              </a:spcAft>
              <a:buSzPts val="3000"/>
              <a:buFont typeface="Roboto Slab"/>
              <a:buNone/>
              <a:defRPr sz="3000">
                <a:latin typeface="Roboto Slab"/>
                <a:ea typeface="Roboto Slab"/>
                <a:cs typeface="Roboto Slab"/>
                <a:sym typeface="Roboto Slab"/>
              </a:defRPr>
            </a:lvl5pPr>
            <a:lvl6pPr lvl="5" rtl="0">
              <a:spcBef>
                <a:spcPts val="0"/>
              </a:spcBef>
              <a:spcAft>
                <a:spcPts val="0"/>
              </a:spcAft>
              <a:buSzPts val="3000"/>
              <a:buFont typeface="Roboto Slab"/>
              <a:buNone/>
              <a:defRPr sz="3000">
                <a:latin typeface="Roboto Slab"/>
                <a:ea typeface="Roboto Slab"/>
                <a:cs typeface="Roboto Slab"/>
                <a:sym typeface="Roboto Slab"/>
              </a:defRPr>
            </a:lvl6pPr>
            <a:lvl7pPr lvl="6" rtl="0">
              <a:spcBef>
                <a:spcPts val="0"/>
              </a:spcBef>
              <a:spcAft>
                <a:spcPts val="0"/>
              </a:spcAft>
              <a:buSzPts val="3000"/>
              <a:buFont typeface="Roboto Slab"/>
              <a:buNone/>
              <a:defRPr sz="3000">
                <a:latin typeface="Roboto Slab"/>
                <a:ea typeface="Roboto Slab"/>
                <a:cs typeface="Roboto Slab"/>
                <a:sym typeface="Roboto Slab"/>
              </a:defRPr>
            </a:lvl7pPr>
            <a:lvl8pPr lvl="7" rtl="0">
              <a:spcBef>
                <a:spcPts val="0"/>
              </a:spcBef>
              <a:spcAft>
                <a:spcPts val="0"/>
              </a:spcAft>
              <a:buSzPts val="3000"/>
              <a:buFont typeface="Roboto Slab"/>
              <a:buNone/>
              <a:defRPr sz="3000">
                <a:latin typeface="Roboto Slab"/>
                <a:ea typeface="Roboto Slab"/>
                <a:cs typeface="Roboto Slab"/>
                <a:sym typeface="Roboto Slab"/>
              </a:defRPr>
            </a:lvl8pPr>
            <a:lvl9pPr lvl="8" rtl="0">
              <a:spcBef>
                <a:spcPts val="0"/>
              </a:spcBef>
              <a:spcAft>
                <a:spcPts val="0"/>
              </a:spcAft>
              <a:buSzPts val="3000"/>
              <a:buFont typeface="Roboto Slab"/>
              <a:buNone/>
              <a:defRPr sz="3000">
                <a:latin typeface="Roboto Slab"/>
                <a:ea typeface="Roboto Slab"/>
                <a:cs typeface="Roboto Slab"/>
                <a:sym typeface="Roboto Slab"/>
              </a:defRPr>
            </a:lvl9pPr>
          </a:lstStyle>
          <a:p/>
        </p:txBody>
      </p:sp>
      <p:sp>
        <p:nvSpPr>
          <p:cNvPr id="906" name="Google Shape;906;p67"/>
          <p:cNvSpPr txBox="1"/>
          <p:nvPr>
            <p:ph idx="2" type="body"/>
          </p:nvPr>
        </p:nvSpPr>
        <p:spPr>
          <a:xfrm>
            <a:off x="773350" y="4718300"/>
            <a:ext cx="72276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Clr>
                <a:schemeClr val="dk1"/>
              </a:buClr>
              <a:buSzPts val="500"/>
              <a:buFont typeface="Roboto Light"/>
              <a:buNone/>
              <a:defRPr i="0" sz="500" u="none" cap="none" strike="noStrike">
                <a:solidFill>
                  <a:schemeClr val="dk1"/>
                </a:solidFill>
                <a:latin typeface="Roboto Light"/>
                <a:ea typeface="Roboto Light"/>
                <a:cs typeface="Roboto Light"/>
                <a:sym typeface="Roboto Light"/>
              </a:defRPr>
            </a:lvl1pPr>
            <a:lvl2pPr indent="-260350" lvl="1" marL="914400" marR="0" rtl="0" algn="l">
              <a:lnSpc>
                <a:spcPct val="115000"/>
              </a:lnSpc>
              <a:spcBef>
                <a:spcPts val="200"/>
              </a:spcBef>
              <a:spcAft>
                <a:spcPts val="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2pPr>
            <a:lvl3pPr indent="-260350" lvl="2" marL="1371600" marR="0" rtl="0" algn="l">
              <a:lnSpc>
                <a:spcPct val="115000"/>
              </a:lnSpc>
              <a:spcBef>
                <a:spcPts val="900"/>
              </a:spcBef>
              <a:spcAft>
                <a:spcPts val="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3pPr>
            <a:lvl4pPr indent="-260350" lvl="3" marL="1828800" marR="0" rtl="0" algn="l">
              <a:lnSpc>
                <a:spcPct val="115000"/>
              </a:lnSpc>
              <a:spcBef>
                <a:spcPts val="900"/>
              </a:spcBef>
              <a:spcAft>
                <a:spcPts val="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4pPr>
            <a:lvl5pPr indent="-260350" lvl="4" marL="2286000" marR="0" rtl="0" algn="l">
              <a:lnSpc>
                <a:spcPct val="115000"/>
              </a:lnSpc>
              <a:spcBef>
                <a:spcPts val="900"/>
              </a:spcBef>
              <a:spcAft>
                <a:spcPts val="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5pPr>
            <a:lvl6pPr indent="-260350" lvl="5" marL="2743200" marR="0" rtl="0" algn="l">
              <a:lnSpc>
                <a:spcPct val="115000"/>
              </a:lnSpc>
              <a:spcBef>
                <a:spcPts val="900"/>
              </a:spcBef>
              <a:spcAft>
                <a:spcPts val="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6pPr>
            <a:lvl7pPr indent="-260350" lvl="6" marL="3200400" marR="0" rtl="0" algn="l">
              <a:lnSpc>
                <a:spcPct val="115000"/>
              </a:lnSpc>
              <a:spcBef>
                <a:spcPts val="900"/>
              </a:spcBef>
              <a:spcAft>
                <a:spcPts val="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7pPr>
            <a:lvl8pPr indent="-260350" lvl="7" marL="3657600" marR="0" rtl="0" algn="l">
              <a:lnSpc>
                <a:spcPct val="115000"/>
              </a:lnSpc>
              <a:spcBef>
                <a:spcPts val="900"/>
              </a:spcBef>
              <a:spcAft>
                <a:spcPts val="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8pPr>
            <a:lvl9pPr indent="-260350" lvl="8" marL="4114800" marR="0" rtl="0" algn="l">
              <a:lnSpc>
                <a:spcPct val="115000"/>
              </a:lnSpc>
              <a:spcBef>
                <a:spcPts val="900"/>
              </a:spcBef>
              <a:spcAft>
                <a:spcPts val="90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9pPr>
          </a:lstStyle>
          <a:p/>
        </p:txBody>
      </p:sp>
      <p:sp>
        <p:nvSpPr>
          <p:cNvPr id="907" name="Google Shape;907;p67"/>
          <p:cNvSpPr txBox="1"/>
          <p:nvPr>
            <p:ph idx="3" type="body"/>
          </p:nvPr>
        </p:nvSpPr>
        <p:spPr>
          <a:xfrm>
            <a:off x="2896300" y="2751150"/>
            <a:ext cx="972300" cy="517800"/>
          </a:xfrm>
          <a:prstGeom prst="rect">
            <a:avLst/>
          </a:prstGeom>
        </p:spPr>
        <p:txBody>
          <a:bodyPr anchorCtr="0" anchor="ctr" bIns="0" lIns="0" spcFirstLastPara="1" rIns="0" wrap="square" tIns="0">
            <a:noAutofit/>
          </a:bodyPr>
          <a:lstStyle>
            <a:lvl1pPr indent="-228600" lvl="0" marL="457200" rtl="0" algn="ctr">
              <a:spcBef>
                <a:spcPts val="0"/>
              </a:spcBef>
              <a:spcAft>
                <a:spcPts val="0"/>
              </a:spcAft>
              <a:buSzPts val="1400"/>
              <a:buFont typeface="Roboto Medium"/>
              <a:buNone/>
              <a:defRPr sz="1400">
                <a:latin typeface="Roboto Medium"/>
                <a:ea typeface="Roboto Medium"/>
                <a:cs typeface="Roboto Medium"/>
                <a:sym typeface="Roboto Medium"/>
              </a:defRPr>
            </a:lvl1pPr>
            <a:lvl2pPr indent="-317500" lvl="1" marL="914400" rtl="0" algn="ctr">
              <a:spcBef>
                <a:spcPts val="0"/>
              </a:spcBef>
              <a:spcAft>
                <a:spcPts val="0"/>
              </a:spcAft>
              <a:buSzPts val="1400"/>
              <a:buFont typeface="Roboto Medium"/>
              <a:buChar char="■"/>
              <a:defRPr sz="1400">
                <a:latin typeface="Roboto Medium"/>
                <a:ea typeface="Roboto Medium"/>
                <a:cs typeface="Roboto Medium"/>
                <a:sym typeface="Roboto Medium"/>
              </a:defRPr>
            </a:lvl2pPr>
            <a:lvl3pPr indent="-317500" lvl="2" marL="1371600" rtl="0" algn="ctr">
              <a:spcBef>
                <a:spcPts val="0"/>
              </a:spcBef>
              <a:spcAft>
                <a:spcPts val="0"/>
              </a:spcAft>
              <a:buSzPts val="1400"/>
              <a:buFont typeface="Roboto Medium"/>
              <a:buChar char="■"/>
              <a:defRPr sz="1400">
                <a:latin typeface="Roboto Medium"/>
                <a:ea typeface="Roboto Medium"/>
                <a:cs typeface="Roboto Medium"/>
                <a:sym typeface="Roboto Medium"/>
              </a:defRPr>
            </a:lvl3pPr>
            <a:lvl4pPr indent="-317500" lvl="3" marL="1828800" rtl="0" algn="ctr">
              <a:spcBef>
                <a:spcPts val="0"/>
              </a:spcBef>
              <a:spcAft>
                <a:spcPts val="0"/>
              </a:spcAft>
              <a:buSzPts val="1400"/>
              <a:buFont typeface="Roboto Medium"/>
              <a:buChar char="■"/>
              <a:defRPr sz="1400">
                <a:latin typeface="Roboto Medium"/>
                <a:ea typeface="Roboto Medium"/>
                <a:cs typeface="Roboto Medium"/>
                <a:sym typeface="Roboto Medium"/>
              </a:defRPr>
            </a:lvl4pPr>
            <a:lvl5pPr indent="-317500" lvl="4" marL="2286000" rtl="0" algn="ctr">
              <a:spcBef>
                <a:spcPts val="0"/>
              </a:spcBef>
              <a:spcAft>
                <a:spcPts val="0"/>
              </a:spcAft>
              <a:buSzPts val="1400"/>
              <a:buFont typeface="Roboto Medium"/>
              <a:buChar char="■"/>
              <a:defRPr sz="1400">
                <a:latin typeface="Roboto Medium"/>
                <a:ea typeface="Roboto Medium"/>
                <a:cs typeface="Roboto Medium"/>
                <a:sym typeface="Roboto Medium"/>
              </a:defRPr>
            </a:lvl5pPr>
            <a:lvl6pPr indent="-317500" lvl="5" marL="2743200" rtl="0" algn="ctr">
              <a:spcBef>
                <a:spcPts val="0"/>
              </a:spcBef>
              <a:spcAft>
                <a:spcPts val="0"/>
              </a:spcAft>
              <a:buSzPts val="1400"/>
              <a:buFont typeface="Roboto Medium"/>
              <a:buChar char="■"/>
              <a:defRPr sz="1400">
                <a:latin typeface="Roboto Medium"/>
                <a:ea typeface="Roboto Medium"/>
                <a:cs typeface="Roboto Medium"/>
                <a:sym typeface="Roboto Medium"/>
              </a:defRPr>
            </a:lvl6pPr>
            <a:lvl7pPr indent="-317500" lvl="6" marL="3200400" rtl="0" algn="ctr">
              <a:spcBef>
                <a:spcPts val="0"/>
              </a:spcBef>
              <a:spcAft>
                <a:spcPts val="0"/>
              </a:spcAft>
              <a:buSzPts val="1400"/>
              <a:buFont typeface="Roboto Medium"/>
              <a:buChar char="■"/>
              <a:defRPr sz="1400">
                <a:latin typeface="Roboto Medium"/>
                <a:ea typeface="Roboto Medium"/>
                <a:cs typeface="Roboto Medium"/>
                <a:sym typeface="Roboto Medium"/>
              </a:defRPr>
            </a:lvl7pPr>
            <a:lvl8pPr indent="-317500" lvl="7" marL="3657600" rtl="0" algn="ctr">
              <a:spcBef>
                <a:spcPts val="0"/>
              </a:spcBef>
              <a:spcAft>
                <a:spcPts val="0"/>
              </a:spcAft>
              <a:buSzPts val="1400"/>
              <a:buFont typeface="Roboto Medium"/>
              <a:buChar char="■"/>
              <a:defRPr sz="1400">
                <a:latin typeface="Roboto Medium"/>
                <a:ea typeface="Roboto Medium"/>
                <a:cs typeface="Roboto Medium"/>
                <a:sym typeface="Roboto Medium"/>
              </a:defRPr>
            </a:lvl8pPr>
            <a:lvl9pPr indent="-317500" lvl="8" marL="4114800" rtl="0" algn="ctr">
              <a:spcBef>
                <a:spcPts val="0"/>
              </a:spcBef>
              <a:spcAft>
                <a:spcPts val="0"/>
              </a:spcAft>
              <a:buSzPts val="1400"/>
              <a:buFont typeface="Roboto Medium"/>
              <a:buChar char="■"/>
              <a:defRPr sz="1400">
                <a:latin typeface="Roboto Medium"/>
                <a:ea typeface="Roboto Medium"/>
                <a:cs typeface="Roboto Medium"/>
                <a:sym typeface="Roboto Medium"/>
              </a:defRPr>
            </a:lvl9pPr>
          </a:lstStyle>
          <a:p/>
        </p:txBody>
      </p:sp>
      <p:sp>
        <p:nvSpPr>
          <p:cNvPr id="908" name="Google Shape;908;p67"/>
          <p:cNvSpPr txBox="1"/>
          <p:nvPr>
            <p:ph idx="4" type="body"/>
          </p:nvPr>
        </p:nvSpPr>
        <p:spPr>
          <a:xfrm>
            <a:off x="5309125" y="2751150"/>
            <a:ext cx="972300" cy="517800"/>
          </a:xfrm>
          <a:prstGeom prst="rect">
            <a:avLst/>
          </a:prstGeom>
        </p:spPr>
        <p:txBody>
          <a:bodyPr anchorCtr="0" anchor="ctr" bIns="0" lIns="0" spcFirstLastPara="1" rIns="0" wrap="square" tIns="0">
            <a:noAutofit/>
          </a:bodyPr>
          <a:lstStyle>
            <a:lvl1pPr indent="-228600" lvl="0" marL="457200" rtl="0" algn="ctr">
              <a:spcBef>
                <a:spcPts val="0"/>
              </a:spcBef>
              <a:spcAft>
                <a:spcPts val="0"/>
              </a:spcAft>
              <a:buSzPts val="1400"/>
              <a:buFont typeface="Roboto Medium"/>
              <a:buNone/>
              <a:defRPr sz="1400">
                <a:latin typeface="Roboto Medium"/>
                <a:ea typeface="Roboto Medium"/>
                <a:cs typeface="Roboto Medium"/>
                <a:sym typeface="Roboto Medium"/>
              </a:defRPr>
            </a:lvl1pPr>
            <a:lvl2pPr indent="-317500" lvl="1" marL="914400" rtl="0" algn="ctr">
              <a:spcBef>
                <a:spcPts val="0"/>
              </a:spcBef>
              <a:spcAft>
                <a:spcPts val="0"/>
              </a:spcAft>
              <a:buSzPts val="1400"/>
              <a:buFont typeface="Roboto Medium"/>
              <a:buChar char="■"/>
              <a:defRPr sz="1400">
                <a:latin typeface="Roboto Medium"/>
                <a:ea typeface="Roboto Medium"/>
                <a:cs typeface="Roboto Medium"/>
                <a:sym typeface="Roboto Medium"/>
              </a:defRPr>
            </a:lvl2pPr>
            <a:lvl3pPr indent="-317500" lvl="2" marL="1371600" rtl="0" algn="ctr">
              <a:spcBef>
                <a:spcPts val="0"/>
              </a:spcBef>
              <a:spcAft>
                <a:spcPts val="0"/>
              </a:spcAft>
              <a:buSzPts val="1400"/>
              <a:buFont typeface="Roboto Medium"/>
              <a:buChar char="■"/>
              <a:defRPr sz="1400">
                <a:latin typeface="Roboto Medium"/>
                <a:ea typeface="Roboto Medium"/>
                <a:cs typeface="Roboto Medium"/>
                <a:sym typeface="Roboto Medium"/>
              </a:defRPr>
            </a:lvl3pPr>
            <a:lvl4pPr indent="-317500" lvl="3" marL="1828800" rtl="0" algn="ctr">
              <a:spcBef>
                <a:spcPts val="0"/>
              </a:spcBef>
              <a:spcAft>
                <a:spcPts val="0"/>
              </a:spcAft>
              <a:buSzPts val="1400"/>
              <a:buFont typeface="Roboto Medium"/>
              <a:buChar char="■"/>
              <a:defRPr sz="1400">
                <a:latin typeface="Roboto Medium"/>
                <a:ea typeface="Roboto Medium"/>
                <a:cs typeface="Roboto Medium"/>
                <a:sym typeface="Roboto Medium"/>
              </a:defRPr>
            </a:lvl4pPr>
            <a:lvl5pPr indent="-317500" lvl="4" marL="2286000" rtl="0" algn="ctr">
              <a:spcBef>
                <a:spcPts val="0"/>
              </a:spcBef>
              <a:spcAft>
                <a:spcPts val="0"/>
              </a:spcAft>
              <a:buSzPts val="1400"/>
              <a:buFont typeface="Roboto Medium"/>
              <a:buChar char="■"/>
              <a:defRPr sz="1400">
                <a:latin typeface="Roboto Medium"/>
                <a:ea typeface="Roboto Medium"/>
                <a:cs typeface="Roboto Medium"/>
                <a:sym typeface="Roboto Medium"/>
              </a:defRPr>
            </a:lvl5pPr>
            <a:lvl6pPr indent="-317500" lvl="5" marL="2743200" rtl="0" algn="ctr">
              <a:spcBef>
                <a:spcPts val="0"/>
              </a:spcBef>
              <a:spcAft>
                <a:spcPts val="0"/>
              </a:spcAft>
              <a:buSzPts val="1400"/>
              <a:buFont typeface="Roboto Medium"/>
              <a:buChar char="■"/>
              <a:defRPr sz="1400">
                <a:latin typeface="Roboto Medium"/>
                <a:ea typeface="Roboto Medium"/>
                <a:cs typeface="Roboto Medium"/>
                <a:sym typeface="Roboto Medium"/>
              </a:defRPr>
            </a:lvl6pPr>
            <a:lvl7pPr indent="-317500" lvl="6" marL="3200400" rtl="0" algn="ctr">
              <a:spcBef>
                <a:spcPts val="0"/>
              </a:spcBef>
              <a:spcAft>
                <a:spcPts val="0"/>
              </a:spcAft>
              <a:buSzPts val="1400"/>
              <a:buFont typeface="Roboto Medium"/>
              <a:buChar char="■"/>
              <a:defRPr sz="1400">
                <a:latin typeface="Roboto Medium"/>
                <a:ea typeface="Roboto Medium"/>
                <a:cs typeface="Roboto Medium"/>
                <a:sym typeface="Roboto Medium"/>
              </a:defRPr>
            </a:lvl7pPr>
            <a:lvl8pPr indent="-317500" lvl="7" marL="3657600" rtl="0" algn="ctr">
              <a:spcBef>
                <a:spcPts val="0"/>
              </a:spcBef>
              <a:spcAft>
                <a:spcPts val="0"/>
              </a:spcAft>
              <a:buSzPts val="1400"/>
              <a:buFont typeface="Roboto Medium"/>
              <a:buChar char="■"/>
              <a:defRPr sz="1400">
                <a:latin typeface="Roboto Medium"/>
                <a:ea typeface="Roboto Medium"/>
                <a:cs typeface="Roboto Medium"/>
                <a:sym typeface="Roboto Medium"/>
              </a:defRPr>
            </a:lvl8pPr>
            <a:lvl9pPr indent="-317500" lvl="8" marL="4114800" rtl="0" algn="ctr">
              <a:spcBef>
                <a:spcPts val="0"/>
              </a:spcBef>
              <a:spcAft>
                <a:spcPts val="0"/>
              </a:spcAft>
              <a:buSzPts val="1400"/>
              <a:buFont typeface="Roboto Medium"/>
              <a:buChar char="■"/>
              <a:defRPr sz="1400">
                <a:latin typeface="Roboto Medium"/>
                <a:ea typeface="Roboto Medium"/>
                <a:cs typeface="Roboto Medium"/>
                <a:sym typeface="Roboto Medium"/>
              </a:defRPr>
            </a:lvl9pPr>
          </a:lstStyle>
          <a:p/>
        </p:txBody>
      </p:sp>
      <p:sp>
        <p:nvSpPr>
          <p:cNvPr id="909" name="Google Shape;909;p67"/>
          <p:cNvSpPr txBox="1"/>
          <p:nvPr>
            <p:ph idx="5" type="body"/>
          </p:nvPr>
        </p:nvSpPr>
        <p:spPr>
          <a:xfrm>
            <a:off x="2573500" y="1438002"/>
            <a:ext cx="1595400" cy="669900"/>
          </a:xfrm>
          <a:prstGeom prst="rect">
            <a:avLst/>
          </a:prstGeom>
        </p:spPr>
        <p:txBody>
          <a:bodyPr anchorCtr="0" anchor="b" bIns="0" lIns="0" spcFirstLastPara="1" rIns="0" wrap="square" tIns="0">
            <a:noAutofit/>
          </a:bodyPr>
          <a:lstStyle>
            <a:lvl1pPr indent="-228600" lvl="0" marL="457200" rtl="0" algn="ctr">
              <a:spcBef>
                <a:spcPts val="0"/>
              </a:spcBef>
              <a:spcAft>
                <a:spcPts val="0"/>
              </a:spcAft>
              <a:buSzPts val="1000"/>
              <a:buNone/>
              <a:defRPr sz="1000"/>
            </a:lvl1pPr>
            <a:lvl2pPr indent="-292100" lvl="1" marL="914400" rtl="0" algn="ctr">
              <a:spcBef>
                <a:spcPts val="0"/>
              </a:spcBef>
              <a:spcAft>
                <a:spcPts val="0"/>
              </a:spcAft>
              <a:buSzPts val="1000"/>
              <a:buChar char="■"/>
              <a:defRPr/>
            </a:lvl2pPr>
            <a:lvl3pPr indent="-292100" lvl="2" marL="1371600" rtl="0" algn="ctr">
              <a:spcBef>
                <a:spcPts val="0"/>
              </a:spcBef>
              <a:spcAft>
                <a:spcPts val="0"/>
              </a:spcAft>
              <a:buSzPts val="1000"/>
              <a:buChar char="■"/>
              <a:defRPr/>
            </a:lvl3pPr>
            <a:lvl4pPr indent="-292100" lvl="3" marL="1828800" rtl="0" algn="ctr">
              <a:spcBef>
                <a:spcPts val="0"/>
              </a:spcBef>
              <a:spcAft>
                <a:spcPts val="0"/>
              </a:spcAft>
              <a:buSzPts val="1000"/>
              <a:buChar char="■"/>
              <a:defRPr/>
            </a:lvl4pPr>
            <a:lvl5pPr indent="-292100" lvl="4" marL="2286000" rtl="0" algn="ctr">
              <a:spcBef>
                <a:spcPts val="0"/>
              </a:spcBef>
              <a:spcAft>
                <a:spcPts val="0"/>
              </a:spcAft>
              <a:buSzPts val="1000"/>
              <a:buChar char="■"/>
              <a:defRPr/>
            </a:lvl5pPr>
            <a:lvl6pPr indent="-292100" lvl="5" marL="2743200" rtl="0" algn="ctr">
              <a:spcBef>
                <a:spcPts val="0"/>
              </a:spcBef>
              <a:spcAft>
                <a:spcPts val="0"/>
              </a:spcAft>
              <a:buSzPts val="1000"/>
              <a:buChar char="■"/>
              <a:defRPr/>
            </a:lvl6pPr>
            <a:lvl7pPr indent="-292100" lvl="6" marL="3200400" rtl="0" algn="ctr">
              <a:spcBef>
                <a:spcPts val="0"/>
              </a:spcBef>
              <a:spcAft>
                <a:spcPts val="0"/>
              </a:spcAft>
              <a:buSzPts val="1000"/>
              <a:buChar char="■"/>
              <a:defRPr/>
            </a:lvl7pPr>
            <a:lvl8pPr indent="-292100" lvl="7" marL="3657600" rtl="0" algn="ctr">
              <a:spcBef>
                <a:spcPts val="0"/>
              </a:spcBef>
              <a:spcAft>
                <a:spcPts val="0"/>
              </a:spcAft>
              <a:buSzPts val="1000"/>
              <a:buChar char="■"/>
              <a:defRPr/>
            </a:lvl8pPr>
            <a:lvl9pPr indent="-292100" lvl="8" marL="4114800" rtl="0" algn="ctr">
              <a:spcBef>
                <a:spcPts val="0"/>
              </a:spcBef>
              <a:spcAft>
                <a:spcPts val="0"/>
              </a:spcAft>
              <a:buSzPts val="1000"/>
              <a:buChar char="■"/>
              <a:defRPr/>
            </a:lvl9pPr>
          </a:lstStyle>
          <a:p/>
        </p:txBody>
      </p:sp>
      <p:sp>
        <p:nvSpPr>
          <p:cNvPr id="910" name="Google Shape;910;p67"/>
          <p:cNvSpPr txBox="1"/>
          <p:nvPr>
            <p:ph idx="6" type="body"/>
          </p:nvPr>
        </p:nvSpPr>
        <p:spPr>
          <a:xfrm>
            <a:off x="1374025" y="3502152"/>
            <a:ext cx="1595400" cy="669900"/>
          </a:xfrm>
          <a:prstGeom prst="rect">
            <a:avLst/>
          </a:prstGeom>
        </p:spPr>
        <p:txBody>
          <a:bodyPr anchorCtr="0" anchor="t" bIns="0" lIns="0" spcFirstLastPara="1" rIns="0" wrap="square" tIns="0">
            <a:noAutofit/>
          </a:bodyPr>
          <a:lstStyle>
            <a:lvl1pPr indent="-228600" lvl="0" marL="457200" rtl="0" algn="ctr">
              <a:spcBef>
                <a:spcPts val="0"/>
              </a:spcBef>
              <a:spcAft>
                <a:spcPts val="0"/>
              </a:spcAft>
              <a:buSzPts val="1000"/>
              <a:buNone/>
              <a:defRPr sz="1000"/>
            </a:lvl1pPr>
            <a:lvl2pPr indent="-292100" lvl="1" marL="914400" rtl="0" algn="ctr">
              <a:spcBef>
                <a:spcPts val="0"/>
              </a:spcBef>
              <a:spcAft>
                <a:spcPts val="0"/>
              </a:spcAft>
              <a:buSzPts val="1000"/>
              <a:buChar char="■"/>
              <a:defRPr/>
            </a:lvl2pPr>
            <a:lvl3pPr indent="-292100" lvl="2" marL="1371600" rtl="0" algn="ctr">
              <a:spcBef>
                <a:spcPts val="0"/>
              </a:spcBef>
              <a:spcAft>
                <a:spcPts val="0"/>
              </a:spcAft>
              <a:buSzPts val="1000"/>
              <a:buChar char="■"/>
              <a:defRPr/>
            </a:lvl3pPr>
            <a:lvl4pPr indent="-292100" lvl="3" marL="1828800" rtl="0" algn="ctr">
              <a:spcBef>
                <a:spcPts val="0"/>
              </a:spcBef>
              <a:spcAft>
                <a:spcPts val="0"/>
              </a:spcAft>
              <a:buSzPts val="1000"/>
              <a:buChar char="■"/>
              <a:defRPr/>
            </a:lvl4pPr>
            <a:lvl5pPr indent="-292100" lvl="4" marL="2286000" rtl="0" algn="ctr">
              <a:spcBef>
                <a:spcPts val="0"/>
              </a:spcBef>
              <a:spcAft>
                <a:spcPts val="0"/>
              </a:spcAft>
              <a:buSzPts val="1000"/>
              <a:buChar char="■"/>
              <a:defRPr/>
            </a:lvl5pPr>
            <a:lvl6pPr indent="-292100" lvl="5" marL="2743200" rtl="0" algn="ctr">
              <a:spcBef>
                <a:spcPts val="0"/>
              </a:spcBef>
              <a:spcAft>
                <a:spcPts val="0"/>
              </a:spcAft>
              <a:buSzPts val="1000"/>
              <a:buChar char="■"/>
              <a:defRPr/>
            </a:lvl6pPr>
            <a:lvl7pPr indent="-292100" lvl="6" marL="3200400" rtl="0" algn="ctr">
              <a:spcBef>
                <a:spcPts val="0"/>
              </a:spcBef>
              <a:spcAft>
                <a:spcPts val="0"/>
              </a:spcAft>
              <a:buSzPts val="1000"/>
              <a:buChar char="■"/>
              <a:defRPr/>
            </a:lvl7pPr>
            <a:lvl8pPr indent="-292100" lvl="7" marL="3657600" rtl="0" algn="ctr">
              <a:spcBef>
                <a:spcPts val="0"/>
              </a:spcBef>
              <a:spcAft>
                <a:spcPts val="0"/>
              </a:spcAft>
              <a:buSzPts val="1000"/>
              <a:buChar char="■"/>
              <a:defRPr/>
            </a:lvl8pPr>
            <a:lvl9pPr indent="-292100" lvl="8" marL="4114800" rtl="0" algn="ctr">
              <a:spcBef>
                <a:spcPts val="0"/>
              </a:spcBef>
              <a:spcAft>
                <a:spcPts val="0"/>
              </a:spcAft>
              <a:buSzPts val="1000"/>
              <a:buChar char="■"/>
              <a:defRPr/>
            </a:lvl9pPr>
          </a:lstStyle>
          <a:p/>
        </p:txBody>
      </p:sp>
      <p:sp>
        <p:nvSpPr>
          <p:cNvPr id="911" name="Google Shape;911;p67"/>
          <p:cNvSpPr txBox="1"/>
          <p:nvPr>
            <p:ph idx="7" type="body"/>
          </p:nvPr>
        </p:nvSpPr>
        <p:spPr>
          <a:xfrm>
            <a:off x="4092738" y="2267200"/>
            <a:ext cx="972300" cy="517800"/>
          </a:xfrm>
          <a:prstGeom prst="rect">
            <a:avLst/>
          </a:prstGeom>
        </p:spPr>
        <p:txBody>
          <a:bodyPr anchorCtr="0" anchor="ctr" bIns="0" lIns="0" spcFirstLastPara="1" rIns="0" wrap="square" tIns="0">
            <a:noAutofit/>
          </a:bodyPr>
          <a:lstStyle>
            <a:lvl1pPr indent="-228600" lvl="0" marL="457200" rtl="0" algn="ctr">
              <a:spcBef>
                <a:spcPts val="0"/>
              </a:spcBef>
              <a:spcAft>
                <a:spcPts val="0"/>
              </a:spcAft>
              <a:buSzPts val="1400"/>
              <a:buFont typeface="Roboto Medium"/>
              <a:buNone/>
              <a:defRPr sz="1400">
                <a:latin typeface="Roboto Medium"/>
                <a:ea typeface="Roboto Medium"/>
                <a:cs typeface="Roboto Medium"/>
                <a:sym typeface="Roboto Medium"/>
              </a:defRPr>
            </a:lvl1pPr>
            <a:lvl2pPr indent="-317500" lvl="1" marL="914400" rtl="0" algn="ctr">
              <a:spcBef>
                <a:spcPts val="0"/>
              </a:spcBef>
              <a:spcAft>
                <a:spcPts val="0"/>
              </a:spcAft>
              <a:buSzPts val="1400"/>
              <a:buFont typeface="Roboto Medium"/>
              <a:buChar char="■"/>
              <a:defRPr sz="1400">
                <a:latin typeface="Roboto Medium"/>
                <a:ea typeface="Roboto Medium"/>
                <a:cs typeface="Roboto Medium"/>
                <a:sym typeface="Roboto Medium"/>
              </a:defRPr>
            </a:lvl2pPr>
            <a:lvl3pPr indent="-317500" lvl="2" marL="1371600" rtl="0" algn="ctr">
              <a:spcBef>
                <a:spcPts val="0"/>
              </a:spcBef>
              <a:spcAft>
                <a:spcPts val="0"/>
              </a:spcAft>
              <a:buSzPts val="1400"/>
              <a:buFont typeface="Roboto Medium"/>
              <a:buChar char="■"/>
              <a:defRPr sz="1400">
                <a:latin typeface="Roboto Medium"/>
                <a:ea typeface="Roboto Medium"/>
                <a:cs typeface="Roboto Medium"/>
                <a:sym typeface="Roboto Medium"/>
              </a:defRPr>
            </a:lvl3pPr>
            <a:lvl4pPr indent="-317500" lvl="3" marL="1828800" rtl="0" algn="ctr">
              <a:spcBef>
                <a:spcPts val="0"/>
              </a:spcBef>
              <a:spcAft>
                <a:spcPts val="0"/>
              </a:spcAft>
              <a:buSzPts val="1400"/>
              <a:buFont typeface="Roboto Medium"/>
              <a:buChar char="■"/>
              <a:defRPr sz="1400">
                <a:latin typeface="Roboto Medium"/>
                <a:ea typeface="Roboto Medium"/>
                <a:cs typeface="Roboto Medium"/>
                <a:sym typeface="Roboto Medium"/>
              </a:defRPr>
            </a:lvl4pPr>
            <a:lvl5pPr indent="-317500" lvl="4" marL="2286000" rtl="0" algn="ctr">
              <a:spcBef>
                <a:spcPts val="0"/>
              </a:spcBef>
              <a:spcAft>
                <a:spcPts val="0"/>
              </a:spcAft>
              <a:buSzPts val="1400"/>
              <a:buFont typeface="Roboto Medium"/>
              <a:buChar char="■"/>
              <a:defRPr sz="1400">
                <a:latin typeface="Roboto Medium"/>
                <a:ea typeface="Roboto Medium"/>
                <a:cs typeface="Roboto Medium"/>
                <a:sym typeface="Roboto Medium"/>
              </a:defRPr>
            </a:lvl5pPr>
            <a:lvl6pPr indent="-317500" lvl="5" marL="2743200" rtl="0" algn="ctr">
              <a:spcBef>
                <a:spcPts val="0"/>
              </a:spcBef>
              <a:spcAft>
                <a:spcPts val="0"/>
              </a:spcAft>
              <a:buSzPts val="1400"/>
              <a:buFont typeface="Roboto Medium"/>
              <a:buChar char="■"/>
              <a:defRPr sz="1400">
                <a:latin typeface="Roboto Medium"/>
                <a:ea typeface="Roboto Medium"/>
                <a:cs typeface="Roboto Medium"/>
                <a:sym typeface="Roboto Medium"/>
              </a:defRPr>
            </a:lvl6pPr>
            <a:lvl7pPr indent="-317500" lvl="6" marL="3200400" rtl="0" algn="ctr">
              <a:spcBef>
                <a:spcPts val="0"/>
              </a:spcBef>
              <a:spcAft>
                <a:spcPts val="0"/>
              </a:spcAft>
              <a:buSzPts val="1400"/>
              <a:buFont typeface="Roboto Medium"/>
              <a:buChar char="■"/>
              <a:defRPr sz="1400">
                <a:latin typeface="Roboto Medium"/>
                <a:ea typeface="Roboto Medium"/>
                <a:cs typeface="Roboto Medium"/>
                <a:sym typeface="Roboto Medium"/>
              </a:defRPr>
            </a:lvl7pPr>
            <a:lvl8pPr indent="-317500" lvl="7" marL="3657600" rtl="0" algn="ctr">
              <a:spcBef>
                <a:spcPts val="0"/>
              </a:spcBef>
              <a:spcAft>
                <a:spcPts val="0"/>
              </a:spcAft>
              <a:buSzPts val="1400"/>
              <a:buFont typeface="Roboto Medium"/>
              <a:buChar char="■"/>
              <a:defRPr sz="1400">
                <a:latin typeface="Roboto Medium"/>
                <a:ea typeface="Roboto Medium"/>
                <a:cs typeface="Roboto Medium"/>
                <a:sym typeface="Roboto Medium"/>
              </a:defRPr>
            </a:lvl8pPr>
            <a:lvl9pPr indent="-317500" lvl="8" marL="4114800" rtl="0" algn="ctr">
              <a:spcBef>
                <a:spcPts val="0"/>
              </a:spcBef>
              <a:spcAft>
                <a:spcPts val="0"/>
              </a:spcAft>
              <a:buSzPts val="1400"/>
              <a:buFont typeface="Roboto Medium"/>
              <a:buChar char="■"/>
              <a:defRPr sz="1400">
                <a:latin typeface="Roboto Medium"/>
                <a:ea typeface="Roboto Medium"/>
                <a:cs typeface="Roboto Medium"/>
                <a:sym typeface="Roboto Medium"/>
              </a:defRPr>
            </a:lvl9pPr>
          </a:lstStyle>
          <a:p/>
        </p:txBody>
      </p:sp>
      <p:sp>
        <p:nvSpPr>
          <p:cNvPr id="912" name="Google Shape;912;p67"/>
          <p:cNvSpPr txBox="1"/>
          <p:nvPr>
            <p:ph idx="8" type="body"/>
          </p:nvPr>
        </p:nvSpPr>
        <p:spPr>
          <a:xfrm>
            <a:off x="3769938" y="3502152"/>
            <a:ext cx="1595400" cy="669900"/>
          </a:xfrm>
          <a:prstGeom prst="rect">
            <a:avLst/>
          </a:prstGeom>
        </p:spPr>
        <p:txBody>
          <a:bodyPr anchorCtr="0" anchor="t" bIns="0" lIns="0" spcFirstLastPara="1" rIns="0" wrap="square" tIns="0">
            <a:noAutofit/>
          </a:bodyPr>
          <a:lstStyle>
            <a:lvl1pPr indent="-228600" lvl="0" marL="457200" rtl="0" algn="ctr">
              <a:spcBef>
                <a:spcPts val="0"/>
              </a:spcBef>
              <a:spcAft>
                <a:spcPts val="0"/>
              </a:spcAft>
              <a:buSzPts val="1000"/>
              <a:buNone/>
              <a:defRPr sz="1000"/>
            </a:lvl1pPr>
            <a:lvl2pPr indent="-292100" lvl="1" marL="914400" rtl="0" algn="ctr">
              <a:spcBef>
                <a:spcPts val="0"/>
              </a:spcBef>
              <a:spcAft>
                <a:spcPts val="0"/>
              </a:spcAft>
              <a:buSzPts val="1000"/>
              <a:buChar char="■"/>
              <a:defRPr/>
            </a:lvl2pPr>
            <a:lvl3pPr indent="-292100" lvl="2" marL="1371600" rtl="0" algn="ctr">
              <a:spcBef>
                <a:spcPts val="0"/>
              </a:spcBef>
              <a:spcAft>
                <a:spcPts val="0"/>
              </a:spcAft>
              <a:buSzPts val="1000"/>
              <a:buChar char="■"/>
              <a:defRPr/>
            </a:lvl3pPr>
            <a:lvl4pPr indent="-292100" lvl="3" marL="1828800" rtl="0" algn="ctr">
              <a:spcBef>
                <a:spcPts val="0"/>
              </a:spcBef>
              <a:spcAft>
                <a:spcPts val="0"/>
              </a:spcAft>
              <a:buSzPts val="1000"/>
              <a:buChar char="■"/>
              <a:defRPr/>
            </a:lvl4pPr>
            <a:lvl5pPr indent="-292100" lvl="4" marL="2286000" rtl="0" algn="ctr">
              <a:spcBef>
                <a:spcPts val="0"/>
              </a:spcBef>
              <a:spcAft>
                <a:spcPts val="0"/>
              </a:spcAft>
              <a:buSzPts val="1000"/>
              <a:buChar char="■"/>
              <a:defRPr/>
            </a:lvl5pPr>
            <a:lvl6pPr indent="-292100" lvl="5" marL="2743200" rtl="0" algn="ctr">
              <a:spcBef>
                <a:spcPts val="0"/>
              </a:spcBef>
              <a:spcAft>
                <a:spcPts val="0"/>
              </a:spcAft>
              <a:buSzPts val="1000"/>
              <a:buChar char="■"/>
              <a:defRPr/>
            </a:lvl6pPr>
            <a:lvl7pPr indent="-292100" lvl="6" marL="3200400" rtl="0" algn="ctr">
              <a:spcBef>
                <a:spcPts val="0"/>
              </a:spcBef>
              <a:spcAft>
                <a:spcPts val="0"/>
              </a:spcAft>
              <a:buSzPts val="1000"/>
              <a:buChar char="■"/>
              <a:defRPr/>
            </a:lvl7pPr>
            <a:lvl8pPr indent="-292100" lvl="7" marL="3657600" rtl="0" algn="ctr">
              <a:spcBef>
                <a:spcPts val="0"/>
              </a:spcBef>
              <a:spcAft>
                <a:spcPts val="0"/>
              </a:spcAft>
              <a:buSzPts val="1000"/>
              <a:buChar char="■"/>
              <a:defRPr/>
            </a:lvl8pPr>
            <a:lvl9pPr indent="-292100" lvl="8" marL="4114800" rtl="0" algn="ctr">
              <a:spcBef>
                <a:spcPts val="0"/>
              </a:spcBef>
              <a:spcAft>
                <a:spcPts val="0"/>
              </a:spcAft>
              <a:buSzPts val="1000"/>
              <a:buChar char="■"/>
              <a:defRPr/>
            </a:lvl9pPr>
          </a:lstStyle>
          <a:p/>
        </p:txBody>
      </p:sp>
      <p:sp>
        <p:nvSpPr>
          <p:cNvPr id="913" name="Google Shape;913;p67"/>
          <p:cNvSpPr txBox="1"/>
          <p:nvPr>
            <p:ph idx="9" type="body"/>
          </p:nvPr>
        </p:nvSpPr>
        <p:spPr>
          <a:xfrm>
            <a:off x="6454813" y="2267200"/>
            <a:ext cx="972300" cy="517800"/>
          </a:xfrm>
          <a:prstGeom prst="rect">
            <a:avLst/>
          </a:prstGeom>
        </p:spPr>
        <p:txBody>
          <a:bodyPr anchorCtr="0" anchor="ctr" bIns="0" lIns="0" spcFirstLastPara="1" rIns="0" wrap="square" tIns="0">
            <a:noAutofit/>
          </a:bodyPr>
          <a:lstStyle>
            <a:lvl1pPr indent="-228600" lvl="0" marL="457200" rtl="0" algn="ctr">
              <a:spcBef>
                <a:spcPts val="0"/>
              </a:spcBef>
              <a:spcAft>
                <a:spcPts val="0"/>
              </a:spcAft>
              <a:buSzPts val="1400"/>
              <a:buFont typeface="Roboto Medium"/>
              <a:buNone/>
              <a:defRPr sz="1400">
                <a:latin typeface="Roboto Medium"/>
                <a:ea typeface="Roboto Medium"/>
                <a:cs typeface="Roboto Medium"/>
                <a:sym typeface="Roboto Medium"/>
              </a:defRPr>
            </a:lvl1pPr>
            <a:lvl2pPr indent="-317500" lvl="1" marL="914400" rtl="0" algn="ctr">
              <a:spcBef>
                <a:spcPts val="0"/>
              </a:spcBef>
              <a:spcAft>
                <a:spcPts val="0"/>
              </a:spcAft>
              <a:buSzPts val="1400"/>
              <a:buFont typeface="Roboto Medium"/>
              <a:buChar char="■"/>
              <a:defRPr sz="1400">
                <a:latin typeface="Roboto Medium"/>
                <a:ea typeface="Roboto Medium"/>
                <a:cs typeface="Roboto Medium"/>
                <a:sym typeface="Roboto Medium"/>
              </a:defRPr>
            </a:lvl2pPr>
            <a:lvl3pPr indent="-317500" lvl="2" marL="1371600" rtl="0" algn="ctr">
              <a:spcBef>
                <a:spcPts val="0"/>
              </a:spcBef>
              <a:spcAft>
                <a:spcPts val="0"/>
              </a:spcAft>
              <a:buSzPts val="1400"/>
              <a:buFont typeface="Roboto Medium"/>
              <a:buChar char="■"/>
              <a:defRPr sz="1400">
                <a:latin typeface="Roboto Medium"/>
                <a:ea typeface="Roboto Medium"/>
                <a:cs typeface="Roboto Medium"/>
                <a:sym typeface="Roboto Medium"/>
              </a:defRPr>
            </a:lvl3pPr>
            <a:lvl4pPr indent="-317500" lvl="3" marL="1828800" rtl="0" algn="ctr">
              <a:spcBef>
                <a:spcPts val="0"/>
              </a:spcBef>
              <a:spcAft>
                <a:spcPts val="0"/>
              </a:spcAft>
              <a:buSzPts val="1400"/>
              <a:buFont typeface="Roboto Medium"/>
              <a:buChar char="■"/>
              <a:defRPr sz="1400">
                <a:latin typeface="Roboto Medium"/>
                <a:ea typeface="Roboto Medium"/>
                <a:cs typeface="Roboto Medium"/>
                <a:sym typeface="Roboto Medium"/>
              </a:defRPr>
            </a:lvl4pPr>
            <a:lvl5pPr indent="-317500" lvl="4" marL="2286000" rtl="0" algn="ctr">
              <a:spcBef>
                <a:spcPts val="0"/>
              </a:spcBef>
              <a:spcAft>
                <a:spcPts val="0"/>
              </a:spcAft>
              <a:buSzPts val="1400"/>
              <a:buFont typeface="Roboto Medium"/>
              <a:buChar char="■"/>
              <a:defRPr sz="1400">
                <a:latin typeface="Roboto Medium"/>
                <a:ea typeface="Roboto Medium"/>
                <a:cs typeface="Roboto Medium"/>
                <a:sym typeface="Roboto Medium"/>
              </a:defRPr>
            </a:lvl5pPr>
            <a:lvl6pPr indent="-317500" lvl="5" marL="2743200" rtl="0" algn="ctr">
              <a:spcBef>
                <a:spcPts val="0"/>
              </a:spcBef>
              <a:spcAft>
                <a:spcPts val="0"/>
              </a:spcAft>
              <a:buSzPts val="1400"/>
              <a:buFont typeface="Roboto Medium"/>
              <a:buChar char="■"/>
              <a:defRPr sz="1400">
                <a:latin typeface="Roboto Medium"/>
                <a:ea typeface="Roboto Medium"/>
                <a:cs typeface="Roboto Medium"/>
                <a:sym typeface="Roboto Medium"/>
              </a:defRPr>
            </a:lvl6pPr>
            <a:lvl7pPr indent="-317500" lvl="6" marL="3200400" rtl="0" algn="ctr">
              <a:spcBef>
                <a:spcPts val="0"/>
              </a:spcBef>
              <a:spcAft>
                <a:spcPts val="0"/>
              </a:spcAft>
              <a:buSzPts val="1400"/>
              <a:buFont typeface="Roboto Medium"/>
              <a:buChar char="■"/>
              <a:defRPr sz="1400">
                <a:latin typeface="Roboto Medium"/>
                <a:ea typeface="Roboto Medium"/>
                <a:cs typeface="Roboto Medium"/>
                <a:sym typeface="Roboto Medium"/>
              </a:defRPr>
            </a:lvl7pPr>
            <a:lvl8pPr indent="-317500" lvl="7" marL="3657600" rtl="0" algn="ctr">
              <a:spcBef>
                <a:spcPts val="0"/>
              </a:spcBef>
              <a:spcAft>
                <a:spcPts val="0"/>
              </a:spcAft>
              <a:buSzPts val="1400"/>
              <a:buFont typeface="Roboto Medium"/>
              <a:buChar char="■"/>
              <a:defRPr sz="1400">
                <a:latin typeface="Roboto Medium"/>
                <a:ea typeface="Roboto Medium"/>
                <a:cs typeface="Roboto Medium"/>
                <a:sym typeface="Roboto Medium"/>
              </a:defRPr>
            </a:lvl8pPr>
            <a:lvl9pPr indent="-317500" lvl="8" marL="4114800" rtl="0" algn="ctr">
              <a:spcBef>
                <a:spcPts val="0"/>
              </a:spcBef>
              <a:spcAft>
                <a:spcPts val="0"/>
              </a:spcAft>
              <a:buSzPts val="1400"/>
              <a:buFont typeface="Roboto Medium"/>
              <a:buChar char="■"/>
              <a:defRPr sz="1400">
                <a:latin typeface="Roboto Medium"/>
                <a:ea typeface="Roboto Medium"/>
                <a:cs typeface="Roboto Medium"/>
                <a:sym typeface="Roboto Medium"/>
              </a:defRPr>
            </a:lvl9pPr>
          </a:lstStyle>
          <a:p/>
        </p:txBody>
      </p:sp>
      <p:sp>
        <p:nvSpPr>
          <p:cNvPr id="914" name="Google Shape;914;p67"/>
          <p:cNvSpPr txBox="1"/>
          <p:nvPr>
            <p:ph idx="13" type="body"/>
          </p:nvPr>
        </p:nvSpPr>
        <p:spPr>
          <a:xfrm>
            <a:off x="6132013" y="3502152"/>
            <a:ext cx="1595400" cy="669900"/>
          </a:xfrm>
          <a:prstGeom prst="rect">
            <a:avLst/>
          </a:prstGeom>
        </p:spPr>
        <p:txBody>
          <a:bodyPr anchorCtr="0" anchor="t" bIns="0" lIns="0" spcFirstLastPara="1" rIns="0" wrap="square" tIns="0">
            <a:noAutofit/>
          </a:bodyPr>
          <a:lstStyle>
            <a:lvl1pPr indent="-228600" lvl="0" marL="457200" rtl="0" algn="ctr">
              <a:spcBef>
                <a:spcPts val="0"/>
              </a:spcBef>
              <a:spcAft>
                <a:spcPts val="0"/>
              </a:spcAft>
              <a:buSzPts val="1000"/>
              <a:buNone/>
              <a:defRPr sz="1000"/>
            </a:lvl1pPr>
            <a:lvl2pPr indent="-292100" lvl="1" marL="914400" rtl="0" algn="ctr">
              <a:spcBef>
                <a:spcPts val="0"/>
              </a:spcBef>
              <a:spcAft>
                <a:spcPts val="0"/>
              </a:spcAft>
              <a:buSzPts val="1000"/>
              <a:buChar char="■"/>
              <a:defRPr/>
            </a:lvl2pPr>
            <a:lvl3pPr indent="-292100" lvl="2" marL="1371600" rtl="0" algn="ctr">
              <a:spcBef>
                <a:spcPts val="0"/>
              </a:spcBef>
              <a:spcAft>
                <a:spcPts val="0"/>
              </a:spcAft>
              <a:buSzPts val="1000"/>
              <a:buChar char="■"/>
              <a:defRPr/>
            </a:lvl3pPr>
            <a:lvl4pPr indent="-292100" lvl="3" marL="1828800" rtl="0" algn="ctr">
              <a:spcBef>
                <a:spcPts val="0"/>
              </a:spcBef>
              <a:spcAft>
                <a:spcPts val="0"/>
              </a:spcAft>
              <a:buSzPts val="1000"/>
              <a:buChar char="■"/>
              <a:defRPr/>
            </a:lvl4pPr>
            <a:lvl5pPr indent="-292100" lvl="4" marL="2286000" rtl="0" algn="ctr">
              <a:spcBef>
                <a:spcPts val="0"/>
              </a:spcBef>
              <a:spcAft>
                <a:spcPts val="0"/>
              </a:spcAft>
              <a:buSzPts val="1000"/>
              <a:buChar char="■"/>
              <a:defRPr/>
            </a:lvl5pPr>
            <a:lvl6pPr indent="-292100" lvl="5" marL="2743200" rtl="0" algn="ctr">
              <a:spcBef>
                <a:spcPts val="0"/>
              </a:spcBef>
              <a:spcAft>
                <a:spcPts val="0"/>
              </a:spcAft>
              <a:buSzPts val="1000"/>
              <a:buChar char="■"/>
              <a:defRPr/>
            </a:lvl6pPr>
            <a:lvl7pPr indent="-292100" lvl="6" marL="3200400" rtl="0" algn="ctr">
              <a:spcBef>
                <a:spcPts val="0"/>
              </a:spcBef>
              <a:spcAft>
                <a:spcPts val="0"/>
              </a:spcAft>
              <a:buSzPts val="1000"/>
              <a:buChar char="■"/>
              <a:defRPr/>
            </a:lvl7pPr>
            <a:lvl8pPr indent="-292100" lvl="7" marL="3657600" rtl="0" algn="ctr">
              <a:spcBef>
                <a:spcPts val="0"/>
              </a:spcBef>
              <a:spcAft>
                <a:spcPts val="0"/>
              </a:spcAft>
              <a:buSzPts val="1000"/>
              <a:buChar char="■"/>
              <a:defRPr/>
            </a:lvl8pPr>
            <a:lvl9pPr indent="-292100" lvl="8" marL="4114800" rtl="0" algn="ctr">
              <a:spcBef>
                <a:spcPts val="0"/>
              </a:spcBef>
              <a:spcAft>
                <a:spcPts val="0"/>
              </a:spcAft>
              <a:buSzPts val="1000"/>
              <a:buChar char="■"/>
              <a:defRPr/>
            </a:lvl9pPr>
          </a:lstStyle>
          <a:p/>
        </p:txBody>
      </p:sp>
      <p:sp>
        <p:nvSpPr>
          <p:cNvPr id="915" name="Google Shape;915;p67"/>
          <p:cNvSpPr txBox="1"/>
          <p:nvPr>
            <p:ph idx="14" type="body"/>
          </p:nvPr>
        </p:nvSpPr>
        <p:spPr>
          <a:xfrm>
            <a:off x="4986325" y="1438002"/>
            <a:ext cx="1595400" cy="669900"/>
          </a:xfrm>
          <a:prstGeom prst="rect">
            <a:avLst/>
          </a:prstGeom>
        </p:spPr>
        <p:txBody>
          <a:bodyPr anchorCtr="0" anchor="b" bIns="0" lIns="0" spcFirstLastPara="1" rIns="0" wrap="square" tIns="0">
            <a:noAutofit/>
          </a:bodyPr>
          <a:lstStyle>
            <a:lvl1pPr indent="-228600" lvl="0" marL="457200" rtl="0" algn="ctr">
              <a:spcBef>
                <a:spcPts val="0"/>
              </a:spcBef>
              <a:spcAft>
                <a:spcPts val="0"/>
              </a:spcAft>
              <a:buSzPts val="1000"/>
              <a:buNone/>
              <a:defRPr sz="1000"/>
            </a:lvl1pPr>
            <a:lvl2pPr indent="-292100" lvl="1" marL="914400" rtl="0" algn="ctr">
              <a:spcBef>
                <a:spcPts val="0"/>
              </a:spcBef>
              <a:spcAft>
                <a:spcPts val="0"/>
              </a:spcAft>
              <a:buSzPts val="1000"/>
              <a:buChar char="■"/>
              <a:defRPr/>
            </a:lvl2pPr>
            <a:lvl3pPr indent="-292100" lvl="2" marL="1371600" rtl="0" algn="ctr">
              <a:spcBef>
                <a:spcPts val="0"/>
              </a:spcBef>
              <a:spcAft>
                <a:spcPts val="0"/>
              </a:spcAft>
              <a:buSzPts val="1000"/>
              <a:buChar char="■"/>
              <a:defRPr/>
            </a:lvl3pPr>
            <a:lvl4pPr indent="-292100" lvl="3" marL="1828800" rtl="0" algn="ctr">
              <a:spcBef>
                <a:spcPts val="0"/>
              </a:spcBef>
              <a:spcAft>
                <a:spcPts val="0"/>
              </a:spcAft>
              <a:buSzPts val="1000"/>
              <a:buChar char="■"/>
              <a:defRPr/>
            </a:lvl4pPr>
            <a:lvl5pPr indent="-292100" lvl="4" marL="2286000" rtl="0" algn="ctr">
              <a:spcBef>
                <a:spcPts val="0"/>
              </a:spcBef>
              <a:spcAft>
                <a:spcPts val="0"/>
              </a:spcAft>
              <a:buSzPts val="1000"/>
              <a:buChar char="■"/>
              <a:defRPr/>
            </a:lvl5pPr>
            <a:lvl6pPr indent="-292100" lvl="5" marL="2743200" rtl="0" algn="ctr">
              <a:spcBef>
                <a:spcPts val="0"/>
              </a:spcBef>
              <a:spcAft>
                <a:spcPts val="0"/>
              </a:spcAft>
              <a:buSzPts val="1000"/>
              <a:buChar char="■"/>
              <a:defRPr/>
            </a:lvl6pPr>
            <a:lvl7pPr indent="-292100" lvl="6" marL="3200400" rtl="0" algn="ctr">
              <a:spcBef>
                <a:spcPts val="0"/>
              </a:spcBef>
              <a:spcAft>
                <a:spcPts val="0"/>
              </a:spcAft>
              <a:buSzPts val="1000"/>
              <a:buChar char="■"/>
              <a:defRPr/>
            </a:lvl7pPr>
            <a:lvl8pPr indent="-292100" lvl="7" marL="3657600" rtl="0" algn="ctr">
              <a:spcBef>
                <a:spcPts val="0"/>
              </a:spcBef>
              <a:spcAft>
                <a:spcPts val="0"/>
              </a:spcAft>
              <a:buSzPts val="1000"/>
              <a:buChar char="■"/>
              <a:defRPr/>
            </a:lvl8pPr>
            <a:lvl9pPr indent="-292100" lvl="8" marL="4114800" rtl="0" algn="ctr">
              <a:spcBef>
                <a:spcPts val="0"/>
              </a:spcBef>
              <a:spcAft>
                <a:spcPts val="0"/>
              </a:spcAft>
              <a:buSzPts val="10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 Title and Table">
  <p:cSld name="Text Slide_1_6_1_1_1_1_1">
    <p:spTree>
      <p:nvGrpSpPr>
        <p:cNvPr id="916" name="Shape 916"/>
        <p:cNvGrpSpPr/>
        <p:nvPr/>
      </p:nvGrpSpPr>
      <p:grpSpPr>
        <a:xfrm>
          <a:off x="0" y="0"/>
          <a:ext cx="0" cy="0"/>
          <a:chOff x="0" y="0"/>
          <a:chExt cx="0" cy="0"/>
        </a:xfrm>
      </p:grpSpPr>
      <p:sp>
        <p:nvSpPr>
          <p:cNvPr id="917" name="Google Shape;917;p68"/>
          <p:cNvSpPr txBox="1"/>
          <p:nvPr>
            <p:ph type="title"/>
          </p:nvPr>
        </p:nvSpPr>
        <p:spPr>
          <a:xfrm>
            <a:off x="457200" y="548640"/>
            <a:ext cx="8229600" cy="4596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accent3"/>
              </a:buClr>
              <a:buSzPts val="2200"/>
              <a:buNone/>
              <a:defRPr sz="2200"/>
            </a:lvl1pPr>
            <a:lvl2pPr lvl="1" rtl="0">
              <a:spcBef>
                <a:spcPts val="0"/>
              </a:spcBef>
              <a:spcAft>
                <a:spcPts val="0"/>
              </a:spcAft>
              <a:buSzPts val="3000"/>
              <a:buFont typeface="Roboto Slab"/>
              <a:buNone/>
              <a:defRPr sz="3000">
                <a:latin typeface="Roboto Slab"/>
                <a:ea typeface="Roboto Slab"/>
                <a:cs typeface="Roboto Slab"/>
                <a:sym typeface="Roboto Slab"/>
              </a:defRPr>
            </a:lvl2pPr>
            <a:lvl3pPr lvl="2" rtl="0">
              <a:spcBef>
                <a:spcPts val="0"/>
              </a:spcBef>
              <a:spcAft>
                <a:spcPts val="0"/>
              </a:spcAft>
              <a:buSzPts val="3000"/>
              <a:buFont typeface="Roboto Slab"/>
              <a:buNone/>
              <a:defRPr sz="3000">
                <a:latin typeface="Roboto Slab"/>
                <a:ea typeface="Roboto Slab"/>
                <a:cs typeface="Roboto Slab"/>
                <a:sym typeface="Roboto Slab"/>
              </a:defRPr>
            </a:lvl3pPr>
            <a:lvl4pPr lvl="3" rtl="0">
              <a:spcBef>
                <a:spcPts val="0"/>
              </a:spcBef>
              <a:spcAft>
                <a:spcPts val="0"/>
              </a:spcAft>
              <a:buSzPts val="3000"/>
              <a:buFont typeface="Roboto Slab"/>
              <a:buNone/>
              <a:defRPr sz="3000">
                <a:latin typeface="Roboto Slab"/>
                <a:ea typeface="Roboto Slab"/>
                <a:cs typeface="Roboto Slab"/>
                <a:sym typeface="Roboto Slab"/>
              </a:defRPr>
            </a:lvl4pPr>
            <a:lvl5pPr lvl="4" rtl="0">
              <a:spcBef>
                <a:spcPts val="0"/>
              </a:spcBef>
              <a:spcAft>
                <a:spcPts val="0"/>
              </a:spcAft>
              <a:buSzPts val="3000"/>
              <a:buFont typeface="Roboto Slab"/>
              <a:buNone/>
              <a:defRPr sz="3000">
                <a:latin typeface="Roboto Slab"/>
                <a:ea typeface="Roboto Slab"/>
                <a:cs typeface="Roboto Slab"/>
                <a:sym typeface="Roboto Slab"/>
              </a:defRPr>
            </a:lvl5pPr>
            <a:lvl6pPr lvl="5" rtl="0">
              <a:spcBef>
                <a:spcPts val="0"/>
              </a:spcBef>
              <a:spcAft>
                <a:spcPts val="0"/>
              </a:spcAft>
              <a:buSzPts val="3000"/>
              <a:buFont typeface="Roboto Slab"/>
              <a:buNone/>
              <a:defRPr sz="3000">
                <a:latin typeface="Roboto Slab"/>
                <a:ea typeface="Roboto Slab"/>
                <a:cs typeface="Roboto Slab"/>
                <a:sym typeface="Roboto Slab"/>
              </a:defRPr>
            </a:lvl6pPr>
            <a:lvl7pPr lvl="6" rtl="0">
              <a:spcBef>
                <a:spcPts val="0"/>
              </a:spcBef>
              <a:spcAft>
                <a:spcPts val="0"/>
              </a:spcAft>
              <a:buSzPts val="3000"/>
              <a:buFont typeface="Roboto Slab"/>
              <a:buNone/>
              <a:defRPr sz="3000">
                <a:latin typeface="Roboto Slab"/>
                <a:ea typeface="Roboto Slab"/>
                <a:cs typeface="Roboto Slab"/>
                <a:sym typeface="Roboto Slab"/>
              </a:defRPr>
            </a:lvl7pPr>
            <a:lvl8pPr lvl="7" rtl="0">
              <a:spcBef>
                <a:spcPts val="0"/>
              </a:spcBef>
              <a:spcAft>
                <a:spcPts val="0"/>
              </a:spcAft>
              <a:buSzPts val="3000"/>
              <a:buFont typeface="Roboto Slab"/>
              <a:buNone/>
              <a:defRPr sz="3000">
                <a:latin typeface="Roboto Slab"/>
                <a:ea typeface="Roboto Slab"/>
                <a:cs typeface="Roboto Slab"/>
                <a:sym typeface="Roboto Slab"/>
              </a:defRPr>
            </a:lvl8pPr>
            <a:lvl9pPr lvl="8" rtl="0">
              <a:spcBef>
                <a:spcPts val="0"/>
              </a:spcBef>
              <a:spcAft>
                <a:spcPts val="0"/>
              </a:spcAft>
              <a:buSzPts val="3000"/>
              <a:buFont typeface="Roboto Slab"/>
              <a:buNone/>
              <a:defRPr sz="3000">
                <a:latin typeface="Roboto Slab"/>
                <a:ea typeface="Roboto Slab"/>
                <a:cs typeface="Roboto Slab"/>
                <a:sym typeface="Roboto Slab"/>
              </a:defRPr>
            </a:lvl9pPr>
          </a:lstStyle>
          <a:p/>
        </p:txBody>
      </p:sp>
      <p:sp>
        <p:nvSpPr>
          <p:cNvPr id="918" name="Google Shape;918;p68"/>
          <p:cNvSpPr txBox="1"/>
          <p:nvPr>
            <p:ph idx="1" type="body"/>
          </p:nvPr>
        </p:nvSpPr>
        <p:spPr>
          <a:xfrm>
            <a:off x="773350" y="4718300"/>
            <a:ext cx="72276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Clr>
                <a:schemeClr val="dk1"/>
              </a:buClr>
              <a:buSzPts val="500"/>
              <a:buFont typeface="Roboto Light"/>
              <a:buNone/>
              <a:defRPr i="0" sz="500" u="none" cap="none" strike="noStrike">
                <a:solidFill>
                  <a:schemeClr val="dk1"/>
                </a:solidFill>
                <a:latin typeface="Roboto Light"/>
                <a:ea typeface="Roboto Light"/>
                <a:cs typeface="Roboto Light"/>
                <a:sym typeface="Roboto Light"/>
              </a:defRPr>
            </a:lvl1pPr>
            <a:lvl2pPr indent="-260350" lvl="1" marL="914400" marR="0" rtl="0" algn="l">
              <a:lnSpc>
                <a:spcPct val="115000"/>
              </a:lnSpc>
              <a:spcBef>
                <a:spcPts val="200"/>
              </a:spcBef>
              <a:spcAft>
                <a:spcPts val="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2pPr>
            <a:lvl3pPr indent="-260350" lvl="2" marL="1371600" marR="0" rtl="0" algn="l">
              <a:lnSpc>
                <a:spcPct val="115000"/>
              </a:lnSpc>
              <a:spcBef>
                <a:spcPts val="900"/>
              </a:spcBef>
              <a:spcAft>
                <a:spcPts val="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3pPr>
            <a:lvl4pPr indent="-260350" lvl="3" marL="1828800" marR="0" rtl="0" algn="l">
              <a:lnSpc>
                <a:spcPct val="115000"/>
              </a:lnSpc>
              <a:spcBef>
                <a:spcPts val="900"/>
              </a:spcBef>
              <a:spcAft>
                <a:spcPts val="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4pPr>
            <a:lvl5pPr indent="-260350" lvl="4" marL="2286000" marR="0" rtl="0" algn="l">
              <a:lnSpc>
                <a:spcPct val="115000"/>
              </a:lnSpc>
              <a:spcBef>
                <a:spcPts val="900"/>
              </a:spcBef>
              <a:spcAft>
                <a:spcPts val="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5pPr>
            <a:lvl6pPr indent="-260350" lvl="5" marL="2743200" marR="0" rtl="0" algn="l">
              <a:lnSpc>
                <a:spcPct val="115000"/>
              </a:lnSpc>
              <a:spcBef>
                <a:spcPts val="900"/>
              </a:spcBef>
              <a:spcAft>
                <a:spcPts val="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6pPr>
            <a:lvl7pPr indent="-260350" lvl="6" marL="3200400" marR="0" rtl="0" algn="l">
              <a:lnSpc>
                <a:spcPct val="115000"/>
              </a:lnSpc>
              <a:spcBef>
                <a:spcPts val="900"/>
              </a:spcBef>
              <a:spcAft>
                <a:spcPts val="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7pPr>
            <a:lvl8pPr indent="-260350" lvl="7" marL="3657600" marR="0" rtl="0" algn="l">
              <a:lnSpc>
                <a:spcPct val="115000"/>
              </a:lnSpc>
              <a:spcBef>
                <a:spcPts val="900"/>
              </a:spcBef>
              <a:spcAft>
                <a:spcPts val="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8pPr>
            <a:lvl9pPr indent="-260350" lvl="8" marL="4114800" marR="0" rtl="0" algn="l">
              <a:lnSpc>
                <a:spcPct val="115000"/>
              </a:lnSpc>
              <a:spcBef>
                <a:spcPts val="900"/>
              </a:spcBef>
              <a:spcAft>
                <a:spcPts val="90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 Text Slide with small stat">
  <p:cSld name="Text Slide_1_5">
    <p:spTree>
      <p:nvGrpSpPr>
        <p:cNvPr id="919" name="Shape 919"/>
        <p:cNvGrpSpPr/>
        <p:nvPr/>
      </p:nvGrpSpPr>
      <p:grpSpPr>
        <a:xfrm>
          <a:off x="0" y="0"/>
          <a:ext cx="0" cy="0"/>
          <a:chOff x="0" y="0"/>
          <a:chExt cx="0" cy="0"/>
        </a:xfrm>
      </p:grpSpPr>
      <p:sp>
        <p:nvSpPr>
          <p:cNvPr id="920" name="Google Shape;920;p69"/>
          <p:cNvSpPr txBox="1"/>
          <p:nvPr>
            <p:ph idx="1" type="body"/>
          </p:nvPr>
        </p:nvSpPr>
        <p:spPr>
          <a:xfrm>
            <a:off x="457200" y="1316725"/>
            <a:ext cx="4188000" cy="31182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SzPts val="1200"/>
              <a:buNone/>
              <a:defRPr sz="1200"/>
            </a:lvl1pPr>
            <a:lvl2pPr indent="-292100" lvl="1" marL="914400" rtl="0" algn="l">
              <a:lnSpc>
                <a:spcPct val="100000"/>
              </a:lnSpc>
              <a:spcBef>
                <a:spcPts val="600"/>
              </a:spcBef>
              <a:spcAft>
                <a:spcPts val="0"/>
              </a:spcAft>
              <a:buSzPts val="1000"/>
              <a:buChar char="■"/>
              <a:defRPr sz="1000"/>
            </a:lvl2pPr>
            <a:lvl3pPr indent="-292100" lvl="2" marL="1371600" rtl="0" algn="l">
              <a:lnSpc>
                <a:spcPct val="100000"/>
              </a:lnSpc>
              <a:spcBef>
                <a:spcPts val="600"/>
              </a:spcBef>
              <a:spcAft>
                <a:spcPts val="0"/>
              </a:spcAft>
              <a:buSzPts val="1000"/>
              <a:buChar char="■"/>
              <a:defRPr sz="1000"/>
            </a:lvl3pPr>
            <a:lvl4pPr indent="-292100" lvl="3" marL="1828800" rtl="0" algn="l">
              <a:lnSpc>
                <a:spcPct val="100000"/>
              </a:lnSpc>
              <a:spcBef>
                <a:spcPts val="600"/>
              </a:spcBef>
              <a:spcAft>
                <a:spcPts val="0"/>
              </a:spcAft>
              <a:buSzPts val="1000"/>
              <a:buChar char="■"/>
              <a:defRPr/>
            </a:lvl4pPr>
            <a:lvl5pPr indent="-292100" lvl="4" marL="2286000" rtl="0" algn="l">
              <a:lnSpc>
                <a:spcPct val="100000"/>
              </a:lnSpc>
              <a:spcBef>
                <a:spcPts val="600"/>
              </a:spcBef>
              <a:spcAft>
                <a:spcPts val="0"/>
              </a:spcAft>
              <a:buSzPts val="1000"/>
              <a:buChar char="■"/>
              <a:defRPr/>
            </a:lvl5pPr>
            <a:lvl6pPr indent="-292100" lvl="5" marL="2743200" rtl="0" algn="l">
              <a:lnSpc>
                <a:spcPct val="100000"/>
              </a:lnSpc>
              <a:spcBef>
                <a:spcPts val="600"/>
              </a:spcBef>
              <a:spcAft>
                <a:spcPts val="0"/>
              </a:spcAft>
              <a:buSzPts val="1000"/>
              <a:buChar char="■"/>
              <a:defRPr/>
            </a:lvl6pPr>
            <a:lvl7pPr indent="-292100" lvl="6" marL="3200400" rtl="0" algn="l">
              <a:lnSpc>
                <a:spcPct val="100000"/>
              </a:lnSpc>
              <a:spcBef>
                <a:spcPts val="600"/>
              </a:spcBef>
              <a:spcAft>
                <a:spcPts val="0"/>
              </a:spcAft>
              <a:buSzPts val="1000"/>
              <a:buChar char="■"/>
              <a:defRPr/>
            </a:lvl7pPr>
            <a:lvl8pPr indent="-292100" lvl="7" marL="3657600" rtl="0" algn="l">
              <a:lnSpc>
                <a:spcPct val="100000"/>
              </a:lnSpc>
              <a:spcBef>
                <a:spcPts val="600"/>
              </a:spcBef>
              <a:spcAft>
                <a:spcPts val="0"/>
              </a:spcAft>
              <a:buSzPts val="1000"/>
              <a:buChar char="■"/>
              <a:defRPr/>
            </a:lvl8pPr>
            <a:lvl9pPr indent="-292100" lvl="8" marL="4114800" rtl="0" algn="l">
              <a:lnSpc>
                <a:spcPct val="100000"/>
              </a:lnSpc>
              <a:spcBef>
                <a:spcPts val="600"/>
              </a:spcBef>
              <a:spcAft>
                <a:spcPts val="600"/>
              </a:spcAft>
              <a:buSzPts val="1000"/>
              <a:buChar char="■"/>
              <a:defRPr/>
            </a:lvl9pPr>
          </a:lstStyle>
          <a:p/>
        </p:txBody>
      </p:sp>
      <p:sp>
        <p:nvSpPr>
          <p:cNvPr id="921" name="Google Shape;921;p69"/>
          <p:cNvSpPr txBox="1"/>
          <p:nvPr>
            <p:ph type="title"/>
          </p:nvPr>
        </p:nvSpPr>
        <p:spPr>
          <a:xfrm>
            <a:off x="457200" y="548640"/>
            <a:ext cx="8229600" cy="4596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accent3"/>
              </a:buClr>
              <a:buSzPts val="2200"/>
              <a:buNone/>
              <a:defRPr sz="2200"/>
            </a:lvl1pPr>
            <a:lvl2pPr lvl="1" rtl="0">
              <a:spcBef>
                <a:spcPts val="0"/>
              </a:spcBef>
              <a:spcAft>
                <a:spcPts val="0"/>
              </a:spcAft>
              <a:buSzPts val="3000"/>
              <a:buFont typeface="Roboto Slab"/>
              <a:buNone/>
              <a:defRPr sz="3000">
                <a:latin typeface="Roboto Slab"/>
                <a:ea typeface="Roboto Slab"/>
                <a:cs typeface="Roboto Slab"/>
                <a:sym typeface="Roboto Slab"/>
              </a:defRPr>
            </a:lvl2pPr>
            <a:lvl3pPr lvl="2" rtl="0">
              <a:spcBef>
                <a:spcPts val="0"/>
              </a:spcBef>
              <a:spcAft>
                <a:spcPts val="0"/>
              </a:spcAft>
              <a:buSzPts val="3000"/>
              <a:buFont typeface="Roboto Slab"/>
              <a:buNone/>
              <a:defRPr sz="3000">
                <a:latin typeface="Roboto Slab"/>
                <a:ea typeface="Roboto Slab"/>
                <a:cs typeface="Roboto Slab"/>
                <a:sym typeface="Roboto Slab"/>
              </a:defRPr>
            </a:lvl3pPr>
            <a:lvl4pPr lvl="3" rtl="0">
              <a:spcBef>
                <a:spcPts val="0"/>
              </a:spcBef>
              <a:spcAft>
                <a:spcPts val="0"/>
              </a:spcAft>
              <a:buSzPts val="3000"/>
              <a:buFont typeface="Roboto Slab"/>
              <a:buNone/>
              <a:defRPr sz="3000">
                <a:latin typeface="Roboto Slab"/>
                <a:ea typeface="Roboto Slab"/>
                <a:cs typeface="Roboto Slab"/>
                <a:sym typeface="Roboto Slab"/>
              </a:defRPr>
            </a:lvl4pPr>
            <a:lvl5pPr lvl="4" rtl="0">
              <a:spcBef>
                <a:spcPts val="0"/>
              </a:spcBef>
              <a:spcAft>
                <a:spcPts val="0"/>
              </a:spcAft>
              <a:buSzPts val="3000"/>
              <a:buFont typeface="Roboto Slab"/>
              <a:buNone/>
              <a:defRPr sz="3000">
                <a:latin typeface="Roboto Slab"/>
                <a:ea typeface="Roboto Slab"/>
                <a:cs typeface="Roboto Slab"/>
                <a:sym typeface="Roboto Slab"/>
              </a:defRPr>
            </a:lvl5pPr>
            <a:lvl6pPr lvl="5" rtl="0">
              <a:spcBef>
                <a:spcPts val="0"/>
              </a:spcBef>
              <a:spcAft>
                <a:spcPts val="0"/>
              </a:spcAft>
              <a:buSzPts val="3000"/>
              <a:buFont typeface="Roboto Slab"/>
              <a:buNone/>
              <a:defRPr sz="3000">
                <a:latin typeface="Roboto Slab"/>
                <a:ea typeface="Roboto Slab"/>
                <a:cs typeface="Roboto Slab"/>
                <a:sym typeface="Roboto Slab"/>
              </a:defRPr>
            </a:lvl6pPr>
            <a:lvl7pPr lvl="6" rtl="0">
              <a:spcBef>
                <a:spcPts val="0"/>
              </a:spcBef>
              <a:spcAft>
                <a:spcPts val="0"/>
              </a:spcAft>
              <a:buSzPts val="3000"/>
              <a:buFont typeface="Roboto Slab"/>
              <a:buNone/>
              <a:defRPr sz="3000">
                <a:latin typeface="Roboto Slab"/>
                <a:ea typeface="Roboto Slab"/>
                <a:cs typeface="Roboto Slab"/>
                <a:sym typeface="Roboto Slab"/>
              </a:defRPr>
            </a:lvl7pPr>
            <a:lvl8pPr lvl="7" rtl="0">
              <a:spcBef>
                <a:spcPts val="0"/>
              </a:spcBef>
              <a:spcAft>
                <a:spcPts val="0"/>
              </a:spcAft>
              <a:buSzPts val="3000"/>
              <a:buFont typeface="Roboto Slab"/>
              <a:buNone/>
              <a:defRPr sz="3000">
                <a:latin typeface="Roboto Slab"/>
                <a:ea typeface="Roboto Slab"/>
                <a:cs typeface="Roboto Slab"/>
                <a:sym typeface="Roboto Slab"/>
              </a:defRPr>
            </a:lvl8pPr>
            <a:lvl9pPr lvl="8" rtl="0">
              <a:spcBef>
                <a:spcPts val="0"/>
              </a:spcBef>
              <a:spcAft>
                <a:spcPts val="0"/>
              </a:spcAft>
              <a:buSzPts val="3000"/>
              <a:buFont typeface="Roboto Slab"/>
              <a:buNone/>
              <a:defRPr sz="3000">
                <a:latin typeface="Roboto Slab"/>
                <a:ea typeface="Roboto Slab"/>
                <a:cs typeface="Roboto Slab"/>
                <a:sym typeface="Roboto Slab"/>
              </a:defRPr>
            </a:lvl9pPr>
          </a:lstStyle>
          <a:p/>
        </p:txBody>
      </p:sp>
      <p:sp>
        <p:nvSpPr>
          <p:cNvPr id="922" name="Google Shape;922;p69"/>
          <p:cNvSpPr txBox="1"/>
          <p:nvPr>
            <p:ph idx="2" type="body"/>
          </p:nvPr>
        </p:nvSpPr>
        <p:spPr>
          <a:xfrm>
            <a:off x="773350" y="4718300"/>
            <a:ext cx="72276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Clr>
                <a:schemeClr val="dk1"/>
              </a:buClr>
              <a:buSzPts val="500"/>
              <a:buFont typeface="Roboto Light"/>
              <a:buNone/>
              <a:defRPr i="0" sz="500" u="none" cap="none" strike="noStrike">
                <a:solidFill>
                  <a:schemeClr val="dk1"/>
                </a:solidFill>
                <a:latin typeface="Roboto Light"/>
                <a:ea typeface="Roboto Light"/>
                <a:cs typeface="Roboto Light"/>
                <a:sym typeface="Roboto Light"/>
              </a:defRPr>
            </a:lvl1pPr>
            <a:lvl2pPr indent="-260350" lvl="1" marL="914400" marR="0" rtl="0" algn="l">
              <a:lnSpc>
                <a:spcPct val="115000"/>
              </a:lnSpc>
              <a:spcBef>
                <a:spcPts val="200"/>
              </a:spcBef>
              <a:spcAft>
                <a:spcPts val="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2pPr>
            <a:lvl3pPr indent="-260350" lvl="2" marL="1371600" marR="0" rtl="0" algn="l">
              <a:lnSpc>
                <a:spcPct val="115000"/>
              </a:lnSpc>
              <a:spcBef>
                <a:spcPts val="900"/>
              </a:spcBef>
              <a:spcAft>
                <a:spcPts val="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3pPr>
            <a:lvl4pPr indent="-260350" lvl="3" marL="1828800" marR="0" rtl="0" algn="l">
              <a:lnSpc>
                <a:spcPct val="115000"/>
              </a:lnSpc>
              <a:spcBef>
                <a:spcPts val="900"/>
              </a:spcBef>
              <a:spcAft>
                <a:spcPts val="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4pPr>
            <a:lvl5pPr indent="-260350" lvl="4" marL="2286000" marR="0" rtl="0" algn="l">
              <a:lnSpc>
                <a:spcPct val="115000"/>
              </a:lnSpc>
              <a:spcBef>
                <a:spcPts val="900"/>
              </a:spcBef>
              <a:spcAft>
                <a:spcPts val="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5pPr>
            <a:lvl6pPr indent="-260350" lvl="5" marL="2743200" marR="0" rtl="0" algn="l">
              <a:lnSpc>
                <a:spcPct val="115000"/>
              </a:lnSpc>
              <a:spcBef>
                <a:spcPts val="900"/>
              </a:spcBef>
              <a:spcAft>
                <a:spcPts val="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6pPr>
            <a:lvl7pPr indent="-260350" lvl="6" marL="3200400" marR="0" rtl="0" algn="l">
              <a:lnSpc>
                <a:spcPct val="115000"/>
              </a:lnSpc>
              <a:spcBef>
                <a:spcPts val="900"/>
              </a:spcBef>
              <a:spcAft>
                <a:spcPts val="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7pPr>
            <a:lvl8pPr indent="-260350" lvl="7" marL="3657600" marR="0" rtl="0" algn="l">
              <a:lnSpc>
                <a:spcPct val="115000"/>
              </a:lnSpc>
              <a:spcBef>
                <a:spcPts val="900"/>
              </a:spcBef>
              <a:spcAft>
                <a:spcPts val="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8pPr>
            <a:lvl9pPr indent="-260350" lvl="8" marL="4114800" marR="0" rtl="0" algn="l">
              <a:lnSpc>
                <a:spcPct val="115000"/>
              </a:lnSpc>
              <a:spcBef>
                <a:spcPts val="900"/>
              </a:spcBef>
              <a:spcAft>
                <a:spcPts val="90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9pPr>
          </a:lstStyle>
          <a:p/>
        </p:txBody>
      </p:sp>
      <p:sp>
        <p:nvSpPr>
          <p:cNvPr id="923" name="Google Shape;923;p69"/>
          <p:cNvSpPr txBox="1"/>
          <p:nvPr>
            <p:ph idx="3" type="subTitle"/>
          </p:nvPr>
        </p:nvSpPr>
        <p:spPr>
          <a:xfrm>
            <a:off x="4494768" y="1172775"/>
            <a:ext cx="3051900" cy="1009500"/>
          </a:xfrm>
          <a:prstGeom prst="rect">
            <a:avLst/>
          </a:prstGeom>
        </p:spPr>
        <p:txBody>
          <a:bodyPr anchorCtr="0" anchor="t" bIns="0" lIns="0" spcFirstLastPara="1" rIns="0" wrap="square" tIns="0">
            <a:noAutofit/>
          </a:bodyPr>
          <a:lstStyle>
            <a:lvl1pPr lvl="0" rtl="0" algn="ctr">
              <a:spcBef>
                <a:spcPts val="0"/>
              </a:spcBef>
              <a:spcAft>
                <a:spcPts val="0"/>
              </a:spcAft>
              <a:buNone/>
              <a:defRPr sz="6000">
                <a:solidFill>
                  <a:schemeClr val="dk2"/>
                </a:solidFill>
                <a:latin typeface="Roboto Slab Regular"/>
                <a:ea typeface="Roboto Slab Regular"/>
                <a:cs typeface="Roboto Slab Regular"/>
                <a:sym typeface="Roboto Slab Regular"/>
              </a:defRPr>
            </a:lvl1pPr>
            <a:lvl2pPr lvl="1" rtl="0">
              <a:spcBef>
                <a:spcPts val="600"/>
              </a:spcBef>
              <a:spcAft>
                <a:spcPts val="0"/>
              </a:spcAft>
              <a:buNone/>
              <a:defRPr sz="6000">
                <a:latin typeface="Roboto Slab Regular"/>
                <a:ea typeface="Roboto Slab Regular"/>
                <a:cs typeface="Roboto Slab Regular"/>
                <a:sym typeface="Roboto Slab Regular"/>
              </a:defRPr>
            </a:lvl2pPr>
            <a:lvl3pPr lvl="2" rtl="0">
              <a:spcBef>
                <a:spcPts val="600"/>
              </a:spcBef>
              <a:spcAft>
                <a:spcPts val="0"/>
              </a:spcAft>
              <a:buNone/>
              <a:defRPr sz="6000">
                <a:latin typeface="Roboto Slab Regular"/>
                <a:ea typeface="Roboto Slab Regular"/>
                <a:cs typeface="Roboto Slab Regular"/>
                <a:sym typeface="Roboto Slab Regular"/>
              </a:defRPr>
            </a:lvl3pPr>
            <a:lvl4pPr lvl="3" rtl="0">
              <a:spcBef>
                <a:spcPts val="600"/>
              </a:spcBef>
              <a:spcAft>
                <a:spcPts val="0"/>
              </a:spcAft>
              <a:buNone/>
              <a:defRPr sz="6000">
                <a:latin typeface="Roboto Slab Regular"/>
                <a:ea typeface="Roboto Slab Regular"/>
                <a:cs typeface="Roboto Slab Regular"/>
                <a:sym typeface="Roboto Slab Regular"/>
              </a:defRPr>
            </a:lvl4pPr>
            <a:lvl5pPr lvl="4" rtl="0">
              <a:spcBef>
                <a:spcPts val="600"/>
              </a:spcBef>
              <a:spcAft>
                <a:spcPts val="0"/>
              </a:spcAft>
              <a:buNone/>
              <a:defRPr sz="6000">
                <a:latin typeface="Roboto Slab Regular"/>
                <a:ea typeface="Roboto Slab Regular"/>
                <a:cs typeface="Roboto Slab Regular"/>
                <a:sym typeface="Roboto Slab Regular"/>
              </a:defRPr>
            </a:lvl5pPr>
            <a:lvl6pPr lvl="5" rtl="0">
              <a:spcBef>
                <a:spcPts val="600"/>
              </a:spcBef>
              <a:spcAft>
                <a:spcPts val="0"/>
              </a:spcAft>
              <a:buNone/>
              <a:defRPr sz="6000">
                <a:latin typeface="Roboto Slab Regular"/>
                <a:ea typeface="Roboto Slab Regular"/>
                <a:cs typeface="Roboto Slab Regular"/>
                <a:sym typeface="Roboto Slab Regular"/>
              </a:defRPr>
            </a:lvl6pPr>
            <a:lvl7pPr lvl="6" rtl="0">
              <a:spcBef>
                <a:spcPts val="600"/>
              </a:spcBef>
              <a:spcAft>
                <a:spcPts val="0"/>
              </a:spcAft>
              <a:buNone/>
              <a:defRPr sz="6000">
                <a:latin typeface="Roboto Slab Regular"/>
                <a:ea typeface="Roboto Slab Regular"/>
                <a:cs typeface="Roboto Slab Regular"/>
                <a:sym typeface="Roboto Slab Regular"/>
              </a:defRPr>
            </a:lvl7pPr>
            <a:lvl8pPr lvl="7" rtl="0">
              <a:spcBef>
                <a:spcPts val="600"/>
              </a:spcBef>
              <a:spcAft>
                <a:spcPts val="0"/>
              </a:spcAft>
              <a:buNone/>
              <a:defRPr sz="6000">
                <a:latin typeface="Roboto Slab Regular"/>
                <a:ea typeface="Roboto Slab Regular"/>
                <a:cs typeface="Roboto Slab Regular"/>
                <a:sym typeface="Roboto Slab Regular"/>
              </a:defRPr>
            </a:lvl8pPr>
            <a:lvl9pPr lvl="8" rtl="0">
              <a:spcBef>
                <a:spcPts val="600"/>
              </a:spcBef>
              <a:spcAft>
                <a:spcPts val="600"/>
              </a:spcAft>
              <a:buNone/>
              <a:defRPr sz="6000">
                <a:latin typeface="Roboto Slab Regular"/>
                <a:ea typeface="Roboto Slab Regular"/>
                <a:cs typeface="Roboto Slab Regular"/>
                <a:sym typeface="Roboto Slab Regular"/>
              </a:defRPr>
            </a:lvl9pPr>
          </a:lstStyle>
          <a:p/>
        </p:txBody>
      </p:sp>
      <p:sp>
        <p:nvSpPr>
          <p:cNvPr id="924" name="Google Shape;924;p69"/>
          <p:cNvSpPr txBox="1"/>
          <p:nvPr>
            <p:ph idx="4" type="subTitle"/>
          </p:nvPr>
        </p:nvSpPr>
        <p:spPr>
          <a:xfrm>
            <a:off x="4494775" y="2062625"/>
            <a:ext cx="3051900" cy="1380600"/>
          </a:xfrm>
          <a:prstGeom prst="rect">
            <a:avLst/>
          </a:prstGeom>
        </p:spPr>
        <p:txBody>
          <a:bodyPr anchorCtr="0" anchor="t" bIns="0" lIns="0" spcFirstLastPara="1" rIns="0" wrap="square" tIns="0">
            <a:noAutofit/>
          </a:bodyPr>
          <a:lstStyle>
            <a:lvl1pPr lvl="0" rtl="0" algn="ctr">
              <a:spcBef>
                <a:spcPts val="0"/>
              </a:spcBef>
              <a:spcAft>
                <a:spcPts val="0"/>
              </a:spcAft>
              <a:buNone/>
              <a:defRPr sz="1400"/>
            </a:lvl1pPr>
            <a:lvl2pPr lvl="1" rtl="0" algn="ctr">
              <a:spcBef>
                <a:spcPts val="600"/>
              </a:spcBef>
              <a:spcAft>
                <a:spcPts val="0"/>
              </a:spcAft>
              <a:buNone/>
              <a:defRPr sz="1400"/>
            </a:lvl2pPr>
            <a:lvl3pPr lvl="2" rtl="0" algn="ctr">
              <a:spcBef>
                <a:spcPts val="600"/>
              </a:spcBef>
              <a:spcAft>
                <a:spcPts val="0"/>
              </a:spcAft>
              <a:buNone/>
              <a:defRPr sz="1400"/>
            </a:lvl3pPr>
            <a:lvl4pPr lvl="3" rtl="0" algn="ctr">
              <a:spcBef>
                <a:spcPts val="600"/>
              </a:spcBef>
              <a:spcAft>
                <a:spcPts val="0"/>
              </a:spcAft>
              <a:buNone/>
              <a:defRPr sz="1400"/>
            </a:lvl4pPr>
            <a:lvl5pPr lvl="4" rtl="0" algn="ctr">
              <a:spcBef>
                <a:spcPts val="600"/>
              </a:spcBef>
              <a:spcAft>
                <a:spcPts val="0"/>
              </a:spcAft>
              <a:buNone/>
              <a:defRPr sz="1400"/>
            </a:lvl5pPr>
            <a:lvl6pPr lvl="5" rtl="0" algn="ctr">
              <a:spcBef>
                <a:spcPts val="600"/>
              </a:spcBef>
              <a:spcAft>
                <a:spcPts val="0"/>
              </a:spcAft>
              <a:buNone/>
              <a:defRPr sz="1400"/>
            </a:lvl6pPr>
            <a:lvl7pPr lvl="6" rtl="0" algn="ctr">
              <a:spcBef>
                <a:spcPts val="600"/>
              </a:spcBef>
              <a:spcAft>
                <a:spcPts val="0"/>
              </a:spcAft>
              <a:buNone/>
              <a:defRPr sz="1400"/>
            </a:lvl7pPr>
            <a:lvl8pPr lvl="7" rtl="0" algn="ctr">
              <a:spcBef>
                <a:spcPts val="600"/>
              </a:spcBef>
              <a:spcAft>
                <a:spcPts val="0"/>
              </a:spcAft>
              <a:buNone/>
              <a:defRPr sz="1400"/>
            </a:lvl8pPr>
            <a:lvl9pPr lvl="8" rtl="0" algn="ctr">
              <a:spcBef>
                <a:spcPts val="600"/>
              </a:spcBef>
              <a:spcAft>
                <a:spcPts val="600"/>
              </a:spcAft>
              <a:buNone/>
              <a:defRPr sz="14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 Text Slide with icons and callout">
  <p:cSld name="Text Slide_1_4">
    <p:spTree>
      <p:nvGrpSpPr>
        <p:cNvPr id="925" name="Shape 925"/>
        <p:cNvGrpSpPr/>
        <p:nvPr/>
      </p:nvGrpSpPr>
      <p:grpSpPr>
        <a:xfrm>
          <a:off x="0" y="0"/>
          <a:ext cx="0" cy="0"/>
          <a:chOff x="0" y="0"/>
          <a:chExt cx="0" cy="0"/>
        </a:xfrm>
      </p:grpSpPr>
      <p:sp>
        <p:nvSpPr>
          <p:cNvPr id="926" name="Google Shape;926;p70"/>
          <p:cNvSpPr txBox="1"/>
          <p:nvPr>
            <p:ph idx="1" type="body"/>
          </p:nvPr>
        </p:nvSpPr>
        <p:spPr>
          <a:xfrm>
            <a:off x="1005850" y="1316725"/>
            <a:ext cx="3346800" cy="6120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SzPts val="1200"/>
              <a:buNone/>
              <a:defRPr sz="1200"/>
            </a:lvl1pPr>
            <a:lvl2pPr indent="-292100" lvl="1" marL="914400" rtl="0" algn="l">
              <a:lnSpc>
                <a:spcPct val="115000"/>
              </a:lnSpc>
              <a:spcBef>
                <a:spcPts val="600"/>
              </a:spcBef>
              <a:spcAft>
                <a:spcPts val="0"/>
              </a:spcAft>
              <a:buSzPts val="1000"/>
              <a:buChar char="■"/>
              <a:defRPr sz="1000"/>
            </a:lvl2pPr>
            <a:lvl3pPr indent="-292100" lvl="2" marL="1371600" rtl="0" algn="l">
              <a:lnSpc>
                <a:spcPct val="115000"/>
              </a:lnSpc>
              <a:spcBef>
                <a:spcPts val="600"/>
              </a:spcBef>
              <a:spcAft>
                <a:spcPts val="0"/>
              </a:spcAft>
              <a:buSzPts val="1000"/>
              <a:buChar char="■"/>
              <a:defRPr sz="1000"/>
            </a:lvl3pPr>
            <a:lvl4pPr indent="-292100" lvl="3" marL="1828800" rtl="0" algn="l">
              <a:lnSpc>
                <a:spcPct val="115000"/>
              </a:lnSpc>
              <a:spcBef>
                <a:spcPts val="600"/>
              </a:spcBef>
              <a:spcAft>
                <a:spcPts val="0"/>
              </a:spcAft>
              <a:buSzPts val="1000"/>
              <a:buChar char="■"/>
              <a:defRPr/>
            </a:lvl4pPr>
            <a:lvl5pPr indent="-292100" lvl="4" marL="2286000" rtl="0" algn="l">
              <a:lnSpc>
                <a:spcPct val="115000"/>
              </a:lnSpc>
              <a:spcBef>
                <a:spcPts val="600"/>
              </a:spcBef>
              <a:spcAft>
                <a:spcPts val="0"/>
              </a:spcAft>
              <a:buSzPts val="1000"/>
              <a:buChar char="■"/>
              <a:defRPr/>
            </a:lvl5pPr>
            <a:lvl6pPr indent="-292100" lvl="5" marL="2743200" rtl="0" algn="l">
              <a:lnSpc>
                <a:spcPct val="115000"/>
              </a:lnSpc>
              <a:spcBef>
                <a:spcPts val="600"/>
              </a:spcBef>
              <a:spcAft>
                <a:spcPts val="0"/>
              </a:spcAft>
              <a:buSzPts val="1000"/>
              <a:buChar char="■"/>
              <a:defRPr/>
            </a:lvl6pPr>
            <a:lvl7pPr indent="-292100" lvl="6" marL="3200400" rtl="0" algn="l">
              <a:lnSpc>
                <a:spcPct val="115000"/>
              </a:lnSpc>
              <a:spcBef>
                <a:spcPts val="600"/>
              </a:spcBef>
              <a:spcAft>
                <a:spcPts val="0"/>
              </a:spcAft>
              <a:buSzPts val="1000"/>
              <a:buChar char="■"/>
              <a:defRPr/>
            </a:lvl7pPr>
            <a:lvl8pPr indent="-292100" lvl="7" marL="3657600" rtl="0" algn="l">
              <a:lnSpc>
                <a:spcPct val="115000"/>
              </a:lnSpc>
              <a:spcBef>
                <a:spcPts val="600"/>
              </a:spcBef>
              <a:spcAft>
                <a:spcPts val="0"/>
              </a:spcAft>
              <a:buSzPts val="1000"/>
              <a:buChar char="■"/>
              <a:defRPr/>
            </a:lvl8pPr>
            <a:lvl9pPr indent="-292100" lvl="8" marL="4114800" rtl="0" algn="l">
              <a:lnSpc>
                <a:spcPct val="115000"/>
              </a:lnSpc>
              <a:spcBef>
                <a:spcPts val="600"/>
              </a:spcBef>
              <a:spcAft>
                <a:spcPts val="600"/>
              </a:spcAft>
              <a:buSzPts val="1000"/>
              <a:buChar char="■"/>
              <a:defRPr/>
            </a:lvl9pPr>
          </a:lstStyle>
          <a:p/>
        </p:txBody>
      </p:sp>
      <p:sp>
        <p:nvSpPr>
          <p:cNvPr id="927" name="Google Shape;927;p70"/>
          <p:cNvSpPr txBox="1"/>
          <p:nvPr>
            <p:ph type="title"/>
          </p:nvPr>
        </p:nvSpPr>
        <p:spPr>
          <a:xfrm>
            <a:off x="457200" y="548640"/>
            <a:ext cx="8229600" cy="4596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accent3"/>
              </a:buClr>
              <a:buSzPts val="2200"/>
              <a:buNone/>
              <a:defRPr sz="2200"/>
            </a:lvl1pPr>
            <a:lvl2pPr lvl="1" rtl="0">
              <a:spcBef>
                <a:spcPts val="0"/>
              </a:spcBef>
              <a:spcAft>
                <a:spcPts val="0"/>
              </a:spcAft>
              <a:buSzPts val="3000"/>
              <a:buFont typeface="Roboto Slab"/>
              <a:buNone/>
              <a:defRPr sz="3000">
                <a:latin typeface="Roboto Slab"/>
                <a:ea typeface="Roboto Slab"/>
                <a:cs typeface="Roboto Slab"/>
                <a:sym typeface="Roboto Slab"/>
              </a:defRPr>
            </a:lvl2pPr>
            <a:lvl3pPr lvl="2" rtl="0">
              <a:spcBef>
                <a:spcPts val="0"/>
              </a:spcBef>
              <a:spcAft>
                <a:spcPts val="0"/>
              </a:spcAft>
              <a:buSzPts val="3000"/>
              <a:buFont typeface="Roboto Slab"/>
              <a:buNone/>
              <a:defRPr sz="3000">
                <a:latin typeface="Roboto Slab"/>
                <a:ea typeface="Roboto Slab"/>
                <a:cs typeface="Roboto Slab"/>
                <a:sym typeface="Roboto Slab"/>
              </a:defRPr>
            </a:lvl3pPr>
            <a:lvl4pPr lvl="3" rtl="0">
              <a:spcBef>
                <a:spcPts val="0"/>
              </a:spcBef>
              <a:spcAft>
                <a:spcPts val="0"/>
              </a:spcAft>
              <a:buSzPts val="3000"/>
              <a:buFont typeface="Roboto Slab"/>
              <a:buNone/>
              <a:defRPr sz="3000">
                <a:latin typeface="Roboto Slab"/>
                <a:ea typeface="Roboto Slab"/>
                <a:cs typeface="Roboto Slab"/>
                <a:sym typeface="Roboto Slab"/>
              </a:defRPr>
            </a:lvl4pPr>
            <a:lvl5pPr lvl="4" rtl="0">
              <a:spcBef>
                <a:spcPts val="0"/>
              </a:spcBef>
              <a:spcAft>
                <a:spcPts val="0"/>
              </a:spcAft>
              <a:buSzPts val="3000"/>
              <a:buFont typeface="Roboto Slab"/>
              <a:buNone/>
              <a:defRPr sz="3000">
                <a:latin typeface="Roboto Slab"/>
                <a:ea typeface="Roboto Slab"/>
                <a:cs typeface="Roboto Slab"/>
                <a:sym typeface="Roboto Slab"/>
              </a:defRPr>
            </a:lvl5pPr>
            <a:lvl6pPr lvl="5" rtl="0">
              <a:spcBef>
                <a:spcPts val="0"/>
              </a:spcBef>
              <a:spcAft>
                <a:spcPts val="0"/>
              </a:spcAft>
              <a:buSzPts val="3000"/>
              <a:buFont typeface="Roboto Slab"/>
              <a:buNone/>
              <a:defRPr sz="3000">
                <a:latin typeface="Roboto Slab"/>
                <a:ea typeface="Roboto Slab"/>
                <a:cs typeface="Roboto Slab"/>
                <a:sym typeface="Roboto Slab"/>
              </a:defRPr>
            </a:lvl6pPr>
            <a:lvl7pPr lvl="6" rtl="0">
              <a:spcBef>
                <a:spcPts val="0"/>
              </a:spcBef>
              <a:spcAft>
                <a:spcPts val="0"/>
              </a:spcAft>
              <a:buSzPts val="3000"/>
              <a:buFont typeface="Roboto Slab"/>
              <a:buNone/>
              <a:defRPr sz="3000">
                <a:latin typeface="Roboto Slab"/>
                <a:ea typeface="Roboto Slab"/>
                <a:cs typeface="Roboto Slab"/>
                <a:sym typeface="Roboto Slab"/>
              </a:defRPr>
            </a:lvl7pPr>
            <a:lvl8pPr lvl="7" rtl="0">
              <a:spcBef>
                <a:spcPts val="0"/>
              </a:spcBef>
              <a:spcAft>
                <a:spcPts val="0"/>
              </a:spcAft>
              <a:buSzPts val="3000"/>
              <a:buFont typeface="Roboto Slab"/>
              <a:buNone/>
              <a:defRPr sz="3000">
                <a:latin typeface="Roboto Slab"/>
                <a:ea typeface="Roboto Slab"/>
                <a:cs typeface="Roboto Slab"/>
                <a:sym typeface="Roboto Slab"/>
              </a:defRPr>
            </a:lvl8pPr>
            <a:lvl9pPr lvl="8" rtl="0">
              <a:spcBef>
                <a:spcPts val="0"/>
              </a:spcBef>
              <a:spcAft>
                <a:spcPts val="0"/>
              </a:spcAft>
              <a:buSzPts val="3000"/>
              <a:buFont typeface="Roboto Slab"/>
              <a:buNone/>
              <a:defRPr sz="3000">
                <a:latin typeface="Roboto Slab"/>
                <a:ea typeface="Roboto Slab"/>
                <a:cs typeface="Roboto Slab"/>
                <a:sym typeface="Roboto Slab"/>
              </a:defRPr>
            </a:lvl9pPr>
          </a:lstStyle>
          <a:p/>
        </p:txBody>
      </p:sp>
      <p:sp>
        <p:nvSpPr>
          <p:cNvPr id="928" name="Google Shape;928;p70"/>
          <p:cNvSpPr txBox="1"/>
          <p:nvPr>
            <p:ph idx="2" type="body"/>
          </p:nvPr>
        </p:nvSpPr>
        <p:spPr>
          <a:xfrm>
            <a:off x="773350" y="4718300"/>
            <a:ext cx="72276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Clr>
                <a:schemeClr val="dk1"/>
              </a:buClr>
              <a:buSzPts val="500"/>
              <a:buFont typeface="Roboto Light"/>
              <a:buNone/>
              <a:defRPr i="0" sz="500" u="none" cap="none" strike="noStrike">
                <a:solidFill>
                  <a:schemeClr val="dk1"/>
                </a:solidFill>
                <a:latin typeface="Roboto Light"/>
                <a:ea typeface="Roboto Light"/>
                <a:cs typeface="Roboto Light"/>
                <a:sym typeface="Roboto Light"/>
              </a:defRPr>
            </a:lvl1pPr>
            <a:lvl2pPr indent="-260350" lvl="1" marL="914400" marR="0" rtl="0" algn="l">
              <a:lnSpc>
                <a:spcPct val="115000"/>
              </a:lnSpc>
              <a:spcBef>
                <a:spcPts val="200"/>
              </a:spcBef>
              <a:spcAft>
                <a:spcPts val="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2pPr>
            <a:lvl3pPr indent="-260350" lvl="2" marL="1371600" marR="0" rtl="0" algn="l">
              <a:lnSpc>
                <a:spcPct val="115000"/>
              </a:lnSpc>
              <a:spcBef>
                <a:spcPts val="900"/>
              </a:spcBef>
              <a:spcAft>
                <a:spcPts val="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3pPr>
            <a:lvl4pPr indent="-260350" lvl="3" marL="1828800" marR="0" rtl="0" algn="l">
              <a:lnSpc>
                <a:spcPct val="115000"/>
              </a:lnSpc>
              <a:spcBef>
                <a:spcPts val="900"/>
              </a:spcBef>
              <a:spcAft>
                <a:spcPts val="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4pPr>
            <a:lvl5pPr indent="-260350" lvl="4" marL="2286000" marR="0" rtl="0" algn="l">
              <a:lnSpc>
                <a:spcPct val="115000"/>
              </a:lnSpc>
              <a:spcBef>
                <a:spcPts val="900"/>
              </a:spcBef>
              <a:spcAft>
                <a:spcPts val="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5pPr>
            <a:lvl6pPr indent="-260350" lvl="5" marL="2743200" marR="0" rtl="0" algn="l">
              <a:lnSpc>
                <a:spcPct val="115000"/>
              </a:lnSpc>
              <a:spcBef>
                <a:spcPts val="900"/>
              </a:spcBef>
              <a:spcAft>
                <a:spcPts val="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6pPr>
            <a:lvl7pPr indent="-260350" lvl="6" marL="3200400" marR="0" rtl="0" algn="l">
              <a:lnSpc>
                <a:spcPct val="115000"/>
              </a:lnSpc>
              <a:spcBef>
                <a:spcPts val="900"/>
              </a:spcBef>
              <a:spcAft>
                <a:spcPts val="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7pPr>
            <a:lvl8pPr indent="-260350" lvl="7" marL="3657600" marR="0" rtl="0" algn="l">
              <a:lnSpc>
                <a:spcPct val="115000"/>
              </a:lnSpc>
              <a:spcBef>
                <a:spcPts val="900"/>
              </a:spcBef>
              <a:spcAft>
                <a:spcPts val="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8pPr>
            <a:lvl9pPr indent="-260350" lvl="8" marL="4114800" marR="0" rtl="0" algn="l">
              <a:lnSpc>
                <a:spcPct val="115000"/>
              </a:lnSpc>
              <a:spcBef>
                <a:spcPts val="900"/>
              </a:spcBef>
              <a:spcAft>
                <a:spcPts val="90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9pPr>
          </a:lstStyle>
          <a:p/>
        </p:txBody>
      </p:sp>
      <p:sp>
        <p:nvSpPr>
          <p:cNvPr id="929" name="Google Shape;929;p70"/>
          <p:cNvSpPr/>
          <p:nvPr/>
        </p:nvSpPr>
        <p:spPr>
          <a:xfrm>
            <a:off x="5061350" y="1319875"/>
            <a:ext cx="3591300" cy="2751900"/>
          </a:xfrm>
          <a:prstGeom prst="rect">
            <a:avLst/>
          </a:prstGeom>
          <a:solidFill>
            <a:schemeClr val="accent1"/>
          </a:solidFill>
          <a:ln>
            <a:noFill/>
          </a:ln>
        </p:spPr>
        <p:txBody>
          <a:bodyPr anchorCtr="0" anchor="ctr" bIns="0" lIns="0" spcFirstLastPara="1" rIns="0" wrap="square" tIns="0">
            <a:noAutofit/>
          </a:bodyPr>
          <a:lstStyle/>
          <a:p>
            <a:pPr indent="0" lvl="0" marL="0" marR="0" rtl="0" algn="ctr">
              <a:spcBef>
                <a:spcPts val="0"/>
              </a:spcBef>
              <a:spcAft>
                <a:spcPts val="0"/>
              </a:spcAft>
              <a:buNone/>
            </a:pPr>
            <a:r>
              <a:t/>
            </a:r>
            <a:endParaRPr sz="1400">
              <a:solidFill>
                <a:srgbClr val="FFFFFF"/>
              </a:solidFill>
              <a:latin typeface="Roboto Light"/>
              <a:ea typeface="Roboto Light"/>
              <a:cs typeface="Roboto Light"/>
              <a:sym typeface="Roboto Light"/>
            </a:endParaRPr>
          </a:p>
        </p:txBody>
      </p:sp>
      <p:sp>
        <p:nvSpPr>
          <p:cNvPr id="930" name="Google Shape;930;p70"/>
          <p:cNvSpPr txBox="1"/>
          <p:nvPr>
            <p:ph idx="3" type="body"/>
          </p:nvPr>
        </p:nvSpPr>
        <p:spPr>
          <a:xfrm>
            <a:off x="5330950" y="1545327"/>
            <a:ext cx="2941200" cy="2263800"/>
          </a:xfrm>
          <a:prstGeom prst="rect">
            <a:avLst/>
          </a:prstGeom>
        </p:spPr>
        <p:txBody>
          <a:bodyPr anchorCtr="0" anchor="t" bIns="0" lIns="0" spcFirstLastPara="1" rIns="0" wrap="square" tIns="0">
            <a:noAutofit/>
          </a:bodyPr>
          <a:lstStyle>
            <a:lvl1pPr indent="-228600" lvl="0" marL="457200" rtl="0">
              <a:spcBef>
                <a:spcPts val="0"/>
              </a:spcBef>
              <a:spcAft>
                <a:spcPts val="0"/>
              </a:spcAft>
              <a:buSzPts val="1200"/>
              <a:buNone/>
              <a:defRPr/>
            </a:lvl1pPr>
            <a:lvl2pPr indent="-292100" lvl="1" marL="914400" rtl="0">
              <a:spcBef>
                <a:spcPts val="600"/>
              </a:spcBef>
              <a:spcAft>
                <a:spcPts val="0"/>
              </a:spcAft>
              <a:buSzPts val="1000"/>
              <a:buChar char="■"/>
              <a:defRPr/>
            </a:lvl2pPr>
            <a:lvl3pPr indent="-292100" lvl="2" marL="1371600" rtl="0">
              <a:spcBef>
                <a:spcPts val="600"/>
              </a:spcBef>
              <a:spcAft>
                <a:spcPts val="0"/>
              </a:spcAft>
              <a:buSzPts val="1000"/>
              <a:buChar char="■"/>
              <a:defRPr/>
            </a:lvl3pPr>
            <a:lvl4pPr indent="-292100" lvl="3" marL="1828800" rtl="0">
              <a:spcBef>
                <a:spcPts val="600"/>
              </a:spcBef>
              <a:spcAft>
                <a:spcPts val="0"/>
              </a:spcAft>
              <a:buSzPts val="1000"/>
              <a:buChar char="■"/>
              <a:defRPr/>
            </a:lvl4pPr>
            <a:lvl5pPr indent="-292100" lvl="4" marL="2286000" rtl="0">
              <a:spcBef>
                <a:spcPts val="600"/>
              </a:spcBef>
              <a:spcAft>
                <a:spcPts val="0"/>
              </a:spcAft>
              <a:buSzPts val="1000"/>
              <a:buChar char="■"/>
              <a:defRPr/>
            </a:lvl5pPr>
            <a:lvl6pPr indent="-292100" lvl="5" marL="2743200" rtl="0">
              <a:spcBef>
                <a:spcPts val="600"/>
              </a:spcBef>
              <a:spcAft>
                <a:spcPts val="0"/>
              </a:spcAft>
              <a:buSzPts val="1000"/>
              <a:buChar char="■"/>
              <a:defRPr/>
            </a:lvl6pPr>
            <a:lvl7pPr indent="-292100" lvl="6" marL="3200400" rtl="0">
              <a:spcBef>
                <a:spcPts val="600"/>
              </a:spcBef>
              <a:spcAft>
                <a:spcPts val="0"/>
              </a:spcAft>
              <a:buSzPts val="1000"/>
              <a:buChar char="■"/>
              <a:defRPr/>
            </a:lvl7pPr>
            <a:lvl8pPr indent="-292100" lvl="7" marL="3657600" rtl="0">
              <a:spcBef>
                <a:spcPts val="600"/>
              </a:spcBef>
              <a:spcAft>
                <a:spcPts val="0"/>
              </a:spcAft>
              <a:buSzPts val="1000"/>
              <a:buChar char="■"/>
              <a:defRPr/>
            </a:lvl8pPr>
            <a:lvl9pPr indent="-292100" lvl="8" marL="4114800" rtl="0">
              <a:spcBef>
                <a:spcPts val="600"/>
              </a:spcBef>
              <a:spcAft>
                <a:spcPts val="600"/>
              </a:spcAft>
              <a:buSzPts val="1000"/>
              <a:buChar char="■"/>
              <a:defRPr/>
            </a:lvl9pPr>
          </a:lstStyle>
          <a:p/>
        </p:txBody>
      </p:sp>
      <p:sp>
        <p:nvSpPr>
          <p:cNvPr id="931" name="Google Shape;931;p70"/>
          <p:cNvSpPr txBox="1"/>
          <p:nvPr>
            <p:ph idx="4" type="body"/>
          </p:nvPr>
        </p:nvSpPr>
        <p:spPr>
          <a:xfrm>
            <a:off x="1005850" y="1939825"/>
            <a:ext cx="3346800" cy="6120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SzPts val="1200"/>
              <a:buNone/>
              <a:defRPr sz="1200"/>
            </a:lvl1pPr>
            <a:lvl2pPr indent="-292100" lvl="1" marL="914400" rtl="0" algn="l">
              <a:lnSpc>
                <a:spcPct val="115000"/>
              </a:lnSpc>
              <a:spcBef>
                <a:spcPts val="600"/>
              </a:spcBef>
              <a:spcAft>
                <a:spcPts val="0"/>
              </a:spcAft>
              <a:buSzPts val="1000"/>
              <a:buChar char="■"/>
              <a:defRPr sz="1000"/>
            </a:lvl2pPr>
            <a:lvl3pPr indent="-292100" lvl="2" marL="1371600" rtl="0" algn="l">
              <a:lnSpc>
                <a:spcPct val="115000"/>
              </a:lnSpc>
              <a:spcBef>
                <a:spcPts val="600"/>
              </a:spcBef>
              <a:spcAft>
                <a:spcPts val="0"/>
              </a:spcAft>
              <a:buSzPts val="1000"/>
              <a:buChar char="■"/>
              <a:defRPr sz="1000"/>
            </a:lvl3pPr>
            <a:lvl4pPr indent="-292100" lvl="3" marL="1828800" rtl="0" algn="l">
              <a:lnSpc>
                <a:spcPct val="115000"/>
              </a:lnSpc>
              <a:spcBef>
                <a:spcPts val="600"/>
              </a:spcBef>
              <a:spcAft>
                <a:spcPts val="0"/>
              </a:spcAft>
              <a:buSzPts val="1000"/>
              <a:buChar char="■"/>
              <a:defRPr/>
            </a:lvl4pPr>
            <a:lvl5pPr indent="-292100" lvl="4" marL="2286000" rtl="0" algn="l">
              <a:lnSpc>
                <a:spcPct val="115000"/>
              </a:lnSpc>
              <a:spcBef>
                <a:spcPts val="600"/>
              </a:spcBef>
              <a:spcAft>
                <a:spcPts val="0"/>
              </a:spcAft>
              <a:buSzPts val="1000"/>
              <a:buChar char="■"/>
              <a:defRPr/>
            </a:lvl5pPr>
            <a:lvl6pPr indent="-292100" lvl="5" marL="2743200" rtl="0" algn="l">
              <a:lnSpc>
                <a:spcPct val="115000"/>
              </a:lnSpc>
              <a:spcBef>
                <a:spcPts val="600"/>
              </a:spcBef>
              <a:spcAft>
                <a:spcPts val="0"/>
              </a:spcAft>
              <a:buSzPts val="1000"/>
              <a:buChar char="■"/>
              <a:defRPr/>
            </a:lvl6pPr>
            <a:lvl7pPr indent="-292100" lvl="6" marL="3200400" rtl="0" algn="l">
              <a:lnSpc>
                <a:spcPct val="115000"/>
              </a:lnSpc>
              <a:spcBef>
                <a:spcPts val="600"/>
              </a:spcBef>
              <a:spcAft>
                <a:spcPts val="0"/>
              </a:spcAft>
              <a:buSzPts val="1000"/>
              <a:buChar char="■"/>
              <a:defRPr/>
            </a:lvl7pPr>
            <a:lvl8pPr indent="-292100" lvl="7" marL="3657600" rtl="0" algn="l">
              <a:lnSpc>
                <a:spcPct val="115000"/>
              </a:lnSpc>
              <a:spcBef>
                <a:spcPts val="600"/>
              </a:spcBef>
              <a:spcAft>
                <a:spcPts val="0"/>
              </a:spcAft>
              <a:buSzPts val="1000"/>
              <a:buChar char="■"/>
              <a:defRPr/>
            </a:lvl8pPr>
            <a:lvl9pPr indent="-292100" lvl="8" marL="4114800" rtl="0" algn="l">
              <a:lnSpc>
                <a:spcPct val="115000"/>
              </a:lnSpc>
              <a:spcBef>
                <a:spcPts val="600"/>
              </a:spcBef>
              <a:spcAft>
                <a:spcPts val="600"/>
              </a:spcAft>
              <a:buSzPts val="1000"/>
              <a:buChar char="■"/>
              <a:defRPr/>
            </a:lvl9pPr>
          </a:lstStyle>
          <a:p/>
        </p:txBody>
      </p:sp>
      <p:sp>
        <p:nvSpPr>
          <p:cNvPr id="932" name="Google Shape;932;p70"/>
          <p:cNvSpPr txBox="1"/>
          <p:nvPr>
            <p:ph idx="5" type="body"/>
          </p:nvPr>
        </p:nvSpPr>
        <p:spPr>
          <a:xfrm>
            <a:off x="1005850" y="2562925"/>
            <a:ext cx="3346800" cy="6120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SzPts val="1200"/>
              <a:buNone/>
              <a:defRPr sz="1200"/>
            </a:lvl1pPr>
            <a:lvl2pPr indent="-292100" lvl="1" marL="914400" rtl="0" algn="l">
              <a:lnSpc>
                <a:spcPct val="115000"/>
              </a:lnSpc>
              <a:spcBef>
                <a:spcPts val="600"/>
              </a:spcBef>
              <a:spcAft>
                <a:spcPts val="0"/>
              </a:spcAft>
              <a:buSzPts val="1000"/>
              <a:buChar char="■"/>
              <a:defRPr sz="1000"/>
            </a:lvl2pPr>
            <a:lvl3pPr indent="-292100" lvl="2" marL="1371600" rtl="0" algn="l">
              <a:lnSpc>
                <a:spcPct val="115000"/>
              </a:lnSpc>
              <a:spcBef>
                <a:spcPts val="600"/>
              </a:spcBef>
              <a:spcAft>
                <a:spcPts val="0"/>
              </a:spcAft>
              <a:buSzPts val="1000"/>
              <a:buChar char="■"/>
              <a:defRPr sz="1000"/>
            </a:lvl3pPr>
            <a:lvl4pPr indent="-292100" lvl="3" marL="1828800" rtl="0" algn="l">
              <a:lnSpc>
                <a:spcPct val="115000"/>
              </a:lnSpc>
              <a:spcBef>
                <a:spcPts val="600"/>
              </a:spcBef>
              <a:spcAft>
                <a:spcPts val="0"/>
              </a:spcAft>
              <a:buSzPts val="1000"/>
              <a:buChar char="■"/>
              <a:defRPr/>
            </a:lvl4pPr>
            <a:lvl5pPr indent="-292100" lvl="4" marL="2286000" rtl="0" algn="l">
              <a:lnSpc>
                <a:spcPct val="115000"/>
              </a:lnSpc>
              <a:spcBef>
                <a:spcPts val="600"/>
              </a:spcBef>
              <a:spcAft>
                <a:spcPts val="0"/>
              </a:spcAft>
              <a:buSzPts val="1000"/>
              <a:buChar char="■"/>
              <a:defRPr/>
            </a:lvl5pPr>
            <a:lvl6pPr indent="-292100" lvl="5" marL="2743200" rtl="0" algn="l">
              <a:lnSpc>
                <a:spcPct val="115000"/>
              </a:lnSpc>
              <a:spcBef>
                <a:spcPts val="600"/>
              </a:spcBef>
              <a:spcAft>
                <a:spcPts val="0"/>
              </a:spcAft>
              <a:buSzPts val="1000"/>
              <a:buChar char="■"/>
              <a:defRPr/>
            </a:lvl6pPr>
            <a:lvl7pPr indent="-292100" lvl="6" marL="3200400" rtl="0" algn="l">
              <a:lnSpc>
                <a:spcPct val="115000"/>
              </a:lnSpc>
              <a:spcBef>
                <a:spcPts val="600"/>
              </a:spcBef>
              <a:spcAft>
                <a:spcPts val="0"/>
              </a:spcAft>
              <a:buSzPts val="1000"/>
              <a:buChar char="■"/>
              <a:defRPr/>
            </a:lvl7pPr>
            <a:lvl8pPr indent="-292100" lvl="7" marL="3657600" rtl="0" algn="l">
              <a:lnSpc>
                <a:spcPct val="115000"/>
              </a:lnSpc>
              <a:spcBef>
                <a:spcPts val="600"/>
              </a:spcBef>
              <a:spcAft>
                <a:spcPts val="0"/>
              </a:spcAft>
              <a:buSzPts val="1000"/>
              <a:buChar char="■"/>
              <a:defRPr/>
            </a:lvl8pPr>
            <a:lvl9pPr indent="-292100" lvl="8" marL="4114800" rtl="0" algn="l">
              <a:lnSpc>
                <a:spcPct val="115000"/>
              </a:lnSpc>
              <a:spcBef>
                <a:spcPts val="600"/>
              </a:spcBef>
              <a:spcAft>
                <a:spcPts val="600"/>
              </a:spcAft>
              <a:buSzPts val="1000"/>
              <a:buChar char="■"/>
              <a:defRPr/>
            </a:lvl9pPr>
          </a:lstStyle>
          <a:p/>
        </p:txBody>
      </p:sp>
      <p:sp>
        <p:nvSpPr>
          <p:cNvPr id="933" name="Google Shape;933;p70"/>
          <p:cNvSpPr txBox="1"/>
          <p:nvPr>
            <p:ph idx="6" type="body"/>
          </p:nvPr>
        </p:nvSpPr>
        <p:spPr>
          <a:xfrm>
            <a:off x="1005850" y="3186025"/>
            <a:ext cx="3346800" cy="6120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SzPts val="1200"/>
              <a:buNone/>
              <a:defRPr sz="1200"/>
            </a:lvl1pPr>
            <a:lvl2pPr indent="-292100" lvl="1" marL="914400" rtl="0" algn="l">
              <a:lnSpc>
                <a:spcPct val="115000"/>
              </a:lnSpc>
              <a:spcBef>
                <a:spcPts val="600"/>
              </a:spcBef>
              <a:spcAft>
                <a:spcPts val="0"/>
              </a:spcAft>
              <a:buSzPts val="1000"/>
              <a:buChar char="■"/>
              <a:defRPr sz="1000"/>
            </a:lvl2pPr>
            <a:lvl3pPr indent="-292100" lvl="2" marL="1371600" rtl="0" algn="l">
              <a:lnSpc>
                <a:spcPct val="115000"/>
              </a:lnSpc>
              <a:spcBef>
                <a:spcPts val="600"/>
              </a:spcBef>
              <a:spcAft>
                <a:spcPts val="0"/>
              </a:spcAft>
              <a:buSzPts val="1000"/>
              <a:buChar char="■"/>
              <a:defRPr sz="1000"/>
            </a:lvl3pPr>
            <a:lvl4pPr indent="-292100" lvl="3" marL="1828800" rtl="0" algn="l">
              <a:lnSpc>
                <a:spcPct val="115000"/>
              </a:lnSpc>
              <a:spcBef>
                <a:spcPts val="600"/>
              </a:spcBef>
              <a:spcAft>
                <a:spcPts val="0"/>
              </a:spcAft>
              <a:buSzPts val="1000"/>
              <a:buChar char="■"/>
              <a:defRPr/>
            </a:lvl4pPr>
            <a:lvl5pPr indent="-292100" lvl="4" marL="2286000" rtl="0" algn="l">
              <a:lnSpc>
                <a:spcPct val="115000"/>
              </a:lnSpc>
              <a:spcBef>
                <a:spcPts val="600"/>
              </a:spcBef>
              <a:spcAft>
                <a:spcPts val="0"/>
              </a:spcAft>
              <a:buSzPts val="1000"/>
              <a:buChar char="■"/>
              <a:defRPr/>
            </a:lvl5pPr>
            <a:lvl6pPr indent="-292100" lvl="5" marL="2743200" rtl="0" algn="l">
              <a:lnSpc>
                <a:spcPct val="115000"/>
              </a:lnSpc>
              <a:spcBef>
                <a:spcPts val="600"/>
              </a:spcBef>
              <a:spcAft>
                <a:spcPts val="0"/>
              </a:spcAft>
              <a:buSzPts val="1000"/>
              <a:buChar char="■"/>
              <a:defRPr/>
            </a:lvl6pPr>
            <a:lvl7pPr indent="-292100" lvl="6" marL="3200400" rtl="0" algn="l">
              <a:lnSpc>
                <a:spcPct val="115000"/>
              </a:lnSpc>
              <a:spcBef>
                <a:spcPts val="600"/>
              </a:spcBef>
              <a:spcAft>
                <a:spcPts val="0"/>
              </a:spcAft>
              <a:buSzPts val="1000"/>
              <a:buChar char="■"/>
              <a:defRPr/>
            </a:lvl7pPr>
            <a:lvl8pPr indent="-292100" lvl="7" marL="3657600" rtl="0" algn="l">
              <a:lnSpc>
                <a:spcPct val="115000"/>
              </a:lnSpc>
              <a:spcBef>
                <a:spcPts val="600"/>
              </a:spcBef>
              <a:spcAft>
                <a:spcPts val="0"/>
              </a:spcAft>
              <a:buSzPts val="1000"/>
              <a:buChar char="■"/>
              <a:defRPr/>
            </a:lvl8pPr>
            <a:lvl9pPr indent="-292100" lvl="8" marL="4114800" rtl="0" algn="l">
              <a:lnSpc>
                <a:spcPct val="115000"/>
              </a:lnSpc>
              <a:spcBef>
                <a:spcPts val="600"/>
              </a:spcBef>
              <a:spcAft>
                <a:spcPts val="600"/>
              </a:spcAft>
              <a:buSzPts val="1000"/>
              <a:buChar char="■"/>
              <a:defRPr/>
            </a:lvl9pPr>
          </a:lstStyle>
          <a:p/>
        </p:txBody>
      </p:sp>
      <p:sp>
        <p:nvSpPr>
          <p:cNvPr id="934" name="Google Shape;934;p70"/>
          <p:cNvSpPr txBox="1"/>
          <p:nvPr>
            <p:ph idx="7" type="body"/>
          </p:nvPr>
        </p:nvSpPr>
        <p:spPr>
          <a:xfrm>
            <a:off x="1005850" y="3809125"/>
            <a:ext cx="3346800" cy="6120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SzPts val="1200"/>
              <a:buNone/>
              <a:defRPr sz="1200"/>
            </a:lvl1pPr>
            <a:lvl2pPr indent="-292100" lvl="1" marL="914400" rtl="0" algn="l">
              <a:lnSpc>
                <a:spcPct val="115000"/>
              </a:lnSpc>
              <a:spcBef>
                <a:spcPts val="600"/>
              </a:spcBef>
              <a:spcAft>
                <a:spcPts val="0"/>
              </a:spcAft>
              <a:buSzPts val="1000"/>
              <a:buChar char="■"/>
              <a:defRPr sz="1000"/>
            </a:lvl2pPr>
            <a:lvl3pPr indent="-292100" lvl="2" marL="1371600" rtl="0" algn="l">
              <a:lnSpc>
                <a:spcPct val="115000"/>
              </a:lnSpc>
              <a:spcBef>
                <a:spcPts val="600"/>
              </a:spcBef>
              <a:spcAft>
                <a:spcPts val="0"/>
              </a:spcAft>
              <a:buSzPts val="1000"/>
              <a:buChar char="■"/>
              <a:defRPr sz="1000"/>
            </a:lvl3pPr>
            <a:lvl4pPr indent="-292100" lvl="3" marL="1828800" rtl="0" algn="l">
              <a:lnSpc>
                <a:spcPct val="115000"/>
              </a:lnSpc>
              <a:spcBef>
                <a:spcPts val="600"/>
              </a:spcBef>
              <a:spcAft>
                <a:spcPts val="0"/>
              </a:spcAft>
              <a:buSzPts val="1000"/>
              <a:buChar char="■"/>
              <a:defRPr/>
            </a:lvl4pPr>
            <a:lvl5pPr indent="-292100" lvl="4" marL="2286000" rtl="0" algn="l">
              <a:lnSpc>
                <a:spcPct val="115000"/>
              </a:lnSpc>
              <a:spcBef>
                <a:spcPts val="600"/>
              </a:spcBef>
              <a:spcAft>
                <a:spcPts val="0"/>
              </a:spcAft>
              <a:buSzPts val="1000"/>
              <a:buChar char="■"/>
              <a:defRPr/>
            </a:lvl5pPr>
            <a:lvl6pPr indent="-292100" lvl="5" marL="2743200" rtl="0" algn="l">
              <a:lnSpc>
                <a:spcPct val="115000"/>
              </a:lnSpc>
              <a:spcBef>
                <a:spcPts val="600"/>
              </a:spcBef>
              <a:spcAft>
                <a:spcPts val="0"/>
              </a:spcAft>
              <a:buSzPts val="1000"/>
              <a:buChar char="■"/>
              <a:defRPr/>
            </a:lvl6pPr>
            <a:lvl7pPr indent="-292100" lvl="6" marL="3200400" rtl="0" algn="l">
              <a:lnSpc>
                <a:spcPct val="115000"/>
              </a:lnSpc>
              <a:spcBef>
                <a:spcPts val="600"/>
              </a:spcBef>
              <a:spcAft>
                <a:spcPts val="0"/>
              </a:spcAft>
              <a:buSzPts val="1000"/>
              <a:buChar char="■"/>
              <a:defRPr/>
            </a:lvl7pPr>
            <a:lvl8pPr indent="-292100" lvl="7" marL="3657600" rtl="0" algn="l">
              <a:lnSpc>
                <a:spcPct val="115000"/>
              </a:lnSpc>
              <a:spcBef>
                <a:spcPts val="600"/>
              </a:spcBef>
              <a:spcAft>
                <a:spcPts val="0"/>
              </a:spcAft>
              <a:buSzPts val="1000"/>
              <a:buChar char="■"/>
              <a:defRPr/>
            </a:lvl8pPr>
            <a:lvl9pPr indent="-292100" lvl="8" marL="4114800" rtl="0" algn="l">
              <a:lnSpc>
                <a:spcPct val="115000"/>
              </a:lnSpc>
              <a:spcBef>
                <a:spcPts val="600"/>
              </a:spcBef>
              <a:spcAft>
                <a:spcPts val="600"/>
              </a:spcAft>
              <a:buSzPts val="10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6 Text Slide with Subtitle">
  <p:cSld name="Text Slide_1_3">
    <p:spTree>
      <p:nvGrpSpPr>
        <p:cNvPr id="935" name="Shape 935"/>
        <p:cNvGrpSpPr/>
        <p:nvPr/>
      </p:nvGrpSpPr>
      <p:grpSpPr>
        <a:xfrm>
          <a:off x="0" y="0"/>
          <a:ext cx="0" cy="0"/>
          <a:chOff x="0" y="0"/>
          <a:chExt cx="0" cy="0"/>
        </a:xfrm>
      </p:grpSpPr>
      <p:sp>
        <p:nvSpPr>
          <p:cNvPr id="936" name="Google Shape;936;p71"/>
          <p:cNvSpPr txBox="1"/>
          <p:nvPr>
            <p:ph idx="1" type="body"/>
          </p:nvPr>
        </p:nvSpPr>
        <p:spPr>
          <a:xfrm>
            <a:off x="457200" y="1649650"/>
            <a:ext cx="7086600" cy="27852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SzPts val="1200"/>
              <a:buNone/>
              <a:defRPr sz="1200"/>
            </a:lvl1pPr>
            <a:lvl2pPr indent="-292100" lvl="1" marL="914400" rtl="0" algn="l">
              <a:lnSpc>
                <a:spcPct val="100000"/>
              </a:lnSpc>
              <a:spcBef>
                <a:spcPts val="600"/>
              </a:spcBef>
              <a:spcAft>
                <a:spcPts val="0"/>
              </a:spcAft>
              <a:buSzPts val="1000"/>
              <a:buChar char="■"/>
              <a:defRPr sz="1000"/>
            </a:lvl2pPr>
            <a:lvl3pPr indent="-292100" lvl="2" marL="1371600" rtl="0" algn="l">
              <a:lnSpc>
                <a:spcPct val="100000"/>
              </a:lnSpc>
              <a:spcBef>
                <a:spcPts val="600"/>
              </a:spcBef>
              <a:spcAft>
                <a:spcPts val="0"/>
              </a:spcAft>
              <a:buSzPts val="1000"/>
              <a:buChar char="■"/>
              <a:defRPr sz="1000"/>
            </a:lvl3pPr>
            <a:lvl4pPr indent="-292100" lvl="3" marL="1828800" rtl="0" algn="l">
              <a:lnSpc>
                <a:spcPct val="100000"/>
              </a:lnSpc>
              <a:spcBef>
                <a:spcPts val="600"/>
              </a:spcBef>
              <a:spcAft>
                <a:spcPts val="0"/>
              </a:spcAft>
              <a:buSzPts val="1000"/>
              <a:buChar char="■"/>
              <a:defRPr/>
            </a:lvl4pPr>
            <a:lvl5pPr indent="-292100" lvl="4" marL="2286000" rtl="0" algn="l">
              <a:lnSpc>
                <a:spcPct val="100000"/>
              </a:lnSpc>
              <a:spcBef>
                <a:spcPts val="600"/>
              </a:spcBef>
              <a:spcAft>
                <a:spcPts val="0"/>
              </a:spcAft>
              <a:buSzPts val="1000"/>
              <a:buChar char="■"/>
              <a:defRPr/>
            </a:lvl5pPr>
            <a:lvl6pPr indent="-292100" lvl="5" marL="2743200" rtl="0" algn="l">
              <a:lnSpc>
                <a:spcPct val="100000"/>
              </a:lnSpc>
              <a:spcBef>
                <a:spcPts val="600"/>
              </a:spcBef>
              <a:spcAft>
                <a:spcPts val="0"/>
              </a:spcAft>
              <a:buSzPts val="1000"/>
              <a:buChar char="■"/>
              <a:defRPr/>
            </a:lvl6pPr>
            <a:lvl7pPr indent="-292100" lvl="6" marL="3200400" rtl="0" algn="l">
              <a:lnSpc>
                <a:spcPct val="100000"/>
              </a:lnSpc>
              <a:spcBef>
                <a:spcPts val="600"/>
              </a:spcBef>
              <a:spcAft>
                <a:spcPts val="0"/>
              </a:spcAft>
              <a:buSzPts val="1000"/>
              <a:buChar char="■"/>
              <a:defRPr/>
            </a:lvl7pPr>
            <a:lvl8pPr indent="-292100" lvl="7" marL="3657600" rtl="0" algn="l">
              <a:lnSpc>
                <a:spcPct val="100000"/>
              </a:lnSpc>
              <a:spcBef>
                <a:spcPts val="600"/>
              </a:spcBef>
              <a:spcAft>
                <a:spcPts val="0"/>
              </a:spcAft>
              <a:buSzPts val="1000"/>
              <a:buChar char="■"/>
              <a:defRPr/>
            </a:lvl8pPr>
            <a:lvl9pPr indent="-292100" lvl="8" marL="4114800" rtl="0" algn="l">
              <a:lnSpc>
                <a:spcPct val="100000"/>
              </a:lnSpc>
              <a:spcBef>
                <a:spcPts val="600"/>
              </a:spcBef>
              <a:spcAft>
                <a:spcPts val="600"/>
              </a:spcAft>
              <a:buSzPts val="1000"/>
              <a:buChar char="■"/>
              <a:defRPr/>
            </a:lvl9pPr>
          </a:lstStyle>
          <a:p/>
        </p:txBody>
      </p:sp>
      <p:sp>
        <p:nvSpPr>
          <p:cNvPr id="937" name="Google Shape;937;p71"/>
          <p:cNvSpPr txBox="1"/>
          <p:nvPr>
            <p:ph type="title"/>
          </p:nvPr>
        </p:nvSpPr>
        <p:spPr>
          <a:xfrm>
            <a:off x="457200" y="548640"/>
            <a:ext cx="8229600" cy="4596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accent3"/>
              </a:buClr>
              <a:buSzPts val="2200"/>
              <a:buNone/>
              <a:defRPr sz="2200"/>
            </a:lvl1pPr>
            <a:lvl2pPr lvl="1" rtl="0">
              <a:spcBef>
                <a:spcPts val="0"/>
              </a:spcBef>
              <a:spcAft>
                <a:spcPts val="0"/>
              </a:spcAft>
              <a:buSzPts val="3000"/>
              <a:buFont typeface="Roboto Slab"/>
              <a:buNone/>
              <a:defRPr sz="3000">
                <a:latin typeface="Roboto Slab"/>
                <a:ea typeface="Roboto Slab"/>
                <a:cs typeface="Roboto Slab"/>
                <a:sym typeface="Roboto Slab"/>
              </a:defRPr>
            </a:lvl2pPr>
            <a:lvl3pPr lvl="2" rtl="0">
              <a:spcBef>
                <a:spcPts val="0"/>
              </a:spcBef>
              <a:spcAft>
                <a:spcPts val="0"/>
              </a:spcAft>
              <a:buSzPts val="3000"/>
              <a:buFont typeface="Roboto Slab"/>
              <a:buNone/>
              <a:defRPr sz="3000">
                <a:latin typeface="Roboto Slab"/>
                <a:ea typeface="Roboto Slab"/>
                <a:cs typeface="Roboto Slab"/>
                <a:sym typeface="Roboto Slab"/>
              </a:defRPr>
            </a:lvl3pPr>
            <a:lvl4pPr lvl="3" rtl="0">
              <a:spcBef>
                <a:spcPts val="0"/>
              </a:spcBef>
              <a:spcAft>
                <a:spcPts val="0"/>
              </a:spcAft>
              <a:buSzPts val="3000"/>
              <a:buFont typeface="Roboto Slab"/>
              <a:buNone/>
              <a:defRPr sz="3000">
                <a:latin typeface="Roboto Slab"/>
                <a:ea typeface="Roboto Slab"/>
                <a:cs typeface="Roboto Slab"/>
                <a:sym typeface="Roboto Slab"/>
              </a:defRPr>
            </a:lvl4pPr>
            <a:lvl5pPr lvl="4" rtl="0">
              <a:spcBef>
                <a:spcPts val="0"/>
              </a:spcBef>
              <a:spcAft>
                <a:spcPts val="0"/>
              </a:spcAft>
              <a:buSzPts val="3000"/>
              <a:buFont typeface="Roboto Slab"/>
              <a:buNone/>
              <a:defRPr sz="3000">
                <a:latin typeface="Roboto Slab"/>
                <a:ea typeface="Roboto Slab"/>
                <a:cs typeface="Roboto Slab"/>
                <a:sym typeface="Roboto Slab"/>
              </a:defRPr>
            </a:lvl5pPr>
            <a:lvl6pPr lvl="5" rtl="0">
              <a:spcBef>
                <a:spcPts val="0"/>
              </a:spcBef>
              <a:spcAft>
                <a:spcPts val="0"/>
              </a:spcAft>
              <a:buSzPts val="3000"/>
              <a:buFont typeface="Roboto Slab"/>
              <a:buNone/>
              <a:defRPr sz="3000">
                <a:latin typeface="Roboto Slab"/>
                <a:ea typeface="Roboto Slab"/>
                <a:cs typeface="Roboto Slab"/>
                <a:sym typeface="Roboto Slab"/>
              </a:defRPr>
            </a:lvl6pPr>
            <a:lvl7pPr lvl="6" rtl="0">
              <a:spcBef>
                <a:spcPts val="0"/>
              </a:spcBef>
              <a:spcAft>
                <a:spcPts val="0"/>
              </a:spcAft>
              <a:buSzPts val="3000"/>
              <a:buFont typeface="Roboto Slab"/>
              <a:buNone/>
              <a:defRPr sz="3000">
                <a:latin typeface="Roboto Slab"/>
                <a:ea typeface="Roboto Slab"/>
                <a:cs typeface="Roboto Slab"/>
                <a:sym typeface="Roboto Slab"/>
              </a:defRPr>
            </a:lvl7pPr>
            <a:lvl8pPr lvl="7" rtl="0">
              <a:spcBef>
                <a:spcPts val="0"/>
              </a:spcBef>
              <a:spcAft>
                <a:spcPts val="0"/>
              </a:spcAft>
              <a:buSzPts val="3000"/>
              <a:buFont typeface="Roboto Slab"/>
              <a:buNone/>
              <a:defRPr sz="3000">
                <a:latin typeface="Roboto Slab"/>
                <a:ea typeface="Roboto Slab"/>
                <a:cs typeface="Roboto Slab"/>
                <a:sym typeface="Roboto Slab"/>
              </a:defRPr>
            </a:lvl8pPr>
            <a:lvl9pPr lvl="8" rtl="0">
              <a:spcBef>
                <a:spcPts val="0"/>
              </a:spcBef>
              <a:spcAft>
                <a:spcPts val="0"/>
              </a:spcAft>
              <a:buSzPts val="3000"/>
              <a:buFont typeface="Roboto Slab"/>
              <a:buNone/>
              <a:defRPr sz="3000">
                <a:latin typeface="Roboto Slab"/>
                <a:ea typeface="Roboto Slab"/>
                <a:cs typeface="Roboto Slab"/>
                <a:sym typeface="Roboto Slab"/>
              </a:defRPr>
            </a:lvl9pPr>
          </a:lstStyle>
          <a:p/>
        </p:txBody>
      </p:sp>
      <p:sp>
        <p:nvSpPr>
          <p:cNvPr id="938" name="Google Shape;938;p71"/>
          <p:cNvSpPr txBox="1"/>
          <p:nvPr>
            <p:ph idx="2" type="body"/>
          </p:nvPr>
        </p:nvSpPr>
        <p:spPr>
          <a:xfrm>
            <a:off x="773350" y="4718300"/>
            <a:ext cx="72276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Clr>
                <a:schemeClr val="dk1"/>
              </a:buClr>
              <a:buSzPts val="500"/>
              <a:buFont typeface="Roboto Light"/>
              <a:buNone/>
              <a:defRPr i="0" sz="500" u="none" cap="none" strike="noStrike">
                <a:solidFill>
                  <a:schemeClr val="dk1"/>
                </a:solidFill>
                <a:latin typeface="Roboto Light"/>
                <a:ea typeface="Roboto Light"/>
                <a:cs typeface="Roboto Light"/>
                <a:sym typeface="Roboto Light"/>
              </a:defRPr>
            </a:lvl1pPr>
            <a:lvl2pPr indent="-260350" lvl="1" marL="914400" marR="0" rtl="0" algn="l">
              <a:lnSpc>
                <a:spcPct val="115000"/>
              </a:lnSpc>
              <a:spcBef>
                <a:spcPts val="200"/>
              </a:spcBef>
              <a:spcAft>
                <a:spcPts val="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2pPr>
            <a:lvl3pPr indent="-260350" lvl="2" marL="1371600" marR="0" rtl="0" algn="l">
              <a:lnSpc>
                <a:spcPct val="115000"/>
              </a:lnSpc>
              <a:spcBef>
                <a:spcPts val="900"/>
              </a:spcBef>
              <a:spcAft>
                <a:spcPts val="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3pPr>
            <a:lvl4pPr indent="-260350" lvl="3" marL="1828800" marR="0" rtl="0" algn="l">
              <a:lnSpc>
                <a:spcPct val="115000"/>
              </a:lnSpc>
              <a:spcBef>
                <a:spcPts val="900"/>
              </a:spcBef>
              <a:spcAft>
                <a:spcPts val="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4pPr>
            <a:lvl5pPr indent="-260350" lvl="4" marL="2286000" marR="0" rtl="0" algn="l">
              <a:lnSpc>
                <a:spcPct val="115000"/>
              </a:lnSpc>
              <a:spcBef>
                <a:spcPts val="900"/>
              </a:spcBef>
              <a:spcAft>
                <a:spcPts val="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5pPr>
            <a:lvl6pPr indent="-260350" lvl="5" marL="2743200" marR="0" rtl="0" algn="l">
              <a:lnSpc>
                <a:spcPct val="115000"/>
              </a:lnSpc>
              <a:spcBef>
                <a:spcPts val="900"/>
              </a:spcBef>
              <a:spcAft>
                <a:spcPts val="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6pPr>
            <a:lvl7pPr indent="-260350" lvl="6" marL="3200400" marR="0" rtl="0" algn="l">
              <a:lnSpc>
                <a:spcPct val="115000"/>
              </a:lnSpc>
              <a:spcBef>
                <a:spcPts val="900"/>
              </a:spcBef>
              <a:spcAft>
                <a:spcPts val="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7pPr>
            <a:lvl8pPr indent="-260350" lvl="7" marL="3657600" marR="0" rtl="0" algn="l">
              <a:lnSpc>
                <a:spcPct val="115000"/>
              </a:lnSpc>
              <a:spcBef>
                <a:spcPts val="900"/>
              </a:spcBef>
              <a:spcAft>
                <a:spcPts val="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8pPr>
            <a:lvl9pPr indent="-260350" lvl="8" marL="4114800" marR="0" rtl="0" algn="l">
              <a:lnSpc>
                <a:spcPct val="115000"/>
              </a:lnSpc>
              <a:spcBef>
                <a:spcPts val="900"/>
              </a:spcBef>
              <a:spcAft>
                <a:spcPts val="90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9pPr>
          </a:lstStyle>
          <a:p/>
        </p:txBody>
      </p:sp>
      <p:sp>
        <p:nvSpPr>
          <p:cNvPr id="939" name="Google Shape;939;p71"/>
          <p:cNvSpPr txBox="1"/>
          <p:nvPr>
            <p:ph idx="3" type="subTitle"/>
          </p:nvPr>
        </p:nvSpPr>
        <p:spPr>
          <a:xfrm>
            <a:off x="457200" y="1108225"/>
            <a:ext cx="8229600" cy="346800"/>
          </a:xfrm>
          <a:prstGeom prst="rect">
            <a:avLst/>
          </a:prstGeom>
        </p:spPr>
        <p:txBody>
          <a:bodyPr anchorCtr="0" anchor="t" bIns="0" lIns="0" spcFirstLastPara="1" rIns="0" wrap="square" tIns="0">
            <a:noAutofit/>
          </a:bodyPr>
          <a:lstStyle>
            <a:lvl1pPr lvl="0" rtl="0">
              <a:spcBef>
                <a:spcPts val="0"/>
              </a:spcBef>
              <a:spcAft>
                <a:spcPts val="0"/>
              </a:spcAft>
              <a:buNone/>
              <a:defRPr sz="1400"/>
            </a:lvl1pPr>
            <a:lvl2pPr lvl="1" rtl="0">
              <a:spcBef>
                <a:spcPts val="600"/>
              </a:spcBef>
              <a:spcAft>
                <a:spcPts val="0"/>
              </a:spcAft>
              <a:buNone/>
              <a:defRPr>
                <a:solidFill>
                  <a:schemeClr val="accent3"/>
                </a:solidFill>
              </a:defRPr>
            </a:lvl2pPr>
            <a:lvl3pPr lvl="2" rtl="0">
              <a:spcBef>
                <a:spcPts val="600"/>
              </a:spcBef>
              <a:spcAft>
                <a:spcPts val="0"/>
              </a:spcAft>
              <a:buNone/>
              <a:defRPr>
                <a:solidFill>
                  <a:schemeClr val="accent3"/>
                </a:solidFill>
              </a:defRPr>
            </a:lvl3pPr>
            <a:lvl4pPr lvl="3" rtl="0">
              <a:spcBef>
                <a:spcPts val="600"/>
              </a:spcBef>
              <a:spcAft>
                <a:spcPts val="0"/>
              </a:spcAft>
              <a:buNone/>
              <a:defRPr>
                <a:solidFill>
                  <a:schemeClr val="accent3"/>
                </a:solidFill>
              </a:defRPr>
            </a:lvl4pPr>
            <a:lvl5pPr lvl="4" rtl="0">
              <a:spcBef>
                <a:spcPts val="600"/>
              </a:spcBef>
              <a:spcAft>
                <a:spcPts val="0"/>
              </a:spcAft>
              <a:buNone/>
              <a:defRPr>
                <a:solidFill>
                  <a:schemeClr val="accent3"/>
                </a:solidFill>
              </a:defRPr>
            </a:lvl5pPr>
            <a:lvl6pPr lvl="5" rtl="0">
              <a:spcBef>
                <a:spcPts val="600"/>
              </a:spcBef>
              <a:spcAft>
                <a:spcPts val="0"/>
              </a:spcAft>
              <a:buNone/>
              <a:defRPr>
                <a:solidFill>
                  <a:schemeClr val="accent3"/>
                </a:solidFill>
              </a:defRPr>
            </a:lvl6pPr>
            <a:lvl7pPr lvl="6" rtl="0">
              <a:spcBef>
                <a:spcPts val="600"/>
              </a:spcBef>
              <a:spcAft>
                <a:spcPts val="0"/>
              </a:spcAft>
              <a:buNone/>
              <a:defRPr>
                <a:solidFill>
                  <a:schemeClr val="accent3"/>
                </a:solidFill>
              </a:defRPr>
            </a:lvl7pPr>
            <a:lvl8pPr lvl="7" rtl="0">
              <a:spcBef>
                <a:spcPts val="600"/>
              </a:spcBef>
              <a:spcAft>
                <a:spcPts val="0"/>
              </a:spcAft>
              <a:buNone/>
              <a:defRPr>
                <a:solidFill>
                  <a:schemeClr val="accent3"/>
                </a:solidFill>
              </a:defRPr>
            </a:lvl8pPr>
            <a:lvl9pPr lvl="8" rtl="0">
              <a:spcBef>
                <a:spcPts val="600"/>
              </a:spcBef>
              <a:spcAft>
                <a:spcPts val="600"/>
              </a:spcAft>
              <a:buNone/>
              <a:defRPr>
                <a:solidFill>
                  <a:schemeClr val="accent3"/>
                </a:solidFill>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p:cSld name="Text Slide_1">
    <p:spTree>
      <p:nvGrpSpPr>
        <p:cNvPr id="60" name="Shape 60"/>
        <p:cNvGrpSpPr/>
        <p:nvPr/>
      </p:nvGrpSpPr>
      <p:grpSpPr>
        <a:xfrm>
          <a:off x="0" y="0"/>
          <a:ext cx="0" cy="0"/>
          <a:chOff x="0" y="0"/>
          <a:chExt cx="0" cy="0"/>
        </a:xfrm>
      </p:grpSpPr>
      <p:sp>
        <p:nvSpPr>
          <p:cNvPr id="61" name="Google Shape;61;p8"/>
          <p:cNvSpPr txBox="1"/>
          <p:nvPr>
            <p:ph idx="1" type="body"/>
          </p:nvPr>
        </p:nvSpPr>
        <p:spPr>
          <a:xfrm>
            <a:off x="457200" y="1316725"/>
            <a:ext cx="7086600" cy="31182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Clr>
                <a:srgbClr val="15152F"/>
              </a:buClr>
              <a:buSzPts val="1200"/>
              <a:buNone/>
              <a:defRPr sz="1200">
                <a:solidFill>
                  <a:srgbClr val="15152F"/>
                </a:solidFill>
              </a:defRPr>
            </a:lvl1pPr>
            <a:lvl2pPr indent="-292100" lvl="1" marL="914400" rtl="0" algn="l">
              <a:lnSpc>
                <a:spcPct val="100000"/>
              </a:lnSpc>
              <a:spcBef>
                <a:spcPts val="600"/>
              </a:spcBef>
              <a:spcAft>
                <a:spcPts val="0"/>
              </a:spcAft>
              <a:buClr>
                <a:srgbClr val="15152F"/>
              </a:buClr>
              <a:buSzPts val="1000"/>
              <a:buChar char="■"/>
              <a:defRPr sz="1000">
                <a:solidFill>
                  <a:srgbClr val="15152F"/>
                </a:solidFill>
              </a:defRPr>
            </a:lvl2pPr>
            <a:lvl3pPr indent="-292100" lvl="2" marL="1371600" rtl="0" algn="l">
              <a:lnSpc>
                <a:spcPct val="100000"/>
              </a:lnSpc>
              <a:spcBef>
                <a:spcPts val="600"/>
              </a:spcBef>
              <a:spcAft>
                <a:spcPts val="0"/>
              </a:spcAft>
              <a:buClr>
                <a:srgbClr val="15152F"/>
              </a:buClr>
              <a:buSzPts val="1000"/>
              <a:buChar char="■"/>
              <a:defRPr sz="1000">
                <a:solidFill>
                  <a:srgbClr val="15152F"/>
                </a:solidFill>
              </a:defRPr>
            </a:lvl3pPr>
            <a:lvl4pPr indent="-292100" lvl="3" marL="1828800" rtl="0" algn="l">
              <a:lnSpc>
                <a:spcPct val="100000"/>
              </a:lnSpc>
              <a:spcBef>
                <a:spcPts val="600"/>
              </a:spcBef>
              <a:spcAft>
                <a:spcPts val="0"/>
              </a:spcAft>
              <a:buClr>
                <a:srgbClr val="15152F"/>
              </a:buClr>
              <a:buSzPts val="1000"/>
              <a:buChar char="■"/>
              <a:defRPr>
                <a:solidFill>
                  <a:srgbClr val="15152F"/>
                </a:solidFill>
              </a:defRPr>
            </a:lvl4pPr>
            <a:lvl5pPr indent="-292100" lvl="4" marL="2286000" rtl="0" algn="l">
              <a:lnSpc>
                <a:spcPct val="100000"/>
              </a:lnSpc>
              <a:spcBef>
                <a:spcPts val="600"/>
              </a:spcBef>
              <a:spcAft>
                <a:spcPts val="0"/>
              </a:spcAft>
              <a:buClr>
                <a:srgbClr val="15152F"/>
              </a:buClr>
              <a:buSzPts val="1000"/>
              <a:buChar char="■"/>
              <a:defRPr>
                <a:solidFill>
                  <a:srgbClr val="15152F"/>
                </a:solidFill>
              </a:defRPr>
            </a:lvl5pPr>
            <a:lvl6pPr indent="-292100" lvl="5" marL="2743200" rtl="0" algn="l">
              <a:lnSpc>
                <a:spcPct val="100000"/>
              </a:lnSpc>
              <a:spcBef>
                <a:spcPts val="600"/>
              </a:spcBef>
              <a:spcAft>
                <a:spcPts val="0"/>
              </a:spcAft>
              <a:buClr>
                <a:srgbClr val="15152F"/>
              </a:buClr>
              <a:buSzPts val="1000"/>
              <a:buChar char="■"/>
              <a:defRPr>
                <a:solidFill>
                  <a:srgbClr val="15152F"/>
                </a:solidFill>
              </a:defRPr>
            </a:lvl6pPr>
            <a:lvl7pPr indent="-292100" lvl="6" marL="3200400" rtl="0" algn="l">
              <a:lnSpc>
                <a:spcPct val="100000"/>
              </a:lnSpc>
              <a:spcBef>
                <a:spcPts val="600"/>
              </a:spcBef>
              <a:spcAft>
                <a:spcPts val="0"/>
              </a:spcAft>
              <a:buClr>
                <a:srgbClr val="15152F"/>
              </a:buClr>
              <a:buSzPts val="1000"/>
              <a:buChar char="■"/>
              <a:defRPr>
                <a:solidFill>
                  <a:srgbClr val="15152F"/>
                </a:solidFill>
              </a:defRPr>
            </a:lvl7pPr>
            <a:lvl8pPr indent="-292100" lvl="7" marL="3657600" rtl="0" algn="l">
              <a:lnSpc>
                <a:spcPct val="100000"/>
              </a:lnSpc>
              <a:spcBef>
                <a:spcPts val="600"/>
              </a:spcBef>
              <a:spcAft>
                <a:spcPts val="0"/>
              </a:spcAft>
              <a:buClr>
                <a:srgbClr val="15152F"/>
              </a:buClr>
              <a:buSzPts val="1000"/>
              <a:buChar char="■"/>
              <a:defRPr>
                <a:solidFill>
                  <a:srgbClr val="15152F"/>
                </a:solidFill>
              </a:defRPr>
            </a:lvl8pPr>
            <a:lvl9pPr indent="-292100" lvl="8" marL="4114800" rtl="0" algn="l">
              <a:lnSpc>
                <a:spcPct val="100000"/>
              </a:lnSpc>
              <a:spcBef>
                <a:spcPts val="600"/>
              </a:spcBef>
              <a:spcAft>
                <a:spcPts val="600"/>
              </a:spcAft>
              <a:buClr>
                <a:srgbClr val="15152F"/>
              </a:buClr>
              <a:buSzPts val="1000"/>
              <a:buChar char="■"/>
              <a:defRPr>
                <a:solidFill>
                  <a:srgbClr val="15152F"/>
                </a:solidFill>
              </a:defRPr>
            </a:lvl9pPr>
          </a:lstStyle>
          <a:p/>
        </p:txBody>
      </p:sp>
      <p:sp>
        <p:nvSpPr>
          <p:cNvPr id="62" name="Google Shape;62;p8"/>
          <p:cNvSpPr txBox="1"/>
          <p:nvPr>
            <p:ph type="title"/>
          </p:nvPr>
        </p:nvSpPr>
        <p:spPr>
          <a:xfrm>
            <a:off x="457200" y="704088"/>
            <a:ext cx="8229600" cy="4596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accent3"/>
              </a:buClr>
              <a:buSzPts val="2200"/>
              <a:buNone/>
              <a:defRPr sz="2200"/>
            </a:lvl1pPr>
            <a:lvl2pPr lvl="1" rtl="0">
              <a:spcBef>
                <a:spcPts val="0"/>
              </a:spcBef>
              <a:spcAft>
                <a:spcPts val="0"/>
              </a:spcAft>
              <a:buSzPts val="3000"/>
              <a:buFont typeface="Roboto Slab"/>
              <a:buNone/>
              <a:defRPr sz="3000">
                <a:latin typeface="Roboto Slab"/>
                <a:ea typeface="Roboto Slab"/>
                <a:cs typeface="Roboto Slab"/>
                <a:sym typeface="Roboto Slab"/>
              </a:defRPr>
            </a:lvl2pPr>
            <a:lvl3pPr lvl="2" rtl="0">
              <a:spcBef>
                <a:spcPts val="0"/>
              </a:spcBef>
              <a:spcAft>
                <a:spcPts val="0"/>
              </a:spcAft>
              <a:buSzPts val="3000"/>
              <a:buFont typeface="Roboto Slab"/>
              <a:buNone/>
              <a:defRPr sz="3000">
                <a:latin typeface="Roboto Slab"/>
                <a:ea typeface="Roboto Slab"/>
                <a:cs typeface="Roboto Slab"/>
                <a:sym typeface="Roboto Slab"/>
              </a:defRPr>
            </a:lvl3pPr>
            <a:lvl4pPr lvl="3" rtl="0">
              <a:spcBef>
                <a:spcPts val="0"/>
              </a:spcBef>
              <a:spcAft>
                <a:spcPts val="0"/>
              </a:spcAft>
              <a:buSzPts val="3000"/>
              <a:buFont typeface="Roboto Slab"/>
              <a:buNone/>
              <a:defRPr sz="3000">
                <a:latin typeface="Roboto Slab"/>
                <a:ea typeface="Roboto Slab"/>
                <a:cs typeface="Roboto Slab"/>
                <a:sym typeface="Roboto Slab"/>
              </a:defRPr>
            </a:lvl4pPr>
            <a:lvl5pPr lvl="4" rtl="0">
              <a:spcBef>
                <a:spcPts val="0"/>
              </a:spcBef>
              <a:spcAft>
                <a:spcPts val="0"/>
              </a:spcAft>
              <a:buSzPts val="3000"/>
              <a:buFont typeface="Roboto Slab"/>
              <a:buNone/>
              <a:defRPr sz="3000">
                <a:latin typeface="Roboto Slab"/>
                <a:ea typeface="Roboto Slab"/>
                <a:cs typeface="Roboto Slab"/>
                <a:sym typeface="Roboto Slab"/>
              </a:defRPr>
            </a:lvl5pPr>
            <a:lvl6pPr lvl="5" rtl="0">
              <a:spcBef>
                <a:spcPts val="0"/>
              </a:spcBef>
              <a:spcAft>
                <a:spcPts val="0"/>
              </a:spcAft>
              <a:buSzPts val="3000"/>
              <a:buFont typeface="Roboto Slab"/>
              <a:buNone/>
              <a:defRPr sz="3000">
                <a:latin typeface="Roboto Slab"/>
                <a:ea typeface="Roboto Slab"/>
                <a:cs typeface="Roboto Slab"/>
                <a:sym typeface="Roboto Slab"/>
              </a:defRPr>
            </a:lvl6pPr>
            <a:lvl7pPr lvl="6" rtl="0">
              <a:spcBef>
                <a:spcPts val="0"/>
              </a:spcBef>
              <a:spcAft>
                <a:spcPts val="0"/>
              </a:spcAft>
              <a:buSzPts val="3000"/>
              <a:buFont typeface="Roboto Slab"/>
              <a:buNone/>
              <a:defRPr sz="3000">
                <a:latin typeface="Roboto Slab"/>
                <a:ea typeface="Roboto Slab"/>
                <a:cs typeface="Roboto Slab"/>
                <a:sym typeface="Roboto Slab"/>
              </a:defRPr>
            </a:lvl7pPr>
            <a:lvl8pPr lvl="7" rtl="0">
              <a:spcBef>
                <a:spcPts val="0"/>
              </a:spcBef>
              <a:spcAft>
                <a:spcPts val="0"/>
              </a:spcAft>
              <a:buSzPts val="3000"/>
              <a:buFont typeface="Roboto Slab"/>
              <a:buNone/>
              <a:defRPr sz="3000">
                <a:latin typeface="Roboto Slab"/>
                <a:ea typeface="Roboto Slab"/>
                <a:cs typeface="Roboto Slab"/>
                <a:sym typeface="Roboto Slab"/>
              </a:defRPr>
            </a:lvl8pPr>
            <a:lvl9pPr lvl="8" rtl="0">
              <a:spcBef>
                <a:spcPts val="0"/>
              </a:spcBef>
              <a:spcAft>
                <a:spcPts val="0"/>
              </a:spcAft>
              <a:buSzPts val="3000"/>
              <a:buFont typeface="Roboto Slab"/>
              <a:buNone/>
              <a:defRPr sz="3000">
                <a:latin typeface="Roboto Slab"/>
                <a:ea typeface="Roboto Slab"/>
                <a:cs typeface="Roboto Slab"/>
                <a:sym typeface="Roboto Slab"/>
              </a:defRPr>
            </a:lvl9pPr>
          </a:lstStyle>
          <a:p/>
        </p:txBody>
      </p:sp>
      <p:sp>
        <p:nvSpPr>
          <p:cNvPr id="63" name="Google Shape;63;p8"/>
          <p:cNvSpPr txBox="1"/>
          <p:nvPr>
            <p:ph idx="2" type="body"/>
          </p:nvPr>
        </p:nvSpPr>
        <p:spPr>
          <a:xfrm>
            <a:off x="457200" y="4480560"/>
            <a:ext cx="82296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Clr>
                <a:srgbClr val="15152F"/>
              </a:buClr>
              <a:buSzPts val="500"/>
              <a:buFont typeface="Roboto Light"/>
              <a:buNone/>
              <a:defRPr i="0" sz="500" u="none" cap="none" strike="noStrike">
                <a:solidFill>
                  <a:srgbClr val="15152F"/>
                </a:solidFill>
                <a:latin typeface="Roboto Light"/>
                <a:ea typeface="Roboto Light"/>
                <a:cs typeface="Roboto Light"/>
                <a:sym typeface="Roboto Light"/>
              </a:defRPr>
            </a:lvl1pPr>
            <a:lvl2pPr indent="-260350" lvl="1" marL="914400" marR="0" rtl="0" algn="l">
              <a:lnSpc>
                <a:spcPct val="115000"/>
              </a:lnSpc>
              <a:spcBef>
                <a:spcPts val="2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2pPr>
            <a:lvl3pPr indent="-260350" lvl="2" marL="1371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3pPr>
            <a:lvl4pPr indent="-260350" lvl="3" marL="18288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4pPr>
            <a:lvl5pPr indent="-260350" lvl="4" marL="22860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5pPr>
            <a:lvl6pPr indent="-260350" lvl="5" marL="27432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6pPr>
            <a:lvl7pPr indent="-260350" lvl="6" marL="32004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7pPr>
            <a:lvl8pPr indent="-260350" lvl="7" marL="3657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8pPr>
            <a:lvl9pPr indent="-260350" lvl="8" marL="4114800" marR="0" rtl="0" algn="l">
              <a:lnSpc>
                <a:spcPct val="115000"/>
              </a:lnSpc>
              <a:spcBef>
                <a:spcPts val="900"/>
              </a:spcBef>
              <a:spcAft>
                <a:spcPts val="90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 Text Slide 3 Columns">
  <p:cSld name="Text Slide_1_2">
    <p:spTree>
      <p:nvGrpSpPr>
        <p:cNvPr id="940" name="Shape 940"/>
        <p:cNvGrpSpPr/>
        <p:nvPr/>
      </p:nvGrpSpPr>
      <p:grpSpPr>
        <a:xfrm>
          <a:off x="0" y="0"/>
          <a:ext cx="0" cy="0"/>
          <a:chOff x="0" y="0"/>
          <a:chExt cx="0" cy="0"/>
        </a:xfrm>
      </p:grpSpPr>
      <p:sp>
        <p:nvSpPr>
          <p:cNvPr id="941" name="Google Shape;941;p72"/>
          <p:cNvSpPr txBox="1"/>
          <p:nvPr>
            <p:ph idx="1" type="body"/>
          </p:nvPr>
        </p:nvSpPr>
        <p:spPr>
          <a:xfrm>
            <a:off x="457200" y="1316725"/>
            <a:ext cx="2267100" cy="31182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SzPts val="1200"/>
              <a:buNone/>
              <a:defRPr sz="1200"/>
            </a:lvl1pPr>
            <a:lvl2pPr indent="-292100" lvl="1" marL="914400" rtl="0" algn="l">
              <a:lnSpc>
                <a:spcPct val="100000"/>
              </a:lnSpc>
              <a:spcBef>
                <a:spcPts val="600"/>
              </a:spcBef>
              <a:spcAft>
                <a:spcPts val="0"/>
              </a:spcAft>
              <a:buSzPts val="1000"/>
              <a:buChar char="■"/>
              <a:defRPr sz="1000"/>
            </a:lvl2pPr>
            <a:lvl3pPr indent="-292100" lvl="2" marL="1371600" rtl="0" algn="l">
              <a:lnSpc>
                <a:spcPct val="100000"/>
              </a:lnSpc>
              <a:spcBef>
                <a:spcPts val="600"/>
              </a:spcBef>
              <a:spcAft>
                <a:spcPts val="0"/>
              </a:spcAft>
              <a:buSzPts val="1000"/>
              <a:buChar char="■"/>
              <a:defRPr sz="1000"/>
            </a:lvl3pPr>
            <a:lvl4pPr indent="-292100" lvl="3" marL="1828800" rtl="0" algn="l">
              <a:lnSpc>
                <a:spcPct val="100000"/>
              </a:lnSpc>
              <a:spcBef>
                <a:spcPts val="600"/>
              </a:spcBef>
              <a:spcAft>
                <a:spcPts val="0"/>
              </a:spcAft>
              <a:buSzPts val="1000"/>
              <a:buChar char="■"/>
              <a:defRPr/>
            </a:lvl4pPr>
            <a:lvl5pPr indent="-292100" lvl="4" marL="2286000" rtl="0" algn="l">
              <a:lnSpc>
                <a:spcPct val="100000"/>
              </a:lnSpc>
              <a:spcBef>
                <a:spcPts val="600"/>
              </a:spcBef>
              <a:spcAft>
                <a:spcPts val="0"/>
              </a:spcAft>
              <a:buSzPts val="1000"/>
              <a:buChar char="■"/>
              <a:defRPr/>
            </a:lvl5pPr>
            <a:lvl6pPr indent="-292100" lvl="5" marL="2743200" rtl="0" algn="l">
              <a:lnSpc>
                <a:spcPct val="100000"/>
              </a:lnSpc>
              <a:spcBef>
                <a:spcPts val="600"/>
              </a:spcBef>
              <a:spcAft>
                <a:spcPts val="0"/>
              </a:spcAft>
              <a:buSzPts val="1000"/>
              <a:buChar char="■"/>
              <a:defRPr/>
            </a:lvl6pPr>
            <a:lvl7pPr indent="-292100" lvl="6" marL="3200400" rtl="0" algn="l">
              <a:lnSpc>
                <a:spcPct val="100000"/>
              </a:lnSpc>
              <a:spcBef>
                <a:spcPts val="600"/>
              </a:spcBef>
              <a:spcAft>
                <a:spcPts val="0"/>
              </a:spcAft>
              <a:buSzPts val="1000"/>
              <a:buChar char="■"/>
              <a:defRPr/>
            </a:lvl7pPr>
            <a:lvl8pPr indent="-292100" lvl="7" marL="3657600" rtl="0" algn="l">
              <a:lnSpc>
                <a:spcPct val="100000"/>
              </a:lnSpc>
              <a:spcBef>
                <a:spcPts val="600"/>
              </a:spcBef>
              <a:spcAft>
                <a:spcPts val="0"/>
              </a:spcAft>
              <a:buSzPts val="1000"/>
              <a:buChar char="■"/>
              <a:defRPr/>
            </a:lvl8pPr>
            <a:lvl9pPr indent="-292100" lvl="8" marL="4114800" rtl="0" algn="l">
              <a:lnSpc>
                <a:spcPct val="100000"/>
              </a:lnSpc>
              <a:spcBef>
                <a:spcPts val="600"/>
              </a:spcBef>
              <a:spcAft>
                <a:spcPts val="600"/>
              </a:spcAft>
              <a:buSzPts val="1000"/>
              <a:buChar char="■"/>
              <a:defRPr/>
            </a:lvl9pPr>
          </a:lstStyle>
          <a:p/>
        </p:txBody>
      </p:sp>
      <p:sp>
        <p:nvSpPr>
          <p:cNvPr id="942" name="Google Shape;942;p72"/>
          <p:cNvSpPr txBox="1"/>
          <p:nvPr>
            <p:ph type="title"/>
          </p:nvPr>
        </p:nvSpPr>
        <p:spPr>
          <a:xfrm>
            <a:off x="457200" y="548640"/>
            <a:ext cx="8229600" cy="4596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accent3"/>
              </a:buClr>
              <a:buSzPts val="2200"/>
              <a:buNone/>
              <a:defRPr sz="2200"/>
            </a:lvl1pPr>
            <a:lvl2pPr lvl="1" rtl="0">
              <a:spcBef>
                <a:spcPts val="0"/>
              </a:spcBef>
              <a:spcAft>
                <a:spcPts val="0"/>
              </a:spcAft>
              <a:buSzPts val="3000"/>
              <a:buFont typeface="Roboto Slab"/>
              <a:buNone/>
              <a:defRPr sz="3000">
                <a:latin typeface="Roboto Slab"/>
                <a:ea typeface="Roboto Slab"/>
                <a:cs typeface="Roboto Slab"/>
                <a:sym typeface="Roboto Slab"/>
              </a:defRPr>
            </a:lvl2pPr>
            <a:lvl3pPr lvl="2" rtl="0">
              <a:spcBef>
                <a:spcPts val="0"/>
              </a:spcBef>
              <a:spcAft>
                <a:spcPts val="0"/>
              </a:spcAft>
              <a:buSzPts val="3000"/>
              <a:buFont typeface="Roboto Slab"/>
              <a:buNone/>
              <a:defRPr sz="3000">
                <a:latin typeface="Roboto Slab"/>
                <a:ea typeface="Roboto Slab"/>
                <a:cs typeface="Roboto Slab"/>
                <a:sym typeface="Roboto Slab"/>
              </a:defRPr>
            </a:lvl3pPr>
            <a:lvl4pPr lvl="3" rtl="0">
              <a:spcBef>
                <a:spcPts val="0"/>
              </a:spcBef>
              <a:spcAft>
                <a:spcPts val="0"/>
              </a:spcAft>
              <a:buSzPts val="3000"/>
              <a:buFont typeface="Roboto Slab"/>
              <a:buNone/>
              <a:defRPr sz="3000">
                <a:latin typeface="Roboto Slab"/>
                <a:ea typeface="Roboto Slab"/>
                <a:cs typeface="Roboto Slab"/>
                <a:sym typeface="Roboto Slab"/>
              </a:defRPr>
            </a:lvl4pPr>
            <a:lvl5pPr lvl="4" rtl="0">
              <a:spcBef>
                <a:spcPts val="0"/>
              </a:spcBef>
              <a:spcAft>
                <a:spcPts val="0"/>
              </a:spcAft>
              <a:buSzPts val="3000"/>
              <a:buFont typeface="Roboto Slab"/>
              <a:buNone/>
              <a:defRPr sz="3000">
                <a:latin typeface="Roboto Slab"/>
                <a:ea typeface="Roboto Slab"/>
                <a:cs typeface="Roboto Slab"/>
                <a:sym typeface="Roboto Slab"/>
              </a:defRPr>
            </a:lvl5pPr>
            <a:lvl6pPr lvl="5" rtl="0">
              <a:spcBef>
                <a:spcPts val="0"/>
              </a:spcBef>
              <a:spcAft>
                <a:spcPts val="0"/>
              </a:spcAft>
              <a:buSzPts val="3000"/>
              <a:buFont typeface="Roboto Slab"/>
              <a:buNone/>
              <a:defRPr sz="3000">
                <a:latin typeface="Roboto Slab"/>
                <a:ea typeface="Roboto Slab"/>
                <a:cs typeface="Roboto Slab"/>
                <a:sym typeface="Roboto Slab"/>
              </a:defRPr>
            </a:lvl6pPr>
            <a:lvl7pPr lvl="6" rtl="0">
              <a:spcBef>
                <a:spcPts val="0"/>
              </a:spcBef>
              <a:spcAft>
                <a:spcPts val="0"/>
              </a:spcAft>
              <a:buSzPts val="3000"/>
              <a:buFont typeface="Roboto Slab"/>
              <a:buNone/>
              <a:defRPr sz="3000">
                <a:latin typeface="Roboto Slab"/>
                <a:ea typeface="Roboto Slab"/>
                <a:cs typeface="Roboto Slab"/>
                <a:sym typeface="Roboto Slab"/>
              </a:defRPr>
            </a:lvl7pPr>
            <a:lvl8pPr lvl="7" rtl="0">
              <a:spcBef>
                <a:spcPts val="0"/>
              </a:spcBef>
              <a:spcAft>
                <a:spcPts val="0"/>
              </a:spcAft>
              <a:buSzPts val="3000"/>
              <a:buFont typeface="Roboto Slab"/>
              <a:buNone/>
              <a:defRPr sz="3000">
                <a:latin typeface="Roboto Slab"/>
                <a:ea typeface="Roboto Slab"/>
                <a:cs typeface="Roboto Slab"/>
                <a:sym typeface="Roboto Slab"/>
              </a:defRPr>
            </a:lvl8pPr>
            <a:lvl9pPr lvl="8" rtl="0">
              <a:spcBef>
                <a:spcPts val="0"/>
              </a:spcBef>
              <a:spcAft>
                <a:spcPts val="0"/>
              </a:spcAft>
              <a:buSzPts val="3000"/>
              <a:buFont typeface="Roboto Slab"/>
              <a:buNone/>
              <a:defRPr sz="3000">
                <a:latin typeface="Roboto Slab"/>
                <a:ea typeface="Roboto Slab"/>
                <a:cs typeface="Roboto Slab"/>
                <a:sym typeface="Roboto Slab"/>
              </a:defRPr>
            </a:lvl9pPr>
          </a:lstStyle>
          <a:p/>
        </p:txBody>
      </p:sp>
      <p:sp>
        <p:nvSpPr>
          <p:cNvPr id="943" name="Google Shape;943;p72"/>
          <p:cNvSpPr txBox="1"/>
          <p:nvPr>
            <p:ph idx="2" type="body"/>
          </p:nvPr>
        </p:nvSpPr>
        <p:spPr>
          <a:xfrm>
            <a:off x="773350" y="4718300"/>
            <a:ext cx="72276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Clr>
                <a:schemeClr val="dk1"/>
              </a:buClr>
              <a:buSzPts val="500"/>
              <a:buFont typeface="Roboto Light"/>
              <a:buNone/>
              <a:defRPr i="0" sz="500" u="none" cap="none" strike="noStrike">
                <a:solidFill>
                  <a:schemeClr val="dk1"/>
                </a:solidFill>
                <a:latin typeface="Roboto Light"/>
                <a:ea typeface="Roboto Light"/>
                <a:cs typeface="Roboto Light"/>
                <a:sym typeface="Roboto Light"/>
              </a:defRPr>
            </a:lvl1pPr>
            <a:lvl2pPr indent="-260350" lvl="1" marL="914400" marR="0" rtl="0" algn="l">
              <a:lnSpc>
                <a:spcPct val="115000"/>
              </a:lnSpc>
              <a:spcBef>
                <a:spcPts val="200"/>
              </a:spcBef>
              <a:spcAft>
                <a:spcPts val="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2pPr>
            <a:lvl3pPr indent="-260350" lvl="2" marL="1371600" marR="0" rtl="0" algn="l">
              <a:lnSpc>
                <a:spcPct val="115000"/>
              </a:lnSpc>
              <a:spcBef>
                <a:spcPts val="900"/>
              </a:spcBef>
              <a:spcAft>
                <a:spcPts val="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3pPr>
            <a:lvl4pPr indent="-260350" lvl="3" marL="1828800" marR="0" rtl="0" algn="l">
              <a:lnSpc>
                <a:spcPct val="115000"/>
              </a:lnSpc>
              <a:spcBef>
                <a:spcPts val="900"/>
              </a:spcBef>
              <a:spcAft>
                <a:spcPts val="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4pPr>
            <a:lvl5pPr indent="-260350" lvl="4" marL="2286000" marR="0" rtl="0" algn="l">
              <a:lnSpc>
                <a:spcPct val="115000"/>
              </a:lnSpc>
              <a:spcBef>
                <a:spcPts val="900"/>
              </a:spcBef>
              <a:spcAft>
                <a:spcPts val="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5pPr>
            <a:lvl6pPr indent="-260350" lvl="5" marL="2743200" marR="0" rtl="0" algn="l">
              <a:lnSpc>
                <a:spcPct val="115000"/>
              </a:lnSpc>
              <a:spcBef>
                <a:spcPts val="900"/>
              </a:spcBef>
              <a:spcAft>
                <a:spcPts val="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6pPr>
            <a:lvl7pPr indent="-260350" lvl="6" marL="3200400" marR="0" rtl="0" algn="l">
              <a:lnSpc>
                <a:spcPct val="115000"/>
              </a:lnSpc>
              <a:spcBef>
                <a:spcPts val="900"/>
              </a:spcBef>
              <a:spcAft>
                <a:spcPts val="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7pPr>
            <a:lvl8pPr indent="-260350" lvl="7" marL="3657600" marR="0" rtl="0" algn="l">
              <a:lnSpc>
                <a:spcPct val="115000"/>
              </a:lnSpc>
              <a:spcBef>
                <a:spcPts val="900"/>
              </a:spcBef>
              <a:spcAft>
                <a:spcPts val="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8pPr>
            <a:lvl9pPr indent="-260350" lvl="8" marL="4114800" marR="0" rtl="0" algn="l">
              <a:lnSpc>
                <a:spcPct val="115000"/>
              </a:lnSpc>
              <a:spcBef>
                <a:spcPts val="900"/>
              </a:spcBef>
              <a:spcAft>
                <a:spcPts val="90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9pPr>
          </a:lstStyle>
          <a:p/>
        </p:txBody>
      </p:sp>
      <p:sp>
        <p:nvSpPr>
          <p:cNvPr id="944" name="Google Shape;944;p72"/>
          <p:cNvSpPr txBox="1"/>
          <p:nvPr>
            <p:ph idx="3" type="body"/>
          </p:nvPr>
        </p:nvSpPr>
        <p:spPr>
          <a:xfrm>
            <a:off x="3307800" y="1316725"/>
            <a:ext cx="2267100" cy="31182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SzPts val="1200"/>
              <a:buNone/>
              <a:defRPr sz="1200"/>
            </a:lvl1pPr>
            <a:lvl2pPr indent="-292100" lvl="1" marL="914400" rtl="0" algn="l">
              <a:lnSpc>
                <a:spcPct val="100000"/>
              </a:lnSpc>
              <a:spcBef>
                <a:spcPts val="600"/>
              </a:spcBef>
              <a:spcAft>
                <a:spcPts val="0"/>
              </a:spcAft>
              <a:buSzPts val="1000"/>
              <a:buChar char="■"/>
              <a:defRPr sz="1000"/>
            </a:lvl2pPr>
            <a:lvl3pPr indent="-292100" lvl="2" marL="1371600" rtl="0" algn="l">
              <a:lnSpc>
                <a:spcPct val="100000"/>
              </a:lnSpc>
              <a:spcBef>
                <a:spcPts val="600"/>
              </a:spcBef>
              <a:spcAft>
                <a:spcPts val="0"/>
              </a:spcAft>
              <a:buSzPts val="1000"/>
              <a:buChar char="■"/>
              <a:defRPr sz="1000"/>
            </a:lvl3pPr>
            <a:lvl4pPr indent="-292100" lvl="3" marL="1828800" rtl="0" algn="l">
              <a:lnSpc>
                <a:spcPct val="100000"/>
              </a:lnSpc>
              <a:spcBef>
                <a:spcPts val="600"/>
              </a:spcBef>
              <a:spcAft>
                <a:spcPts val="0"/>
              </a:spcAft>
              <a:buSzPts val="1000"/>
              <a:buChar char="■"/>
              <a:defRPr/>
            </a:lvl4pPr>
            <a:lvl5pPr indent="-292100" lvl="4" marL="2286000" rtl="0" algn="l">
              <a:lnSpc>
                <a:spcPct val="100000"/>
              </a:lnSpc>
              <a:spcBef>
                <a:spcPts val="600"/>
              </a:spcBef>
              <a:spcAft>
                <a:spcPts val="0"/>
              </a:spcAft>
              <a:buSzPts val="1000"/>
              <a:buChar char="■"/>
              <a:defRPr/>
            </a:lvl5pPr>
            <a:lvl6pPr indent="-292100" lvl="5" marL="2743200" rtl="0" algn="l">
              <a:lnSpc>
                <a:spcPct val="100000"/>
              </a:lnSpc>
              <a:spcBef>
                <a:spcPts val="600"/>
              </a:spcBef>
              <a:spcAft>
                <a:spcPts val="0"/>
              </a:spcAft>
              <a:buSzPts val="1000"/>
              <a:buChar char="■"/>
              <a:defRPr/>
            </a:lvl6pPr>
            <a:lvl7pPr indent="-292100" lvl="6" marL="3200400" rtl="0" algn="l">
              <a:lnSpc>
                <a:spcPct val="100000"/>
              </a:lnSpc>
              <a:spcBef>
                <a:spcPts val="600"/>
              </a:spcBef>
              <a:spcAft>
                <a:spcPts val="0"/>
              </a:spcAft>
              <a:buSzPts val="1000"/>
              <a:buChar char="■"/>
              <a:defRPr/>
            </a:lvl7pPr>
            <a:lvl8pPr indent="-292100" lvl="7" marL="3657600" rtl="0" algn="l">
              <a:lnSpc>
                <a:spcPct val="100000"/>
              </a:lnSpc>
              <a:spcBef>
                <a:spcPts val="600"/>
              </a:spcBef>
              <a:spcAft>
                <a:spcPts val="0"/>
              </a:spcAft>
              <a:buSzPts val="1000"/>
              <a:buChar char="■"/>
              <a:defRPr/>
            </a:lvl8pPr>
            <a:lvl9pPr indent="-292100" lvl="8" marL="4114800" rtl="0" algn="l">
              <a:lnSpc>
                <a:spcPct val="100000"/>
              </a:lnSpc>
              <a:spcBef>
                <a:spcPts val="600"/>
              </a:spcBef>
              <a:spcAft>
                <a:spcPts val="600"/>
              </a:spcAft>
              <a:buSzPts val="1000"/>
              <a:buChar char="■"/>
              <a:defRPr/>
            </a:lvl9pPr>
          </a:lstStyle>
          <a:p/>
        </p:txBody>
      </p:sp>
      <p:sp>
        <p:nvSpPr>
          <p:cNvPr id="945" name="Google Shape;945;p72"/>
          <p:cNvSpPr txBox="1"/>
          <p:nvPr>
            <p:ph idx="4" type="body"/>
          </p:nvPr>
        </p:nvSpPr>
        <p:spPr>
          <a:xfrm>
            <a:off x="6158400" y="1316725"/>
            <a:ext cx="2267100" cy="31182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SzPts val="1200"/>
              <a:buNone/>
              <a:defRPr sz="1200"/>
            </a:lvl1pPr>
            <a:lvl2pPr indent="-292100" lvl="1" marL="914400" rtl="0" algn="l">
              <a:lnSpc>
                <a:spcPct val="100000"/>
              </a:lnSpc>
              <a:spcBef>
                <a:spcPts val="600"/>
              </a:spcBef>
              <a:spcAft>
                <a:spcPts val="0"/>
              </a:spcAft>
              <a:buSzPts val="1000"/>
              <a:buChar char="■"/>
              <a:defRPr sz="1000"/>
            </a:lvl2pPr>
            <a:lvl3pPr indent="-292100" lvl="2" marL="1371600" rtl="0" algn="l">
              <a:lnSpc>
                <a:spcPct val="100000"/>
              </a:lnSpc>
              <a:spcBef>
                <a:spcPts val="600"/>
              </a:spcBef>
              <a:spcAft>
                <a:spcPts val="0"/>
              </a:spcAft>
              <a:buSzPts val="1000"/>
              <a:buChar char="■"/>
              <a:defRPr sz="1000"/>
            </a:lvl3pPr>
            <a:lvl4pPr indent="-292100" lvl="3" marL="1828800" rtl="0" algn="l">
              <a:lnSpc>
                <a:spcPct val="100000"/>
              </a:lnSpc>
              <a:spcBef>
                <a:spcPts val="600"/>
              </a:spcBef>
              <a:spcAft>
                <a:spcPts val="0"/>
              </a:spcAft>
              <a:buSzPts val="1000"/>
              <a:buChar char="■"/>
              <a:defRPr/>
            </a:lvl4pPr>
            <a:lvl5pPr indent="-292100" lvl="4" marL="2286000" rtl="0" algn="l">
              <a:lnSpc>
                <a:spcPct val="100000"/>
              </a:lnSpc>
              <a:spcBef>
                <a:spcPts val="600"/>
              </a:spcBef>
              <a:spcAft>
                <a:spcPts val="0"/>
              </a:spcAft>
              <a:buSzPts val="1000"/>
              <a:buChar char="■"/>
              <a:defRPr/>
            </a:lvl5pPr>
            <a:lvl6pPr indent="-292100" lvl="5" marL="2743200" rtl="0" algn="l">
              <a:lnSpc>
                <a:spcPct val="100000"/>
              </a:lnSpc>
              <a:spcBef>
                <a:spcPts val="600"/>
              </a:spcBef>
              <a:spcAft>
                <a:spcPts val="0"/>
              </a:spcAft>
              <a:buSzPts val="1000"/>
              <a:buChar char="■"/>
              <a:defRPr/>
            </a:lvl6pPr>
            <a:lvl7pPr indent="-292100" lvl="6" marL="3200400" rtl="0" algn="l">
              <a:lnSpc>
                <a:spcPct val="100000"/>
              </a:lnSpc>
              <a:spcBef>
                <a:spcPts val="600"/>
              </a:spcBef>
              <a:spcAft>
                <a:spcPts val="0"/>
              </a:spcAft>
              <a:buSzPts val="1000"/>
              <a:buChar char="■"/>
              <a:defRPr/>
            </a:lvl7pPr>
            <a:lvl8pPr indent="-292100" lvl="7" marL="3657600" rtl="0" algn="l">
              <a:lnSpc>
                <a:spcPct val="100000"/>
              </a:lnSpc>
              <a:spcBef>
                <a:spcPts val="600"/>
              </a:spcBef>
              <a:spcAft>
                <a:spcPts val="0"/>
              </a:spcAft>
              <a:buSzPts val="1000"/>
              <a:buChar char="■"/>
              <a:defRPr/>
            </a:lvl8pPr>
            <a:lvl9pPr indent="-292100" lvl="8" marL="4114800" rtl="0" algn="l">
              <a:lnSpc>
                <a:spcPct val="100000"/>
              </a:lnSpc>
              <a:spcBef>
                <a:spcPts val="600"/>
              </a:spcBef>
              <a:spcAft>
                <a:spcPts val="600"/>
              </a:spcAft>
              <a:buSzPts val="10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7 Text Slide 2 Columns">
  <p:cSld name="Text Slide_1_2_1">
    <p:spTree>
      <p:nvGrpSpPr>
        <p:cNvPr id="946" name="Shape 946"/>
        <p:cNvGrpSpPr/>
        <p:nvPr/>
      </p:nvGrpSpPr>
      <p:grpSpPr>
        <a:xfrm>
          <a:off x="0" y="0"/>
          <a:ext cx="0" cy="0"/>
          <a:chOff x="0" y="0"/>
          <a:chExt cx="0" cy="0"/>
        </a:xfrm>
      </p:grpSpPr>
      <p:sp>
        <p:nvSpPr>
          <p:cNvPr id="947" name="Google Shape;947;p73"/>
          <p:cNvSpPr txBox="1"/>
          <p:nvPr>
            <p:ph idx="1" type="body"/>
          </p:nvPr>
        </p:nvSpPr>
        <p:spPr>
          <a:xfrm>
            <a:off x="457200" y="1316725"/>
            <a:ext cx="3763800" cy="31182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SzPts val="1200"/>
              <a:buNone/>
              <a:defRPr sz="1200"/>
            </a:lvl1pPr>
            <a:lvl2pPr indent="-292100" lvl="1" marL="914400" rtl="0" algn="l">
              <a:lnSpc>
                <a:spcPct val="100000"/>
              </a:lnSpc>
              <a:spcBef>
                <a:spcPts val="600"/>
              </a:spcBef>
              <a:spcAft>
                <a:spcPts val="0"/>
              </a:spcAft>
              <a:buSzPts val="1000"/>
              <a:buChar char="■"/>
              <a:defRPr sz="1000"/>
            </a:lvl2pPr>
            <a:lvl3pPr indent="-292100" lvl="2" marL="1371600" rtl="0" algn="l">
              <a:lnSpc>
                <a:spcPct val="100000"/>
              </a:lnSpc>
              <a:spcBef>
                <a:spcPts val="600"/>
              </a:spcBef>
              <a:spcAft>
                <a:spcPts val="0"/>
              </a:spcAft>
              <a:buSzPts val="1000"/>
              <a:buChar char="■"/>
              <a:defRPr sz="1000"/>
            </a:lvl3pPr>
            <a:lvl4pPr indent="-292100" lvl="3" marL="1828800" rtl="0" algn="l">
              <a:lnSpc>
                <a:spcPct val="100000"/>
              </a:lnSpc>
              <a:spcBef>
                <a:spcPts val="600"/>
              </a:spcBef>
              <a:spcAft>
                <a:spcPts val="0"/>
              </a:spcAft>
              <a:buSzPts val="1000"/>
              <a:buChar char="■"/>
              <a:defRPr/>
            </a:lvl4pPr>
            <a:lvl5pPr indent="-292100" lvl="4" marL="2286000" rtl="0" algn="l">
              <a:lnSpc>
                <a:spcPct val="100000"/>
              </a:lnSpc>
              <a:spcBef>
                <a:spcPts val="600"/>
              </a:spcBef>
              <a:spcAft>
                <a:spcPts val="0"/>
              </a:spcAft>
              <a:buSzPts val="1000"/>
              <a:buChar char="■"/>
              <a:defRPr/>
            </a:lvl5pPr>
            <a:lvl6pPr indent="-292100" lvl="5" marL="2743200" rtl="0" algn="l">
              <a:lnSpc>
                <a:spcPct val="100000"/>
              </a:lnSpc>
              <a:spcBef>
                <a:spcPts val="600"/>
              </a:spcBef>
              <a:spcAft>
                <a:spcPts val="0"/>
              </a:spcAft>
              <a:buSzPts val="1000"/>
              <a:buChar char="■"/>
              <a:defRPr/>
            </a:lvl6pPr>
            <a:lvl7pPr indent="-292100" lvl="6" marL="3200400" rtl="0" algn="l">
              <a:lnSpc>
                <a:spcPct val="100000"/>
              </a:lnSpc>
              <a:spcBef>
                <a:spcPts val="600"/>
              </a:spcBef>
              <a:spcAft>
                <a:spcPts val="0"/>
              </a:spcAft>
              <a:buSzPts val="1000"/>
              <a:buChar char="■"/>
              <a:defRPr/>
            </a:lvl7pPr>
            <a:lvl8pPr indent="-292100" lvl="7" marL="3657600" rtl="0" algn="l">
              <a:lnSpc>
                <a:spcPct val="100000"/>
              </a:lnSpc>
              <a:spcBef>
                <a:spcPts val="600"/>
              </a:spcBef>
              <a:spcAft>
                <a:spcPts val="0"/>
              </a:spcAft>
              <a:buSzPts val="1000"/>
              <a:buChar char="■"/>
              <a:defRPr/>
            </a:lvl8pPr>
            <a:lvl9pPr indent="-292100" lvl="8" marL="4114800" rtl="0" algn="l">
              <a:lnSpc>
                <a:spcPct val="100000"/>
              </a:lnSpc>
              <a:spcBef>
                <a:spcPts val="600"/>
              </a:spcBef>
              <a:spcAft>
                <a:spcPts val="600"/>
              </a:spcAft>
              <a:buSzPts val="1000"/>
              <a:buChar char="■"/>
              <a:defRPr/>
            </a:lvl9pPr>
          </a:lstStyle>
          <a:p/>
        </p:txBody>
      </p:sp>
      <p:sp>
        <p:nvSpPr>
          <p:cNvPr id="948" name="Google Shape;948;p73"/>
          <p:cNvSpPr txBox="1"/>
          <p:nvPr>
            <p:ph type="title"/>
          </p:nvPr>
        </p:nvSpPr>
        <p:spPr>
          <a:xfrm>
            <a:off x="457200" y="548640"/>
            <a:ext cx="8229600" cy="4596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accent3"/>
              </a:buClr>
              <a:buSzPts val="2200"/>
              <a:buNone/>
              <a:defRPr sz="2200"/>
            </a:lvl1pPr>
            <a:lvl2pPr lvl="1" rtl="0">
              <a:spcBef>
                <a:spcPts val="0"/>
              </a:spcBef>
              <a:spcAft>
                <a:spcPts val="0"/>
              </a:spcAft>
              <a:buSzPts val="3000"/>
              <a:buFont typeface="Roboto Slab"/>
              <a:buNone/>
              <a:defRPr sz="3000">
                <a:latin typeface="Roboto Slab"/>
                <a:ea typeface="Roboto Slab"/>
                <a:cs typeface="Roboto Slab"/>
                <a:sym typeface="Roboto Slab"/>
              </a:defRPr>
            </a:lvl2pPr>
            <a:lvl3pPr lvl="2" rtl="0">
              <a:spcBef>
                <a:spcPts val="0"/>
              </a:spcBef>
              <a:spcAft>
                <a:spcPts val="0"/>
              </a:spcAft>
              <a:buSzPts val="3000"/>
              <a:buFont typeface="Roboto Slab"/>
              <a:buNone/>
              <a:defRPr sz="3000">
                <a:latin typeface="Roboto Slab"/>
                <a:ea typeface="Roboto Slab"/>
                <a:cs typeface="Roboto Slab"/>
                <a:sym typeface="Roboto Slab"/>
              </a:defRPr>
            </a:lvl3pPr>
            <a:lvl4pPr lvl="3" rtl="0">
              <a:spcBef>
                <a:spcPts val="0"/>
              </a:spcBef>
              <a:spcAft>
                <a:spcPts val="0"/>
              </a:spcAft>
              <a:buSzPts val="3000"/>
              <a:buFont typeface="Roboto Slab"/>
              <a:buNone/>
              <a:defRPr sz="3000">
                <a:latin typeface="Roboto Slab"/>
                <a:ea typeface="Roboto Slab"/>
                <a:cs typeface="Roboto Slab"/>
                <a:sym typeface="Roboto Slab"/>
              </a:defRPr>
            </a:lvl4pPr>
            <a:lvl5pPr lvl="4" rtl="0">
              <a:spcBef>
                <a:spcPts val="0"/>
              </a:spcBef>
              <a:spcAft>
                <a:spcPts val="0"/>
              </a:spcAft>
              <a:buSzPts val="3000"/>
              <a:buFont typeface="Roboto Slab"/>
              <a:buNone/>
              <a:defRPr sz="3000">
                <a:latin typeface="Roboto Slab"/>
                <a:ea typeface="Roboto Slab"/>
                <a:cs typeface="Roboto Slab"/>
                <a:sym typeface="Roboto Slab"/>
              </a:defRPr>
            </a:lvl5pPr>
            <a:lvl6pPr lvl="5" rtl="0">
              <a:spcBef>
                <a:spcPts val="0"/>
              </a:spcBef>
              <a:spcAft>
                <a:spcPts val="0"/>
              </a:spcAft>
              <a:buSzPts val="3000"/>
              <a:buFont typeface="Roboto Slab"/>
              <a:buNone/>
              <a:defRPr sz="3000">
                <a:latin typeface="Roboto Slab"/>
                <a:ea typeface="Roboto Slab"/>
                <a:cs typeface="Roboto Slab"/>
                <a:sym typeface="Roboto Slab"/>
              </a:defRPr>
            </a:lvl6pPr>
            <a:lvl7pPr lvl="6" rtl="0">
              <a:spcBef>
                <a:spcPts val="0"/>
              </a:spcBef>
              <a:spcAft>
                <a:spcPts val="0"/>
              </a:spcAft>
              <a:buSzPts val="3000"/>
              <a:buFont typeface="Roboto Slab"/>
              <a:buNone/>
              <a:defRPr sz="3000">
                <a:latin typeface="Roboto Slab"/>
                <a:ea typeface="Roboto Slab"/>
                <a:cs typeface="Roboto Slab"/>
                <a:sym typeface="Roboto Slab"/>
              </a:defRPr>
            </a:lvl7pPr>
            <a:lvl8pPr lvl="7" rtl="0">
              <a:spcBef>
                <a:spcPts val="0"/>
              </a:spcBef>
              <a:spcAft>
                <a:spcPts val="0"/>
              </a:spcAft>
              <a:buSzPts val="3000"/>
              <a:buFont typeface="Roboto Slab"/>
              <a:buNone/>
              <a:defRPr sz="3000">
                <a:latin typeface="Roboto Slab"/>
                <a:ea typeface="Roboto Slab"/>
                <a:cs typeface="Roboto Slab"/>
                <a:sym typeface="Roboto Slab"/>
              </a:defRPr>
            </a:lvl8pPr>
            <a:lvl9pPr lvl="8" rtl="0">
              <a:spcBef>
                <a:spcPts val="0"/>
              </a:spcBef>
              <a:spcAft>
                <a:spcPts val="0"/>
              </a:spcAft>
              <a:buSzPts val="3000"/>
              <a:buFont typeface="Roboto Slab"/>
              <a:buNone/>
              <a:defRPr sz="3000">
                <a:latin typeface="Roboto Slab"/>
                <a:ea typeface="Roboto Slab"/>
                <a:cs typeface="Roboto Slab"/>
                <a:sym typeface="Roboto Slab"/>
              </a:defRPr>
            </a:lvl9pPr>
          </a:lstStyle>
          <a:p/>
        </p:txBody>
      </p:sp>
      <p:sp>
        <p:nvSpPr>
          <p:cNvPr id="949" name="Google Shape;949;p73"/>
          <p:cNvSpPr txBox="1"/>
          <p:nvPr>
            <p:ph idx="2" type="body"/>
          </p:nvPr>
        </p:nvSpPr>
        <p:spPr>
          <a:xfrm>
            <a:off x="773350" y="4718300"/>
            <a:ext cx="72276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SzPts val="500"/>
              <a:buFont typeface="Roboto Light"/>
              <a:buNone/>
              <a:defRPr i="0" sz="500" u="none" cap="none" strike="noStrike">
                <a:latin typeface="Roboto Light"/>
                <a:ea typeface="Roboto Light"/>
                <a:cs typeface="Roboto Light"/>
                <a:sym typeface="Roboto Light"/>
              </a:defRPr>
            </a:lvl1pPr>
            <a:lvl2pPr indent="-260350" lvl="1" marL="914400" marR="0" rtl="0" algn="l">
              <a:lnSpc>
                <a:spcPct val="115000"/>
              </a:lnSpc>
              <a:spcBef>
                <a:spcPts val="200"/>
              </a:spcBef>
              <a:spcAft>
                <a:spcPts val="0"/>
              </a:spcAft>
              <a:buSzPts val="500"/>
              <a:buFont typeface="Roboto Light"/>
              <a:buChar char="■"/>
              <a:defRPr i="0" sz="500" u="none" cap="none" strike="noStrike">
                <a:latin typeface="Roboto Light"/>
                <a:ea typeface="Roboto Light"/>
                <a:cs typeface="Roboto Light"/>
                <a:sym typeface="Roboto Light"/>
              </a:defRPr>
            </a:lvl2pPr>
            <a:lvl3pPr indent="-260350" lvl="2" marL="13716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3pPr>
            <a:lvl4pPr indent="-260350" lvl="3" marL="18288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4pPr>
            <a:lvl5pPr indent="-260350" lvl="4" marL="22860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5pPr>
            <a:lvl6pPr indent="-260350" lvl="5" marL="27432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6pPr>
            <a:lvl7pPr indent="-260350" lvl="6" marL="32004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7pPr>
            <a:lvl8pPr indent="-260350" lvl="7" marL="36576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8pPr>
            <a:lvl9pPr indent="-260350" lvl="8" marL="4114800" marR="0" rtl="0" algn="l">
              <a:lnSpc>
                <a:spcPct val="115000"/>
              </a:lnSpc>
              <a:spcBef>
                <a:spcPts val="900"/>
              </a:spcBef>
              <a:spcAft>
                <a:spcPts val="900"/>
              </a:spcAft>
              <a:buSzPts val="500"/>
              <a:buFont typeface="Roboto Light"/>
              <a:buChar char="■"/>
              <a:defRPr i="0" sz="500" u="none" cap="none" strike="noStrike">
                <a:latin typeface="Roboto Light"/>
                <a:ea typeface="Roboto Light"/>
                <a:cs typeface="Roboto Light"/>
                <a:sym typeface="Roboto Light"/>
              </a:defRPr>
            </a:lvl9pPr>
          </a:lstStyle>
          <a:p/>
        </p:txBody>
      </p:sp>
      <p:sp>
        <p:nvSpPr>
          <p:cNvPr id="950" name="Google Shape;950;p73"/>
          <p:cNvSpPr txBox="1"/>
          <p:nvPr>
            <p:ph idx="3" type="body"/>
          </p:nvPr>
        </p:nvSpPr>
        <p:spPr>
          <a:xfrm>
            <a:off x="4661700" y="1316725"/>
            <a:ext cx="3763800" cy="31182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SzPts val="1200"/>
              <a:buNone/>
              <a:defRPr sz="1200"/>
            </a:lvl1pPr>
            <a:lvl2pPr indent="-292100" lvl="1" marL="914400" rtl="0" algn="l">
              <a:lnSpc>
                <a:spcPct val="100000"/>
              </a:lnSpc>
              <a:spcBef>
                <a:spcPts val="600"/>
              </a:spcBef>
              <a:spcAft>
                <a:spcPts val="0"/>
              </a:spcAft>
              <a:buSzPts val="1000"/>
              <a:buChar char="■"/>
              <a:defRPr sz="1000"/>
            </a:lvl2pPr>
            <a:lvl3pPr indent="-292100" lvl="2" marL="1371600" rtl="0" algn="l">
              <a:lnSpc>
                <a:spcPct val="100000"/>
              </a:lnSpc>
              <a:spcBef>
                <a:spcPts val="600"/>
              </a:spcBef>
              <a:spcAft>
                <a:spcPts val="0"/>
              </a:spcAft>
              <a:buSzPts val="1000"/>
              <a:buChar char="■"/>
              <a:defRPr sz="1000"/>
            </a:lvl3pPr>
            <a:lvl4pPr indent="-292100" lvl="3" marL="1828800" rtl="0" algn="l">
              <a:lnSpc>
                <a:spcPct val="100000"/>
              </a:lnSpc>
              <a:spcBef>
                <a:spcPts val="600"/>
              </a:spcBef>
              <a:spcAft>
                <a:spcPts val="0"/>
              </a:spcAft>
              <a:buSzPts val="1000"/>
              <a:buChar char="■"/>
              <a:defRPr/>
            </a:lvl4pPr>
            <a:lvl5pPr indent="-292100" lvl="4" marL="2286000" rtl="0" algn="l">
              <a:lnSpc>
                <a:spcPct val="100000"/>
              </a:lnSpc>
              <a:spcBef>
                <a:spcPts val="600"/>
              </a:spcBef>
              <a:spcAft>
                <a:spcPts val="0"/>
              </a:spcAft>
              <a:buSzPts val="1000"/>
              <a:buChar char="■"/>
              <a:defRPr/>
            </a:lvl5pPr>
            <a:lvl6pPr indent="-292100" lvl="5" marL="2743200" rtl="0" algn="l">
              <a:lnSpc>
                <a:spcPct val="100000"/>
              </a:lnSpc>
              <a:spcBef>
                <a:spcPts val="600"/>
              </a:spcBef>
              <a:spcAft>
                <a:spcPts val="0"/>
              </a:spcAft>
              <a:buSzPts val="1000"/>
              <a:buChar char="■"/>
              <a:defRPr/>
            </a:lvl6pPr>
            <a:lvl7pPr indent="-292100" lvl="6" marL="3200400" rtl="0" algn="l">
              <a:lnSpc>
                <a:spcPct val="100000"/>
              </a:lnSpc>
              <a:spcBef>
                <a:spcPts val="600"/>
              </a:spcBef>
              <a:spcAft>
                <a:spcPts val="0"/>
              </a:spcAft>
              <a:buSzPts val="1000"/>
              <a:buChar char="■"/>
              <a:defRPr/>
            </a:lvl7pPr>
            <a:lvl8pPr indent="-292100" lvl="7" marL="3657600" rtl="0" algn="l">
              <a:lnSpc>
                <a:spcPct val="100000"/>
              </a:lnSpc>
              <a:spcBef>
                <a:spcPts val="600"/>
              </a:spcBef>
              <a:spcAft>
                <a:spcPts val="0"/>
              </a:spcAft>
              <a:buSzPts val="1000"/>
              <a:buChar char="■"/>
              <a:defRPr/>
            </a:lvl8pPr>
            <a:lvl9pPr indent="-292100" lvl="8" marL="4114800" rtl="0" algn="l">
              <a:lnSpc>
                <a:spcPct val="100000"/>
              </a:lnSpc>
              <a:spcBef>
                <a:spcPts val="600"/>
              </a:spcBef>
              <a:spcAft>
                <a:spcPts val="600"/>
              </a:spcAft>
              <a:buSzPts val="10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 Text Slide - 3 columns  with icons">
  <p:cSld name="Text Slide_1_1">
    <p:spTree>
      <p:nvGrpSpPr>
        <p:cNvPr id="951" name="Shape 951"/>
        <p:cNvGrpSpPr/>
        <p:nvPr/>
      </p:nvGrpSpPr>
      <p:grpSpPr>
        <a:xfrm>
          <a:off x="0" y="0"/>
          <a:ext cx="0" cy="0"/>
          <a:chOff x="0" y="0"/>
          <a:chExt cx="0" cy="0"/>
        </a:xfrm>
      </p:grpSpPr>
      <p:sp>
        <p:nvSpPr>
          <p:cNvPr id="952" name="Google Shape;952;p74"/>
          <p:cNvSpPr txBox="1"/>
          <p:nvPr>
            <p:ph idx="1" type="body"/>
          </p:nvPr>
        </p:nvSpPr>
        <p:spPr>
          <a:xfrm>
            <a:off x="457200" y="2834640"/>
            <a:ext cx="2267100" cy="15453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SzPts val="1000"/>
              <a:buNone/>
              <a:defRPr sz="1000"/>
            </a:lvl1pPr>
            <a:lvl2pPr indent="-292100" lvl="1" marL="914400" rtl="0" algn="l">
              <a:lnSpc>
                <a:spcPct val="115000"/>
              </a:lnSpc>
              <a:spcBef>
                <a:spcPts val="600"/>
              </a:spcBef>
              <a:spcAft>
                <a:spcPts val="0"/>
              </a:spcAft>
              <a:buSzPts val="1000"/>
              <a:buChar char="■"/>
              <a:defRPr sz="1000"/>
            </a:lvl2pPr>
            <a:lvl3pPr indent="-292100" lvl="2" marL="1371600" rtl="0" algn="l">
              <a:lnSpc>
                <a:spcPct val="115000"/>
              </a:lnSpc>
              <a:spcBef>
                <a:spcPts val="600"/>
              </a:spcBef>
              <a:spcAft>
                <a:spcPts val="0"/>
              </a:spcAft>
              <a:buSzPts val="1000"/>
              <a:buChar char="■"/>
              <a:defRPr sz="1000"/>
            </a:lvl3pPr>
            <a:lvl4pPr indent="-292100" lvl="3" marL="1828800" rtl="0" algn="l">
              <a:lnSpc>
                <a:spcPct val="115000"/>
              </a:lnSpc>
              <a:spcBef>
                <a:spcPts val="600"/>
              </a:spcBef>
              <a:spcAft>
                <a:spcPts val="0"/>
              </a:spcAft>
              <a:buSzPts val="1000"/>
              <a:buChar char="■"/>
              <a:defRPr/>
            </a:lvl4pPr>
            <a:lvl5pPr indent="-292100" lvl="4" marL="2286000" rtl="0" algn="l">
              <a:lnSpc>
                <a:spcPct val="115000"/>
              </a:lnSpc>
              <a:spcBef>
                <a:spcPts val="600"/>
              </a:spcBef>
              <a:spcAft>
                <a:spcPts val="0"/>
              </a:spcAft>
              <a:buSzPts val="1000"/>
              <a:buChar char="■"/>
              <a:defRPr/>
            </a:lvl5pPr>
            <a:lvl6pPr indent="-292100" lvl="5" marL="2743200" rtl="0" algn="l">
              <a:lnSpc>
                <a:spcPct val="115000"/>
              </a:lnSpc>
              <a:spcBef>
                <a:spcPts val="600"/>
              </a:spcBef>
              <a:spcAft>
                <a:spcPts val="0"/>
              </a:spcAft>
              <a:buSzPts val="1000"/>
              <a:buChar char="■"/>
              <a:defRPr/>
            </a:lvl6pPr>
            <a:lvl7pPr indent="-292100" lvl="6" marL="3200400" rtl="0" algn="l">
              <a:lnSpc>
                <a:spcPct val="115000"/>
              </a:lnSpc>
              <a:spcBef>
                <a:spcPts val="600"/>
              </a:spcBef>
              <a:spcAft>
                <a:spcPts val="0"/>
              </a:spcAft>
              <a:buSzPts val="1000"/>
              <a:buChar char="■"/>
              <a:defRPr/>
            </a:lvl7pPr>
            <a:lvl8pPr indent="-292100" lvl="7" marL="3657600" rtl="0" algn="l">
              <a:lnSpc>
                <a:spcPct val="115000"/>
              </a:lnSpc>
              <a:spcBef>
                <a:spcPts val="600"/>
              </a:spcBef>
              <a:spcAft>
                <a:spcPts val="0"/>
              </a:spcAft>
              <a:buSzPts val="1000"/>
              <a:buChar char="■"/>
              <a:defRPr/>
            </a:lvl8pPr>
            <a:lvl9pPr indent="-292100" lvl="8" marL="4114800" rtl="0" algn="l">
              <a:lnSpc>
                <a:spcPct val="115000"/>
              </a:lnSpc>
              <a:spcBef>
                <a:spcPts val="600"/>
              </a:spcBef>
              <a:spcAft>
                <a:spcPts val="600"/>
              </a:spcAft>
              <a:buSzPts val="1000"/>
              <a:buChar char="■"/>
              <a:defRPr/>
            </a:lvl9pPr>
          </a:lstStyle>
          <a:p/>
        </p:txBody>
      </p:sp>
      <p:sp>
        <p:nvSpPr>
          <p:cNvPr id="953" name="Google Shape;953;p74"/>
          <p:cNvSpPr txBox="1"/>
          <p:nvPr>
            <p:ph type="title"/>
          </p:nvPr>
        </p:nvSpPr>
        <p:spPr>
          <a:xfrm>
            <a:off x="457200" y="548640"/>
            <a:ext cx="8229600" cy="4596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accent3"/>
              </a:buClr>
              <a:buSzPts val="2200"/>
              <a:buNone/>
              <a:defRPr sz="2200"/>
            </a:lvl1pPr>
            <a:lvl2pPr lvl="1" rtl="0">
              <a:spcBef>
                <a:spcPts val="0"/>
              </a:spcBef>
              <a:spcAft>
                <a:spcPts val="0"/>
              </a:spcAft>
              <a:buSzPts val="3000"/>
              <a:buFont typeface="Roboto Slab"/>
              <a:buNone/>
              <a:defRPr sz="3000">
                <a:latin typeface="Roboto Slab"/>
                <a:ea typeface="Roboto Slab"/>
                <a:cs typeface="Roboto Slab"/>
                <a:sym typeface="Roboto Slab"/>
              </a:defRPr>
            </a:lvl2pPr>
            <a:lvl3pPr lvl="2" rtl="0">
              <a:spcBef>
                <a:spcPts val="0"/>
              </a:spcBef>
              <a:spcAft>
                <a:spcPts val="0"/>
              </a:spcAft>
              <a:buSzPts val="3000"/>
              <a:buFont typeface="Roboto Slab"/>
              <a:buNone/>
              <a:defRPr sz="3000">
                <a:latin typeface="Roboto Slab"/>
                <a:ea typeface="Roboto Slab"/>
                <a:cs typeface="Roboto Slab"/>
                <a:sym typeface="Roboto Slab"/>
              </a:defRPr>
            </a:lvl3pPr>
            <a:lvl4pPr lvl="3" rtl="0">
              <a:spcBef>
                <a:spcPts val="0"/>
              </a:spcBef>
              <a:spcAft>
                <a:spcPts val="0"/>
              </a:spcAft>
              <a:buSzPts val="3000"/>
              <a:buFont typeface="Roboto Slab"/>
              <a:buNone/>
              <a:defRPr sz="3000">
                <a:latin typeface="Roboto Slab"/>
                <a:ea typeface="Roboto Slab"/>
                <a:cs typeface="Roboto Slab"/>
                <a:sym typeface="Roboto Slab"/>
              </a:defRPr>
            </a:lvl4pPr>
            <a:lvl5pPr lvl="4" rtl="0">
              <a:spcBef>
                <a:spcPts val="0"/>
              </a:spcBef>
              <a:spcAft>
                <a:spcPts val="0"/>
              </a:spcAft>
              <a:buSzPts val="3000"/>
              <a:buFont typeface="Roboto Slab"/>
              <a:buNone/>
              <a:defRPr sz="3000">
                <a:latin typeface="Roboto Slab"/>
                <a:ea typeface="Roboto Slab"/>
                <a:cs typeface="Roboto Slab"/>
                <a:sym typeface="Roboto Slab"/>
              </a:defRPr>
            </a:lvl5pPr>
            <a:lvl6pPr lvl="5" rtl="0">
              <a:spcBef>
                <a:spcPts val="0"/>
              </a:spcBef>
              <a:spcAft>
                <a:spcPts val="0"/>
              </a:spcAft>
              <a:buSzPts val="3000"/>
              <a:buFont typeface="Roboto Slab"/>
              <a:buNone/>
              <a:defRPr sz="3000">
                <a:latin typeface="Roboto Slab"/>
                <a:ea typeface="Roboto Slab"/>
                <a:cs typeface="Roboto Slab"/>
                <a:sym typeface="Roboto Slab"/>
              </a:defRPr>
            </a:lvl6pPr>
            <a:lvl7pPr lvl="6" rtl="0">
              <a:spcBef>
                <a:spcPts val="0"/>
              </a:spcBef>
              <a:spcAft>
                <a:spcPts val="0"/>
              </a:spcAft>
              <a:buSzPts val="3000"/>
              <a:buFont typeface="Roboto Slab"/>
              <a:buNone/>
              <a:defRPr sz="3000">
                <a:latin typeface="Roboto Slab"/>
                <a:ea typeface="Roboto Slab"/>
                <a:cs typeface="Roboto Slab"/>
                <a:sym typeface="Roboto Slab"/>
              </a:defRPr>
            </a:lvl7pPr>
            <a:lvl8pPr lvl="7" rtl="0">
              <a:spcBef>
                <a:spcPts val="0"/>
              </a:spcBef>
              <a:spcAft>
                <a:spcPts val="0"/>
              </a:spcAft>
              <a:buSzPts val="3000"/>
              <a:buFont typeface="Roboto Slab"/>
              <a:buNone/>
              <a:defRPr sz="3000">
                <a:latin typeface="Roboto Slab"/>
                <a:ea typeface="Roboto Slab"/>
                <a:cs typeface="Roboto Slab"/>
                <a:sym typeface="Roboto Slab"/>
              </a:defRPr>
            </a:lvl8pPr>
            <a:lvl9pPr lvl="8" rtl="0">
              <a:spcBef>
                <a:spcPts val="0"/>
              </a:spcBef>
              <a:spcAft>
                <a:spcPts val="0"/>
              </a:spcAft>
              <a:buSzPts val="3000"/>
              <a:buFont typeface="Roboto Slab"/>
              <a:buNone/>
              <a:defRPr sz="3000">
                <a:latin typeface="Roboto Slab"/>
                <a:ea typeface="Roboto Slab"/>
                <a:cs typeface="Roboto Slab"/>
                <a:sym typeface="Roboto Slab"/>
              </a:defRPr>
            </a:lvl9pPr>
          </a:lstStyle>
          <a:p/>
        </p:txBody>
      </p:sp>
      <p:sp>
        <p:nvSpPr>
          <p:cNvPr id="954" name="Google Shape;954;p74"/>
          <p:cNvSpPr txBox="1"/>
          <p:nvPr>
            <p:ph idx="2" type="body"/>
          </p:nvPr>
        </p:nvSpPr>
        <p:spPr>
          <a:xfrm>
            <a:off x="773350" y="4718300"/>
            <a:ext cx="72276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SzPts val="500"/>
              <a:buFont typeface="Roboto Light"/>
              <a:buNone/>
              <a:defRPr i="0" sz="500" u="none" cap="none" strike="noStrike">
                <a:latin typeface="Roboto Light"/>
                <a:ea typeface="Roboto Light"/>
                <a:cs typeface="Roboto Light"/>
                <a:sym typeface="Roboto Light"/>
              </a:defRPr>
            </a:lvl1pPr>
            <a:lvl2pPr indent="-260350" lvl="1" marL="914400" marR="0" rtl="0" algn="l">
              <a:lnSpc>
                <a:spcPct val="115000"/>
              </a:lnSpc>
              <a:spcBef>
                <a:spcPts val="200"/>
              </a:spcBef>
              <a:spcAft>
                <a:spcPts val="0"/>
              </a:spcAft>
              <a:buSzPts val="500"/>
              <a:buFont typeface="Roboto Light"/>
              <a:buChar char="■"/>
              <a:defRPr i="0" sz="500" u="none" cap="none" strike="noStrike">
                <a:latin typeface="Roboto Light"/>
                <a:ea typeface="Roboto Light"/>
                <a:cs typeface="Roboto Light"/>
                <a:sym typeface="Roboto Light"/>
              </a:defRPr>
            </a:lvl2pPr>
            <a:lvl3pPr indent="-260350" lvl="2" marL="13716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3pPr>
            <a:lvl4pPr indent="-260350" lvl="3" marL="18288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4pPr>
            <a:lvl5pPr indent="-260350" lvl="4" marL="22860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5pPr>
            <a:lvl6pPr indent="-260350" lvl="5" marL="27432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6pPr>
            <a:lvl7pPr indent="-260350" lvl="6" marL="32004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7pPr>
            <a:lvl8pPr indent="-260350" lvl="7" marL="36576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8pPr>
            <a:lvl9pPr indent="-260350" lvl="8" marL="4114800" marR="0" rtl="0" algn="l">
              <a:lnSpc>
                <a:spcPct val="115000"/>
              </a:lnSpc>
              <a:spcBef>
                <a:spcPts val="900"/>
              </a:spcBef>
              <a:spcAft>
                <a:spcPts val="900"/>
              </a:spcAft>
              <a:buSzPts val="500"/>
              <a:buFont typeface="Roboto Light"/>
              <a:buChar char="■"/>
              <a:defRPr i="0" sz="500" u="none" cap="none" strike="noStrike">
                <a:latin typeface="Roboto Light"/>
                <a:ea typeface="Roboto Light"/>
                <a:cs typeface="Roboto Light"/>
                <a:sym typeface="Roboto Light"/>
              </a:defRPr>
            </a:lvl9pPr>
          </a:lstStyle>
          <a:p/>
        </p:txBody>
      </p:sp>
      <p:sp>
        <p:nvSpPr>
          <p:cNvPr id="955" name="Google Shape;955;p74"/>
          <p:cNvSpPr txBox="1"/>
          <p:nvPr>
            <p:ph idx="3" type="body"/>
          </p:nvPr>
        </p:nvSpPr>
        <p:spPr>
          <a:xfrm>
            <a:off x="3307800" y="2834640"/>
            <a:ext cx="2267100" cy="15453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SzPts val="1000"/>
              <a:buNone/>
              <a:defRPr sz="1000"/>
            </a:lvl1pPr>
            <a:lvl2pPr indent="-292100" lvl="1" marL="914400" rtl="0" algn="l">
              <a:lnSpc>
                <a:spcPct val="115000"/>
              </a:lnSpc>
              <a:spcBef>
                <a:spcPts val="600"/>
              </a:spcBef>
              <a:spcAft>
                <a:spcPts val="0"/>
              </a:spcAft>
              <a:buSzPts val="1000"/>
              <a:buChar char="■"/>
              <a:defRPr sz="1000"/>
            </a:lvl2pPr>
            <a:lvl3pPr indent="-292100" lvl="2" marL="1371600" rtl="0" algn="l">
              <a:lnSpc>
                <a:spcPct val="115000"/>
              </a:lnSpc>
              <a:spcBef>
                <a:spcPts val="600"/>
              </a:spcBef>
              <a:spcAft>
                <a:spcPts val="0"/>
              </a:spcAft>
              <a:buSzPts val="1000"/>
              <a:buChar char="■"/>
              <a:defRPr sz="1000"/>
            </a:lvl3pPr>
            <a:lvl4pPr indent="-292100" lvl="3" marL="1828800" rtl="0" algn="l">
              <a:lnSpc>
                <a:spcPct val="115000"/>
              </a:lnSpc>
              <a:spcBef>
                <a:spcPts val="600"/>
              </a:spcBef>
              <a:spcAft>
                <a:spcPts val="0"/>
              </a:spcAft>
              <a:buSzPts val="1000"/>
              <a:buChar char="■"/>
              <a:defRPr/>
            </a:lvl4pPr>
            <a:lvl5pPr indent="-292100" lvl="4" marL="2286000" rtl="0" algn="l">
              <a:lnSpc>
                <a:spcPct val="115000"/>
              </a:lnSpc>
              <a:spcBef>
                <a:spcPts val="600"/>
              </a:spcBef>
              <a:spcAft>
                <a:spcPts val="0"/>
              </a:spcAft>
              <a:buSzPts val="1000"/>
              <a:buChar char="■"/>
              <a:defRPr/>
            </a:lvl5pPr>
            <a:lvl6pPr indent="-292100" lvl="5" marL="2743200" rtl="0" algn="l">
              <a:lnSpc>
                <a:spcPct val="115000"/>
              </a:lnSpc>
              <a:spcBef>
                <a:spcPts val="600"/>
              </a:spcBef>
              <a:spcAft>
                <a:spcPts val="0"/>
              </a:spcAft>
              <a:buSzPts val="1000"/>
              <a:buChar char="■"/>
              <a:defRPr/>
            </a:lvl6pPr>
            <a:lvl7pPr indent="-292100" lvl="6" marL="3200400" rtl="0" algn="l">
              <a:lnSpc>
                <a:spcPct val="115000"/>
              </a:lnSpc>
              <a:spcBef>
                <a:spcPts val="600"/>
              </a:spcBef>
              <a:spcAft>
                <a:spcPts val="0"/>
              </a:spcAft>
              <a:buSzPts val="1000"/>
              <a:buChar char="■"/>
              <a:defRPr/>
            </a:lvl7pPr>
            <a:lvl8pPr indent="-292100" lvl="7" marL="3657600" rtl="0" algn="l">
              <a:lnSpc>
                <a:spcPct val="115000"/>
              </a:lnSpc>
              <a:spcBef>
                <a:spcPts val="600"/>
              </a:spcBef>
              <a:spcAft>
                <a:spcPts val="0"/>
              </a:spcAft>
              <a:buSzPts val="1000"/>
              <a:buChar char="■"/>
              <a:defRPr/>
            </a:lvl8pPr>
            <a:lvl9pPr indent="-292100" lvl="8" marL="4114800" rtl="0" algn="l">
              <a:lnSpc>
                <a:spcPct val="115000"/>
              </a:lnSpc>
              <a:spcBef>
                <a:spcPts val="600"/>
              </a:spcBef>
              <a:spcAft>
                <a:spcPts val="600"/>
              </a:spcAft>
              <a:buSzPts val="1000"/>
              <a:buChar char="■"/>
              <a:defRPr/>
            </a:lvl9pPr>
          </a:lstStyle>
          <a:p/>
        </p:txBody>
      </p:sp>
      <p:sp>
        <p:nvSpPr>
          <p:cNvPr id="956" name="Google Shape;956;p74"/>
          <p:cNvSpPr txBox="1"/>
          <p:nvPr>
            <p:ph idx="4" type="body"/>
          </p:nvPr>
        </p:nvSpPr>
        <p:spPr>
          <a:xfrm>
            <a:off x="6158400" y="2834640"/>
            <a:ext cx="2267100" cy="15453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SzPts val="1000"/>
              <a:buNone/>
              <a:defRPr sz="1000"/>
            </a:lvl1pPr>
            <a:lvl2pPr indent="-292100" lvl="1" marL="914400" rtl="0" algn="l">
              <a:lnSpc>
                <a:spcPct val="115000"/>
              </a:lnSpc>
              <a:spcBef>
                <a:spcPts val="600"/>
              </a:spcBef>
              <a:spcAft>
                <a:spcPts val="0"/>
              </a:spcAft>
              <a:buSzPts val="1000"/>
              <a:buChar char="■"/>
              <a:defRPr sz="1000"/>
            </a:lvl2pPr>
            <a:lvl3pPr indent="-292100" lvl="2" marL="1371600" rtl="0" algn="l">
              <a:lnSpc>
                <a:spcPct val="115000"/>
              </a:lnSpc>
              <a:spcBef>
                <a:spcPts val="600"/>
              </a:spcBef>
              <a:spcAft>
                <a:spcPts val="0"/>
              </a:spcAft>
              <a:buSzPts val="1000"/>
              <a:buChar char="■"/>
              <a:defRPr sz="1000"/>
            </a:lvl3pPr>
            <a:lvl4pPr indent="-292100" lvl="3" marL="1828800" rtl="0" algn="l">
              <a:lnSpc>
                <a:spcPct val="115000"/>
              </a:lnSpc>
              <a:spcBef>
                <a:spcPts val="600"/>
              </a:spcBef>
              <a:spcAft>
                <a:spcPts val="0"/>
              </a:spcAft>
              <a:buSzPts val="1000"/>
              <a:buChar char="■"/>
              <a:defRPr/>
            </a:lvl4pPr>
            <a:lvl5pPr indent="-292100" lvl="4" marL="2286000" rtl="0" algn="l">
              <a:lnSpc>
                <a:spcPct val="115000"/>
              </a:lnSpc>
              <a:spcBef>
                <a:spcPts val="600"/>
              </a:spcBef>
              <a:spcAft>
                <a:spcPts val="0"/>
              </a:spcAft>
              <a:buSzPts val="1000"/>
              <a:buChar char="■"/>
              <a:defRPr/>
            </a:lvl5pPr>
            <a:lvl6pPr indent="-292100" lvl="5" marL="2743200" rtl="0" algn="l">
              <a:lnSpc>
                <a:spcPct val="115000"/>
              </a:lnSpc>
              <a:spcBef>
                <a:spcPts val="600"/>
              </a:spcBef>
              <a:spcAft>
                <a:spcPts val="0"/>
              </a:spcAft>
              <a:buSzPts val="1000"/>
              <a:buChar char="■"/>
              <a:defRPr/>
            </a:lvl6pPr>
            <a:lvl7pPr indent="-292100" lvl="6" marL="3200400" rtl="0" algn="l">
              <a:lnSpc>
                <a:spcPct val="115000"/>
              </a:lnSpc>
              <a:spcBef>
                <a:spcPts val="600"/>
              </a:spcBef>
              <a:spcAft>
                <a:spcPts val="0"/>
              </a:spcAft>
              <a:buSzPts val="1000"/>
              <a:buChar char="■"/>
              <a:defRPr/>
            </a:lvl7pPr>
            <a:lvl8pPr indent="-292100" lvl="7" marL="3657600" rtl="0" algn="l">
              <a:lnSpc>
                <a:spcPct val="115000"/>
              </a:lnSpc>
              <a:spcBef>
                <a:spcPts val="600"/>
              </a:spcBef>
              <a:spcAft>
                <a:spcPts val="0"/>
              </a:spcAft>
              <a:buSzPts val="1000"/>
              <a:buChar char="■"/>
              <a:defRPr/>
            </a:lvl8pPr>
            <a:lvl9pPr indent="-292100" lvl="8" marL="4114800" rtl="0" algn="l">
              <a:lnSpc>
                <a:spcPct val="115000"/>
              </a:lnSpc>
              <a:spcBef>
                <a:spcPts val="600"/>
              </a:spcBef>
              <a:spcAft>
                <a:spcPts val="600"/>
              </a:spcAft>
              <a:buSzPts val="10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 Text Slide - 3 icons tabular">
  <p:cSld name="Text Slide_1_1_5">
    <p:spTree>
      <p:nvGrpSpPr>
        <p:cNvPr id="957" name="Shape 957"/>
        <p:cNvGrpSpPr/>
        <p:nvPr/>
      </p:nvGrpSpPr>
      <p:grpSpPr>
        <a:xfrm>
          <a:off x="0" y="0"/>
          <a:ext cx="0" cy="0"/>
          <a:chOff x="0" y="0"/>
          <a:chExt cx="0" cy="0"/>
        </a:xfrm>
      </p:grpSpPr>
      <p:sp>
        <p:nvSpPr>
          <p:cNvPr id="958" name="Google Shape;958;p75"/>
          <p:cNvSpPr txBox="1"/>
          <p:nvPr>
            <p:ph idx="1" type="body"/>
          </p:nvPr>
        </p:nvSpPr>
        <p:spPr>
          <a:xfrm>
            <a:off x="457200" y="2395427"/>
            <a:ext cx="2267100" cy="1823700"/>
          </a:xfrm>
          <a:prstGeom prst="rect">
            <a:avLst/>
          </a:prstGeom>
          <a:solidFill>
            <a:schemeClr val="accent1"/>
          </a:solidFill>
          <a:ln>
            <a:noFill/>
          </a:ln>
        </p:spPr>
        <p:txBody>
          <a:bodyPr anchorCtr="0" anchor="t" bIns="91425" lIns="91425" spcFirstLastPara="1" rIns="91425" wrap="square" tIns="91425">
            <a:noAutofit/>
          </a:bodyPr>
          <a:lstStyle>
            <a:lvl1pPr indent="-228600" lvl="0" marL="457200" rtl="0" algn="l">
              <a:lnSpc>
                <a:spcPct val="115000"/>
              </a:lnSpc>
              <a:spcBef>
                <a:spcPts val="0"/>
              </a:spcBef>
              <a:spcAft>
                <a:spcPts val="0"/>
              </a:spcAft>
              <a:buClr>
                <a:schemeClr val="accent4"/>
              </a:buClr>
              <a:buSzPts val="1000"/>
              <a:buNone/>
              <a:defRPr sz="1000">
                <a:solidFill>
                  <a:schemeClr val="accent4"/>
                </a:solidFill>
              </a:defRPr>
            </a:lvl1pPr>
            <a:lvl2pPr indent="-292100" lvl="1" marL="914400" rtl="0" algn="l">
              <a:lnSpc>
                <a:spcPct val="115000"/>
              </a:lnSpc>
              <a:spcBef>
                <a:spcPts val="600"/>
              </a:spcBef>
              <a:spcAft>
                <a:spcPts val="0"/>
              </a:spcAft>
              <a:buClr>
                <a:schemeClr val="accent4"/>
              </a:buClr>
              <a:buSzPts val="1000"/>
              <a:buChar char="■"/>
              <a:defRPr sz="1000">
                <a:solidFill>
                  <a:schemeClr val="accent4"/>
                </a:solidFill>
              </a:defRPr>
            </a:lvl2pPr>
            <a:lvl3pPr indent="-292100" lvl="2" marL="1371600" rtl="0" algn="l">
              <a:lnSpc>
                <a:spcPct val="115000"/>
              </a:lnSpc>
              <a:spcBef>
                <a:spcPts val="600"/>
              </a:spcBef>
              <a:spcAft>
                <a:spcPts val="0"/>
              </a:spcAft>
              <a:buClr>
                <a:schemeClr val="accent4"/>
              </a:buClr>
              <a:buSzPts val="1000"/>
              <a:buChar char="■"/>
              <a:defRPr sz="1000">
                <a:solidFill>
                  <a:schemeClr val="accent4"/>
                </a:solidFill>
              </a:defRPr>
            </a:lvl3pPr>
            <a:lvl4pPr indent="-292100" lvl="3" marL="1828800" rtl="0" algn="l">
              <a:lnSpc>
                <a:spcPct val="115000"/>
              </a:lnSpc>
              <a:spcBef>
                <a:spcPts val="600"/>
              </a:spcBef>
              <a:spcAft>
                <a:spcPts val="0"/>
              </a:spcAft>
              <a:buClr>
                <a:schemeClr val="accent4"/>
              </a:buClr>
              <a:buSzPts val="1000"/>
              <a:buChar char="■"/>
              <a:defRPr>
                <a:solidFill>
                  <a:schemeClr val="accent4"/>
                </a:solidFill>
              </a:defRPr>
            </a:lvl4pPr>
            <a:lvl5pPr indent="-292100" lvl="4" marL="2286000" rtl="0" algn="l">
              <a:lnSpc>
                <a:spcPct val="115000"/>
              </a:lnSpc>
              <a:spcBef>
                <a:spcPts val="600"/>
              </a:spcBef>
              <a:spcAft>
                <a:spcPts val="0"/>
              </a:spcAft>
              <a:buClr>
                <a:schemeClr val="accent4"/>
              </a:buClr>
              <a:buSzPts val="1000"/>
              <a:buChar char="■"/>
              <a:defRPr>
                <a:solidFill>
                  <a:schemeClr val="accent4"/>
                </a:solidFill>
              </a:defRPr>
            </a:lvl5pPr>
            <a:lvl6pPr indent="-292100" lvl="5" marL="2743200" rtl="0" algn="l">
              <a:lnSpc>
                <a:spcPct val="115000"/>
              </a:lnSpc>
              <a:spcBef>
                <a:spcPts val="600"/>
              </a:spcBef>
              <a:spcAft>
                <a:spcPts val="0"/>
              </a:spcAft>
              <a:buClr>
                <a:schemeClr val="accent4"/>
              </a:buClr>
              <a:buSzPts val="1000"/>
              <a:buChar char="■"/>
              <a:defRPr>
                <a:solidFill>
                  <a:schemeClr val="accent4"/>
                </a:solidFill>
              </a:defRPr>
            </a:lvl6pPr>
            <a:lvl7pPr indent="-292100" lvl="6" marL="3200400" rtl="0" algn="l">
              <a:lnSpc>
                <a:spcPct val="115000"/>
              </a:lnSpc>
              <a:spcBef>
                <a:spcPts val="600"/>
              </a:spcBef>
              <a:spcAft>
                <a:spcPts val="0"/>
              </a:spcAft>
              <a:buClr>
                <a:schemeClr val="accent4"/>
              </a:buClr>
              <a:buSzPts val="1000"/>
              <a:buChar char="■"/>
              <a:defRPr>
                <a:solidFill>
                  <a:schemeClr val="accent4"/>
                </a:solidFill>
              </a:defRPr>
            </a:lvl7pPr>
            <a:lvl8pPr indent="-292100" lvl="7" marL="3657600" rtl="0" algn="l">
              <a:lnSpc>
                <a:spcPct val="115000"/>
              </a:lnSpc>
              <a:spcBef>
                <a:spcPts val="600"/>
              </a:spcBef>
              <a:spcAft>
                <a:spcPts val="0"/>
              </a:spcAft>
              <a:buClr>
                <a:schemeClr val="accent4"/>
              </a:buClr>
              <a:buSzPts val="1000"/>
              <a:buChar char="■"/>
              <a:defRPr>
                <a:solidFill>
                  <a:schemeClr val="accent4"/>
                </a:solidFill>
              </a:defRPr>
            </a:lvl8pPr>
            <a:lvl9pPr indent="-292100" lvl="8" marL="4114800" rtl="0" algn="l">
              <a:lnSpc>
                <a:spcPct val="115000"/>
              </a:lnSpc>
              <a:spcBef>
                <a:spcPts val="600"/>
              </a:spcBef>
              <a:spcAft>
                <a:spcPts val="600"/>
              </a:spcAft>
              <a:buClr>
                <a:schemeClr val="accent4"/>
              </a:buClr>
              <a:buSzPts val="1000"/>
              <a:buChar char="■"/>
              <a:defRPr>
                <a:solidFill>
                  <a:schemeClr val="accent4"/>
                </a:solidFill>
              </a:defRPr>
            </a:lvl9pPr>
          </a:lstStyle>
          <a:p/>
        </p:txBody>
      </p:sp>
      <p:sp>
        <p:nvSpPr>
          <p:cNvPr id="959" name="Google Shape;959;p75"/>
          <p:cNvSpPr txBox="1"/>
          <p:nvPr>
            <p:ph type="title"/>
          </p:nvPr>
        </p:nvSpPr>
        <p:spPr>
          <a:xfrm>
            <a:off x="457200" y="548640"/>
            <a:ext cx="8229600" cy="4596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accent3"/>
              </a:buClr>
              <a:buSzPts val="2200"/>
              <a:buNone/>
              <a:defRPr sz="2200"/>
            </a:lvl1pPr>
            <a:lvl2pPr lvl="1" rtl="0">
              <a:spcBef>
                <a:spcPts val="0"/>
              </a:spcBef>
              <a:spcAft>
                <a:spcPts val="0"/>
              </a:spcAft>
              <a:buSzPts val="3000"/>
              <a:buFont typeface="Roboto Slab"/>
              <a:buNone/>
              <a:defRPr sz="3000">
                <a:latin typeface="Roboto Slab"/>
                <a:ea typeface="Roboto Slab"/>
                <a:cs typeface="Roboto Slab"/>
                <a:sym typeface="Roboto Slab"/>
              </a:defRPr>
            </a:lvl2pPr>
            <a:lvl3pPr lvl="2" rtl="0">
              <a:spcBef>
                <a:spcPts val="0"/>
              </a:spcBef>
              <a:spcAft>
                <a:spcPts val="0"/>
              </a:spcAft>
              <a:buSzPts val="3000"/>
              <a:buFont typeface="Roboto Slab"/>
              <a:buNone/>
              <a:defRPr sz="3000">
                <a:latin typeface="Roboto Slab"/>
                <a:ea typeface="Roboto Slab"/>
                <a:cs typeface="Roboto Slab"/>
                <a:sym typeface="Roboto Slab"/>
              </a:defRPr>
            </a:lvl3pPr>
            <a:lvl4pPr lvl="3" rtl="0">
              <a:spcBef>
                <a:spcPts val="0"/>
              </a:spcBef>
              <a:spcAft>
                <a:spcPts val="0"/>
              </a:spcAft>
              <a:buSzPts val="3000"/>
              <a:buFont typeface="Roboto Slab"/>
              <a:buNone/>
              <a:defRPr sz="3000">
                <a:latin typeface="Roboto Slab"/>
                <a:ea typeface="Roboto Slab"/>
                <a:cs typeface="Roboto Slab"/>
                <a:sym typeface="Roboto Slab"/>
              </a:defRPr>
            </a:lvl4pPr>
            <a:lvl5pPr lvl="4" rtl="0">
              <a:spcBef>
                <a:spcPts val="0"/>
              </a:spcBef>
              <a:spcAft>
                <a:spcPts val="0"/>
              </a:spcAft>
              <a:buSzPts val="3000"/>
              <a:buFont typeface="Roboto Slab"/>
              <a:buNone/>
              <a:defRPr sz="3000">
                <a:latin typeface="Roboto Slab"/>
                <a:ea typeface="Roboto Slab"/>
                <a:cs typeface="Roboto Slab"/>
                <a:sym typeface="Roboto Slab"/>
              </a:defRPr>
            </a:lvl5pPr>
            <a:lvl6pPr lvl="5" rtl="0">
              <a:spcBef>
                <a:spcPts val="0"/>
              </a:spcBef>
              <a:spcAft>
                <a:spcPts val="0"/>
              </a:spcAft>
              <a:buSzPts val="3000"/>
              <a:buFont typeface="Roboto Slab"/>
              <a:buNone/>
              <a:defRPr sz="3000">
                <a:latin typeface="Roboto Slab"/>
                <a:ea typeface="Roboto Slab"/>
                <a:cs typeface="Roboto Slab"/>
                <a:sym typeface="Roboto Slab"/>
              </a:defRPr>
            </a:lvl6pPr>
            <a:lvl7pPr lvl="6" rtl="0">
              <a:spcBef>
                <a:spcPts val="0"/>
              </a:spcBef>
              <a:spcAft>
                <a:spcPts val="0"/>
              </a:spcAft>
              <a:buSzPts val="3000"/>
              <a:buFont typeface="Roboto Slab"/>
              <a:buNone/>
              <a:defRPr sz="3000">
                <a:latin typeface="Roboto Slab"/>
                <a:ea typeface="Roboto Slab"/>
                <a:cs typeface="Roboto Slab"/>
                <a:sym typeface="Roboto Slab"/>
              </a:defRPr>
            </a:lvl7pPr>
            <a:lvl8pPr lvl="7" rtl="0">
              <a:spcBef>
                <a:spcPts val="0"/>
              </a:spcBef>
              <a:spcAft>
                <a:spcPts val="0"/>
              </a:spcAft>
              <a:buSzPts val="3000"/>
              <a:buFont typeface="Roboto Slab"/>
              <a:buNone/>
              <a:defRPr sz="3000">
                <a:latin typeface="Roboto Slab"/>
                <a:ea typeface="Roboto Slab"/>
                <a:cs typeface="Roboto Slab"/>
                <a:sym typeface="Roboto Slab"/>
              </a:defRPr>
            </a:lvl8pPr>
            <a:lvl9pPr lvl="8" rtl="0">
              <a:spcBef>
                <a:spcPts val="0"/>
              </a:spcBef>
              <a:spcAft>
                <a:spcPts val="0"/>
              </a:spcAft>
              <a:buSzPts val="3000"/>
              <a:buFont typeface="Roboto Slab"/>
              <a:buNone/>
              <a:defRPr sz="3000">
                <a:latin typeface="Roboto Slab"/>
                <a:ea typeface="Roboto Slab"/>
                <a:cs typeface="Roboto Slab"/>
                <a:sym typeface="Roboto Slab"/>
              </a:defRPr>
            </a:lvl9pPr>
          </a:lstStyle>
          <a:p/>
        </p:txBody>
      </p:sp>
      <p:sp>
        <p:nvSpPr>
          <p:cNvPr id="960" name="Google Shape;960;p75"/>
          <p:cNvSpPr txBox="1"/>
          <p:nvPr>
            <p:ph idx="2" type="body"/>
          </p:nvPr>
        </p:nvSpPr>
        <p:spPr>
          <a:xfrm>
            <a:off x="773350" y="4718300"/>
            <a:ext cx="72276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SzPts val="500"/>
              <a:buFont typeface="Roboto Light"/>
              <a:buNone/>
              <a:defRPr i="0" sz="500" u="none" cap="none" strike="noStrike">
                <a:latin typeface="Roboto Light"/>
                <a:ea typeface="Roboto Light"/>
                <a:cs typeface="Roboto Light"/>
                <a:sym typeface="Roboto Light"/>
              </a:defRPr>
            </a:lvl1pPr>
            <a:lvl2pPr indent="-260350" lvl="1" marL="914400" marR="0" rtl="0" algn="l">
              <a:lnSpc>
                <a:spcPct val="115000"/>
              </a:lnSpc>
              <a:spcBef>
                <a:spcPts val="200"/>
              </a:spcBef>
              <a:spcAft>
                <a:spcPts val="0"/>
              </a:spcAft>
              <a:buSzPts val="500"/>
              <a:buFont typeface="Roboto Light"/>
              <a:buChar char="■"/>
              <a:defRPr i="0" sz="500" u="none" cap="none" strike="noStrike">
                <a:latin typeface="Roboto Light"/>
                <a:ea typeface="Roboto Light"/>
                <a:cs typeface="Roboto Light"/>
                <a:sym typeface="Roboto Light"/>
              </a:defRPr>
            </a:lvl2pPr>
            <a:lvl3pPr indent="-260350" lvl="2" marL="13716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3pPr>
            <a:lvl4pPr indent="-260350" lvl="3" marL="18288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4pPr>
            <a:lvl5pPr indent="-260350" lvl="4" marL="22860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5pPr>
            <a:lvl6pPr indent="-260350" lvl="5" marL="27432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6pPr>
            <a:lvl7pPr indent="-260350" lvl="6" marL="32004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7pPr>
            <a:lvl8pPr indent="-260350" lvl="7" marL="36576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8pPr>
            <a:lvl9pPr indent="-260350" lvl="8" marL="4114800" marR="0" rtl="0" algn="l">
              <a:lnSpc>
                <a:spcPct val="115000"/>
              </a:lnSpc>
              <a:spcBef>
                <a:spcPts val="900"/>
              </a:spcBef>
              <a:spcAft>
                <a:spcPts val="900"/>
              </a:spcAft>
              <a:buSzPts val="500"/>
              <a:buFont typeface="Roboto Light"/>
              <a:buChar char="■"/>
              <a:defRPr i="0" sz="500" u="none" cap="none" strike="noStrike">
                <a:latin typeface="Roboto Light"/>
                <a:ea typeface="Roboto Light"/>
                <a:cs typeface="Roboto Light"/>
                <a:sym typeface="Roboto Light"/>
              </a:defRPr>
            </a:lvl9pPr>
          </a:lstStyle>
          <a:p/>
        </p:txBody>
      </p:sp>
      <p:sp>
        <p:nvSpPr>
          <p:cNvPr id="961" name="Google Shape;961;p75"/>
          <p:cNvSpPr txBox="1"/>
          <p:nvPr>
            <p:ph idx="3" type="body"/>
          </p:nvPr>
        </p:nvSpPr>
        <p:spPr>
          <a:xfrm>
            <a:off x="3307800" y="2395427"/>
            <a:ext cx="2267100" cy="1823700"/>
          </a:xfrm>
          <a:prstGeom prst="rect">
            <a:avLst/>
          </a:prstGeom>
          <a:solidFill>
            <a:schemeClr val="accent1"/>
          </a:solidFill>
          <a:ln>
            <a:noFill/>
          </a:ln>
        </p:spPr>
        <p:txBody>
          <a:bodyPr anchorCtr="0" anchor="t" bIns="91425" lIns="91425" spcFirstLastPara="1" rIns="91425" wrap="square" tIns="91425">
            <a:noAutofit/>
          </a:bodyPr>
          <a:lstStyle>
            <a:lvl1pPr indent="-228600" lvl="0" marL="457200" rtl="0" algn="l">
              <a:lnSpc>
                <a:spcPct val="115000"/>
              </a:lnSpc>
              <a:spcBef>
                <a:spcPts val="0"/>
              </a:spcBef>
              <a:spcAft>
                <a:spcPts val="0"/>
              </a:spcAft>
              <a:buClr>
                <a:schemeClr val="accent4"/>
              </a:buClr>
              <a:buSzPts val="1000"/>
              <a:buNone/>
              <a:defRPr sz="1000">
                <a:solidFill>
                  <a:schemeClr val="accent4"/>
                </a:solidFill>
              </a:defRPr>
            </a:lvl1pPr>
            <a:lvl2pPr indent="-292100" lvl="1" marL="914400" rtl="0" algn="l">
              <a:lnSpc>
                <a:spcPct val="115000"/>
              </a:lnSpc>
              <a:spcBef>
                <a:spcPts val="600"/>
              </a:spcBef>
              <a:spcAft>
                <a:spcPts val="0"/>
              </a:spcAft>
              <a:buClr>
                <a:schemeClr val="accent4"/>
              </a:buClr>
              <a:buSzPts val="1000"/>
              <a:buChar char="■"/>
              <a:defRPr sz="1000">
                <a:solidFill>
                  <a:schemeClr val="accent4"/>
                </a:solidFill>
              </a:defRPr>
            </a:lvl2pPr>
            <a:lvl3pPr indent="-292100" lvl="2" marL="1371600" rtl="0" algn="l">
              <a:lnSpc>
                <a:spcPct val="115000"/>
              </a:lnSpc>
              <a:spcBef>
                <a:spcPts val="600"/>
              </a:spcBef>
              <a:spcAft>
                <a:spcPts val="0"/>
              </a:spcAft>
              <a:buClr>
                <a:schemeClr val="accent4"/>
              </a:buClr>
              <a:buSzPts val="1000"/>
              <a:buChar char="■"/>
              <a:defRPr sz="1000">
                <a:solidFill>
                  <a:schemeClr val="accent4"/>
                </a:solidFill>
              </a:defRPr>
            </a:lvl3pPr>
            <a:lvl4pPr indent="-292100" lvl="3" marL="1828800" rtl="0" algn="l">
              <a:lnSpc>
                <a:spcPct val="115000"/>
              </a:lnSpc>
              <a:spcBef>
                <a:spcPts val="600"/>
              </a:spcBef>
              <a:spcAft>
                <a:spcPts val="0"/>
              </a:spcAft>
              <a:buClr>
                <a:schemeClr val="accent4"/>
              </a:buClr>
              <a:buSzPts val="1000"/>
              <a:buChar char="■"/>
              <a:defRPr>
                <a:solidFill>
                  <a:schemeClr val="accent4"/>
                </a:solidFill>
              </a:defRPr>
            </a:lvl4pPr>
            <a:lvl5pPr indent="-292100" lvl="4" marL="2286000" rtl="0" algn="l">
              <a:lnSpc>
                <a:spcPct val="115000"/>
              </a:lnSpc>
              <a:spcBef>
                <a:spcPts val="600"/>
              </a:spcBef>
              <a:spcAft>
                <a:spcPts val="0"/>
              </a:spcAft>
              <a:buClr>
                <a:schemeClr val="accent4"/>
              </a:buClr>
              <a:buSzPts val="1000"/>
              <a:buChar char="■"/>
              <a:defRPr>
                <a:solidFill>
                  <a:schemeClr val="accent4"/>
                </a:solidFill>
              </a:defRPr>
            </a:lvl5pPr>
            <a:lvl6pPr indent="-292100" lvl="5" marL="2743200" rtl="0" algn="l">
              <a:lnSpc>
                <a:spcPct val="115000"/>
              </a:lnSpc>
              <a:spcBef>
                <a:spcPts val="600"/>
              </a:spcBef>
              <a:spcAft>
                <a:spcPts val="0"/>
              </a:spcAft>
              <a:buClr>
                <a:schemeClr val="accent4"/>
              </a:buClr>
              <a:buSzPts val="1000"/>
              <a:buChar char="■"/>
              <a:defRPr>
                <a:solidFill>
                  <a:schemeClr val="accent4"/>
                </a:solidFill>
              </a:defRPr>
            </a:lvl6pPr>
            <a:lvl7pPr indent="-292100" lvl="6" marL="3200400" rtl="0" algn="l">
              <a:lnSpc>
                <a:spcPct val="115000"/>
              </a:lnSpc>
              <a:spcBef>
                <a:spcPts val="600"/>
              </a:spcBef>
              <a:spcAft>
                <a:spcPts val="0"/>
              </a:spcAft>
              <a:buClr>
                <a:schemeClr val="accent4"/>
              </a:buClr>
              <a:buSzPts val="1000"/>
              <a:buChar char="■"/>
              <a:defRPr>
                <a:solidFill>
                  <a:schemeClr val="accent4"/>
                </a:solidFill>
              </a:defRPr>
            </a:lvl7pPr>
            <a:lvl8pPr indent="-292100" lvl="7" marL="3657600" rtl="0" algn="l">
              <a:lnSpc>
                <a:spcPct val="115000"/>
              </a:lnSpc>
              <a:spcBef>
                <a:spcPts val="600"/>
              </a:spcBef>
              <a:spcAft>
                <a:spcPts val="0"/>
              </a:spcAft>
              <a:buClr>
                <a:schemeClr val="accent4"/>
              </a:buClr>
              <a:buSzPts val="1000"/>
              <a:buChar char="■"/>
              <a:defRPr>
                <a:solidFill>
                  <a:schemeClr val="accent4"/>
                </a:solidFill>
              </a:defRPr>
            </a:lvl8pPr>
            <a:lvl9pPr indent="-292100" lvl="8" marL="4114800" rtl="0" algn="l">
              <a:lnSpc>
                <a:spcPct val="115000"/>
              </a:lnSpc>
              <a:spcBef>
                <a:spcPts val="600"/>
              </a:spcBef>
              <a:spcAft>
                <a:spcPts val="600"/>
              </a:spcAft>
              <a:buClr>
                <a:schemeClr val="accent4"/>
              </a:buClr>
              <a:buSzPts val="1000"/>
              <a:buChar char="■"/>
              <a:defRPr>
                <a:solidFill>
                  <a:schemeClr val="accent4"/>
                </a:solidFill>
              </a:defRPr>
            </a:lvl9pPr>
          </a:lstStyle>
          <a:p/>
        </p:txBody>
      </p:sp>
      <p:sp>
        <p:nvSpPr>
          <p:cNvPr id="962" name="Google Shape;962;p75"/>
          <p:cNvSpPr txBox="1"/>
          <p:nvPr>
            <p:ph idx="4" type="body"/>
          </p:nvPr>
        </p:nvSpPr>
        <p:spPr>
          <a:xfrm>
            <a:off x="6158400" y="2395427"/>
            <a:ext cx="2267100" cy="1823700"/>
          </a:xfrm>
          <a:prstGeom prst="rect">
            <a:avLst/>
          </a:prstGeom>
          <a:solidFill>
            <a:schemeClr val="accent1"/>
          </a:solidFill>
          <a:ln>
            <a:noFill/>
          </a:ln>
        </p:spPr>
        <p:txBody>
          <a:bodyPr anchorCtr="0" anchor="t" bIns="91425" lIns="91425" spcFirstLastPara="1" rIns="91425" wrap="square" tIns="91425">
            <a:noAutofit/>
          </a:bodyPr>
          <a:lstStyle>
            <a:lvl1pPr indent="-228600" lvl="0" marL="457200" rtl="0" algn="l">
              <a:lnSpc>
                <a:spcPct val="115000"/>
              </a:lnSpc>
              <a:spcBef>
                <a:spcPts val="0"/>
              </a:spcBef>
              <a:spcAft>
                <a:spcPts val="0"/>
              </a:spcAft>
              <a:buClr>
                <a:schemeClr val="accent4"/>
              </a:buClr>
              <a:buSzPts val="1000"/>
              <a:buNone/>
              <a:defRPr sz="1000">
                <a:solidFill>
                  <a:schemeClr val="accent4"/>
                </a:solidFill>
              </a:defRPr>
            </a:lvl1pPr>
            <a:lvl2pPr indent="-292100" lvl="1" marL="914400" rtl="0" algn="l">
              <a:lnSpc>
                <a:spcPct val="115000"/>
              </a:lnSpc>
              <a:spcBef>
                <a:spcPts val="600"/>
              </a:spcBef>
              <a:spcAft>
                <a:spcPts val="0"/>
              </a:spcAft>
              <a:buClr>
                <a:schemeClr val="accent4"/>
              </a:buClr>
              <a:buSzPts val="1000"/>
              <a:buChar char="■"/>
              <a:defRPr sz="1000">
                <a:solidFill>
                  <a:schemeClr val="accent4"/>
                </a:solidFill>
              </a:defRPr>
            </a:lvl2pPr>
            <a:lvl3pPr indent="-292100" lvl="2" marL="1371600" rtl="0" algn="l">
              <a:lnSpc>
                <a:spcPct val="115000"/>
              </a:lnSpc>
              <a:spcBef>
                <a:spcPts val="600"/>
              </a:spcBef>
              <a:spcAft>
                <a:spcPts val="0"/>
              </a:spcAft>
              <a:buClr>
                <a:schemeClr val="accent4"/>
              </a:buClr>
              <a:buSzPts val="1000"/>
              <a:buChar char="■"/>
              <a:defRPr sz="1000">
                <a:solidFill>
                  <a:schemeClr val="accent4"/>
                </a:solidFill>
              </a:defRPr>
            </a:lvl3pPr>
            <a:lvl4pPr indent="-292100" lvl="3" marL="1828800" rtl="0" algn="l">
              <a:lnSpc>
                <a:spcPct val="115000"/>
              </a:lnSpc>
              <a:spcBef>
                <a:spcPts val="600"/>
              </a:spcBef>
              <a:spcAft>
                <a:spcPts val="0"/>
              </a:spcAft>
              <a:buClr>
                <a:schemeClr val="accent4"/>
              </a:buClr>
              <a:buSzPts val="1000"/>
              <a:buChar char="■"/>
              <a:defRPr>
                <a:solidFill>
                  <a:schemeClr val="accent4"/>
                </a:solidFill>
              </a:defRPr>
            </a:lvl4pPr>
            <a:lvl5pPr indent="-292100" lvl="4" marL="2286000" rtl="0" algn="l">
              <a:lnSpc>
                <a:spcPct val="115000"/>
              </a:lnSpc>
              <a:spcBef>
                <a:spcPts val="600"/>
              </a:spcBef>
              <a:spcAft>
                <a:spcPts val="0"/>
              </a:spcAft>
              <a:buClr>
                <a:schemeClr val="accent4"/>
              </a:buClr>
              <a:buSzPts val="1000"/>
              <a:buChar char="■"/>
              <a:defRPr>
                <a:solidFill>
                  <a:schemeClr val="accent4"/>
                </a:solidFill>
              </a:defRPr>
            </a:lvl5pPr>
            <a:lvl6pPr indent="-292100" lvl="5" marL="2743200" rtl="0" algn="l">
              <a:lnSpc>
                <a:spcPct val="115000"/>
              </a:lnSpc>
              <a:spcBef>
                <a:spcPts val="600"/>
              </a:spcBef>
              <a:spcAft>
                <a:spcPts val="0"/>
              </a:spcAft>
              <a:buClr>
                <a:schemeClr val="accent4"/>
              </a:buClr>
              <a:buSzPts val="1000"/>
              <a:buChar char="■"/>
              <a:defRPr>
                <a:solidFill>
                  <a:schemeClr val="accent4"/>
                </a:solidFill>
              </a:defRPr>
            </a:lvl6pPr>
            <a:lvl7pPr indent="-292100" lvl="6" marL="3200400" rtl="0" algn="l">
              <a:lnSpc>
                <a:spcPct val="115000"/>
              </a:lnSpc>
              <a:spcBef>
                <a:spcPts val="600"/>
              </a:spcBef>
              <a:spcAft>
                <a:spcPts val="0"/>
              </a:spcAft>
              <a:buClr>
                <a:schemeClr val="accent4"/>
              </a:buClr>
              <a:buSzPts val="1000"/>
              <a:buChar char="■"/>
              <a:defRPr>
                <a:solidFill>
                  <a:schemeClr val="accent4"/>
                </a:solidFill>
              </a:defRPr>
            </a:lvl7pPr>
            <a:lvl8pPr indent="-292100" lvl="7" marL="3657600" rtl="0" algn="l">
              <a:lnSpc>
                <a:spcPct val="115000"/>
              </a:lnSpc>
              <a:spcBef>
                <a:spcPts val="600"/>
              </a:spcBef>
              <a:spcAft>
                <a:spcPts val="0"/>
              </a:spcAft>
              <a:buClr>
                <a:schemeClr val="accent4"/>
              </a:buClr>
              <a:buSzPts val="1000"/>
              <a:buChar char="■"/>
              <a:defRPr>
                <a:solidFill>
                  <a:schemeClr val="accent4"/>
                </a:solidFill>
              </a:defRPr>
            </a:lvl8pPr>
            <a:lvl9pPr indent="-292100" lvl="8" marL="4114800" rtl="0" algn="l">
              <a:lnSpc>
                <a:spcPct val="115000"/>
              </a:lnSpc>
              <a:spcBef>
                <a:spcPts val="600"/>
              </a:spcBef>
              <a:spcAft>
                <a:spcPts val="600"/>
              </a:spcAft>
              <a:buClr>
                <a:schemeClr val="accent4"/>
              </a:buClr>
              <a:buSzPts val="1000"/>
              <a:buChar char="■"/>
              <a:defRPr>
                <a:solidFill>
                  <a:schemeClr val="accent4"/>
                </a:solidFill>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 Text Slide - 6 icons">
  <p:cSld name="Text Slide_1_1_4">
    <p:spTree>
      <p:nvGrpSpPr>
        <p:cNvPr id="963" name="Shape 963"/>
        <p:cNvGrpSpPr/>
        <p:nvPr/>
      </p:nvGrpSpPr>
      <p:grpSpPr>
        <a:xfrm>
          <a:off x="0" y="0"/>
          <a:ext cx="0" cy="0"/>
          <a:chOff x="0" y="0"/>
          <a:chExt cx="0" cy="0"/>
        </a:xfrm>
      </p:grpSpPr>
      <p:sp>
        <p:nvSpPr>
          <p:cNvPr id="964" name="Google Shape;964;p76"/>
          <p:cNvSpPr txBox="1"/>
          <p:nvPr>
            <p:ph idx="1" type="body"/>
          </p:nvPr>
        </p:nvSpPr>
        <p:spPr>
          <a:xfrm>
            <a:off x="457200" y="2267769"/>
            <a:ext cx="2267100" cy="600000"/>
          </a:xfrm>
          <a:prstGeom prst="rect">
            <a:avLst/>
          </a:prstGeom>
          <a:noFill/>
          <a:ln>
            <a:noFill/>
          </a:ln>
        </p:spPr>
        <p:txBody>
          <a:bodyPr anchorCtr="0" anchor="t" bIns="0" lIns="0" spcFirstLastPara="1" rIns="0" wrap="square" tIns="0">
            <a:noAutofit/>
          </a:bodyPr>
          <a:lstStyle>
            <a:lvl1pPr indent="-228600" lvl="0" marL="457200" rtl="0" algn="ctr">
              <a:lnSpc>
                <a:spcPct val="115000"/>
              </a:lnSpc>
              <a:spcBef>
                <a:spcPts val="0"/>
              </a:spcBef>
              <a:spcAft>
                <a:spcPts val="0"/>
              </a:spcAft>
              <a:buClr>
                <a:schemeClr val="accent4"/>
              </a:buClr>
              <a:buSzPts val="1200"/>
              <a:buNone/>
              <a:defRPr>
                <a:solidFill>
                  <a:schemeClr val="accent4"/>
                </a:solidFill>
              </a:defRPr>
            </a:lvl1pPr>
            <a:lvl2pPr indent="-304800" lvl="1" marL="914400" rtl="0" algn="ctr">
              <a:lnSpc>
                <a:spcPct val="115000"/>
              </a:lnSpc>
              <a:spcBef>
                <a:spcPts val="600"/>
              </a:spcBef>
              <a:spcAft>
                <a:spcPts val="0"/>
              </a:spcAft>
              <a:buClr>
                <a:schemeClr val="accent4"/>
              </a:buClr>
              <a:buSzPts val="1200"/>
              <a:buChar char="■"/>
              <a:defRPr sz="1200">
                <a:solidFill>
                  <a:schemeClr val="accent4"/>
                </a:solidFill>
              </a:defRPr>
            </a:lvl2pPr>
            <a:lvl3pPr indent="-304800" lvl="2" marL="1371600" rtl="0" algn="ctr">
              <a:lnSpc>
                <a:spcPct val="115000"/>
              </a:lnSpc>
              <a:spcBef>
                <a:spcPts val="600"/>
              </a:spcBef>
              <a:spcAft>
                <a:spcPts val="0"/>
              </a:spcAft>
              <a:buClr>
                <a:schemeClr val="accent4"/>
              </a:buClr>
              <a:buSzPts val="1200"/>
              <a:buChar char="■"/>
              <a:defRPr sz="1200">
                <a:solidFill>
                  <a:schemeClr val="accent4"/>
                </a:solidFill>
              </a:defRPr>
            </a:lvl3pPr>
            <a:lvl4pPr indent="-304800" lvl="3" marL="1828800" rtl="0" algn="ctr">
              <a:lnSpc>
                <a:spcPct val="115000"/>
              </a:lnSpc>
              <a:spcBef>
                <a:spcPts val="600"/>
              </a:spcBef>
              <a:spcAft>
                <a:spcPts val="0"/>
              </a:spcAft>
              <a:buClr>
                <a:schemeClr val="accent4"/>
              </a:buClr>
              <a:buSzPts val="1200"/>
              <a:buChar char="■"/>
              <a:defRPr sz="1200">
                <a:solidFill>
                  <a:schemeClr val="accent4"/>
                </a:solidFill>
              </a:defRPr>
            </a:lvl4pPr>
            <a:lvl5pPr indent="-304800" lvl="4" marL="2286000" rtl="0" algn="ctr">
              <a:lnSpc>
                <a:spcPct val="115000"/>
              </a:lnSpc>
              <a:spcBef>
                <a:spcPts val="600"/>
              </a:spcBef>
              <a:spcAft>
                <a:spcPts val="0"/>
              </a:spcAft>
              <a:buClr>
                <a:schemeClr val="accent4"/>
              </a:buClr>
              <a:buSzPts val="1200"/>
              <a:buChar char="■"/>
              <a:defRPr sz="1200">
                <a:solidFill>
                  <a:schemeClr val="accent4"/>
                </a:solidFill>
              </a:defRPr>
            </a:lvl5pPr>
            <a:lvl6pPr indent="-304800" lvl="5" marL="2743200" rtl="0" algn="ctr">
              <a:lnSpc>
                <a:spcPct val="115000"/>
              </a:lnSpc>
              <a:spcBef>
                <a:spcPts val="600"/>
              </a:spcBef>
              <a:spcAft>
                <a:spcPts val="0"/>
              </a:spcAft>
              <a:buClr>
                <a:schemeClr val="accent4"/>
              </a:buClr>
              <a:buSzPts val="1200"/>
              <a:buChar char="■"/>
              <a:defRPr sz="1200">
                <a:solidFill>
                  <a:schemeClr val="accent4"/>
                </a:solidFill>
              </a:defRPr>
            </a:lvl6pPr>
            <a:lvl7pPr indent="-304800" lvl="6" marL="3200400" rtl="0" algn="ctr">
              <a:lnSpc>
                <a:spcPct val="115000"/>
              </a:lnSpc>
              <a:spcBef>
                <a:spcPts val="600"/>
              </a:spcBef>
              <a:spcAft>
                <a:spcPts val="0"/>
              </a:spcAft>
              <a:buClr>
                <a:schemeClr val="accent4"/>
              </a:buClr>
              <a:buSzPts val="1200"/>
              <a:buChar char="■"/>
              <a:defRPr sz="1200">
                <a:solidFill>
                  <a:schemeClr val="accent4"/>
                </a:solidFill>
              </a:defRPr>
            </a:lvl7pPr>
            <a:lvl8pPr indent="-304800" lvl="7" marL="3657600" rtl="0" algn="ctr">
              <a:lnSpc>
                <a:spcPct val="115000"/>
              </a:lnSpc>
              <a:spcBef>
                <a:spcPts val="600"/>
              </a:spcBef>
              <a:spcAft>
                <a:spcPts val="0"/>
              </a:spcAft>
              <a:buClr>
                <a:schemeClr val="accent4"/>
              </a:buClr>
              <a:buSzPts val="1200"/>
              <a:buChar char="■"/>
              <a:defRPr sz="1200">
                <a:solidFill>
                  <a:schemeClr val="accent4"/>
                </a:solidFill>
              </a:defRPr>
            </a:lvl8pPr>
            <a:lvl9pPr indent="-304800" lvl="8" marL="4114800" rtl="0" algn="ctr">
              <a:lnSpc>
                <a:spcPct val="115000"/>
              </a:lnSpc>
              <a:spcBef>
                <a:spcPts val="600"/>
              </a:spcBef>
              <a:spcAft>
                <a:spcPts val="600"/>
              </a:spcAft>
              <a:buClr>
                <a:schemeClr val="accent4"/>
              </a:buClr>
              <a:buSzPts val="1200"/>
              <a:buChar char="■"/>
              <a:defRPr sz="1200">
                <a:solidFill>
                  <a:schemeClr val="accent4"/>
                </a:solidFill>
              </a:defRPr>
            </a:lvl9pPr>
          </a:lstStyle>
          <a:p/>
        </p:txBody>
      </p:sp>
      <p:sp>
        <p:nvSpPr>
          <p:cNvPr id="965" name="Google Shape;965;p76"/>
          <p:cNvSpPr txBox="1"/>
          <p:nvPr>
            <p:ph type="title"/>
          </p:nvPr>
        </p:nvSpPr>
        <p:spPr>
          <a:xfrm>
            <a:off x="457200" y="548640"/>
            <a:ext cx="8229600" cy="4596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accent3"/>
              </a:buClr>
              <a:buSzPts val="2200"/>
              <a:buNone/>
              <a:defRPr sz="2200"/>
            </a:lvl1pPr>
            <a:lvl2pPr lvl="1" rtl="0">
              <a:spcBef>
                <a:spcPts val="0"/>
              </a:spcBef>
              <a:spcAft>
                <a:spcPts val="0"/>
              </a:spcAft>
              <a:buSzPts val="3000"/>
              <a:buFont typeface="Roboto Slab"/>
              <a:buNone/>
              <a:defRPr sz="3000">
                <a:latin typeface="Roboto Slab"/>
                <a:ea typeface="Roboto Slab"/>
                <a:cs typeface="Roboto Slab"/>
                <a:sym typeface="Roboto Slab"/>
              </a:defRPr>
            </a:lvl2pPr>
            <a:lvl3pPr lvl="2" rtl="0">
              <a:spcBef>
                <a:spcPts val="0"/>
              </a:spcBef>
              <a:spcAft>
                <a:spcPts val="0"/>
              </a:spcAft>
              <a:buSzPts val="3000"/>
              <a:buFont typeface="Roboto Slab"/>
              <a:buNone/>
              <a:defRPr sz="3000">
                <a:latin typeface="Roboto Slab"/>
                <a:ea typeface="Roboto Slab"/>
                <a:cs typeface="Roboto Slab"/>
                <a:sym typeface="Roboto Slab"/>
              </a:defRPr>
            </a:lvl3pPr>
            <a:lvl4pPr lvl="3" rtl="0">
              <a:spcBef>
                <a:spcPts val="0"/>
              </a:spcBef>
              <a:spcAft>
                <a:spcPts val="0"/>
              </a:spcAft>
              <a:buSzPts val="3000"/>
              <a:buFont typeface="Roboto Slab"/>
              <a:buNone/>
              <a:defRPr sz="3000">
                <a:latin typeface="Roboto Slab"/>
                <a:ea typeface="Roboto Slab"/>
                <a:cs typeface="Roboto Slab"/>
                <a:sym typeface="Roboto Slab"/>
              </a:defRPr>
            </a:lvl4pPr>
            <a:lvl5pPr lvl="4" rtl="0">
              <a:spcBef>
                <a:spcPts val="0"/>
              </a:spcBef>
              <a:spcAft>
                <a:spcPts val="0"/>
              </a:spcAft>
              <a:buSzPts val="3000"/>
              <a:buFont typeface="Roboto Slab"/>
              <a:buNone/>
              <a:defRPr sz="3000">
                <a:latin typeface="Roboto Slab"/>
                <a:ea typeface="Roboto Slab"/>
                <a:cs typeface="Roboto Slab"/>
                <a:sym typeface="Roboto Slab"/>
              </a:defRPr>
            </a:lvl5pPr>
            <a:lvl6pPr lvl="5" rtl="0">
              <a:spcBef>
                <a:spcPts val="0"/>
              </a:spcBef>
              <a:spcAft>
                <a:spcPts val="0"/>
              </a:spcAft>
              <a:buSzPts val="3000"/>
              <a:buFont typeface="Roboto Slab"/>
              <a:buNone/>
              <a:defRPr sz="3000">
                <a:latin typeface="Roboto Slab"/>
                <a:ea typeface="Roboto Slab"/>
                <a:cs typeface="Roboto Slab"/>
                <a:sym typeface="Roboto Slab"/>
              </a:defRPr>
            </a:lvl6pPr>
            <a:lvl7pPr lvl="6" rtl="0">
              <a:spcBef>
                <a:spcPts val="0"/>
              </a:spcBef>
              <a:spcAft>
                <a:spcPts val="0"/>
              </a:spcAft>
              <a:buSzPts val="3000"/>
              <a:buFont typeface="Roboto Slab"/>
              <a:buNone/>
              <a:defRPr sz="3000">
                <a:latin typeface="Roboto Slab"/>
                <a:ea typeface="Roboto Slab"/>
                <a:cs typeface="Roboto Slab"/>
                <a:sym typeface="Roboto Slab"/>
              </a:defRPr>
            </a:lvl7pPr>
            <a:lvl8pPr lvl="7" rtl="0">
              <a:spcBef>
                <a:spcPts val="0"/>
              </a:spcBef>
              <a:spcAft>
                <a:spcPts val="0"/>
              </a:spcAft>
              <a:buSzPts val="3000"/>
              <a:buFont typeface="Roboto Slab"/>
              <a:buNone/>
              <a:defRPr sz="3000">
                <a:latin typeface="Roboto Slab"/>
                <a:ea typeface="Roboto Slab"/>
                <a:cs typeface="Roboto Slab"/>
                <a:sym typeface="Roboto Slab"/>
              </a:defRPr>
            </a:lvl8pPr>
            <a:lvl9pPr lvl="8" rtl="0">
              <a:spcBef>
                <a:spcPts val="0"/>
              </a:spcBef>
              <a:spcAft>
                <a:spcPts val="0"/>
              </a:spcAft>
              <a:buSzPts val="3000"/>
              <a:buFont typeface="Roboto Slab"/>
              <a:buNone/>
              <a:defRPr sz="3000">
                <a:latin typeface="Roboto Slab"/>
                <a:ea typeface="Roboto Slab"/>
                <a:cs typeface="Roboto Slab"/>
                <a:sym typeface="Roboto Slab"/>
              </a:defRPr>
            </a:lvl9pPr>
          </a:lstStyle>
          <a:p/>
        </p:txBody>
      </p:sp>
      <p:sp>
        <p:nvSpPr>
          <p:cNvPr id="966" name="Google Shape;966;p76"/>
          <p:cNvSpPr txBox="1"/>
          <p:nvPr>
            <p:ph idx="2" type="body"/>
          </p:nvPr>
        </p:nvSpPr>
        <p:spPr>
          <a:xfrm>
            <a:off x="773350" y="4718300"/>
            <a:ext cx="72276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Clr>
                <a:srgbClr val="15152F"/>
              </a:buClr>
              <a:buSzPts val="500"/>
              <a:buFont typeface="Roboto Light"/>
              <a:buNone/>
              <a:defRPr i="0" sz="500" u="none" cap="none" strike="noStrike">
                <a:solidFill>
                  <a:srgbClr val="15152F"/>
                </a:solidFill>
                <a:latin typeface="Roboto Light"/>
                <a:ea typeface="Roboto Light"/>
                <a:cs typeface="Roboto Light"/>
                <a:sym typeface="Roboto Light"/>
              </a:defRPr>
            </a:lvl1pPr>
            <a:lvl2pPr indent="-260350" lvl="1" marL="914400" marR="0" rtl="0" algn="l">
              <a:lnSpc>
                <a:spcPct val="115000"/>
              </a:lnSpc>
              <a:spcBef>
                <a:spcPts val="2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2pPr>
            <a:lvl3pPr indent="-260350" lvl="2" marL="1371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3pPr>
            <a:lvl4pPr indent="-260350" lvl="3" marL="18288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4pPr>
            <a:lvl5pPr indent="-260350" lvl="4" marL="22860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5pPr>
            <a:lvl6pPr indent="-260350" lvl="5" marL="27432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6pPr>
            <a:lvl7pPr indent="-260350" lvl="6" marL="32004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7pPr>
            <a:lvl8pPr indent="-260350" lvl="7" marL="3657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8pPr>
            <a:lvl9pPr indent="-260350" lvl="8" marL="4114800" marR="0" rtl="0" algn="l">
              <a:lnSpc>
                <a:spcPct val="115000"/>
              </a:lnSpc>
              <a:spcBef>
                <a:spcPts val="900"/>
              </a:spcBef>
              <a:spcAft>
                <a:spcPts val="90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9pPr>
          </a:lstStyle>
          <a:p/>
        </p:txBody>
      </p:sp>
      <p:sp>
        <p:nvSpPr>
          <p:cNvPr id="967" name="Google Shape;967;p76"/>
          <p:cNvSpPr txBox="1"/>
          <p:nvPr>
            <p:ph idx="3" type="body"/>
          </p:nvPr>
        </p:nvSpPr>
        <p:spPr>
          <a:xfrm>
            <a:off x="3307800" y="2267769"/>
            <a:ext cx="2267100" cy="600000"/>
          </a:xfrm>
          <a:prstGeom prst="rect">
            <a:avLst/>
          </a:prstGeom>
          <a:noFill/>
          <a:ln>
            <a:noFill/>
          </a:ln>
        </p:spPr>
        <p:txBody>
          <a:bodyPr anchorCtr="0" anchor="t" bIns="0" lIns="0" spcFirstLastPara="1" rIns="0" wrap="square" tIns="0">
            <a:noAutofit/>
          </a:bodyPr>
          <a:lstStyle>
            <a:lvl1pPr indent="-228600" lvl="0" marL="457200" rtl="0" algn="ctr">
              <a:lnSpc>
                <a:spcPct val="115000"/>
              </a:lnSpc>
              <a:spcBef>
                <a:spcPts val="0"/>
              </a:spcBef>
              <a:spcAft>
                <a:spcPts val="0"/>
              </a:spcAft>
              <a:buClr>
                <a:schemeClr val="accent4"/>
              </a:buClr>
              <a:buSzPts val="1200"/>
              <a:buNone/>
              <a:defRPr>
                <a:solidFill>
                  <a:schemeClr val="accent4"/>
                </a:solidFill>
              </a:defRPr>
            </a:lvl1pPr>
            <a:lvl2pPr indent="-304800" lvl="1" marL="914400" rtl="0" algn="ctr">
              <a:lnSpc>
                <a:spcPct val="115000"/>
              </a:lnSpc>
              <a:spcBef>
                <a:spcPts val="600"/>
              </a:spcBef>
              <a:spcAft>
                <a:spcPts val="0"/>
              </a:spcAft>
              <a:buClr>
                <a:schemeClr val="accent4"/>
              </a:buClr>
              <a:buSzPts val="1200"/>
              <a:buChar char="■"/>
              <a:defRPr sz="1200">
                <a:solidFill>
                  <a:schemeClr val="accent4"/>
                </a:solidFill>
              </a:defRPr>
            </a:lvl2pPr>
            <a:lvl3pPr indent="-304800" lvl="2" marL="1371600" rtl="0" algn="ctr">
              <a:lnSpc>
                <a:spcPct val="115000"/>
              </a:lnSpc>
              <a:spcBef>
                <a:spcPts val="600"/>
              </a:spcBef>
              <a:spcAft>
                <a:spcPts val="0"/>
              </a:spcAft>
              <a:buClr>
                <a:schemeClr val="accent4"/>
              </a:buClr>
              <a:buSzPts val="1200"/>
              <a:buChar char="■"/>
              <a:defRPr sz="1200">
                <a:solidFill>
                  <a:schemeClr val="accent4"/>
                </a:solidFill>
              </a:defRPr>
            </a:lvl3pPr>
            <a:lvl4pPr indent="-304800" lvl="3" marL="1828800" rtl="0" algn="ctr">
              <a:lnSpc>
                <a:spcPct val="115000"/>
              </a:lnSpc>
              <a:spcBef>
                <a:spcPts val="600"/>
              </a:spcBef>
              <a:spcAft>
                <a:spcPts val="0"/>
              </a:spcAft>
              <a:buClr>
                <a:schemeClr val="accent4"/>
              </a:buClr>
              <a:buSzPts val="1200"/>
              <a:buChar char="■"/>
              <a:defRPr sz="1200">
                <a:solidFill>
                  <a:schemeClr val="accent4"/>
                </a:solidFill>
              </a:defRPr>
            </a:lvl4pPr>
            <a:lvl5pPr indent="-304800" lvl="4" marL="2286000" rtl="0" algn="ctr">
              <a:lnSpc>
                <a:spcPct val="115000"/>
              </a:lnSpc>
              <a:spcBef>
                <a:spcPts val="600"/>
              </a:spcBef>
              <a:spcAft>
                <a:spcPts val="0"/>
              </a:spcAft>
              <a:buClr>
                <a:schemeClr val="accent4"/>
              </a:buClr>
              <a:buSzPts val="1200"/>
              <a:buChar char="■"/>
              <a:defRPr sz="1200">
                <a:solidFill>
                  <a:schemeClr val="accent4"/>
                </a:solidFill>
              </a:defRPr>
            </a:lvl5pPr>
            <a:lvl6pPr indent="-304800" lvl="5" marL="2743200" rtl="0" algn="ctr">
              <a:lnSpc>
                <a:spcPct val="115000"/>
              </a:lnSpc>
              <a:spcBef>
                <a:spcPts val="600"/>
              </a:spcBef>
              <a:spcAft>
                <a:spcPts val="0"/>
              </a:spcAft>
              <a:buClr>
                <a:schemeClr val="accent4"/>
              </a:buClr>
              <a:buSzPts val="1200"/>
              <a:buChar char="■"/>
              <a:defRPr sz="1200">
                <a:solidFill>
                  <a:schemeClr val="accent4"/>
                </a:solidFill>
              </a:defRPr>
            </a:lvl6pPr>
            <a:lvl7pPr indent="-304800" lvl="6" marL="3200400" rtl="0" algn="ctr">
              <a:lnSpc>
                <a:spcPct val="115000"/>
              </a:lnSpc>
              <a:spcBef>
                <a:spcPts val="600"/>
              </a:spcBef>
              <a:spcAft>
                <a:spcPts val="0"/>
              </a:spcAft>
              <a:buClr>
                <a:schemeClr val="accent4"/>
              </a:buClr>
              <a:buSzPts val="1200"/>
              <a:buChar char="■"/>
              <a:defRPr sz="1200">
                <a:solidFill>
                  <a:schemeClr val="accent4"/>
                </a:solidFill>
              </a:defRPr>
            </a:lvl7pPr>
            <a:lvl8pPr indent="-304800" lvl="7" marL="3657600" rtl="0" algn="ctr">
              <a:lnSpc>
                <a:spcPct val="115000"/>
              </a:lnSpc>
              <a:spcBef>
                <a:spcPts val="600"/>
              </a:spcBef>
              <a:spcAft>
                <a:spcPts val="0"/>
              </a:spcAft>
              <a:buClr>
                <a:schemeClr val="accent4"/>
              </a:buClr>
              <a:buSzPts val="1200"/>
              <a:buChar char="■"/>
              <a:defRPr sz="1200">
                <a:solidFill>
                  <a:schemeClr val="accent4"/>
                </a:solidFill>
              </a:defRPr>
            </a:lvl8pPr>
            <a:lvl9pPr indent="-304800" lvl="8" marL="4114800" rtl="0" algn="ctr">
              <a:lnSpc>
                <a:spcPct val="115000"/>
              </a:lnSpc>
              <a:spcBef>
                <a:spcPts val="600"/>
              </a:spcBef>
              <a:spcAft>
                <a:spcPts val="600"/>
              </a:spcAft>
              <a:buClr>
                <a:schemeClr val="accent4"/>
              </a:buClr>
              <a:buSzPts val="1200"/>
              <a:buChar char="■"/>
              <a:defRPr sz="1200">
                <a:solidFill>
                  <a:schemeClr val="accent4"/>
                </a:solidFill>
              </a:defRPr>
            </a:lvl9pPr>
          </a:lstStyle>
          <a:p/>
        </p:txBody>
      </p:sp>
      <p:sp>
        <p:nvSpPr>
          <p:cNvPr id="968" name="Google Shape;968;p76"/>
          <p:cNvSpPr txBox="1"/>
          <p:nvPr>
            <p:ph idx="4" type="body"/>
          </p:nvPr>
        </p:nvSpPr>
        <p:spPr>
          <a:xfrm>
            <a:off x="6158400" y="2267769"/>
            <a:ext cx="2267100" cy="600000"/>
          </a:xfrm>
          <a:prstGeom prst="rect">
            <a:avLst/>
          </a:prstGeom>
          <a:noFill/>
          <a:ln>
            <a:noFill/>
          </a:ln>
        </p:spPr>
        <p:txBody>
          <a:bodyPr anchorCtr="0" anchor="t" bIns="0" lIns="0" spcFirstLastPara="1" rIns="0" wrap="square" tIns="0">
            <a:noAutofit/>
          </a:bodyPr>
          <a:lstStyle>
            <a:lvl1pPr indent="-228600" lvl="0" marL="457200" rtl="0" algn="ctr">
              <a:lnSpc>
                <a:spcPct val="115000"/>
              </a:lnSpc>
              <a:spcBef>
                <a:spcPts val="0"/>
              </a:spcBef>
              <a:spcAft>
                <a:spcPts val="0"/>
              </a:spcAft>
              <a:buClr>
                <a:schemeClr val="accent4"/>
              </a:buClr>
              <a:buSzPts val="1200"/>
              <a:buNone/>
              <a:defRPr>
                <a:solidFill>
                  <a:schemeClr val="accent4"/>
                </a:solidFill>
              </a:defRPr>
            </a:lvl1pPr>
            <a:lvl2pPr indent="-304800" lvl="1" marL="914400" rtl="0" algn="ctr">
              <a:lnSpc>
                <a:spcPct val="115000"/>
              </a:lnSpc>
              <a:spcBef>
                <a:spcPts val="600"/>
              </a:spcBef>
              <a:spcAft>
                <a:spcPts val="0"/>
              </a:spcAft>
              <a:buClr>
                <a:schemeClr val="accent4"/>
              </a:buClr>
              <a:buSzPts val="1200"/>
              <a:buChar char="■"/>
              <a:defRPr sz="1200">
                <a:solidFill>
                  <a:schemeClr val="accent4"/>
                </a:solidFill>
              </a:defRPr>
            </a:lvl2pPr>
            <a:lvl3pPr indent="-304800" lvl="2" marL="1371600" rtl="0" algn="ctr">
              <a:lnSpc>
                <a:spcPct val="115000"/>
              </a:lnSpc>
              <a:spcBef>
                <a:spcPts val="600"/>
              </a:spcBef>
              <a:spcAft>
                <a:spcPts val="0"/>
              </a:spcAft>
              <a:buClr>
                <a:schemeClr val="accent4"/>
              </a:buClr>
              <a:buSzPts val="1200"/>
              <a:buChar char="■"/>
              <a:defRPr sz="1200">
                <a:solidFill>
                  <a:schemeClr val="accent4"/>
                </a:solidFill>
              </a:defRPr>
            </a:lvl3pPr>
            <a:lvl4pPr indent="-304800" lvl="3" marL="1828800" rtl="0" algn="ctr">
              <a:lnSpc>
                <a:spcPct val="115000"/>
              </a:lnSpc>
              <a:spcBef>
                <a:spcPts val="600"/>
              </a:spcBef>
              <a:spcAft>
                <a:spcPts val="0"/>
              </a:spcAft>
              <a:buClr>
                <a:schemeClr val="accent4"/>
              </a:buClr>
              <a:buSzPts val="1200"/>
              <a:buChar char="■"/>
              <a:defRPr sz="1200">
                <a:solidFill>
                  <a:schemeClr val="accent4"/>
                </a:solidFill>
              </a:defRPr>
            </a:lvl4pPr>
            <a:lvl5pPr indent="-304800" lvl="4" marL="2286000" rtl="0" algn="ctr">
              <a:lnSpc>
                <a:spcPct val="115000"/>
              </a:lnSpc>
              <a:spcBef>
                <a:spcPts val="600"/>
              </a:spcBef>
              <a:spcAft>
                <a:spcPts val="0"/>
              </a:spcAft>
              <a:buClr>
                <a:schemeClr val="accent4"/>
              </a:buClr>
              <a:buSzPts val="1200"/>
              <a:buChar char="■"/>
              <a:defRPr sz="1200">
                <a:solidFill>
                  <a:schemeClr val="accent4"/>
                </a:solidFill>
              </a:defRPr>
            </a:lvl5pPr>
            <a:lvl6pPr indent="-304800" lvl="5" marL="2743200" rtl="0" algn="ctr">
              <a:lnSpc>
                <a:spcPct val="115000"/>
              </a:lnSpc>
              <a:spcBef>
                <a:spcPts val="600"/>
              </a:spcBef>
              <a:spcAft>
                <a:spcPts val="0"/>
              </a:spcAft>
              <a:buClr>
                <a:schemeClr val="accent4"/>
              </a:buClr>
              <a:buSzPts val="1200"/>
              <a:buChar char="■"/>
              <a:defRPr sz="1200">
                <a:solidFill>
                  <a:schemeClr val="accent4"/>
                </a:solidFill>
              </a:defRPr>
            </a:lvl6pPr>
            <a:lvl7pPr indent="-304800" lvl="6" marL="3200400" rtl="0" algn="ctr">
              <a:lnSpc>
                <a:spcPct val="115000"/>
              </a:lnSpc>
              <a:spcBef>
                <a:spcPts val="600"/>
              </a:spcBef>
              <a:spcAft>
                <a:spcPts val="0"/>
              </a:spcAft>
              <a:buClr>
                <a:schemeClr val="accent4"/>
              </a:buClr>
              <a:buSzPts val="1200"/>
              <a:buChar char="■"/>
              <a:defRPr sz="1200">
                <a:solidFill>
                  <a:schemeClr val="accent4"/>
                </a:solidFill>
              </a:defRPr>
            </a:lvl7pPr>
            <a:lvl8pPr indent="-304800" lvl="7" marL="3657600" rtl="0" algn="ctr">
              <a:lnSpc>
                <a:spcPct val="115000"/>
              </a:lnSpc>
              <a:spcBef>
                <a:spcPts val="600"/>
              </a:spcBef>
              <a:spcAft>
                <a:spcPts val="0"/>
              </a:spcAft>
              <a:buClr>
                <a:schemeClr val="accent4"/>
              </a:buClr>
              <a:buSzPts val="1200"/>
              <a:buChar char="■"/>
              <a:defRPr sz="1200">
                <a:solidFill>
                  <a:schemeClr val="accent4"/>
                </a:solidFill>
              </a:defRPr>
            </a:lvl8pPr>
            <a:lvl9pPr indent="-304800" lvl="8" marL="4114800" rtl="0" algn="ctr">
              <a:lnSpc>
                <a:spcPct val="115000"/>
              </a:lnSpc>
              <a:spcBef>
                <a:spcPts val="600"/>
              </a:spcBef>
              <a:spcAft>
                <a:spcPts val="600"/>
              </a:spcAft>
              <a:buClr>
                <a:schemeClr val="accent4"/>
              </a:buClr>
              <a:buSzPts val="1200"/>
              <a:buChar char="■"/>
              <a:defRPr sz="1200">
                <a:solidFill>
                  <a:schemeClr val="accent4"/>
                </a:solidFill>
              </a:defRPr>
            </a:lvl9pPr>
          </a:lstStyle>
          <a:p/>
        </p:txBody>
      </p:sp>
      <p:sp>
        <p:nvSpPr>
          <p:cNvPr id="969" name="Google Shape;969;p76"/>
          <p:cNvSpPr txBox="1"/>
          <p:nvPr>
            <p:ph idx="5" type="body"/>
          </p:nvPr>
        </p:nvSpPr>
        <p:spPr>
          <a:xfrm>
            <a:off x="457200" y="3570594"/>
            <a:ext cx="2267100" cy="600000"/>
          </a:xfrm>
          <a:prstGeom prst="rect">
            <a:avLst/>
          </a:prstGeom>
          <a:noFill/>
          <a:ln>
            <a:noFill/>
          </a:ln>
        </p:spPr>
        <p:txBody>
          <a:bodyPr anchorCtr="0" anchor="t" bIns="0" lIns="0" spcFirstLastPara="1" rIns="0" wrap="square" tIns="0">
            <a:noAutofit/>
          </a:bodyPr>
          <a:lstStyle>
            <a:lvl1pPr indent="-228600" lvl="0" marL="457200" rtl="0" algn="ctr">
              <a:lnSpc>
                <a:spcPct val="115000"/>
              </a:lnSpc>
              <a:spcBef>
                <a:spcPts val="0"/>
              </a:spcBef>
              <a:spcAft>
                <a:spcPts val="0"/>
              </a:spcAft>
              <a:buClr>
                <a:schemeClr val="accent4"/>
              </a:buClr>
              <a:buSzPts val="1200"/>
              <a:buNone/>
              <a:defRPr>
                <a:solidFill>
                  <a:schemeClr val="accent4"/>
                </a:solidFill>
              </a:defRPr>
            </a:lvl1pPr>
            <a:lvl2pPr indent="-304800" lvl="1" marL="914400" rtl="0" algn="ctr">
              <a:lnSpc>
                <a:spcPct val="115000"/>
              </a:lnSpc>
              <a:spcBef>
                <a:spcPts val="600"/>
              </a:spcBef>
              <a:spcAft>
                <a:spcPts val="0"/>
              </a:spcAft>
              <a:buClr>
                <a:schemeClr val="accent4"/>
              </a:buClr>
              <a:buSzPts val="1200"/>
              <a:buChar char="■"/>
              <a:defRPr sz="1200">
                <a:solidFill>
                  <a:schemeClr val="accent4"/>
                </a:solidFill>
              </a:defRPr>
            </a:lvl2pPr>
            <a:lvl3pPr indent="-304800" lvl="2" marL="1371600" rtl="0" algn="ctr">
              <a:lnSpc>
                <a:spcPct val="115000"/>
              </a:lnSpc>
              <a:spcBef>
                <a:spcPts val="600"/>
              </a:spcBef>
              <a:spcAft>
                <a:spcPts val="0"/>
              </a:spcAft>
              <a:buClr>
                <a:schemeClr val="accent4"/>
              </a:buClr>
              <a:buSzPts val="1200"/>
              <a:buChar char="■"/>
              <a:defRPr sz="1200">
                <a:solidFill>
                  <a:schemeClr val="accent4"/>
                </a:solidFill>
              </a:defRPr>
            </a:lvl3pPr>
            <a:lvl4pPr indent="-304800" lvl="3" marL="1828800" rtl="0" algn="ctr">
              <a:lnSpc>
                <a:spcPct val="115000"/>
              </a:lnSpc>
              <a:spcBef>
                <a:spcPts val="600"/>
              </a:spcBef>
              <a:spcAft>
                <a:spcPts val="0"/>
              </a:spcAft>
              <a:buClr>
                <a:schemeClr val="accent4"/>
              </a:buClr>
              <a:buSzPts val="1200"/>
              <a:buChar char="■"/>
              <a:defRPr sz="1200">
                <a:solidFill>
                  <a:schemeClr val="accent4"/>
                </a:solidFill>
              </a:defRPr>
            </a:lvl4pPr>
            <a:lvl5pPr indent="-304800" lvl="4" marL="2286000" rtl="0" algn="ctr">
              <a:lnSpc>
                <a:spcPct val="115000"/>
              </a:lnSpc>
              <a:spcBef>
                <a:spcPts val="600"/>
              </a:spcBef>
              <a:spcAft>
                <a:spcPts val="0"/>
              </a:spcAft>
              <a:buClr>
                <a:schemeClr val="accent4"/>
              </a:buClr>
              <a:buSzPts val="1200"/>
              <a:buChar char="■"/>
              <a:defRPr sz="1200">
                <a:solidFill>
                  <a:schemeClr val="accent4"/>
                </a:solidFill>
              </a:defRPr>
            </a:lvl5pPr>
            <a:lvl6pPr indent="-304800" lvl="5" marL="2743200" rtl="0" algn="ctr">
              <a:lnSpc>
                <a:spcPct val="115000"/>
              </a:lnSpc>
              <a:spcBef>
                <a:spcPts val="600"/>
              </a:spcBef>
              <a:spcAft>
                <a:spcPts val="0"/>
              </a:spcAft>
              <a:buClr>
                <a:schemeClr val="accent4"/>
              </a:buClr>
              <a:buSzPts val="1200"/>
              <a:buChar char="■"/>
              <a:defRPr sz="1200">
                <a:solidFill>
                  <a:schemeClr val="accent4"/>
                </a:solidFill>
              </a:defRPr>
            </a:lvl6pPr>
            <a:lvl7pPr indent="-304800" lvl="6" marL="3200400" rtl="0" algn="ctr">
              <a:lnSpc>
                <a:spcPct val="115000"/>
              </a:lnSpc>
              <a:spcBef>
                <a:spcPts val="600"/>
              </a:spcBef>
              <a:spcAft>
                <a:spcPts val="0"/>
              </a:spcAft>
              <a:buClr>
                <a:schemeClr val="accent4"/>
              </a:buClr>
              <a:buSzPts val="1200"/>
              <a:buChar char="■"/>
              <a:defRPr sz="1200">
                <a:solidFill>
                  <a:schemeClr val="accent4"/>
                </a:solidFill>
              </a:defRPr>
            </a:lvl7pPr>
            <a:lvl8pPr indent="-304800" lvl="7" marL="3657600" rtl="0" algn="ctr">
              <a:lnSpc>
                <a:spcPct val="115000"/>
              </a:lnSpc>
              <a:spcBef>
                <a:spcPts val="600"/>
              </a:spcBef>
              <a:spcAft>
                <a:spcPts val="0"/>
              </a:spcAft>
              <a:buClr>
                <a:schemeClr val="accent4"/>
              </a:buClr>
              <a:buSzPts val="1200"/>
              <a:buChar char="■"/>
              <a:defRPr sz="1200">
                <a:solidFill>
                  <a:schemeClr val="accent4"/>
                </a:solidFill>
              </a:defRPr>
            </a:lvl8pPr>
            <a:lvl9pPr indent="-304800" lvl="8" marL="4114800" rtl="0" algn="ctr">
              <a:lnSpc>
                <a:spcPct val="115000"/>
              </a:lnSpc>
              <a:spcBef>
                <a:spcPts val="600"/>
              </a:spcBef>
              <a:spcAft>
                <a:spcPts val="600"/>
              </a:spcAft>
              <a:buClr>
                <a:schemeClr val="accent4"/>
              </a:buClr>
              <a:buSzPts val="1200"/>
              <a:buChar char="■"/>
              <a:defRPr sz="1200">
                <a:solidFill>
                  <a:schemeClr val="accent4"/>
                </a:solidFill>
              </a:defRPr>
            </a:lvl9pPr>
          </a:lstStyle>
          <a:p/>
        </p:txBody>
      </p:sp>
      <p:sp>
        <p:nvSpPr>
          <p:cNvPr id="970" name="Google Shape;970;p76"/>
          <p:cNvSpPr txBox="1"/>
          <p:nvPr>
            <p:ph idx="6" type="body"/>
          </p:nvPr>
        </p:nvSpPr>
        <p:spPr>
          <a:xfrm>
            <a:off x="3307800" y="3570594"/>
            <a:ext cx="2267100" cy="600000"/>
          </a:xfrm>
          <a:prstGeom prst="rect">
            <a:avLst/>
          </a:prstGeom>
          <a:noFill/>
          <a:ln>
            <a:noFill/>
          </a:ln>
        </p:spPr>
        <p:txBody>
          <a:bodyPr anchorCtr="0" anchor="t" bIns="0" lIns="0" spcFirstLastPara="1" rIns="0" wrap="square" tIns="0">
            <a:noAutofit/>
          </a:bodyPr>
          <a:lstStyle>
            <a:lvl1pPr indent="-228600" lvl="0" marL="457200" rtl="0" algn="ctr">
              <a:lnSpc>
                <a:spcPct val="115000"/>
              </a:lnSpc>
              <a:spcBef>
                <a:spcPts val="0"/>
              </a:spcBef>
              <a:spcAft>
                <a:spcPts val="0"/>
              </a:spcAft>
              <a:buClr>
                <a:schemeClr val="accent4"/>
              </a:buClr>
              <a:buSzPts val="1200"/>
              <a:buNone/>
              <a:defRPr>
                <a:solidFill>
                  <a:schemeClr val="accent4"/>
                </a:solidFill>
              </a:defRPr>
            </a:lvl1pPr>
            <a:lvl2pPr indent="-304800" lvl="1" marL="914400" rtl="0" algn="ctr">
              <a:lnSpc>
                <a:spcPct val="115000"/>
              </a:lnSpc>
              <a:spcBef>
                <a:spcPts val="600"/>
              </a:spcBef>
              <a:spcAft>
                <a:spcPts val="0"/>
              </a:spcAft>
              <a:buClr>
                <a:schemeClr val="accent4"/>
              </a:buClr>
              <a:buSzPts val="1200"/>
              <a:buChar char="■"/>
              <a:defRPr sz="1200">
                <a:solidFill>
                  <a:schemeClr val="accent4"/>
                </a:solidFill>
              </a:defRPr>
            </a:lvl2pPr>
            <a:lvl3pPr indent="-304800" lvl="2" marL="1371600" rtl="0" algn="ctr">
              <a:lnSpc>
                <a:spcPct val="115000"/>
              </a:lnSpc>
              <a:spcBef>
                <a:spcPts val="600"/>
              </a:spcBef>
              <a:spcAft>
                <a:spcPts val="0"/>
              </a:spcAft>
              <a:buClr>
                <a:schemeClr val="accent4"/>
              </a:buClr>
              <a:buSzPts val="1200"/>
              <a:buChar char="■"/>
              <a:defRPr sz="1200">
                <a:solidFill>
                  <a:schemeClr val="accent4"/>
                </a:solidFill>
              </a:defRPr>
            </a:lvl3pPr>
            <a:lvl4pPr indent="-304800" lvl="3" marL="1828800" rtl="0" algn="ctr">
              <a:lnSpc>
                <a:spcPct val="115000"/>
              </a:lnSpc>
              <a:spcBef>
                <a:spcPts val="600"/>
              </a:spcBef>
              <a:spcAft>
                <a:spcPts val="0"/>
              </a:spcAft>
              <a:buClr>
                <a:schemeClr val="accent4"/>
              </a:buClr>
              <a:buSzPts val="1200"/>
              <a:buChar char="■"/>
              <a:defRPr sz="1200">
                <a:solidFill>
                  <a:schemeClr val="accent4"/>
                </a:solidFill>
              </a:defRPr>
            </a:lvl4pPr>
            <a:lvl5pPr indent="-304800" lvl="4" marL="2286000" rtl="0" algn="ctr">
              <a:lnSpc>
                <a:spcPct val="115000"/>
              </a:lnSpc>
              <a:spcBef>
                <a:spcPts val="600"/>
              </a:spcBef>
              <a:spcAft>
                <a:spcPts val="0"/>
              </a:spcAft>
              <a:buClr>
                <a:schemeClr val="accent4"/>
              </a:buClr>
              <a:buSzPts val="1200"/>
              <a:buChar char="■"/>
              <a:defRPr sz="1200">
                <a:solidFill>
                  <a:schemeClr val="accent4"/>
                </a:solidFill>
              </a:defRPr>
            </a:lvl5pPr>
            <a:lvl6pPr indent="-304800" lvl="5" marL="2743200" rtl="0" algn="ctr">
              <a:lnSpc>
                <a:spcPct val="115000"/>
              </a:lnSpc>
              <a:spcBef>
                <a:spcPts val="600"/>
              </a:spcBef>
              <a:spcAft>
                <a:spcPts val="0"/>
              </a:spcAft>
              <a:buClr>
                <a:schemeClr val="accent4"/>
              </a:buClr>
              <a:buSzPts val="1200"/>
              <a:buChar char="■"/>
              <a:defRPr sz="1200">
                <a:solidFill>
                  <a:schemeClr val="accent4"/>
                </a:solidFill>
              </a:defRPr>
            </a:lvl6pPr>
            <a:lvl7pPr indent="-304800" lvl="6" marL="3200400" rtl="0" algn="ctr">
              <a:lnSpc>
                <a:spcPct val="115000"/>
              </a:lnSpc>
              <a:spcBef>
                <a:spcPts val="600"/>
              </a:spcBef>
              <a:spcAft>
                <a:spcPts val="0"/>
              </a:spcAft>
              <a:buClr>
                <a:schemeClr val="accent4"/>
              </a:buClr>
              <a:buSzPts val="1200"/>
              <a:buChar char="■"/>
              <a:defRPr sz="1200">
                <a:solidFill>
                  <a:schemeClr val="accent4"/>
                </a:solidFill>
              </a:defRPr>
            </a:lvl7pPr>
            <a:lvl8pPr indent="-304800" lvl="7" marL="3657600" rtl="0" algn="ctr">
              <a:lnSpc>
                <a:spcPct val="115000"/>
              </a:lnSpc>
              <a:spcBef>
                <a:spcPts val="600"/>
              </a:spcBef>
              <a:spcAft>
                <a:spcPts val="0"/>
              </a:spcAft>
              <a:buClr>
                <a:schemeClr val="accent4"/>
              </a:buClr>
              <a:buSzPts val="1200"/>
              <a:buChar char="■"/>
              <a:defRPr sz="1200">
                <a:solidFill>
                  <a:schemeClr val="accent4"/>
                </a:solidFill>
              </a:defRPr>
            </a:lvl8pPr>
            <a:lvl9pPr indent="-304800" lvl="8" marL="4114800" rtl="0" algn="ctr">
              <a:lnSpc>
                <a:spcPct val="115000"/>
              </a:lnSpc>
              <a:spcBef>
                <a:spcPts val="600"/>
              </a:spcBef>
              <a:spcAft>
                <a:spcPts val="600"/>
              </a:spcAft>
              <a:buClr>
                <a:schemeClr val="accent4"/>
              </a:buClr>
              <a:buSzPts val="1200"/>
              <a:buChar char="■"/>
              <a:defRPr sz="1200">
                <a:solidFill>
                  <a:schemeClr val="accent4"/>
                </a:solidFill>
              </a:defRPr>
            </a:lvl9pPr>
          </a:lstStyle>
          <a:p/>
        </p:txBody>
      </p:sp>
      <p:sp>
        <p:nvSpPr>
          <p:cNvPr id="971" name="Google Shape;971;p76"/>
          <p:cNvSpPr txBox="1"/>
          <p:nvPr>
            <p:ph idx="7" type="body"/>
          </p:nvPr>
        </p:nvSpPr>
        <p:spPr>
          <a:xfrm>
            <a:off x="6158400" y="3570594"/>
            <a:ext cx="2267100" cy="600000"/>
          </a:xfrm>
          <a:prstGeom prst="rect">
            <a:avLst/>
          </a:prstGeom>
          <a:noFill/>
          <a:ln>
            <a:noFill/>
          </a:ln>
        </p:spPr>
        <p:txBody>
          <a:bodyPr anchorCtr="0" anchor="t" bIns="0" lIns="0" spcFirstLastPara="1" rIns="0" wrap="square" tIns="0">
            <a:noAutofit/>
          </a:bodyPr>
          <a:lstStyle>
            <a:lvl1pPr indent="-228600" lvl="0" marL="457200" rtl="0" algn="ctr">
              <a:lnSpc>
                <a:spcPct val="115000"/>
              </a:lnSpc>
              <a:spcBef>
                <a:spcPts val="0"/>
              </a:spcBef>
              <a:spcAft>
                <a:spcPts val="0"/>
              </a:spcAft>
              <a:buClr>
                <a:schemeClr val="accent4"/>
              </a:buClr>
              <a:buSzPts val="1200"/>
              <a:buNone/>
              <a:defRPr>
                <a:solidFill>
                  <a:schemeClr val="accent4"/>
                </a:solidFill>
              </a:defRPr>
            </a:lvl1pPr>
            <a:lvl2pPr indent="-304800" lvl="1" marL="914400" rtl="0" algn="ctr">
              <a:lnSpc>
                <a:spcPct val="115000"/>
              </a:lnSpc>
              <a:spcBef>
                <a:spcPts val="600"/>
              </a:spcBef>
              <a:spcAft>
                <a:spcPts val="0"/>
              </a:spcAft>
              <a:buClr>
                <a:schemeClr val="accent4"/>
              </a:buClr>
              <a:buSzPts val="1200"/>
              <a:buChar char="■"/>
              <a:defRPr sz="1200">
                <a:solidFill>
                  <a:schemeClr val="accent4"/>
                </a:solidFill>
              </a:defRPr>
            </a:lvl2pPr>
            <a:lvl3pPr indent="-304800" lvl="2" marL="1371600" rtl="0" algn="ctr">
              <a:lnSpc>
                <a:spcPct val="115000"/>
              </a:lnSpc>
              <a:spcBef>
                <a:spcPts val="600"/>
              </a:spcBef>
              <a:spcAft>
                <a:spcPts val="0"/>
              </a:spcAft>
              <a:buClr>
                <a:schemeClr val="accent4"/>
              </a:buClr>
              <a:buSzPts val="1200"/>
              <a:buChar char="■"/>
              <a:defRPr sz="1200">
                <a:solidFill>
                  <a:schemeClr val="accent4"/>
                </a:solidFill>
              </a:defRPr>
            </a:lvl3pPr>
            <a:lvl4pPr indent="-304800" lvl="3" marL="1828800" rtl="0" algn="ctr">
              <a:lnSpc>
                <a:spcPct val="115000"/>
              </a:lnSpc>
              <a:spcBef>
                <a:spcPts val="600"/>
              </a:spcBef>
              <a:spcAft>
                <a:spcPts val="0"/>
              </a:spcAft>
              <a:buClr>
                <a:schemeClr val="accent4"/>
              </a:buClr>
              <a:buSzPts val="1200"/>
              <a:buChar char="■"/>
              <a:defRPr sz="1200">
                <a:solidFill>
                  <a:schemeClr val="accent4"/>
                </a:solidFill>
              </a:defRPr>
            </a:lvl4pPr>
            <a:lvl5pPr indent="-304800" lvl="4" marL="2286000" rtl="0" algn="ctr">
              <a:lnSpc>
                <a:spcPct val="115000"/>
              </a:lnSpc>
              <a:spcBef>
                <a:spcPts val="600"/>
              </a:spcBef>
              <a:spcAft>
                <a:spcPts val="0"/>
              </a:spcAft>
              <a:buClr>
                <a:schemeClr val="accent4"/>
              </a:buClr>
              <a:buSzPts val="1200"/>
              <a:buChar char="■"/>
              <a:defRPr sz="1200">
                <a:solidFill>
                  <a:schemeClr val="accent4"/>
                </a:solidFill>
              </a:defRPr>
            </a:lvl5pPr>
            <a:lvl6pPr indent="-304800" lvl="5" marL="2743200" rtl="0" algn="ctr">
              <a:lnSpc>
                <a:spcPct val="115000"/>
              </a:lnSpc>
              <a:spcBef>
                <a:spcPts val="600"/>
              </a:spcBef>
              <a:spcAft>
                <a:spcPts val="0"/>
              </a:spcAft>
              <a:buClr>
                <a:schemeClr val="accent4"/>
              </a:buClr>
              <a:buSzPts val="1200"/>
              <a:buChar char="■"/>
              <a:defRPr sz="1200">
                <a:solidFill>
                  <a:schemeClr val="accent4"/>
                </a:solidFill>
              </a:defRPr>
            </a:lvl6pPr>
            <a:lvl7pPr indent="-304800" lvl="6" marL="3200400" rtl="0" algn="ctr">
              <a:lnSpc>
                <a:spcPct val="115000"/>
              </a:lnSpc>
              <a:spcBef>
                <a:spcPts val="600"/>
              </a:spcBef>
              <a:spcAft>
                <a:spcPts val="0"/>
              </a:spcAft>
              <a:buClr>
                <a:schemeClr val="accent4"/>
              </a:buClr>
              <a:buSzPts val="1200"/>
              <a:buChar char="■"/>
              <a:defRPr sz="1200">
                <a:solidFill>
                  <a:schemeClr val="accent4"/>
                </a:solidFill>
              </a:defRPr>
            </a:lvl7pPr>
            <a:lvl8pPr indent="-304800" lvl="7" marL="3657600" rtl="0" algn="ctr">
              <a:lnSpc>
                <a:spcPct val="115000"/>
              </a:lnSpc>
              <a:spcBef>
                <a:spcPts val="600"/>
              </a:spcBef>
              <a:spcAft>
                <a:spcPts val="0"/>
              </a:spcAft>
              <a:buClr>
                <a:schemeClr val="accent4"/>
              </a:buClr>
              <a:buSzPts val="1200"/>
              <a:buChar char="■"/>
              <a:defRPr sz="1200">
                <a:solidFill>
                  <a:schemeClr val="accent4"/>
                </a:solidFill>
              </a:defRPr>
            </a:lvl8pPr>
            <a:lvl9pPr indent="-304800" lvl="8" marL="4114800" rtl="0" algn="ctr">
              <a:lnSpc>
                <a:spcPct val="115000"/>
              </a:lnSpc>
              <a:spcBef>
                <a:spcPts val="600"/>
              </a:spcBef>
              <a:spcAft>
                <a:spcPts val="600"/>
              </a:spcAft>
              <a:buClr>
                <a:schemeClr val="accent4"/>
              </a:buClr>
              <a:buSzPts val="1200"/>
              <a:buChar char="■"/>
              <a:defRPr sz="1200">
                <a:solidFill>
                  <a:schemeClr val="accent4"/>
                </a:solidFill>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 Text Slide - 4 columns  with icons">
  <p:cSld name="Text Slide_1_1_3">
    <p:spTree>
      <p:nvGrpSpPr>
        <p:cNvPr id="972" name="Shape 972"/>
        <p:cNvGrpSpPr/>
        <p:nvPr/>
      </p:nvGrpSpPr>
      <p:grpSpPr>
        <a:xfrm>
          <a:off x="0" y="0"/>
          <a:ext cx="0" cy="0"/>
          <a:chOff x="0" y="0"/>
          <a:chExt cx="0" cy="0"/>
        </a:xfrm>
      </p:grpSpPr>
      <p:sp>
        <p:nvSpPr>
          <p:cNvPr id="973" name="Google Shape;973;p77"/>
          <p:cNvSpPr txBox="1"/>
          <p:nvPr>
            <p:ph idx="1" type="body"/>
          </p:nvPr>
        </p:nvSpPr>
        <p:spPr>
          <a:xfrm>
            <a:off x="457200" y="2834650"/>
            <a:ext cx="1965900" cy="1545300"/>
          </a:xfrm>
          <a:prstGeom prst="rect">
            <a:avLst/>
          </a:prstGeom>
          <a:noFill/>
          <a:ln>
            <a:noFill/>
          </a:ln>
        </p:spPr>
        <p:txBody>
          <a:bodyPr anchorCtr="0" anchor="t" bIns="0" lIns="0" spcFirstLastPara="1" rIns="91425" wrap="square" tIns="0">
            <a:noAutofit/>
          </a:bodyPr>
          <a:lstStyle>
            <a:lvl1pPr indent="-228600" lvl="0" marL="457200" rtl="0" algn="l">
              <a:lnSpc>
                <a:spcPct val="115000"/>
              </a:lnSpc>
              <a:spcBef>
                <a:spcPts val="0"/>
              </a:spcBef>
              <a:spcAft>
                <a:spcPts val="0"/>
              </a:spcAft>
              <a:buClr>
                <a:schemeClr val="accent4"/>
              </a:buClr>
              <a:buSzPts val="1000"/>
              <a:buNone/>
              <a:defRPr sz="1000">
                <a:solidFill>
                  <a:schemeClr val="accent4"/>
                </a:solidFill>
              </a:defRPr>
            </a:lvl1pPr>
            <a:lvl2pPr indent="-292100" lvl="1" marL="914400" rtl="0" algn="l">
              <a:lnSpc>
                <a:spcPct val="115000"/>
              </a:lnSpc>
              <a:spcBef>
                <a:spcPts val="600"/>
              </a:spcBef>
              <a:spcAft>
                <a:spcPts val="0"/>
              </a:spcAft>
              <a:buClr>
                <a:schemeClr val="accent4"/>
              </a:buClr>
              <a:buSzPts val="1000"/>
              <a:buChar char="■"/>
              <a:defRPr sz="1000">
                <a:solidFill>
                  <a:schemeClr val="accent4"/>
                </a:solidFill>
              </a:defRPr>
            </a:lvl2pPr>
            <a:lvl3pPr indent="-292100" lvl="2" marL="1371600" rtl="0" algn="l">
              <a:lnSpc>
                <a:spcPct val="115000"/>
              </a:lnSpc>
              <a:spcBef>
                <a:spcPts val="600"/>
              </a:spcBef>
              <a:spcAft>
                <a:spcPts val="0"/>
              </a:spcAft>
              <a:buClr>
                <a:schemeClr val="accent4"/>
              </a:buClr>
              <a:buSzPts val="1000"/>
              <a:buChar char="■"/>
              <a:defRPr sz="1000">
                <a:solidFill>
                  <a:schemeClr val="accent4"/>
                </a:solidFill>
              </a:defRPr>
            </a:lvl3pPr>
            <a:lvl4pPr indent="-292100" lvl="3" marL="1828800" rtl="0" algn="l">
              <a:lnSpc>
                <a:spcPct val="115000"/>
              </a:lnSpc>
              <a:spcBef>
                <a:spcPts val="600"/>
              </a:spcBef>
              <a:spcAft>
                <a:spcPts val="0"/>
              </a:spcAft>
              <a:buClr>
                <a:schemeClr val="accent4"/>
              </a:buClr>
              <a:buSzPts val="1000"/>
              <a:buChar char="■"/>
              <a:defRPr>
                <a:solidFill>
                  <a:schemeClr val="accent4"/>
                </a:solidFill>
              </a:defRPr>
            </a:lvl4pPr>
            <a:lvl5pPr indent="-292100" lvl="4" marL="2286000" rtl="0" algn="l">
              <a:lnSpc>
                <a:spcPct val="115000"/>
              </a:lnSpc>
              <a:spcBef>
                <a:spcPts val="600"/>
              </a:spcBef>
              <a:spcAft>
                <a:spcPts val="0"/>
              </a:spcAft>
              <a:buClr>
                <a:schemeClr val="accent4"/>
              </a:buClr>
              <a:buSzPts val="1000"/>
              <a:buChar char="■"/>
              <a:defRPr>
                <a:solidFill>
                  <a:schemeClr val="accent4"/>
                </a:solidFill>
              </a:defRPr>
            </a:lvl5pPr>
            <a:lvl6pPr indent="-292100" lvl="5" marL="2743200" rtl="0" algn="l">
              <a:lnSpc>
                <a:spcPct val="115000"/>
              </a:lnSpc>
              <a:spcBef>
                <a:spcPts val="600"/>
              </a:spcBef>
              <a:spcAft>
                <a:spcPts val="0"/>
              </a:spcAft>
              <a:buClr>
                <a:schemeClr val="accent4"/>
              </a:buClr>
              <a:buSzPts val="1000"/>
              <a:buChar char="■"/>
              <a:defRPr>
                <a:solidFill>
                  <a:schemeClr val="accent4"/>
                </a:solidFill>
              </a:defRPr>
            </a:lvl6pPr>
            <a:lvl7pPr indent="-292100" lvl="6" marL="3200400" rtl="0" algn="l">
              <a:lnSpc>
                <a:spcPct val="115000"/>
              </a:lnSpc>
              <a:spcBef>
                <a:spcPts val="600"/>
              </a:spcBef>
              <a:spcAft>
                <a:spcPts val="0"/>
              </a:spcAft>
              <a:buClr>
                <a:schemeClr val="accent4"/>
              </a:buClr>
              <a:buSzPts val="1000"/>
              <a:buChar char="■"/>
              <a:defRPr>
                <a:solidFill>
                  <a:schemeClr val="accent4"/>
                </a:solidFill>
              </a:defRPr>
            </a:lvl7pPr>
            <a:lvl8pPr indent="-292100" lvl="7" marL="3657600" rtl="0" algn="l">
              <a:lnSpc>
                <a:spcPct val="115000"/>
              </a:lnSpc>
              <a:spcBef>
                <a:spcPts val="600"/>
              </a:spcBef>
              <a:spcAft>
                <a:spcPts val="0"/>
              </a:spcAft>
              <a:buClr>
                <a:schemeClr val="accent4"/>
              </a:buClr>
              <a:buSzPts val="1000"/>
              <a:buChar char="■"/>
              <a:defRPr>
                <a:solidFill>
                  <a:schemeClr val="accent4"/>
                </a:solidFill>
              </a:defRPr>
            </a:lvl8pPr>
            <a:lvl9pPr indent="-292100" lvl="8" marL="4114800" rtl="0" algn="l">
              <a:lnSpc>
                <a:spcPct val="115000"/>
              </a:lnSpc>
              <a:spcBef>
                <a:spcPts val="600"/>
              </a:spcBef>
              <a:spcAft>
                <a:spcPts val="600"/>
              </a:spcAft>
              <a:buClr>
                <a:schemeClr val="accent4"/>
              </a:buClr>
              <a:buSzPts val="1000"/>
              <a:buChar char="■"/>
              <a:defRPr>
                <a:solidFill>
                  <a:schemeClr val="accent4"/>
                </a:solidFill>
              </a:defRPr>
            </a:lvl9pPr>
          </a:lstStyle>
          <a:p/>
        </p:txBody>
      </p:sp>
      <p:sp>
        <p:nvSpPr>
          <p:cNvPr id="974" name="Google Shape;974;p77"/>
          <p:cNvSpPr txBox="1"/>
          <p:nvPr>
            <p:ph type="title"/>
          </p:nvPr>
        </p:nvSpPr>
        <p:spPr>
          <a:xfrm>
            <a:off x="457200" y="548640"/>
            <a:ext cx="8229600" cy="4596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accent3"/>
              </a:buClr>
              <a:buSzPts val="2200"/>
              <a:buNone/>
              <a:defRPr sz="2200"/>
            </a:lvl1pPr>
            <a:lvl2pPr lvl="1" rtl="0">
              <a:spcBef>
                <a:spcPts val="0"/>
              </a:spcBef>
              <a:spcAft>
                <a:spcPts val="0"/>
              </a:spcAft>
              <a:buSzPts val="3000"/>
              <a:buFont typeface="Roboto Slab"/>
              <a:buNone/>
              <a:defRPr sz="3000">
                <a:latin typeface="Roboto Slab"/>
                <a:ea typeface="Roboto Slab"/>
                <a:cs typeface="Roboto Slab"/>
                <a:sym typeface="Roboto Slab"/>
              </a:defRPr>
            </a:lvl2pPr>
            <a:lvl3pPr lvl="2" rtl="0">
              <a:spcBef>
                <a:spcPts val="0"/>
              </a:spcBef>
              <a:spcAft>
                <a:spcPts val="0"/>
              </a:spcAft>
              <a:buSzPts val="3000"/>
              <a:buFont typeface="Roboto Slab"/>
              <a:buNone/>
              <a:defRPr sz="3000">
                <a:latin typeface="Roboto Slab"/>
                <a:ea typeface="Roboto Slab"/>
                <a:cs typeface="Roboto Slab"/>
                <a:sym typeface="Roboto Slab"/>
              </a:defRPr>
            </a:lvl3pPr>
            <a:lvl4pPr lvl="3" rtl="0">
              <a:spcBef>
                <a:spcPts val="0"/>
              </a:spcBef>
              <a:spcAft>
                <a:spcPts val="0"/>
              </a:spcAft>
              <a:buSzPts val="3000"/>
              <a:buFont typeface="Roboto Slab"/>
              <a:buNone/>
              <a:defRPr sz="3000">
                <a:latin typeface="Roboto Slab"/>
                <a:ea typeface="Roboto Slab"/>
                <a:cs typeface="Roboto Slab"/>
                <a:sym typeface="Roboto Slab"/>
              </a:defRPr>
            </a:lvl4pPr>
            <a:lvl5pPr lvl="4" rtl="0">
              <a:spcBef>
                <a:spcPts val="0"/>
              </a:spcBef>
              <a:spcAft>
                <a:spcPts val="0"/>
              </a:spcAft>
              <a:buSzPts val="3000"/>
              <a:buFont typeface="Roboto Slab"/>
              <a:buNone/>
              <a:defRPr sz="3000">
                <a:latin typeface="Roboto Slab"/>
                <a:ea typeface="Roboto Slab"/>
                <a:cs typeface="Roboto Slab"/>
                <a:sym typeface="Roboto Slab"/>
              </a:defRPr>
            </a:lvl5pPr>
            <a:lvl6pPr lvl="5" rtl="0">
              <a:spcBef>
                <a:spcPts val="0"/>
              </a:spcBef>
              <a:spcAft>
                <a:spcPts val="0"/>
              </a:spcAft>
              <a:buSzPts val="3000"/>
              <a:buFont typeface="Roboto Slab"/>
              <a:buNone/>
              <a:defRPr sz="3000">
                <a:latin typeface="Roboto Slab"/>
                <a:ea typeface="Roboto Slab"/>
                <a:cs typeface="Roboto Slab"/>
                <a:sym typeface="Roboto Slab"/>
              </a:defRPr>
            </a:lvl6pPr>
            <a:lvl7pPr lvl="6" rtl="0">
              <a:spcBef>
                <a:spcPts val="0"/>
              </a:spcBef>
              <a:spcAft>
                <a:spcPts val="0"/>
              </a:spcAft>
              <a:buSzPts val="3000"/>
              <a:buFont typeface="Roboto Slab"/>
              <a:buNone/>
              <a:defRPr sz="3000">
                <a:latin typeface="Roboto Slab"/>
                <a:ea typeface="Roboto Slab"/>
                <a:cs typeface="Roboto Slab"/>
                <a:sym typeface="Roboto Slab"/>
              </a:defRPr>
            </a:lvl7pPr>
            <a:lvl8pPr lvl="7" rtl="0">
              <a:spcBef>
                <a:spcPts val="0"/>
              </a:spcBef>
              <a:spcAft>
                <a:spcPts val="0"/>
              </a:spcAft>
              <a:buSzPts val="3000"/>
              <a:buFont typeface="Roboto Slab"/>
              <a:buNone/>
              <a:defRPr sz="3000">
                <a:latin typeface="Roboto Slab"/>
                <a:ea typeface="Roboto Slab"/>
                <a:cs typeface="Roboto Slab"/>
                <a:sym typeface="Roboto Slab"/>
              </a:defRPr>
            </a:lvl8pPr>
            <a:lvl9pPr lvl="8" rtl="0">
              <a:spcBef>
                <a:spcPts val="0"/>
              </a:spcBef>
              <a:spcAft>
                <a:spcPts val="0"/>
              </a:spcAft>
              <a:buSzPts val="3000"/>
              <a:buFont typeface="Roboto Slab"/>
              <a:buNone/>
              <a:defRPr sz="3000">
                <a:latin typeface="Roboto Slab"/>
                <a:ea typeface="Roboto Slab"/>
                <a:cs typeface="Roboto Slab"/>
                <a:sym typeface="Roboto Slab"/>
              </a:defRPr>
            </a:lvl9pPr>
          </a:lstStyle>
          <a:p/>
        </p:txBody>
      </p:sp>
      <p:sp>
        <p:nvSpPr>
          <p:cNvPr id="975" name="Google Shape;975;p77"/>
          <p:cNvSpPr txBox="1"/>
          <p:nvPr>
            <p:ph idx="2" type="body"/>
          </p:nvPr>
        </p:nvSpPr>
        <p:spPr>
          <a:xfrm>
            <a:off x="773350" y="4718300"/>
            <a:ext cx="72276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SzPts val="500"/>
              <a:buFont typeface="Roboto Light"/>
              <a:buNone/>
              <a:defRPr i="0" sz="500" u="none" cap="none" strike="noStrike">
                <a:latin typeface="Roboto Light"/>
                <a:ea typeface="Roboto Light"/>
                <a:cs typeface="Roboto Light"/>
                <a:sym typeface="Roboto Light"/>
              </a:defRPr>
            </a:lvl1pPr>
            <a:lvl2pPr indent="-260350" lvl="1" marL="914400" marR="0" rtl="0" algn="l">
              <a:lnSpc>
                <a:spcPct val="115000"/>
              </a:lnSpc>
              <a:spcBef>
                <a:spcPts val="200"/>
              </a:spcBef>
              <a:spcAft>
                <a:spcPts val="0"/>
              </a:spcAft>
              <a:buSzPts val="500"/>
              <a:buFont typeface="Roboto Light"/>
              <a:buChar char="■"/>
              <a:defRPr i="0" sz="500" u="none" cap="none" strike="noStrike">
                <a:latin typeface="Roboto Light"/>
                <a:ea typeface="Roboto Light"/>
                <a:cs typeface="Roboto Light"/>
                <a:sym typeface="Roboto Light"/>
              </a:defRPr>
            </a:lvl2pPr>
            <a:lvl3pPr indent="-260350" lvl="2" marL="13716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3pPr>
            <a:lvl4pPr indent="-260350" lvl="3" marL="18288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4pPr>
            <a:lvl5pPr indent="-260350" lvl="4" marL="22860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5pPr>
            <a:lvl6pPr indent="-260350" lvl="5" marL="27432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6pPr>
            <a:lvl7pPr indent="-260350" lvl="6" marL="32004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7pPr>
            <a:lvl8pPr indent="-260350" lvl="7" marL="36576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8pPr>
            <a:lvl9pPr indent="-260350" lvl="8" marL="4114800" marR="0" rtl="0" algn="l">
              <a:lnSpc>
                <a:spcPct val="115000"/>
              </a:lnSpc>
              <a:spcBef>
                <a:spcPts val="900"/>
              </a:spcBef>
              <a:spcAft>
                <a:spcPts val="900"/>
              </a:spcAft>
              <a:buSzPts val="500"/>
              <a:buFont typeface="Roboto Light"/>
              <a:buChar char="■"/>
              <a:defRPr i="0" sz="500" u="none" cap="none" strike="noStrike">
                <a:latin typeface="Roboto Light"/>
                <a:ea typeface="Roboto Light"/>
                <a:cs typeface="Roboto Light"/>
                <a:sym typeface="Roboto Light"/>
              </a:defRPr>
            </a:lvl9pPr>
          </a:lstStyle>
          <a:p/>
        </p:txBody>
      </p:sp>
      <p:sp>
        <p:nvSpPr>
          <p:cNvPr id="976" name="Google Shape;976;p77"/>
          <p:cNvSpPr txBox="1"/>
          <p:nvPr>
            <p:ph idx="3" type="body"/>
          </p:nvPr>
        </p:nvSpPr>
        <p:spPr>
          <a:xfrm>
            <a:off x="2516883" y="2834650"/>
            <a:ext cx="1965900" cy="1545300"/>
          </a:xfrm>
          <a:prstGeom prst="rect">
            <a:avLst/>
          </a:prstGeom>
          <a:noFill/>
          <a:ln>
            <a:noFill/>
          </a:ln>
        </p:spPr>
        <p:txBody>
          <a:bodyPr anchorCtr="0" anchor="t" bIns="0" lIns="0" spcFirstLastPara="1" rIns="91425" wrap="square" tIns="0">
            <a:noAutofit/>
          </a:bodyPr>
          <a:lstStyle>
            <a:lvl1pPr indent="-228600" lvl="0" marL="457200" rtl="0" algn="l">
              <a:lnSpc>
                <a:spcPct val="115000"/>
              </a:lnSpc>
              <a:spcBef>
                <a:spcPts val="0"/>
              </a:spcBef>
              <a:spcAft>
                <a:spcPts val="0"/>
              </a:spcAft>
              <a:buClr>
                <a:schemeClr val="accent4"/>
              </a:buClr>
              <a:buSzPts val="1000"/>
              <a:buNone/>
              <a:defRPr sz="1000">
                <a:solidFill>
                  <a:schemeClr val="accent4"/>
                </a:solidFill>
              </a:defRPr>
            </a:lvl1pPr>
            <a:lvl2pPr indent="-292100" lvl="1" marL="914400" rtl="0" algn="l">
              <a:lnSpc>
                <a:spcPct val="115000"/>
              </a:lnSpc>
              <a:spcBef>
                <a:spcPts val="600"/>
              </a:spcBef>
              <a:spcAft>
                <a:spcPts val="0"/>
              </a:spcAft>
              <a:buClr>
                <a:schemeClr val="accent4"/>
              </a:buClr>
              <a:buSzPts val="1000"/>
              <a:buChar char="■"/>
              <a:defRPr sz="1000">
                <a:solidFill>
                  <a:schemeClr val="accent4"/>
                </a:solidFill>
              </a:defRPr>
            </a:lvl2pPr>
            <a:lvl3pPr indent="-292100" lvl="2" marL="1371600" rtl="0" algn="l">
              <a:lnSpc>
                <a:spcPct val="115000"/>
              </a:lnSpc>
              <a:spcBef>
                <a:spcPts val="600"/>
              </a:spcBef>
              <a:spcAft>
                <a:spcPts val="0"/>
              </a:spcAft>
              <a:buClr>
                <a:schemeClr val="accent4"/>
              </a:buClr>
              <a:buSzPts val="1000"/>
              <a:buChar char="■"/>
              <a:defRPr sz="1000">
                <a:solidFill>
                  <a:schemeClr val="accent4"/>
                </a:solidFill>
              </a:defRPr>
            </a:lvl3pPr>
            <a:lvl4pPr indent="-292100" lvl="3" marL="1828800" rtl="0" algn="l">
              <a:lnSpc>
                <a:spcPct val="115000"/>
              </a:lnSpc>
              <a:spcBef>
                <a:spcPts val="600"/>
              </a:spcBef>
              <a:spcAft>
                <a:spcPts val="0"/>
              </a:spcAft>
              <a:buClr>
                <a:schemeClr val="accent4"/>
              </a:buClr>
              <a:buSzPts val="1000"/>
              <a:buChar char="■"/>
              <a:defRPr>
                <a:solidFill>
                  <a:schemeClr val="accent4"/>
                </a:solidFill>
              </a:defRPr>
            </a:lvl4pPr>
            <a:lvl5pPr indent="-292100" lvl="4" marL="2286000" rtl="0" algn="l">
              <a:lnSpc>
                <a:spcPct val="115000"/>
              </a:lnSpc>
              <a:spcBef>
                <a:spcPts val="600"/>
              </a:spcBef>
              <a:spcAft>
                <a:spcPts val="0"/>
              </a:spcAft>
              <a:buClr>
                <a:schemeClr val="accent4"/>
              </a:buClr>
              <a:buSzPts val="1000"/>
              <a:buChar char="■"/>
              <a:defRPr>
                <a:solidFill>
                  <a:schemeClr val="accent4"/>
                </a:solidFill>
              </a:defRPr>
            </a:lvl5pPr>
            <a:lvl6pPr indent="-292100" lvl="5" marL="2743200" rtl="0" algn="l">
              <a:lnSpc>
                <a:spcPct val="115000"/>
              </a:lnSpc>
              <a:spcBef>
                <a:spcPts val="600"/>
              </a:spcBef>
              <a:spcAft>
                <a:spcPts val="0"/>
              </a:spcAft>
              <a:buClr>
                <a:schemeClr val="accent4"/>
              </a:buClr>
              <a:buSzPts val="1000"/>
              <a:buChar char="■"/>
              <a:defRPr>
                <a:solidFill>
                  <a:schemeClr val="accent4"/>
                </a:solidFill>
              </a:defRPr>
            </a:lvl6pPr>
            <a:lvl7pPr indent="-292100" lvl="6" marL="3200400" rtl="0" algn="l">
              <a:lnSpc>
                <a:spcPct val="115000"/>
              </a:lnSpc>
              <a:spcBef>
                <a:spcPts val="600"/>
              </a:spcBef>
              <a:spcAft>
                <a:spcPts val="0"/>
              </a:spcAft>
              <a:buClr>
                <a:schemeClr val="accent4"/>
              </a:buClr>
              <a:buSzPts val="1000"/>
              <a:buChar char="■"/>
              <a:defRPr>
                <a:solidFill>
                  <a:schemeClr val="accent4"/>
                </a:solidFill>
              </a:defRPr>
            </a:lvl7pPr>
            <a:lvl8pPr indent="-292100" lvl="7" marL="3657600" rtl="0" algn="l">
              <a:lnSpc>
                <a:spcPct val="115000"/>
              </a:lnSpc>
              <a:spcBef>
                <a:spcPts val="600"/>
              </a:spcBef>
              <a:spcAft>
                <a:spcPts val="0"/>
              </a:spcAft>
              <a:buClr>
                <a:schemeClr val="accent4"/>
              </a:buClr>
              <a:buSzPts val="1000"/>
              <a:buChar char="■"/>
              <a:defRPr>
                <a:solidFill>
                  <a:schemeClr val="accent4"/>
                </a:solidFill>
              </a:defRPr>
            </a:lvl8pPr>
            <a:lvl9pPr indent="-292100" lvl="8" marL="4114800" rtl="0" algn="l">
              <a:lnSpc>
                <a:spcPct val="115000"/>
              </a:lnSpc>
              <a:spcBef>
                <a:spcPts val="600"/>
              </a:spcBef>
              <a:spcAft>
                <a:spcPts val="600"/>
              </a:spcAft>
              <a:buClr>
                <a:schemeClr val="accent4"/>
              </a:buClr>
              <a:buSzPts val="1000"/>
              <a:buChar char="■"/>
              <a:defRPr>
                <a:solidFill>
                  <a:schemeClr val="accent4"/>
                </a:solidFill>
              </a:defRPr>
            </a:lvl9pPr>
          </a:lstStyle>
          <a:p/>
        </p:txBody>
      </p:sp>
      <p:sp>
        <p:nvSpPr>
          <p:cNvPr id="977" name="Google Shape;977;p77"/>
          <p:cNvSpPr txBox="1"/>
          <p:nvPr>
            <p:ph idx="4" type="body"/>
          </p:nvPr>
        </p:nvSpPr>
        <p:spPr>
          <a:xfrm>
            <a:off x="4576565" y="2834650"/>
            <a:ext cx="1965900" cy="1545300"/>
          </a:xfrm>
          <a:prstGeom prst="rect">
            <a:avLst/>
          </a:prstGeom>
          <a:noFill/>
          <a:ln>
            <a:noFill/>
          </a:ln>
        </p:spPr>
        <p:txBody>
          <a:bodyPr anchorCtr="0" anchor="t" bIns="0" lIns="0" spcFirstLastPara="1" rIns="91425" wrap="square" tIns="0">
            <a:noAutofit/>
          </a:bodyPr>
          <a:lstStyle>
            <a:lvl1pPr indent="-228600" lvl="0" marL="457200" rtl="0" algn="l">
              <a:lnSpc>
                <a:spcPct val="115000"/>
              </a:lnSpc>
              <a:spcBef>
                <a:spcPts val="0"/>
              </a:spcBef>
              <a:spcAft>
                <a:spcPts val="0"/>
              </a:spcAft>
              <a:buClr>
                <a:schemeClr val="accent4"/>
              </a:buClr>
              <a:buSzPts val="1000"/>
              <a:buNone/>
              <a:defRPr sz="1000">
                <a:solidFill>
                  <a:schemeClr val="accent4"/>
                </a:solidFill>
              </a:defRPr>
            </a:lvl1pPr>
            <a:lvl2pPr indent="-292100" lvl="1" marL="914400" rtl="0" algn="l">
              <a:lnSpc>
                <a:spcPct val="115000"/>
              </a:lnSpc>
              <a:spcBef>
                <a:spcPts val="600"/>
              </a:spcBef>
              <a:spcAft>
                <a:spcPts val="0"/>
              </a:spcAft>
              <a:buClr>
                <a:schemeClr val="accent4"/>
              </a:buClr>
              <a:buSzPts val="1000"/>
              <a:buChar char="■"/>
              <a:defRPr sz="1000">
                <a:solidFill>
                  <a:schemeClr val="accent4"/>
                </a:solidFill>
              </a:defRPr>
            </a:lvl2pPr>
            <a:lvl3pPr indent="-292100" lvl="2" marL="1371600" rtl="0" algn="l">
              <a:lnSpc>
                <a:spcPct val="115000"/>
              </a:lnSpc>
              <a:spcBef>
                <a:spcPts val="600"/>
              </a:spcBef>
              <a:spcAft>
                <a:spcPts val="0"/>
              </a:spcAft>
              <a:buClr>
                <a:schemeClr val="accent4"/>
              </a:buClr>
              <a:buSzPts val="1000"/>
              <a:buChar char="■"/>
              <a:defRPr sz="1000">
                <a:solidFill>
                  <a:schemeClr val="accent4"/>
                </a:solidFill>
              </a:defRPr>
            </a:lvl3pPr>
            <a:lvl4pPr indent="-292100" lvl="3" marL="1828800" rtl="0" algn="l">
              <a:lnSpc>
                <a:spcPct val="115000"/>
              </a:lnSpc>
              <a:spcBef>
                <a:spcPts val="600"/>
              </a:spcBef>
              <a:spcAft>
                <a:spcPts val="0"/>
              </a:spcAft>
              <a:buClr>
                <a:schemeClr val="accent4"/>
              </a:buClr>
              <a:buSzPts val="1000"/>
              <a:buChar char="■"/>
              <a:defRPr>
                <a:solidFill>
                  <a:schemeClr val="accent4"/>
                </a:solidFill>
              </a:defRPr>
            </a:lvl4pPr>
            <a:lvl5pPr indent="-292100" lvl="4" marL="2286000" rtl="0" algn="l">
              <a:lnSpc>
                <a:spcPct val="115000"/>
              </a:lnSpc>
              <a:spcBef>
                <a:spcPts val="600"/>
              </a:spcBef>
              <a:spcAft>
                <a:spcPts val="0"/>
              </a:spcAft>
              <a:buClr>
                <a:schemeClr val="accent4"/>
              </a:buClr>
              <a:buSzPts val="1000"/>
              <a:buChar char="■"/>
              <a:defRPr>
                <a:solidFill>
                  <a:schemeClr val="accent4"/>
                </a:solidFill>
              </a:defRPr>
            </a:lvl5pPr>
            <a:lvl6pPr indent="-292100" lvl="5" marL="2743200" rtl="0" algn="l">
              <a:lnSpc>
                <a:spcPct val="115000"/>
              </a:lnSpc>
              <a:spcBef>
                <a:spcPts val="600"/>
              </a:spcBef>
              <a:spcAft>
                <a:spcPts val="0"/>
              </a:spcAft>
              <a:buClr>
                <a:schemeClr val="accent4"/>
              </a:buClr>
              <a:buSzPts val="1000"/>
              <a:buChar char="■"/>
              <a:defRPr>
                <a:solidFill>
                  <a:schemeClr val="accent4"/>
                </a:solidFill>
              </a:defRPr>
            </a:lvl6pPr>
            <a:lvl7pPr indent="-292100" lvl="6" marL="3200400" rtl="0" algn="l">
              <a:lnSpc>
                <a:spcPct val="115000"/>
              </a:lnSpc>
              <a:spcBef>
                <a:spcPts val="600"/>
              </a:spcBef>
              <a:spcAft>
                <a:spcPts val="0"/>
              </a:spcAft>
              <a:buClr>
                <a:schemeClr val="accent4"/>
              </a:buClr>
              <a:buSzPts val="1000"/>
              <a:buChar char="■"/>
              <a:defRPr>
                <a:solidFill>
                  <a:schemeClr val="accent4"/>
                </a:solidFill>
              </a:defRPr>
            </a:lvl7pPr>
            <a:lvl8pPr indent="-292100" lvl="7" marL="3657600" rtl="0" algn="l">
              <a:lnSpc>
                <a:spcPct val="115000"/>
              </a:lnSpc>
              <a:spcBef>
                <a:spcPts val="600"/>
              </a:spcBef>
              <a:spcAft>
                <a:spcPts val="0"/>
              </a:spcAft>
              <a:buClr>
                <a:schemeClr val="accent4"/>
              </a:buClr>
              <a:buSzPts val="1000"/>
              <a:buChar char="■"/>
              <a:defRPr>
                <a:solidFill>
                  <a:schemeClr val="accent4"/>
                </a:solidFill>
              </a:defRPr>
            </a:lvl8pPr>
            <a:lvl9pPr indent="-292100" lvl="8" marL="4114800" rtl="0" algn="l">
              <a:lnSpc>
                <a:spcPct val="115000"/>
              </a:lnSpc>
              <a:spcBef>
                <a:spcPts val="600"/>
              </a:spcBef>
              <a:spcAft>
                <a:spcPts val="600"/>
              </a:spcAft>
              <a:buClr>
                <a:schemeClr val="accent4"/>
              </a:buClr>
              <a:buSzPts val="1000"/>
              <a:buChar char="■"/>
              <a:defRPr>
                <a:solidFill>
                  <a:schemeClr val="accent4"/>
                </a:solidFill>
              </a:defRPr>
            </a:lvl9pPr>
          </a:lstStyle>
          <a:p/>
        </p:txBody>
      </p:sp>
      <p:sp>
        <p:nvSpPr>
          <p:cNvPr id="978" name="Google Shape;978;p77"/>
          <p:cNvSpPr txBox="1"/>
          <p:nvPr>
            <p:ph idx="5" type="body"/>
          </p:nvPr>
        </p:nvSpPr>
        <p:spPr>
          <a:xfrm>
            <a:off x="6636248" y="2834650"/>
            <a:ext cx="1965900" cy="1545300"/>
          </a:xfrm>
          <a:prstGeom prst="rect">
            <a:avLst/>
          </a:prstGeom>
          <a:noFill/>
          <a:ln>
            <a:noFill/>
          </a:ln>
        </p:spPr>
        <p:txBody>
          <a:bodyPr anchorCtr="0" anchor="t" bIns="0" lIns="0" spcFirstLastPara="1" rIns="91425" wrap="square" tIns="0">
            <a:noAutofit/>
          </a:bodyPr>
          <a:lstStyle>
            <a:lvl1pPr indent="-228600" lvl="0" marL="457200" rtl="0" algn="l">
              <a:lnSpc>
                <a:spcPct val="115000"/>
              </a:lnSpc>
              <a:spcBef>
                <a:spcPts val="0"/>
              </a:spcBef>
              <a:spcAft>
                <a:spcPts val="0"/>
              </a:spcAft>
              <a:buClr>
                <a:schemeClr val="accent4"/>
              </a:buClr>
              <a:buSzPts val="1000"/>
              <a:buNone/>
              <a:defRPr sz="1000">
                <a:solidFill>
                  <a:schemeClr val="accent4"/>
                </a:solidFill>
              </a:defRPr>
            </a:lvl1pPr>
            <a:lvl2pPr indent="-292100" lvl="1" marL="914400" rtl="0" algn="l">
              <a:lnSpc>
                <a:spcPct val="115000"/>
              </a:lnSpc>
              <a:spcBef>
                <a:spcPts val="600"/>
              </a:spcBef>
              <a:spcAft>
                <a:spcPts val="0"/>
              </a:spcAft>
              <a:buClr>
                <a:schemeClr val="accent4"/>
              </a:buClr>
              <a:buSzPts val="1000"/>
              <a:buChar char="■"/>
              <a:defRPr sz="1000">
                <a:solidFill>
                  <a:schemeClr val="accent4"/>
                </a:solidFill>
              </a:defRPr>
            </a:lvl2pPr>
            <a:lvl3pPr indent="-292100" lvl="2" marL="1371600" rtl="0" algn="l">
              <a:lnSpc>
                <a:spcPct val="115000"/>
              </a:lnSpc>
              <a:spcBef>
                <a:spcPts val="600"/>
              </a:spcBef>
              <a:spcAft>
                <a:spcPts val="0"/>
              </a:spcAft>
              <a:buClr>
                <a:schemeClr val="accent4"/>
              </a:buClr>
              <a:buSzPts val="1000"/>
              <a:buChar char="■"/>
              <a:defRPr sz="1000">
                <a:solidFill>
                  <a:schemeClr val="accent4"/>
                </a:solidFill>
              </a:defRPr>
            </a:lvl3pPr>
            <a:lvl4pPr indent="-292100" lvl="3" marL="1828800" rtl="0" algn="l">
              <a:lnSpc>
                <a:spcPct val="115000"/>
              </a:lnSpc>
              <a:spcBef>
                <a:spcPts val="600"/>
              </a:spcBef>
              <a:spcAft>
                <a:spcPts val="0"/>
              </a:spcAft>
              <a:buClr>
                <a:schemeClr val="accent4"/>
              </a:buClr>
              <a:buSzPts val="1000"/>
              <a:buChar char="■"/>
              <a:defRPr>
                <a:solidFill>
                  <a:schemeClr val="accent4"/>
                </a:solidFill>
              </a:defRPr>
            </a:lvl4pPr>
            <a:lvl5pPr indent="-292100" lvl="4" marL="2286000" rtl="0" algn="l">
              <a:lnSpc>
                <a:spcPct val="115000"/>
              </a:lnSpc>
              <a:spcBef>
                <a:spcPts val="600"/>
              </a:spcBef>
              <a:spcAft>
                <a:spcPts val="0"/>
              </a:spcAft>
              <a:buClr>
                <a:schemeClr val="accent4"/>
              </a:buClr>
              <a:buSzPts val="1000"/>
              <a:buChar char="■"/>
              <a:defRPr>
                <a:solidFill>
                  <a:schemeClr val="accent4"/>
                </a:solidFill>
              </a:defRPr>
            </a:lvl5pPr>
            <a:lvl6pPr indent="-292100" lvl="5" marL="2743200" rtl="0" algn="l">
              <a:lnSpc>
                <a:spcPct val="115000"/>
              </a:lnSpc>
              <a:spcBef>
                <a:spcPts val="600"/>
              </a:spcBef>
              <a:spcAft>
                <a:spcPts val="0"/>
              </a:spcAft>
              <a:buClr>
                <a:schemeClr val="accent4"/>
              </a:buClr>
              <a:buSzPts val="1000"/>
              <a:buChar char="■"/>
              <a:defRPr>
                <a:solidFill>
                  <a:schemeClr val="accent4"/>
                </a:solidFill>
              </a:defRPr>
            </a:lvl6pPr>
            <a:lvl7pPr indent="-292100" lvl="6" marL="3200400" rtl="0" algn="l">
              <a:lnSpc>
                <a:spcPct val="115000"/>
              </a:lnSpc>
              <a:spcBef>
                <a:spcPts val="600"/>
              </a:spcBef>
              <a:spcAft>
                <a:spcPts val="0"/>
              </a:spcAft>
              <a:buClr>
                <a:schemeClr val="accent4"/>
              </a:buClr>
              <a:buSzPts val="1000"/>
              <a:buChar char="■"/>
              <a:defRPr>
                <a:solidFill>
                  <a:schemeClr val="accent4"/>
                </a:solidFill>
              </a:defRPr>
            </a:lvl7pPr>
            <a:lvl8pPr indent="-292100" lvl="7" marL="3657600" rtl="0" algn="l">
              <a:lnSpc>
                <a:spcPct val="115000"/>
              </a:lnSpc>
              <a:spcBef>
                <a:spcPts val="600"/>
              </a:spcBef>
              <a:spcAft>
                <a:spcPts val="0"/>
              </a:spcAft>
              <a:buClr>
                <a:schemeClr val="accent4"/>
              </a:buClr>
              <a:buSzPts val="1000"/>
              <a:buChar char="■"/>
              <a:defRPr>
                <a:solidFill>
                  <a:schemeClr val="accent4"/>
                </a:solidFill>
              </a:defRPr>
            </a:lvl8pPr>
            <a:lvl9pPr indent="-292100" lvl="8" marL="4114800" rtl="0" algn="l">
              <a:lnSpc>
                <a:spcPct val="115000"/>
              </a:lnSpc>
              <a:spcBef>
                <a:spcPts val="600"/>
              </a:spcBef>
              <a:spcAft>
                <a:spcPts val="600"/>
              </a:spcAft>
              <a:buClr>
                <a:schemeClr val="accent4"/>
              </a:buClr>
              <a:buSzPts val="1000"/>
              <a:buChar char="■"/>
              <a:defRPr>
                <a:solidFill>
                  <a:schemeClr val="accent4"/>
                </a:solidFill>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 Text Slide - 4 icons tabular">
  <p:cSld name="Text Slide_1_1_3_2">
    <p:spTree>
      <p:nvGrpSpPr>
        <p:cNvPr id="979" name="Shape 979"/>
        <p:cNvGrpSpPr/>
        <p:nvPr/>
      </p:nvGrpSpPr>
      <p:grpSpPr>
        <a:xfrm>
          <a:off x="0" y="0"/>
          <a:ext cx="0" cy="0"/>
          <a:chOff x="0" y="0"/>
          <a:chExt cx="0" cy="0"/>
        </a:xfrm>
      </p:grpSpPr>
      <p:sp>
        <p:nvSpPr>
          <p:cNvPr id="980" name="Google Shape;980;p78"/>
          <p:cNvSpPr txBox="1"/>
          <p:nvPr>
            <p:ph idx="1" type="body"/>
          </p:nvPr>
        </p:nvSpPr>
        <p:spPr>
          <a:xfrm>
            <a:off x="457200" y="2395425"/>
            <a:ext cx="1965900" cy="1823700"/>
          </a:xfrm>
          <a:prstGeom prst="rect">
            <a:avLst/>
          </a:prstGeom>
          <a:solidFill>
            <a:schemeClr val="accent1"/>
          </a:solidFill>
          <a:ln>
            <a:noFill/>
          </a:ln>
        </p:spPr>
        <p:txBody>
          <a:bodyPr anchorCtr="0" anchor="t" bIns="91425" lIns="91425" spcFirstLastPara="1" rIns="91425" wrap="square" tIns="91425">
            <a:noAutofit/>
          </a:bodyPr>
          <a:lstStyle>
            <a:lvl1pPr indent="-228600" lvl="0" marL="457200" rtl="0" algn="l">
              <a:lnSpc>
                <a:spcPct val="115000"/>
              </a:lnSpc>
              <a:spcBef>
                <a:spcPts val="0"/>
              </a:spcBef>
              <a:spcAft>
                <a:spcPts val="0"/>
              </a:spcAft>
              <a:buClr>
                <a:schemeClr val="accent4"/>
              </a:buClr>
              <a:buSzPts val="1000"/>
              <a:buNone/>
              <a:defRPr sz="1000">
                <a:solidFill>
                  <a:schemeClr val="accent4"/>
                </a:solidFill>
              </a:defRPr>
            </a:lvl1pPr>
            <a:lvl2pPr indent="-292100" lvl="1" marL="914400" rtl="0" algn="l">
              <a:lnSpc>
                <a:spcPct val="115000"/>
              </a:lnSpc>
              <a:spcBef>
                <a:spcPts val="600"/>
              </a:spcBef>
              <a:spcAft>
                <a:spcPts val="0"/>
              </a:spcAft>
              <a:buClr>
                <a:schemeClr val="accent4"/>
              </a:buClr>
              <a:buSzPts val="1000"/>
              <a:buChar char="■"/>
              <a:defRPr sz="1000">
                <a:solidFill>
                  <a:schemeClr val="accent4"/>
                </a:solidFill>
              </a:defRPr>
            </a:lvl2pPr>
            <a:lvl3pPr indent="-292100" lvl="2" marL="1371600" rtl="0" algn="l">
              <a:lnSpc>
                <a:spcPct val="115000"/>
              </a:lnSpc>
              <a:spcBef>
                <a:spcPts val="600"/>
              </a:spcBef>
              <a:spcAft>
                <a:spcPts val="0"/>
              </a:spcAft>
              <a:buClr>
                <a:schemeClr val="accent4"/>
              </a:buClr>
              <a:buSzPts val="1000"/>
              <a:buChar char="■"/>
              <a:defRPr sz="1000">
                <a:solidFill>
                  <a:schemeClr val="accent4"/>
                </a:solidFill>
              </a:defRPr>
            </a:lvl3pPr>
            <a:lvl4pPr indent="-292100" lvl="3" marL="1828800" rtl="0" algn="l">
              <a:lnSpc>
                <a:spcPct val="115000"/>
              </a:lnSpc>
              <a:spcBef>
                <a:spcPts val="600"/>
              </a:spcBef>
              <a:spcAft>
                <a:spcPts val="0"/>
              </a:spcAft>
              <a:buClr>
                <a:schemeClr val="accent4"/>
              </a:buClr>
              <a:buSzPts val="1000"/>
              <a:buChar char="■"/>
              <a:defRPr>
                <a:solidFill>
                  <a:schemeClr val="accent4"/>
                </a:solidFill>
              </a:defRPr>
            </a:lvl4pPr>
            <a:lvl5pPr indent="-292100" lvl="4" marL="2286000" rtl="0" algn="l">
              <a:lnSpc>
                <a:spcPct val="115000"/>
              </a:lnSpc>
              <a:spcBef>
                <a:spcPts val="600"/>
              </a:spcBef>
              <a:spcAft>
                <a:spcPts val="0"/>
              </a:spcAft>
              <a:buClr>
                <a:schemeClr val="accent4"/>
              </a:buClr>
              <a:buSzPts val="1000"/>
              <a:buChar char="■"/>
              <a:defRPr>
                <a:solidFill>
                  <a:schemeClr val="accent4"/>
                </a:solidFill>
              </a:defRPr>
            </a:lvl5pPr>
            <a:lvl6pPr indent="-292100" lvl="5" marL="2743200" rtl="0" algn="l">
              <a:lnSpc>
                <a:spcPct val="115000"/>
              </a:lnSpc>
              <a:spcBef>
                <a:spcPts val="600"/>
              </a:spcBef>
              <a:spcAft>
                <a:spcPts val="0"/>
              </a:spcAft>
              <a:buClr>
                <a:schemeClr val="accent4"/>
              </a:buClr>
              <a:buSzPts val="1000"/>
              <a:buChar char="■"/>
              <a:defRPr>
                <a:solidFill>
                  <a:schemeClr val="accent4"/>
                </a:solidFill>
              </a:defRPr>
            </a:lvl6pPr>
            <a:lvl7pPr indent="-292100" lvl="6" marL="3200400" rtl="0" algn="l">
              <a:lnSpc>
                <a:spcPct val="115000"/>
              </a:lnSpc>
              <a:spcBef>
                <a:spcPts val="600"/>
              </a:spcBef>
              <a:spcAft>
                <a:spcPts val="0"/>
              </a:spcAft>
              <a:buClr>
                <a:schemeClr val="accent4"/>
              </a:buClr>
              <a:buSzPts val="1000"/>
              <a:buChar char="■"/>
              <a:defRPr>
                <a:solidFill>
                  <a:schemeClr val="accent4"/>
                </a:solidFill>
              </a:defRPr>
            </a:lvl7pPr>
            <a:lvl8pPr indent="-292100" lvl="7" marL="3657600" rtl="0" algn="l">
              <a:lnSpc>
                <a:spcPct val="115000"/>
              </a:lnSpc>
              <a:spcBef>
                <a:spcPts val="600"/>
              </a:spcBef>
              <a:spcAft>
                <a:spcPts val="0"/>
              </a:spcAft>
              <a:buClr>
                <a:schemeClr val="accent4"/>
              </a:buClr>
              <a:buSzPts val="1000"/>
              <a:buChar char="■"/>
              <a:defRPr>
                <a:solidFill>
                  <a:schemeClr val="accent4"/>
                </a:solidFill>
              </a:defRPr>
            </a:lvl8pPr>
            <a:lvl9pPr indent="-292100" lvl="8" marL="4114800" rtl="0" algn="l">
              <a:lnSpc>
                <a:spcPct val="115000"/>
              </a:lnSpc>
              <a:spcBef>
                <a:spcPts val="600"/>
              </a:spcBef>
              <a:spcAft>
                <a:spcPts val="600"/>
              </a:spcAft>
              <a:buClr>
                <a:schemeClr val="accent4"/>
              </a:buClr>
              <a:buSzPts val="1000"/>
              <a:buChar char="■"/>
              <a:defRPr>
                <a:solidFill>
                  <a:schemeClr val="accent4"/>
                </a:solidFill>
              </a:defRPr>
            </a:lvl9pPr>
          </a:lstStyle>
          <a:p/>
        </p:txBody>
      </p:sp>
      <p:sp>
        <p:nvSpPr>
          <p:cNvPr id="981" name="Google Shape;981;p78"/>
          <p:cNvSpPr txBox="1"/>
          <p:nvPr>
            <p:ph type="title"/>
          </p:nvPr>
        </p:nvSpPr>
        <p:spPr>
          <a:xfrm>
            <a:off x="457200" y="548640"/>
            <a:ext cx="8229600" cy="4596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accent3"/>
              </a:buClr>
              <a:buSzPts val="2200"/>
              <a:buNone/>
              <a:defRPr sz="2200"/>
            </a:lvl1pPr>
            <a:lvl2pPr lvl="1" rtl="0">
              <a:spcBef>
                <a:spcPts val="0"/>
              </a:spcBef>
              <a:spcAft>
                <a:spcPts val="0"/>
              </a:spcAft>
              <a:buSzPts val="3000"/>
              <a:buFont typeface="Roboto Slab"/>
              <a:buNone/>
              <a:defRPr sz="3000">
                <a:latin typeface="Roboto Slab"/>
                <a:ea typeface="Roboto Slab"/>
                <a:cs typeface="Roboto Slab"/>
                <a:sym typeface="Roboto Slab"/>
              </a:defRPr>
            </a:lvl2pPr>
            <a:lvl3pPr lvl="2" rtl="0">
              <a:spcBef>
                <a:spcPts val="0"/>
              </a:spcBef>
              <a:spcAft>
                <a:spcPts val="0"/>
              </a:spcAft>
              <a:buSzPts val="3000"/>
              <a:buFont typeface="Roboto Slab"/>
              <a:buNone/>
              <a:defRPr sz="3000">
                <a:latin typeface="Roboto Slab"/>
                <a:ea typeface="Roboto Slab"/>
                <a:cs typeface="Roboto Slab"/>
                <a:sym typeface="Roboto Slab"/>
              </a:defRPr>
            </a:lvl3pPr>
            <a:lvl4pPr lvl="3" rtl="0">
              <a:spcBef>
                <a:spcPts val="0"/>
              </a:spcBef>
              <a:spcAft>
                <a:spcPts val="0"/>
              </a:spcAft>
              <a:buSzPts val="3000"/>
              <a:buFont typeface="Roboto Slab"/>
              <a:buNone/>
              <a:defRPr sz="3000">
                <a:latin typeface="Roboto Slab"/>
                <a:ea typeface="Roboto Slab"/>
                <a:cs typeface="Roboto Slab"/>
                <a:sym typeface="Roboto Slab"/>
              </a:defRPr>
            </a:lvl4pPr>
            <a:lvl5pPr lvl="4" rtl="0">
              <a:spcBef>
                <a:spcPts val="0"/>
              </a:spcBef>
              <a:spcAft>
                <a:spcPts val="0"/>
              </a:spcAft>
              <a:buSzPts val="3000"/>
              <a:buFont typeface="Roboto Slab"/>
              <a:buNone/>
              <a:defRPr sz="3000">
                <a:latin typeface="Roboto Slab"/>
                <a:ea typeface="Roboto Slab"/>
                <a:cs typeface="Roboto Slab"/>
                <a:sym typeface="Roboto Slab"/>
              </a:defRPr>
            </a:lvl5pPr>
            <a:lvl6pPr lvl="5" rtl="0">
              <a:spcBef>
                <a:spcPts val="0"/>
              </a:spcBef>
              <a:spcAft>
                <a:spcPts val="0"/>
              </a:spcAft>
              <a:buSzPts val="3000"/>
              <a:buFont typeface="Roboto Slab"/>
              <a:buNone/>
              <a:defRPr sz="3000">
                <a:latin typeface="Roboto Slab"/>
                <a:ea typeface="Roboto Slab"/>
                <a:cs typeface="Roboto Slab"/>
                <a:sym typeface="Roboto Slab"/>
              </a:defRPr>
            </a:lvl6pPr>
            <a:lvl7pPr lvl="6" rtl="0">
              <a:spcBef>
                <a:spcPts val="0"/>
              </a:spcBef>
              <a:spcAft>
                <a:spcPts val="0"/>
              </a:spcAft>
              <a:buSzPts val="3000"/>
              <a:buFont typeface="Roboto Slab"/>
              <a:buNone/>
              <a:defRPr sz="3000">
                <a:latin typeface="Roboto Slab"/>
                <a:ea typeface="Roboto Slab"/>
                <a:cs typeface="Roboto Slab"/>
                <a:sym typeface="Roboto Slab"/>
              </a:defRPr>
            </a:lvl7pPr>
            <a:lvl8pPr lvl="7" rtl="0">
              <a:spcBef>
                <a:spcPts val="0"/>
              </a:spcBef>
              <a:spcAft>
                <a:spcPts val="0"/>
              </a:spcAft>
              <a:buSzPts val="3000"/>
              <a:buFont typeface="Roboto Slab"/>
              <a:buNone/>
              <a:defRPr sz="3000">
                <a:latin typeface="Roboto Slab"/>
                <a:ea typeface="Roboto Slab"/>
                <a:cs typeface="Roboto Slab"/>
                <a:sym typeface="Roboto Slab"/>
              </a:defRPr>
            </a:lvl8pPr>
            <a:lvl9pPr lvl="8" rtl="0">
              <a:spcBef>
                <a:spcPts val="0"/>
              </a:spcBef>
              <a:spcAft>
                <a:spcPts val="0"/>
              </a:spcAft>
              <a:buSzPts val="3000"/>
              <a:buFont typeface="Roboto Slab"/>
              <a:buNone/>
              <a:defRPr sz="3000">
                <a:latin typeface="Roboto Slab"/>
                <a:ea typeface="Roboto Slab"/>
                <a:cs typeface="Roboto Slab"/>
                <a:sym typeface="Roboto Slab"/>
              </a:defRPr>
            </a:lvl9pPr>
          </a:lstStyle>
          <a:p/>
        </p:txBody>
      </p:sp>
      <p:sp>
        <p:nvSpPr>
          <p:cNvPr id="982" name="Google Shape;982;p78"/>
          <p:cNvSpPr txBox="1"/>
          <p:nvPr>
            <p:ph idx="2" type="body"/>
          </p:nvPr>
        </p:nvSpPr>
        <p:spPr>
          <a:xfrm>
            <a:off x="773350" y="4718300"/>
            <a:ext cx="72276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Clr>
                <a:srgbClr val="15152F"/>
              </a:buClr>
              <a:buSzPts val="500"/>
              <a:buFont typeface="Roboto Light"/>
              <a:buNone/>
              <a:defRPr i="0" sz="500" u="none" cap="none" strike="noStrike">
                <a:solidFill>
                  <a:srgbClr val="15152F"/>
                </a:solidFill>
                <a:latin typeface="Roboto Light"/>
                <a:ea typeface="Roboto Light"/>
                <a:cs typeface="Roboto Light"/>
                <a:sym typeface="Roboto Light"/>
              </a:defRPr>
            </a:lvl1pPr>
            <a:lvl2pPr indent="-260350" lvl="1" marL="914400" marR="0" rtl="0" algn="l">
              <a:lnSpc>
                <a:spcPct val="115000"/>
              </a:lnSpc>
              <a:spcBef>
                <a:spcPts val="2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2pPr>
            <a:lvl3pPr indent="-260350" lvl="2" marL="1371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3pPr>
            <a:lvl4pPr indent="-260350" lvl="3" marL="18288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4pPr>
            <a:lvl5pPr indent="-260350" lvl="4" marL="22860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5pPr>
            <a:lvl6pPr indent="-260350" lvl="5" marL="27432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6pPr>
            <a:lvl7pPr indent="-260350" lvl="6" marL="32004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7pPr>
            <a:lvl8pPr indent="-260350" lvl="7" marL="3657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8pPr>
            <a:lvl9pPr indent="-260350" lvl="8" marL="4114800" marR="0" rtl="0" algn="l">
              <a:lnSpc>
                <a:spcPct val="115000"/>
              </a:lnSpc>
              <a:spcBef>
                <a:spcPts val="900"/>
              </a:spcBef>
              <a:spcAft>
                <a:spcPts val="90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9pPr>
          </a:lstStyle>
          <a:p/>
        </p:txBody>
      </p:sp>
      <p:sp>
        <p:nvSpPr>
          <p:cNvPr id="983" name="Google Shape;983;p78"/>
          <p:cNvSpPr txBox="1"/>
          <p:nvPr>
            <p:ph idx="3" type="body"/>
          </p:nvPr>
        </p:nvSpPr>
        <p:spPr>
          <a:xfrm>
            <a:off x="2516883" y="2395425"/>
            <a:ext cx="1965900" cy="1823700"/>
          </a:xfrm>
          <a:prstGeom prst="rect">
            <a:avLst/>
          </a:prstGeom>
          <a:solidFill>
            <a:schemeClr val="accent1"/>
          </a:solidFill>
          <a:ln>
            <a:noFill/>
          </a:ln>
        </p:spPr>
        <p:txBody>
          <a:bodyPr anchorCtr="0" anchor="t" bIns="91425" lIns="91425" spcFirstLastPara="1" rIns="91425" wrap="square" tIns="91425">
            <a:noAutofit/>
          </a:bodyPr>
          <a:lstStyle>
            <a:lvl1pPr indent="-228600" lvl="0" marL="457200" rtl="0" algn="l">
              <a:lnSpc>
                <a:spcPct val="115000"/>
              </a:lnSpc>
              <a:spcBef>
                <a:spcPts val="0"/>
              </a:spcBef>
              <a:spcAft>
                <a:spcPts val="0"/>
              </a:spcAft>
              <a:buClr>
                <a:schemeClr val="accent4"/>
              </a:buClr>
              <a:buSzPts val="1000"/>
              <a:buNone/>
              <a:defRPr sz="1000">
                <a:solidFill>
                  <a:schemeClr val="accent4"/>
                </a:solidFill>
              </a:defRPr>
            </a:lvl1pPr>
            <a:lvl2pPr indent="-292100" lvl="1" marL="914400" rtl="0" algn="l">
              <a:lnSpc>
                <a:spcPct val="115000"/>
              </a:lnSpc>
              <a:spcBef>
                <a:spcPts val="600"/>
              </a:spcBef>
              <a:spcAft>
                <a:spcPts val="0"/>
              </a:spcAft>
              <a:buClr>
                <a:schemeClr val="accent4"/>
              </a:buClr>
              <a:buSzPts val="1000"/>
              <a:buChar char="■"/>
              <a:defRPr sz="1000">
                <a:solidFill>
                  <a:schemeClr val="accent4"/>
                </a:solidFill>
              </a:defRPr>
            </a:lvl2pPr>
            <a:lvl3pPr indent="-292100" lvl="2" marL="1371600" rtl="0" algn="l">
              <a:lnSpc>
                <a:spcPct val="115000"/>
              </a:lnSpc>
              <a:spcBef>
                <a:spcPts val="600"/>
              </a:spcBef>
              <a:spcAft>
                <a:spcPts val="0"/>
              </a:spcAft>
              <a:buClr>
                <a:schemeClr val="accent4"/>
              </a:buClr>
              <a:buSzPts val="1000"/>
              <a:buChar char="■"/>
              <a:defRPr sz="1000">
                <a:solidFill>
                  <a:schemeClr val="accent4"/>
                </a:solidFill>
              </a:defRPr>
            </a:lvl3pPr>
            <a:lvl4pPr indent="-292100" lvl="3" marL="1828800" rtl="0" algn="l">
              <a:lnSpc>
                <a:spcPct val="115000"/>
              </a:lnSpc>
              <a:spcBef>
                <a:spcPts val="600"/>
              </a:spcBef>
              <a:spcAft>
                <a:spcPts val="0"/>
              </a:spcAft>
              <a:buClr>
                <a:schemeClr val="accent4"/>
              </a:buClr>
              <a:buSzPts val="1000"/>
              <a:buChar char="■"/>
              <a:defRPr>
                <a:solidFill>
                  <a:schemeClr val="accent4"/>
                </a:solidFill>
              </a:defRPr>
            </a:lvl4pPr>
            <a:lvl5pPr indent="-292100" lvl="4" marL="2286000" rtl="0" algn="l">
              <a:lnSpc>
                <a:spcPct val="115000"/>
              </a:lnSpc>
              <a:spcBef>
                <a:spcPts val="600"/>
              </a:spcBef>
              <a:spcAft>
                <a:spcPts val="0"/>
              </a:spcAft>
              <a:buClr>
                <a:schemeClr val="accent4"/>
              </a:buClr>
              <a:buSzPts val="1000"/>
              <a:buChar char="■"/>
              <a:defRPr>
                <a:solidFill>
                  <a:schemeClr val="accent4"/>
                </a:solidFill>
              </a:defRPr>
            </a:lvl5pPr>
            <a:lvl6pPr indent="-292100" lvl="5" marL="2743200" rtl="0" algn="l">
              <a:lnSpc>
                <a:spcPct val="115000"/>
              </a:lnSpc>
              <a:spcBef>
                <a:spcPts val="600"/>
              </a:spcBef>
              <a:spcAft>
                <a:spcPts val="0"/>
              </a:spcAft>
              <a:buClr>
                <a:schemeClr val="accent4"/>
              </a:buClr>
              <a:buSzPts val="1000"/>
              <a:buChar char="■"/>
              <a:defRPr>
                <a:solidFill>
                  <a:schemeClr val="accent4"/>
                </a:solidFill>
              </a:defRPr>
            </a:lvl6pPr>
            <a:lvl7pPr indent="-292100" lvl="6" marL="3200400" rtl="0" algn="l">
              <a:lnSpc>
                <a:spcPct val="115000"/>
              </a:lnSpc>
              <a:spcBef>
                <a:spcPts val="600"/>
              </a:spcBef>
              <a:spcAft>
                <a:spcPts val="0"/>
              </a:spcAft>
              <a:buClr>
                <a:schemeClr val="accent4"/>
              </a:buClr>
              <a:buSzPts val="1000"/>
              <a:buChar char="■"/>
              <a:defRPr>
                <a:solidFill>
                  <a:schemeClr val="accent4"/>
                </a:solidFill>
              </a:defRPr>
            </a:lvl7pPr>
            <a:lvl8pPr indent="-292100" lvl="7" marL="3657600" rtl="0" algn="l">
              <a:lnSpc>
                <a:spcPct val="115000"/>
              </a:lnSpc>
              <a:spcBef>
                <a:spcPts val="600"/>
              </a:spcBef>
              <a:spcAft>
                <a:spcPts val="0"/>
              </a:spcAft>
              <a:buClr>
                <a:schemeClr val="accent4"/>
              </a:buClr>
              <a:buSzPts val="1000"/>
              <a:buChar char="■"/>
              <a:defRPr>
                <a:solidFill>
                  <a:schemeClr val="accent4"/>
                </a:solidFill>
              </a:defRPr>
            </a:lvl8pPr>
            <a:lvl9pPr indent="-292100" lvl="8" marL="4114800" rtl="0" algn="l">
              <a:lnSpc>
                <a:spcPct val="115000"/>
              </a:lnSpc>
              <a:spcBef>
                <a:spcPts val="600"/>
              </a:spcBef>
              <a:spcAft>
                <a:spcPts val="600"/>
              </a:spcAft>
              <a:buClr>
                <a:schemeClr val="accent4"/>
              </a:buClr>
              <a:buSzPts val="1000"/>
              <a:buChar char="■"/>
              <a:defRPr>
                <a:solidFill>
                  <a:schemeClr val="accent4"/>
                </a:solidFill>
              </a:defRPr>
            </a:lvl9pPr>
          </a:lstStyle>
          <a:p/>
        </p:txBody>
      </p:sp>
      <p:sp>
        <p:nvSpPr>
          <p:cNvPr id="984" name="Google Shape;984;p78"/>
          <p:cNvSpPr txBox="1"/>
          <p:nvPr>
            <p:ph idx="4" type="body"/>
          </p:nvPr>
        </p:nvSpPr>
        <p:spPr>
          <a:xfrm>
            <a:off x="4576566" y="2395425"/>
            <a:ext cx="1965900" cy="1823700"/>
          </a:xfrm>
          <a:prstGeom prst="rect">
            <a:avLst/>
          </a:prstGeom>
          <a:solidFill>
            <a:schemeClr val="accent1"/>
          </a:solidFill>
          <a:ln>
            <a:noFill/>
          </a:ln>
        </p:spPr>
        <p:txBody>
          <a:bodyPr anchorCtr="0" anchor="t" bIns="91425" lIns="91425" spcFirstLastPara="1" rIns="91425" wrap="square" tIns="91425">
            <a:noAutofit/>
          </a:bodyPr>
          <a:lstStyle>
            <a:lvl1pPr indent="-228600" lvl="0" marL="457200" rtl="0" algn="l">
              <a:lnSpc>
                <a:spcPct val="115000"/>
              </a:lnSpc>
              <a:spcBef>
                <a:spcPts val="0"/>
              </a:spcBef>
              <a:spcAft>
                <a:spcPts val="0"/>
              </a:spcAft>
              <a:buClr>
                <a:schemeClr val="accent4"/>
              </a:buClr>
              <a:buSzPts val="1000"/>
              <a:buNone/>
              <a:defRPr sz="1000">
                <a:solidFill>
                  <a:schemeClr val="accent4"/>
                </a:solidFill>
              </a:defRPr>
            </a:lvl1pPr>
            <a:lvl2pPr indent="-292100" lvl="1" marL="914400" rtl="0" algn="l">
              <a:lnSpc>
                <a:spcPct val="115000"/>
              </a:lnSpc>
              <a:spcBef>
                <a:spcPts val="600"/>
              </a:spcBef>
              <a:spcAft>
                <a:spcPts val="0"/>
              </a:spcAft>
              <a:buClr>
                <a:schemeClr val="accent4"/>
              </a:buClr>
              <a:buSzPts val="1000"/>
              <a:buChar char="■"/>
              <a:defRPr sz="1000">
                <a:solidFill>
                  <a:schemeClr val="accent4"/>
                </a:solidFill>
              </a:defRPr>
            </a:lvl2pPr>
            <a:lvl3pPr indent="-292100" lvl="2" marL="1371600" rtl="0" algn="l">
              <a:lnSpc>
                <a:spcPct val="115000"/>
              </a:lnSpc>
              <a:spcBef>
                <a:spcPts val="600"/>
              </a:spcBef>
              <a:spcAft>
                <a:spcPts val="0"/>
              </a:spcAft>
              <a:buClr>
                <a:schemeClr val="accent4"/>
              </a:buClr>
              <a:buSzPts val="1000"/>
              <a:buChar char="■"/>
              <a:defRPr sz="1000">
                <a:solidFill>
                  <a:schemeClr val="accent4"/>
                </a:solidFill>
              </a:defRPr>
            </a:lvl3pPr>
            <a:lvl4pPr indent="-292100" lvl="3" marL="1828800" rtl="0" algn="l">
              <a:lnSpc>
                <a:spcPct val="115000"/>
              </a:lnSpc>
              <a:spcBef>
                <a:spcPts val="600"/>
              </a:spcBef>
              <a:spcAft>
                <a:spcPts val="0"/>
              </a:spcAft>
              <a:buClr>
                <a:schemeClr val="accent4"/>
              </a:buClr>
              <a:buSzPts val="1000"/>
              <a:buChar char="■"/>
              <a:defRPr>
                <a:solidFill>
                  <a:schemeClr val="accent4"/>
                </a:solidFill>
              </a:defRPr>
            </a:lvl4pPr>
            <a:lvl5pPr indent="-292100" lvl="4" marL="2286000" rtl="0" algn="l">
              <a:lnSpc>
                <a:spcPct val="115000"/>
              </a:lnSpc>
              <a:spcBef>
                <a:spcPts val="600"/>
              </a:spcBef>
              <a:spcAft>
                <a:spcPts val="0"/>
              </a:spcAft>
              <a:buClr>
                <a:schemeClr val="accent4"/>
              </a:buClr>
              <a:buSzPts val="1000"/>
              <a:buChar char="■"/>
              <a:defRPr>
                <a:solidFill>
                  <a:schemeClr val="accent4"/>
                </a:solidFill>
              </a:defRPr>
            </a:lvl5pPr>
            <a:lvl6pPr indent="-292100" lvl="5" marL="2743200" rtl="0" algn="l">
              <a:lnSpc>
                <a:spcPct val="115000"/>
              </a:lnSpc>
              <a:spcBef>
                <a:spcPts val="600"/>
              </a:spcBef>
              <a:spcAft>
                <a:spcPts val="0"/>
              </a:spcAft>
              <a:buClr>
                <a:schemeClr val="accent4"/>
              </a:buClr>
              <a:buSzPts val="1000"/>
              <a:buChar char="■"/>
              <a:defRPr>
                <a:solidFill>
                  <a:schemeClr val="accent4"/>
                </a:solidFill>
              </a:defRPr>
            </a:lvl6pPr>
            <a:lvl7pPr indent="-292100" lvl="6" marL="3200400" rtl="0" algn="l">
              <a:lnSpc>
                <a:spcPct val="115000"/>
              </a:lnSpc>
              <a:spcBef>
                <a:spcPts val="600"/>
              </a:spcBef>
              <a:spcAft>
                <a:spcPts val="0"/>
              </a:spcAft>
              <a:buClr>
                <a:schemeClr val="accent4"/>
              </a:buClr>
              <a:buSzPts val="1000"/>
              <a:buChar char="■"/>
              <a:defRPr>
                <a:solidFill>
                  <a:schemeClr val="accent4"/>
                </a:solidFill>
              </a:defRPr>
            </a:lvl7pPr>
            <a:lvl8pPr indent="-292100" lvl="7" marL="3657600" rtl="0" algn="l">
              <a:lnSpc>
                <a:spcPct val="115000"/>
              </a:lnSpc>
              <a:spcBef>
                <a:spcPts val="600"/>
              </a:spcBef>
              <a:spcAft>
                <a:spcPts val="0"/>
              </a:spcAft>
              <a:buClr>
                <a:schemeClr val="accent4"/>
              </a:buClr>
              <a:buSzPts val="1000"/>
              <a:buChar char="■"/>
              <a:defRPr>
                <a:solidFill>
                  <a:schemeClr val="accent4"/>
                </a:solidFill>
              </a:defRPr>
            </a:lvl8pPr>
            <a:lvl9pPr indent="-292100" lvl="8" marL="4114800" rtl="0" algn="l">
              <a:lnSpc>
                <a:spcPct val="115000"/>
              </a:lnSpc>
              <a:spcBef>
                <a:spcPts val="600"/>
              </a:spcBef>
              <a:spcAft>
                <a:spcPts val="600"/>
              </a:spcAft>
              <a:buClr>
                <a:schemeClr val="accent4"/>
              </a:buClr>
              <a:buSzPts val="1000"/>
              <a:buChar char="■"/>
              <a:defRPr>
                <a:solidFill>
                  <a:schemeClr val="accent4"/>
                </a:solidFill>
              </a:defRPr>
            </a:lvl9pPr>
          </a:lstStyle>
          <a:p/>
        </p:txBody>
      </p:sp>
      <p:sp>
        <p:nvSpPr>
          <p:cNvPr id="985" name="Google Shape;985;p78"/>
          <p:cNvSpPr txBox="1"/>
          <p:nvPr>
            <p:ph idx="5" type="body"/>
          </p:nvPr>
        </p:nvSpPr>
        <p:spPr>
          <a:xfrm>
            <a:off x="6636250" y="2395425"/>
            <a:ext cx="1965900" cy="1823700"/>
          </a:xfrm>
          <a:prstGeom prst="rect">
            <a:avLst/>
          </a:prstGeom>
          <a:solidFill>
            <a:schemeClr val="accent1"/>
          </a:solidFill>
          <a:ln>
            <a:noFill/>
          </a:ln>
        </p:spPr>
        <p:txBody>
          <a:bodyPr anchorCtr="0" anchor="t" bIns="91425" lIns="91425" spcFirstLastPara="1" rIns="91425" wrap="square" tIns="91425">
            <a:noAutofit/>
          </a:bodyPr>
          <a:lstStyle>
            <a:lvl1pPr indent="-228600" lvl="0" marL="457200" rtl="0" algn="l">
              <a:lnSpc>
                <a:spcPct val="115000"/>
              </a:lnSpc>
              <a:spcBef>
                <a:spcPts val="0"/>
              </a:spcBef>
              <a:spcAft>
                <a:spcPts val="0"/>
              </a:spcAft>
              <a:buClr>
                <a:schemeClr val="accent4"/>
              </a:buClr>
              <a:buSzPts val="1000"/>
              <a:buNone/>
              <a:defRPr sz="1000">
                <a:solidFill>
                  <a:schemeClr val="accent4"/>
                </a:solidFill>
              </a:defRPr>
            </a:lvl1pPr>
            <a:lvl2pPr indent="-292100" lvl="1" marL="914400" rtl="0" algn="l">
              <a:lnSpc>
                <a:spcPct val="115000"/>
              </a:lnSpc>
              <a:spcBef>
                <a:spcPts val="600"/>
              </a:spcBef>
              <a:spcAft>
                <a:spcPts val="0"/>
              </a:spcAft>
              <a:buClr>
                <a:schemeClr val="accent4"/>
              </a:buClr>
              <a:buSzPts val="1000"/>
              <a:buChar char="■"/>
              <a:defRPr sz="1000">
                <a:solidFill>
                  <a:schemeClr val="accent4"/>
                </a:solidFill>
              </a:defRPr>
            </a:lvl2pPr>
            <a:lvl3pPr indent="-292100" lvl="2" marL="1371600" rtl="0" algn="l">
              <a:lnSpc>
                <a:spcPct val="115000"/>
              </a:lnSpc>
              <a:spcBef>
                <a:spcPts val="600"/>
              </a:spcBef>
              <a:spcAft>
                <a:spcPts val="0"/>
              </a:spcAft>
              <a:buClr>
                <a:schemeClr val="accent4"/>
              </a:buClr>
              <a:buSzPts val="1000"/>
              <a:buChar char="■"/>
              <a:defRPr sz="1000">
                <a:solidFill>
                  <a:schemeClr val="accent4"/>
                </a:solidFill>
              </a:defRPr>
            </a:lvl3pPr>
            <a:lvl4pPr indent="-292100" lvl="3" marL="1828800" rtl="0" algn="l">
              <a:lnSpc>
                <a:spcPct val="115000"/>
              </a:lnSpc>
              <a:spcBef>
                <a:spcPts val="600"/>
              </a:spcBef>
              <a:spcAft>
                <a:spcPts val="0"/>
              </a:spcAft>
              <a:buClr>
                <a:schemeClr val="accent4"/>
              </a:buClr>
              <a:buSzPts val="1000"/>
              <a:buChar char="■"/>
              <a:defRPr>
                <a:solidFill>
                  <a:schemeClr val="accent4"/>
                </a:solidFill>
              </a:defRPr>
            </a:lvl4pPr>
            <a:lvl5pPr indent="-292100" lvl="4" marL="2286000" rtl="0" algn="l">
              <a:lnSpc>
                <a:spcPct val="115000"/>
              </a:lnSpc>
              <a:spcBef>
                <a:spcPts val="600"/>
              </a:spcBef>
              <a:spcAft>
                <a:spcPts val="0"/>
              </a:spcAft>
              <a:buClr>
                <a:schemeClr val="accent4"/>
              </a:buClr>
              <a:buSzPts val="1000"/>
              <a:buChar char="■"/>
              <a:defRPr>
                <a:solidFill>
                  <a:schemeClr val="accent4"/>
                </a:solidFill>
              </a:defRPr>
            </a:lvl5pPr>
            <a:lvl6pPr indent="-292100" lvl="5" marL="2743200" rtl="0" algn="l">
              <a:lnSpc>
                <a:spcPct val="115000"/>
              </a:lnSpc>
              <a:spcBef>
                <a:spcPts val="600"/>
              </a:spcBef>
              <a:spcAft>
                <a:spcPts val="0"/>
              </a:spcAft>
              <a:buClr>
                <a:schemeClr val="accent4"/>
              </a:buClr>
              <a:buSzPts val="1000"/>
              <a:buChar char="■"/>
              <a:defRPr>
                <a:solidFill>
                  <a:schemeClr val="accent4"/>
                </a:solidFill>
              </a:defRPr>
            </a:lvl6pPr>
            <a:lvl7pPr indent="-292100" lvl="6" marL="3200400" rtl="0" algn="l">
              <a:lnSpc>
                <a:spcPct val="115000"/>
              </a:lnSpc>
              <a:spcBef>
                <a:spcPts val="600"/>
              </a:spcBef>
              <a:spcAft>
                <a:spcPts val="0"/>
              </a:spcAft>
              <a:buClr>
                <a:schemeClr val="accent4"/>
              </a:buClr>
              <a:buSzPts val="1000"/>
              <a:buChar char="■"/>
              <a:defRPr>
                <a:solidFill>
                  <a:schemeClr val="accent4"/>
                </a:solidFill>
              </a:defRPr>
            </a:lvl7pPr>
            <a:lvl8pPr indent="-292100" lvl="7" marL="3657600" rtl="0" algn="l">
              <a:lnSpc>
                <a:spcPct val="115000"/>
              </a:lnSpc>
              <a:spcBef>
                <a:spcPts val="600"/>
              </a:spcBef>
              <a:spcAft>
                <a:spcPts val="0"/>
              </a:spcAft>
              <a:buClr>
                <a:schemeClr val="accent4"/>
              </a:buClr>
              <a:buSzPts val="1000"/>
              <a:buChar char="■"/>
              <a:defRPr>
                <a:solidFill>
                  <a:schemeClr val="accent4"/>
                </a:solidFill>
              </a:defRPr>
            </a:lvl8pPr>
            <a:lvl9pPr indent="-292100" lvl="8" marL="4114800" rtl="0" algn="l">
              <a:lnSpc>
                <a:spcPct val="115000"/>
              </a:lnSpc>
              <a:spcBef>
                <a:spcPts val="600"/>
              </a:spcBef>
              <a:spcAft>
                <a:spcPts val="600"/>
              </a:spcAft>
              <a:buClr>
                <a:schemeClr val="accent4"/>
              </a:buClr>
              <a:buSzPts val="1000"/>
              <a:buChar char="■"/>
              <a:defRPr>
                <a:solidFill>
                  <a:schemeClr val="accent4"/>
                </a:solidFill>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 Text Slide - 5 icons tabular">
  <p:cSld name="Text Slide_1_1_3_2_1">
    <p:spTree>
      <p:nvGrpSpPr>
        <p:cNvPr id="986" name="Shape 986"/>
        <p:cNvGrpSpPr/>
        <p:nvPr/>
      </p:nvGrpSpPr>
      <p:grpSpPr>
        <a:xfrm>
          <a:off x="0" y="0"/>
          <a:ext cx="0" cy="0"/>
          <a:chOff x="0" y="0"/>
          <a:chExt cx="0" cy="0"/>
        </a:xfrm>
      </p:grpSpPr>
      <p:sp>
        <p:nvSpPr>
          <p:cNvPr id="987" name="Google Shape;987;p79"/>
          <p:cNvSpPr txBox="1"/>
          <p:nvPr>
            <p:ph idx="1" type="body"/>
          </p:nvPr>
        </p:nvSpPr>
        <p:spPr>
          <a:xfrm>
            <a:off x="457200" y="2395425"/>
            <a:ext cx="1541700" cy="1823700"/>
          </a:xfrm>
          <a:prstGeom prst="rect">
            <a:avLst/>
          </a:prstGeom>
          <a:solidFill>
            <a:schemeClr val="accent1"/>
          </a:solidFill>
          <a:ln>
            <a:noFill/>
          </a:ln>
        </p:spPr>
        <p:txBody>
          <a:bodyPr anchorCtr="0" anchor="t" bIns="91425" lIns="91425" spcFirstLastPara="1" rIns="91425" wrap="square" tIns="91425">
            <a:noAutofit/>
          </a:bodyPr>
          <a:lstStyle>
            <a:lvl1pPr indent="-228600" lvl="0" marL="457200" rtl="0" algn="l">
              <a:lnSpc>
                <a:spcPct val="115000"/>
              </a:lnSpc>
              <a:spcBef>
                <a:spcPts val="0"/>
              </a:spcBef>
              <a:spcAft>
                <a:spcPts val="0"/>
              </a:spcAft>
              <a:buSzPts val="1000"/>
              <a:buNone/>
              <a:defRPr sz="1000"/>
            </a:lvl1pPr>
            <a:lvl2pPr indent="-292100" lvl="1" marL="914400" rtl="0" algn="l">
              <a:lnSpc>
                <a:spcPct val="115000"/>
              </a:lnSpc>
              <a:spcBef>
                <a:spcPts val="600"/>
              </a:spcBef>
              <a:spcAft>
                <a:spcPts val="0"/>
              </a:spcAft>
              <a:buSzPts val="1000"/>
              <a:buChar char="■"/>
              <a:defRPr sz="1000"/>
            </a:lvl2pPr>
            <a:lvl3pPr indent="-292100" lvl="2" marL="1371600" rtl="0" algn="l">
              <a:lnSpc>
                <a:spcPct val="115000"/>
              </a:lnSpc>
              <a:spcBef>
                <a:spcPts val="600"/>
              </a:spcBef>
              <a:spcAft>
                <a:spcPts val="0"/>
              </a:spcAft>
              <a:buSzPts val="1000"/>
              <a:buChar char="■"/>
              <a:defRPr sz="1000"/>
            </a:lvl3pPr>
            <a:lvl4pPr indent="-292100" lvl="3" marL="1828800" rtl="0" algn="l">
              <a:lnSpc>
                <a:spcPct val="115000"/>
              </a:lnSpc>
              <a:spcBef>
                <a:spcPts val="600"/>
              </a:spcBef>
              <a:spcAft>
                <a:spcPts val="0"/>
              </a:spcAft>
              <a:buSzPts val="1000"/>
              <a:buChar char="■"/>
              <a:defRPr/>
            </a:lvl4pPr>
            <a:lvl5pPr indent="-292100" lvl="4" marL="2286000" rtl="0" algn="l">
              <a:lnSpc>
                <a:spcPct val="115000"/>
              </a:lnSpc>
              <a:spcBef>
                <a:spcPts val="600"/>
              </a:spcBef>
              <a:spcAft>
                <a:spcPts val="0"/>
              </a:spcAft>
              <a:buSzPts val="1000"/>
              <a:buChar char="■"/>
              <a:defRPr/>
            </a:lvl5pPr>
            <a:lvl6pPr indent="-292100" lvl="5" marL="2743200" rtl="0" algn="l">
              <a:lnSpc>
                <a:spcPct val="115000"/>
              </a:lnSpc>
              <a:spcBef>
                <a:spcPts val="600"/>
              </a:spcBef>
              <a:spcAft>
                <a:spcPts val="0"/>
              </a:spcAft>
              <a:buSzPts val="1000"/>
              <a:buChar char="■"/>
              <a:defRPr/>
            </a:lvl6pPr>
            <a:lvl7pPr indent="-292100" lvl="6" marL="3200400" rtl="0" algn="l">
              <a:lnSpc>
                <a:spcPct val="115000"/>
              </a:lnSpc>
              <a:spcBef>
                <a:spcPts val="600"/>
              </a:spcBef>
              <a:spcAft>
                <a:spcPts val="0"/>
              </a:spcAft>
              <a:buSzPts val="1000"/>
              <a:buChar char="■"/>
              <a:defRPr/>
            </a:lvl7pPr>
            <a:lvl8pPr indent="-292100" lvl="7" marL="3657600" rtl="0" algn="l">
              <a:lnSpc>
                <a:spcPct val="115000"/>
              </a:lnSpc>
              <a:spcBef>
                <a:spcPts val="600"/>
              </a:spcBef>
              <a:spcAft>
                <a:spcPts val="0"/>
              </a:spcAft>
              <a:buSzPts val="1000"/>
              <a:buChar char="■"/>
              <a:defRPr/>
            </a:lvl8pPr>
            <a:lvl9pPr indent="-292100" lvl="8" marL="4114800" rtl="0" algn="l">
              <a:lnSpc>
                <a:spcPct val="115000"/>
              </a:lnSpc>
              <a:spcBef>
                <a:spcPts val="600"/>
              </a:spcBef>
              <a:spcAft>
                <a:spcPts val="600"/>
              </a:spcAft>
              <a:buSzPts val="1000"/>
              <a:buChar char="■"/>
              <a:defRPr/>
            </a:lvl9pPr>
          </a:lstStyle>
          <a:p/>
        </p:txBody>
      </p:sp>
      <p:sp>
        <p:nvSpPr>
          <p:cNvPr id="988" name="Google Shape;988;p79"/>
          <p:cNvSpPr txBox="1"/>
          <p:nvPr>
            <p:ph type="title"/>
          </p:nvPr>
        </p:nvSpPr>
        <p:spPr>
          <a:xfrm>
            <a:off x="457200" y="548640"/>
            <a:ext cx="8229600" cy="4596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accent3"/>
              </a:buClr>
              <a:buSzPts val="2200"/>
              <a:buNone/>
              <a:defRPr sz="2200"/>
            </a:lvl1pPr>
            <a:lvl2pPr lvl="1" rtl="0">
              <a:spcBef>
                <a:spcPts val="0"/>
              </a:spcBef>
              <a:spcAft>
                <a:spcPts val="0"/>
              </a:spcAft>
              <a:buSzPts val="3000"/>
              <a:buFont typeface="Roboto Slab"/>
              <a:buNone/>
              <a:defRPr sz="3000">
                <a:latin typeface="Roboto Slab"/>
                <a:ea typeface="Roboto Slab"/>
                <a:cs typeface="Roboto Slab"/>
                <a:sym typeface="Roboto Slab"/>
              </a:defRPr>
            </a:lvl2pPr>
            <a:lvl3pPr lvl="2" rtl="0">
              <a:spcBef>
                <a:spcPts val="0"/>
              </a:spcBef>
              <a:spcAft>
                <a:spcPts val="0"/>
              </a:spcAft>
              <a:buSzPts val="3000"/>
              <a:buFont typeface="Roboto Slab"/>
              <a:buNone/>
              <a:defRPr sz="3000">
                <a:latin typeface="Roboto Slab"/>
                <a:ea typeface="Roboto Slab"/>
                <a:cs typeface="Roboto Slab"/>
                <a:sym typeface="Roboto Slab"/>
              </a:defRPr>
            </a:lvl3pPr>
            <a:lvl4pPr lvl="3" rtl="0">
              <a:spcBef>
                <a:spcPts val="0"/>
              </a:spcBef>
              <a:spcAft>
                <a:spcPts val="0"/>
              </a:spcAft>
              <a:buSzPts val="3000"/>
              <a:buFont typeface="Roboto Slab"/>
              <a:buNone/>
              <a:defRPr sz="3000">
                <a:latin typeface="Roboto Slab"/>
                <a:ea typeface="Roboto Slab"/>
                <a:cs typeface="Roboto Slab"/>
                <a:sym typeface="Roboto Slab"/>
              </a:defRPr>
            </a:lvl4pPr>
            <a:lvl5pPr lvl="4" rtl="0">
              <a:spcBef>
                <a:spcPts val="0"/>
              </a:spcBef>
              <a:spcAft>
                <a:spcPts val="0"/>
              </a:spcAft>
              <a:buSzPts val="3000"/>
              <a:buFont typeface="Roboto Slab"/>
              <a:buNone/>
              <a:defRPr sz="3000">
                <a:latin typeface="Roboto Slab"/>
                <a:ea typeface="Roboto Slab"/>
                <a:cs typeface="Roboto Slab"/>
                <a:sym typeface="Roboto Slab"/>
              </a:defRPr>
            </a:lvl5pPr>
            <a:lvl6pPr lvl="5" rtl="0">
              <a:spcBef>
                <a:spcPts val="0"/>
              </a:spcBef>
              <a:spcAft>
                <a:spcPts val="0"/>
              </a:spcAft>
              <a:buSzPts val="3000"/>
              <a:buFont typeface="Roboto Slab"/>
              <a:buNone/>
              <a:defRPr sz="3000">
                <a:latin typeface="Roboto Slab"/>
                <a:ea typeface="Roboto Slab"/>
                <a:cs typeface="Roboto Slab"/>
                <a:sym typeface="Roboto Slab"/>
              </a:defRPr>
            </a:lvl6pPr>
            <a:lvl7pPr lvl="6" rtl="0">
              <a:spcBef>
                <a:spcPts val="0"/>
              </a:spcBef>
              <a:spcAft>
                <a:spcPts val="0"/>
              </a:spcAft>
              <a:buSzPts val="3000"/>
              <a:buFont typeface="Roboto Slab"/>
              <a:buNone/>
              <a:defRPr sz="3000">
                <a:latin typeface="Roboto Slab"/>
                <a:ea typeface="Roboto Slab"/>
                <a:cs typeface="Roboto Slab"/>
                <a:sym typeface="Roboto Slab"/>
              </a:defRPr>
            </a:lvl7pPr>
            <a:lvl8pPr lvl="7" rtl="0">
              <a:spcBef>
                <a:spcPts val="0"/>
              </a:spcBef>
              <a:spcAft>
                <a:spcPts val="0"/>
              </a:spcAft>
              <a:buSzPts val="3000"/>
              <a:buFont typeface="Roboto Slab"/>
              <a:buNone/>
              <a:defRPr sz="3000">
                <a:latin typeface="Roboto Slab"/>
                <a:ea typeface="Roboto Slab"/>
                <a:cs typeface="Roboto Slab"/>
                <a:sym typeface="Roboto Slab"/>
              </a:defRPr>
            </a:lvl8pPr>
            <a:lvl9pPr lvl="8" rtl="0">
              <a:spcBef>
                <a:spcPts val="0"/>
              </a:spcBef>
              <a:spcAft>
                <a:spcPts val="0"/>
              </a:spcAft>
              <a:buSzPts val="3000"/>
              <a:buFont typeface="Roboto Slab"/>
              <a:buNone/>
              <a:defRPr sz="3000">
                <a:latin typeface="Roboto Slab"/>
                <a:ea typeface="Roboto Slab"/>
                <a:cs typeface="Roboto Slab"/>
                <a:sym typeface="Roboto Slab"/>
              </a:defRPr>
            </a:lvl9pPr>
          </a:lstStyle>
          <a:p/>
        </p:txBody>
      </p:sp>
      <p:sp>
        <p:nvSpPr>
          <p:cNvPr id="989" name="Google Shape;989;p79"/>
          <p:cNvSpPr txBox="1"/>
          <p:nvPr>
            <p:ph idx="2" type="body"/>
          </p:nvPr>
        </p:nvSpPr>
        <p:spPr>
          <a:xfrm>
            <a:off x="773350" y="4718300"/>
            <a:ext cx="72276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SzPts val="500"/>
              <a:buFont typeface="Roboto Light"/>
              <a:buNone/>
              <a:defRPr i="0" sz="500" u="none" cap="none" strike="noStrike">
                <a:latin typeface="Roboto Light"/>
                <a:ea typeface="Roboto Light"/>
                <a:cs typeface="Roboto Light"/>
                <a:sym typeface="Roboto Light"/>
              </a:defRPr>
            </a:lvl1pPr>
            <a:lvl2pPr indent="-260350" lvl="1" marL="914400" marR="0" rtl="0" algn="l">
              <a:lnSpc>
                <a:spcPct val="115000"/>
              </a:lnSpc>
              <a:spcBef>
                <a:spcPts val="200"/>
              </a:spcBef>
              <a:spcAft>
                <a:spcPts val="0"/>
              </a:spcAft>
              <a:buSzPts val="500"/>
              <a:buFont typeface="Roboto Light"/>
              <a:buChar char="■"/>
              <a:defRPr i="0" sz="500" u="none" cap="none" strike="noStrike">
                <a:latin typeface="Roboto Light"/>
                <a:ea typeface="Roboto Light"/>
                <a:cs typeface="Roboto Light"/>
                <a:sym typeface="Roboto Light"/>
              </a:defRPr>
            </a:lvl2pPr>
            <a:lvl3pPr indent="-260350" lvl="2" marL="13716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3pPr>
            <a:lvl4pPr indent="-260350" lvl="3" marL="18288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4pPr>
            <a:lvl5pPr indent="-260350" lvl="4" marL="22860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5pPr>
            <a:lvl6pPr indent="-260350" lvl="5" marL="27432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6pPr>
            <a:lvl7pPr indent="-260350" lvl="6" marL="32004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7pPr>
            <a:lvl8pPr indent="-260350" lvl="7" marL="36576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8pPr>
            <a:lvl9pPr indent="-260350" lvl="8" marL="4114800" marR="0" rtl="0" algn="l">
              <a:lnSpc>
                <a:spcPct val="115000"/>
              </a:lnSpc>
              <a:spcBef>
                <a:spcPts val="900"/>
              </a:spcBef>
              <a:spcAft>
                <a:spcPts val="900"/>
              </a:spcAft>
              <a:buSzPts val="500"/>
              <a:buFont typeface="Roboto Light"/>
              <a:buChar char="■"/>
              <a:defRPr i="0" sz="500" u="none" cap="none" strike="noStrike">
                <a:latin typeface="Roboto Light"/>
                <a:ea typeface="Roboto Light"/>
                <a:cs typeface="Roboto Light"/>
                <a:sym typeface="Roboto Light"/>
              </a:defRPr>
            </a:lvl9pPr>
          </a:lstStyle>
          <a:p/>
        </p:txBody>
      </p:sp>
      <p:sp>
        <p:nvSpPr>
          <p:cNvPr id="990" name="Google Shape;990;p79"/>
          <p:cNvSpPr txBox="1"/>
          <p:nvPr>
            <p:ph idx="3" type="body"/>
          </p:nvPr>
        </p:nvSpPr>
        <p:spPr>
          <a:xfrm>
            <a:off x="2129173" y="2395425"/>
            <a:ext cx="1541700" cy="1823700"/>
          </a:xfrm>
          <a:prstGeom prst="rect">
            <a:avLst/>
          </a:prstGeom>
          <a:solidFill>
            <a:schemeClr val="accent1"/>
          </a:solidFill>
          <a:ln>
            <a:noFill/>
          </a:ln>
        </p:spPr>
        <p:txBody>
          <a:bodyPr anchorCtr="0" anchor="t" bIns="91425" lIns="91425" spcFirstLastPara="1" rIns="91425" wrap="square" tIns="91425">
            <a:noAutofit/>
          </a:bodyPr>
          <a:lstStyle>
            <a:lvl1pPr indent="-228600" lvl="0" marL="457200" rtl="0" algn="l">
              <a:lnSpc>
                <a:spcPct val="115000"/>
              </a:lnSpc>
              <a:spcBef>
                <a:spcPts val="0"/>
              </a:spcBef>
              <a:spcAft>
                <a:spcPts val="0"/>
              </a:spcAft>
              <a:buSzPts val="1000"/>
              <a:buNone/>
              <a:defRPr sz="1000"/>
            </a:lvl1pPr>
            <a:lvl2pPr indent="-292100" lvl="1" marL="914400" rtl="0" algn="l">
              <a:lnSpc>
                <a:spcPct val="115000"/>
              </a:lnSpc>
              <a:spcBef>
                <a:spcPts val="600"/>
              </a:spcBef>
              <a:spcAft>
                <a:spcPts val="0"/>
              </a:spcAft>
              <a:buSzPts val="1000"/>
              <a:buChar char="■"/>
              <a:defRPr sz="1000"/>
            </a:lvl2pPr>
            <a:lvl3pPr indent="-292100" lvl="2" marL="1371600" rtl="0" algn="l">
              <a:lnSpc>
                <a:spcPct val="115000"/>
              </a:lnSpc>
              <a:spcBef>
                <a:spcPts val="600"/>
              </a:spcBef>
              <a:spcAft>
                <a:spcPts val="0"/>
              </a:spcAft>
              <a:buSzPts val="1000"/>
              <a:buChar char="■"/>
              <a:defRPr sz="1000"/>
            </a:lvl3pPr>
            <a:lvl4pPr indent="-292100" lvl="3" marL="1828800" rtl="0" algn="l">
              <a:lnSpc>
                <a:spcPct val="115000"/>
              </a:lnSpc>
              <a:spcBef>
                <a:spcPts val="600"/>
              </a:spcBef>
              <a:spcAft>
                <a:spcPts val="0"/>
              </a:spcAft>
              <a:buSzPts val="1000"/>
              <a:buChar char="■"/>
              <a:defRPr/>
            </a:lvl4pPr>
            <a:lvl5pPr indent="-292100" lvl="4" marL="2286000" rtl="0" algn="l">
              <a:lnSpc>
                <a:spcPct val="115000"/>
              </a:lnSpc>
              <a:spcBef>
                <a:spcPts val="600"/>
              </a:spcBef>
              <a:spcAft>
                <a:spcPts val="0"/>
              </a:spcAft>
              <a:buSzPts val="1000"/>
              <a:buChar char="■"/>
              <a:defRPr/>
            </a:lvl5pPr>
            <a:lvl6pPr indent="-292100" lvl="5" marL="2743200" rtl="0" algn="l">
              <a:lnSpc>
                <a:spcPct val="115000"/>
              </a:lnSpc>
              <a:spcBef>
                <a:spcPts val="600"/>
              </a:spcBef>
              <a:spcAft>
                <a:spcPts val="0"/>
              </a:spcAft>
              <a:buSzPts val="1000"/>
              <a:buChar char="■"/>
              <a:defRPr/>
            </a:lvl6pPr>
            <a:lvl7pPr indent="-292100" lvl="6" marL="3200400" rtl="0" algn="l">
              <a:lnSpc>
                <a:spcPct val="115000"/>
              </a:lnSpc>
              <a:spcBef>
                <a:spcPts val="600"/>
              </a:spcBef>
              <a:spcAft>
                <a:spcPts val="0"/>
              </a:spcAft>
              <a:buSzPts val="1000"/>
              <a:buChar char="■"/>
              <a:defRPr/>
            </a:lvl7pPr>
            <a:lvl8pPr indent="-292100" lvl="7" marL="3657600" rtl="0" algn="l">
              <a:lnSpc>
                <a:spcPct val="115000"/>
              </a:lnSpc>
              <a:spcBef>
                <a:spcPts val="600"/>
              </a:spcBef>
              <a:spcAft>
                <a:spcPts val="0"/>
              </a:spcAft>
              <a:buSzPts val="1000"/>
              <a:buChar char="■"/>
              <a:defRPr/>
            </a:lvl8pPr>
            <a:lvl9pPr indent="-292100" lvl="8" marL="4114800" rtl="0" algn="l">
              <a:lnSpc>
                <a:spcPct val="115000"/>
              </a:lnSpc>
              <a:spcBef>
                <a:spcPts val="600"/>
              </a:spcBef>
              <a:spcAft>
                <a:spcPts val="600"/>
              </a:spcAft>
              <a:buSzPts val="1000"/>
              <a:buChar char="■"/>
              <a:defRPr/>
            </a:lvl9pPr>
          </a:lstStyle>
          <a:p/>
        </p:txBody>
      </p:sp>
      <p:sp>
        <p:nvSpPr>
          <p:cNvPr id="991" name="Google Shape;991;p79"/>
          <p:cNvSpPr txBox="1"/>
          <p:nvPr>
            <p:ph idx="4" type="body"/>
          </p:nvPr>
        </p:nvSpPr>
        <p:spPr>
          <a:xfrm>
            <a:off x="3801147" y="2395425"/>
            <a:ext cx="1541700" cy="1823700"/>
          </a:xfrm>
          <a:prstGeom prst="rect">
            <a:avLst/>
          </a:prstGeom>
          <a:solidFill>
            <a:schemeClr val="accent1"/>
          </a:solidFill>
          <a:ln>
            <a:noFill/>
          </a:ln>
        </p:spPr>
        <p:txBody>
          <a:bodyPr anchorCtr="0" anchor="t" bIns="91425" lIns="91425" spcFirstLastPara="1" rIns="91425" wrap="square" tIns="91425">
            <a:noAutofit/>
          </a:bodyPr>
          <a:lstStyle>
            <a:lvl1pPr indent="-228600" lvl="0" marL="457200" rtl="0" algn="l">
              <a:lnSpc>
                <a:spcPct val="115000"/>
              </a:lnSpc>
              <a:spcBef>
                <a:spcPts val="0"/>
              </a:spcBef>
              <a:spcAft>
                <a:spcPts val="0"/>
              </a:spcAft>
              <a:buSzPts val="1000"/>
              <a:buNone/>
              <a:defRPr sz="1000"/>
            </a:lvl1pPr>
            <a:lvl2pPr indent="-292100" lvl="1" marL="914400" rtl="0" algn="l">
              <a:lnSpc>
                <a:spcPct val="115000"/>
              </a:lnSpc>
              <a:spcBef>
                <a:spcPts val="600"/>
              </a:spcBef>
              <a:spcAft>
                <a:spcPts val="0"/>
              </a:spcAft>
              <a:buSzPts val="1000"/>
              <a:buChar char="■"/>
              <a:defRPr sz="1000"/>
            </a:lvl2pPr>
            <a:lvl3pPr indent="-292100" lvl="2" marL="1371600" rtl="0" algn="l">
              <a:lnSpc>
                <a:spcPct val="115000"/>
              </a:lnSpc>
              <a:spcBef>
                <a:spcPts val="600"/>
              </a:spcBef>
              <a:spcAft>
                <a:spcPts val="0"/>
              </a:spcAft>
              <a:buSzPts val="1000"/>
              <a:buChar char="■"/>
              <a:defRPr sz="1000"/>
            </a:lvl3pPr>
            <a:lvl4pPr indent="-292100" lvl="3" marL="1828800" rtl="0" algn="l">
              <a:lnSpc>
                <a:spcPct val="115000"/>
              </a:lnSpc>
              <a:spcBef>
                <a:spcPts val="600"/>
              </a:spcBef>
              <a:spcAft>
                <a:spcPts val="0"/>
              </a:spcAft>
              <a:buSzPts val="1000"/>
              <a:buChar char="■"/>
              <a:defRPr/>
            </a:lvl4pPr>
            <a:lvl5pPr indent="-292100" lvl="4" marL="2286000" rtl="0" algn="l">
              <a:lnSpc>
                <a:spcPct val="115000"/>
              </a:lnSpc>
              <a:spcBef>
                <a:spcPts val="600"/>
              </a:spcBef>
              <a:spcAft>
                <a:spcPts val="0"/>
              </a:spcAft>
              <a:buSzPts val="1000"/>
              <a:buChar char="■"/>
              <a:defRPr/>
            </a:lvl5pPr>
            <a:lvl6pPr indent="-292100" lvl="5" marL="2743200" rtl="0" algn="l">
              <a:lnSpc>
                <a:spcPct val="115000"/>
              </a:lnSpc>
              <a:spcBef>
                <a:spcPts val="600"/>
              </a:spcBef>
              <a:spcAft>
                <a:spcPts val="0"/>
              </a:spcAft>
              <a:buSzPts val="1000"/>
              <a:buChar char="■"/>
              <a:defRPr/>
            </a:lvl6pPr>
            <a:lvl7pPr indent="-292100" lvl="6" marL="3200400" rtl="0" algn="l">
              <a:lnSpc>
                <a:spcPct val="115000"/>
              </a:lnSpc>
              <a:spcBef>
                <a:spcPts val="600"/>
              </a:spcBef>
              <a:spcAft>
                <a:spcPts val="0"/>
              </a:spcAft>
              <a:buSzPts val="1000"/>
              <a:buChar char="■"/>
              <a:defRPr/>
            </a:lvl7pPr>
            <a:lvl8pPr indent="-292100" lvl="7" marL="3657600" rtl="0" algn="l">
              <a:lnSpc>
                <a:spcPct val="115000"/>
              </a:lnSpc>
              <a:spcBef>
                <a:spcPts val="600"/>
              </a:spcBef>
              <a:spcAft>
                <a:spcPts val="0"/>
              </a:spcAft>
              <a:buSzPts val="1000"/>
              <a:buChar char="■"/>
              <a:defRPr/>
            </a:lvl8pPr>
            <a:lvl9pPr indent="-292100" lvl="8" marL="4114800" rtl="0" algn="l">
              <a:lnSpc>
                <a:spcPct val="115000"/>
              </a:lnSpc>
              <a:spcBef>
                <a:spcPts val="600"/>
              </a:spcBef>
              <a:spcAft>
                <a:spcPts val="600"/>
              </a:spcAft>
              <a:buSzPts val="1000"/>
              <a:buChar char="■"/>
              <a:defRPr/>
            </a:lvl9pPr>
          </a:lstStyle>
          <a:p/>
        </p:txBody>
      </p:sp>
      <p:sp>
        <p:nvSpPr>
          <p:cNvPr id="992" name="Google Shape;992;p79"/>
          <p:cNvSpPr txBox="1"/>
          <p:nvPr>
            <p:ph idx="5" type="body"/>
          </p:nvPr>
        </p:nvSpPr>
        <p:spPr>
          <a:xfrm>
            <a:off x="5473120" y="2395425"/>
            <a:ext cx="1541700" cy="1823700"/>
          </a:xfrm>
          <a:prstGeom prst="rect">
            <a:avLst/>
          </a:prstGeom>
          <a:solidFill>
            <a:schemeClr val="accent1"/>
          </a:solidFill>
          <a:ln>
            <a:noFill/>
          </a:ln>
        </p:spPr>
        <p:txBody>
          <a:bodyPr anchorCtr="0" anchor="t" bIns="91425" lIns="91425" spcFirstLastPara="1" rIns="91425" wrap="square" tIns="91425">
            <a:noAutofit/>
          </a:bodyPr>
          <a:lstStyle>
            <a:lvl1pPr indent="-228600" lvl="0" marL="457200" rtl="0" algn="l">
              <a:lnSpc>
                <a:spcPct val="115000"/>
              </a:lnSpc>
              <a:spcBef>
                <a:spcPts val="0"/>
              </a:spcBef>
              <a:spcAft>
                <a:spcPts val="0"/>
              </a:spcAft>
              <a:buSzPts val="1000"/>
              <a:buNone/>
              <a:defRPr sz="1000"/>
            </a:lvl1pPr>
            <a:lvl2pPr indent="-292100" lvl="1" marL="914400" rtl="0" algn="l">
              <a:lnSpc>
                <a:spcPct val="115000"/>
              </a:lnSpc>
              <a:spcBef>
                <a:spcPts val="600"/>
              </a:spcBef>
              <a:spcAft>
                <a:spcPts val="0"/>
              </a:spcAft>
              <a:buSzPts val="1000"/>
              <a:buChar char="■"/>
              <a:defRPr sz="1000"/>
            </a:lvl2pPr>
            <a:lvl3pPr indent="-292100" lvl="2" marL="1371600" rtl="0" algn="l">
              <a:lnSpc>
                <a:spcPct val="115000"/>
              </a:lnSpc>
              <a:spcBef>
                <a:spcPts val="600"/>
              </a:spcBef>
              <a:spcAft>
                <a:spcPts val="0"/>
              </a:spcAft>
              <a:buSzPts val="1000"/>
              <a:buChar char="■"/>
              <a:defRPr sz="1000"/>
            </a:lvl3pPr>
            <a:lvl4pPr indent="-292100" lvl="3" marL="1828800" rtl="0" algn="l">
              <a:lnSpc>
                <a:spcPct val="115000"/>
              </a:lnSpc>
              <a:spcBef>
                <a:spcPts val="600"/>
              </a:spcBef>
              <a:spcAft>
                <a:spcPts val="0"/>
              </a:spcAft>
              <a:buSzPts val="1000"/>
              <a:buChar char="■"/>
              <a:defRPr/>
            </a:lvl4pPr>
            <a:lvl5pPr indent="-292100" lvl="4" marL="2286000" rtl="0" algn="l">
              <a:lnSpc>
                <a:spcPct val="115000"/>
              </a:lnSpc>
              <a:spcBef>
                <a:spcPts val="600"/>
              </a:spcBef>
              <a:spcAft>
                <a:spcPts val="0"/>
              </a:spcAft>
              <a:buSzPts val="1000"/>
              <a:buChar char="■"/>
              <a:defRPr/>
            </a:lvl5pPr>
            <a:lvl6pPr indent="-292100" lvl="5" marL="2743200" rtl="0" algn="l">
              <a:lnSpc>
                <a:spcPct val="115000"/>
              </a:lnSpc>
              <a:spcBef>
                <a:spcPts val="600"/>
              </a:spcBef>
              <a:spcAft>
                <a:spcPts val="0"/>
              </a:spcAft>
              <a:buSzPts val="1000"/>
              <a:buChar char="■"/>
              <a:defRPr/>
            </a:lvl6pPr>
            <a:lvl7pPr indent="-292100" lvl="6" marL="3200400" rtl="0" algn="l">
              <a:lnSpc>
                <a:spcPct val="115000"/>
              </a:lnSpc>
              <a:spcBef>
                <a:spcPts val="600"/>
              </a:spcBef>
              <a:spcAft>
                <a:spcPts val="0"/>
              </a:spcAft>
              <a:buSzPts val="1000"/>
              <a:buChar char="■"/>
              <a:defRPr/>
            </a:lvl7pPr>
            <a:lvl8pPr indent="-292100" lvl="7" marL="3657600" rtl="0" algn="l">
              <a:lnSpc>
                <a:spcPct val="115000"/>
              </a:lnSpc>
              <a:spcBef>
                <a:spcPts val="600"/>
              </a:spcBef>
              <a:spcAft>
                <a:spcPts val="0"/>
              </a:spcAft>
              <a:buSzPts val="1000"/>
              <a:buChar char="■"/>
              <a:defRPr/>
            </a:lvl8pPr>
            <a:lvl9pPr indent="-292100" lvl="8" marL="4114800" rtl="0" algn="l">
              <a:lnSpc>
                <a:spcPct val="115000"/>
              </a:lnSpc>
              <a:spcBef>
                <a:spcPts val="600"/>
              </a:spcBef>
              <a:spcAft>
                <a:spcPts val="600"/>
              </a:spcAft>
              <a:buSzPts val="1000"/>
              <a:buChar char="■"/>
              <a:defRPr/>
            </a:lvl9pPr>
          </a:lstStyle>
          <a:p/>
        </p:txBody>
      </p:sp>
      <p:sp>
        <p:nvSpPr>
          <p:cNvPr id="993" name="Google Shape;993;p79"/>
          <p:cNvSpPr txBox="1"/>
          <p:nvPr>
            <p:ph idx="6" type="body"/>
          </p:nvPr>
        </p:nvSpPr>
        <p:spPr>
          <a:xfrm>
            <a:off x="7145093" y="2395425"/>
            <a:ext cx="1541700" cy="1823700"/>
          </a:xfrm>
          <a:prstGeom prst="rect">
            <a:avLst/>
          </a:prstGeom>
          <a:solidFill>
            <a:schemeClr val="accent1"/>
          </a:solidFill>
          <a:ln>
            <a:noFill/>
          </a:ln>
        </p:spPr>
        <p:txBody>
          <a:bodyPr anchorCtr="0" anchor="t" bIns="91425" lIns="91425" spcFirstLastPara="1" rIns="91425" wrap="square" tIns="91425">
            <a:noAutofit/>
          </a:bodyPr>
          <a:lstStyle>
            <a:lvl1pPr indent="-228600" lvl="0" marL="457200" rtl="0" algn="l">
              <a:lnSpc>
                <a:spcPct val="115000"/>
              </a:lnSpc>
              <a:spcBef>
                <a:spcPts val="0"/>
              </a:spcBef>
              <a:spcAft>
                <a:spcPts val="0"/>
              </a:spcAft>
              <a:buSzPts val="1000"/>
              <a:buNone/>
              <a:defRPr sz="1000"/>
            </a:lvl1pPr>
            <a:lvl2pPr indent="-292100" lvl="1" marL="914400" rtl="0" algn="l">
              <a:lnSpc>
                <a:spcPct val="115000"/>
              </a:lnSpc>
              <a:spcBef>
                <a:spcPts val="600"/>
              </a:spcBef>
              <a:spcAft>
                <a:spcPts val="0"/>
              </a:spcAft>
              <a:buSzPts val="1000"/>
              <a:buChar char="■"/>
              <a:defRPr sz="1000"/>
            </a:lvl2pPr>
            <a:lvl3pPr indent="-292100" lvl="2" marL="1371600" rtl="0" algn="l">
              <a:lnSpc>
                <a:spcPct val="115000"/>
              </a:lnSpc>
              <a:spcBef>
                <a:spcPts val="600"/>
              </a:spcBef>
              <a:spcAft>
                <a:spcPts val="0"/>
              </a:spcAft>
              <a:buSzPts val="1000"/>
              <a:buChar char="■"/>
              <a:defRPr sz="1000"/>
            </a:lvl3pPr>
            <a:lvl4pPr indent="-292100" lvl="3" marL="1828800" rtl="0" algn="l">
              <a:lnSpc>
                <a:spcPct val="115000"/>
              </a:lnSpc>
              <a:spcBef>
                <a:spcPts val="600"/>
              </a:spcBef>
              <a:spcAft>
                <a:spcPts val="0"/>
              </a:spcAft>
              <a:buSzPts val="1000"/>
              <a:buChar char="■"/>
              <a:defRPr/>
            </a:lvl4pPr>
            <a:lvl5pPr indent="-292100" lvl="4" marL="2286000" rtl="0" algn="l">
              <a:lnSpc>
                <a:spcPct val="115000"/>
              </a:lnSpc>
              <a:spcBef>
                <a:spcPts val="600"/>
              </a:spcBef>
              <a:spcAft>
                <a:spcPts val="0"/>
              </a:spcAft>
              <a:buSzPts val="1000"/>
              <a:buChar char="■"/>
              <a:defRPr/>
            </a:lvl5pPr>
            <a:lvl6pPr indent="-292100" lvl="5" marL="2743200" rtl="0" algn="l">
              <a:lnSpc>
                <a:spcPct val="115000"/>
              </a:lnSpc>
              <a:spcBef>
                <a:spcPts val="600"/>
              </a:spcBef>
              <a:spcAft>
                <a:spcPts val="0"/>
              </a:spcAft>
              <a:buSzPts val="1000"/>
              <a:buChar char="■"/>
              <a:defRPr/>
            </a:lvl6pPr>
            <a:lvl7pPr indent="-292100" lvl="6" marL="3200400" rtl="0" algn="l">
              <a:lnSpc>
                <a:spcPct val="115000"/>
              </a:lnSpc>
              <a:spcBef>
                <a:spcPts val="600"/>
              </a:spcBef>
              <a:spcAft>
                <a:spcPts val="0"/>
              </a:spcAft>
              <a:buSzPts val="1000"/>
              <a:buChar char="■"/>
              <a:defRPr/>
            </a:lvl7pPr>
            <a:lvl8pPr indent="-292100" lvl="7" marL="3657600" rtl="0" algn="l">
              <a:lnSpc>
                <a:spcPct val="115000"/>
              </a:lnSpc>
              <a:spcBef>
                <a:spcPts val="600"/>
              </a:spcBef>
              <a:spcAft>
                <a:spcPts val="0"/>
              </a:spcAft>
              <a:buSzPts val="1000"/>
              <a:buChar char="■"/>
              <a:defRPr/>
            </a:lvl8pPr>
            <a:lvl9pPr indent="-292100" lvl="8" marL="4114800" rtl="0" algn="l">
              <a:lnSpc>
                <a:spcPct val="115000"/>
              </a:lnSpc>
              <a:spcBef>
                <a:spcPts val="600"/>
              </a:spcBef>
              <a:spcAft>
                <a:spcPts val="600"/>
              </a:spcAft>
              <a:buSzPts val="10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 Text Slide - 4 columns  with icons layout 2">
  <p:cSld name="Text Slide_1_1_3_1">
    <p:spTree>
      <p:nvGrpSpPr>
        <p:cNvPr id="994" name="Shape 994"/>
        <p:cNvGrpSpPr/>
        <p:nvPr/>
      </p:nvGrpSpPr>
      <p:grpSpPr>
        <a:xfrm>
          <a:off x="0" y="0"/>
          <a:ext cx="0" cy="0"/>
          <a:chOff x="0" y="0"/>
          <a:chExt cx="0" cy="0"/>
        </a:xfrm>
      </p:grpSpPr>
      <p:sp>
        <p:nvSpPr>
          <p:cNvPr id="995" name="Google Shape;995;p80"/>
          <p:cNvSpPr txBox="1"/>
          <p:nvPr>
            <p:ph type="title"/>
          </p:nvPr>
        </p:nvSpPr>
        <p:spPr>
          <a:xfrm>
            <a:off x="457200" y="548640"/>
            <a:ext cx="8229600" cy="4596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accent3"/>
              </a:buClr>
              <a:buSzPts val="2200"/>
              <a:buNone/>
              <a:defRPr sz="2200"/>
            </a:lvl1pPr>
            <a:lvl2pPr lvl="1" rtl="0">
              <a:spcBef>
                <a:spcPts val="0"/>
              </a:spcBef>
              <a:spcAft>
                <a:spcPts val="0"/>
              </a:spcAft>
              <a:buSzPts val="3000"/>
              <a:buFont typeface="Roboto Slab"/>
              <a:buNone/>
              <a:defRPr sz="3000">
                <a:latin typeface="Roboto Slab"/>
                <a:ea typeface="Roboto Slab"/>
                <a:cs typeface="Roboto Slab"/>
                <a:sym typeface="Roboto Slab"/>
              </a:defRPr>
            </a:lvl2pPr>
            <a:lvl3pPr lvl="2" rtl="0">
              <a:spcBef>
                <a:spcPts val="0"/>
              </a:spcBef>
              <a:spcAft>
                <a:spcPts val="0"/>
              </a:spcAft>
              <a:buSzPts val="3000"/>
              <a:buFont typeface="Roboto Slab"/>
              <a:buNone/>
              <a:defRPr sz="3000">
                <a:latin typeface="Roboto Slab"/>
                <a:ea typeface="Roboto Slab"/>
                <a:cs typeface="Roboto Slab"/>
                <a:sym typeface="Roboto Slab"/>
              </a:defRPr>
            </a:lvl3pPr>
            <a:lvl4pPr lvl="3" rtl="0">
              <a:spcBef>
                <a:spcPts val="0"/>
              </a:spcBef>
              <a:spcAft>
                <a:spcPts val="0"/>
              </a:spcAft>
              <a:buSzPts val="3000"/>
              <a:buFont typeface="Roboto Slab"/>
              <a:buNone/>
              <a:defRPr sz="3000">
                <a:latin typeface="Roboto Slab"/>
                <a:ea typeface="Roboto Slab"/>
                <a:cs typeface="Roboto Slab"/>
                <a:sym typeface="Roboto Slab"/>
              </a:defRPr>
            </a:lvl4pPr>
            <a:lvl5pPr lvl="4" rtl="0">
              <a:spcBef>
                <a:spcPts val="0"/>
              </a:spcBef>
              <a:spcAft>
                <a:spcPts val="0"/>
              </a:spcAft>
              <a:buSzPts val="3000"/>
              <a:buFont typeface="Roboto Slab"/>
              <a:buNone/>
              <a:defRPr sz="3000">
                <a:latin typeface="Roboto Slab"/>
                <a:ea typeface="Roboto Slab"/>
                <a:cs typeface="Roboto Slab"/>
                <a:sym typeface="Roboto Slab"/>
              </a:defRPr>
            </a:lvl5pPr>
            <a:lvl6pPr lvl="5" rtl="0">
              <a:spcBef>
                <a:spcPts val="0"/>
              </a:spcBef>
              <a:spcAft>
                <a:spcPts val="0"/>
              </a:spcAft>
              <a:buSzPts val="3000"/>
              <a:buFont typeface="Roboto Slab"/>
              <a:buNone/>
              <a:defRPr sz="3000">
                <a:latin typeface="Roboto Slab"/>
                <a:ea typeface="Roboto Slab"/>
                <a:cs typeface="Roboto Slab"/>
                <a:sym typeface="Roboto Slab"/>
              </a:defRPr>
            </a:lvl6pPr>
            <a:lvl7pPr lvl="6" rtl="0">
              <a:spcBef>
                <a:spcPts val="0"/>
              </a:spcBef>
              <a:spcAft>
                <a:spcPts val="0"/>
              </a:spcAft>
              <a:buSzPts val="3000"/>
              <a:buFont typeface="Roboto Slab"/>
              <a:buNone/>
              <a:defRPr sz="3000">
                <a:latin typeface="Roboto Slab"/>
                <a:ea typeface="Roboto Slab"/>
                <a:cs typeface="Roboto Slab"/>
                <a:sym typeface="Roboto Slab"/>
              </a:defRPr>
            </a:lvl7pPr>
            <a:lvl8pPr lvl="7" rtl="0">
              <a:spcBef>
                <a:spcPts val="0"/>
              </a:spcBef>
              <a:spcAft>
                <a:spcPts val="0"/>
              </a:spcAft>
              <a:buSzPts val="3000"/>
              <a:buFont typeface="Roboto Slab"/>
              <a:buNone/>
              <a:defRPr sz="3000">
                <a:latin typeface="Roboto Slab"/>
                <a:ea typeface="Roboto Slab"/>
                <a:cs typeface="Roboto Slab"/>
                <a:sym typeface="Roboto Slab"/>
              </a:defRPr>
            </a:lvl8pPr>
            <a:lvl9pPr lvl="8" rtl="0">
              <a:spcBef>
                <a:spcPts val="0"/>
              </a:spcBef>
              <a:spcAft>
                <a:spcPts val="0"/>
              </a:spcAft>
              <a:buSzPts val="3000"/>
              <a:buFont typeface="Roboto Slab"/>
              <a:buNone/>
              <a:defRPr sz="3000">
                <a:latin typeface="Roboto Slab"/>
                <a:ea typeface="Roboto Slab"/>
                <a:cs typeface="Roboto Slab"/>
                <a:sym typeface="Roboto Slab"/>
              </a:defRPr>
            </a:lvl9pPr>
          </a:lstStyle>
          <a:p/>
        </p:txBody>
      </p:sp>
      <p:sp>
        <p:nvSpPr>
          <p:cNvPr id="996" name="Google Shape;996;p80"/>
          <p:cNvSpPr txBox="1"/>
          <p:nvPr>
            <p:ph idx="1" type="body"/>
          </p:nvPr>
        </p:nvSpPr>
        <p:spPr>
          <a:xfrm>
            <a:off x="773350" y="4718300"/>
            <a:ext cx="72276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SzPts val="500"/>
              <a:buFont typeface="Roboto Light"/>
              <a:buNone/>
              <a:defRPr i="0" sz="500" u="none" cap="none" strike="noStrike">
                <a:latin typeface="Roboto Light"/>
                <a:ea typeface="Roboto Light"/>
                <a:cs typeface="Roboto Light"/>
                <a:sym typeface="Roboto Light"/>
              </a:defRPr>
            </a:lvl1pPr>
            <a:lvl2pPr indent="-260350" lvl="1" marL="914400" marR="0" rtl="0" algn="l">
              <a:lnSpc>
                <a:spcPct val="115000"/>
              </a:lnSpc>
              <a:spcBef>
                <a:spcPts val="200"/>
              </a:spcBef>
              <a:spcAft>
                <a:spcPts val="0"/>
              </a:spcAft>
              <a:buSzPts val="500"/>
              <a:buFont typeface="Roboto Light"/>
              <a:buChar char="■"/>
              <a:defRPr i="0" sz="500" u="none" cap="none" strike="noStrike">
                <a:latin typeface="Roboto Light"/>
                <a:ea typeface="Roboto Light"/>
                <a:cs typeface="Roboto Light"/>
                <a:sym typeface="Roboto Light"/>
              </a:defRPr>
            </a:lvl2pPr>
            <a:lvl3pPr indent="-260350" lvl="2" marL="13716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3pPr>
            <a:lvl4pPr indent="-260350" lvl="3" marL="18288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4pPr>
            <a:lvl5pPr indent="-260350" lvl="4" marL="22860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5pPr>
            <a:lvl6pPr indent="-260350" lvl="5" marL="27432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6pPr>
            <a:lvl7pPr indent="-260350" lvl="6" marL="32004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7pPr>
            <a:lvl8pPr indent="-260350" lvl="7" marL="36576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8pPr>
            <a:lvl9pPr indent="-260350" lvl="8" marL="4114800" marR="0" rtl="0" algn="l">
              <a:lnSpc>
                <a:spcPct val="115000"/>
              </a:lnSpc>
              <a:spcBef>
                <a:spcPts val="900"/>
              </a:spcBef>
              <a:spcAft>
                <a:spcPts val="900"/>
              </a:spcAft>
              <a:buSzPts val="500"/>
              <a:buFont typeface="Roboto Light"/>
              <a:buChar char="■"/>
              <a:defRPr i="0" sz="500" u="none" cap="none" strike="noStrike">
                <a:latin typeface="Roboto Light"/>
                <a:ea typeface="Roboto Light"/>
                <a:cs typeface="Roboto Light"/>
                <a:sym typeface="Roboto Light"/>
              </a:defRPr>
            </a:lvl9pPr>
          </a:lstStyle>
          <a:p/>
        </p:txBody>
      </p:sp>
      <p:sp>
        <p:nvSpPr>
          <p:cNvPr id="997" name="Google Shape;997;p80"/>
          <p:cNvSpPr txBox="1"/>
          <p:nvPr>
            <p:ph idx="2" type="body"/>
          </p:nvPr>
        </p:nvSpPr>
        <p:spPr>
          <a:xfrm>
            <a:off x="2176875" y="1560200"/>
            <a:ext cx="2081100" cy="10974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SzPts val="1000"/>
              <a:buNone/>
              <a:defRPr sz="1000"/>
            </a:lvl1pPr>
            <a:lvl2pPr indent="-292100" lvl="1" marL="914400" rtl="0" algn="l">
              <a:lnSpc>
                <a:spcPct val="115000"/>
              </a:lnSpc>
              <a:spcBef>
                <a:spcPts val="600"/>
              </a:spcBef>
              <a:spcAft>
                <a:spcPts val="0"/>
              </a:spcAft>
              <a:buSzPts val="1000"/>
              <a:buChar char="■"/>
              <a:defRPr sz="1000"/>
            </a:lvl2pPr>
            <a:lvl3pPr indent="-292100" lvl="2" marL="1371600" rtl="0" algn="l">
              <a:lnSpc>
                <a:spcPct val="115000"/>
              </a:lnSpc>
              <a:spcBef>
                <a:spcPts val="600"/>
              </a:spcBef>
              <a:spcAft>
                <a:spcPts val="0"/>
              </a:spcAft>
              <a:buSzPts val="1000"/>
              <a:buChar char="■"/>
              <a:defRPr sz="1000"/>
            </a:lvl3pPr>
            <a:lvl4pPr indent="-292100" lvl="3" marL="1828800" rtl="0" algn="l">
              <a:lnSpc>
                <a:spcPct val="115000"/>
              </a:lnSpc>
              <a:spcBef>
                <a:spcPts val="600"/>
              </a:spcBef>
              <a:spcAft>
                <a:spcPts val="0"/>
              </a:spcAft>
              <a:buSzPts val="1000"/>
              <a:buChar char="■"/>
              <a:defRPr/>
            </a:lvl4pPr>
            <a:lvl5pPr indent="-292100" lvl="4" marL="2286000" rtl="0" algn="l">
              <a:lnSpc>
                <a:spcPct val="115000"/>
              </a:lnSpc>
              <a:spcBef>
                <a:spcPts val="600"/>
              </a:spcBef>
              <a:spcAft>
                <a:spcPts val="0"/>
              </a:spcAft>
              <a:buSzPts val="1000"/>
              <a:buChar char="■"/>
              <a:defRPr/>
            </a:lvl5pPr>
            <a:lvl6pPr indent="-292100" lvl="5" marL="2743200" rtl="0" algn="l">
              <a:lnSpc>
                <a:spcPct val="115000"/>
              </a:lnSpc>
              <a:spcBef>
                <a:spcPts val="600"/>
              </a:spcBef>
              <a:spcAft>
                <a:spcPts val="0"/>
              </a:spcAft>
              <a:buSzPts val="1000"/>
              <a:buChar char="■"/>
              <a:defRPr/>
            </a:lvl6pPr>
            <a:lvl7pPr indent="-292100" lvl="6" marL="3200400" rtl="0" algn="l">
              <a:lnSpc>
                <a:spcPct val="115000"/>
              </a:lnSpc>
              <a:spcBef>
                <a:spcPts val="600"/>
              </a:spcBef>
              <a:spcAft>
                <a:spcPts val="0"/>
              </a:spcAft>
              <a:buSzPts val="1000"/>
              <a:buChar char="■"/>
              <a:defRPr/>
            </a:lvl7pPr>
            <a:lvl8pPr indent="-292100" lvl="7" marL="3657600" rtl="0" algn="l">
              <a:lnSpc>
                <a:spcPct val="115000"/>
              </a:lnSpc>
              <a:spcBef>
                <a:spcPts val="600"/>
              </a:spcBef>
              <a:spcAft>
                <a:spcPts val="0"/>
              </a:spcAft>
              <a:buSzPts val="1000"/>
              <a:buChar char="■"/>
              <a:defRPr/>
            </a:lvl8pPr>
            <a:lvl9pPr indent="-292100" lvl="8" marL="4114800" rtl="0" algn="l">
              <a:lnSpc>
                <a:spcPct val="115000"/>
              </a:lnSpc>
              <a:spcBef>
                <a:spcPts val="600"/>
              </a:spcBef>
              <a:spcAft>
                <a:spcPts val="600"/>
              </a:spcAft>
              <a:buSzPts val="1000"/>
              <a:buChar char="■"/>
              <a:defRPr/>
            </a:lvl9pPr>
          </a:lstStyle>
          <a:p/>
        </p:txBody>
      </p:sp>
      <p:sp>
        <p:nvSpPr>
          <p:cNvPr id="998" name="Google Shape;998;p80"/>
          <p:cNvSpPr txBox="1"/>
          <p:nvPr>
            <p:ph idx="3" type="body"/>
          </p:nvPr>
        </p:nvSpPr>
        <p:spPr>
          <a:xfrm>
            <a:off x="2176883" y="3054100"/>
            <a:ext cx="2081100" cy="10974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SzPts val="1000"/>
              <a:buNone/>
              <a:defRPr sz="1000"/>
            </a:lvl1pPr>
            <a:lvl2pPr indent="-292100" lvl="1" marL="914400" rtl="0" algn="l">
              <a:lnSpc>
                <a:spcPct val="115000"/>
              </a:lnSpc>
              <a:spcBef>
                <a:spcPts val="600"/>
              </a:spcBef>
              <a:spcAft>
                <a:spcPts val="0"/>
              </a:spcAft>
              <a:buSzPts val="1000"/>
              <a:buChar char="■"/>
              <a:defRPr sz="1000"/>
            </a:lvl2pPr>
            <a:lvl3pPr indent="-292100" lvl="2" marL="1371600" rtl="0" algn="l">
              <a:lnSpc>
                <a:spcPct val="115000"/>
              </a:lnSpc>
              <a:spcBef>
                <a:spcPts val="600"/>
              </a:spcBef>
              <a:spcAft>
                <a:spcPts val="0"/>
              </a:spcAft>
              <a:buSzPts val="1000"/>
              <a:buChar char="■"/>
              <a:defRPr sz="1000"/>
            </a:lvl3pPr>
            <a:lvl4pPr indent="-292100" lvl="3" marL="1828800" rtl="0" algn="l">
              <a:lnSpc>
                <a:spcPct val="115000"/>
              </a:lnSpc>
              <a:spcBef>
                <a:spcPts val="600"/>
              </a:spcBef>
              <a:spcAft>
                <a:spcPts val="0"/>
              </a:spcAft>
              <a:buSzPts val="1000"/>
              <a:buChar char="■"/>
              <a:defRPr/>
            </a:lvl4pPr>
            <a:lvl5pPr indent="-292100" lvl="4" marL="2286000" rtl="0" algn="l">
              <a:lnSpc>
                <a:spcPct val="115000"/>
              </a:lnSpc>
              <a:spcBef>
                <a:spcPts val="600"/>
              </a:spcBef>
              <a:spcAft>
                <a:spcPts val="0"/>
              </a:spcAft>
              <a:buSzPts val="1000"/>
              <a:buChar char="■"/>
              <a:defRPr/>
            </a:lvl5pPr>
            <a:lvl6pPr indent="-292100" lvl="5" marL="2743200" rtl="0" algn="l">
              <a:lnSpc>
                <a:spcPct val="115000"/>
              </a:lnSpc>
              <a:spcBef>
                <a:spcPts val="600"/>
              </a:spcBef>
              <a:spcAft>
                <a:spcPts val="0"/>
              </a:spcAft>
              <a:buSzPts val="1000"/>
              <a:buChar char="■"/>
              <a:defRPr/>
            </a:lvl6pPr>
            <a:lvl7pPr indent="-292100" lvl="6" marL="3200400" rtl="0" algn="l">
              <a:lnSpc>
                <a:spcPct val="115000"/>
              </a:lnSpc>
              <a:spcBef>
                <a:spcPts val="600"/>
              </a:spcBef>
              <a:spcAft>
                <a:spcPts val="0"/>
              </a:spcAft>
              <a:buSzPts val="1000"/>
              <a:buChar char="■"/>
              <a:defRPr/>
            </a:lvl7pPr>
            <a:lvl8pPr indent="-292100" lvl="7" marL="3657600" rtl="0" algn="l">
              <a:lnSpc>
                <a:spcPct val="115000"/>
              </a:lnSpc>
              <a:spcBef>
                <a:spcPts val="600"/>
              </a:spcBef>
              <a:spcAft>
                <a:spcPts val="0"/>
              </a:spcAft>
              <a:buSzPts val="1000"/>
              <a:buChar char="■"/>
              <a:defRPr/>
            </a:lvl8pPr>
            <a:lvl9pPr indent="-292100" lvl="8" marL="4114800" rtl="0" algn="l">
              <a:lnSpc>
                <a:spcPct val="115000"/>
              </a:lnSpc>
              <a:spcBef>
                <a:spcPts val="600"/>
              </a:spcBef>
              <a:spcAft>
                <a:spcPts val="600"/>
              </a:spcAft>
              <a:buSzPts val="1000"/>
              <a:buChar char="■"/>
              <a:defRPr/>
            </a:lvl9pPr>
          </a:lstStyle>
          <a:p/>
        </p:txBody>
      </p:sp>
      <p:sp>
        <p:nvSpPr>
          <p:cNvPr id="999" name="Google Shape;999;p80"/>
          <p:cNvSpPr txBox="1"/>
          <p:nvPr>
            <p:ph idx="4" type="body"/>
          </p:nvPr>
        </p:nvSpPr>
        <p:spPr>
          <a:xfrm>
            <a:off x="6605681" y="1560200"/>
            <a:ext cx="2081100" cy="10974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SzPts val="1000"/>
              <a:buNone/>
              <a:defRPr sz="1000"/>
            </a:lvl1pPr>
            <a:lvl2pPr indent="-292100" lvl="1" marL="914400" rtl="0" algn="l">
              <a:lnSpc>
                <a:spcPct val="115000"/>
              </a:lnSpc>
              <a:spcBef>
                <a:spcPts val="600"/>
              </a:spcBef>
              <a:spcAft>
                <a:spcPts val="0"/>
              </a:spcAft>
              <a:buSzPts val="1000"/>
              <a:buChar char="■"/>
              <a:defRPr sz="1000"/>
            </a:lvl2pPr>
            <a:lvl3pPr indent="-292100" lvl="2" marL="1371600" rtl="0" algn="l">
              <a:lnSpc>
                <a:spcPct val="115000"/>
              </a:lnSpc>
              <a:spcBef>
                <a:spcPts val="600"/>
              </a:spcBef>
              <a:spcAft>
                <a:spcPts val="0"/>
              </a:spcAft>
              <a:buSzPts val="1000"/>
              <a:buChar char="■"/>
              <a:defRPr sz="1000"/>
            </a:lvl3pPr>
            <a:lvl4pPr indent="-292100" lvl="3" marL="1828800" rtl="0" algn="l">
              <a:lnSpc>
                <a:spcPct val="115000"/>
              </a:lnSpc>
              <a:spcBef>
                <a:spcPts val="600"/>
              </a:spcBef>
              <a:spcAft>
                <a:spcPts val="0"/>
              </a:spcAft>
              <a:buSzPts val="1000"/>
              <a:buChar char="■"/>
              <a:defRPr/>
            </a:lvl4pPr>
            <a:lvl5pPr indent="-292100" lvl="4" marL="2286000" rtl="0" algn="l">
              <a:lnSpc>
                <a:spcPct val="115000"/>
              </a:lnSpc>
              <a:spcBef>
                <a:spcPts val="600"/>
              </a:spcBef>
              <a:spcAft>
                <a:spcPts val="0"/>
              </a:spcAft>
              <a:buSzPts val="1000"/>
              <a:buChar char="■"/>
              <a:defRPr/>
            </a:lvl5pPr>
            <a:lvl6pPr indent="-292100" lvl="5" marL="2743200" rtl="0" algn="l">
              <a:lnSpc>
                <a:spcPct val="115000"/>
              </a:lnSpc>
              <a:spcBef>
                <a:spcPts val="600"/>
              </a:spcBef>
              <a:spcAft>
                <a:spcPts val="0"/>
              </a:spcAft>
              <a:buSzPts val="1000"/>
              <a:buChar char="■"/>
              <a:defRPr/>
            </a:lvl6pPr>
            <a:lvl7pPr indent="-292100" lvl="6" marL="3200400" rtl="0" algn="l">
              <a:lnSpc>
                <a:spcPct val="115000"/>
              </a:lnSpc>
              <a:spcBef>
                <a:spcPts val="600"/>
              </a:spcBef>
              <a:spcAft>
                <a:spcPts val="0"/>
              </a:spcAft>
              <a:buSzPts val="1000"/>
              <a:buChar char="■"/>
              <a:defRPr/>
            </a:lvl7pPr>
            <a:lvl8pPr indent="-292100" lvl="7" marL="3657600" rtl="0" algn="l">
              <a:lnSpc>
                <a:spcPct val="115000"/>
              </a:lnSpc>
              <a:spcBef>
                <a:spcPts val="600"/>
              </a:spcBef>
              <a:spcAft>
                <a:spcPts val="0"/>
              </a:spcAft>
              <a:buSzPts val="1000"/>
              <a:buChar char="■"/>
              <a:defRPr/>
            </a:lvl8pPr>
            <a:lvl9pPr indent="-292100" lvl="8" marL="4114800" rtl="0" algn="l">
              <a:lnSpc>
                <a:spcPct val="115000"/>
              </a:lnSpc>
              <a:spcBef>
                <a:spcPts val="600"/>
              </a:spcBef>
              <a:spcAft>
                <a:spcPts val="600"/>
              </a:spcAft>
              <a:buSzPts val="1000"/>
              <a:buChar char="■"/>
              <a:defRPr/>
            </a:lvl9pPr>
          </a:lstStyle>
          <a:p/>
        </p:txBody>
      </p:sp>
      <p:sp>
        <p:nvSpPr>
          <p:cNvPr id="1000" name="Google Shape;1000;p80"/>
          <p:cNvSpPr txBox="1"/>
          <p:nvPr>
            <p:ph idx="5" type="body"/>
          </p:nvPr>
        </p:nvSpPr>
        <p:spPr>
          <a:xfrm>
            <a:off x="6605689" y="3054100"/>
            <a:ext cx="2081100" cy="10974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SzPts val="1000"/>
              <a:buNone/>
              <a:defRPr sz="1000"/>
            </a:lvl1pPr>
            <a:lvl2pPr indent="-292100" lvl="1" marL="914400" rtl="0" algn="l">
              <a:lnSpc>
                <a:spcPct val="115000"/>
              </a:lnSpc>
              <a:spcBef>
                <a:spcPts val="600"/>
              </a:spcBef>
              <a:spcAft>
                <a:spcPts val="0"/>
              </a:spcAft>
              <a:buSzPts val="1000"/>
              <a:buChar char="■"/>
              <a:defRPr sz="1000"/>
            </a:lvl2pPr>
            <a:lvl3pPr indent="-292100" lvl="2" marL="1371600" rtl="0" algn="l">
              <a:lnSpc>
                <a:spcPct val="115000"/>
              </a:lnSpc>
              <a:spcBef>
                <a:spcPts val="600"/>
              </a:spcBef>
              <a:spcAft>
                <a:spcPts val="0"/>
              </a:spcAft>
              <a:buSzPts val="1000"/>
              <a:buChar char="■"/>
              <a:defRPr sz="1000"/>
            </a:lvl3pPr>
            <a:lvl4pPr indent="-292100" lvl="3" marL="1828800" rtl="0" algn="l">
              <a:lnSpc>
                <a:spcPct val="115000"/>
              </a:lnSpc>
              <a:spcBef>
                <a:spcPts val="600"/>
              </a:spcBef>
              <a:spcAft>
                <a:spcPts val="0"/>
              </a:spcAft>
              <a:buSzPts val="1000"/>
              <a:buChar char="■"/>
              <a:defRPr/>
            </a:lvl4pPr>
            <a:lvl5pPr indent="-292100" lvl="4" marL="2286000" rtl="0" algn="l">
              <a:lnSpc>
                <a:spcPct val="115000"/>
              </a:lnSpc>
              <a:spcBef>
                <a:spcPts val="600"/>
              </a:spcBef>
              <a:spcAft>
                <a:spcPts val="0"/>
              </a:spcAft>
              <a:buSzPts val="1000"/>
              <a:buChar char="■"/>
              <a:defRPr/>
            </a:lvl5pPr>
            <a:lvl6pPr indent="-292100" lvl="5" marL="2743200" rtl="0" algn="l">
              <a:lnSpc>
                <a:spcPct val="115000"/>
              </a:lnSpc>
              <a:spcBef>
                <a:spcPts val="600"/>
              </a:spcBef>
              <a:spcAft>
                <a:spcPts val="0"/>
              </a:spcAft>
              <a:buSzPts val="1000"/>
              <a:buChar char="■"/>
              <a:defRPr/>
            </a:lvl6pPr>
            <a:lvl7pPr indent="-292100" lvl="6" marL="3200400" rtl="0" algn="l">
              <a:lnSpc>
                <a:spcPct val="115000"/>
              </a:lnSpc>
              <a:spcBef>
                <a:spcPts val="600"/>
              </a:spcBef>
              <a:spcAft>
                <a:spcPts val="0"/>
              </a:spcAft>
              <a:buSzPts val="1000"/>
              <a:buChar char="■"/>
              <a:defRPr/>
            </a:lvl7pPr>
            <a:lvl8pPr indent="-292100" lvl="7" marL="3657600" rtl="0" algn="l">
              <a:lnSpc>
                <a:spcPct val="115000"/>
              </a:lnSpc>
              <a:spcBef>
                <a:spcPts val="600"/>
              </a:spcBef>
              <a:spcAft>
                <a:spcPts val="0"/>
              </a:spcAft>
              <a:buSzPts val="1000"/>
              <a:buChar char="■"/>
              <a:defRPr/>
            </a:lvl8pPr>
            <a:lvl9pPr indent="-292100" lvl="8" marL="4114800" rtl="0" algn="l">
              <a:lnSpc>
                <a:spcPct val="115000"/>
              </a:lnSpc>
              <a:spcBef>
                <a:spcPts val="600"/>
              </a:spcBef>
              <a:spcAft>
                <a:spcPts val="600"/>
              </a:spcAft>
              <a:buSzPts val="10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 Text Slide - 1 column with 5 icons">
  <p:cSld name="Text Slide_1_1_3_1_1">
    <p:spTree>
      <p:nvGrpSpPr>
        <p:cNvPr id="1001" name="Shape 1001"/>
        <p:cNvGrpSpPr/>
        <p:nvPr/>
      </p:nvGrpSpPr>
      <p:grpSpPr>
        <a:xfrm>
          <a:off x="0" y="0"/>
          <a:ext cx="0" cy="0"/>
          <a:chOff x="0" y="0"/>
          <a:chExt cx="0" cy="0"/>
        </a:xfrm>
      </p:grpSpPr>
      <p:sp>
        <p:nvSpPr>
          <p:cNvPr id="1002" name="Google Shape;1002;p81"/>
          <p:cNvSpPr txBox="1"/>
          <p:nvPr>
            <p:ph type="title"/>
          </p:nvPr>
        </p:nvSpPr>
        <p:spPr>
          <a:xfrm>
            <a:off x="457200" y="548640"/>
            <a:ext cx="8229600" cy="4596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accent3"/>
              </a:buClr>
              <a:buSzPts val="2200"/>
              <a:buNone/>
              <a:defRPr sz="2200"/>
            </a:lvl1pPr>
            <a:lvl2pPr lvl="1" rtl="0">
              <a:spcBef>
                <a:spcPts val="0"/>
              </a:spcBef>
              <a:spcAft>
                <a:spcPts val="0"/>
              </a:spcAft>
              <a:buSzPts val="3000"/>
              <a:buFont typeface="Roboto Slab"/>
              <a:buNone/>
              <a:defRPr sz="3000">
                <a:latin typeface="Roboto Slab"/>
                <a:ea typeface="Roboto Slab"/>
                <a:cs typeface="Roboto Slab"/>
                <a:sym typeface="Roboto Slab"/>
              </a:defRPr>
            </a:lvl2pPr>
            <a:lvl3pPr lvl="2" rtl="0">
              <a:spcBef>
                <a:spcPts val="0"/>
              </a:spcBef>
              <a:spcAft>
                <a:spcPts val="0"/>
              </a:spcAft>
              <a:buSzPts val="3000"/>
              <a:buFont typeface="Roboto Slab"/>
              <a:buNone/>
              <a:defRPr sz="3000">
                <a:latin typeface="Roboto Slab"/>
                <a:ea typeface="Roboto Slab"/>
                <a:cs typeface="Roboto Slab"/>
                <a:sym typeface="Roboto Slab"/>
              </a:defRPr>
            </a:lvl3pPr>
            <a:lvl4pPr lvl="3" rtl="0">
              <a:spcBef>
                <a:spcPts val="0"/>
              </a:spcBef>
              <a:spcAft>
                <a:spcPts val="0"/>
              </a:spcAft>
              <a:buSzPts val="3000"/>
              <a:buFont typeface="Roboto Slab"/>
              <a:buNone/>
              <a:defRPr sz="3000">
                <a:latin typeface="Roboto Slab"/>
                <a:ea typeface="Roboto Slab"/>
                <a:cs typeface="Roboto Slab"/>
                <a:sym typeface="Roboto Slab"/>
              </a:defRPr>
            </a:lvl4pPr>
            <a:lvl5pPr lvl="4" rtl="0">
              <a:spcBef>
                <a:spcPts val="0"/>
              </a:spcBef>
              <a:spcAft>
                <a:spcPts val="0"/>
              </a:spcAft>
              <a:buSzPts val="3000"/>
              <a:buFont typeface="Roboto Slab"/>
              <a:buNone/>
              <a:defRPr sz="3000">
                <a:latin typeface="Roboto Slab"/>
                <a:ea typeface="Roboto Slab"/>
                <a:cs typeface="Roboto Slab"/>
                <a:sym typeface="Roboto Slab"/>
              </a:defRPr>
            </a:lvl5pPr>
            <a:lvl6pPr lvl="5" rtl="0">
              <a:spcBef>
                <a:spcPts val="0"/>
              </a:spcBef>
              <a:spcAft>
                <a:spcPts val="0"/>
              </a:spcAft>
              <a:buSzPts val="3000"/>
              <a:buFont typeface="Roboto Slab"/>
              <a:buNone/>
              <a:defRPr sz="3000">
                <a:latin typeface="Roboto Slab"/>
                <a:ea typeface="Roboto Slab"/>
                <a:cs typeface="Roboto Slab"/>
                <a:sym typeface="Roboto Slab"/>
              </a:defRPr>
            </a:lvl6pPr>
            <a:lvl7pPr lvl="6" rtl="0">
              <a:spcBef>
                <a:spcPts val="0"/>
              </a:spcBef>
              <a:spcAft>
                <a:spcPts val="0"/>
              </a:spcAft>
              <a:buSzPts val="3000"/>
              <a:buFont typeface="Roboto Slab"/>
              <a:buNone/>
              <a:defRPr sz="3000">
                <a:latin typeface="Roboto Slab"/>
                <a:ea typeface="Roboto Slab"/>
                <a:cs typeface="Roboto Slab"/>
                <a:sym typeface="Roboto Slab"/>
              </a:defRPr>
            </a:lvl7pPr>
            <a:lvl8pPr lvl="7" rtl="0">
              <a:spcBef>
                <a:spcPts val="0"/>
              </a:spcBef>
              <a:spcAft>
                <a:spcPts val="0"/>
              </a:spcAft>
              <a:buSzPts val="3000"/>
              <a:buFont typeface="Roboto Slab"/>
              <a:buNone/>
              <a:defRPr sz="3000">
                <a:latin typeface="Roboto Slab"/>
                <a:ea typeface="Roboto Slab"/>
                <a:cs typeface="Roboto Slab"/>
                <a:sym typeface="Roboto Slab"/>
              </a:defRPr>
            </a:lvl8pPr>
            <a:lvl9pPr lvl="8" rtl="0">
              <a:spcBef>
                <a:spcPts val="0"/>
              </a:spcBef>
              <a:spcAft>
                <a:spcPts val="0"/>
              </a:spcAft>
              <a:buSzPts val="3000"/>
              <a:buFont typeface="Roboto Slab"/>
              <a:buNone/>
              <a:defRPr sz="3000">
                <a:latin typeface="Roboto Slab"/>
                <a:ea typeface="Roboto Slab"/>
                <a:cs typeface="Roboto Slab"/>
                <a:sym typeface="Roboto Slab"/>
              </a:defRPr>
            </a:lvl9pPr>
          </a:lstStyle>
          <a:p/>
        </p:txBody>
      </p:sp>
      <p:sp>
        <p:nvSpPr>
          <p:cNvPr id="1003" name="Google Shape;1003;p81"/>
          <p:cNvSpPr txBox="1"/>
          <p:nvPr>
            <p:ph idx="1" type="body"/>
          </p:nvPr>
        </p:nvSpPr>
        <p:spPr>
          <a:xfrm>
            <a:off x="773350" y="4718300"/>
            <a:ext cx="72276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SzPts val="500"/>
              <a:buFont typeface="Roboto Light"/>
              <a:buNone/>
              <a:defRPr i="0" sz="500" u="none" cap="none" strike="noStrike">
                <a:latin typeface="Roboto Light"/>
                <a:ea typeface="Roboto Light"/>
                <a:cs typeface="Roboto Light"/>
                <a:sym typeface="Roboto Light"/>
              </a:defRPr>
            </a:lvl1pPr>
            <a:lvl2pPr indent="-260350" lvl="1" marL="914400" marR="0" rtl="0" algn="l">
              <a:lnSpc>
                <a:spcPct val="115000"/>
              </a:lnSpc>
              <a:spcBef>
                <a:spcPts val="200"/>
              </a:spcBef>
              <a:spcAft>
                <a:spcPts val="0"/>
              </a:spcAft>
              <a:buSzPts val="500"/>
              <a:buFont typeface="Roboto Light"/>
              <a:buChar char="■"/>
              <a:defRPr i="0" sz="500" u="none" cap="none" strike="noStrike">
                <a:latin typeface="Roboto Light"/>
                <a:ea typeface="Roboto Light"/>
                <a:cs typeface="Roboto Light"/>
                <a:sym typeface="Roboto Light"/>
              </a:defRPr>
            </a:lvl2pPr>
            <a:lvl3pPr indent="-260350" lvl="2" marL="13716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3pPr>
            <a:lvl4pPr indent="-260350" lvl="3" marL="18288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4pPr>
            <a:lvl5pPr indent="-260350" lvl="4" marL="22860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5pPr>
            <a:lvl6pPr indent="-260350" lvl="5" marL="27432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6pPr>
            <a:lvl7pPr indent="-260350" lvl="6" marL="32004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7pPr>
            <a:lvl8pPr indent="-260350" lvl="7" marL="36576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8pPr>
            <a:lvl9pPr indent="-260350" lvl="8" marL="4114800" marR="0" rtl="0" algn="l">
              <a:lnSpc>
                <a:spcPct val="115000"/>
              </a:lnSpc>
              <a:spcBef>
                <a:spcPts val="900"/>
              </a:spcBef>
              <a:spcAft>
                <a:spcPts val="900"/>
              </a:spcAft>
              <a:buSzPts val="500"/>
              <a:buFont typeface="Roboto Light"/>
              <a:buChar char="■"/>
              <a:defRPr i="0" sz="500" u="none" cap="none" strike="noStrike">
                <a:latin typeface="Roboto Light"/>
                <a:ea typeface="Roboto Light"/>
                <a:cs typeface="Roboto Light"/>
                <a:sym typeface="Roboto Light"/>
              </a:defRPr>
            </a:lvl9pPr>
          </a:lstStyle>
          <a:p/>
        </p:txBody>
      </p:sp>
      <p:sp>
        <p:nvSpPr>
          <p:cNvPr id="1004" name="Google Shape;1004;p81"/>
          <p:cNvSpPr txBox="1"/>
          <p:nvPr>
            <p:ph idx="2" type="body"/>
          </p:nvPr>
        </p:nvSpPr>
        <p:spPr>
          <a:xfrm>
            <a:off x="1218075" y="1450225"/>
            <a:ext cx="5989500" cy="4878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SzPts val="1000"/>
              <a:buNone/>
              <a:defRPr sz="1000"/>
            </a:lvl1pPr>
            <a:lvl2pPr indent="-292100" lvl="1" marL="914400" rtl="0" algn="l">
              <a:lnSpc>
                <a:spcPct val="115000"/>
              </a:lnSpc>
              <a:spcBef>
                <a:spcPts val="600"/>
              </a:spcBef>
              <a:spcAft>
                <a:spcPts val="0"/>
              </a:spcAft>
              <a:buSzPts val="1000"/>
              <a:buChar char="■"/>
              <a:defRPr sz="1000"/>
            </a:lvl2pPr>
            <a:lvl3pPr indent="-292100" lvl="2" marL="1371600" rtl="0" algn="l">
              <a:lnSpc>
                <a:spcPct val="115000"/>
              </a:lnSpc>
              <a:spcBef>
                <a:spcPts val="600"/>
              </a:spcBef>
              <a:spcAft>
                <a:spcPts val="0"/>
              </a:spcAft>
              <a:buSzPts val="1000"/>
              <a:buChar char="■"/>
              <a:defRPr sz="1000"/>
            </a:lvl3pPr>
            <a:lvl4pPr indent="-292100" lvl="3" marL="1828800" rtl="0" algn="l">
              <a:lnSpc>
                <a:spcPct val="115000"/>
              </a:lnSpc>
              <a:spcBef>
                <a:spcPts val="600"/>
              </a:spcBef>
              <a:spcAft>
                <a:spcPts val="0"/>
              </a:spcAft>
              <a:buSzPts val="1000"/>
              <a:buChar char="■"/>
              <a:defRPr/>
            </a:lvl4pPr>
            <a:lvl5pPr indent="-292100" lvl="4" marL="2286000" rtl="0" algn="l">
              <a:lnSpc>
                <a:spcPct val="115000"/>
              </a:lnSpc>
              <a:spcBef>
                <a:spcPts val="600"/>
              </a:spcBef>
              <a:spcAft>
                <a:spcPts val="0"/>
              </a:spcAft>
              <a:buSzPts val="1000"/>
              <a:buChar char="■"/>
              <a:defRPr/>
            </a:lvl5pPr>
            <a:lvl6pPr indent="-292100" lvl="5" marL="2743200" rtl="0" algn="l">
              <a:lnSpc>
                <a:spcPct val="115000"/>
              </a:lnSpc>
              <a:spcBef>
                <a:spcPts val="600"/>
              </a:spcBef>
              <a:spcAft>
                <a:spcPts val="0"/>
              </a:spcAft>
              <a:buSzPts val="1000"/>
              <a:buChar char="■"/>
              <a:defRPr/>
            </a:lvl6pPr>
            <a:lvl7pPr indent="-292100" lvl="6" marL="3200400" rtl="0" algn="l">
              <a:lnSpc>
                <a:spcPct val="115000"/>
              </a:lnSpc>
              <a:spcBef>
                <a:spcPts val="600"/>
              </a:spcBef>
              <a:spcAft>
                <a:spcPts val="0"/>
              </a:spcAft>
              <a:buSzPts val="1000"/>
              <a:buChar char="■"/>
              <a:defRPr/>
            </a:lvl7pPr>
            <a:lvl8pPr indent="-292100" lvl="7" marL="3657600" rtl="0" algn="l">
              <a:lnSpc>
                <a:spcPct val="115000"/>
              </a:lnSpc>
              <a:spcBef>
                <a:spcPts val="600"/>
              </a:spcBef>
              <a:spcAft>
                <a:spcPts val="0"/>
              </a:spcAft>
              <a:buSzPts val="1000"/>
              <a:buChar char="■"/>
              <a:defRPr/>
            </a:lvl8pPr>
            <a:lvl9pPr indent="-292100" lvl="8" marL="4114800" rtl="0" algn="l">
              <a:lnSpc>
                <a:spcPct val="115000"/>
              </a:lnSpc>
              <a:spcBef>
                <a:spcPts val="600"/>
              </a:spcBef>
              <a:spcAft>
                <a:spcPts val="600"/>
              </a:spcAft>
              <a:buSzPts val="1000"/>
              <a:buChar char="■"/>
              <a:defRPr/>
            </a:lvl9pPr>
          </a:lstStyle>
          <a:p/>
        </p:txBody>
      </p:sp>
      <p:sp>
        <p:nvSpPr>
          <p:cNvPr id="1005" name="Google Shape;1005;p81"/>
          <p:cNvSpPr txBox="1"/>
          <p:nvPr>
            <p:ph idx="3" type="body"/>
          </p:nvPr>
        </p:nvSpPr>
        <p:spPr>
          <a:xfrm>
            <a:off x="1218075" y="2019749"/>
            <a:ext cx="5989500" cy="4878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SzPts val="1000"/>
              <a:buNone/>
              <a:defRPr sz="1000"/>
            </a:lvl1pPr>
            <a:lvl2pPr indent="-292100" lvl="1" marL="914400" rtl="0" algn="l">
              <a:lnSpc>
                <a:spcPct val="115000"/>
              </a:lnSpc>
              <a:spcBef>
                <a:spcPts val="600"/>
              </a:spcBef>
              <a:spcAft>
                <a:spcPts val="0"/>
              </a:spcAft>
              <a:buSzPts val="1000"/>
              <a:buChar char="■"/>
              <a:defRPr sz="1000"/>
            </a:lvl2pPr>
            <a:lvl3pPr indent="-292100" lvl="2" marL="1371600" rtl="0" algn="l">
              <a:lnSpc>
                <a:spcPct val="115000"/>
              </a:lnSpc>
              <a:spcBef>
                <a:spcPts val="600"/>
              </a:spcBef>
              <a:spcAft>
                <a:spcPts val="0"/>
              </a:spcAft>
              <a:buSzPts val="1000"/>
              <a:buChar char="■"/>
              <a:defRPr sz="1000"/>
            </a:lvl3pPr>
            <a:lvl4pPr indent="-292100" lvl="3" marL="1828800" rtl="0" algn="l">
              <a:lnSpc>
                <a:spcPct val="115000"/>
              </a:lnSpc>
              <a:spcBef>
                <a:spcPts val="600"/>
              </a:spcBef>
              <a:spcAft>
                <a:spcPts val="0"/>
              </a:spcAft>
              <a:buSzPts val="1000"/>
              <a:buChar char="■"/>
              <a:defRPr/>
            </a:lvl4pPr>
            <a:lvl5pPr indent="-292100" lvl="4" marL="2286000" rtl="0" algn="l">
              <a:lnSpc>
                <a:spcPct val="115000"/>
              </a:lnSpc>
              <a:spcBef>
                <a:spcPts val="600"/>
              </a:spcBef>
              <a:spcAft>
                <a:spcPts val="0"/>
              </a:spcAft>
              <a:buSzPts val="1000"/>
              <a:buChar char="■"/>
              <a:defRPr/>
            </a:lvl5pPr>
            <a:lvl6pPr indent="-292100" lvl="5" marL="2743200" rtl="0" algn="l">
              <a:lnSpc>
                <a:spcPct val="115000"/>
              </a:lnSpc>
              <a:spcBef>
                <a:spcPts val="600"/>
              </a:spcBef>
              <a:spcAft>
                <a:spcPts val="0"/>
              </a:spcAft>
              <a:buSzPts val="1000"/>
              <a:buChar char="■"/>
              <a:defRPr/>
            </a:lvl6pPr>
            <a:lvl7pPr indent="-292100" lvl="6" marL="3200400" rtl="0" algn="l">
              <a:lnSpc>
                <a:spcPct val="115000"/>
              </a:lnSpc>
              <a:spcBef>
                <a:spcPts val="600"/>
              </a:spcBef>
              <a:spcAft>
                <a:spcPts val="0"/>
              </a:spcAft>
              <a:buSzPts val="1000"/>
              <a:buChar char="■"/>
              <a:defRPr/>
            </a:lvl7pPr>
            <a:lvl8pPr indent="-292100" lvl="7" marL="3657600" rtl="0" algn="l">
              <a:lnSpc>
                <a:spcPct val="115000"/>
              </a:lnSpc>
              <a:spcBef>
                <a:spcPts val="600"/>
              </a:spcBef>
              <a:spcAft>
                <a:spcPts val="0"/>
              </a:spcAft>
              <a:buSzPts val="1000"/>
              <a:buChar char="■"/>
              <a:defRPr/>
            </a:lvl8pPr>
            <a:lvl9pPr indent="-292100" lvl="8" marL="4114800" rtl="0" algn="l">
              <a:lnSpc>
                <a:spcPct val="115000"/>
              </a:lnSpc>
              <a:spcBef>
                <a:spcPts val="600"/>
              </a:spcBef>
              <a:spcAft>
                <a:spcPts val="600"/>
              </a:spcAft>
              <a:buSzPts val="1000"/>
              <a:buChar char="■"/>
              <a:defRPr/>
            </a:lvl9pPr>
          </a:lstStyle>
          <a:p/>
        </p:txBody>
      </p:sp>
      <p:sp>
        <p:nvSpPr>
          <p:cNvPr id="1006" name="Google Shape;1006;p81"/>
          <p:cNvSpPr txBox="1"/>
          <p:nvPr>
            <p:ph idx="4" type="body"/>
          </p:nvPr>
        </p:nvSpPr>
        <p:spPr>
          <a:xfrm>
            <a:off x="1218075" y="2589274"/>
            <a:ext cx="5989500" cy="4878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SzPts val="1000"/>
              <a:buNone/>
              <a:defRPr sz="1000"/>
            </a:lvl1pPr>
            <a:lvl2pPr indent="-292100" lvl="1" marL="914400" rtl="0" algn="l">
              <a:lnSpc>
                <a:spcPct val="115000"/>
              </a:lnSpc>
              <a:spcBef>
                <a:spcPts val="600"/>
              </a:spcBef>
              <a:spcAft>
                <a:spcPts val="0"/>
              </a:spcAft>
              <a:buSzPts val="1000"/>
              <a:buChar char="■"/>
              <a:defRPr sz="1000"/>
            </a:lvl2pPr>
            <a:lvl3pPr indent="-292100" lvl="2" marL="1371600" rtl="0" algn="l">
              <a:lnSpc>
                <a:spcPct val="115000"/>
              </a:lnSpc>
              <a:spcBef>
                <a:spcPts val="600"/>
              </a:spcBef>
              <a:spcAft>
                <a:spcPts val="0"/>
              </a:spcAft>
              <a:buSzPts val="1000"/>
              <a:buChar char="■"/>
              <a:defRPr sz="1000"/>
            </a:lvl3pPr>
            <a:lvl4pPr indent="-292100" lvl="3" marL="1828800" rtl="0" algn="l">
              <a:lnSpc>
                <a:spcPct val="115000"/>
              </a:lnSpc>
              <a:spcBef>
                <a:spcPts val="600"/>
              </a:spcBef>
              <a:spcAft>
                <a:spcPts val="0"/>
              </a:spcAft>
              <a:buSzPts val="1000"/>
              <a:buChar char="■"/>
              <a:defRPr/>
            </a:lvl4pPr>
            <a:lvl5pPr indent="-292100" lvl="4" marL="2286000" rtl="0" algn="l">
              <a:lnSpc>
                <a:spcPct val="115000"/>
              </a:lnSpc>
              <a:spcBef>
                <a:spcPts val="600"/>
              </a:spcBef>
              <a:spcAft>
                <a:spcPts val="0"/>
              </a:spcAft>
              <a:buSzPts val="1000"/>
              <a:buChar char="■"/>
              <a:defRPr/>
            </a:lvl5pPr>
            <a:lvl6pPr indent="-292100" lvl="5" marL="2743200" rtl="0" algn="l">
              <a:lnSpc>
                <a:spcPct val="115000"/>
              </a:lnSpc>
              <a:spcBef>
                <a:spcPts val="600"/>
              </a:spcBef>
              <a:spcAft>
                <a:spcPts val="0"/>
              </a:spcAft>
              <a:buSzPts val="1000"/>
              <a:buChar char="■"/>
              <a:defRPr/>
            </a:lvl6pPr>
            <a:lvl7pPr indent="-292100" lvl="6" marL="3200400" rtl="0" algn="l">
              <a:lnSpc>
                <a:spcPct val="115000"/>
              </a:lnSpc>
              <a:spcBef>
                <a:spcPts val="600"/>
              </a:spcBef>
              <a:spcAft>
                <a:spcPts val="0"/>
              </a:spcAft>
              <a:buSzPts val="1000"/>
              <a:buChar char="■"/>
              <a:defRPr/>
            </a:lvl7pPr>
            <a:lvl8pPr indent="-292100" lvl="7" marL="3657600" rtl="0" algn="l">
              <a:lnSpc>
                <a:spcPct val="115000"/>
              </a:lnSpc>
              <a:spcBef>
                <a:spcPts val="600"/>
              </a:spcBef>
              <a:spcAft>
                <a:spcPts val="0"/>
              </a:spcAft>
              <a:buSzPts val="1000"/>
              <a:buChar char="■"/>
              <a:defRPr/>
            </a:lvl8pPr>
            <a:lvl9pPr indent="-292100" lvl="8" marL="4114800" rtl="0" algn="l">
              <a:lnSpc>
                <a:spcPct val="115000"/>
              </a:lnSpc>
              <a:spcBef>
                <a:spcPts val="600"/>
              </a:spcBef>
              <a:spcAft>
                <a:spcPts val="600"/>
              </a:spcAft>
              <a:buSzPts val="1000"/>
              <a:buChar char="■"/>
              <a:defRPr/>
            </a:lvl9pPr>
          </a:lstStyle>
          <a:p/>
        </p:txBody>
      </p:sp>
      <p:sp>
        <p:nvSpPr>
          <p:cNvPr id="1007" name="Google Shape;1007;p81"/>
          <p:cNvSpPr txBox="1"/>
          <p:nvPr>
            <p:ph idx="5" type="body"/>
          </p:nvPr>
        </p:nvSpPr>
        <p:spPr>
          <a:xfrm>
            <a:off x="1218075" y="3158798"/>
            <a:ext cx="5989500" cy="4878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SzPts val="1000"/>
              <a:buNone/>
              <a:defRPr sz="1000"/>
            </a:lvl1pPr>
            <a:lvl2pPr indent="-292100" lvl="1" marL="914400" rtl="0" algn="l">
              <a:lnSpc>
                <a:spcPct val="115000"/>
              </a:lnSpc>
              <a:spcBef>
                <a:spcPts val="600"/>
              </a:spcBef>
              <a:spcAft>
                <a:spcPts val="0"/>
              </a:spcAft>
              <a:buSzPts val="1000"/>
              <a:buChar char="■"/>
              <a:defRPr sz="1000"/>
            </a:lvl2pPr>
            <a:lvl3pPr indent="-292100" lvl="2" marL="1371600" rtl="0" algn="l">
              <a:lnSpc>
                <a:spcPct val="115000"/>
              </a:lnSpc>
              <a:spcBef>
                <a:spcPts val="600"/>
              </a:spcBef>
              <a:spcAft>
                <a:spcPts val="0"/>
              </a:spcAft>
              <a:buSzPts val="1000"/>
              <a:buChar char="■"/>
              <a:defRPr sz="1000"/>
            </a:lvl3pPr>
            <a:lvl4pPr indent="-292100" lvl="3" marL="1828800" rtl="0" algn="l">
              <a:lnSpc>
                <a:spcPct val="115000"/>
              </a:lnSpc>
              <a:spcBef>
                <a:spcPts val="600"/>
              </a:spcBef>
              <a:spcAft>
                <a:spcPts val="0"/>
              </a:spcAft>
              <a:buSzPts val="1000"/>
              <a:buChar char="■"/>
              <a:defRPr/>
            </a:lvl4pPr>
            <a:lvl5pPr indent="-292100" lvl="4" marL="2286000" rtl="0" algn="l">
              <a:lnSpc>
                <a:spcPct val="115000"/>
              </a:lnSpc>
              <a:spcBef>
                <a:spcPts val="600"/>
              </a:spcBef>
              <a:spcAft>
                <a:spcPts val="0"/>
              </a:spcAft>
              <a:buSzPts val="1000"/>
              <a:buChar char="■"/>
              <a:defRPr/>
            </a:lvl5pPr>
            <a:lvl6pPr indent="-292100" lvl="5" marL="2743200" rtl="0" algn="l">
              <a:lnSpc>
                <a:spcPct val="115000"/>
              </a:lnSpc>
              <a:spcBef>
                <a:spcPts val="600"/>
              </a:spcBef>
              <a:spcAft>
                <a:spcPts val="0"/>
              </a:spcAft>
              <a:buSzPts val="1000"/>
              <a:buChar char="■"/>
              <a:defRPr/>
            </a:lvl6pPr>
            <a:lvl7pPr indent="-292100" lvl="6" marL="3200400" rtl="0" algn="l">
              <a:lnSpc>
                <a:spcPct val="115000"/>
              </a:lnSpc>
              <a:spcBef>
                <a:spcPts val="600"/>
              </a:spcBef>
              <a:spcAft>
                <a:spcPts val="0"/>
              </a:spcAft>
              <a:buSzPts val="1000"/>
              <a:buChar char="■"/>
              <a:defRPr/>
            </a:lvl7pPr>
            <a:lvl8pPr indent="-292100" lvl="7" marL="3657600" rtl="0" algn="l">
              <a:lnSpc>
                <a:spcPct val="115000"/>
              </a:lnSpc>
              <a:spcBef>
                <a:spcPts val="600"/>
              </a:spcBef>
              <a:spcAft>
                <a:spcPts val="0"/>
              </a:spcAft>
              <a:buSzPts val="1000"/>
              <a:buChar char="■"/>
              <a:defRPr/>
            </a:lvl8pPr>
            <a:lvl9pPr indent="-292100" lvl="8" marL="4114800" rtl="0" algn="l">
              <a:lnSpc>
                <a:spcPct val="115000"/>
              </a:lnSpc>
              <a:spcBef>
                <a:spcPts val="600"/>
              </a:spcBef>
              <a:spcAft>
                <a:spcPts val="600"/>
              </a:spcAft>
              <a:buSzPts val="1000"/>
              <a:buChar char="■"/>
              <a:defRPr/>
            </a:lvl9pPr>
          </a:lstStyle>
          <a:p/>
        </p:txBody>
      </p:sp>
      <p:sp>
        <p:nvSpPr>
          <p:cNvPr id="1008" name="Google Shape;1008;p81"/>
          <p:cNvSpPr txBox="1"/>
          <p:nvPr>
            <p:ph idx="6" type="body"/>
          </p:nvPr>
        </p:nvSpPr>
        <p:spPr>
          <a:xfrm>
            <a:off x="1218075" y="3728323"/>
            <a:ext cx="5989500" cy="4878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SzPts val="1000"/>
              <a:buNone/>
              <a:defRPr sz="1000"/>
            </a:lvl1pPr>
            <a:lvl2pPr indent="-292100" lvl="1" marL="914400" rtl="0" algn="l">
              <a:lnSpc>
                <a:spcPct val="115000"/>
              </a:lnSpc>
              <a:spcBef>
                <a:spcPts val="600"/>
              </a:spcBef>
              <a:spcAft>
                <a:spcPts val="0"/>
              </a:spcAft>
              <a:buSzPts val="1000"/>
              <a:buChar char="■"/>
              <a:defRPr sz="1000"/>
            </a:lvl2pPr>
            <a:lvl3pPr indent="-292100" lvl="2" marL="1371600" rtl="0" algn="l">
              <a:lnSpc>
                <a:spcPct val="115000"/>
              </a:lnSpc>
              <a:spcBef>
                <a:spcPts val="600"/>
              </a:spcBef>
              <a:spcAft>
                <a:spcPts val="0"/>
              </a:spcAft>
              <a:buSzPts val="1000"/>
              <a:buChar char="■"/>
              <a:defRPr sz="1000"/>
            </a:lvl3pPr>
            <a:lvl4pPr indent="-292100" lvl="3" marL="1828800" rtl="0" algn="l">
              <a:lnSpc>
                <a:spcPct val="115000"/>
              </a:lnSpc>
              <a:spcBef>
                <a:spcPts val="600"/>
              </a:spcBef>
              <a:spcAft>
                <a:spcPts val="0"/>
              </a:spcAft>
              <a:buSzPts val="1000"/>
              <a:buChar char="■"/>
              <a:defRPr/>
            </a:lvl4pPr>
            <a:lvl5pPr indent="-292100" lvl="4" marL="2286000" rtl="0" algn="l">
              <a:lnSpc>
                <a:spcPct val="115000"/>
              </a:lnSpc>
              <a:spcBef>
                <a:spcPts val="600"/>
              </a:spcBef>
              <a:spcAft>
                <a:spcPts val="0"/>
              </a:spcAft>
              <a:buSzPts val="1000"/>
              <a:buChar char="■"/>
              <a:defRPr/>
            </a:lvl5pPr>
            <a:lvl6pPr indent="-292100" lvl="5" marL="2743200" rtl="0" algn="l">
              <a:lnSpc>
                <a:spcPct val="115000"/>
              </a:lnSpc>
              <a:spcBef>
                <a:spcPts val="600"/>
              </a:spcBef>
              <a:spcAft>
                <a:spcPts val="0"/>
              </a:spcAft>
              <a:buSzPts val="1000"/>
              <a:buChar char="■"/>
              <a:defRPr/>
            </a:lvl6pPr>
            <a:lvl7pPr indent="-292100" lvl="6" marL="3200400" rtl="0" algn="l">
              <a:lnSpc>
                <a:spcPct val="115000"/>
              </a:lnSpc>
              <a:spcBef>
                <a:spcPts val="600"/>
              </a:spcBef>
              <a:spcAft>
                <a:spcPts val="0"/>
              </a:spcAft>
              <a:buSzPts val="1000"/>
              <a:buChar char="■"/>
              <a:defRPr/>
            </a:lvl7pPr>
            <a:lvl8pPr indent="-292100" lvl="7" marL="3657600" rtl="0" algn="l">
              <a:lnSpc>
                <a:spcPct val="115000"/>
              </a:lnSpc>
              <a:spcBef>
                <a:spcPts val="600"/>
              </a:spcBef>
              <a:spcAft>
                <a:spcPts val="0"/>
              </a:spcAft>
              <a:buSzPts val="1000"/>
              <a:buChar char="■"/>
              <a:defRPr/>
            </a:lvl8pPr>
            <a:lvl9pPr indent="-292100" lvl="8" marL="4114800" rtl="0" algn="l">
              <a:lnSpc>
                <a:spcPct val="115000"/>
              </a:lnSpc>
              <a:spcBef>
                <a:spcPts val="600"/>
              </a:spcBef>
              <a:spcAft>
                <a:spcPts val="600"/>
              </a:spcAft>
              <a:buSzPts val="10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_ 3 columns">
  <p:cSld name="Text Slide_1_2">
    <p:spTree>
      <p:nvGrpSpPr>
        <p:cNvPr id="64" name="Shape 64"/>
        <p:cNvGrpSpPr/>
        <p:nvPr/>
      </p:nvGrpSpPr>
      <p:grpSpPr>
        <a:xfrm>
          <a:off x="0" y="0"/>
          <a:ext cx="0" cy="0"/>
          <a:chOff x="0" y="0"/>
          <a:chExt cx="0" cy="0"/>
        </a:xfrm>
      </p:grpSpPr>
      <p:sp>
        <p:nvSpPr>
          <p:cNvPr id="65" name="Google Shape;65;p9"/>
          <p:cNvSpPr txBox="1"/>
          <p:nvPr>
            <p:ph idx="1" type="body"/>
          </p:nvPr>
        </p:nvSpPr>
        <p:spPr>
          <a:xfrm>
            <a:off x="457200" y="1316725"/>
            <a:ext cx="2267100" cy="31182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Clr>
                <a:srgbClr val="15152F"/>
              </a:buClr>
              <a:buSzPts val="1200"/>
              <a:buNone/>
              <a:defRPr sz="1200">
                <a:solidFill>
                  <a:srgbClr val="15152F"/>
                </a:solidFill>
              </a:defRPr>
            </a:lvl1pPr>
            <a:lvl2pPr indent="-292100" lvl="1" marL="914400" rtl="0" algn="l">
              <a:lnSpc>
                <a:spcPct val="100000"/>
              </a:lnSpc>
              <a:spcBef>
                <a:spcPts val="600"/>
              </a:spcBef>
              <a:spcAft>
                <a:spcPts val="0"/>
              </a:spcAft>
              <a:buClr>
                <a:srgbClr val="15152F"/>
              </a:buClr>
              <a:buSzPts val="1000"/>
              <a:buChar char="■"/>
              <a:defRPr sz="1000">
                <a:solidFill>
                  <a:srgbClr val="15152F"/>
                </a:solidFill>
              </a:defRPr>
            </a:lvl2pPr>
            <a:lvl3pPr indent="-292100" lvl="2" marL="1371600" rtl="0" algn="l">
              <a:lnSpc>
                <a:spcPct val="100000"/>
              </a:lnSpc>
              <a:spcBef>
                <a:spcPts val="600"/>
              </a:spcBef>
              <a:spcAft>
                <a:spcPts val="0"/>
              </a:spcAft>
              <a:buClr>
                <a:srgbClr val="15152F"/>
              </a:buClr>
              <a:buSzPts val="1000"/>
              <a:buChar char="■"/>
              <a:defRPr sz="1000">
                <a:solidFill>
                  <a:srgbClr val="15152F"/>
                </a:solidFill>
              </a:defRPr>
            </a:lvl3pPr>
            <a:lvl4pPr indent="-292100" lvl="3" marL="1828800" rtl="0" algn="l">
              <a:lnSpc>
                <a:spcPct val="100000"/>
              </a:lnSpc>
              <a:spcBef>
                <a:spcPts val="600"/>
              </a:spcBef>
              <a:spcAft>
                <a:spcPts val="0"/>
              </a:spcAft>
              <a:buClr>
                <a:srgbClr val="15152F"/>
              </a:buClr>
              <a:buSzPts val="1000"/>
              <a:buChar char="■"/>
              <a:defRPr>
                <a:solidFill>
                  <a:srgbClr val="15152F"/>
                </a:solidFill>
              </a:defRPr>
            </a:lvl4pPr>
            <a:lvl5pPr indent="-292100" lvl="4" marL="2286000" rtl="0" algn="l">
              <a:lnSpc>
                <a:spcPct val="100000"/>
              </a:lnSpc>
              <a:spcBef>
                <a:spcPts val="600"/>
              </a:spcBef>
              <a:spcAft>
                <a:spcPts val="0"/>
              </a:spcAft>
              <a:buClr>
                <a:srgbClr val="15152F"/>
              </a:buClr>
              <a:buSzPts val="1000"/>
              <a:buChar char="■"/>
              <a:defRPr>
                <a:solidFill>
                  <a:srgbClr val="15152F"/>
                </a:solidFill>
              </a:defRPr>
            </a:lvl5pPr>
            <a:lvl6pPr indent="-292100" lvl="5" marL="2743200" rtl="0" algn="l">
              <a:lnSpc>
                <a:spcPct val="100000"/>
              </a:lnSpc>
              <a:spcBef>
                <a:spcPts val="600"/>
              </a:spcBef>
              <a:spcAft>
                <a:spcPts val="0"/>
              </a:spcAft>
              <a:buClr>
                <a:srgbClr val="15152F"/>
              </a:buClr>
              <a:buSzPts val="1000"/>
              <a:buChar char="■"/>
              <a:defRPr>
                <a:solidFill>
                  <a:srgbClr val="15152F"/>
                </a:solidFill>
              </a:defRPr>
            </a:lvl6pPr>
            <a:lvl7pPr indent="-292100" lvl="6" marL="3200400" rtl="0" algn="l">
              <a:lnSpc>
                <a:spcPct val="100000"/>
              </a:lnSpc>
              <a:spcBef>
                <a:spcPts val="600"/>
              </a:spcBef>
              <a:spcAft>
                <a:spcPts val="0"/>
              </a:spcAft>
              <a:buClr>
                <a:srgbClr val="15152F"/>
              </a:buClr>
              <a:buSzPts val="1000"/>
              <a:buChar char="■"/>
              <a:defRPr>
                <a:solidFill>
                  <a:srgbClr val="15152F"/>
                </a:solidFill>
              </a:defRPr>
            </a:lvl7pPr>
            <a:lvl8pPr indent="-292100" lvl="7" marL="3657600" rtl="0" algn="l">
              <a:lnSpc>
                <a:spcPct val="100000"/>
              </a:lnSpc>
              <a:spcBef>
                <a:spcPts val="600"/>
              </a:spcBef>
              <a:spcAft>
                <a:spcPts val="0"/>
              </a:spcAft>
              <a:buClr>
                <a:srgbClr val="15152F"/>
              </a:buClr>
              <a:buSzPts val="1000"/>
              <a:buChar char="■"/>
              <a:defRPr>
                <a:solidFill>
                  <a:srgbClr val="15152F"/>
                </a:solidFill>
              </a:defRPr>
            </a:lvl8pPr>
            <a:lvl9pPr indent="-292100" lvl="8" marL="4114800" rtl="0" algn="l">
              <a:lnSpc>
                <a:spcPct val="100000"/>
              </a:lnSpc>
              <a:spcBef>
                <a:spcPts val="600"/>
              </a:spcBef>
              <a:spcAft>
                <a:spcPts val="600"/>
              </a:spcAft>
              <a:buClr>
                <a:srgbClr val="15152F"/>
              </a:buClr>
              <a:buSzPts val="1000"/>
              <a:buChar char="■"/>
              <a:defRPr>
                <a:solidFill>
                  <a:srgbClr val="15152F"/>
                </a:solidFill>
              </a:defRPr>
            </a:lvl9pPr>
          </a:lstStyle>
          <a:p/>
        </p:txBody>
      </p:sp>
      <p:sp>
        <p:nvSpPr>
          <p:cNvPr id="66" name="Google Shape;66;p9"/>
          <p:cNvSpPr txBox="1"/>
          <p:nvPr>
            <p:ph type="title"/>
          </p:nvPr>
        </p:nvSpPr>
        <p:spPr>
          <a:xfrm>
            <a:off x="457200" y="704088"/>
            <a:ext cx="8229600" cy="4596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accent3"/>
              </a:buClr>
              <a:buSzPts val="2200"/>
              <a:buNone/>
              <a:defRPr sz="2200"/>
            </a:lvl1pPr>
            <a:lvl2pPr lvl="1" rtl="0">
              <a:spcBef>
                <a:spcPts val="0"/>
              </a:spcBef>
              <a:spcAft>
                <a:spcPts val="0"/>
              </a:spcAft>
              <a:buSzPts val="3000"/>
              <a:buFont typeface="Roboto Slab"/>
              <a:buNone/>
              <a:defRPr sz="3000">
                <a:latin typeface="Roboto Slab"/>
                <a:ea typeface="Roboto Slab"/>
                <a:cs typeface="Roboto Slab"/>
                <a:sym typeface="Roboto Slab"/>
              </a:defRPr>
            </a:lvl2pPr>
            <a:lvl3pPr lvl="2" rtl="0">
              <a:spcBef>
                <a:spcPts val="0"/>
              </a:spcBef>
              <a:spcAft>
                <a:spcPts val="0"/>
              </a:spcAft>
              <a:buSzPts val="3000"/>
              <a:buFont typeface="Roboto Slab"/>
              <a:buNone/>
              <a:defRPr sz="3000">
                <a:latin typeface="Roboto Slab"/>
                <a:ea typeface="Roboto Slab"/>
                <a:cs typeface="Roboto Slab"/>
                <a:sym typeface="Roboto Slab"/>
              </a:defRPr>
            </a:lvl3pPr>
            <a:lvl4pPr lvl="3" rtl="0">
              <a:spcBef>
                <a:spcPts val="0"/>
              </a:spcBef>
              <a:spcAft>
                <a:spcPts val="0"/>
              </a:spcAft>
              <a:buSzPts val="3000"/>
              <a:buFont typeface="Roboto Slab"/>
              <a:buNone/>
              <a:defRPr sz="3000">
                <a:latin typeface="Roboto Slab"/>
                <a:ea typeface="Roboto Slab"/>
                <a:cs typeface="Roboto Slab"/>
                <a:sym typeface="Roboto Slab"/>
              </a:defRPr>
            </a:lvl4pPr>
            <a:lvl5pPr lvl="4" rtl="0">
              <a:spcBef>
                <a:spcPts val="0"/>
              </a:spcBef>
              <a:spcAft>
                <a:spcPts val="0"/>
              </a:spcAft>
              <a:buSzPts val="3000"/>
              <a:buFont typeface="Roboto Slab"/>
              <a:buNone/>
              <a:defRPr sz="3000">
                <a:latin typeface="Roboto Slab"/>
                <a:ea typeface="Roboto Slab"/>
                <a:cs typeface="Roboto Slab"/>
                <a:sym typeface="Roboto Slab"/>
              </a:defRPr>
            </a:lvl5pPr>
            <a:lvl6pPr lvl="5" rtl="0">
              <a:spcBef>
                <a:spcPts val="0"/>
              </a:spcBef>
              <a:spcAft>
                <a:spcPts val="0"/>
              </a:spcAft>
              <a:buSzPts val="3000"/>
              <a:buFont typeface="Roboto Slab"/>
              <a:buNone/>
              <a:defRPr sz="3000">
                <a:latin typeface="Roboto Slab"/>
                <a:ea typeface="Roboto Slab"/>
                <a:cs typeface="Roboto Slab"/>
                <a:sym typeface="Roboto Slab"/>
              </a:defRPr>
            </a:lvl6pPr>
            <a:lvl7pPr lvl="6" rtl="0">
              <a:spcBef>
                <a:spcPts val="0"/>
              </a:spcBef>
              <a:spcAft>
                <a:spcPts val="0"/>
              </a:spcAft>
              <a:buSzPts val="3000"/>
              <a:buFont typeface="Roboto Slab"/>
              <a:buNone/>
              <a:defRPr sz="3000">
                <a:latin typeface="Roboto Slab"/>
                <a:ea typeface="Roboto Slab"/>
                <a:cs typeface="Roboto Slab"/>
                <a:sym typeface="Roboto Slab"/>
              </a:defRPr>
            </a:lvl7pPr>
            <a:lvl8pPr lvl="7" rtl="0">
              <a:spcBef>
                <a:spcPts val="0"/>
              </a:spcBef>
              <a:spcAft>
                <a:spcPts val="0"/>
              </a:spcAft>
              <a:buSzPts val="3000"/>
              <a:buFont typeface="Roboto Slab"/>
              <a:buNone/>
              <a:defRPr sz="3000">
                <a:latin typeface="Roboto Slab"/>
                <a:ea typeface="Roboto Slab"/>
                <a:cs typeface="Roboto Slab"/>
                <a:sym typeface="Roboto Slab"/>
              </a:defRPr>
            </a:lvl8pPr>
            <a:lvl9pPr lvl="8" rtl="0">
              <a:spcBef>
                <a:spcPts val="0"/>
              </a:spcBef>
              <a:spcAft>
                <a:spcPts val="0"/>
              </a:spcAft>
              <a:buSzPts val="3000"/>
              <a:buFont typeface="Roboto Slab"/>
              <a:buNone/>
              <a:defRPr sz="3000">
                <a:latin typeface="Roboto Slab"/>
                <a:ea typeface="Roboto Slab"/>
                <a:cs typeface="Roboto Slab"/>
                <a:sym typeface="Roboto Slab"/>
              </a:defRPr>
            </a:lvl9pPr>
          </a:lstStyle>
          <a:p/>
        </p:txBody>
      </p:sp>
      <p:sp>
        <p:nvSpPr>
          <p:cNvPr id="67" name="Google Shape;67;p9"/>
          <p:cNvSpPr txBox="1"/>
          <p:nvPr>
            <p:ph idx="2" type="body"/>
          </p:nvPr>
        </p:nvSpPr>
        <p:spPr>
          <a:xfrm>
            <a:off x="457200" y="4480560"/>
            <a:ext cx="82296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Clr>
                <a:srgbClr val="15152F"/>
              </a:buClr>
              <a:buSzPts val="500"/>
              <a:buFont typeface="Roboto Light"/>
              <a:buNone/>
              <a:defRPr i="0" sz="500" u="none" cap="none" strike="noStrike">
                <a:solidFill>
                  <a:srgbClr val="15152F"/>
                </a:solidFill>
                <a:latin typeface="Roboto Light"/>
                <a:ea typeface="Roboto Light"/>
                <a:cs typeface="Roboto Light"/>
                <a:sym typeface="Roboto Light"/>
              </a:defRPr>
            </a:lvl1pPr>
            <a:lvl2pPr indent="-260350" lvl="1" marL="914400" marR="0" rtl="0" algn="l">
              <a:lnSpc>
                <a:spcPct val="115000"/>
              </a:lnSpc>
              <a:spcBef>
                <a:spcPts val="2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2pPr>
            <a:lvl3pPr indent="-260350" lvl="2" marL="1371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3pPr>
            <a:lvl4pPr indent="-260350" lvl="3" marL="18288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4pPr>
            <a:lvl5pPr indent="-260350" lvl="4" marL="22860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5pPr>
            <a:lvl6pPr indent="-260350" lvl="5" marL="27432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6pPr>
            <a:lvl7pPr indent="-260350" lvl="6" marL="32004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7pPr>
            <a:lvl8pPr indent="-260350" lvl="7" marL="3657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8pPr>
            <a:lvl9pPr indent="-260350" lvl="8" marL="4114800" marR="0" rtl="0" algn="l">
              <a:lnSpc>
                <a:spcPct val="115000"/>
              </a:lnSpc>
              <a:spcBef>
                <a:spcPts val="900"/>
              </a:spcBef>
              <a:spcAft>
                <a:spcPts val="90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9pPr>
          </a:lstStyle>
          <a:p/>
        </p:txBody>
      </p:sp>
      <p:sp>
        <p:nvSpPr>
          <p:cNvPr id="68" name="Google Shape;68;p9"/>
          <p:cNvSpPr txBox="1"/>
          <p:nvPr>
            <p:ph idx="3" type="body"/>
          </p:nvPr>
        </p:nvSpPr>
        <p:spPr>
          <a:xfrm>
            <a:off x="3307800" y="1316725"/>
            <a:ext cx="2267100" cy="31182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Clr>
                <a:srgbClr val="15152F"/>
              </a:buClr>
              <a:buSzPts val="1200"/>
              <a:buNone/>
              <a:defRPr sz="1200">
                <a:solidFill>
                  <a:srgbClr val="15152F"/>
                </a:solidFill>
              </a:defRPr>
            </a:lvl1pPr>
            <a:lvl2pPr indent="-292100" lvl="1" marL="914400" rtl="0" algn="l">
              <a:lnSpc>
                <a:spcPct val="100000"/>
              </a:lnSpc>
              <a:spcBef>
                <a:spcPts val="600"/>
              </a:spcBef>
              <a:spcAft>
                <a:spcPts val="0"/>
              </a:spcAft>
              <a:buClr>
                <a:srgbClr val="15152F"/>
              </a:buClr>
              <a:buSzPts val="1000"/>
              <a:buChar char="■"/>
              <a:defRPr sz="1000">
                <a:solidFill>
                  <a:srgbClr val="15152F"/>
                </a:solidFill>
              </a:defRPr>
            </a:lvl2pPr>
            <a:lvl3pPr indent="-292100" lvl="2" marL="1371600" rtl="0" algn="l">
              <a:lnSpc>
                <a:spcPct val="100000"/>
              </a:lnSpc>
              <a:spcBef>
                <a:spcPts val="600"/>
              </a:spcBef>
              <a:spcAft>
                <a:spcPts val="0"/>
              </a:spcAft>
              <a:buClr>
                <a:srgbClr val="15152F"/>
              </a:buClr>
              <a:buSzPts val="1000"/>
              <a:buChar char="■"/>
              <a:defRPr sz="1000">
                <a:solidFill>
                  <a:srgbClr val="15152F"/>
                </a:solidFill>
              </a:defRPr>
            </a:lvl3pPr>
            <a:lvl4pPr indent="-292100" lvl="3" marL="1828800" rtl="0" algn="l">
              <a:lnSpc>
                <a:spcPct val="100000"/>
              </a:lnSpc>
              <a:spcBef>
                <a:spcPts val="600"/>
              </a:spcBef>
              <a:spcAft>
                <a:spcPts val="0"/>
              </a:spcAft>
              <a:buClr>
                <a:srgbClr val="15152F"/>
              </a:buClr>
              <a:buSzPts val="1000"/>
              <a:buChar char="■"/>
              <a:defRPr>
                <a:solidFill>
                  <a:srgbClr val="15152F"/>
                </a:solidFill>
              </a:defRPr>
            </a:lvl4pPr>
            <a:lvl5pPr indent="-292100" lvl="4" marL="2286000" rtl="0" algn="l">
              <a:lnSpc>
                <a:spcPct val="100000"/>
              </a:lnSpc>
              <a:spcBef>
                <a:spcPts val="600"/>
              </a:spcBef>
              <a:spcAft>
                <a:spcPts val="0"/>
              </a:spcAft>
              <a:buClr>
                <a:srgbClr val="15152F"/>
              </a:buClr>
              <a:buSzPts val="1000"/>
              <a:buChar char="■"/>
              <a:defRPr>
                <a:solidFill>
                  <a:srgbClr val="15152F"/>
                </a:solidFill>
              </a:defRPr>
            </a:lvl5pPr>
            <a:lvl6pPr indent="-292100" lvl="5" marL="2743200" rtl="0" algn="l">
              <a:lnSpc>
                <a:spcPct val="100000"/>
              </a:lnSpc>
              <a:spcBef>
                <a:spcPts val="600"/>
              </a:spcBef>
              <a:spcAft>
                <a:spcPts val="0"/>
              </a:spcAft>
              <a:buClr>
                <a:srgbClr val="15152F"/>
              </a:buClr>
              <a:buSzPts val="1000"/>
              <a:buChar char="■"/>
              <a:defRPr>
                <a:solidFill>
                  <a:srgbClr val="15152F"/>
                </a:solidFill>
              </a:defRPr>
            </a:lvl6pPr>
            <a:lvl7pPr indent="-292100" lvl="6" marL="3200400" rtl="0" algn="l">
              <a:lnSpc>
                <a:spcPct val="100000"/>
              </a:lnSpc>
              <a:spcBef>
                <a:spcPts val="600"/>
              </a:spcBef>
              <a:spcAft>
                <a:spcPts val="0"/>
              </a:spcAft>
              <a:buClr>
                <a:srgbClr val="15152F"/>
              </a:buClr>
              <a:buSzPts val="1000"/>
              <a:buChar char="■"/>
              <a:defRPr>
                <a:solidFill>
                  <a:srgbClr val="15152F"/>
                </a:solidFill>
              </a:defRPr>
            </a:lvl7pPr>
            <a:lvl8pPr indent="-292100" lvl="7" marL="3657600" rtl="0" algn="l">
              <a:lnSpc>
                <a:spcPct val="100000"/>
              </a:lnSpc>
              <a:spcBef>
                <a:spcPts val="600"/>
              </a:spcBef>
              <a:spcAft>
                <a:spcPts val="0"/>
              </a:spcAft>
              <a:buClr>
                <a:srgbClr val="15152F"/>
              </a:buClr>
              <a:buSzPts val="1000"/>
              <a:buChar char="■"/>
              <a:defRPr>
                <a:solidFill>
                  <a:srgbClr val="15152F"/>
                </a:solidFill>
              </a:defRPr>
            </a:lvl8pPr>
            <a:lvl9pPr indent="-292100" lvl="8" marL="4114800" rtl="0" algn="l">
              <a:lnSpc>
                <a:spcPct val="100000"/>
              </a:lnSpc>
              <a:spcBef>
                <a:spcPts val="600"/>
              </a:spcBef>
              <a:spcAft>
                <a:spcPts val="600"/>
              </a:spcAft>
              <a:buClr>
                <a:srgbClr val="15152F"/>
              </a:buClr>
              <a:buSzPts val="1000"/>
              <a:buChar char="■"/>
              <a:defRPr>
                <a:solidFill>
                  <a:srgbClr val="15152F"/>
                </a:solidFill>
              </a:defRPr>
            </a:lvl9pPr>
          </a:lstStyle>
          <a:p/>
        </p:txBody>
      </p:sp>
      <p:sp>
        <p:nvSpPr>
          <p:cNvPr id="69" name="Google Shape;69;p9"/>
          <p:cNvSpPr txBox="1"/>
          <p:nvPr>
            <p:ph idx="4" type="body"/>
          </p:nvPr>
        </p:nvSpPr>
        <p:spPr>
          <a:xfrm>
            <a:off x="6158400" y="1316725"/>
            <a:ext cx="2267100" cy="31182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Clr>
                <a:srgbClr val="15152F"/>
              </a:buClr>
              <a:buSzPts val="1200"/>
              <a:buNone/>
              <a:defRPr sz="1200">
                <a:solidFill>
                  <a:srgbClr val="15152F"/>
                </a:solidFill>
              </a:defRPr>
            </a:lvl1pPr>
            <a:lvl2pPr indent="-292100" lvl="1" marL="914400" rtl="0" algn="l">
              <a:lnSpc>
                <a:spcPct val="100000"/>
              </a:lnSpc>
              <a:spcBef>
                <a:spcPts val="600"/>
              </a:spcBef>
              <a:spcAft>
                <a:spcPts val="0"/>
              </a:spcAft>
              <a:buClr>
                <a:srgbClr val="15152F"/>
              </a:buClr>
              <a:buSzPts val="1000"/>
              <a:buChar char="■"/>
              <a:defRPr sz="1000">
                <a:solidFill>
                  <a:srgbClr val="15152F"/>
                </a:solidFill>
              </a:defRPr>
            </a:lvl2pPr>
            <a:lvl3pPr indent="-292100" lvl="2" marL="1371600" rtl="0" algn="l">
              <a:lnSpc>
                <a:spcPct val="100000"/>
              </a:lnSpc>
              <a:spcBef>
                <a:spcPts val="600"/>
              </a:spcBef>
              <a:spcAft>
                <a:spcPts val="0"/>
              </a:spcAft>
              <a:buClr>
                <a:srgbClr val="15152F"/>
              </a:buClr>
              <a:buSzPts val="1000"/>
              <a:buChar char="■"/>
              <a:defRPr sz="1000">
                <a:solidFill>
                  <a:srgbClr val="15152F"/>
                </a:solidFill>
              </a:defRPr>
            </a:lvl3pPr>
            <a:lvl4pPr indent="-292100" lvl="3" marL="1828800" rtl="0" algn="l">
              <a:lnSpc>
                <a:spcPct val="100000"/>
              </a:lnSpc>
              <a:spcBef>
                <a:spcPts val="600"/>
              </a:spcBef>
              <a:spcAft>
                <a:spcPts val="0"/>
              </a:spcAft>
              <a:buClr>
                <a:srgbClr val="15152F"/>
              </a:buClr>
              <a:buSzPts val="1000"/>
              <a:buChar char="■"/>
              <a:defRPr>
                <a:solidFill>
                  <a:srgbClr val="15152F"/>
                </a:solidFill>
              </a:defRPr>
            </a:lvl4pPr>
            <a:lvl5pPr indent="-292100" lvl="4" marL="2286000" rtl="0" algn="l">
              <a:lnSpc>
                <a:spcPct val="100000"/>
              </a:lnSpc>
              <a:spcBef>
                <a:spcPts val="600"/>
              </a:spcBef>
              <a:spcAft>
                <a:spcPts val="0"/>
              </a:spcAft>
              <a:buClr>
                <a:srgbClr val="15152F"/>
              </a:buClr>
              <a:buSzPts val="1000"/>
              <a:buChar char="■"/>
              <a:defRPr>
                <a:solidFill>
                  <a:srgbClr val="15152F"/>
                </a:solidFill>
              </a:defRPr>
            </a:lvl5pPr>
            <a:lvl6pPr indent="-292100" lvl="5" marL="2743200" rtl="0" algn="l">
              <a:lnSpc>
                <a:spcPct val="100000"/>
              </a:lnSpc>
              <a:spcBef>
                <a:spcPts val="600"/>
              </a:spcBef>
              <a:spcAft>
                <a:spcPts val="0"/>
              </a:spcAft>
              <a:buClr>
                <a:srgbClr val="15152F"/>
              </a:buClr>
              <a:buSzPts val="1000"/>
              <a:buChar char="■"/>
              <a:defRPr>
                <a:solidFill>
                  <a:srgbClr val="15152F"/>
                </a:solidFill>
              </a:defRPr>
            </a:lvl6pPr>
            <a:lvl7pPr indent="-292100" lvl="6" marL="3200400" rtl="0" algn="l">
              <a:lnSpc>
                <a:spcPct val="100000"/>
              </a:lnSpc>
              <a:spcBef>
                <a:spcPts val="600"/>
              </a:spcBef>
              <a:spcAft>
                <a:spcPts val="0"/>
              </a:spcAft>
              <a:buClr>
                <a:srgbClr val="15152F"/>
              </a:buClr>
              <a:buSzPts val="1000"/>
              <a:buChar char="■"/>
              <a:defRPr>
                <a:solidFill>
                  <a:srgbClr val="15152F"/>
                </a:solidFill>
              </a:defRPr>
            </a:lvl7pPr>
            <a:lvl8pPr indent="-292100" lvl="7" marL="3657600" rtl="0" algn="l">
              <a:lnSpc>
                <a:spcPct val="100000"/>
              </a:lnSpc>
              <a:spcBef>
                <a:spcPts val="600"/>
              </a:spcBef>
              <a:spcAft>
                <a:spcPts val="0"/>
              </a:spcAft>
              <a:buClr>
                <a:srgbClr val="15152F"/>
              </a:buClr>
              <a:buSzPts val="1000"/>
              <a:buChar char="■"/>
              <a:defRPr>
                <a:solidFill>
                  <a:srgbClr val="15152F"/>
                </a:solidFill>
              </a:defRPr>
            </a:lvl8pPr>
            <a:lvl9pPr indent="-292100" lvl="8" marL="4114800" rtl="0" algn="l">
              <a:lnSpc>
                <a:spcPct val="100000"/>
              </a:lnSpc>
              <a:spcBef>
                <a:spcPts val="600"/>
              </a:spcBef>
              <a:spcAft>
                <a:spcPts val="600"/>
              </a:spcAft>
              <a:buClr>
                <a:srgbClr val="15152F"/>
              </a:buClr>
              <a:buSzPts val="1000"/>
              <a:buChar char="■"/>
              <a:defRPr>
                <a:solidFill>
                  <a:srgbClr val="15152F"/>
                </a:solidFill>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 Text Slide - 3 columns  with graphics">
  <p:cSld name="Text Slide_1_1_2">
    <p:spTree>
      <p:nvGrpSpPr>
        <p:cNvPr id="1009" name="Shape 1009"/>
        <p:cNvGrpSpPr/>
        <p:nvPr/>
      </p:nvGrpSpPr>
      <p:grpSpPr>
        <a:xfrm>
          <a:off x="0" y="0"/>
          <a:ext cx="0" cy="0"/>
          <a:chOff x="0" y="0"/>
          <a:chExt cx="0" cy="0"/>
        </a:xfrm>
      </p:grpSpPr>
      <p:sp>
        <p:nvSpPr>
          <p:cNvPr id="1010" name="Google Shape;1010;p82"/>
          <p:cNvSpPr txBox="1"/>
          <p:nvPr>
            <p:ph idx="1" type="body"/>
          </p:nvPr>
        </p:nvSpPr>
        <p:spPr>
          <a:xfrm>
            <a:off x="457200" y="3282375"/>
            <a:ext cx="2267100" cy="10998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SzPts val="1000"/>
              <a:buNone/>
              <a:defRPr sz="1000"/>
            </a:lvl1pPr>
            <a:lvl2pPr indent="-292100" lvl="1" marL="914400" rtl="0" algn="l">
              <a:lnSpc>
                <a:spcPct val="115000"/>
              </a:lnSpc>
              <a:spcBef>
                <a:spcPts val="600"/>
              </a:spcBef>
              <a:spcAft>
                <a:spcPts val="0"/>
              </a:spcAft>
              <a:buSzPts val="1000"/>
              <a:buChar char="■"/>
              <a:defRPr sz="1000"/>
            </a:lvl2pPr>
            <a:lvl3pPr indent="-292100" lvl="2" marL="1371600" rtl="0" algn="l">
              <a:lnSpc>
                <a:spcPct val="115000"/>
              </a:lnSpc>
              <a:spcBef>
                <a:spcPts val="600"/>
              </a:spcBef>
              <a:spcAft>
                <a:spcPts val="0"/>
              </a:spcAft>
              <a:buSzPts val="1000"/>
              <a:buChar char="■"/>
              <a:defRPr sz="1000"/>
            </a:lvl3pPr>
            <a:lvl4pPr indent="-292100" lvl="3" marL="1828800" rtl="0" algn="l">
              <a:lnSpc>
                <a:spcPct val="115000"/>
              </a:lnSpc>
              <a:spcBef>
                <a:spcPts val="600"/>
              </a:spcBef>
              <a:spcAft>
                <a:spcPts val="0"/>
              </a:spcAft>
              <a:buSzPts val="1000"/>
              <a:buChar char="■"/>
              <a:defRPr/>
            </a:lvl4pPr>
            <a:lvl5pPr indent="-292100" lvl="4" marL="2286000" rtl="0" algn="l">
              <a:lnSpc>
                <a:spcPct val="115000"/>
              </a:lnSpc>
              <a:spcBef>
                <a:spcPts val="600"/>
              </a:spcBef>
              <a:spcAft>
                <a:spcPts val="0"/>
              </a:spcAft>
              <a:buSzPts val="1000"/>
              <a:buChar char="■"/>
              <a:defRPr/>
            </a:lvl5pPr>
            <a:lvl6pPr indent="-292100" lvl="5" marL="2743200" rtl="0" algn="l">
              <a:lnSpc>
                <a:spcPct val="115000"/>
              </a:lnSpc>
              <a:spcBef>
                <a:spcPts val="600"/>
              </a:spcBef>
              <a:spcAft>
                <a:spcPts val="0"/>
              </a:spcAft>
              <a:buSzPts val="1000"/>
              <a:buChar char="■"/>
              <a:defRPr/>
            </a:lvl6pPr>
            <a:lvl7pPr indent="-292100" lvl="6" marL="3200400" rtl="0" algn="l">
              <a:lnSpc>
                <a:spcPct val="115000"/>
              </a:lnSpc>
              <a:spcBef>
                <a:spcPts val="600"/>
              </a:spcBef>
              <a:spcAft>
                <a:spcPts val="0"/>
              </a:spcAft>
              <a:buSzPts val="1000"/>
              <a:buChar char="■"/>
              <a:defRPr/>
            </a:lvl7pPr>
            <a:lvl8pPr indent="-292100" lvl="7" marL="3657600" rtl="0" algn="l">
              <a:lnSpc>
                <a:spcPct val="115000"/>
              </a:lnSpc>
              <a:spcBef>
                <a:spcPts val="600"/>
              </a:spcBef>
              <a:spcAft>
                <a:spcPts val="0"/>
              </a:spcAft>
              <a:buSzPts val="1000"/>
              <a:buChar char="■"/>
              <a:defRPr/>
            </a:lvl8pPr>
            <a:lvl9pPr indent="-292100" lvl="8" marL="4114800" rtl="0" algn="l">
              <a:lnSpc>
                <a:spcPct val="115000"/>
              </a:lnSpc>
              <a:spcBef>
                <a:spcPts val="600"/>
              </a:spcBef>
              <a:spcAft>
                <a:spcPts val="600"/>
              </a:spcAft>
              <a:buSzPts val="1000"/>
              <a:buChar char="■"/>
              <a:defRPr/>
            </a:lvl9pPr>
          </a:lstStyle>
          <a:p/>
        </p:txBody>
      </p:sp>
      <p:sp>
        <p:nvSpPr>
          <p:cNvPr id="1011" name="Google Shape;1011;p82"/>
          <p:cNvSpPr txBox="1"/>
          <p:nvPr>
            <p:ph type="title"/>
          </p:nvPr>
        </p:nvSpPr>
        <p:spPr>
          <a:xfrm>
            <a:off x="457200" y="548640"/>
            <a:ext cx="8229600" cy="4596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accent3"/>
              </a:buClr>
              <a:buSzPts val="2200"/>
              <a:buNone/>
              <a:defRPr sz="2200"/>
            </a:lvl1pPr>
            <a:lvl2pPr lvl="1" rtl="0">
              <a:spcBef>
                <a:spcPts val="0"/>
              </a:spcBef>
              <a:spcAft>
                <a:spcPts val="0"/>
              </a:spcAft>
              <a:buSzPts val="3000"/>
              <a:buFont typeface="Roboto Slab"/>
              <a:buNone/>
              <a:defRPr sz="3000">
                <a:latin typeface="Roboto Slab"/>
                <a:ea typeface="Roboto Slab"/>
                <a:cs typeface="Roboto Slab"/>
                <a:sym typeface="Roboto Slab"/>
              </a:defRPr>
            </a:lvl2pPr>
            <a:lvl3pPr lvl="2" rtl="0">
              <a:spcBef>
                <a:spcPts val="0"/>
              </a:spcBef>
              <a:spcAft>
                <a:spcPts val="0"/>
              </a:spcAft>
              <a:buSzPts val="3000"/>
              <a:buFont typeface="Roboto Slab"/>
              <a:buNone/>
              <a:defRPr sz="3000">
                <a:latin typeface="Roboto Slab"/>
                <a:ea typeface="Roboto Slab"/>
                <a:cs typeface="Roboto Slab"/>
                <a:sym typeface="Roboto Slab"/>
              </a:defRPr>
            </a:lvl3pPr>
            <a:lvl4pPr lvl="3" rtl="0">
              <a:spcBef>
                <a:spcPts val="0"/>
              </a:spcBef>
              <a:spcAft>
                <a:spcPts val="0"/>
              </a:spcAft>
              <a:buSzPts val="3000"/>
              <a:buFont typeface="Roboto Slab"/>
              <a:buNone/>
              <a:defRPr sz="3000">
                <a:latin typeface="Roboto Slab"/>
                <a:ea typeface="Roboto Slab"/>
                <a:cs typeface="Roboto Slab"/>
                <a:sym typeface="Roboto Slab"/>
              </a:defRPr>
            </a:lvl4pPr>
            <a:lvl5pPr lvl="4" rtl="0">
              <a:spcBef>
                <a:spcPts val="0"/>
              </a:spcBef>
              <a:spcAft>
                <a:spcPts val="0"/>
              </a:spcAft>
              <a:buSzPts val="3000"/>
              <a:buFont typeface="Roboto Slab"/>
              <a:buNone/>
              <a:defRPr sz="3000">
                <a:latin typeface="Roboto Slab"/>
                <a:ea typeface="Roboto Slab"/>
                <a:cs typeface="Roboto Slab"/>
                <a:sym typeface="Roboto Slab"/>
              </a:defRPr>
            </a:lvl5pPr>
            <a:lvl6pPr lvl="5" rtl="0">
              <a:spcBef>
                <a:spcPts val="0"/>
              </a:spcBef>
              <a:spcAft>
                <a:spcPts val="0"/>
              </a:spcAft>
              <a:buSzPts val="3000"/>
              <a:buFont typeface="Roboto Slab"/>
              <a:buNone/>
              <a:defRPr sz="3000">
                <a:latin typeface="Roboto Slab"/>
                <a:ea typeface="Roboto Slab"/>
                <a:cs typeface="Roboto Slab"/>
                <a:sym typeface="Roboto Slab"/>
              </a:defRPr>
            </a:lvl6pPr>
            <a:lvl7pPr lvl="6" rtl="0">
              <a:spcBef>
                <a:spcPts val="0"/>
              </a:spcBef>
              <a:spcAft>
                <a:spcPts val="0"/>
              </a:spcAft>
              <a:buSzPts val="3000"/>
              <a:buFont typeface="Roboto Slab"/>
              <a:buNone/>
              <a:defRPr sz="3000">
                <a:latin typeface="Roboto Slab"/>
                <a:ea typeface="Roboto Slab"/>
                <a:cs typeface="Roboto Slab"/>
                <a:sym typeface="Roboto Slab"/>
              </a:defRPr>
            </a:lvl7pPr>
            <a:lvl8pPr lvl="7" rtl="0">
              <a:spcBef>
                <a:spcPts val="0"/>
              </a:spcBef>
              <a:spcAft>
                <a:spcPts val="0"/>
              </a:spcAft>
              <a:buSzPts val="3000"/>
              <a:buFont typeface="Roboto Slab"/>
              <a:buNone/>
              <a:defRPr sz="3000">
                <a:latin typeface="Roboto Slab"/>
                <a:ea typeface="Roboto Slab"/>
                <a:cs typeface="Roboto Slab"/>
                <a:sym typeface="Roboto Slab"/>
              </a:defRPr>
            </a:lvl8pPr>
            <a:lvl9pPr lvl="8" rtl="0">
              <a:spcBef>
                <a:spcPts val="0"/>
              </a:spcBef>
              <a:spcAft>
                <a:spcPts val="0"/>
              </a:spcAft>
              <a:buSzPts val="3000"/>
              <a:buFont typeface="Roboto Slab"/>
              <a:buNone/>
              <a:defRPr sz="3000">
                <a:latin typeface="Roboto Slab"/>
                <a:ea typeface="Roboto Slab"/>
                <a:cs typeface="Roboto Slab"/>
                <a:sym typeface="Roboto Slab"/>
              </a:defRPr>
            </a:lvl9pPr>
          </a:lstStyle>
          <a:p/>
        </p:txBody>
      </p:sp>
      <p:sp>
        <p:nvSpPr>
          <p:cNvPr id="1012" name="Google Shape;1012;p82"/>
          <p:cNvSpPr txBox="1"/>
          <p:nvPr>
            <p:ph idx="2" type="body"/>
          </p:nvPr>
        </p:nvSpPr>
        <p:spPr>
          <a:xfrm>
            <a:off x="773350" y="4718300"/>
            <a:ext cx="72276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Clr>
                <a:srgbClr val="15152F"/>
              </a:buClr>
              <a:buSzPts val="500"/>
              <a:buFont typeface="Roboto Light"/>
              <a:buNone/>
              <a:defRPr i="0" sz="500" u="none" cap="none" strike="noStrike">
                <a:solidFill>
                  <a:srgbClr val="15152F"/>
                </a:solidFill>
                <a:latin typeface="Roboto Light"/>
                <a:ea typeface="Roboto Light"/>
                <a:cs typeface="Roboto Light"/>
                <a:sym typeface="Roboto Light"/>
              </a:defRPr>
            </a:lvl1pPr>
            <a:lvl2pPr indent="-260350" lvl="1" marL="914400" marR="0" rtl="0" algn="l">
              <a:lnSpc>
                <a:spcPct val="115000"/>
              </a:lnSpc>
              <a:spcBef>
                <a:spcPts val="2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2pPr>
            <a:lvl3pPr indent="-260350" lvl="2" marL="1371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3pPr>
            <a:lvl4pPr indent="-260350" lvl="3" marL="18288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4pPr>
            <a:lvl5pPr indent="-260350" lvl="4" marL="22860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5pPr>
            <a:lvl6pPr indent="-260350" lvl="5" marL="27432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6pPr>
            <a:lvl7pPr indent="-260350" lvl="6" marL="32004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7pPr>
            <a:lvl8pPr indent="-260350" lvl="7" marL="3657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8pPr>
            <a:lvl9pPr indent="-260350" lvl="8" marL="4114800" marR="0" rtl="0" algn="l">
              <a:lnSpc>
                <a:spcPct val="115000"/>
              </a:lnSpc>
              <a:spcBef>
                <a:spcPts val="900"/>
              </a:spcBef>
              <a:spcAft>
                <a:spcPts val="90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9pPr>
          </a:lstStyle>
          <a:p/>
        </p:txBody>
      </p:sp>
      <p:sp>
        <p:nvSpPr>
          <p:cNvPr id="1013" name="Google Shape;1013;p82"/>
          <p:cNvSpPr txBox="1"/>
          <p:nvPr>
            <p:ph idx="3" type="body"/>
          </p:nvPr>
        </p:nvSpPr>
        <p:spPr>
          <a:xfrm>
            <a:off x="3307800" y="3282375"/>
            <a:ext cx="2267100" cy="10998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SzPts val="1000"/>
              <a:buNone/>
              <a:defRPr sz="1000"/>
            </a:lvl1pPr>
            <a:lvl2pPr indent="-292100" lvl="1" marL="914400" rtl="0" algn="l">
              <a:lnSpc>
                <a:spcPct val="115000"/>
              </a:lnSpc>
              <a:spcBef>
                <a:spcPts val="600"/>
              </a:spcBef>
              <a:spcAft>
                <a:spcPts val="0"/>
              </a:spcAft>
              <a:buSzPts val="1000"/>
              <a:buChar char="■"/>
              <a:defRPr sz="1000"/>
            </a:lvl2pPr>
            <a:lvl3pPr indent="-292100" lvl="2" marL="1371600" rtl="0" algn="l">
              <a:lnSpc>
                <a:spcPct val="115000"/>
              </a:lnSpc>
              <a:spcBef>
                <a:spcPts val="600"/>
              </a:spcBef>
              <a:spcAft>
                <a:spcPts val="0"/>
              </a:spcAft>
              <a:buSzPts val="1000"/>
              <a:buChar char="■"/>
              <a:defRPr sz="1000"/>
            </a:lvl3pPr>
            <a:lvl4pPr indent="-292100" lvl="3" marL="1828800" rtl="0" algn="l">
              <a:lnSpc>
                <a:spcPct val="115000"/>
              </a:lnSpc>
              <a:spcBef>
                <a:spcPts val="600"/>
              </a:spcBef>
              <a:spcAft>
                <a:spcPts val="0"/>
              </a:spcAft>
              <a:buSzPts val="1000"/>
              <a:buChar char="■"/>
              <a:defRPr/>
            </a:lvl4pPr>
            <a:lvl5pPr indent="-292100" lvl="4" marL="2286000" rtl="0" algn="l">
              <a:lnSpc>
                <a:spcPct val="115000"/>
              </a:lnSpc>
              <a:spcBef>
                <a:spcPts val="600"/>
              </a:spcBef>
              <a:spcAft>
                <a:spcPts val="0"/>
              </a:spcAft>
              <a:buSzPts val="1000"/>
              <a:buChar char="■"/>
              <a:defRPr/>
            </a:lvl5pPr>
            <a:lvl6pPr indent="-292100" lvl="5" marL="2743200" rtl="0" algn="l">
              <a:lnSpc>
                <a:spcPct val="115000"/>
              </a:lnSpc>
              <a:spcBef>
                <a:spcPts val="600"/>
              </a:spcBef>
              <a:spcAft>
                <a:spcPts val="0"/>
              </a:spcAft>
              <a:buSzPts val="1000"/>
              <a:buChar char="■"/>
              <a:defRPr/>
            </a:lvl6pPr>
            <a:lvl7pPr indent="-292100" lvl="6" marL="3200400" rtl="0" algn="l">
              <a:lnSpc>
                <a:spcPct val="115000"/>
              </a:lnSpc>
              <a:spcBef>
                <a:spcPts val="600"/>
              </a:spcBef>
              <a:spcAft>
                <a:spcPts val="0"/>
              </a:spcAft>
              <a:buSzPts val="1000"/>
              <a:buChar char="■"/>
              <a:defRPr/>
            </a:lvl7pPr>
            <a:lvl8pPr indent="-292100" lvl="7" marL="3657600" rtl="0" algn="l">
              <a:lnSpc>
                <a:spcPct val="115000"/>
              </a:lnSpc>
              <a:spcBef>
                <a:spcPts val="600"/>
              </a:spcBef>
              <a:spcAft>
                <a:spcPts val="0"/>
              </a:spcAft>
              <a:buSzPts val="1000"/>
              <a:buChar char="■"/>
              <a:defRPr/>
            </a:lvl8pPr>
            <a:lvl9pPr indent="-292100" lvl="8" marL="4114800" rtl="0" algn="l">
              <a:lnSpc>
                <a:spcPct val="115000"/>
              </a:lnSpc>
              <a:spcBef>
                <a:spcPts val="600"/>
              </a:spcBef>
              <a:spcAft>
                <a:spcPts val="600"/>
              </a:spcAft>
              <a:buSzPts val="1000"/>
              <a:buChar char="■"/>
              <a:defRPr/>
            </a:lvl9pPr>
          </a:lstStyle>
          <a:p/>
        </p:txBody>
      </p:sp>
      <p:sp>
        <p:nvSpPr>
          <p:cNvPr id="1014" name="Google Shape;1014;p82"/>
          <p:cNvSpPr txBox="1"/>
          <p:nvPr>
            <p:ph idx="4" type="body"/>
          </p:nvPr>
        </p:nvSpPr>
        <p:spPr>
          <a:xfrm>
            <a:off x="6158400" y="3282375"/>
            <a:ext cx="2267100" cy="10998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SzPts val="1000"/>
              <a:buNone/>
              <a:defRPr sz="1000"/>
            </a:lvl1pPr>
            <a:lvl2pPr indent="-292100" lvl="1" marL="914400" rtl="0" algn="l">
              <a:lnSpc>
                <a:spcPct val="115000"/>
              </a:lnSpc>
              <a:spcBef>
                <a:spcPts val="600"/>
              </a:spcBef>
              <a:spcAft>
                <a:spcPts val="0"/>
              </a:spcAft>
              <a:buSzPts val="1000"/>
              <a:buChar char="■"/>
              <a:defRPr sz="1000"/>
            </a:lvl2pPr>
            <a:lvl3pPr indent="-292100" lvl="2" marL="1371600" rtl="0" algn="l">
              <a:lnSpc>
                <a:spcPct val="115000"/>
              </a:lnSpc>
              <a:spcBef>
                <a:spcPts val="600"/>
              </a:spcBef>
              <a:spcAft>
                <a:spcPts val="0"/>
              </a:spcAft>
              <a:buSzPts val="1000"/>
              <a:buChar char="■"/>
              <a:defRPr sz="1000"/>
            </a:lvl3pPr>
            <a:lvl4pPr indent="-292100" lvl="3" marL="1828800" rtl="0" algn="l">
              <a:lnSpc>
                <a:spcPct val="115000"/>
              </a:lnSpc>
              <a:spcBef>
                <a:spcPts val="600"/>
              </a:spcBef>
              <a:spcAft>
                <a:spcPts val="0"/>
              </a:spcAft>
              <a:buSzPts val="1000"/>
              <a:buChar char="■"/>
              <a:defRPr/>
            </a:lvl4pPr>
            <a:lvl5pPr indent="-292100" lvl="4" marL="2286000" rtl="0" algn="l">
              <a:lnSpc>
                <a:spcPct val="115000"/>
              </a:lnSpc>
              <a:spcBef>
                <a:spcPts val="600"/>
              </a:spcBef>
              <a:spcAft>
                <a:spcPts val="0"/>
              </a:spcAft>
              <a:buSzPts val="1000"/>
              <a:buChar char="■"/>
              <a:defRPr/>
            </a:lvl5pPr>
            <a:lvl6pPr indent="-292100" lvl="5" marL="2743200" rtl="0" algn="l">
              <a:lnSpc>
                <a:spcPct val="115000"/>
              </a:lnSpc>
              <a:spcBef>
                <a:spcPts val="600"/>
              </a:spcBef>
              <a:spcAft>
                <a:spcPts val="0"/>
              </a:spcAft>
              <a:buSzPts val="1000"/>
              <a:buChar char="■"/>
              <a:defRPr/>
            </a:lvl6pPr>
            <a:lvl7pPr indent="-292100" lvl="6" marL="3200400" rtl="0" algn="l">
              <a:lnSpc>
                <a:spcPct val="115000"/>
              </a:lnSpc>
              <a:spcBef>
                <a:spcPts val="600"/>
              </a:spcBef>
              <a:spcAft>
                <a:spcPts val="0"/>
              </a:spcAft>
              <a:buSzPts val="1000"/>
              <a:buChar char="■"/>
              <a:defRPr/>
            </a:lvl7pPr>
            <a:lvl8pPr indent="-292100" lvl="7" marL="3657600" rtl="0" algn="l">
              <a:lnSpc>
                <a:spcPct val="115000"/>
              </a:lnSpc>
              <a:spcBef>
                <a:spcPts val="600"/>
              </a:spcBef>
              <a:spcAft>
                <a:spcPts val="0"/>
              </a:spcAft>
              <a:buSzPts val="1000"/>
              <a:buChar char="■"/>
              <a:defRPr/>
            </a:lvl8pPr>
            <a:lvl9pPr indent="-292100" lvl="8" marL="4114800" rtl="0" algn="l">
              <a:lnSpc>
                <a:spcPct val="115000"/>
              </a:lnSpc>
              <a:spcBef>
                <a:spcPts val="600"/>
              </a:spcBef>
              <a:spcAft>
                <a:spcPts val="600"/>
              </a:spcAft>
              <a:buSzPts val="10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 Text Slide - 4 columns  with graphics">
  <p:cSld name="Text Slide_1_1_2_1">
    <p:spTree>
      <p:nvGrpSpPr>
        <p:cNvPr id="1015" name="Shape 1015"/>
        <p:cNvGrpSpPr/>
        <p:nvPr/>
      </p:nvGrpSpPr>
      <p:grpSpPr>
        <a:xfrm>
          <a:off x="0" y="0"/>
          <a:ext cx="0" cy="0"/>
          <a:chOff x="0" y="0"/>
          <a:chExt cx="0" cy="0"/>
        </a:xfrm>
      </p:grpSpPr>
      <p:sp>
        <p:nvSpPr>
          <p:cNvPr id="1016" name="Google Shape;1016;p83"/>
          <p:cNvSpPr txBox="1"/>
          <p:nvPr>
            <p:ph type="title"/>
          </p:nvPr>
        </p:nvSpPr>
        <p:spPr>
          <a:xfrm>
            <a:off x="457200" y="548640"/>
            <a:ext cx="8229600" cy="4596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accent3"/>
              </a:buClr>
              <a:buSzPts val="2200"/>
              <a:buNone/>
              <a:defRPr sz="2200"/>
            </a:lvl1pPr>
            <a:lvl2pPr lvl="1" rtl="0">
              <a:spcBef>
                <a:spcPts val="0"/>
              </a:spcBef>
              <a:spcAft>
                <a:spcPts val="0"/>
              </a:spcAft>
              <a:buSzPts val="3000"/>
              <a:buFont typeface="Roboto Slab"/>
              <a:buNone/>
              <a:defRPr sz="3000">
                <a:latin typeface="Roboto Slab"/>
                <a:ea typeface="Roboto Slab"/>
                <a:cs typeface="Roboto Slab"/>
                <a:sym typeface="Roboto Slab"/>
              </a:defRPr>
            </a:lvl2pPr>
            <a:lvl3pPr lvl="2" rtl="0">
              <a:spcBef>
                <a:spcPts val="0"/>
              </a:spcBef>
              <a:spcAft>
                <a:spcPts val="0"/>
              </a:spcAft>
              <a:buSzPts val="3000"/>
              <a:buFont typeface="Roboto Slab"/>
              <a:buNone/>
              <a:defRPr sz="3000">
                <a:latin typeface="Roboto Slab"/>
                <a:ea typeface="Roboto Slab"/>
                <a:cs typeface="Roboto Slab"/>
                <a:sym typeface="Roboto Slab"/>
              </a:defRPr>
            </a:lvl3pPr>
            <a:lvl4pPr lvl="3" rtl="0">
              <a:spcBef>
                <a:spcPts val="0"/>
              </a:spcBef>
              <a:spcAft>
                <a:spcPts val="0"/>
              </a:spcAft>
              <a:buSzPts val="3000"/>
              <a:buFont typeface="Roboto Slab"/>
              <a:buNone/>
              <a:defRPr sz="3000">
                <a:latin typeface="Roboto Slab"/>
                <a:ea typeface="Roboto Slab"/>
                <a:cs typeface="Roboto Slab"/>
                <a:sym typeface="Roboto Slab"/>
              </a:defRPr>
            </a:lvl4pPr>
            <a:lvl5pPr lvl="4" rtl="0">
              <a:spcBef>
                <a:spcPts val="0"/>
              </a:spcBef>
              <a:spcAft>
                <a:spcPts val="0"/>
              </a:spcAft>
              <a:buSzPts val="3000"/>
              <a:buFont typeface="Roboto Slab"/>
              <a:buNone/>
              <a:defRPr sz="3000">
                <a:latin typeface="Roboto Slab"/>
                <a:ea typeface="Roboto Slab"/>
                <a:cs typeface="Roboto Slab"/>
                <a:sym typeface="Roboto Slab"/>
              </a:defRPr>
            </a:lvl5pPr>
            <a:lvl6pPr lvl="5" rtl="0">
              <a:spcBef>
                <a:spcPts val="0"/>
              </a:spcBef>
              <a:spcAft>
                <a:spcPts val="0"/>
              </a:spcAft>
              <a:buSzPts val="3000"/>
              <a:buFont typeface="Roboto Slab"/>
              <a:buNone/>
              <a:defRPr sz="3000">
                <a:latin typeface="Roboto Slab"/>
                <a:ea typeface="Roboto Slab"/>
                <a:cs typeface="Roboto Slab"/>
                <a:sym typeface="Roboto Slab"/>
              </a:defRPr>
            </a:lvl6pPr>
            <a:lvl7pPr lvl="6" rtl="0">
              <a:spcBef>
                <a:spcPts val="0"/>
              </a:spcBef>
              <a:spcAft>
                <a:spcPts val="0"/>
              </a:spcAft>
              <a:buSzPts val="3000"/>
              <a:buFont typeface="Roboto Slab"/>
              <a:buNone/>
              <a:defRPr sz="3000">
                <a:latin typeface="Roboto Slab"/>
                <a:ea typeface="Roboto Slab"/>
                <a:cs typeface="Roboto Slab"/>
                <a:sym typeface="Roboto Slab"/>
              </a:defRPr>
            </a:lvl7pPr>
            <a:lvl8pPr lvl="7" rtl="0">
              <a:spcBef>
                <a:spcPts val="0"/>
              </a:spcBef>
              <a:spcAft>
                <a:spcPts val="0"/>
              </a:spcAft>
              <a:buSzPts val="3000"/>
              <a:buFont typeface="Roboto Slab"/>
              <a:buNone/>
              <a:defRPr sz="3000">
                <a:latin typeface="Roboto Slab"/>
                <a:ea typeface="Roboto Slab"/>
                <a:cs typeface="Roboto Slab"/>
                <a:sym typeface="Roboto Slab"/>
              </a:defRPr>
            </a:lvl8pPr>
            <a:lvl9pPr lvl="8" rtl="0">
              <a:spcBef>
                <a:spcPts val="0"/>
              </a:spcBef>
              <a:spcAft>
                <a:spcPts val="0"/>
              </a:spcAft>
              <a:buSzPts val="3000"/>
              <a:buFont typeface="Roboto Slab"/>
              <a:buNone/>
              <a:defRPr sz="3000">
                <a:latin typeface="Roboto Slab"/>
                <a:ea typeface="Roboto Slab"/>
                <a:cs typeface="Roboto Slab"/>
                <a:sym typeface="Roboto Slab"/>
              </a:defRPr>
            </a:lvl9pPr>
          </a:lstStyle>
          <a:p/>
        </p:txBody>
      </p:sp>
      <p:sp>
        <p:nvSpPr>
          <p:cNvPr id="1017" name="Google Shape;1017;p83"/>
          <p:cNvSpPr txBox="1"/>
          <p:nvPr>
            <p:ph idx="1" type="body"/>
          </p:nvPr>
        </p:nvSpPr>
        <p:spPr>
          <a:xfrm>
            <a:off x="773350" y="4718300"/>
            <a:ext cx="72276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SzPts val="500"/>
              <a:buFont typeface="Roboto Light"/>
              <a:buNone/>
              <a:defRPr i="0" sz="500" u="none" cap="none" strike="noStrike">
                <a:latin typeface="Roboto Light"/>
                <a:ea typeface="Roboto Light"/>
                <a:cs typeface="Roboto Light"/>
                <a:sym typeface="Roboto Light"/>
              </a:defRPr>
            </a:lvl1pPr>
            <a:lvl2pPr indent="-260350" lvl="1" marL="914400" marR="0" rtl="0" algn="l">
              <a:lnSpc>
                <a:spcPct val="115000"/>
              </a:lnSpc>
              <a:spcBef>
                <a:spcPts val="200"/>
              </a:spcBef>
              <a:spcAft>
                <a:spcPts val="0"/>
              </a:spcAft>
              <a:buSzPts val="500"/>
              <a:buFont typeface="Roboto Light"/>
              <a:buChar char="■"/>
              <a:defRPr i="0" sz="500" u="none" cap="none" strike="noStrike">
                <a:latin typeface="Roboto Light"/>
                <a:ea typeface="Roboto Light"/>
                <a:cs typeface="Roboto Light"/>
                <a:sym typeface="Roboto Light"/>
              </a:defRPr>
            </a:lvl2pPr>
            <a:lvl3pPr indent="-260350" lvl="2" marL="13716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3pPr>
            <a:lvl4pPr indent="-260350" lvl="3" marL="18288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4pPr>
            <a:lvl5pPr indent="-260350" lvl="4" marL="22860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5pPr>
            <a:lvl6pPr indent="-260350" lvl="5" marL="27432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6pPr>
            <a:lvl7pPr indent="-260350" lvl="6" marL="32004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7pPr>
            <a:lvl8pPr indent="-260350" lvl="7" marL="36576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8pPr>
            <a:lvl9pPr indent="-260350" lvl="8" marL="4114800" marR="0" rtl="0" algn="l">
              <a:lnSpc>
                <a:spcPct val="115000"/>
              </a:lnSpc>
              <a:spcBef>
                <a:spcPts val="900"/>
              </a:spcBef>
              <a:spcAft>
                <a:spcPts val="900"/>
              </a:spcAft>
              <a:buSzPts val="500"/>
              <a:buFont typeface="Roboto Light"/>
              <a:buChar char="■"/>
              <a:defRPr i="0" sz="500" u="none" cap="none" strike="noStrike">
                <a:latin typeface="Roboto Light"/>
                <a:ea typeface="Roboto Light"/>
                <a:cs typeface="Roboto Light"/>
                <a:sym typeface="Roboto Light"/>
              </a:defRPr>
            </a:lvl9pPr>
          </a:lstStyle>
          <a:p/>
        </p:txBody>
      </p:sp>
      <p:sp>
        <p:nvSpPr>
          <p:cNvPr id="1018" name="Google Shape;1018;p83"/>
          <p:cNvSpPr txBox="1"/>
          <p:nvPr>
            <p:ph idx="2" type="body"/>
          </p:nvPr>
        </p:nvSpPr>
        <p:spPr>
          <a:xfrm>
            <a:off x="457200" y="3054096"/>
            <a:ext cx="1965900" cy="10974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SzPts val="1000"/>
              <a:buNone/>
              <a:defRPr sz="1000"/>
            </a:lvl1pPr>
            <a:lvl2pPr indent="-292100" lvl="1" marL="914400" rtl="0" algn="l">
              <a:lnSpc>
                <a:spcPct val="115000"/>
              </a:lnSpc>
              <a:spcBef>
                <a:spcPts val="600"/>
              </a:spcBef>
              <a:spcAft>
                <a:spcPts val="0"/>
              </a:spcAft>
              <a:buSzPts val="1000"/>
              <a:buChar char="■"/>
              <a:defRPr sz="1000"/>
            </a:lvl2pPr>
            <a:lvl3pPr indent="-292100" lvl="2" marL="1371600" rtl="0" algn="l">
              <a:lnSpc>
                <a:spcPct val="115000"/>
              </a:lnSpc>
              <a:spcBef>
                <a:spcPts val="600"/>
              </a:spcBef>
              <a:spcAft>
                <a:spcPts val="0"/>
              </a:spcAft>
              <a:buSzPts val="1000"/>
              <a:buChar char="■"/>
              <a:defRPr sz="1000"/>
            </a:lvl3pPr>
            <a:lvl4pPr indent="-292100" lvl="3" marL="1828800" rtl="0" algn="l">
              <a:lnSpc>
                <a:spcPct val="115000"/>
              </a:lnSpc>
              <a:spcBef>
                <a:spcPts val="600"/>
              </a:spcBef>
              <a:spcAft>
                <a:spcPts val="0"/>
              </a:spcAft>
              <a:buSzPts val="1000"/>
              <a:buChar char="■"/>
              <a:defRPr/>
            </a:lvl4pPr>
            <a:lvl5pPr indent="-292100" lvl="4" marL="2286000" rtl="0" algn="l">
              <a:lnSpc>
                <a:spcPct val="115000"/>
              </a:lnSpc>
              <a:spcBef>
                <a:spcPts val="600"/>
              </a:spcBef>
              <a:spcAft>
                <a:spcPts val="0"/>
              </a:spcAft>
              <a:buSzPts val="1000"/>
              <a:buChar char="■"/>
              <a:defRPr/>
            </a:lvl5pPr>
            <a:lvl6pPr indent="-292100" lvl="5" marL="2743200" rtl="0" algn="l">
              <a:lnSpc>
                <a:spcPct val="115000"/>
              </a:lnSpc>
              <a:spcBef>
                <a:spcPts val="600"/>
              </a:spcBef>
              <a:spcAft>
                <a:spcPts val="0"/>
              </a:spcAft>
              <a:buSzPts val="1000"/>
              <a:buChar char="■"/>
              <a:defRPr/>
            </a:lvl6pPr>
            <a:lvl7pPr indent="-292100" lvl="6" marL="3200400" rtl="0" algn="l">
              <a:lnSpc>
                <a:spcPct val="115000"/>
              </a:lnSpc>
              <a:spcBef>
                <a:spcPts val="600"/>
              </a:spcBef>
              <a:spcAft>
                <a:spcPts val="0"/>
              </a:spcAft>
              <a:buSzPts val="1000"/>
              <a:buChar char="■"/>
              <a:defRPr/>
            </a:lvl7pPr>
            <a:lvl8pPr indent="-292100" lvl="7" marL="3657600" rtl="0" algn="l">
              <a:lnSpc>
                <a:spcPct val="115000"/>
              </a:lnSpc>
              <a:spcBef>
                <a:spcPts val="600"/>
              </a:spcBef>
              <a:spcAft>
                <a:spcPts val="0"/>
              </a:spcAft>
              <a:buSzPts val="1000"/>
              <a:buChar char="■"/>
              <a:defRPr/>
            </a:lvl8pPr>
            <a:lvl9pPr indent="-292100" lvl="8" marL="4114800" rtl="0" algn="l">
              <a:lnSpc>
                <a:spcPct val="115000"/>
              </a:lnSpc>
              <a:spcBef>
                <a:spcPts val="600"/>
              </a:spcBef>
              <a:spcAft>
                <a:spcPts val="600"/>
              </a:spcAft>
              <a:buSzPts val="1000"/>
              <a:buChar char="■"/>
              <a:defRPr/>
            </a:lvl9pPr>
          </a:lstStyle>
          <a:p/>
        </p:txBody>
      </p:sp>
      <p:sp>
        <p:nvSpPr>
          <p:cNvPr id="1019" name="Google Shape;1019;p83"/>
          <p:cNvSpPr txBox="1"/>
          <p:nvPr>
            <p:ph idx="3" type="body"/>
          </p:nvPr>
        </p:nvSpPr>
        <p:spPr>
          <a:xfrm>
            <a:off x="2516883" y="3054096"/>
            <a:ext cx="1965900" cy="10974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SzPts val="1000"/>
              <a:buNone/>
              <a:defRPr sz="1000"/>
            </a:lvl1pPr>
            <a:lvl2pPr indent="-292100" lvl="1" marL="914400" rtl="0" algn="l">
              <a:lnSpc>
                <a:spcPct val="115000"/>
              </a:lnSpc>
              <a:spcBef>
                <a:spcPts val="600"/>
              </a:spcBef>
              <a:spcAft>
                <a:spcPts val="0"/>
              </a:spcAft>
              <a:buSzPts val="1000"/>
              <a:buChar char="■"/>
              <a:defRPr sz="1000"/>
            </a:lvl2pPr>
            <a:lvl3pPr indent="-292100" lvl="2" marL="1371600" rtl="0" algn="l">
              <a:lnSpc>
                <a:spcPct val="115000"/>
              </a:lnSpc>
              <a:spcBef>
                <a:spcPts val="600"/>
              </a:spcBef>
              <a:spcAft>
                <a:spcPts val="0"/>
              </a:spcAft>
              <a:buSzPts val="1000"/>
              <a:buChar char="■"/>
              <a:defRPr sz="1000"/>
            </a:lvl3pPr>
            <a:lvl4pPr indent="-292100" lvl="3" marL="1828800" rtl="0" algn="l">
              <a:lnSpc>
                <a:spcPct val="115000"/>
              </a:lnSpc>
              <a:spcBef>
                <a:spcPts val="600"/>
              </a:spcBef>
              <a:spcAft>
                <a:spcPts val="0"/>
              </a:spcAft>
              <a:buSzPts val="1000"/>
              <a:buChar char="■"/>
              <a:defRPr/>
            </a:lvl4pPr>
            <a:lvl5pPr indent="-292100" lvl="4" marL="2286000" rtl="0" algn="l">
              <a:lnSpc>
                <a:spcPct val="115000"/>
              </a:lnSpc>
              <a:spcBef>
                <a:spcPts val="600"/>
              </a:spcBef>
              <a:spcAft>
                <a:spcPts val="0"/>
              </a:spcAft>
              <a:buSzPts val="1000"/>
              <a:buChar char="■"/>
              <a:defRPr/>
            </a:lvl5pPr>
            <a:lvl6pPr indent="-292100" lvl="5" marL="2743200" rtl="0" algn="l">
              <a:lnSpc>
                <a:spcPct val="115000"/>
              </a:lnSpc>
              <a:spcBef>
                <a:spcPts val="600"/>
              </a:spcBef>
              <a:spcAft>
                <a:spcPts val="0"/>
              </a:spcAft>
              <a:buSzPts val="1000"/>
              <a:buChar char="■"/>
              <a:defRPr/>
            </a:lvl6pPr>
            <a:lvl7pPr indent="-292100" lvl="6" marL="3200400" rtl="0" algn="l">
              <a:lnSpc>
                <a:spcPct val="115000"/>
              </a:lnSpc>
              <a:spcBef>
                <a:spcPts val="600"/>
              </a:spcBef>
              <a:spcAft>
                <a:spcPts val="0"/>
              </a:spcAft>
              <a:buSzPts val="1000"/>
              <a:buChar char="■"/>
              <a:defRPr/>
            </a:lvl7pPr>
            <a:lvl8pPr indent="-292100" lvl="7" marL="3657600" rtl="0" algn="l">
              <a:lnSpc>
                <a:spcPct val="115000"/>
              </a:lnSpc>
              <a:spcBef>
                <a:spcPts val="600"/>
              </a:spcBef>
              <a:spcAft>
                <a:spcPts val="0"/>
              </a:spcAft>
              <a:buSzPts val="1000"/>
              <a:buChar char="■"/>
              <a:defRPr/>
            </a:lvl8pPr>
            <a:lvl9pPr indent="-292100" lvl="8" marL="4114800" rtl="0" algn="l">
              <a:lnSpc>
                <a:spcPct val="115000"/>
              </a:lnSpc>
              <a:spcBef>
                <a:spcPts val="600"/>
              </a:spcBef>
              <a:spcAft>
                <a:spcPts val="600"/>
              </a:spcAft>
              <a:buSzPts val="1000"/>
              <a:buChar char="■"/>
              <a:defRPr/>
            </a:lvl9pPr>
          </a:lstStyle>
          <a:p/>
        </p:txBody>
      </p:sp>
      <p:sp>
        <p:nvSpPr>
          <p:cNvPr id="1020" name="Google Shape;1020;p83"/>
          <p:cNvSpPr txBox="1"/>
          <p:nvPr>
            <p:ph idx="4" type="body"/>
          </p:nvPr>
        </p:nvSpPr>
        <p:spPr>
          <a:xfrm>
            <a:off x="4576565" y="3054096"/>
            <a:ext cx="1965900" cy="10974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SzPts val="1000"/>
              <a:buNone/>
              <a:defRPr sz="1000"/>
            </a:lvl1pPr>
            <a:lvl2pPr indent="-292100" lvl="1" marL="914400" rtl="0" algn="l">
              <a:lnSpc>
                <a:spcPct val="115000"/>
              </a:lnSpc>
              <a:spcBef>
                <a:spcPts val="600"/>
              </a:spcBef>
              <a:spcAft>
                <a:spcPts val="0"/>
              </a:spcAft>
              <a:buSzPts val="1000"/>
              <a:buChar char="■"/>
              <a:defRPr sz="1000"/>
            </a:lvl2pPr>
            <a:lvl3pPr indent="-292100" lvl="2" marL="1371600" rtl="0" algn="l">
              <a:lnSpc>
                <a:spcPct val="115000"/>
              </a:lnSpc>
              <a:spcBef>
                <a:spcPts val="600"/>
              </a:spcBef>
              <a:spcAft>
                <a:spcPts val="0"/>
              </a:spcAft>
              <a:buSzPts val="1000"/>
              <a:buChar char="■"/>
              <a:defRPr sz="1000"/>
            </a:lvl3pPr>
            <a:lvl4pPr indent="-292100" lvl="3" marL="1828800" rtl="0" algn="l">
              <a:lnSpc>
                <a:spcPct val="115000"/>
              </a:lnSpc>
              <a:spcBef>
                <a:spcPts val="600"/>
              </a:spcBef>
              <a:spcAft>
                <a:spcPts val="0"/>
              </a:spcAft>
              <a:buSzPts val="1000"/>
              <a:buChar char="■"/>
              <a:defRPr/>
            </a:lvl4pPr>
            <a:lvl5pPr indent="-292100" lvl="4" marL="2286000" rtl="0" algn="l">
              <a:lnSpc>
                <a:spcPct val="115000"/>
              </a:lnSpc>
              <a:spcBef>
                <a:spcPts val="600"/>
              </a:spcBef>
              <a:spcAft>
                <a:spcPts val="0"/>
              </a:spcAft>
              <a:buSzPts val="1000"/>
              <a:buChar char="■"/>
              <a:defRPr/>
            </a:lvl5pPr>
            <a:lvl6pPr indent="-292100" lvl="5" marL="2743200" rtl="0" algn="l">
              <a:lnSpc>
                <a:spcPct val="115000"/>
              </a:lnSpc>
              <a:spcBef>
                <a:spcPts val="600"/>
              </a:spcBef>
              <a:spcAft>
                <a:spcPts val="0"/>
              </a:spcAft>
              <a:buSzPts val="1000"/>
              <a:buChar char="■"/>
              <a:defRPr/>
            </a:lvl6pPr>
            <a:lvl7pPr indent="-292100" lvl="6" marL="3200400" rtl="0" algn="l">
              <a:lnSpc>
                <a:spcPct val="115000"/>
              </a:lnSpc>
              <a:spcBef>
                <a:spcPts val="600"/>
              </a:spcBef>
              <a:spcAft>
                <a:spcPts val="0"/>
              </a:spcAft>
              <a:buSzPts val="1000"/>
              <a:buChar char="■"/>
              <a:defRPr/>
            </a:lvl7pPr>
            <a:lvl8pPr indent="-292100" lvl="7" marL="3657600" rtl="0" algn="l">
              <a:lnSpc>
                <a:spcPct val="115000"/>
              </a:lnSpc>
              <a:spcBef>
                <a:spcPts val="600"/>
              </a:spcBef>
              <a:spcAft>
                <a:spcPts val="0"/>
              </a:spcAft>
              <a:buSzPts val="1000"/>
              <a:buChar char="■"/>
              <a:defRPr/>
            </a:lvl8pPr>
            <a:lvl9pPr indent="-292100" lvl="8" marL="4114800" rtl="0" algn="l">
              <a:lnSpc>
                <a:spcPct val="115000"/>
              </a:lnSpc>
              <a:spcBef>
                <a:spcPts val="600"/>
              </a:spcBef>
              <a:spcAft>
                <a:spcPts val="600"/>
              </a:spcAft>
              <a:buSzPts val="1000"/>
              <a:buChar char="■"/>
              <a:defRPr/>
            </a:lvl9pPr>
          </a:lstStyle>
          <a:p/>
        </p:txBody>
      </p:sp>
      <p:sp>
        <p:nvSpPr>
          <p:cNvPr id="1021" name="Google Shape;1021;p83"/>
          <p:cNvSpPr txBox="1"/>
          <p:nvPr>
            <p:ph idx="5" type="body"/>
          </p:nvPr>
        </p:nvSpPr>
        <p:spPr>
          <a:xfrm>
            <a:off x="6636248" y="3054096"/>
            <a:ext cx="1965900" cy="10974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SzPts val="1000"/>
              <a:buNone/>
              <a:defRPr sz="1000"/>
            </a:lvl1pPr>
            <a:lvl2pPr indent="-292100" lvl="1" marL="914400" rtl="0" algn="l">
              <a:lnSpc>
                <a:spcPct val="115000"/>
              </a:lnSpc>
              <a:spcBef>
                <a:spcPts val="600"/>
              </a:spcBef>
              <a:spcAft>
                <a:spcPts val="0"/>
              </a:spcAft>
              <a:buSzPts val="1000"/>
              <a:buChar char="■"/>
              <a:defRPr sz="1000"/>
            </a:lvl2pPr>
            <a:lvl3pPr indent="-292100" lvl="2" marL="1371600" rtl="0" algn="l">
              <a:lnSpc>
                <a:spcPct val="115000"/>
              </a:lnSpc>
              <a:spcBef>
                <a:spcPts val="600"/>
              </a:spcBef>
              <a:spcAft>
                <a:spcPts val="0"/>
              </a:spcAft>
              <a:buSzPts val="1000"/>
              <a:buChar char="■"/>
              <a:defRPr sz="1000"/>
            </a:lvl3pPr>
            <a:lvl4pPr indent="-292100" lvl="3" marL="1828800" rtl="0" algn="l">
              <a:lnSpc>
                <a:spcPct val="115000"/>
              </a:lnSpc>
              <a:spcBef>
                <a:spcPts val="600"/>
              </a:spcBef>
              <a:spcAft>
                <a:spcPts val="0"/>
              </a:spcAft>
              <a:buSzPts val="1000"/>
              <a:buChar char="■"/>
              <a:defRPr/>
            </a:lvl4pPr>
            <a:lvl5pPr indent="-292100" lvl="4" marL="2286000" rtl="0" algn="l">
              <a:lnSpc>
                <a:spcPct val="115000"/>
              </a:lnSpc>
              <a:spcBef>
                <a:spcPts val="600"/>
              </a:spcBef>
              <a:spcAft>
                <a:spcPts val="0"/>
              </a:spcAft>
              <a:buSzPts val="1000"/>
              <a:buChar char="■"/>
              <a:defRPr/>
            </a:lvl5pPr>
            <a:lvl6pPr indent="-292100" lvl="5" marL="2743200" rtl="0" algn="l">
              <a:lnSpc>
                <a:spcPct val="115000"/>
              </a:lnSpc>
              <a:spcBef>
                <a:spcPts val="600"/>
              </a:spcBef>
              <a:spcAft>
                <a:spcPts val="0"/>
              </a:spcAft>
              <a:buSzPts val="1000"/>
              <a:buChar char="■"/>
              <a:defRPr/>
            </a:lvl6pPr>
            <a:lvl7pPr indent="-292100" lvl="6" marL="3200400" rtl="0" algn="l">
              <a:lnSpc>
                <a:spcPct val="115000"/>
              </a:lnSpc>
              <a:spcBef>
                <a:spcPts val="600"/>
              </a:spcBef>
              <a:spcAft>
                <a:spcPts val="0"/>
              </a:spcAft>
              <a:buSzPts val="1000"/>
              <a:buChar char="■"/>
              <a:defRPr/>
            </a:lvl7pPr>
            <a:lvl8pPr indent="-292100" lvl="7" marL="3657600" rtl="0" algn="l">
              <a:lnSpc>
                <a:spcPct val="115000"/>
              </a:lnSpc>
              <a:spcBef>
                <a:spcPts val="600"/>
              </a:spcBef>
              <a:spcAft>
                <a:spcPts val="0"/>
              </a:spcAft>
              <a:buSzPts val="1000"/>
              <a:buChar char="■"/>
              <a:defRPr/>
            </a:lvl8pPr>
            <a:lvl9pPr indent="-292100" lvl="8" marL="4114800" rtl="0" algn="l">
              <a:lnSpc>
                <a:spcPct val="115000"/>
              </a:lnSpc>
              <a:spcBef>
                <a:spcPts val="600"/>
              </a:spcBef>
              <a:spcAft>
                <a:spcPts val="600"/>
              </a:spcAft>
              <a:buSzPts val="10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 Text Slide - 4 columns  with graphics 2">
  <p:cSld name="Text Slide_1_1_2_1_1">
    <p:spTree>
      <p:nvGrpSpPr>
        <p:cNvPr id="1022" name="Shape 1022"/>
        <p:cNvGrpSpPr/>
        <p:nvPr/>
      </p:nvGrpSpPr>
      <p:grpSpPr>
        <a:xfrm>
          <a:off x="0" y="0"/>
          <a:ext cx="0" cy="0"/>
          <a:chOff x="0" y="0"/>
          <a:chExt cx="0" cy="0"/>
        </a:xfrm>
      </p:grpSpPr>
      <p:sp>
        <p:nvSpPr>
          <p:cNvPr id="1023" name="Google Shape;1023;p84"/>
          <p:cNvSpPr txBox="1"/>
          <p:nvPr>
            <p:ph type="title"/>
          </p:nvPr>
        </p:nvSpPr>
        <p:spPr>
          <a:xfrm>
            <a:off x="457200" y="548640"/>
            <a:ext cx="8229600" cy="4596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accent3"/>
              </a:buClr>
              <a:buSzPts val="2200"/>
              <a:buNone/>
              <a:defRPr sz="2200"/>
            </a:lvl1pPr>
            <a:lvl2pPr lvl="1" rtl="0">
              <a:spcBef>
                <a:spcPts val="0"/>
              </a:spcBef>
              <a:spcAft>
                <a:spcPts val="0"/>
              </a:spcAft>
              <a:buSzPts val="3000"/>
              <a:buFont typeface="Roboto Slab"/>
              <a:buNone/>
              <a:defRPr sz="3000">
                <a:latin typeface="Roboto Slab"/>
                <a:ea typeface="Roboto Slab"/>
                <a:cs typeface="Roboto Slab"/>
                <a:sym typeface="Roboto Slab"/>
              </a:defRPr>
            </a:lvl2pPr>
            <a:lvl3pPr lvl="2" rtl="0">
              <a:spcBef>
                <a:spcPts val="0"/>
              </a:spcBef>
              <a:spcAft>
                <a:spcPts val="0"/>
              </a:spcAft>
              <a:buSzPts val="3000"/>
              <a:buFont typeface="Roboto Slab"/>
              <a:buNone/>
              <a:defRPr sz="3000">
                <a:latin typeface="Roboto Slab"/>
                <a:ea typeface="Roboto Slab"/>
                <a:cs typeface="Roboto Slab"/>
                <a:sym typeface="Roboto Slab"/>
              </a:defRPr>
            </a:lvl3pPr>
            <a:lvl4pPr lvl="3" rtl="0">
              <a:spcBef>
                <a:spcPts val="0"/>
              </a:spcBef>
              <a:spcAft>
                <a:spcPts val="0"/>
              </a:spcAft>
              <a:buSzPts val="3000"/>
              <a:buFont typeface="Roboto Slab"/>
              <a:buNone/>
              <a:defRPr sz="3000">
                <a:latin typeface="Roboto Slab"/>
                <a:ea typeface="Roboto Slab"/>
                <a:cs typeface="Roboto Slab"/>
                <a:sym typeface="Roboto Slab"/>
              </a:defRPr>
            </a:lvl4pPr>
            <a:lvl5pPr lvl="4" rtl="0">
              <a:spcBef>
                <a:spcPts val="0"/>
              </a:spcBef>
              <a:spcAft>
                <a:spcPts val="0"/>
              </a:spcAft>
              <a:buSzPts val="3000"/>
              <a:buFont typeface="Roboto Slab"/>
              <a:buNone/>
              <a:defRPr sz="3000">
                <a:latin typeface="Roboto Slab"/>
                <a:ea typeface="Roboto Slab"/>
                <a:cs typeface="Roboto Slab"/>
                <a:sym typeface="Roboto Slab"/>
              </a:defRPr>
            </a:lvl5pPr>
            <a:lvl6pPr lvl="5" rtl="0">
              <a:spcBef>
                <a:spcPts val="0"/>
              </a:spcBef>
              <a:spcAft>
                <a:spcPts val="0"/>
              </a:spcAft>
              <a:buSzPts val="3000"/>
              <a:buFont typeface="Roboto Slab"/>
              <a:buNone/>
              <a:defRPr sz="3000">
                <a:latin typeface="Roboto Slab"/>
                <a:ea typeface="Roboto Slab"/>
                <a:cs typeface="Roboto Slab"/>
                <a:sym typeface="Roboto Slab"/>
              </a:defRPr>
            </a:lvl6pPr>
            <a:lvl7pPr lvl="6" rtl="0">
              <a:spcBef>
                <a:spcPts val="0"/>
              </a:spcBef>
              <a:spcAft>
                <a:spcPts val="0"/>
              </a:spcAft>
              <a:buSzPts val="3000"/>
              <a:buFont typeface="Roboto Slab"/>
              <a:buNone/>
              <a:defRPr sz="3000">
                <a:latin typeface="Roboto Slab"/>
                <a:ea typeface="Roboto Slab"/>
                <a:cs typeface="Roboto Slab"/>
                <a:sym typeface="Roboto Slab"/>
              </a:defRPr>
            </a:lvl7pPr>
            <a:lvl8pPr lvl="7" rtl="0">
              <a:spcBef>
                <a:spcPts val="0"/>
              </a:spcBef>
              <a:spcAft>
                <a:spcPts val="0"/>
              </a:spcAft>
              <a:buSzPts val="3000"/>
              <a:buFont typeface="Roboto Slab"/>
              <a:buNone/>
              <a:defRPr sz="3000">
                <a:latin typeface="Roboto Slab"/>
                <a:ea typeface="Roboto Slab"/>
                <a:cs typeface="Roboto Slab"/>
                <a:sym typeface="Roboto Slab"/>
              </a:defRPr>
            </a:lvl8pPr>
            <a:lvl9pPr lvl="8" rtl="0">
              <a:spcBef>
                <a:spcPts val="0"/>
              </a:spcBef>
              <a:spcAft>
                <a:spcPts val="0"/>
              </a:spcAft>
              <a:buSzPts val="3000"/>
              <a:buFont typeface="Roboto Slab"/>
              <a:buNone/>
              <a:defRPr sz="3000">
                <a:latin typeface="Roboto Slab"/>
                <a:ea typeface="Roboto Slab"/>
                <a:cs typeface="Roboto Slab"/>
                <a:sym typeface="Roboto Slab"/>
              </a:defRPr>
            </a:lvl9pPr>
          </a:lstStyle>
          <a:p/>
        </p:txBody>
      </p:sp>
      <p:sp>
        <p:nvSpPr>
          <p:cNvPr id="1024" name="Google Shape;1024;p84"/>
          <p:cNvSpPr txBox="1"/>
          <p:nvPr>
            <p:ph idx="1" type="body"/>
          </p:nvPr>
        </p:nvSpPr>
        <p:spPr>
          <a:xfrm>
            <a:off x="773350" y="4718300"/>
            <a:ext cx="72276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Clr>
                <a:srgbClr val="15152F"/>
              </a:buClr>
              <a:buSzPts val="500"/>
              <a:buFont typeface="Roboto Light"/>
              <a:buNone/>
              <a:defRPr i="0" sz="500" u="none" cap="none" strike="noStrike">
                <a:solidFill>
                  <a:srgbClr val="15152F"/>
                </a:solidFill>
                <a:latin typeface="Roboto Light"/>
                <a:ea typeface="Roboto Light"/>
                <a:cs typeface="Roboto Light"/>
                <a:sym typeface="Roboto Light"/>
              </a:defRPr>
            </a:lvl1pPr>
            <a:lvl2pPr indent="-260350" lvl="1" marL="914400" marR="0" rtl="0" algn="l">
              <a:lnSpc>
                <a:spcPct val="115000"/>
              </a:lnSpc>
              <a:spcBef>
                <a:spcPts val="2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2pPr>
            <a:lvl3pPr indent="-260350" lvl="2" marL="1371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3pPr>
            <a:lvl4pPr indent="-260350" lvl="3" marL="18288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4pPr>
            <a:lvl5pPr indent="-260350" lvl="4" marL="22860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5pPr>
            <a:lvl6pPr indent="-260350" lvl="5" marL="27432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6pPr>
            <a:lvl7pPr indent="-260350" lvl="6" marL="32004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7pPr>
            <a:lvl8pPr indent="-260350" lvl="7" marL="3657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8pPr>
            <a:lvl9pPr indent="-260350" lvl="8" marL="4114800" marR="0" rtl="0" algn="l">
              <a:lnSpc>
                <a:spcPct val="115000"/>
              </a:lnSpc>
              <a:spcBef>
                <a:spcPts val="900"/>
              </a:spcBef>
              <a:spcAft>
                <a:spcPts val="90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9pPr>
          </a:lstStyle>
          <a:p/>
        </p:txBody>
      </p:sp>
      <p:sp>
        <p:nvSpPr>
          <p:cNvPr id="1025" name="Google Shape;1025;p84"/>
          <p:cNvSpPr txBox="1"/>
          <p:nvPr>
            <p:ph idx="2" type="body"/>
          </p:nvPr>
        </p:nvSpPr>
        <p:spPr>
          <a:xfrm>
            <a:off x="2176875" y="1560200"/>
            <a:ext cx="2081100" cy="10974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SzPts val="1000"/>
              <a:buNone/>
              <a:defRPr sz="1000"/>
            </a:lvl1pPr>
            <a:lvl2pPr indent="-292100" lvl="1" marL="914400" rtl="0" algn="l">
              <a:lnSpc>
                <a:spcPct val="115000"/>
              </a:lnSpc>
              <a:spcBef>
                <a:spcPts val="600"/>
              </a:spcBef>
              <a:spcAft>
                <a:spcPts val="0"/>
              </a:spcAft>
              <a:buSzPts val="1000"/>
              <a:buChar char="■"/>
              <a:defRPr sz="1000"/>
            </a:lvl2pPr>
            <a:lvl3pPr indent="-292100" lvl="2" marL="1371600" rtl="0" algn="l">
              <a:lnSpc>
                <a:spcPct val="115000"/>
              </a:lnSpc>
              <a:spcBef>
                <a:spcPts val="600"/>
              </a:spcBef>
              <a:spcAft>
                <a:spcPts val="0"/>
              </a:spcAft>
              <a:buSzPts val="1000"/>
              <a:buChar char="■"/>
              <a:defRPr sz="1000"/>
            </a:lvl3pPr>
            <a:lvl4pPr indent="-292100" lvl="3" marL="1828800" rtl="0" algn="l">
              <a:lnSpc>
                <a:spcPct val="115000"/>
              </a:lnSpc>
              <a:spcBef>
                <a:spcPts val="600"/>
              </a:spcBef>
              <a:spcAft>
                <a:spcPts val="0"/>
              </a:spcAft>
              <a:buSzPts val="1000"/>
              <a:buChar char="■"/>
              <a:defRPr/>
            </a:lvl4pPr>
            <a:lvl5pPr indent="-292100" lvl="4" marL="2286000" rtl="0" algn="l">
              <a:lnSpc>
                <a:spcPct val="115000"/>
              </a:lnSpc>
              <a:spcBef>
                <a:spcPts val="600"/>
              </a:spcBef>
              <a:spcAft>
                <a:spcPts val="0"/>
              </a:spcAft>
              <a:buSzPts val="1000"/>
              <a:buChar char="■"/>
              <a:defRPr/>
            </a:lvl5pPr>
            <a:lvl6pPr indent="-292100" lvl="5" marL="2743200" rtl="0" algn="l">
              <a:lnSpc>
                <a:spcPct val="115000"/>
              </a:lnSpc>
              <a:spcBef>
                <a:spcPts val="600"/>
              </a:spcBef>
              <a:spcAft>
                <a:spcPts val="0"/>
              </a:spcAft>
              <a:buSzPts val="1000"/>
              <a:buChar char="■"/>
              <a:defRPr/>
            </a:lvl6pPr>
            <a:lvl7pPr indent="-292100" lvl="6" marL="3200400" rtl="0" algn="l">
              <a:lnSpc>
                <a:spcPct val="115000"/>
              </a:lnSpc>
              <a:spcBef>
                <a:spcPts val="600"/>
              </a:spcBef>
              <a:spcAft>
                <a:spcPts val="0"/>
              </a:spcAft>
              <a:buSzPts val="1000"/>
              <a:buChar char="■"/>
              <a:defRPr/>
            </a:lvl7pPr>
            <a:lvl8pPr indent="-292100" lvl="7" marL="3657600" rtl="0" algn="l">
              <a:lnSpc>
                <a:spcPct val="115000"/>
              </a:lnSpc>
              <a:spcBef>
                <a:spcPts val="600"/>
              </a:spcBef>
              <a:spcAft>
                <a:spcPts val="0"/>
              </a:spcAft>
              <a:buSzPts val="1000"/>
              <a:buChar char="■"/>
              <a:defRPr/>
            </a:lvl8pPr>
            <a:lvl9pPr indent="-292100" lvl="8" marL="4114800" rtl="0" algn="l">
              <a:lnSpc>
                <a:spcPct val="115000"/>
              </a:lnSpc>
              <a:spcBef>
                <a:spcPts val="600"/>
              </a:spcBef>
              <a:spcAft>
                <a:spcPts val="600"/>
              </a:spcAft>
              <a:buSzPts val="1000"/>
              <a:buChar char="■"/>
              <a:defRPr/>
            </a:lvl9pPr>
          </a:lstStyle>
          <a:p/>
        </p:txBody>
      </p:sp>
      <p:sp>
        <p:nvSpPr>
          <p:cNvPr id="1026" name="Google Shape;1026;p84"/>
          <p:cNvSpPr txBox="1"/>
          <p:nvPr>
            <p:ph idx="3" type="body"/>
          </p:nvPr>
        </p:nvSpPr>
        <p:spPr>
          <a:xfrm>
            <a:off x="2176883" y="3054100"/>
            <a:ext cx="2081100" cy="10974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SzPts val="1000"/>
              <a:buNone/>
              <a:defRPr sz="1000"/>
            </a:lvl1pPr>
            <a:lvl2pPr indent="-292100" lvl="1" marL="914400" rtl="0" algn="l">
              <a:lnSpc>
                <a:spcPct val="115000"/>
              </a:lnSpc>
              <a:spcBef>
                <a:spcPts val="600"/>
              </a:spcBef>
              <a:spcAft>
                <a:spcPts val="0"/>
              </a:spcAft>
              <a:buSzPts val="1000"/>
              <a:buChar char="■"/>
              <a:defRPr sz="1000"/>
            </a:lvl2pPr>
            <a:lvl3pPr indent="-292100" lvl="2" marL="1371600" rtl="0" algn="l">
              <a:lnSpc>
                <a:spcPct val="115000"/>
              </a:lnSpc>
              <a:spcBef>
                <a:spcPts val="600"/>
              </a:spcBef>
              <a:spcAft>
                <a:spcPts val="0"/>
              </a:spcAft>
              <a:buSzPts val="1000"/>
              <a:buChar char="■"/>
              <a:defRPr sz="1000"/>
            </a:lvl3pPr>
            <a:lvl4pPr indent="-292100" lvl="3" marL="1828800" rtl="0" algn="l">
              <a:lnSpc>
                <a:spcPct val="115000"/>
              </a:lnSpc>
              <a:spcBef>
                <a:spcPts val="600"/>
              </a:spcBef>
              <a:spcAft>
                <a:spcPts val="0"/>
              </a:spcAft>
              <a:buSzPts val="1000"/>
              <a:buChar char="■"/>
              <a:defRPr/>
            </a:lvl4pPr>
            <a:lvl5pPr indent="-292100" lvl="4" marL="2286000" rtl="0" algn="l">
              <a:lnSpc>
                <a:spcPct val="115000"/>
              </a:lnSpc>
              <a:spcBef>
                <a:spcPts val="600"/>
              </a:spcBef>
              <a:spcAft>
                <a:spcPts val="0"/>
              </a:spcAft>
              <a:buSzPts val="1000"/>
              <a:buChar char="■"/>
              <a:defRPr/>
            </a:lvl5pPr>
            <a:lvl6pPr indent="-292100" lvl="5" marL="2743200" rtl="0" algn="l">
              <a:lnSpc>
                <a:spcPct val="115000"/>
              </a:lnSpc>
              <a:spcBef>
                <a:spcPts val="600"/>
              </a:spcBef>
              <a:spcAft>
                <a:spcPts val="0"/>
              </a:spcAft>
              <a:buSzPts val="1000"/>
              <a:buChar char="■"/>
              <a:defRPr/>
            </a:lvl6pPr>
            <a:lvl7pPr indent="-292100" lvl="6" marL="3200400" rtl="0" algn="l">
              <a:lnSpc>
                <a:spcPct val="115000"/>
              </a:lnSpc>
              <a:spcBef>
                <a:spcPts val="600"/>
              </a:spcBef>
              <a:spcAft>
                <a:spcPts val="0"/>
              </a:spcAft>
              <a:buSzPts val="1000"/>
              <a:buChar char="■"/>
              <a:defRPr/>
            </a:lvl7pPr>
            <a:lvl8pPr indent="-292100" lvl="7" marL="3657600" rtl="0" algn="l">
              <a:lnSpc>
                <a:spcPct val="115000"/>
              </a:lnSpc>
              <a:spcBef>
                <a:spcPts val="600"/>
              </a:spcBef>
              <a:spcAft>
                <a:spcPts val="0"/>
              </a:spcAft>
              <a:buSzPts val="1000"/>
              <a:buChar char="■"/>
              <a:defRPr/>
            </a:lvl8pPr>
            <a:lvl9pPr indent="-292100" lvl="8" marL="4114800" rtl="0" algn="l">
              <a:lnSpc>
                <a:spcPct val="115000"/>
              </a:lnSpc>
              <a:spcBef>
                <a:spcPts val="600"/>
              </a:spcBef>
              <a:spcAft>
                <a:spcPts val="600"/>
              </a:spcAft>
              <a:buSzPts val="1000"/>
              <a:buChar char="■"/>
              <a:defRPr/>
            </a:lvl9pPr>
          </a:lstStyle>
          <a:p/>
        </p:txBody>
      </p:sp>
      <p:sp>
        <p:nvSpPr>
          <p:cNvPr id="1027" name="Google Shape;1027;p84"/>
          <p:cNvSpPr txBox="1"/>
          <p:nvPr>
            <p:ph idx="4" type="body"/>
          </p:nvPr>
        </p:nvSpPr>
        <p:spPr>
          <a:xfrm>
            <a:off x="6605681" y="1560200"/>
            <a:ext cx="2081100" cy="10974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SzPts val="1000"/>
              <a:buNone/>
              <a:defRPr sz="1000"/>
            </a:lvl1pPr>
            <a:lvl2pPr indent="-292100" lvl="1" marL="914400" rtl="0" algn="l">
              <a:lnSpc>
                <a:spcPct val="115000"/>
              </a:lnSpc>
              <a:spcBef>
                <a:spcPts val="600"/>
              </a:spcBef>
              <a:spcAft>
                <a:spcPts val="0"/>
              </a:spcAft>
              <a:buSzPts val="1000"/>
              <a:buChar char="■"/>
              <a:defRPr sz="1000"/>
            </a:lvl2pPr>
            <a:lvl3pPr indent="-292100" lvl="2" marL="1371600" rtl="0" algn="l">
              <a:lnSpc>
                <a:spcPct val="115000"/>
              </a:lnSpc>
              <a:spcBef>
                <a:spcPts val="600"/>
              </a:spcBef>
              <a:spcAft>
                <a:spcPts val="0"/>
              </a:spcAft>
              <a:buSzPts val="1000"/>
              <a:buChar char="■"/>
              <a:defRPr sz="1000"/>
            </a:lvl3pPr>
            <a:lvl4pPr indent="-292100" lvl="3" marL="1828800" rtl="0" algn="l">
              <a:lnSpc>
                <a:spcPct val="115000"/>
              </a:lnSpc>
              <a:spcBef>
                <a:spcPts val="600"/>
              </a:spcBef>
              <a:spcAft>
                <a:spcPts val="0"/>
              </a:spcAft>
              <a:buSzPts val="1000"/>
              <a:buChar char="■"/>
              <a:defRPr/>
            </a:lvl4pPr>
            <a:lvl5pPr indent="-292100" lvl="4" marL="2286000" rtl="0" algn="l">
              <a:lnSpc>
                <a:spcPct val="115000"/>
              </a:lnSpc>
              <a:spcBef>
                <a:spcPts val="600"/>
              </a:spcBef>
              <a:spcAft>
                <a:spcPts val="0"/>
              </a:spcAft>
              <a:buSzPts val="1000"/>
              <a:buChar char="■"/>
              <a:defRPr/>
            </a:lvl5pPr>
            <a:lvl6pPr indent="-292100" lvl="5" marL="2743200" rtl="0" algn="l">
              <a:lnSpc>
                <a:spcPct val="115000"/>
              </a:lnSpc>
              <a:spcBef>
                <a:spcPts val="600"/>
              </a:spcBef>
              <a:spcAft>
                <a:spcPts val="0"/>
              </a:spcAft>
              <a:buSzPts val="1000"/>
              <a:buChar char="■"/>
              <a:defRPr/>
            </a:lvl6pPr>
            <a:lvl7pPr indent="-292100" lvl="6" marL="3200400" rtl="0" algn="l">
              <a:lnSpc>
                <a:spcPct val="115000"/>
              </a:lnSpc>
              <a:spcBef>
                <a:spcPts val="600"/>
              </a:spcBef>
              <a:spcAft>
                <a:spcPts val="0"/>
              </a:spcAft>
              <a:buSzPts val="1000"/>
              <a:buChar char="■"/>
              <a:defRPr/>
            </a:lvl7pPr>
            <a:lvl8pPr indent="-292100" lvl="7" marL="3657600" rtl="0" algn="l">
              <a:lnSpc>
                <a:spcPct val="115000"/>
              </a:lnSpc>
              <a:spcBef>
                <a:spcPts val="600"/>
              </a:spcBef>
              <a:spcAft>
                <a:spcPts val="0"/>
              </a:spcAft>
              <a:buSzPts val="1000"/>
              <a:buChar char="■"/>
              <a:defRPr/>
            </a:lvl8pPr>
            <a:lvl9pPr indent="-292100" lvl="8" marL="4114800" rtl="0" algn="l">
              <a:lnSpc>
                <a:spcPct val="115000"/>
              </a:lnSpc>
              <a:spcBef>
                <a:spcPts val="600"/>
              </a:spcBef>
              <a:spcAft>
                <a:spcPts val="600"/>
              </a:spcAft>
              <a:buSzPts val="1000"/>
              <a:buChar char="■"/>
              <a:defRPr/>
            </a:lvl9pPr>
          </a:lstStyle>
          <a:p/>
        </p:txBody>
      </p:sp>
      <p:sp>
        <p:nvSpPr>
          <p:cNvPr id="1028" name="Google Shape;1028;p84"/>
          <p:cNvSpPr txBox="1"/>
          <p:nvPr>
            <p:ph idx="5" type="body"/>
          </p:nvPr>
        </p:nvSpPr>
        <p:spPr>
          <a:xfrm>
            <a:off x="6605689" y="3054100"/>
            <a:ext cx="2081100" cy="10974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SzPts val="1000"/>
              <a:buNone/>
              <a:defRPr sz="1000"/>
            </a:lvl1pPr>
            <a:lvl2pPr indent="-292100" lvl="1" marL="914400" rtl="0" algn="l">
              <a:lnSpc>
                <a:spcPct val="115000"/>
              </a:lnSpc>
              <a:spcBef>
                <a:spcPts val="600"/>
              </a:spcBef>
              <a:spcAft>
                <a:spcPts val="0"/>
              </a:spcAft>
              <a:buSzPts val="1000"/>
              <a:buChar char="■"/>
              <a:defRPr sz="1000"/>
            </a:lvl2pPr>
            <a:lvl3pPr indent="-292100" lvl="2" marL="1371600" rtl="0" algn="l">
              <a:lnSpc>
                <a:spcPct val="115000"/>
              </a:lnSpc>
              <a:spcBef>
                <a:spcPts val="600"/>
              </a:spcBef>
              <a:spcAft>
                <a:spcPts val="0"/>
              </a:spcAft>
              <a:buSzPts val="1000"/>
              <a:buChar char="■"/>
              <a:defRPr sz="1000"/>
            </a:lvl3pPr>
            <a:lvl4pPr indent="-292100" lvl="3" marL="1828800" rtl="0" algn="l">
              <a:lnSpc>
                <a:spcPct val="115000"/>
              </a:lnSpc>
              <a:spcBef>
                <a:spcPts val="600"/>
              </a:spcBef>
              <a:spcAft>
                <a:spcPts val="0"/>
              </a:spcAft>
              <a:buSzPts val="1000"/>
              <a:buChar char="■"/>
              <a:defRPr/>
            </a:lvl4pPr>
            <a:lvl5pPr indent="-292100" lvl="4" marL="2286000" rtl="0" algn="l">
              <a:lnSpc>
                <a:spcPct val="115000"/>
              </a:lnSpc>
              <a:spcBef>
                <a:spcPts val="600"/>
              </a:spcBef>
              <a:spcAft>
                <a:spcPts val="0"/>
              </a:spcAft>
              <a:buSzPts val="1000"/>
              <a:buChar char="■"/>
              <a:defRPr/>
            </a:lvl5pPr>
            <a:lvl6pPr indent="-292100" lvl="5" marL="2743200" rtl="0" algn="l">
              <a:lnSpc>
                <a:spcPct val="115000"/>
              </a:lnSpc>
              <a:spcBef>
                <a:spcPts val="600"/>
              </a:spcBef>
              <a:spcAft>
                <a:spcPts val="0"/>
              </a:spcAft>
              <a:buSzPts val="1000"/>
              <a:buChar char="■"/>
              <a:defRPr/>
            </a:lvl6pPr>
            <a:lvl7pPr indent="-292100" lvl="6" marL="3200400" rtl="0" algn="l">
              <a:lnSpc>
                <a:spcPct val="115000"/>
              </a:lnSpc>
              <a:spcBef>
                <a:spcPts val="600"/>
              </a:spcBef>
              <a:spcAft>
                <a:spcPts val="0"/>
              </a:spcAft>
              <a:buSzPts val="1000"/>
              <a:buChar char="■"/>
              <a:defRPr/>
            </a:lvl7pPr>
            <a:lvl8pPr indent="-292100" lvl="7" marL="3657600" rtl="0" algn="l">
              <a:lnSpc>
                <a:spcPct val="115000"/>
              </a:lnSpc>
              <a:spcBef>
                <a:spcPts val="600"/>
              </a:spcBef>
              <a:spcAft>
                <a:spcPts val="0"/>
              </a:spcAft>
              <a:buSzPts val="1000"/>
              <a:buChar char="■"/>
              <a:defRPr/>
            </a:lvl8pPr>
            <a:lvl9pPr indent="-292100" lvl="8" marL="4114800" rtl="0" algn="l">
              <a:lnSpc>
                <a:spcPct val="115000"/>
              </a:lnSpc>
              <a:spcBef>
                <a:spcPts val="600"/>
              </a:spcBef>
              <a:spcAft>
                <a:spcPts val="600"/>
              </a:spcAft>
              <a:buSzPts val="1000"/>
              <a:buChar char="■"/>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 Text Slide - 2 columns  with icons">
  <p:cSld name="Text Slide_1_1_1">
    <p:spTree>
      <p:nvGrpSpPr>
        <p:cNvPr id="1029" name="Shape 1029"/>
        <p:cNvGrpSpPr/>
        <p:nvPr/>
      </p:nvGrpSpPr>
      <p:grpSpPr>
        <a:xfrm>
          <a:off x="0" y="0"/>
          <a:ext cx="0" cy="0"/>
          <a:chOff x="0" y="0"/>
          <a:chExt cx="0" cy="0"/>
        </a:xfrm>
      </p:grpSpPr>
      <p:sp>
        <p:nvSpPr>
          <p:cNvPr id="1030" name="Google Shape;1030;p85"/>
          <p:cNvSpPr txBox="1"/>
          <p:nvPr>
            <p:ph idx="1" type="body"/>
          </p:nvPr>
        </p:nvSpPr>
        <p:spPr>
          <a:xfrm>
            <a:off x="4661700" y="2833825"/>
            <a:ext cx="3763800" cy="15462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SzPts val="1000"/>
              <a:buNone/>
              <a:defRPr sz="1000"/>
            </a:lvl1pPr>
            <a:lvl2pPr indent="-292100" lvl="1" marL="914400" rtl="0" algn="l">
              <a:lnSpc>
                <a:spcPct val="115000"/>
              </a:lnSpc>
              <a:spcBef>
                <a:spcPts val="600"/>
              </a:spcBef>
              <a:spcAft>
                <a:spcPts val="0"/>
              </a:spcAft>
              <a:buSzPts val="1000"/>
              <a:buChar char="■"/>
              <a:defRPr sz="1000"/>
            </a:lvl2pPr>
            <a:lvl3pPr indent="-292100" lvl="2" marL="1371600" rtl="0" algn="l">
              <a:lnSpc>
                <a:spcPct val="115000"/>
              </a:lnSpc>
              <a:spcBef>
                <a:spcPts val="600"/>
              </a:spcBef>
              <a:spcAft>
                <a:spcPts val="0"/>
              </a:spcAft>
              <a:buSzPts val="1000"/>
              <a:buChar char="■"/>
              <a:defRPr sz="1000"/>
            </a:lvl3pPr>
            <a:lvl4pPr indent="-292100" lvl="3" marL="1828800" rtl="0" algn="l">
              <a:lnSpc>
                <a:spcPct val="115000"/>
              </a:lnSpc>
              <a:spcBef>
                <a:spcPts val="600"/>
              </a:spcBef>
              <a:spcAft>
                <a:spcPts val="0"/>
              </a:spcAft>
              <a:buSzPts val="1000"/>
              <a:buChar char="■"/>
              <a:defRPr/>
            </a:lvl4pPr>
            <a:lvl5pPr indent="-292100" lvl="4" marL="2286000" rtl="0" algn="l">
              <a:lnSpc>
                <a:spcPct val="115000"/>
              </a:lnSpc>
              <a:spcBef>
                <a:spcPts val="600"/>
              </a:spcBef>
              <a:spcAft>
                <a:spcPts val="0"/>
              </a:spcAft>
              <a:buSzPts val="1000"/>
              <a:buChar char="■"/>
              <a:defRPr/>
            </a:lvl5pPr>
            <a:lvl6pPr indent="-292100" lvl="5" marL="2743200" rtl="0" algn="l">
              <a:lnSpc>
                <a:spcPct val="115000"/>
              </a:lnSpc>
              <a:spcBef>
                <a:spcPts val="600"/>
              </a:spcBef>
              <a:spcAft>
                <a:spcPts val="0"/>
              </a:spcAft>
              <a:buSzPts val="1000"/>
              <a:buChar char="■"/>
              <a:defRPr/>
            </a:lvl6pPr>
            <a:lvl7pPr indent="-292100" lvl="6" marL="3200400" rtl="0" algn="l">
              <a:lnSpc>
                <a:spcPct val="115000"/>
              </a:lnSpc>
              <a:spcBef>
                <a:spcPts val="600"/>
              </a:spcBef>
              <a:spcAft>
                <a:spcPts val="0"/>
              </a:spcAft>
              <a:buSzPts val="1000"/>
              <a:buChar char="■"/>
              <a:defRPr/>
            </a:lvl7pPr>
            <a:lvl8pPr indent="-292100" lvl="7" marL="3657600" rtl="0" algn="l">
              <a:lnSpc>
                <a:spcPct val="115000"/>
              </a:lnSpc>
              <a:spcBef>
                <a:spcPts val="600"/>
              </a:spcBef>
              <a:spcAft>
                <a:spcPts val="0"/>
              </a:spcAft>
              <a:buSzPts val="1000"/>
              <a:buChar char="■"/>
              <a:defRPr/>
            </a:lvl8pPr>
            <a:lvl9pPr indent="-292100" lvl="8" marL="4114800" rtl="0" algn="l">
              <a:lnSpc>
                <a:spcPct val="115000"/>
              </a:lnSpc>
              <a:spcBef>
                <a:spcPts val="600"/>
              </a:spcBef>
              <a:spcAft>
                <a:spcPts val="600"/>
              </a:spcAft>
              <a:buSzPts val="1000"/>
              <a:buChar char="■"/>
              <a:defRPr/>
            </a:lvl9pPr>
          </a:lstStyle>
          <a:p/>
        </p:txBody>
      </p:sp>
      <p:sp>
        <p:nvSpPr>
          <p:cNvPr id="1031" name="Google Shape;1031;p85"/>
          <p:cNvSpPr txBox="1"/>
          <p:nvPr>
            <p:ph idx="2" type="body"/>
          </p:nvPr>
        </p:nvSpPr>
        <p:spPr>
          <a:xfrm>
            <a:off x="457200" y="2833825"/>
            <a:ext cx="3763800" cy="15462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SzPts val="1000"/>
              <a:buNone/>
              <a:defRPr sz="1000"/>
            </a:lvl1pPr>
            <a:lvl2pPr indent="-292100" lvl="1" marL="914400" rtl="0" algn="l">
              <a:lnSpc>
                <a:spcPct val="115000"/>
              </a:lnSpc>
              <a:spcBef>
                <a:spcPts val="600"/>
              </a:spcBef>
              <a:spcAft>
                <a:spcPts val="0"/>
              </a:spcAft>
              <a:buSzPts val="1000"/>
              <a:buChar char="■"/>
              <a:defRPr sz="1000"/>
            </a:lvl2pPr>
            <a:lvl3pPr indent="-292100" lvl="2" marL="1371600" rtl="0" algn="l">
              <a:lnSpc>
                <a:spcPct val="115000"/>
              </a:lnSpc>
              <a:spcBef>
                <a:spcPts val="600"/>
              </a:spcBef>
              <a:spcAft>
                <a:spcPts val="0"/>
              </a:spcAft>
              <a:buSzPts val="1000"/>
              <a:buChar char="■"/>
              <a:defRPr sz="1000"/>
            </a:lvl3pPr>
            <a:lvl4pPr indent="-292100" lvl="3" marL="1828800" rtl="0" algn="l">
              <a:lnSpc>
                <a:spcPct val="115000"/>
              </a:lnSpc>
              <a:spcBef>
                <a:spcPts val="600"/>
              </a:spcBef>
              <a:spcAft>
                <a:spcPts val="0"/>
              </a:spcAft>
              <a:buSzPts val="1000"/>
              <a:buChar char="■"/>
              <a:defRPr/>
            </a:lvl4pPr>
            <a:lvl5pPr indent="-292100" lvl="4" marL="2286000" rtl="0" algn="l">
              <a:lnSpc>
                <a:spcPct val="115000"/>
              </a:lnSpc>
              <a:spcBef>
                <a:spcPts val="600"/>
              </a:spcBef>
              <a:spcAft>
                <a:spcPts val="0"/>
              </a:spcAft>
              <a:buSzPts val="1000"/>
              <a:buChar char="■"/>
              <a:defRPr/>
            </a:lvl5pPr>
            <a:lvl6pPr indent="-292100" lvl="5" marL="2743200" rtl="0" algn="l">
              <a:lnSpc>
                <a:spcPct val="115000"/>
              </a:lnSpc>
              <a:spcBef>
                <a:spcPts val="600"/>
              </a:spcBef>
              <a:spcAft>
                <a:spcPts val="0"/>
              </a:spcAft>
              <a:buSzPts val="1000"/>
              <a:buChar char="■"/>
              <a:defRPr/>
            </a:lvl6pPr>
            <a:lvl7pPr indent="-292100" lvl="6" marL="3200400" rtl="0" algn="l">
              <a:lnSpc>
                <a:spcPct val="115000"/>
              </a:lnSpc>
              <a:spcBef>
                <a:spcPts val="600"/>
              </a:spcBef>
              <a:spcAft>
                <a:spcPts val="0"/>
              </a:spcAft>
              <a:buSzPts val="1000"/>
              <a:buChar char="■"/>
              <a:defRPr/>
            </a:lvl7pPr>
            <a:lvl8pPr indent="-292100" lvl="7" marL="3657600" rtl="0" algn="l">
              <a:lnSpc>
                <a:spcPct val="115000"/>
              </a:lnSpc>
              <a:spcBef>
                <a:spcPts val="600"/>
              </a:spcBef>
              <a:spcAft>
                <a:spcPts val="0"/>
              </a:spcAft>
              <a:buSzPts val="1000"/>
              <a:buChar char="■"/>
              <a:defRPr/>
            </a:lvl8pPr>
            <a:lvl9pPr indent="-292100" lvl="8" marL="4114800" rtl="0" algn="l">
              <a:lnSpc>
                <a:spcPct val="115000"/>
              </a:lnSpc>
              <a:spcBef>
                <a:spcPts val="600"/>
              </a:spcBef>
              <a:spcAft>
                <a:spcPts val="600"/>
              </a:spcAft>
              <a:buSzPts val="1000"/>
              <a:buChar char="■"/>
              <a:defRPr/>
            </a:lvl9pPr>
          </a:lstStyle>
          <a:p/>
        </p:txBody>
      </p:sp>
      <p:sp>
        <p:nvSpPr>
          <p:cNvPr id="1032" name="Google Shape;1032;p85"/>
          <p:cNvSpPr txBox="1"/>
          <p:nvPr>
            <p:ph type="title"/>
          </p:nvPr>
        </p:nvSpPr>
        <p:spPr>
          <a:xfrm>
            <a:off x="457200" y="548640"/>
            <a:ext cx="8229600" cy="4596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accent3"/>
              </a:buClr>
              <a:buSzPts val="2200"/>
              <a:buNone/>
              <a:defRPr sz="2200"/>
            </a:lvl1pPr>
            <a:lvl2pPr lvl="1" rtl="0">
              <a:spcBef>
                <a:spcPts val="0"/>
              </a:spcBef>
              <a:spcAft>
                <a:spcPts val="0"/>
              </a:spcAft>
              <a:buSzPts val="3000"/>
              <a:buFont typeface="Roboto Slab"/>
              <a:buNone/>
              <a:defRPr sz="3000">
                <a:latin typeface="Roboto Slab"/>
                <a:ea typeface="Roboto Slab"/>
                <a:cs typeface="Roboto Slab"/>
                <a:sym typeface="Roboto Slab"/>
              </a:defRPr>
            </a:lvl2pPr>
            <a:lvl3pPr lvl="2" rtl="0">
              <a:spcBef>
                <a:spcPts val="0"/>
              </a:spcBef>
              <a:spcAft>
                <a:spcPts val="0"/>
              </a:spcAft>
              <a:buSzPts val="3000"/>
              <a:buFont typeface="Roboto Slab"/>
              <a:buNone/>
              <a:defRPr sz="3000">
                <a:latin typeface="Roboto Slab"/>
                <a:ea typeface="Roboto Slab"/>
                <a:cs typeface="Roboto Slab"/>
                <a:sym typeface="Roboto Slab"/>
              </a:defRPr>
            </a:lvl3pPr>
            <a:lvl4pPr lvl="3" rtl="0">
              <a:spcBef>
                <a:spcPts val="0"/>
              </a:spcBef>
              <a:spcAft>
                <a:spcPts val="0"/>
              </a:spcAft>
              <a:buSzPts val="3000"/>
              <a:buFont typeface="Roboto Slab"/>
              <a:buNone/>
              <a:defRPr sz="3000">
                <a:latin typeface="Roboto Slab"/>
                <a:ea typeface="Roboto Slab"/>
                <a:cs typeface="Roboto Slab"/>
                <a:sym typeface="Roboto Slab"/>
              </a:defRPr>
            </a:lvl4pPr>
            <a:lvl5pPr lvl="4" rtl="0">
              <a:spcBef>
                <a:spcPts val="0"/>
              </a:spcBef>
              <a:spcAft>
                <a:spcPts val="0"/>
              </a:spcAft>
              <a:buSzPts val="3000"/>
              <a:buFont typeface="Roboto Slab"/>
              <a:buNone/>
              <a:defRPr sz="3000">
                <a:latin typeface="Roboto Slab"/>
                <a:ea typeface="Roboto Slab"/>
                <a:cs typeface="Roboto Slab"/>
                <a:sym typeface="Roboto Slab"/>
              </a:defRPr>
            </a:lvl5pPr>
            <a:lvl6pPr lvl="5" rtl="0">
              <a:spcBef>
                <a:spcPts val="0"/>
              </a:spcBef>
              <a:spcAft>
                <a:spcPts val="0"/>
              </a:spcAft>
              <a:buSzPts val="3000"/>
              <a:buFont typeface="Roboto Slab"/>
              <a:buNone/>
              <a:defRPr sz="3000">
                <a:latin typeface="Roboto Slab"/>
                <a:ea typeface="Roboto Slab"/>
                <a:cs typeface="Roboto Slab"/>
                <a:sym typeface="Roboto Slab"/>
              </a:defRPr>
            </a:lvl6pPr>
            <a:lvl7pPr lvl="6" rtl="0">
              <a:spcBef>
                <a:spcPts val="0"/>
              </a:spcBef>
              <a:spcAft>
                <a:spcPts val="0"/>
              </a:spcAft>
              <a:buSzPts val="3000"/>
              <a:buFont typeface="Roboto Slab"/>
              <a:buNone/>
              <a:defRPr sz="3000">
                <a:latin typeface="Roboto Slab"/>
                <a:ea typeface="Roboto Slab"/>
                <a:cs typeface="Roboto Slab"/>
                <a:sym typeface="Roboto Slab"/>
              </a:defRPr>
            </a:lvl7pPr>
            <a:lvl8pPr lvl="7" rtl="0">
              <a:spcBef>
                <a:spcPts val="0"/>
              </a:spcBef>
              <a:spcAft>
                <a:spcPts val="0"/>
              </a:spcAft>
              <a:buSzPts val="3000"/>
              <a:buFont typeface="Roboto Slab"/>
              <a:buNone/>
              <a:defRPr sz="3000">
                <a:latin typeface="Roboto Slab"/>
                <a:ea typeface="Roboto Slab"/>
                <a:cs typeface="Roboto Slab"/>
                <a:sym typeface="Roboto Slab"/>
              </a:defRPr>
            </a:lvl8pPr>
            <a:lvl9pPr lvl="8" rtl="0">
              <a:spcBef>
                <a:spcPts val="0"/>
              </a:spcBef>
              <a:spcAft>
                <a:spcPts val="0"/>
              </a:spcAft>
              <a:buSzPts val="3000"/>
              <a:buFont typeface="Roboto Slab"/>
              <a:buNone/>
              <a:defRPr sz="3000">
                <a:latin typeface="Roboto Slab"/>
                <a:ea typeface="Roboto Slab"/>
                <a:cs typeface="Roboto Slab"/>
                <a:sym typeface="Roboto Slab"/>
              </a:defRPr>
            </a:lvl9pPr>
          </a:lstStyle>
          <a:p/>
        </p:txBody>
      </p:sp>
      <p:sp>
        <p:nvSpPr>
          <p:cNvPr id="1033" name="Google Shape;1033;p85"/>
          <p:cNvSpPr txBox="1"/>
          <p:nvPr>
            <p:ph idx="3" type="body"/>
          </p:nvPr>
        </p:nvSpPr>
        <p:spPr>
          <a:xfrm>
            <a:off x="773350" y="4718300"/>
            <a:ext cx="72276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SzPts val="500"/>
              <a:buFont typeface="Roboto Light"/>
              <a:buNone/>
              <a:defRPr i="0" sz="500" u="none" cap="none" strike="noStrike">
                <a:latin typeface="Roboto Light"/>
                <a:ea typeface="Roboto Light"/>
                <a:cs typeface="Roboto Light"/>
                <a:sym typeface="Roboto Light"/>
              </a:defRPr>
            </a:lvl1pPr>
            <a:lvl2pPr indent="-260350" lvl="1" marL="914400" marR="0" rtl="0" algn="l">
              <a:lnSpc>
                <a:spcPct val="115000"/>
              </a:lnSpc>
              <a:spcBef>
                <a:spcPts val="200"/>
              </a:spcBef>
              <a:spcAft>
                <a:spcPts val="0"/>
              </a:spcAft>
              <a:buSzPts val="500"/>
              <a:buFont typeface="Roboto Light"/>
              <a:buChar char="■"/>
              <a:defRPr i="0" sz="500" u="none" cap="none" strike="noStrike">
                <a:latin typeface="Roboto Light"/>
                <a:ea typeface="Roboto Light"/>
                <a:cs typeface="Roboto Light"/>
                <a:sym typeface="Roboto Light"/>
              </a:defRPr>
            </a:lvl2pPr>
            <a:lvl3pPr indent="-260350" lvl="2" marL="13716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3pPr>
            <a:lvl4pPr indent="-260350" lvl="3" marL="18288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4pPr>
            <a:lvl5pPr indent="-260350" lvl="4" marL="22860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5pPr>
            <a:lvl6pPr indent="-260350" lvl="5" marL="27432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6pPr>
            <a:lvl7pPr indent="-260350" lvl="6" marL="32004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7pPr>
            <a:lvl8pPr indent="-260350" lvl="7" marL="36576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8pPr>
            <a:lvl9pPr indent="-260350" lvl="8" marL="4114800" marR="0" rtl="0" algn="l">
              <a:lnSpc>
                <a:spcPct val="115000"/>
              </a:lnSpc>
              <a:spcBef>
                <a:spcPts val="900"/>
              </a:spcBef>
              <a:spcAft>
                <a:spcPts val="900"/>
              </a:spcAft>
              <a:buSzPts val="500"/>
              <a:buFont typeface="Roboto Light"/>
              <a:buChar char="■"/>
              <a:defRPr i="0" sz="500" u="none" cap="none" strike="noStrike">
                <a:latin typeface="Roboto Light"/>
                <a:ea typeface="Roboto Light"/>
                <a:cs typeface="Roboto Light"/>
                <a:sym typeface="Roboto Light"/>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 Text Slide - 2 columns  with graphics">
  <p:cSld name="Text Slide_1_1_1_2">
    <p:spTree>
      <p:nvGrpSpPr>
        <p:cNvPr id="1034" name="Shape 1034"/>
        <p:cNvGrpSpPr/>
        <p:nvPr/>
      </p:nvGrpSpPr>
      <p:grpSpPr>
        <a:xfrm>
          <a:off x="0" y="0"/>
          <a:ext cx="0" cy="0"/>
          <a:chOff x="0" y="0"/>
          <a:chExt cx="0" cy="0"/>
        </a:xfrm>
      </p:grpSpPr>
      <p:sp>
        <p:nvSpPr>
          <p:cNvPr id="1035" name="Google Shape;1035;p86"/>
          <p:cNvSpPr txBox="1"/>
          <p:nvPr>
            <p:ph idx="1" type="body"/>
          </p:nvPr>
        </p:nvSpPr>
        <p:spPr>
          <a:xfrm>
            <a:off x="4661700" y="3282696"/>
            <a:ext cx="3763800" cy="10974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SzPts val="1000"/>
              <a:buNone/>
              <a:defRPr sz="1000"/>
            </a:lvl1pPr>
            <a:lvl2pPr indent="-292100" lvl="1" marL="914400" rtl="0" algn="l">
              <a:lnSpc>
                <a:spcPct val="115000"/>
              </a:lnSpc>
              <a:spcBef>
                <a:spcPts val="600"/>
              </a:spcBef>
              <a:spcAft>
                <a:spcPts val="0"/>
              </a:spcAft>
              <a:buSzPts val="1000"/>
              <a:buChar char="■"/>
              <a:defRPr sz="1000"/>
            </a:lvl2pPr>
            <a:lvl3pPr indent="-292100" lvl="2" marL="1371600" rtl="0" algn="l">
              <a:lnSpc>
                <a:spcPct val="115000"/>
              </a:lnSpc>
              <a:spcBef>
                <a:spcPts val="600"/>
              </a:spcBef>
              <a:spcAft>
                <a:spcPts val="0"/>
              </a:spcAft>
              <a:buSzPts val="1000"/>
              <a:buChar char="■"/>
              <a:defRPr sz="1000"/>
            </a:lvl3pPr>
            <a:lvl4pPr indent="-292100" lvl="3" marL="1828800" rtl="0" algn="l">
              <a:lnSpc>
                <a:spcPct val="115000"/>
              </a:lnSpc>
              <a:spcBef>
                <a:spcPts val="600"/>
              </a:spcBef>
              <a:spcAft>
                <a:spcPts val="0"/>
              </a:spcAft>
              <a:buSzPts val="1000"/>
              <a:buChar char="■"/>
              <a:defRPr/>
            </a:lvl4pPr>
            <a:lvl5pPr indent="-292100" lvl="4" marL="2286000" rtl="0" algn="l">
              <a:lnSpc>
                <a:spcPct val="115000"/>
              </a:lnSpc>
              <a:spcBef>
                <a:spcPts val="600"/>
              </a:spcBef>
              <a:spcAft>
                <a:spcPts val="0"/>
              </a:spcAft>
              <a:buSzPts val="1000"/>
              <a:buChar char="■"/>
              <a:defRPr/>
            </a:lvl5pPr>
            <a:lvl6pPr indent="-292100" lvl="5" marL="2743200" rtl="0" algn="l">
              <a:lnSpc>
                <a:spcPct val="115000"/>
              </a:lnSpc>
              <a:spcBef>
                <a:spcPts val="600"/>
              </a:spcBef>
              <a:spcAft>
                <a:spcPts val="0"/>
              </a:spcAft>
              <a:buSzPts val="1000"/>
              <a:buChar char="■"/>
              <a:defRPr/>
            </a:lvl6pPr>
            <a:lvl7pPr indent="-292100" lvl="6" marL="3200400" rtl="0" algn="l">
              <a:lnSpc>
                <a:spcPct val="115000"/>
              </a:lnSpc>
              <a:spcBef>
                <a:spcPts val="600"/>
              </a:spcBef>
              <a:spcAft>
                <a:spcPts val="0"/>
              </a:spcAft>
              <a:buSzPts val="1000"/>
              <a:buChar char="■"/>
              <a:defRPr/>
            </a:lvl7pPr>
            <a:lvl8pPr indent="-292100" lvl="7" marL="3657600" rtl="0" algn="l">
              <a:lnSpc>
                <a:spcPct val="115000"/>
              </a:lnSpc>
              <a:spcBef>
                <a:spcPts val="600"/>
              </a:spcBef>
              <a:spcAft>
                <a:spcPts val="0"/>
              </a:spcAft>
              <a:buSzPts val="1000"/>
              <a:buChar char="■"/>
              <a:defRPr/>
            </a:lvl8pPr>
            <a:lvl9pPr indent="-292100" lvl="8" marL="4114800" rtl="0" algn="l">
              <a:lnSpc>
                <a:spcPct val="115000"/>
              </a:lnSpc>
              <a:spcBef>
                <a:spcPts val="600"/>
              </a:spcBef>
              <a:spcAft>
                <a:spcPts val="600"/>
              </a:spcAft>
              <a:buSzPts val="1000"/>
              <a:buChar char="■"/>
              <a:defRPr/>
            </a:lvl9pPr>
          </a:lstStyle>
          <a:p/>
        </p:txBody>
      </p:sp>
      <p:sp>
        <p:nvSpPr>
          <p:cNvPr id="1036" name="Google Shape;1036;p86"/>
          <p:cNvSpPr txBox="1"/>
          <p:nvPr>
            <p:ph idx="2" type="body"/>
          </p:nvPr>
        </p:nvSpPr>
        <p:spPr>
          <a:xfrm>
            <a:off x="457200" y="3282696"/>
            <a:ext cx="3763800" cy="10974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SzPts val="1000"/>
              <a:buNone/>
              <a:defRPr sz="1000"/>
            </a:lvl1pPr>
            <a:lvl2pPr indent="-292100" lvl="1" marL="914400" rtl="0" algn="l">
              <a:lnSpc>
                <a:spcPct val="115000"/>
              </a:lnSpc>
              <a:spcBef>
                <a:spcPts val="600"/>
              </a:spcBef>
              <a:spcAft>
                <a:spcPts val="0"/>
              </a:spcAft>
              <a:buSzPts val="1000"/>
              <a:buChar char="■"/>
              <a:defRPr sz="1000"/>
            </a:lvl2pPr>
            <a:lvl3pPr indent="-292100" lvl="2" marL="1371600" rtl="0" algn="l">
              <a:lnSpc>
                <a:spcPct val="115000"/>
              </a:lnSpc>
              <a:spcBef>
                <a:spcPts val="600"/>
              </a:spcBef>
              <a:spcAft>
                <a:spcPts val="0"/>
              </a:spcAft>
              <a:buSzPts val="1000"/>
              <a:buChar char="■"/>
              <a:defRPr sz="1000"/>
            </a:lvl3pPr>
            <a:lvl4pPr indent="-292100" lvl="3" marL="1828800" rtl="0" algn="l">
              <a:lnSpc>
                <a:spcPct val="115000"/>
              </a:lnSpc>
              <a:spcBef>
                <a:spcPts val="600"/>
              </a:spcBef>
              <a:spcAft>
                <a:spcPts val="0"/>
              </a:spcAft>
              <a:buSzPts val="1000"/>
              <a:buChar char="■"/>
              <a:defRPr/>
            </a:lvl4pPr>
            <a:lvl5pPr indent="-292100" lvl="4" marL="2286000" rtl="0" algn="l">
              <a:lnSpc>
                <a:spcPct val="115000"/>
              </a:lnSpc>
              <a:spcBef>
                <a:spcPts val="600"/>
              </a:spcBef>
              <a:spcAft>
                <a:spcPts val="0"/>
              </a:spcAft>
              <a:buSzPts val="1000"/>
              <a:buChar char="■"/>
              <a:defRPr/>
            </a:lvl5pPr>
            <a:lvl6pPr indent="-292100" lvl="5" marL="2743200" rtl="0" algn="l">
              <a:lnSpc>
                <a:spcPct val="115000"/>
              </a:lnSpc>
              <a:spcBef>
                <a:spcPts val="600"/>
              </a:spcBef>
              <a:spcAft>
                <a:spcPts val="0"/>
              </a:spcAft>
              <a:buSzPts val="1000"/>
              <a:buChar char="■"/>
              <a:defRPr/>
            </a:lvl6pPr>
            <a:lvl7pPr indent="-292100" lvl="6" marL="3200400" rtl="0" algn="l">
              <a:lnSpc>
                <a:spcPct val="115000"/>
              </a:lnSpc>
              <a:spcBef>
                <a:spcPts val="600"/>
              </a:spcBef>
              <a:spcAft>
                <a:spcPts val="0"/>
              </a:spcAft>
              <a:buSzPts val="1000"/>
              <a:buChar char="■"/>
              <a:defRPr/>
            </a:lvl7pPr>
            <a:lvl8pPr indent="-292100" lvl="7" marL="3657600" rtl="0" algn="l">
              <a:lnSpc>
                <a:spcPct val="115000"/>
              </a:lnSpc>
              <a:spcBef>
                <a:spcPts val="600"/>
              </a:spcBef>
              <a:spcAft>
                <a:spcPts val="0"/>
              </a:spcAft>
              <a:buSzPts val="1000"/>
              <a:buChar char="■"/>
              <a:defRPr/>
            </a:lvl8pPr>
            <a:lvl9pPr indent="-292100" lvl="8" marL="4114800" rtl="0" algn="l">
              <a:lnSpc>
                <a:spcPct val="115000"/>
              </a:lnSpc>
              <a:spcBef>
                <a:spcPts val="600"/>
              </a:spcBef>
              <a:spcAft>
                <a:spcPts val="600"/>
              </a:spcAft>
              <a:buSzPts val="1000"/>
              <a:buChar char="■"/>
              <a:defRPr/>
            </a:lvl9pPr>
          </a:lstStyle>
          <a:p/>
        </p:txBody>
      </p:sp>
      <p:sp>
        <p:nvSpPr>
          <p:cNvPr id="1037" name="Google Shape;1037;p86"/>
          <p:cNvSpPr txBox="1"/>
          <p:nvPr>
            <p:ph type="title"/>
          </p:nvPr>
        </p:nvSpPr>
        <p:spPr>
          <a:xfrm>
            <a:off x="457200" y="548640"/>
            <a:ext cx="8229600" cy="4596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accent3"/>
              </a:buClr>
              <a:buSzPts val="2200"/>
              <a:buNone/>
              <a:defRPr sz="2200"/>
            </a:lvl1pPr>
            <a:lvl2pPr lvl="1" rtl="0">
              <a:spcBef>
                <a:spcPts val="0"/>
              </a:spcBef>
              <a:spcAft>
                <a:spcPts val="0"/>
              </a:spcAft>
              <a:buSzPts val="3000"/>
              <a:buFont typeface="Roboto Slab"/>
              <a:buNone/>
              <a:defRPr sz="3000">
                <a:latin typeface="Roboto Slab"/>
                <a:ea typeface="Roboto Slab"/>
                <a:cs typeface="Roboto Slab"/>
                <a:sym typeface="Roboto Slab"/>
              </a:defRPr>
            </a:lvl2pPr>
            <a:lvl3pPr lvl="2" rtl="0">
              <a:spcBef>
                <a:spcPts val="0"/>
              </a:spcBef>
              <a:spcAft>
                <a:spcPts val="0"/>
              </a:spcAft>
              <a:buSzPts val="3000"/>
              <a:buFont typeface="Roboto Slab"/>
              <a:buNone/>
              <a:defRPr sz="3000">
                <a:latin typeface="Roboto Slab"/>
                <a:ea typeface="Roboto Slab"/>
                <a:cs typeface="Roboto Slab"/>
                <a:sym typeface="Roboto Slab"/>
              </a:defRPr>
            </a:lvl3pPr>
            <a:lvl4pPr lvl="3" rtl="0">
              <a:spcBef>
                <a:spcPts val="0"/>
              </a:spcBef>
              <a:spcAft>
                <a:spcPts val="0"/>
              </a:spcAft>
              <a:buSzPts val="3000"/>
              <a:buFont typeface="Roboto Slab"/>
              <a:buNone/>
              <a:defRPr sz="3000">
                <a:latin typeface="Roboto Slab"/>
                <a:ea typeface="Roboto Slab"/>
                <a:cs typeface="Roboto Slab"/>
                <a:sym typeface="Roboto Slab"/>
              </a:defRPr>
            </a:lvl4pPr>
            <a:lvl5pPr lvl="4" rtl="0">
              <a:spcBef>
                <a:spcPts val="0"/>
              </a:spcBef>
              <a:spcAft>
                <a:spcPts val="0"/>
              </a:spcAft>
              <a:buSzPts val="3000"/>
              <a:buFont typeface="Roboto Slab"/>
              <a:buNone/>
              <a:defRPr sz="3000">
                <a:latin typeface="Roboto Slab"/>
                <a:ea typeface="Roboto Slab"/>
                <a:cs typeface="Roboto Slab"/>
                <a:sym typeface="Roboto Slab"/>
              </a:defRPr>
            </a:lvl5pPr>
            <a:lvl6pPr lvl="5" rtl="0">
              <a:spcBef>
                <a:spcPts val="0"/>
              </a:spcBef>
              <a:spcAft>
                <a:spcPts val="0"/>
              </a:spcAft>
              <a:buSzPts val="3000"/>
              <a:buFont typeface="Roboto Slab"/>
              <a:buNone/>
              <a:defRPr sz="3000">
                <a:latin typeface="Roboto Slab"/>
                <a:ea typeface="Roboto Slab"/>
                <a:cs typeface="Roboto Slab"/>
                <a:sym typeface="Roboto Slab"/>
              </a:defRPr>
            </a:lvl6pPr>
            <a:lvl7pPr lvl="6" rtl="0">
              <a:spcBef>
                <a:spcPts val="0"/>
              </a:spcBef>
              <a:spcAft>
                <a:spcPts val="0"/>
              </a:spcAft>
              <a:buSzPts val="3000"/>
              <a:buFont typeface="Roboto Slab"/>
              <a:buNone/>
              <a:defRPr sz="3000">
                <a:latin typeface="Roboto Slab"/>
                <a:ea typeface="Roboto Slab"/>
                <a:cs typeface="Roboto Slab"/>
                <a:sym typeface="Roboto Slab"/>
              </a:defRPr>
            </a:lvl7pPr>
            <a:lvl8pPr lvl="7" rtl="0">
              <a:spcBef>
                <a:spcPts val="0"/>
              </a:spcBef>
              <a:spcAft>
                <a:spcPts val="0"/>
              </a:spcAft>
              <a:buSzPts val="3000"/>
              <a:buFont typeface="Roboto Slab"/>
              <a:buNone/>
              <a:defRPr sz="3000">
                <a:latin typeface="Roboto Slab"/>
                <a:ea typeface="Roboto Slab"/>
                <a:cs typeface="Roboto Slab"/>
                <a:sym typeface="Roboto Slab"/>
              </a:defRPr>
            </a:lvl8pPr>
            <a:lvl9pPr lvl="8" rtl="0">
              <a:spcBef>
                <a:spcPts val="0"/>
              </a:spcBef>
              <a:spcAft>
                <a:spcPts val="0"/>
              </a:spcAft>
              <a:buSzPts val="3000"/>
              <a:buFont typeface="Roboto Slab"/>
              <a:buNone/>
              <a:defRPr sz="3000">
                <a:latin typeface="Roboto Slab"/>
                <a:ea typeface="Roboto Slab"/>
                <a:cs typeface="Roboto Slab"/>
                <a:sym typeface="Roboto Slab"/>
              </a:defRPr>
            </a:lvl9pPr>
          </a:lstStyle>
          <a:p/>
        </p:txBody>
      </p:sp>
      <p:sp>
        <p:nvSpPr>
          <p:cNvPr id="1038" name="Google Shape;1038;p86"/>
          <p:cNvSpPr txBox="1"/>
          <p:nvPr>
            <p:ph idx="3" type="body"/>
          </p:nvPr>
        </p:nvSpPr>
        <p:spPr>
          <a:xfrm>
            <a:off x="773350" y="4718300"/>
            <a:ext cx="72276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SzPts val="500"/>
              <a:buFont typeface="Roboto Light"/>
              <a:buNone/>
              <a:defRPr i="0" sz="500" u="none" cap="none" strike="noStrike">
                <a:latin typeface="Roboto Light"/>
                <a:ea typeface="Roboto Light"/>
                <a:cs typeface="Roboto Light"/>
                <a:sym typeface="Roboto Light"/>
              </a:defRPr>
            </a:lvl1pPr>
            <a:lvl2pPr indent="-260350" lvl="1" marL="914400" marR="0" rtl="0" algn="l">
              <a:lnSpc>
                <a:spcPct val="115000"/>
              </a:lnSpc>
              <a:spcBef>
                <a:spcPts val="200"/>
              </a:spcBef>
              <a:spcAft>
                <a:spcPts val="0"/>
              </a:spcAft>
              <a:buSzPts val="500"/>
              <a:buFont typeface="Roboto Light"/>
              <a:buChar char="■"/>
              <a:defRPr i="0" sz="500" u="none" cap="none" strike="noStrike">
                <a:latin typeface="Roboto Light"/>
                <a:ea typeface="Roboto Light"/>
                <a:cs typeface="Roboto Light"/>
                <a:sym typeface="Roboto Light"/>
              </a:defRPr>
            </a:lvl2pPr>
            <a:lvl3pPr indent="-260350" lvl="2" marL="13716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3pPr>
            <a:lvl4pPr indent="-260350" lvl="3" marL="18288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4pPr>
            <a:lvl5pPr indent="-260350" lvl="4" marL="22860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5pPr>
            <a:lvl6pPr indent="-260350" lvl="5" marL="27432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6pPr>
            <a:lvl7pPr indent="-260350" lvl="6" marL="32004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7pPr>
            <a:lvl8pPr indent="-260350" lvl="7" marL="36576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8pPr>
            <a:lvl9pPr indent="-260350" lvl="8" marL="4114800" marR="0" rtl="0" algn="l">
              <a:lnSpc>
                <a:spcPct val="115000"/>
              </a:lnSpc>
              <a:spcBef>
                <a:spcPts val="900"/>
              </a:spcBef>
              <a:spcAft>
                <a:spcPts val="900"/>
              </a:spcAft>
              <a:buSzPts val="500"/>
              <a:buFont typeface="Roboto Light"/>
              <a:buChar char="■"/>
              <a:defRPr i="0" sz="500" u="none" cap="none" strike="noStrike">
                <a:latin typeface="Roboto Light"/>
                <a:ea typeface="Roboto Light"/>
                <a:cs typeface="Roboto Light"/>
                <a:sym typeface="Roboto Light"/>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 Text Slide with large stat">
  <p:cSld name="Text Slide_1_1_1_1">
    <p:spTree>
      <p:nvGrpSpPr>
        <p:cNvPr id="1039" name="Shape 1039"/>
        <p:cNvGrpSpPr/>
        <p:nvPr/>
      </p:nvGrpSpPr>
      <p:grpSpPr>
        <a:xfrm>
          <a:off x="0" y="0"/>
          <a:ext cx="0" cy="0"/>
          <a:chOff x="0" y="0"/>
          <a:chExt cx="0" cy="0"/>
        </a:xfrm>
      </p:grpSpPr>
      <p:sp>
        <p:nvSpPr>
          <p:cNvPr id="1040" name="Google Shape;1040;p87"/>
          <p:cNvSpPr txBox="1"/>
          <p:nvPr>
            <p:ph type="title"/>
          </p:nvPr>
        </p:nvSpPr>
        <p:spPr>
          <a:xfrm>
            <a:off x="457200" y="548640"/>
            <a:ext cx="8229600" cy="4596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accent3"/>
              </a:buClr>
              <a:buSzPts val="2200"/>
              <a:buNone/>
              <a:defRPr sz="2200"/>
            </a:lvl1pPr>
            <a:lvl2pPr lvl="1" rtl="0">
              <a:spcBef>
                <a:spcPts val="0"/>
              </a:spcBef>
              <a:spcAft>
                <a:spcPts val="0"/>
              </a:spcAft>
              <a:buSzPts val="3000"/>
              <a:buFont typeface="Roboto Slab"/>
              <a:buNone/>
              <a:defRPr sz="3000">
                <a:latin typeface="Roboto Slab"/>
                <a:ea typeface="Roboto Slab"/>
                <a:cs typeface="Roboto Slab"/>
                <a:sym typeface="Roboto Slab"/>
              </a:defRPr>
            </a:lvl2pPr>
            <a:lvl3pPr lvl="2" rtl="0">
              <a:spcBef>
                <a:spcPts val="0"/>
              </a:spcBef>
              <a:spcAft>
                <a:spcPts val="0"/>
              </a:spcAft>
              <a:buSzPts val="3000"/>
              <a:buFont typeface="Roboto Slab"/>
              <a:buNone/>
              <a:defRPr sz="3000">
                <a:latin typeface="Roboto Slab"/>
                <a:ea typeface="Roboto Slab"/>
                <a:cs typeface="Roboto Slab"/>
                <a:sym typeface="Roboto Slab"/>
              </a:defRPr>
            </a:lvl3pPr>
            <a:lvl4pPr lvl="3" rtl="0">
              <a:spcBef>
                <a:spcPts val="0"/>
              </a:spcBef>
              <a:spcAft>
                <a:spcPts val="0"/>
              </a:spcAft>
              <a:buSzPts val="3000"/>
              <a:buFont typeface="Roboto Slab"/>
              <a:buNone/>
              <a:defRPr sz="3000">
                <a:latin typeface="Roboto Slab"/>
                <a:ea typeface="Roboto Slab"/>
                <a:cs typeface="Roboto Slab"/>
                <a:sym typeface="Roboto Slab"/>
              </a:defRPr>
            </a:lvl4pPr>
            <a:lvl5pPr lvl="4" rtl="0">
              <a:spcBef>
                <a:spcPts val="0"/>
              </a:spcBef>
              <a:spcAft>
                <a:spcPts val="0"/>
              </a:spcAft>
              <a:buSzPts val="3000"/>
              <a:buFont typeface="Roboto Slab"/>
              <a:buNone/>
              <a:defRPr sz="3000">
                <a:latin typeface="Roboto Slab"/>
                <a:ea typeface="Roboto Slab"/>
                <a:cs typeface="Roboto Slab"/>
                <a:sym typeface="Roboto Slab"/>
              </a:defRPr>
            </a:lvl5pPr>
            <a:lvl6pPr lvl="5" rtl="0">
              <a:spcBef>
                <a:spcPts val="0"/>
              </a:spcBef>
              <a:spcAft>
                <a:spcPts val="0"/>
              </a:spcAft>
              <a:buSzPts val="3000"/>
              <a:buFont typeface="Roboto Slab"/>
              <a:buNone/>
              <a:defRPr sz="3000">
                <a:latin typeface="Roboto Slab"/>
                <a:ea typeface="Roboto Slab"/>
                <a:cs typeface="Roboto Slab"/>
                <a:sym typeface="Roboto Slab"/>
              </a:defRPr>
            </a:lvl6pPr>
            <a:lvl7pPr lvl="6" rtl="0">
              <a:spcBef>
                <a:spcPts val="0"/>
              </a:spcBef>
              <a:spcAft>
                <a:spcPts val="0"/>
              </a:spcAft>
              <a:buSzPts val="3000"/>
              <a:buFont typeface="Roboto Slab"/>
              <a:buNone/>
              <a:defRPr sz="3000">
                <a:latin typeface="Roboto Slab"/>
                <a:ea typeface="Roboto Slab"/>
                <a:cs typeface="Roboto Slab"/>
                <a:sym typeface="Roboto Slab"/>
              </a:defRPr>
            </a:lvl7pPr>
            <a:lvl8pPr lvl="7" rtl="0">
              <a:spcBef>
                <a:spcPts val="0"/>
              </a:spcBef>
              <a:spcAft>
                <a:spcPts val="0"/>
              </a:spcAft>
              <a:buSzPts val="3000"/>
              <a:buFont typeface="Roboto Slab"/>
              <a:buNone/>
              <a:defRPr sz="3000">
                <a:latin typeface="Roboto Slab"/>
                <a:ea typeface="Roboto Slab"/>
                <a:cs typeface="Roboto Slab"/>
                <a:sym typeface="Roboto Slab"/>
              </a:defRPr>
            </a:lvl8pPr>
            <a:lvl9pPr lvl="8" rtl="0">
              <a:spcBef>
                <a:spcPts val="0"/>
              </a:spcBef>
              <a:spcAft>
                <a:spcPts val="0"/>
              </a:spcAft>
              <a:buSzPts val="3000"/>
              <a:buFont typeface="Roboto Slab"/>
              <a:buNone/>
              <a:defRPr sz="3000">
                <a:latin typeface="Roboto Slab"/>
                <a:ea typeface="Roboto Slab"/>
                <a:cs typeface="Roboto Slab"/>
                <a:sym typeface="Roboto Slab"/>
              </a:defRPr>
            </a:lvl9pPr>
          </a:lstStyle>
          <a:p/>
        </p:txBody>
      </p:sp>
      <p:sp>
        <p:nvSpPr>
          <p:cNvPr id="1041" name="Google Shape;1041;p87"/>
          <p:cNvSpPr txBox="1"/>
          <p:nvPr>
            <p:ph idx="1" type="body"/>
          </p:nvPr>
        </p:nvSpPr>
        <p:spPr>
          <a:xfrm>
            <a:off x="773350" y="4718300"/>
            <a:ext cx="72276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SzPts val="500"/>
              <a:buFont typeface="Roboto Light"/>
              <a:buNone/>
              <a:defRPr i="0" sz="500" u="none" cap="none" strike="noStrike">
                <a:latin typeface="Roboto Light"/>
                <a:ea typeface="Roboto Light"/>
                <a:cs typeface="Roboto Light"/>
                <a:sym typeface="Roboto Light"/>
              </a:defRPr>
            </a:lvl1pPr>
            <a:lvl2pPr indent="-260350" lvl="1" marL="914400" marR="0" rtl="0" algn="l">
              <a:lnSpc>
                <a:spcPct val="115000"/>
              </a:lnSpc>
              <a:spcBef>
                <a:spcPts val="200"/>
              </a:spcBef>
              <a:spcAft>
                <a:spcPts val="0"/>
              </a:spcAft>
              <a:buSzPts val="500"/>
              <a:buFont typeface="Roboto Light"/>
              <a:buChar char="■"/>
              <a:defRPr i="0" sz="500" u="none" cap="none" strike="noStrike">
                <a:latin typeface="Roboto Light"/>
                <a:ea typeface="Roboto Light"/>
                <a:cs typeface="Roboto Light"/>
                <a:sym typeface="Roboto Light"/>
              </a:defRPr>
            </a:lvl2pPr>
            <a:lvl3pPr indent="-260350" lvl="2" marL="13716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3pPr>
            <a:lvl4pPr indent="-260350" lvl="3" marL="18288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4pPr>
            <a:lvl5pPr indent="-260350" lvl="4" marL="22860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5pPr>
            <a:lvl6pPr indent="-260350" lvl="5" marL="27432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6pPr>
            <a:lvl7pPr indent="-260350" lvl="6" marL="32004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7pPr>
            <a:lvl8pPr indent="-260350" lvl="7" marL="36576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8pPr>
            <a:lvl9pPr indent="-260350" lvl="8" marL="4114800" marR="0" rtl="0" algn="l">
              <a:lnSpc>
                <a:spcPct val="115000"/>
              </a:lnSpc>
              <a:spcBef>
                <a:spcPts val="900"/>
              </a:spcBef>
              <a:spcAft>
                <a:spcPts val="900"/>
              </a:spcAft>
              <a:buSzPts val="500"/>
              <a:buFont typeface="Roboto Light"/>
              <a:buChar char="■"/>
              <a:defRPr i="0" sz="500" u="none" cap="none" strike="noStrike">
                <a:latin typeface="Roboto Light"/>
                <a:ea typeface="Roboto Light"/>
                <a:cs typeface="Roboto Light"/>
                <a:sym typeface="Roboto Light"/>
              </a:defRPr>
            </a:lvl9pPr>
          </a:lstStyle>
          <a:p/>
        </p:txBody>
      </p:sp>
      <p:sp>
        <p:nvSpPr>
          <p:cNvPr id="1042" name="Google Shape;1042;p87"/>
          <p:cNvSpPr txBox="1"/>
          <p:nvPr>
            <p:ph idx="2" type="subTitle"/>
          </p:nvPr>
        </p:nvSpPr>
        <p:spPr>
          <a:xfrm>
            <a:off x="402200" y="1217350"/>
            <a:ext cx="2557800" cy="20601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None/>
              <a:defRPr sz="9600">
                <a:solidFill>
                  <a:schemeClr val="dk2"/>
                </a:solidFill>
                <a:latin typeface="Roboto Slab Regular"/>
                <a:ea typeface="Roboto Slab Regular"/>
                <a:cs typeface="Roboto Slab Regular"/>
                <a:sym typeface="Roboto Slab Regular"/>
              </a:defRPr>
            </a:lvl1pPr>
            <a:lvl2pPr lvl="1" rtl="0">
              <a:spcBef>
                <a:spcPts val="0"/>
              </a:spcBef>
              <a:spcAft>
                <a:spcPts val="0"/>
              </a:spcAft>
              <a:buNone/>
              <a:defRPr>
                <a:solidFill>
                  <a:srgbClr val="CB2233"/>
                </a:solidFill>
              </a:defRPr>
            </a:lvl2pPr>
            <a:lvl3pPr lvl="2" rtl="0">
              <a:spcBef>
                <a:spcPts val="600"/>
              </a:spcBef>
              <a:spcAft>
                <a:spcPts val="0"/>
              </a:spcAft>
              <a:buNone/>
              <a:defRPr>
                <a:solidFill>
                  <a:srgbClr val="CB2233"/>
                </a:solidFill>
              </a:defRPr>
            </a:lvl3pPr>
            <a:lvl4pPr lvl="3" rtl="0">
              <a:spcBef>
                <a:spcPts val="600"/>
              </a:spcBef>
              <a:spcAft>
                <a:spcPts val="0"/>
              </a:spcAft>
              <a:buNone/>
              <a:defRPr>
                <a:solidFill>
                  <a:srgbClr val="CB2233"/>
                </a:solidFill>
              </a:defRPr>
            </a:lvl4pPr>
            <a:lvl5pPr lvl="4" rtl="0">
              <a:spcBef>
                <a:spcPts val="600"/>
              </a:spcBef>
              <a:spcAft>
                <a:spcPts val="0"/>
              </a:spcAft>
              <a:buNone/>
              <a:defRPr>
                <a:solidFill>
                  <a:srgbClr val="CB2233"/>
                </a:solidFill>
              </a:defRPr>
            </a:lvl5pPr>
            <a:lvl6pPr lvl="5" rtl="0">
              <a:spcBef>
                <a:spcPts val="600"/>
              </a:spcBef>
              <a:spcAft>
                <a:spcPts val="0"/>
              </a:spcAft>
              <a:buNone/>
              <a:defRPr>
                <a:solidFill>
                  <a:srgbClr val="CB2233"/>
                </a:solidFill>
              </a:defRPr>
            </a:lvl6pPr>
            <a:lvl7pPr lvl="6" rtl="0">
              <a:spcBef>
                <a:spcPts val="600"/>
              </a:spcBef>
              <a:spcAft>
                <a:spcPts val="0"/>
              </a:spcAft>
              <a:buNone/>
              <a:defRPr>
                <a:solidFill>
                  <a:srgbClr val="CB2233"/>
                </a:solidFill>
              </a:defRPr>
            </a:lvl7pPr>
            <a:lvl8pPr lvl="7" rtl="0">
              <a:spcBef>
                <a:spcPts val="600"/>
              </a:spcBef>
              <a:spcAft>
                <a:spcPts val="0"/>
              </a:spcAft>
              <a:buNone/>
              <a:defRPr>
                <a:solidFill>
                  <a:srgbClr val="CB2233"/>
                </a:solidFill>
              </a:defRPr>
            </a:lvl8pPr>
            <a:lvl9pPr lvl="8" rtl="0">
              <a:spcBef>
                <a:spcPts val="600"/>
              </a:spcBef>
              <a:spcAft>
                <a:spcPts val="600"/>
              </a:spcAft>
              <a:buNone/>
              <a:defRPr>
                <a:solidFill>
                  <a:srgbClr val="CB2233"/>
                </a:solidFill>
              </a:defRPr>
            </a:lvl9pPr>
          </a:lstStyle>
          <a:p/>
        </p:txBody>
      </p:sp>
      <p:sp>
        <p:nvSpPr>
          <p:cNvPr id="1043" name="Google Shape;1043;p87"/>
          <p:cNvSpPr txBox="1"/>
          <p:nvPr>
            <p:ph idx="3" type="subTitle"/>
          </p:nvPr>
        </p:nvSpPr>
        <p:spPr>
          <a:xfrm>
            <a:off x="2832775" y="1518100"/>
            <a:ext cx="5429700" cy="914400"/>
          </a:xfrm>
          <a:prstGeom prst="rect">
            <a:avLst/>
          </a:prstGeom>
        </p:spPr>
        <p:txBody>
          <a:bodyPr anchorCtr="0" anchor="t" bIns="0" lIns="0" spcFirstLastPara="1" rIns="0" wrap="square" tIns="0">
            <a:noAutofit/>
          </a:bodyPr>
          <a:lstStyle>
            <a:lvl1pPr lvl="0" rtl="0">
              <a:spcBef>
                <a:spcPts val="0"/>
              </a:spcBef>
              <a:spcAft>
                <a:spcPts val="0"/>
              </a:spcAft>
              <a:buNone/>
              <a:defRPr sz="2400">
                <a:latin typeface="Roboto"/>
                <a:ea typeface="Roboto"/>
                <a:cs typeface="Roboto"/>
                <a:sym typeface="Roboto"/>
              </a:defRPr>
            </a:lvl1pPr>
            <a:lvl2pPr lvl="1" rtl="0">
              <a:spcBef>
                <a:spcPts val="600"/>
              </a:spcBef>
              <a:spcAft>
                <a:spcPts val="0"/>
              </a:spcAft>
              <a:buNone/>
              <a:defRPr/>
            </a:lvl2pPr>
            <a:lvl3pPr lvl="2" rtl="0">
              <a:spcBef>
                <a:spcPts val="600"/>
              </a:spcBef>
              <a:spcAft>
                <a:spcPts val="0"/>
              </a:spcAft>
              <a:buNone/>
              <a:defRPr/>
            </a:lvl3pPr>
            <a:lvl4pPr lvl="3" rtl="0">
              <a:spcBef>
                <a:spcPts val="600"/>
              </a:spcBef>
              <a:spcAft>
                <a:spcPts val="0"/>
              </a:spcAft>
              <a:buNone/>
              <a:defRPr/>
            </a:lvl4pPr>
            <a:lvl5pPr lvl="4" rtl="0">
              <a:spcBef>
                <a:spcPts val="600"/>
              </a:spcBef>
              <a:spcAft>
                <a:spcPts val="0"/>
              </a:spcAft>
              <a:buNone/>
              <a:defRPr/>
            </a:lvl5pPr>
            <a:lvl6pPr lvl="5" rtl="0">
              <a:spcBef>
                <a:spcPts val="600"/>
              </a:spcBef>
              <a:spcAft>
                <a:spcPts val="0"/>
              </a:spcAft>
              <a:buNone/>
              <a:defRPr/>
            </a:lvl6pPr>
            <a:lvl7pPr lvl="6" rtl="0">
              <a:spcBef>
                <a:spcPts val="600"/>
              </a:spcBef>
              <a:spcAft>
                <a:spcPts val="0"/>
              </a:spcAft>
              <a:buNone/>
              <a:defRPr/>
            </a:lvl7pPr>
            <a:lvl8pPr lvl="7" rtl="0">
              <a:spcBef>
                <a:spcPts val="600"/>
              </a:spcBef>
              <a:spcAft>
                <a:spcPts val="0"/>
              </a:spcAft>
              <a:buNone/>
              <a:defRPr/>
            </a:lvl8pPr>
            <a:lvl9pPr lvl="8" rtl="0">
              <a:spcBef>
                <a:spcPts val="600"/>
              </a:spcBef>
              <a:spcAft>
                <a:spcPts val="600"/>
              </a:spcAft>
              <a:buNone/>
              <a:defRPr/>
            </a:lvl9pPr>
          </a:lstStyle>
          <a:p/>
        </p:txBody>
      </p:sp>
      <p:sp>
        <p:nvSpPr>
          <p:cNvPr id="1044" name="Google Shape;1044;p87"/>
          <p:cNvSpPr txBox="1"/>
          <p:nvPr>
            <p:ph idx="4" type="body"/>
          </p:nvPr>
        </p:nvSpPr>
        <p:spPr>
          <a:xfrm>
            <a:off x="2832775" y="2569473"/>
            <a:ext cx="5429700" cy="1674000"/>
          </a:xfrm>
          <a:prstGeom prst="rect">
            <a:avLst/>
          </a:prstGeom>
        </p:spPr>
        <p:txBody>
          <a:bodyPr anchorCtr="0" anchor="t" bIns="0" lIns="0" spcFirstLastPara="1" rIns="0" wrap="square" tIns="0">
            <a:noAutofit/>
          </a:bodyPr>
          <a:lstStyle>
            <a:lvl1pPr indent="-228600" lvl="0" marL="457200" rtl="0">
              <a:lnSpc>
                <a:spcPct val="115000"/>
              </a:lnSpc>
              <a:spcBef>
                <a:spcPts val="0"/>
              </a:spcBef>
              <a:spcAft>
                <a:spcPts val="0"/>
              </a:spcAft>
              <a:buSzPts val="1200"/>
              <a:buNone/>
              <a:defRPr/>
            </a:lvl1pPr>
            <a:lvl2pPr indent="-304800" lvl="1" marL="914400" rtl="0">
              <a:lnSpc>
                <a:spcPct val="115000"/>
              </a:lnSpc>
              <a:spcBef>
                <a:spcPts val="600"/>
              </a:spcBef>
              <a:spcAft>
                <a:spcPts val="0"/>
              </a:spcAft>
              <a:buSzPts val="1200"/>
              <a:buChar char="■"/>
              <a:defRPr sz="1200"/>
            </a:lvl2pPr>
            <a:lvl3pPr indent="-304800" lvl="2" marL="1371600" rtl="0">
              <a:lnSpc>
                <a:spcPct val="115000"/>
              </a:lnSpc>
              <a:spcBef>
                <a:spcPts val="600"/>
              </a:spcBef>
              <a:spcAft>
                <a:spcPts val="0"/>
              </a:spcAft>
              <a:buSzPts val="1200"/>
              <a:buChar char="■"/>
              <a:defRPr sz="1200"/>
            </a:lvl3pPr>
            <a:lvl4pPr indent="-304800" lvl="3" marL="1828800" rtl="0">
              <a:lnSpc>
                <a:spcPct val="115000"/>
              </a:lnSpc>
              <a:spcBef>
                <a:spcPts val="600"/>
              </a:spcBef>
              <a:spcAft>
                <a:spcPts val="0"/>
              </a:spcAft>
              <a:buSzPts val="1200"/>
              <a:buChar char="■"/>
              <a:defRPr sz="1200"/>
            </a:lvl4pPr>
            <a:lvl5pPr indent="-304800" lvl="4" marL="2286000" rtl="0">
              <a:lnSpc>
                <a:spcPct val="115000"/>
              </a:lnSpc>
              <a:spcBef>
                <a:spcPts val="600"/>
              </a:spcBef>
              <a:spcAft>
                <a:spcPts val="0"/>
              </a:spcAft>
              <a:buSzPts val="1200"/>
              <a:buChar char="■"/>
              <a:defRPr sz="1200"/>
            </a:lvl5pPr>
            <a:lvl6pPr indent="-304800" lvl="5" marL="2743200" rtl="0">
              <a:lnSpc>
                <a:spcPct val="115000"/>
              </a:lnSpc>
              <a:spcBef>
                <a:spcPts val="600"/>
              </a:spcBef>
              <a:spcAft>
                <a:spcPts val="0"/>
              </a:spcAft>
              <a:buSzPts val="1200"/>
              <a:buChar char="■"/>
              <a:defRPr sz="1200"/>
            </a:lvl6pPr>
            <a:lvl7pPr indent="-304800" lvl="6" marL="3200400" rtl="0">
              <a:lnSpc>
                <a:spcPct val="115000"/>
              </a:lnSpc>
              <a:spcBef>
                <a:spcPts val="600"/>
              </a:spcBef>
              <a:spcAft>
                <a:spcPts val="0"/>
              </a:spcAft>
              <a:buSzPts val="1200"/>
              <a:buChar char="■"/>
              <a:defRPr sz="1200"/>
            </a:lvl7pPr>
            <a:lvl8pPr indent="-304800" lvl="7" marL="3657600" rtl="0">
              <a:lnSpc>
                <a:spcPct val="115000"/>
              </a:lnSpc>
              <a:spcBef>
                <a:spcPts val="600"/>
              </a:spcBef>
              <a:spcAft>
                <a:spcPts val="0"/>
              </a:spcAft>
              <a:buSzPts val="1200"/>
              <a:buChar char="■"/>
              <a:defRPr sz="1200"/>
            </a:lvl8pPr>
            <a:lvl9pPr indent="-304800" lvl="8" marL="4114800" rtl="0">
              <a:lnSpc>
                <a:spcPct val="115000"/>
              </a:lnSpc>
              <a:spcBef>
                <a:spcPts val="600"/>
              </a:spcBef>
              <a:spcAft>
                <a:spcPts val="600"/>
              </a:spcAft>
              <a:buSzPts val="1200"/>
              <a:buChar char="■"/>
              <a:defRPr sz="12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 Text Slide + Right Image">
  <p:cSld name="CUSTOM_2_1">
    <p:spTree>
      <p:nvGrpSpPr>
        <p:cNvPr id="1045" name="Shape 1045"/>
        <p:cNvGrpSpPr/>
        <p:nvPr/>
      </p:nvGrpSpPr>
      <p:grpSpPr>
        <a:xfrm>
          <a:off x="0" y="0"/>
          <a:ext cx="0" cy="0"/>
          <a:chOff x="0" y="0"/>
          <a:chExt cx="0" cy="0"/>
        </a:xfrm>
      </p:grpSpPr>
      <p:sp>
        <p:nvSpPr>
          <p:cNvPr id="1046" name="Google Shape;1046;p88"/>
          <p:cNvSpPr/>
          <p:nvPr/>
        </p:nvSpPr>
        <p:spPr>
          <a:xfrm>
            <a:off x="4575900" y="0"/>
            <a:ext cx="4572000" cy="514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 name="Google Shape;1047;p88"/>
          <p:cNvSpPr txBox="1"/>
          <p:nvPr>
            <p:ph type="title"/>
          </p:nvPr>
        </p:nvSpPr>
        <p:spPr>
          <a:xfrm>
            <a:off x="457200" y="548640"/>
            <a:ext cx="4027800" cy="429900"/>
          </a:xfrm>
          <a:prstGeom prst="rect">
            <a:avLst/>
          </a:prstGeom>
        </p:spPr>
        <p:txBody>
          <a:bodyPr anchorCtr="0" anchor="t" bIns="0" lIns="0" spcFirstLastPara="1" rIns="0" wrap="square" tIns="0">
            <a:noAutofit/>
          </a:bodyPr>
          <a:lstStyle>
            <a:lvl1pPr lvl="0" rtl="0">
              <a:spcBef>
                <a:spcPts val="0"/>
              </a:spcBef>
              <a:spcAft>
                <a:spcPts val="0"/>
              </a:spcAft>
              <a:buNone/>
              <a:defRPr sz="2200"/>
            </a:lvl1pPr>
            <a:lvl2pPr lvl="1" rtl="0">
              <a:spcBef>
                <a:spcPts val="0"/>
              </a:spcBef>
              <a:spcAft>
                <a:spcPts val="0"/>
              </a:spcAft>
              <a:buNone/>
              <a:defRPr sz="2200"/>
            </a:lvl2pPr>
            <a:lvl3pPr lvl="2" rtl="0">
              <a:spcBef>
                <a:spcPts val="0"/>
              </a:spcBef>
              <a:spcAft>
                <a:spcPts val="0"/>
              </a:spcAft>
              <a:buNone/>
              <a:defRPr sz="2200"/>
            </a:lvl3pPr>
            <a:lvl4pPr lvl="3" rtl="0">
              <a:spcBef>
                <a:spcPts val="0"/>
              </a:spcBef>
              <a:spcAft>
                <a:spcPts val="0"/>
              </a:spcAft>
              <a:buNone/>
              <a:defRPr sz="2200"/>
            </a:lvl4pPr>
            <a:lvl5pPr lvl="4" rtl="0">
              <a:spcBef>
                <a:spcPts val="0"/>
              </a:spcBef>
              <a:spcAft>
                <a:spcPts val="0"/>
              </a:spcAft>
              <a:buNone/>
              <a:defRPr sz="2200"/>
            </a:lvl5pPr>
            <a:lvl6pPr lvl="5" rtl="0">
              <a:spcBef>
                <a:spcPts val="0"/>
              </a:spcBef>
              <a:spcAft>
                <a:spcPts val="0"/>
              </a:spcAft>
              <a:buNone/>
              <a:defRPr sz="2200"/>
            </a:lvl6pPr>
            <a:lvl7pPr lvl="6" rtl="0">
              <a:spcBef>
                <a:spcPts val="0"/>
              </a:spcBef>
              <a:spcAft>
                <a:spcPts val="0"/>
              </a:spcAft>
              <a:buNone/>
              <a:defRPr sz="2200"/>
            </a:lvl7pPr>
            <a:lvl8pPr lvl="7" rtl="0">
              <a:spcBef>
                <a:spcPts val="0"/>
              </a:spcBef>
              <a:spcAft>
                <a:spcPts val="0"/>
              </a:spcAft>
              <a:buNone/>
              <a:defRPr sz="2200"/>
            </a:lvl8pPr>
            <a:lvl9pPr lvl="8" rtl="0">
              <a:spcBef>
                <a:spcPts val="0"/>
              </a:spcBef>
              <a:spcAft>
                <a:spcPts val="0"/>
              </a:spcAft>
              <a:buNone/>
              <a:defRPr sz="2200"/>
            </a:lvl9pPr>
          </a:lstStyle>
          <a:p/>
        </p:txBody>
      </p:sp>
      <p:sp>
        <p:nvSpPr>
          <p:cNvPr id="1048" name="Google Shape;1048;p88"/>
          <p:cNvSpPr txBox="1"/>
          <p:nvPr>
            <p:ph idx="1" type="body"/>
          </p:nvPr>
        </p:nvSpPr>
        <p:spPr>
          <a:xfrm>
            <a:off x="457200" y="1155790"/>
            <a:ext cx="3520500" cy="2689500"/>
          </a:xfrm>
          <a:prstGeom prst="rect">
            <a:avLst/>
          </a:prstGeom>
          <a:noFill/>
          <a:ln>
            <a:noFill/>
          </a:ln>
        </p:spPr>
        <p:txBody>
          <a:bodyPr anchorCtr="0" anchor="t" bIns="0" lIns="0" spcFirstLastPara="1" rIns="0" wrap="square" tIns="0">
            <a:noAutofit/>
          </a:bodyPr>
          <a:lstStyle>
            <a:lvl1pPr indent="-304800" lvl="0" marL="457200" rtl="0" algn="l">
              <a:lnSpc>
                <a:spcPct val="115000"/>
              </a:lnSpc>
              <a:spcBef>
                <a:spcPts val="0"/>
              </a:spcBef>
              <a:spcAft>
                <a:spcPts val="0"/>
              </a:spcAft>
              <a:buSzPts val="1200"/>
              <a:buChar char="■"/>
              <a:defRPr sz="1200"/>
            </a:lvl1pPr>
            <a:lvl2pPr indent="-292100" lvl="1" marL="914400" rtl="0" algn="l">
              <a:lnSpc>
                <a:spcPct val="100000"/>
              </a:lnSpc>
              <a:spcBef>
                <a:spcPts val="600"/>
              </a:spcBef>
              <a:spcAft>
                <a:spcPts val="0"/>
              </a:spcAft>
              <a:buSzPts val="1000"/>
              <a:buChar char="■"/>
              <a:defRPr sz="1000"/>
            </a:lvl2pPr>
            <a:lvl3pPr indent="-292100" lvl="2" marL="1371600" rtl="0" algn="l">
              <a:lnSpc>
                <a:spcPct val="100000"/>
              </a:lnSpc>
              <a:spcBef>
                <a:spcPts val="600"/>
              </a:spcBef>
              <a:spcAft>
                <a:spcPts val="0"/>
              </a:spcAft>
              <a:buSzPts val="1000"/>
              <a:buChar char="■"/>
              <a:defRPr sz="1000"/>
            </a:lvl3pPr>
            <a:lvl4pPr indent="-292100" lvl="3" marL="1828800" rtl="0" algn="l">
              <a:lnSpc>
                <a:spcPct val="100000"/>
              </a:lnSpc>
              <a:spcBef>
                <a:spcPts val="600"/>
              </a:spcBef>
              <a:spcAft>
                <a:spcPts val="0"/>
              </a:spcAft>
              <a:buSzPts val="1000"/>
              <a:buChar char="■"/>
              <a:defRPr/>
            </a:lvl4pPr>
            <a:lvl5pPr indent="-292100" lvl="4" marL="2286000" rtl="0" algn="l">
              <a:lnSpc>
                <a:spcPct val="100000"/>
              </a:lnSpc>
              <a:spcBef>
                <a:spcPts val="600"/>
              </a:spcBef>
              <a:spcAft>
                <a:spcPts val="0"/>
              </a:spcAft>
              <a:buSzPts val="1000"/>
              <a:buChar char="■"/>
              <a:defRPr/>
            </a:lvl5pPr>
            <a:lvl6pPr indent="-292100" lvl="5" marL="2743200" rtl="0" algn="l">
              <a:lnSpc>
                <a:spcPct val="100000"/>
              </a:lnSpc>
              <a:spcBef>
                <a:spcPts val="600"/>
              </a:spcBef>
              <a:spcAft>
                <a:spcPts val="0"/>
              </a:spcAft>
              <a:buSzPts val="1000"/>
              <a:buChar char="■"/>
              <a:defRPr/>
            </a:lvl6pPr>
            <a:lvl7pPr indent="-292100" lvl="6" marL="3200400" rtl="0" algn="l">
              <a:lnSpc>
                <a:spcPct val="100000"/>
              </a:lnSpc>
              <a:spcBef>
                <a:spcPts val="600"/>
              </a:spcBef>
              <a:spcAft>
                <a:spcPts val="0"/>
              </a:spcAft>
              <a:buSzPts val="1000"/>
              <a:buChar char="■"/>
              <a:defRPr/>
            </a:lvl7pPr>
            <a:lvl8pPr indent="-292100" lvl="7" marL="3657600" rtl="0" algn="l">
              <a:lnSpc>
                <a:spcPct val="100000"/>
              </a:lnSpc>
              <a:spcBef>
                <a:spcPts val="600"/>
              </a:spcBef>
              <a:spcAft>
                <a:spcPts val="0"/>
              </a:spcAft>
              <a:buSzPts val="1000"/>
              <a:buChar char="■"/>
              <a:defRPr/>
            </a:lvl8pPr>
            <a:lvl9pPr indent="-292100" lvl="8" marL="4114800" rtl="0" algn="l">
              <a:lnSpc>
                <a:spcPct val="100000"/>
              </a:lnSpc>
              <a:spcBef>
                <a:spcPts val="600"/>
              </a:spcBef>
              <a:spcAft>
                <a:spcPts val="600"/>
              </a:spcAft>
              <a:buSzPts val="1000"/>
              <a:buChar char="■"/>
              <a:defRPr/>
            </a:lvl9pPr>
          </a:lstStyle>
          <a:p/>
        </p:txBody>
      </p:sp>
      <p:sp>
        <p:nvSpPr>
          <p:cNvPr id="1049" name="Google Shape;1049;p88"/>
          <p:cNvSpPr txBox="1"/>
          <p:nvPr>
            <p:ph idx="2" type="body"/>
          </p:nvPr>
        </p:nvSpPr>
        <p:spPr>
          <a:xfrm>
            <a:off x="777240" y="4745736"/>
            <a:ext cx="40278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SzPts val="500"/>
              <a:buFont typeface="Roboto Light"/>
              <a:buNone/>
              <a:defRPr i="0" sz="500" u="none" cap="none" strike="noStrike">
                <a:latin typeface="Roboto Light"/>
                <a:ea typeface="Roboto Light"/>
                <a:cs typeface="Roboto Light"/>
                <a:sym typeface="Roboto Light"/>
              </a:defRPr>
            </a:lvl1pPr>
            <a:lvl2pPr indent="-260350" lvl="1" marL="914400" marR="0" rtl="0" algn="l">
              <a:lnSpc>
                <a:spcPct val="115000"/>
              </a:lnSpc>
              <a:spcBef>
                <a:spcPts val="200"/>
              </a:spcBef>
              <a:spcAft>
                <a:spcPts val="0"/>
              </a:spcAft>
              <a:buSzPts val="500"/>
              <a:buFont typeface="Roboto Light"/>
              <a:buChar char="■"/>
              <a:defRPr i="0" sz="500" u="none" cap="none" strike="noStrike">
                <a:latin typeface="Roboto Light"/>
                <a:ea typeface="Roboto Light"/>
                <a:cs typeface="Roboto Light"/>
                <a:sym typeface="Roboto Light"/>
              </a:defRPr>
            </a:lvl2pPr>
            <a:lvl3pPr indent="-260350" lvl="2" marL="13716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3pPr>
            <a:lvl4pPr indent="-260350" lvl="3" marL="18288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4pPr>
            <a:lvl5pPr indent="-260350" lvl="4" marL="22860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5pPr>
            <a:lvl6pPr indent="-260350" lvl="5" marL="27432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6pPr>
            <a:lvl7pPr indent="-260350" lvl="6" marL="32004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7pPr>
            <a:lvl8pPr indent="-260350" lvl="7" marL="36576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8pPr>
            <a:lvl9pPr indent="-260350" lvl="8" marL="4114800" marR="0" rtl="0" algn="l">
              <a:lnSpc>
                <a:spcPct val="115000"/>
              </a:lnSpc>
              <a:spcBef>
                <a:spcPts val="900"/>
              </a:spcBef>
              <a:spcAft>
                <a:spcPts val="900"/>
              </a:spcAft>
              <a:buSzPts val="500"/>
              <a:buFont typeface="Roboto Light"/>
              <a:buChar char="■"/>
              <a:defRPr i="0" sz="500" u="none" cap="none" strike="noStrike">
                <a:latin typeface="Roboto Light"/>
                <a:ea typeface="Roboto Light"/>
                <a:cs typeface="Roboto Light"/>
                <a:sym typeface="Roboto Light"/>
              </a:defRPr>
            </a:lvl9pPr>
          </a:lstStyle>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 Text Slide + Right Image + Quote">
  <p:cSld name="CUSTOM_2_1_3">
    <p:spTree>
      <p:nvGrpSpPr>
        <p:cNvPr id="1050" name="Shape 1050"/>
        <p:cNvGrpSpPr/>
        <p:nvPr/>
      </p:nvGrpSpPr>
      <p:grpSpPr>
        <a:xfrm>
          <a:off x="0" y="0"/>
          <a:ext cx="0" cy="0"/>
          <a:chOff x="0" y="0"/>
          <a:chExt cx="0" cy="0"/>
        </a:xfrm>
      </p:grpSpPr>
      <p:sp>
        <p:nvSpPr>
          <p:cNvPr id="1051" name="Google Shape;1051;p89"/>
          <p:cNvSpPr txBox="1"/>
          <p:nvPr>
            <p:ph type="title"/>
          </p:nvPr>
        </p:nvSpPr>
        <p:spPr>
          <a:xfrm>
            <a:off x="457200" y="548640"/>
            <a:ext cx="5202900" cy="429900"/>
          </a:xfrm>
          <a:prstGeom prst="rect">
            <a:avLst/>
          </a:prstGeom>
        </p:spPr>
        <p:txBody>
          <a:bodyPr anchorCtr="0" anchor="t" bIns="0" lIns="0" spcFirstLastPara="1" rIns="0" wrap="square" tIns="0">
            <a:noAutofit/>
          </a:bodyPr>
          <a:lstStyle>
            <a:lvl1pPr lvl="0" rtl="0">
              <a:spcBef>
                <a:spcPts val="0"/>
              </a:spcBef>
              <a:spcAft>
                <a:spcPts val="0"/>
              </a:spcAft>
              <a:buNone/>
              <a:defRPr sz="2200"/>
            </a:lvl1pPr>
            <a:lvl2pPr lvl="1" rtl="0">
              <a:spcBef>
                <a:spcPts val="0"/>
              </a:spcBef>
              <a:spcAft>
                <a:spcPts val="0"/>
              </a:spcAft>
              <a:buNone/>
              <a:defRPr sz="2200"/>
            </a:lvl2pPr>
            <a:lvl3pPr lvl="2" rtl="0">
              <a:spcBef>
                <a:spcPts val="0"/>
              </a:spcBef>
              <a:spcAft>
                <a:spcPts val="0"/>
              </a:spcAft>
              <a:buNone/>
              <a:defRPr sz="2200"/>
            </a:lvl3pPr>
            <a:lvl4pPr lvl="3" rtl="0">
              <a:spcBef>
                <a:spcPts val="0"/>
              </a:spcBef>
              <a:spcAft>
                <a:spcPts val="0"/>
              </a:spcAft>
              <a:buNone/>
              <a:defRPr sz="2200"/>
            </a:lvl4pPr>
            <a:lvl5pPr lvl="4" rtl="0">
              <a:spcBef>
                <a:spcPts val="0"/>
              </a:spcBef>
              <a:spcAft>
                <a:spcPts val="0"/>
              </a:spcAft>
              <a:buNone/>
              <a:defRPr sz="2200"/>
            </a:lvl5pPr>
            <a:lvl6pPr lvl="5" rtl="0">
              <a:spcBef>
                <a:spcPts val="0"/>
              </a:spcBef>
              <a:spcAft>
                <a:spcPts val="0"/>
              </a:spcAft>
              <a:buNone/>
              <a:defRPr sz="2200"/>
            </a:lvl6pPr>
            <a:lvl7pPr lvl="6" rtl="0">
              <a:spcBef>
                <a:spcPts val="0"/>
              </a:spcBef>
              <a:spcAft>
                <a:spcPts val="0"/>
              </a:spcAft>
              <a:buNone/>
              <a:defRPr sz="2200"/>
            </a:lvl7pPr>
            <a:lvl8pPr lvl="7" rtl="0">
              <a:spcBef>
                <a:spcPts val="0"/>
              </a:spcBef>
              <a:spcAft>
                <a:spcPts val="0"/>
              </a:spcAft>
              <a:buNone/>
              <a:defRPr sz="2200"/>
            </a:lvl8pPr>
            <a:lvl9pPr lvl="8" rtl="0">
              <a:spcBef>
                <a:spcPts val="0"/>
              </a:spcBef>
              <a:spcAft>
                <a:spcPts val="0"/>
              </a:spcAft>
              <a:buNone/>
              <a:defRPr sz="2200"/>
            </a:lvl9pPr>
          </a:lstStyle>
          <a:p/>
        </p:txBody>
      </p:sp>
      <p:sp>
        <p:nvSpPr>
          <p:cNvPr id="1052" name="Google Shape;1052;p89"/>
          <p:cNvSpPr txBox="1"/>
          <p:nvPr>
            <p:ph idx="1" type="body"/>
          </p:nvPr>
        </p:nvSpPr>
        <p:spPr>
          <a:xfrm>
            <a:off x="457200" y="1155790"/>
            <a:ext cx="5202900" cy="1801800"/>
          </a:xfrm>
          <a:prstGeom prst="rect">
            <a:avLst/>
          </a:prstGeom>
          <a:noFill/>
          <a:ln>
            <a:noFill/>
          </a:ln>
        </p:spPr>
        <p:txBody>
          <a:bodyPr anchorCtr="0" anchor="t" bIns="0" lIns="0" spcFirstLastPara="1" rIns="0" wrap="square" tIns="0">
            <a:noAutofit/>
          </a:bodyPr>
          <a:lstStyle>
            <a:lvl1pPr indent="-304800" lvl="0" marL="457200" rtl="0" algn="l">
              <a:lnSpc>
                <a:spcPct val="115000"/>
              </a:lnSpc>
              <a:spcBef>
                <a:spcPts val="0"/>
              </a:spcBef>
              <a:spcAft>
                <a:spcPts val="0"/>
              </a:spcAft>
              <a:buClr>
                <a:srgbClr val="15152F"/>
              </a:buClr>
              <a:buSzPts val="1200"/>
              <a:buChar char="■"/>
              <a:defRPr sz="1200">
                <a:solidFill>
                  <a:srgbClr val="15152F"/>
                </a:solidFill>
              </a:defRPr>
            </a:lvl1pPr>
            <a:lvl2pPr indent="-292100" lvl="1" marL="914400" rtl="0" algn="l">
              <a:lnSpc>
                <a:spcPct val="100000"/>
              </a:lnSpc>
              <a:spcBef>
                <a:spcPts val="600"/>
              </a:spcBef>
              <a:spcAft>
                <a:spcPts val="0"/>
              </a:spcAft>
              <a:buClr>
                <a:srgbClr val="15152F"/>
              </a:buClr>
              <a:buSzPts val="1000"/>
              <a:buChar char="■"/>
              <a:defRPr sz="1000">
                <a:solidFill>
                  <a:srgbClr val="15152F"/>
                </a:solidFill>
              </a:defRPr>
            </a:lvl2pPr>
            <a:lvl3pPr indent="-292100" lvl="2" marL="1371600" rtl="0" algn="l">
              <a:lnSpc>
                <a:spcPct val="100000"/>
              </a:lnSpc>
              <a:spcBef>
                <a:spcPts val="600"/>
              </a:spcBef>
              <a:spcAft>
                <a:spcPts val="0"/>
              </a:spcAft>
              <a:buClr>
                <a:srgbClr val="15152F"/>
              </a:buClr>
              <a:buSzPts val="1000"/>
              <a:buChar char="■"/>
              <a:defRPr sz="1000">
                <a:solidFill>
                  <a:srgbClr val="15152F"/>
                </a:solidFill>
              </a:defRPr>
            </a:lvl3pPr>
            <a:lvl4pPr indent="-292100" lvl="3" marL="1828800" rtl="0" algn="l">
              <a:lnSpc>
                <a:spcPct val="100000"/>
              </a:lnSpc>
              <a:spcBef>
                <a:spcPts val="600"/>
              </a:spcBef>
              <a:spcAft>
                <a:spcPts val="0"/>
              </a:spcAft>
              <a:buClr>
                <a:srgbClr val="15152F"/>
              </a:buClr>
              <a:buSzPts val="1000"/>
              <a:buChar char="■"/>
              <a:defRPr>
                <a:solidFill>
                  <a:srgbClr val="15152F"/>
                </a:solidFill>
              </a:defRPr>
            </a:lvl4pPr>
            <a:lvl5pPr indent="-292100" lvl="4" marL="2286000" rtl="0" algn="l">
              <a:lnSpc>
                <a:spcPct val="100000"/>
              </a:lnSpc>
              <a:spcBef>
                <a:spcPts val="600"/>
              </a:spcBef>
              <a:spcAft>
                <a:spcPts val="0"/>
              </a:spcAft>
              <a:buClr>
                <a:srgbClr val="15152F"/>
              </a:buClr>
              <a:buSzPts val="1000"/>
              <a:buChar char="■"/>
              <a:defRPr>
                <a:solidFill>
                  <a:srgbClr val="15152F"/>
                </a:solidFill>
              </a:defRPr>
            </a:lvl5pPr>
            <a:lvl6pPr indent="-292100" lvl="5" marL="2743200" rtl="0" algn="l">
              <a:lnSpc>
                <a:spcPct val="100000"/>
              </a:lnSpc>
              <a:spcBef>
                <a:spcPts val="600"/>
              </a:spcBef>
              <a:spcAft>
                <a:spcPts val="0"/>
              </a:spcAft>
              <a:buClr>
                <a:srgbClr val="15152F"/>
              </a:buClr>
              <a:buSzPts val="1000"/>
              <a:buChar char="■"/>
              <a:defRPr>
                <a:solidFill>
                  <a:srgbClr val="15152F"/>
                </a:solidFill>
              </a:defRPr>
            </a:lvl6pPr>
            <a:lvl7pPr indent="-292100" lvl="6" marL="3200400" rtl="0" algn="l">
              <a:lnSpc>
                <a:spcPct val="100000"/>
              </a:lnSpc>
              <a:spcBef>
                <a:spcPts val="600"/>
              </a:spcBef>
              <a:spcAft>
                <a:spcPts val="0"/>
              </a:spcAft>
              <a:buClr>
                <a:srgbClr val="15152F"/>
              </a:buClr>
              <a:buSzPts val="1000"/>
              <a:buChar char="■"/>
              <a:defRPr>
                <a:solidFill>
                  <a:srgbClr val="15152F"/>
                </a:solidFill>
              </a:defRPr>
            </a:lvl7pPr>
            <a:lvl8pPr indent="-292100" lvl="7" marL="3657600" rtl="0" algn="l">
              <a:lnSpc>
                <a:spcPct val="100000"/>
              </a:lnSpc>
              <a:spcBef>
                <a:spcPts val="600"/>
              </a:spcBef>
              <a:spcAft>
                <a:spcPts val="0"/>
              </a:spcAft>
              <a:buClr>
                <a:srgbClr val="15152F"/>
              </a:buClr>
              <a:buSzPts val="1000"/>
              <a:buChar char="■"/>
              <a:defRPr>
                <a:solidFill>
                  <a:srgbClr val="15152F"/>
                </a:solidFill>
              </a:defRPr>
            </a:lvl8pPr>
            <a:lvl9pPr indent="-292100" lvl="8" marL="4114800" rtl="0" algn="l">
              <a:lnSpc>
                <a:spcPct val="100000"/>
              </a:lnSpc>
              <a:spcBef>
                <a:spcPts val="600"/>
              </a:spcBef>
              <a:spcAft>
                <a:spcPts val="600"/>
              </a:spcAft>
              <a:buClr>
                <a:srgbClr val="15152F"/>
              </a:buClr>
              <a:buSzPts val="1000"/>
              <a:buChar char="■"/>
              <a:defRPr>
                <a:solidFill>
                  <a:srgbClr val="15152F"/>
                </a:solidFill>
              </a:defRPr>
            </a:lvl9pPr>
          </a:lstStyle>
          <a:p/>
        </p:txBody>
      </p:sp>
      <p:sp>
        <p:nvSpPr>
          <p:cNvPr id="1053" name="Google Shape;1053;p89"/>
          <p:cNvSpPr txBox="1"/>
          <p:nvPr>
            <p:ph idx="2" type="body"/>
          </p:nvPr>
        </p:nvSpPr>
        <p:spPr>
          <a:xfrm>
            <a:off x="777240" y="4745736"/>
            <a:ext cx="40278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Clr>
                <a:srgbClr val="15152F"/>
              </a:buClr>
              <a:buSzPts val="500"/>
              <a:buFont typeface="Roboto Light"/>
              <a:buNone/>
              <a:defRPr i="0" sz="500" u="none" cap="none" strike="noStrike">
                <a:solidFill>
                  <a:srgbClr val="15152F"/>
                </a:solidFill>
                <a:latin typeface="Roboto Light"/>
                <a:ea typeface="Roboto Light"/>
                <a:cs typeface="Roboto Light"/>
                <a:sym typeface="Roboto Light"/>
              </a:defRPr>
            </a:lvl1pPr>
            <a:lvl2pPr indent="-260350" lvl="1" marL="914400" marR="0" rtl="0" algn="l">
              <a:lnSpc>
                <a:spcPct val="115000"/>
              </a:lnSpc>
              <a:spcBef>
                <a:spcPts val="2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2pPr>
            <a:lvl3pPr indent="-260350" lvl="2" marL="1371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3pPr>
            <a:lvl4pPr indent="-260350" lvl="3" marL="18288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4pPr>
            <a:lvl5pPr indent="-260350" lvl="4" marL="22860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5pPr>
            <a:lvl6pPr indent="-260350" lvl="5" marL="27432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6pPr>
            <a:lvl7pPr indent="-260350" lvl="6" marL="32004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7pPr>
            <a:lvl8pPr indent="-260350" lvl="7" marL="3657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8pPr>
            <a:lvl9pPr indent="-260350" lvl="8" marL="4114800" marR="0" rtl="0" algn="l">
              <a:lnSpc>
                <a:spcPct val="115000"/>
              </a:lnSpc>
              <a:spcBef>
                <a:spcPts val="900"/>
              </a:spcBef>
              <a:spcAft>
                <a:spcPts val="90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9pPr>
          </a:lstStyle>
          <a:p/>
        </p:txBody>
      </p:sp>
      <p:sp>
        <p:nvSpPr>
          <p:cNvPr id="1054" name="Google Shape;1054;p89"/>
          <p:cNvSpPr txBox="1"/>
          <p:nvPr>
            <p:ph idx="3" type="subTitle"/>
          </p:nvPr>
        </p:nvSpPr>
        <p:spPr>
          <a:xfrm>
            <a:off x="457200" y="3009494"/>
            <a:ext cx="5202900" cy="1261500"/>
          </a:xfrm>
          <a:prstGeom prst="rect">
            <a:avLst/>
          </a:prstGeom>
        </p:spPr>
        <p:txBody>
          <a:bodyPr anchorCtr="0" anchor="t" bIns="0" lIns="0" spcFirstLastPara="1" rIns="0" wrap="square" tIns="0">
            <a:noAutofit/>
          </a:bodyPr>
          <a:lstStyle>
            <a:lvl1pPr lvl="0" rtl="0">
              <a:spcBef>
                <a:spcPts val="0"/>
              </a:spcBef>
              <a:spcAft>
                <a:spcPts val="0"/>
              </a:spcAft>
              <a:buNone/>
              <a:defRPr>
                <a:latin typeface="Roboto Slab"/>
                <a:ea typeface="Roboto Slab"/>
                <a:cs typeface="Roboto Slab"/>
                <a:sym typeface="Roboto Slab"/>
              </a:defRPr>
            </a:lvl1pPr>
            <a:lvl2pPr lvl="1" rtl="0">
              <a:spcBef>
                <a:spcPts val="600"/>
              </a:spcBef>
              <a:spcAft>
                <a:spcPts val="0"/>
              </a:spcAft>
              <a:buNone/>
              <a:defRPr/>
            </a:lvl2pPr>
            <a:lvl3pPr lvl="2" rtl="0">
              <a:spcBef>
                <a:spcPts val="600"/>
              </a:spcBef>
              <a:spcAft>
                <a:spcPts val="0"/>
              </a:spcAft>
              <a:buNone/>
              <a:defRPr/>
            </a:lvl3pPr>
            <a:lvl4pPr lvl="3" rtl="0">
              <a:spcBef>
                <a:spcPts val="600"/>
              </a:spcBef>
              <a:spcAft>
                <a:spcPts val="0"/>
              </a:spcAft>
              <a:buNone/>
              <a:defRPr/>
            </a:lvl4pPr>
            <a:lvl5pPr lvl="4" rtl="0">
              <a:spcBef>
                <a:spcPts val="600"/>
              </a:spcBef>
              <a:spcAft>
                <a:spcPts val="0"/>
              </a:spcAft>
              <a:buNone/>
              <a:defRPr/>
            </a:lvl5pPr>
            <a:lvl6pPr lvl="5" rtl="0">
              <a:spcBef>
                <a:spcPts val="600"/>
              </a:spcBef>
              <a:spcAft>
                <a:spcPts val="0"/>
              </a:spcAft>
              <a:buNone/>
              <a:defRPr/>
            </a:lvl6pPr>
            <a:lvl7pPr lvl="6" rtl="0">
              <a:spcBef>
                <a:spcPts val="600"/>
              </a:spcBef>
              <a:spcAft>
                <a:spcPts val="0"/>
              </a:spcAft>
              <a:buNone/>
              <a:defRPr/>
            </a:lvl7pPr>
            <a:lvl8pPr lvl="7" rtl="0">
              <a:spcBef>
                <a:spcPts val="600"/>
              </a:spcBef>
              <a:spcAft>
                <a:spcPts val="0"/>
              </a:spcAft>
              <a:buNone/>
              <a:defRPr/>
            </a:lvl8pPr>
            <a:lvl9pPr lvl="8" rtl="0">
              <a:spcBef>
                <a:spcPts val="600"/>
              </a:spcBef>
              <a:spcAft>
                <a:spcPts val="600"/>
              </a:spcAft>
              <a:buNone/>
              <a:defRPr/>
            </a:lvl9pPr>
          </a:lstStyl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 Text Slide + Right Image and 2 line title">
  <p:cSld name="CUSTOM_2_1_2">
    <p:spTree>
      <p:nvGrpSpPr>
        <p:cNvPr id="1055" name="Shape 1055"/>
        <p:cNvGrpSpPr/>
        <p:nvPr/>
      </p:nvGrpSpPr>
      <p:grpSpPr>
        <a:xfrm>
          <a:off x="0" y="0"/>
          <a:ext cx="0" cy="0"/>
          <a:chOff x="0" y="0"/>
          <a:chExt cx="0" cy="0"/>
        </a:xfrm>
      </p:grpSpPr>
      <p:sp>
        <p:nvSpPr>
          <p:cNvPr id="1056" name="Google Shape;1056;p90"/>
          <p:cNvSpPr/>
          <p:nvPr/>
        </p:nvSpPr>
        <p:spPr>
          <a:xfrm>
            <a:off x="4575900" y="0"/>
            <a:ext cx="4572000" cy="514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 name="Google Shape;1057;p90"/>
          <p:cNvSpPr txBox="1"/>
          <p:nvPr>
            <p:ph type="title"/>
          </p:nvPr>
        </p:nvSpPr>
        <p:spPr>
          <a:xfrm>
            <a:off x="457200" y="548640"/>
            <a:ext cx="4023300" cy="607200"/>
          </a:xfrm>
          <a:prstGeom prst="rect">
            <a:avLst/>
          </a:prstGeom>
        </p:spPr>
        <p:txBody>
          <a:bodyPr anchorCtr="0" anchor="t" bIns="0" lIns="0" spcFirstLastPara="1" rIns="0" wrap="square" tIns="0">
            <a:noAutofit/>
          </a:bodyPr>
          <a:lstStyle>
            <a:lvl1pPr lvl="0" rtl="0">
              <a:spcBef>
                <a:spcPts val="0"/>
              </a:spcBef>
              <a:spcAft>
                <a:spcPts val="0"/>
              </a:spcAft>
              <a:buNone/>
              <a:defRPr sz="2200"/>
            </a:lvl1pPr>
            <a:lvl2pPr lvl="1" rtl="0">
              <a:spcBef>
                <a:spcPts val="0"/>
              </a:spcBef>
              <a:spcAft>
                <a:spcPts val="0"/>
              </a:spcAft>
              <a:buNone/>
              <a:defRPr sz="2200"/>
            </a:lvl2pPr>
            <a:lvl3pPr lvl="2" rtl="0">
              <a:spcBef>
                <a:spcPts val="0"/>
              </a:spcBef>
              <a:spcAft>
                <a:spcPts val="0"/>
              </a:spcAft>
              <a:buNone/>
              <a:defRPr sz="2200"/>
            </a:lvl3pPr>
            <a:lvl4pPr lvl="3" rtl="0">
              <a:spcBef>
                <a:spcPts val="0"/>
              </a:spcBef>
              <a:spcAft>
                <a:spcPts val="0"/>
              </a:spcAft>
              <a:buNone/>
              <a:defRPr sz="2200"/>
            </a:lvl4pPr>
            <a:lvl5pPr lvl="4" rtl="0">
              <a:spcBef>
                <a:spcPts val="0"/>
              </a:spcBef>
              <a:spcAft>
                <a:spcPts val="0"/>
              </a:spcAft>
              <a:buNone/>
              <a:defRPr sz="2200"/>
            </a:lvl5pPr>
            <a:lvl6pPr lvl="5" rtl="0">
              <a:spcBef>
                <a:spcPts val="0"/>
              </a:spcBef>
              <a:spcAft>
                <a:spcPts val="0"/>
              </a:spcAft>
              <a:buNone/>
              <a:defRPr sz="2200"/>
            </a:lvl6pPr>
            <a:lvl7pPr lvl="6" rtl="0">
              <a:spcBef>
                <a:spcPts val="0"/>
              </a:spcBef>
              <a:spcAft>
                <a:spcPts val="0"/>
              </a:spcAft>
              <a:buNone/>
              <a:defRPr sz="2200"/>
            </a:lvl7pPr>
            <a:lvl8pPr lvl="7" rtl="0">
              <a:spcBef>
                <a:spcPts val="0"/>
              </a:spcBef>
              <a:spcAft>
                <a:spcPts val="0"/>
              </a:spcAft>
              <a:buNone/>
              <a:defRPr sz="2200"/>
            </a:lvl8pPr>
            <a:lvl9pPr lvl="8" rtl="0">
              <a:spcBef>
                <a:spcPts val="0"/>
              </a:spcBef>
              <a:spcAft>
                <a:spcPts val="0"/>
              </a:spcAft>
              <a:buNone/>
              <a:defRPr sz="2200"/>
            </a:lvl9pPr>
          </a:lstStyle>
          <a:p/>
        </p:txBody>
      </p:sp>
      <p:sp>
        <p:nvSpPr>
          <p:cNvPr id="1058" name="Google Shape;1058;p90"/>
          <p:cNvSpPr txBox="1"/>
          <p:nvPr>
            <p:ph idx="1" type="body"/>
          </p:nvPr>
        </p:nvSpPr>
        <p:spPr>
          <a:xfrm>
            <a:off x="457200" y="1494215"/>
            <a:ext cx="3520500" cy="2689500"/>
          </a:xfrm>
          <a:prstGeom prst="rect">
            <a:avLst/>
          </a:prstGeom>
          <a:noFill/>
          <a:ln>
            <a:noFill/>
          </a:ln>
        </p:spPr>
        <p:txBody>
          <a:bodyPr anchorCtr="0" anchor="t" bIns="0" lIns="0" spcFirstLastPara="1" rIns="0" wrap="square" tIns="0">
            <a:noAutofit/>
          </a:bodyPr>
          <a:lstStyle>
            <a:lvl1pPr indent="-304800" lvl="0" marL="457200" rtl="0" algn="l">
              <a:lnSpc>
                <a:spcPct val="115000"/>
              </a:lnSpc>
              <a:spcBef>
                <a:spcPts val="0"/>
              </a:spcBef>
              <a:spcAft>
                <a:spcPts val="0"/>
              </a:spcAft>
              <a:buSzPts val="1200"/>
              <a:buChar char="■"/>
              <a:defRPr sz="1200"/>
            </a:lvl1pPr>
            <a:lvl2pPr indent="-292100" lvl="1" marL="914400" rtl="0" algn="l">
              <a:lnSpc>
                <a:spcPct val="100000"/>
              </a:lnSpc>
              <a:spcBef>
                <a:spcPts val="600"/>
              </a:spcBef>
              <a:spcAft>
                <a:spcPts val="0"/>
              </a:spcAft>
              <a:buSzPts val="1000"/>
              <a:buChar char="■"/>
              <a:defRPr sz="1000"/>
            </a:lvl2pPr>
            <a:lvl3pPr indent="-292100" lvl="2" marL="1371600" rtl="0" algn="l">
              <a:lnSpc>
                <a:spcPct val="100000"/>
              </a:lnSpc>
              <a:spcBef>
                <a:spcPts val="600"/>
              </a:spcBef>
              <a:spcAft>
                <a:spcPts val="0"/>
              </a:spcAft>
              <a:buSzPts val="1000"/>
              <a:buChar char="■"/>
              <a:defRPr sz="1000"/>
            </a:lvl3pPr>
            <a:lvl4pPr indent="-292100" lvl="3" marL="1828800" rtl="0" algn="l">
              <a:lnSpc>
                <a:spcPct val="100000"/>
              </a:lnSpc>
              <a:spcBef>
                <a:spcPts val="600"/>
              </a:spcBef>
              <a:spcAft>
                <a:spcPts val="0"/>
              </a:spcAft>
              <a:buSzPts val="1000"/>
              <a:buChar char="■"/>
              <a:defRPr/>
            </a:lvl4pPr>
            <a:lvl5pPr indent="-292100" lvl="4" marL="2286000" rtl="0" algn="l">
              <a:lnSpc>
                <a:spcPct val="100000"/>
              </a:lnSpc>
              <a:spcBef>
                <a:spcPts val="600"/>
              </a:spcBef>
              <a:spcAft>
                <a:spcPts val="0"/>
              </a:spcAft>
              <a:buSzPts val="1000"/>
              <a:buChar char="■"/>
              <a:defRPr/>
            </a:lvl5pPr>
            <a:lvl6pPr indent="-292100" lvl="5" marL="2743200" rtl="0" algn="l">
              <a:lnSpc>
                <a:spcPct val="100000"/>
              </a:lnSpc>
              <a:spcBef>
                <a:spcPts val="600"/>
              </a:spcBef>
              <a:spcAft>
                <a:spcPts val="0"/>
              </a:spcAft>
              <a:buSzPts val="1000"/>
              <a:buChar char="■"/>
              <a:defRPr/>
            </a:lvl6pPr>
            <a:lvl7pPr indent="-292100" lvl="6" marL="3200400" rtl="0" algn="l">
              <a:lnSpc>
                <a:spcPct val="100000"/>
              </a:lnSpc>
              <a:spcBef>
                <a:spcPts val="600"/>
              </a:spcBef>
              <a:spcAft>
                <a:spcPts val="0"/>
              </a:spcAft>
              <a:buSzPts val="1000"/>
              <a:buChar char="■"/>
              <a:defRPr/>
            </a:lvl7pPr>
            <a:lvl8pPr indent="-292100" lvl="7" marL="3657600" rtl="0" algn="l">
              <a:lnSpc>
                <a:spcPct val="100000"/>
              </a:lnSpc>
              <a:spcBef>
                <a:spcPts val="600"/>
              </a:spcBef>
              <a:spcAft>
                <a:spcPts val="0"/>
              </a:spcAft>
              <a:buSzPts val="1000"/>
              <a:buChar char="■"/>
              <a:defRPr/>
            </a:lvl8pPr>
            <a:lvl9pPr indent="-292100" lvl="8" marL="4114800" rtl="0" algn="l">
              <a:lnSpc>
                <a:spcPct val="100000"/>
              </a:lnSpc>
              <a:spcBef>
                <a:spcPts val="600"/>
              </a:spcBef>
              <a:spcAft>
                <a:spcPts val="600"/>
              </a:spcAft>
              <a:buSzPts val="1000"/>
              <a:buChar char="■"/>
              <a:defRPr/>
            </a:lvl9pPr>
          </a:lstStyle>
          <a:p/>
        </p:txBody>
      </p:sp>
      <p:sp>
        <p:nvSpPr>
          <p:cNvPr id="1059" name="Google Shape;1059;p90"/>
          <p:cNvSpPr txBox="1"/>
          <p:nvPr>
            <p:ph idx="2" type="body"/>
          </p:nvPr>
        </p:nvSpPr>
        <p:spPr>
          <a:xfrm>
            <a:off x="777240" y="4745736"/>
            <a:ext cx="40278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Clr>
                <a:srgbClr val="15152F"/>
              </a:buClr>
              <a:buSzPts val="500"/>
              <a:buFont typeface="Roboto Light"/>
              <a:buNone/>
              <a:defRPr i="0" sz="500" u="none" cap="none" strike="noStrike">
                <a:solidFill>
                  <a:srgbClr val="15152F"/>
                </a:solidFill>
                <a:latin typeface="Roboto Light"/>
                <a:ea typeface="Roboto Light"/>
                <a:cs typeface="Roboto Light"/>
                <a:sym typeface="Roboto Light"/>
              </a:defRPr>
            </a:lvl1pPr>
            <a:lvl2pPr indent="-260350" lvl="1" marL="914400" marR="0" rtl="0" algn="l">
              <a:lnSpc>
                <a:spcPct val="115000"/>
              </a:lnSpc>
              <a:spcBef>
                <a:spcPts val="2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2pPr>
            <a:lvl3pPr indent="-260350" lvl="2" marL="1371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3pPr>
            <a:lvl4pPr indent="-260350" lvl="3" marL="18288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4pPr>
            <a:lvl5pPr indent="-260350" lvl="4" marL="22860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5pPr>
            <a:lvl6pPr indent="-260350" lvl="5" marL="27432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6pPr>
            <a:lvl7pPr indent="-260350" lvl="6" marL="32004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7pPr>
            <a:lvl8pPr indent="-260350" lvl="7" marL="3657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8pPr>
            <a:lvl9pPr indent="-260350" lvl="8" marL="4114800" marR="0" rtl="0" algn="l">
              <a:lnSpc>
                <a:spcPct val="115000"/>
              </a:lnSpc>
              <a:spcBef>
                <a:spcPts val="900"/>
              </a:spcBef>
              <a:spcAft>
                <a:spcPts val="90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9pPr>
          </a:lstStyle>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 Text Slide + Right Image and 2 line title 1">
  <p:cSld name="CUSTOM_2_1_2_2">
    <p:spTree>
      <p:nvGrpSpPr>
        <p:cNvPr id="1060" name="Shape 1060"/>
        <p:cNvGrpSpPr/>
        <p:nvPr/>
      </p:nvGrpSpPr>
      <p:grpSpPr>
        <a:xfrm>
          <a:off x="0" y="0"/>
          <a:ext cx="0" cy="0"/>
          <a:chOff x="0" y="0"/>
          <a:chExt cx="0" cy="0"/>
        </a:xfrm>
      </p:grpSpPr>
      <p:sp>
        <p:nvSpPr>
          <p:cNvPr id="1061" name="Google Shape;1061;p91"/>
          <p:cNvSpPr/>
          <p:nvPr/>
        </p:nvSpPr>
        <p:spPr>
          <a:xfrm>
            <a:off x="4575900" y="0"/>
            <a:ext cx="4572000" cy="514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 name="Google Shape;1062;p91"/>
          <p:cNvSpPr txBox="1"/>
          <p:nvPr>
            <p:ph type="title"/>
          </p:nvPr>
        </p:nvSpPr>
        <p:spPr>
          <a:xfrm>
            <a:off x="457200" y="704100"/>
            <a:ext cx="4023300" cy="607200"/>
          </a:xfrm>
          <a:prstGeom prst="rect">
            <a:avLst/>
          </a:prstGeom>
        </p:spPr>
        <p:txBody>
          <a:bodyPr anchorCtr="0" anchor="t" bIns="0" lIns="0" spcFirstLastPara="1" rIns="0" wrap="square" tIns="0">
            <a:noAutofit/>
          </a:bodyPr>
          <a:lstStyle>
            <a:lvl1pPr lvl="0" rtl="0">
              <a:spcBef>
                <a:spcPts val="0"/>
              </a:spcBef>
              <a:spcAft>
                <a:spcPts val="0"/>
              </a:spcAft>
              <a:buNone/>
              <a:defRPr sz="2200"/>
            </a:lvl1pPr>
            <a:lvl2pPr lvl="1" rtl="0">
              <a:spcBef>
                <a:spcPts val="0"/>
              </a:spcBef>
              <a:spcAft>
                <a:spcPts val="0"/>
              </a:spcAft>
              <a:buNone/>
              <a:defRPr sz="2200"/>
            </a:lvl2pPr>
            <a:lvl3pPr lvl="2" rtl="0">
              <a:spcBef>
                <a:spcPts val="0"/>
              </a:spcBef>
              <a:spcAft>
                <a:spcPts val="0"/>
              </a:spcAft>
              <a:buNone/>
              <a:defRPr sz="2200"/>
            </a:lvl3pPr>
            <a:lvl4pPr lvl="3" rtl="0">
              <a:spcBef>
                <a:spcPts val="0"/>
              </a:spcBef>
              <a:spcAft>
                <a:spcPts val="0"/>
              </a:spcAft>
              <a:buNone/>
              <a:defRPr sz="2200"/>
            </a:lvl4pPr>
            <a:lvl5pPr lvl="4" rtl="0">
              <a:spcBef>
                <a:spcPts val="0"/>
              </a:spcBef>
              <a:spcAft>
                <a:spcPts val="0"/>
              </a:spcAft>
              <a:buNone/>
              <a:defRPr sz="2200"/>
            </a:lvl5pPr>
            <a:lvl6pPr lvl="5" rtl="0">
              <a:spcBef>
                <a:spcPts val="0"/>
              </a:spcBef>
              <a:spcAft>
                <a:spcPts val="0"/>
              </a:spcAft>
              <a:buNone/>
              <a:defRPr sz="2200"/>
            </a:lvl6pPr>
            <a:lvl7pPr lvl="6" rtl="0">
              <a:spcBef>
                <a:spcPts val="0"/>
              </a:spcBef>
              <a:spcAft>
                <a:spcPts val="0"/>
              </a:spcAft>
              <a:buNone/>
              <a:defRPr sz="2200"/>
            </a:lvl7pPr>
            <a:lvl8pPr lvl="7" rtl="0">
              <a:spcBef>
                <a:spcPts val="0"/>
              </a:spcBef>
              <a:spcAft>
                <a:spcPts val="0"/>
              </a:spcAft>
              <a:buNone/>
              <a:defRPr sz="2200"/>
            </a:lvl8pPr>
            <a:lvl9pPr lvl="8" rtl="0">
              <a:spcBef>
                <a:spcPts val="0"/>
              </a:spcBef>
              <a:spcAft>
                <a:spcPts val="0"/>
              </a:spcAft>
              <a:buNone/>
              <a:defRPr sz="2200"/>
            </a:lvl9pPr>
          </a:lstStyle>
          <a:p/>
        </p:txBody>
      </p:sp>
      <p:sp>
        <p:nvSpPr>
          <p:cNvPr id="1063" name="Google Shape;1063;p91"/>
          <p:cNvSpPr txBox="1"/>
          <p:nvPr>
            <p:ph idx="1" type="body"/>
          </p:nvPr>
        </p:nvSpPr>
        <p:spPr>
          <a:xfrm>
            <a:off x="457200" y="1649675"/>
            <a:ext cx="3520500" cy="2689500"/>
          </a:xfrm>
          <a:prstGeom prst="rect">
            <a:avLst/>
          </a:prstGeom>
          <a:noFill/>
          <a:ln>
            <a:noFill/>
          </a:ln>
        </p:spPr>
        <p:txBody>
          <a:bodyPr anchorCtr="0" anchor="t" bIns="0" lIns="0" spcFirstLastPara="1" rIns="0" wrap="square" tIns="0">
            <a:noAutofit/>
          </a:bodyPr>
          <a:lstStyle>
            <a:lvl1pPr indent="-304800" lvl="0" marL="457200" rtl="0" algn="l">
              <a:lnSpc>
                <a:spcPct val="115000"/>
              </a:lnSpc>
              <a:spcBef>
                <a:spcPts val="0"/>
              </a:spcBef>
              <a:spcAft>
                <a:spcPts val="0"/>
              </a:spcAft>
              <a:buSzPts val="1200"/>
              <a:buChar char="■"/>
              <a:defRPr sz="1200"/>
            </a:lvl1pPr>
            <a:lvl2pPr indent="-292100" lvl="1" marL="914400" rtl="0" algn="l">
              <a:lnSpc>
                <a:spcPct val="100000"/>
              </a:lnSpc>
              <a:spcBef>
                <a:spcPts val="600"/>
              </a:spcBef>
              <a:spcAft>
                <a:spcPts val="0"/>
              </a:spcAft>
              <a:buSzPts val="1000"/>
              <a:buChar char="■"/>
              <a:defRPr sz="1000"/>
            </a:lvl2pPr>
            <a:lvl3pPr indent="-292100" lvl="2" marL="1371600" rtl="0" algn="l">
              <a:lnSpc>
                <a:spcPct val="100000"/>
              </a:lnSpc>
              <a:spcBef>
                <a:spcPts val="600"/>
              </a:spcBef>
              <a:spcAft>
                <a:spcPts val="0"/>
              </a:spcAft>
              <a:buSzPts val="1000"/>
              <a:buChar char="■"/>
              <a:defRPr sz="1000"/>
            </a:lvl3pPr>
            <a:lvl4pPr indent="-292100" lvl="3" marL="1828800" rtl="0" algn="l">
              <a:lnSpc>
                <a:spcPct val="100000"/>
              </a:lnSpc>
              <a:spcBef>
                <a:spcPts val="600"/>
              </a:spcBef>
              <a:spcAft>
                <a:spcPts val="0"/>
              </a:spcAft>
              <a:buSzPts val="1000"/>
              <a:buChar char="■"/>
              <a:defRPr/>
            </a:lvl4pPr>
            <a:lvl5pPr indent="-292100" lvl="4" marL="2286000" rtl="0" algn="l">
              <a:lnSpc>
                <a:spcPct val="100000"/>
              </a:lnSpc>
              <a:spcBef>
                <a:spcPts val="600"/>
              </a:spcBef>
              <a:spcAft>
                <a:spcPts val="0"/>
              </a:spcAft>
              <a:buSzPts val="1000"/>
              <a:buChar char="■"/>
              <a:defRPr/>
            </a:lvl5pPr>
            <a:lvl6pPr indent="-292100" lvl="5" marL="2743200" rtl="0" algn="l">
              <a:lnSpc>
                <a:spcPct val="100000"/>
              </a:lnSpc>
              <a:spcBef>
                <a:spcPts val="600"/>
              </a:spcBef>
              <a:spcAft>
                <a:spcPts val="0"/>
              </a:spcAft>
              <a:buSzPts val="1000"/>
              <a:buChar char="■"/>
              <a:defRPr/>
            </a:lvl6pPr>
            <a:lvl7pPr indent="-292100" lvl="6" marL="3200400" rtl="0" algn="l">
              <a:lnSpc>
                <a:spcPct val="100000"/>
              </a:lnSpc>
              <a:spcBef>
                <a:spcPts val="600"/>
              </a:spcBef>
              <a:spcAft>
                <a:spcPts val="0"/>
              </a:spcAft>
              <a:buSzPts val="1000"/>
              <a:buChar char="■"/>
              <a:defRPr/>
            </a:lvl7pPr>
            <a:lvl8pPr indent="-292100" lvl="7" marL="3657600" rtl="0" algn="l">
              <a:lnSpc>
                <a:spcPct val="100000"/>
              </a:lnSpc>
              <a:spcBef>
                <a:spcPts val="600"/>
              </a:spcBef>
              <a:spcAft>
                <a:spcPts val="0"/>
              </a:spcAft>
              <a:buSzPts val="1000"/>
              <a:buChar char="■"/>
              <a:defRPr/>
            </a:lvl8pPr>
            <a:lvl9pPr indent="-292100" lvl="8" marL="4114800" rtl="0" algn="l">
              <a:lnSpc>
                <a:spcPct val="100000"/>
              </a:lnSpc>
              <a:spcBef>
                <a:spcPts val="600"/>
              </a:spcBef>
              <a:spcAft>
                <a:spcPts val="600"/>
              </a:spcAft>
              <a:buSzPts val="1000"/>
              <a:buChar char="■"/>
              <a:defRPr/>
            </a:lvl9pPr>
          </a:lstStyle>
          <a:p/>
        </p:txBody>
      </p:sp>
      <p:sp>
        <p:nvSpPr>
          <p:cNvPr id="1064" name="Google Shape;1064;p91"/>
          <p:cNvSpPr txBox="1"/>
          <p:nvPr>
            <p:ph idx="2" type="body"/>
          </p:nvPr>
        </p:nvSpPr>
        <p:spPr>
          <a:xfrm>
            <a:off x="457200" y="4745736"/>
            <a:ext cx="40278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SzPts val="500"/>
              <a:buFont typeface="Roboto Light"/>
              <a:buNone/>
              <a:defRPr i="0" sz="500" u="none" cap="none" strike="noStrike">
                <a:latin typeface="Roboto Light"/>
                <a:ea typeface="Roboto Light"/>
                <a:cs typeface="Roboto Light"/>
                <a:sym typeface="Roboto Light"/>
              </a:defRPr>
            </a:lvl1pPr>
            <a:lvl2pPr indent="-260350" lvl="1" marL="914400" marR="0" rtl="0" algn="l">
              <a:lnSpc>
                <a:spcPct val="115000"/>
              </a:lnSpc>
              <a:spcBef>
                <a:spcPts val="200"/>
              </a:spcBef>
              <a:spcAft>
                <a:spcPts val="0"/>
              </a:spcAft>
              <a:buSzPts val="500"/>
              <a:buFont typeface="Roboto Light"/>
              <a:buChar char="■"/>
              <a:defRPr i="0" sz="500" u="none" cap="none" strike="noStrike">
                <a:latin typeface="Roboto Light"/>
                <a:ea typeface="Roboto Light"/>
                <a:cs typeface="Roboto Light"/>
                <a:sym typeface="Roboto Light"/>
              </a:defRPr>
            </a:lvl2pPr>
            <a:lvl3pPr indent="-260350" lvl="2" marL="13716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3pPr>
            <a:lvl4pPr indent="-260350" lvl="3" marL="18288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4pPr>
            <a:lvl5pPr indent="-260350" lvl="4" marL="22860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5pPr>
            <a:lvl6pPr indent="-260350" lvl="5" marL="27432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6pPr>
            <a:lvl7pPr indent="-260350" lvl="6" marL="32004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7pPr>
            <a:lvl8pPr indent="-260350" lvl="7" marL="36576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8pPr>
            <a:lvl9pPr indent="-260350" lvl="8" marL="4114800" marR="0" rtl="0" algn="l">
              <a:lnSpc>
                <a:spcPct val="115000"/>
              </a:lnSpc>
              <a:spcBef>
                <a:spcPts val="900"/>
              </a:spcBef>
              <a:spcAft>
                <a:spcPts val="900"/>
              </a:spcAft>
              <a:buSzPts val="500"/>
              <a:buFont typeface="Roboto Light"/>
              <a:buChar char="■"/>
              <a:defRPr i="0" sz="500" u="none" cap="none" strike="noStrike">
                <a:latin typeface="Roboto Light"/>
                <a:ea typeface="Roboto Light"/>
                <a:cs typeface="Roboto Light"/>
                <a:sym typeface="Roboto Light"/>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Slide _ 2 columns">
  <p:cSld name="Text Slide_1_2_1">
    <p:spTree>
      <p:nvGrpSpPr>
        <p:cNvPr id="70" name="Shape 70"/>
        <p:cNvGrpSpPr/>
        <p:nvPr/>
      </p:nvGrpSpPr>
      <p:grpSpPr>
        <a:xfrm>
          <a:off x="0" y="0"/>
          <a:ext cx="0" cy="0"/>
          <a:chOff x="0" y="0"/>
          <a:chExt cx="0" cy="0"/>
        </a:xfrm>
      </p:grpSpPr>
      <p:sp>
        <p:nvSpPr>
          <p:cNvPr id="71" name="Google Shape;71;p10"/>
          <p:cNvSpPr txBox="1"/>
          <p:nvPr>
            <p:ph idx="1" type="body"/>
          </p:nvPr>
        </p:nvSpPr>
        <p:spPr>
          <a:xfrm>
            <a:off x="457200" y="1316725"/>
            <a:ext cx="3763800" cy="31182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Clr>
                <a:srgbClr val="15152F"/>
              </a:buClr>
              <a:buSzPts val="1200"/>
              <a:buNone/>
              <a:defRPr sz="1200">
                <a:solidFill>
                  <a:srgbClr val="15152F"/>
                </a:solidFill>
              </a:defRPr>
            </a:lvl1pPr>
            <a:lvl2pPr indent="-292100" lvl="1" marL="914400" rtl="0" algn="l">
              <a:lnSpc>
                <a:spcPct val="100000"/>
              </a:lnSpc>
              <a:spcBef>
                <a:spcPts val="600"/>
              </a:spcBef>
              <a:spcAft>
                <a:spcPts val="0"/>
              </a:spcAft>
              <a:buClr>
                <a:srgbClr val="15152F"/>
              </a:buClr>
              <a:buSzPts val="1000"/>
              <a:buChar char="■"/>
              <a:defRPr sz="1000">
                <a:solidFill>
                  <a:srgbClr val="15152F"/>
                </a:solidFill>
              </a:defRPr>
            </a:lvl2pPr>
            <a:lvl3pPr indent="-292100" lvl="2" marL="1371600" rtl="0" algn="l">
              <a:lnSpc>
                <a:spcPct val="100000"/>
              </a:lnSpc>
              <a:spcBef>
                <a:spcPts val="600"/>
              </a:spcBef>
              <a:spcAft>
                <a:spcPts val="0"/>
              </a:spcAft>
              <a:buClr>
                <a:srgbClr val="15152F"/>
              </a:buClr>
              <a:buSzPts val="1000"/>
              <a:buChar char="■"/>
              <a:defRPr sz="1000">
                <a:solidFill>
                  <a:srgbClr val="15152F"/>
                </a:solidFill>
              </a:defRPr>
            </a:lvl3pPr>
            <a:lvl4pPr indent="-292100" lvl="3" marL="1828800" rtl="0" algn="l">
              <a:lnSpc>
                <a:spcPct val="100000"/>
              </a:lnSpc>
              <a:spcBef>
                <a:spcPts val="600"/>
              </a:spcBef>
              <a:spcAft>
                <a:spcPts val="0"/>
              </a:spcAft>
              <a:buClr>
                <a:srgbClr val="15152F"/>
              </a:buClr>
              <a:buSzPts val="1000"/>
              <a:buChar char="■"/>
              <a:defRPr>
                <a:solidFill>
                  <a:srgbClr val="15152F"/>
                </a:solidFill>
              </a:defRPr>
            </a:lvl4pPr>
            <a:lvl5pPr indent="-292100" lvl="4" marL="2286000" rtl="0" algn="l">
              <a:lnSpc>
                <a:spcPct val="100000"/>
              </a:lnSpc>
              <a:spcBef>
                <a:spcPts val="600"/>
              </a:spcBef>
              <a:spcAft>
                <a:spcPts val="0"/>
              </a:spcAft>
              <a:buClr>
                <a:srgbClr val="15152F"/>
              </a:buClr>
              <a:buSzPts val="1000"/>
              <a:buChar char="■"/>
              <a:defRPr>
                <a:solidFill>
                  <a:srgbClr val="15152F"/>
                </a:solidFill>
              </a:defRPr>
            </a:lvl5pPr>
            <a:lvl6pPr indent="-292100" lvl="5" marL="2743200" rtl="0" algn="l">
              <a:lnSpc>
                <a:spcPct val="100000"/>
              </a:lnSpc>
              <a:spcBef>
                <a:spcPts val="600"/>
              </a:spcBef>
              <a:spcAft>
                <a:spcPts val="0"/>
              </a:spcAft>
              <a:buClr>
                <a:srgbClr val="15152F"/>
              </a:buClr>
              <a:buSzPts val="1000"/>
              <a:buChar char="■"/>
              <a:defRPr>
                <a:solidFill>
                  <a:srgbClr val="15152F"/>
                </a:solidFill>
              </a:defRPr>
            </a:lvl6pPr>
            <a:lvl7pPr indent="-292100" lvl="6" marL="3200400" rtl="0" algn="l">
              <a:lnSpc>
                <a:spcPct val="100000"/>
              </a:lnSpc>
              <a:spcBef>
                <a:spcPts val="600"/>
              </a:spcBef>
              <a:spcAft>
                <a:spcPts val="0"/>
              </a:spcAft>
              <a:buClr>
                <a:srgbClr val="15152F"/>
              </a:buClr>
              <a:buSzPts val="1000"/>
              <a:buChar char="■"/>
              <a:defRPr>
                <a:solidFill>
                  <a:srgbClr val="15152F"/>
                </a:solidFill>
              </a:defRPr>
            </a:lvl7pPr>
            <a:lvl8pPr indent="-292100" lvl="7" marL="3657600" rtl="0" algn="l">
              <a:lnSpc>
                <a:spcPct val="100000"/>
              </a:lnSpc>
              <a:spcBef>
                <a:spcPts val="600"/>
              </a:spcBef>
              <a:spcAft>
                <a:spcPts val="0"/>
              </a:spcAft>
              <a:buClr>
                <a:srgbClr val="15152F"/>
              </a:buClr>
              <a:buSzPts val="1000"/>
              <a:buChar char="■"/>
              <a:defRPr>
                <a:solidFill>
                  <a:srgbClr val="15152F"/>
                </a:solidFill>
              </a:defRPr>
            </a:lvl8pPr>
            <a:lvl9pPr indent="-292100" lvl="8" marL="4114800" rtl="0" algn="l">
              <a:lnSpc>
                <a:spcPct val="100000"/>
              </a:lnSpc>
              <a:spcBef>
                <a:spcPts val="600"/>
              </a:spcBef>
              <a:spcAft>
                <a:spcPts val="600"/>
              </a:spcAft>
              <a:buClr>
                <a:srgbClr val="15152F"/>
              </a:buClr>
              <a:buSzPts val="1000"/>
              <a:buChar char="■"/>
              <a:defRPr>
                <a:solidFill>
                  <a:srgbClr val="15152F"/>
                </a:solidFill>
              </a:defRPr>
            </a:lvl9pPr>
          </a:lstStyle>
          <a:p/>
        </p:txBody>
      </p:sp>
      <p:sp>
        <p:nvSpPr>
          <p:cNvPr id="72" name="Google Shape;72;p10"/>
          <p:cNvSpPr txBox="1"/>
          <p:nvPr>
            <p:ph type="title"/>
          </p:nvPr>
        </p:nvSpPr>
        <p:spPr>
          <a:xfrm>
            <a:off x="457200" y="704088"/>
            <a:ext cx="8229600" cy="4596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accent3"/>
              </a:buClr>
              <a:buSzPts val="2200"/>
              <a:buNone/>
              <a:defRPr sz="2200"/>
            </a:lvl1pPr>
            <a:lvl2pPr lvl="1" rtl="0">
              <a:spcBef>
                <a:spcPts val="0"/>
              </a:spcBef>
              <a:spcAft>
                <a:spcPts val="0"/>
              </a:spcAft>
              <a:buSzPts val="3000"/>
              <a:buFont typeface="Roboto Slab"/>
              <a:buNone/>
              <a:defRPr sz="3000">
                <a:latin typeface="Roboto Slab"/>
                <a:ea typeface="Roboto Slab"/>
                <a:cs typeface="Roboto Slab"/>
                <a:sym typeface="Roboto Slab"/>
              </a:defRPr>
            </a:lvl2pPr>
            <a:lvl3pPr lvl="2" rtl="0">
              <a:spcBef>
                <a:spcPts val="0"/>
              </a:spcBef>
              <a:spcAft>
                <a:spcPts val="0"/>
              </a:spcAft>
              <a:buSzPts val="3000"/>
              <a:buFont typeface="Roboto Slab"/>
              <a:buNone/>
              <a:defRPr sz="3000">
                <a:latin typeface="Roboto Slab"/>
                <a:ea typeface="Roboto Slab"/>
                <a:cs typeface="Roboto Slab"/>
                <a:sym typeface="Roboto Slab"/>
              </a:defRPr>
            </a:lvl3pPr>
            <a:lvl4pPr lvl="3" rtl="0">
              <a:spcBef>
                <a:spcPts val="0"/>
              </a:spcBef>
              <a:spcAft>
                <a:spcPts val="0"/>
              </a:spcAft>
              <a:buSzPts val="3000"/>
              <a:buFont typeface="Roboto Slab"/>
              <a:buNone/>
              <a:defRPr sz="3000">
                <a:latin typeface="Roboto Slab"/>
                <a:ea typeface="Roboto Slab"/>
                <a:cs typeface="Roboto Slab"/>
                <a:sym typeface="Roboto Slab"/>
              </a:defRPr>
            </a:lvl4pPr>
            <a:lvl5pPr lvl="4" rtl="0">
              <a:spcBef>
                <a:spcPts val="0"/>
              </a:spcBef>
              <a:spcAft>
                <a:spcPts val="0"/>
              </a:spcAft>
              <a:buSzPts val="3000"/>
              <a:buFont typeface="Roboto Slab"/>
              <a:buNone/>
              <a:defRPr sz="3000">
                <a:latin typeface="Roboto Slab"/>
                <a:ea typeface="Roboto Slab"/>
                <a:cs typeface="Roboto Slab"/>
                <a:sym typeface="Roboto Slab"/>
              </a:defRPr>
            </a:lvl5pPr>
            <a:lvl6pPr lvl="5" rtl="0">
              <a:spcBef>
                <a:spcPts val="0"/>
              </a:spcBef>
              <a:spcAft>
                <a:spcPts val="0"/>
              </a:spcAft>
              <a:buSzPts val="3000"/>
              <a:buFont typeface="Roboto Slab"/>
              <a:buNone/>
              <a:defRPr sz="3000">
                <a:latin typeface="Roboto Slab"/>
                <a:ea typeface="Roboto Slab"/>
                <a:cs typeface="Roboto Slab"/>
                <a:sym typeface="Roboto Slab"/>
              </a:defRPr>
            </a:lvl6pPr>
            <a:lvl7pPr lvl="6" rtl="0">
              <a:spcBef>
                <a:spcPts val="0"/>
              </a:spcBef>
              <a:spcAft>
                <a:spcPts val="0"/>
              </a:spcAft>
              <a:buSzPts val="3000"/>
              <a:buFont typeface="Roboto Slab"/>
              <a:buNone/>
              <a:defRPr sz="3000">
                <a:latin typeface="Roboto Slab"/>
                <a:ea typeface="Roboto Slab"/>
                <a:cs typeface="Roboto Slab"/>
                <a:sym typeface="Roboto Slab"/>
              </a:defRPr>
            </a:lvl7pPr>
            <a:lvl8pPr lvl="7" rtl="0">
              <a:spcBef>
                <a:spcPts val="0"/>
              </a:spcBef>
              <a:spcAft>
                <a:spcPts val="0"/>
              </a:spcAft>
              <a:buSzPts val="3000"/>
              <a:buFont typeface="Roboto Slab"/>
              <a:buNone/>
              <a:defRPr sz="3000">
                <a:latin typeface="Roboto Slab"/>
                <a:ea typeface="Roboto Slab"/>
                <a:cs typeface="Roboto Slab"/>
                <a:sym typeface="Roboto Slab"/>
              </a:defRPr>
            </a:lvl8pPr>
            <a:lvl9pPr lvl="8" rtl="0">
              <a:spcBef>
                <a:spcPts val="0"/>
              </a:spcBef>
              <a:spcAft>
                <a:spcPts val="0"/>
              </a:spcAft>
              <a:buSzPts val="3000"/>
              <a:buFont typeface="Roboto Slab"/>
              <a:buNone/>
              <a:defRPr sz="3000">
                <a:latin typeface="Roboto Slab"/>
                <a:ea typeface="Roboto Slab"/>
                <a:cs typeface="Roboto Slab"/>
                <a:sym typeface="Roboto Slab"/>
              </a:defRPr>
            </a:lvl9pPr>
          </a:lstStyle>
          <a:p/>
        </p:txBody>
      </p:sp>
      <p:sp>
        <p:nvSpPr>
          <p:cNvPr id="73" name="Google Shape;73;p10"/>
          <p:cNvSpPr txBox="1"/>
          <p:nvPr>
            <p:ph idx="2" type="body"/>
          </p:nvPr>
        </p:nvSpPr>
        <p:spPr>
          <a:xfrm>
            <a:off x="457200" y="4480560"/>
            <a:ext cx="82296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Clr>
                <a:srgbClr val="15152F"/>
              </a:buClr>
              <a:buSzPts val="500"/>
              <a:buFont typeface="Roboto Light"/>
              <a:buNone/>
              <a:defRPr i="0" sz="500" u="none" cap="none" strike="noStrike">
                <a:solidFill>
                  <a:srgbClr val="15152F"/>
                </a:solidFill>
                <a:latin typeface="Roboto Light"/>
                <a:ea typeface="Roboto Light"/>
                <a:cs typeface="Roboto Light"/>
                <a:sym typeface="Roboto Light"/>
              </a:defRPr>
            </a:lvl1pPr>
            <a:lvl2pPr indent="-260350" lvl="1" marL="914400" marR="0" rtl="0" algn="l">
              <a:lnSpc>
                <a:spcPct val="115000"/>
              </a:lnSpc>
              <a:spcBef>
                <a:spcPts val="2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2pPr>
            <a:lvl3pPr indent="-260350" lvl="2" marL="1371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3pPr>
            <a:lvl4pPr indent="-260350" lvl="3" marL="18288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4pPr>
            <a:lvl5pPr indent="-260350" lvl="4" marL="22860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5pPr>
            <a:lvl6pPr indent="-260350" lvl="5" marL="27432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6pPr>
            <a:lvl7pPr indent="-260350" lvl="6" marL="32004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7pPr>
            <a:lvl8pPr indent="-260350" lvl="7" marL="3657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8pPr>
            <a:lvl9pPr indent="-260350" lvl="8" marL="4114800" marR="0" rtl="0" algn="l">
              <a:lnSpc>
                <a:spcPct val="115000"/>
              </a:lnSpc>
              <a:spcBef>
                <a:spcPts val="900"/>
              </a:spcBef>
              <a:spcAft>
                <a:spcPts val="90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9pPr>
          </a:lstStyle>
          <a:p/>
        </p:txBody>
      </p:sp>
      <p:sp>
        <p:nvSpPr>
          <p:cNvPr id="74" name="Google Shape;74;p10"/>
          <p:cNvSpPr txBox="1"/>
          <p:nvPr>
            <p:ph idx="3" type="body"/>
          </p:nvPr>
        </p:nvSpPr>
        <p:spPr>
          <a:xfrm>
            <a:off x="4661700" y="1316725"/>
            <a:ext cx="3763800" cy="3118200"/>
          </a:xfrm>
          <a:prstGeom prst="rect">
            <a:avLst/>
          </a:prstGeom>
          <a:noFill/>
          <a:ln>
            <a:noFill/>
          </a:ln>
        </p:spPr>
        <p:txBody>
          <a:bodyPr anchorCtr="0" anchor="t" bIns="0" lIns="0" spcFirstLastPara="1" rIns="0" wrap="square" tIns="0">
            <a:noAutofit/>
          </a:bodyPr>
          <a:lstStyle>
            <a:lvl1pPr indent="-228600" lvl="0" marL="457200" rtl="0" algn="l">
              <a:lnSpc>
                <a:spcPct val="115000"/>
              </a:lnSpc>
              <a:spcBef>
                <a:spcPts val="0"/>
              </a:spcBef>
              <a:spcAft>
                <a:spcPts val="0"/>
              </a:spcAft>
              <a:buClr>
                <a:srgbClr val="15152F"/>
              </a:buClr>
              <a:buSzPts val="1200"/>
              <a:buNone/>
              <a:defRPr sz="1200">
                <a:solidFill>
                  <a:srgbClr val="15152F"/>
                </a:solidFill>
              </a:defRPr>
            </a:lvl1pPr>
            <a:lvl2pPr indent="-292100" lvl="1" marL="914400" rtl="0" algn="l">
              <a:lnSpc>
                <a:spcPct val="100000"/>
              </a:lnSpc>
              <a:spcBef>
                <a:spcPts val="600"/>
              </a:spcBef>
              <a:spcAft>
                <a:spcPts val="0"/>
              </a:spcAft>
              <a:buClr>
                <a:srgbClr val="15152F"/>
              </a:buClr>
              <a:buSzPts val="1000"/>
              <a:buChar char="■"/>
              <a:defRPr sz="1000">
                <a:solidFill>
                  <a:srgbClr val="15152F"/>
                </a:solidFill>
              </a:defRPr>
            </a:lvl2pPr>
            <a:lvl3pPr indent="-292100" lvl="2" marL="1371600" rtl="0" algn="l">
              <a:lnSpc>
                <a:spcPct val="100000"/>
              </a:lnSpc>
              <a:spcBef>
                <a:spcPts val="600"/>
              </a:spcBef>
              <a:spcAft>
                <a:spcPts val="0"/>
              </a:spcAft>
              <a:buClr>
                <a:srgbClr val="15152F"/>
              </a:buClr>
              <a:buSzPts val="1000"/>
              <a:buChar char="■"/>
              <a:defRPr sz="1000">
                <a:solidFill>
                  <a:srgbClr val="15152F"/>
                </a:solidFill>
              </a:defRPr>
            </a:lvl3pPr>
            <a:lvl4pPr indent="-292100" lvl="3" marL="1828800" rtl="0" algn="l">
              <a:lnSpc>
                <a:spcPct val="100000"/>
              </a:lnSpc>
              <a:spcBef>
                <a:spcPts val="600"/>
              </a:spcBef>
              <a:spcAft>
                <a:spcPts val="0"/>
              </a:spcAft>
              <a:buClr>
                <a:srgbClr val="15152F"/>
              </a:buClr>
              <a:buSzPts val="1000"/>
              <a:buChar char="■"/>
              <a:defRPr>
                <a:solidFill>
                  <a:srgbClr val="15152F"/>
                </a:solidFill>
              </a:defRPr>
            </a:lvl4pPr>
            <a:lvl5pPr indent="-292100" lvl="4" marL="2286000" rtl="0" algn="l">
              <a:lnSpc>
                <a:spcPct val="100000"/>
              </a:lnSpc>
              <a:spcBef>
                <a:spcPts val="600"/>
              </a:spcBef>
              <a:spcAft>
                <a:spcPts val="0"/>
              </a:spcAft>
              <a:buClr>
                <a:srgbClr val="15152F"/>
              </a:buClr>
              <a:buSzPts val="1000"/>
              <a:buChar char="■"/>
              <a:defRPr>
                <a:solidFill>
                  <a:srgbClr val="15152F"/>
                </a:solidFill>
              </a:defRPr>
            </a:lvl5pPr>
            <a:lvl6pPr indent="-292100" lvl="5" marL="2743200" rtl="0" algn="l">
              <a:lnSpc>
                <a:spcPct val="100000"/>
              </a:lnSpc>
              <a:spcBef>
                <a:spcPts val="600"/>
              </a:spcBef>
              <a:spcAft>
                <a:spcPts val="0"/>
              </a:spcAft>
              <a:buClr>
                <a:srgbClr val="15152F"/>
              </a:buClr>
              <a:buSzPts val="1000"/>
              <a:buChar char="■"/>
              <a:defRPr>
                <a:solidFill>
                  <a:srgbClr val="15152F"/>
                </a:solidFill>
              </a:defRPr>
            </a:lvl6pPr>
            <a:lvl7pPr indent="-292100" lvl="6" marL="3200400" rtl="0" algn="l">
              <a:lnSpc>
                <a:spcPct val="100000"/>
              </a:lnSpc>
              <a:spcBef>
                <a:spcPts val="600"/>
              </a:spcBef>
              <a:spcAft>
                <a:spcPts val="0"/>
              </a:spcAft>
              <a:buClr>
                <a:srgbClr val="15152F"/>
              </a:buClr>
              <a:buSzPts val="1000"/>
              <a:buChar char="■"/>
              <a:defRPr>
                <a:solidFill>
                  <a:srgbClr val="15152F"/>
                </a:solidFill>
              </a:defRPr>
            </a:lvl7pPr>
            <a:lvl8pPr indent="-292100" lvl="7" marL="3657600" rtl="0" algn="l">
              <a:lnSpc>
                <a:spcPct val="100000"/>
              </a:lnSpc>
              <a:spcBef>
                <a:spcPts val="600"/>
              </a:spcBef>
              <a:spcAft>
                <a:spcPts val="0"/>
              </a:spcAft>
              <a:buClr>
                <a:srgbClr val="15152F"/>
              </a:buClr>
              <a:buSzPts val="1000"/>
              <a:buChar char="■"/>
              <a:defRPr>
                <a:solidFill>
                  <a:srgbClr val="15152F"/>
                </a:solidFill>
              </a:defRPr>
            </a:lvl8pPr>
            <a:lvl9pPr indent="-292100" lvl="8" marL="4114800" rtl="0" algn="l">
              <a:lnSpc>
                <a:spcPct val="100000"/>
              </a:lnSpc>
              <a:spcBef>
                <a:spcPts val="600"/>
              </a:spcBef>
              <a:spcAft>
                <a:spcPts val="600"/>
              </a:spcAft>
              <a:buClr>
                <a:srgbClr val="15152F"/>
              </a:buClr>
              <a:buSzPts val="1000"/>
              <a:buChar char="■"/>
              <a:defRPr>
                <a:solidFill>
                  <a:srgbClr val="15152F"/>
                </a:solidFill>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 Text Slide + Right Image + icons">
  <p:cSld name="CUSTOM_2_1_2_1">
    <p:spTree>
      <p:nvGrpSpPr>
        <p:cNvPr id="1065" name="Shape 1065"/>
        <p:cNvGrpSpPr/>
        <p:nvPr/>
      </p:nvGrpSpPr>
      <p:grpSpPr>
        <a:xfrm>
          <a:off x="0" y="0"/>
          <a:ext cx="0" cy="0"/>
          <a:chOff x="0" y="0"/>
          <a:chExt cx="0" cy="0"/>
        </a:xfrm>
      </p:grpSpPr>
      <p:sp>
        <p:nvSpPr>
          <p:cNvPr id="1066" name="Google Shape;1066;p92"/>
          <p:cNvSpPr/>
          <p:nvPr/>
        </p:nvSpPr>
        <p:spPr>
          <a:xfrm>
            <a:off x="4575900" y="0"/>
            <a:ext cx="4572000" cy="514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92"/>
          <p:cNvSpPr txBox="1"/>
          <p:nvPr>
            <p:ph type="title"/>
          </p:nvPr>
        </p:nvSpPr>
        <p:spPr>
          <a:xfrm>
            <a:off x="457200" y="548640"/>
            <a:ext cx="4023300" cy="607200"/>
          </a:xfrm>
          <a:prstGeom prst="rect">
            <a:avLst/>
          </a:prstGeom>
        </p:spPr>
        <p:txBody>
          <a:bodyPr anchorCtr="0" anchor="t" bIns="0" lIns="0" spcFirstLastPara="1" rIns="0" wrap="square" tIns="0">
            <a:noAutofit/>
          </a:bodyPr>
          <a:lstStyle>
            <a:lvl1pPr lvl="0" rtl="0">
              <a:spcBef>
                <a:spcPts val="0"/>
              </a:spcBef>
              <a:spcAft>
                <a:spcPts val="0"/>
              </a:spcAft>
              <a:buNone/>
              <a:defRPr sz="2200"/>
            </a:lvl1pPr>
            <a:lvl2pPr lvl="1" rtl="0">
              <a:spcBef>
                <a:spcPts val="0"/>
              </a:spcBef>
              <a:spcAft>
                <a:spcPts val="0"/>
              </a:spcAft>
              <a:buNone/>
              <a:defRPr sz="2200"/>
            </a:lvl2pPr>
            <a:lvl3pPr lvl="2" rtl="0">
              <a:spcBef>
                <a:spcPts val="0"/>
              </a:spcBef>
              <a:spcAft>
                <a:spcPts val="0"/>
              </a:spcAft>
              <a:buNone/>
              <a:defRPr sz="2200"/>
            </a:lvl3pPr>
            <a:lvl4pPr lvl="3" rtl="0">
              <a:spcBef>
                <a:spcPts val="0"/>
              </a:spcBef>
              <a:spcAft>
                <a:spcPts val="0"/>
              </a:spcAft>
              <a:buNone/>
              <a:defRPr sz="2200"/>
            </a:lvl4pPr>
            <a:lvl5pPr lvl="4" rtl="0">
              <a:spcBef>
                <a:spcPts val="0"/>
              </a:spcBef>
              <a:spcAft>
                <a:spcPts val="0"/>
              </a:spcAft>
              <a:buNone/>
              <a:defRPr sz="2200"/>
            </a:lvl5pPr>
            <a:lvl6pPr lvl="5" rtl="0">
              <a:spcBef>
                <a:spcPts val="0"/>
              </a:spcBef>
              <a:spcAft>
                <a:spcPts val="0"/>
              </a:spcAft>
              <a:buNone/>
              <a:defRPr sz="2200"/>
            </a:lvl6pPr>
            <a:lvl7pPr lvl="6" rtl="0">
              <a:spcBef>
                <a:spcPts val="0"/>
              </a:spcBef>
              <a:spcAft>
                <a:spcPts val="0"/>
              </a:spcAft>
              <a:buNone/>
              <a:defRPr sz="2200"/>
            </a:lvl7pPr>
            <a:lvl8pPr lvl="7" rtl="0">
              <a:spcBef>
                <a:spcPts val="0"/>
              </a:spcBef>
              <a:spcAft>
                <a:spcPts val="0"/>
              </a:spcAft>
              <a:buNone/>
              <a:defRPr sz="2200"/>
            </a:lvl8pPr>
            <a:lvl9pPr lvl="8" rtl="0">
              <a:spcBef>
                <a:spcPts val="0"/>
              </a:spcBef>
              <a:spcAft>
                <a:spcPts val="0"/>
              </a:spcAft>
              <a:buNone/>
              <a:defRPr sz="2200"/>
            </a:lvl9pPr>
          </a:lstStyle>
          <a:p/>
        </p:txBody>
      </p:sp>
      <p:sp>
        <p:nvSpPr>
          <p:cNvPr id="1068" name="Google Shape;1068;p92"/>
          <p:cNvSpPr txBox="1"/>
          <p:nvPr>
            <p:ph idx="1" type="body"/>
          </p:nvPr>
        </p:nvSpPr>
        <p:spPr>
          <a:xfrm>
            <a:off x="1005850" y="1494215"/>
            <a:ext cx="2935200" cy="651300"/>
          </a:xfrm>
          <a:prstGeom prst="rect">
            <a:avLst/>
          </a:prstGeom>
          <a:noFill/>
          <a:ln>
            <a:noFill/>
          </a:ln>
        </p:spPr>
        <p:txBody>
          <a:bodyPr anchorCtr="0" anchor="t" bIns="0" lIns="0" spcFirstLastPara="1" rIns="0" wrap="square" tIns="0">
            <a:noAutofit/>
          </a:bodyPr>
          <a:lstStyle>
            <a:lvl1pPr indent="-304800" lvl="0" marL="457200" rtl="0" algn="l">
              <a:lnSpc>
                <a:spcPct val="115000"/>
              </a:lnSpc>
              <a:spcBef>
                <a:spcPts val="0"/>
              </a:spcBef>
              <a:spcAft>
                <a:spcPts val="0"/>
              </a:spcAft>
              <a:buSzPts val="1200"/>
              <a:buChar char="■"/>
              <a:defRPr sz="1200"/>
            </a:lvl1pPr>
            <a:lvl2pPr indent="-292100" lvl="1" marL="914400" rtl="0" algn="l">
              <a:lnSpc>
                <a:spcPct val="115000"/>
              </a:lnSpc>
              <a:spcBef>
                <a:spcPts val="600"/>
              </a:spcBef>
              <a:spcAft>
                <a:spcPts val="0"/>
              </a:spcAft>
              <a:buSzPts val="1000"/>
              <a:buChar char="■"/>
              <a:defRPr sz="1000"/>
            </a:lvl2pPr>
            <a:lvl3pPr indent="-292100" lvl="2" marL="1371600" rtl="0" algn="l">
              <a:lnSpc>
                <a:spcPct val="115000"/>
              </a:lnSpc>
              <a:spcBef>
                <a:spcPts val="600"/>
              </a:spcBef>
              <a:spcAft>
                <a:spcPts val="0"/>
              </a:spcAft>
              <a:buSzPts val="1000"/>
              <a:buChar char="■"/>
              <a:defRPr sz="1000"/>
            </a:lvl3pPr>
            <a:lvl4pPr indent="-292100" lvl="3" marL="1828800" rtl="0" algn="l">
              <a:lnSpc>
                <a:spcPct val="115000"/>
              </a:lnSpc>
              <a:spcBef>
                <a:spcPts val="600"/>
              </a:spcBef>
              <a:spcAft>
                <a:spcPts val="0"/>
              </a:spcAft>
              <a:buSzPts val="1000"/>
              <a:buChar char="■"/>
              <a:defRPr/>
            </a:lvl4pPr>
            <a:lvl5pPr indent="-292100" lvl="4" marL="2286000" rtl="0" algn="l">
              <a:lnSpc>
                <a:spcPct val="115000"/>
              </a:lnSpc>
              <a:spcBef>
                <a:spcPts val="600"/>
              </a:spcBef>
              <a:spcAft>
                <a:spcPts val="0"/>
              </a:spcAft>
              <a:buSzPts val="1000"/>
              <a:buChar char="■"/>
              <a:defRPr/>
            </a:lvl5pPr>
            <a:lvl6pPr indent="-292100" lvl="5" marL="2743200" rtl="0" algn="l">
              <a:lnSpc>
                <a:spcPct val="115000"/>
              </a:lnSpc>
              <a:spcBef>
                <a:spcPts val="600"/>
              </a:spcBef>
              <a:spcAft>
                <a:spcPts val="0"/>
              </a:spcAft>
              <a:buSzPts val="1000"/>
              <a:buChar char="■"/>
              <a:defRPr/>
            </a:lvl6pPr>
            <a:lvl7pPr indent="-292100" lvl="6" marL="3200400" rtl="0" algn="l">
              <a:lnSpc>
                <a:spcPct val="115000"/>
              </a:lnSpc>
              <a:spcBef>
                <a:spcPts val="600"/>
              </a:spcBef>
              <a:spcAft>
                <a:spcPts val="0"/>
              </a:spcAft>
              <a:buSzPts val="1000"/>
              <a:buChar char="■"/>
              <a:defRPr/>
            </a:lvl7pPr>
            <a:lvl8pPr indent="-292100" lvl="7" marL="3657600" rtl="0" algn="l">
              <a:lnSpc>
                <a:spcPct val="115000"/>
              </a:lnSpc>
              <a:spcBef>
                <a:spcPts val="600"/>
              </a:spcBef>
              <a:spcAft>
                <a:spcPts val="0"/>
              </a:spcAft>
              <a:buSzPts val="1000"/>
              <a:buChar char="■"/>
              <a:defRPr/>
            </a:lvl8pPr>
            <a:lvl9pPr indent="-292100" lvl="8" marL="4114800" rtl="0" algn="l">
              <a:lnSpc>
                <a:spcPct val="115000"/>
              </a:lnSpc>
              <a:spcBef>
                <a:spcPts val="600"/>
              </a:spcBef>
              <a:spcAft>
                <a:spcPts val="600"/>
              </a:spcAft>
              <a:buSzPts val="1000"/>
              <a:buChar char="■"/>
              <a:defRPr/>
            </a:lvl9pPr>
          </a:lstStyle>
          <a:p/>
        </p:txBody>
      </p:sp>
      <p:sp>
        <p:nvSpPr>
          <p:cNvPr id="1069" name="Google Shape;1069;p92"/>
          <p:cNvSpPr txBox="1"/>
          <p:nvPr>
            <p:ph idx="2" type="body"/>
          </p:nvPr>
        </p:nvSpPr>
        <p:spPr>
          <a:xfrm>
            <a:off x="777240" y="4745736"/>
            <a:ext cx="40278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Clr>
                <a:srgbClr val="15152F"/>
              </a:buClr>
              <a:buSzPts val="500"/>
              <a:buFont typeface="Roboto Light"/>
              <a:buNone/>
              <a:defRPr i="0" sz="500" u="none" cap="none" strike="noStrike">
                <a:solidFill>
                  <a:srgbClr val="15152F"/>
                </a:solidFill>
                <a:latin typeface="Roboto Light"/>
                <a:ea typeface="Roboto Light"/>
                <a:cs typeface="Roboto Light"/>
                <a:sym typeface="Roboto Light"/>
              </a:defRPr>
            </a:lvl1pPr>
            <a:lvl2pPr indent="-260350" lvl="1" marL="914400" marR="0" rtl="0" algn="l">
              <a:lnSpc>
                <a:spcPct val="115000"/>
              </a:lnSpc>
              <a:spcBef>
                <a:spcPts val="2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2pPr>
            <a:lvl3pPr indent="-260350" lvl="2" marL="1371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3pPr>
            <a:lvl4pPr indent="-260350" lvl="3" marL="18288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4pPr>
            <a:lvl5pPr indent="-260350" lvl="4" marL="22860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5pPr>
            <a:lvl6pPr indent="-260350" lvl="5" marL="27432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6pPr>
            <a:lvl7pPr indent="-260350" lvl="6" marL="32004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7pPr>
            <a:lvl8pPr indent="-260350" lvl="7" marL="3657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8pPr>
            <a:lvl9pPr indent="-260350" lvl="8" marL="4114800" marR="0" rtl="0" algn="l">
              <a:lnSpc>
                <a:spcPct val="115000"/>
              </a:lnSpc>
              <a:spcBef>
                <a:spcPts val="900"/>
              </a:spcBef>
              <a:spcAft>
                <a:spcPts val="90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9pPr>
          </a:lstStyle>
          <a:p/>
        </p:txBody>
      </p:sp>
      <p:sp>
        <p:nvSpPr>
          <p:cNvPr id="1070" name="Google Shape;1070;p92"/>
          <p:cNvSpPr txBox="1"/>
          <p:nvPr>
            <p:ph idx="3" type="body"/>
          </p:nvPr>
        </p:nvSpPr>
        <p:spPr>
          <a:xfrm>
            <a:off x="1005850" y="2201307"/>
            <a:ext cx="2935200" cy="651300"/>
          </a:xfrm>
          <a:prstGeom prst="rect">
            <a:avLst/>
          </a:prstGeom>
          <a:noFill/>
          <a:ln>
            <a:noFill/>
          </a:ln>
        </p:spPr>
        <p:txBody>
          <a:bodyPr anchorCtr="0" anchor="t" bIns="0" lIns="0" spcFirstLastPara="1" rIns="0" wrap="square" tIns="0">
            <a:noAutofit/>
          </a:bodyPr>
          <a:lstStyle>
            <a:lvl1pPr indent="-304800" lvl="0" marL="457200" rtl="0" algn="l">
              <a:lnSpc>
                <a:spcPct val="115000"/>
              </a:lnSpc>
              <a:spcBef>
                <a:spcPts val="0"/>
              </a:spcBef>
              <a:spcAft>
                <a:spcPts val="0"/>
              </a:spcAft>
              <a:buSzPts val="1200"/>
              <a:buChar char="■"/>
              <a:defRPr sz="1200"/>
            </a:lvl1pPr>
            <a:lvl2pPr indent="-292100" lvl="1" marL="914400" rtl="0" algn="l">
              <a:lnSpc>
                <a:spcPct val="115000"/>
              </a:lnSpc>
              <a:spcBef>
                <a:spcPts val="600"/>
              </a:spcBef>
              <a:spcAft>
                <a:spcPts val="0"/>
              </a:spcAft>
              <a:buSzPts val="1000"/>
              <a:buChar char="■"/>
              <a:defRPr sz="1000"/>
            </a:lvl2pPr>
            <a:lvl3pPr indent="-292100" lvl="2" marL="1371600" rtl="0" algn="l">
              <a:lnSpc>
                <a:spcPct val="115000"/>
              </a:lnSpc>
              <a:spcBef>
                <a:spcPts val="600"/>
              </a:spcBef>
              <a:spcAft>
                <a:spcPts val="0"/>
              </a:spcAft>
              <a:buSzPts val="1000"/>
              <a:buChar char="■"/>
              <a:defRPr sz="1000"/>
            </a:lvl3pPr>
            <a:lvl4pPr indent="-292100" lvl="3" marL="1828800" rtl="0" algn="l">
              <a:lnSpc>
                <a:spcPct val="115000"/>
              </a:lnSpc>
              <a:spcBef>
                <a:spcPts val="600"/>
              </a:spcBef>
              <a:spcAft>
                <a:spcPts val="0"/>
              </a:spcAft>
              <a:buSzPts val="1000"/>
              <a:buChar char="■"/>
              <a:defRPr/>
            </a:lvl4pPr>
            <a:lvl5pPr indent="-292100" lvl="4" marL="2286000" rtl="0" algn="l">
              <a:lnSpc>
                <a:spcPct val="115000"/>
              </a:lnSpc>
              <a:spcBef>
                <a:spcPts val="600"/>
              </a:spcBef>
              <a:spcAft>
                <a:spcPts val="0"/>
              </a:spcAft>
              <a:buSzPts val="1000"/>
              <a:buChar char="■"/>
              <a:defRPr/>
            </a:lvl5pPr>
            <a:lvl6pPr indent="-292100" lvl="5" marL="2743200" rtl="0" algn="l">
              <a:lnSpc>
                <a:spcPct val="115000"/>
              </a:lnSpc>
              <a:spcBef>
                <a:spcPts val="600"/>
              </a:spcBef>
              <a:spcAft>
                <a:spcPts val="0"/>
              </a:spcAft>
              <a:buSzPts val="1000"/>
              <a:buChar char="■"/>
              <a:defRPr/>
            </a:lvl6pPr>
            <a:lvl7pPr indent="-292100" lvl="6" marL="3200400" rtl="0" algn="l">
              <a:lnSpc>
                <a:spcPct val="115000"/>
              </a:lnSpc>
              <a:spcBef>
                <a:spcPts val="600"/>
              </a:spcBef>
              <a:spcAft>
                <a:spcPts val="0"/>
              </a:spcAft>
              <a:buSzPts val="1000"/>
              <a:buChar char="■"/>
              <a:defRPr/>
            </a:lvl7pPr>
            <a:lvl8pPr indent="-292100" lvl="7" marL="3657600" rtl="0" algn="l">
              <a:lnSpc>
                <a:spcPct val="115000"/>
              </a:lnSpc>
              <a:spcBef>
                <a:spcPts val="600"/>
              </a:spcBef>
              <a:spcAft>
                <a:spcPts val="0"/>
              </a:spcAft>
              <a:buSzPts val="1000"/>
              <a:buChar char="■"/>
              <a:defRPr/>
            </a:lvl8pPr>
            <a:lvl9pPr indent="-292100" lvl="8" marL="4114800" rtl="0" algn="l">
              <a:lnSpc>
                <a:spcPct val="115000"/>
              </a:lnSpc>
              <a:spcBef>
                <a:spcPts val="600"/>
              </a:spcBef>
              <a:spcAft>
                <a:spcPts val="600"/>
              </a:spcAft>
              <a:buSzPts val="1000"/>
              <a:buChar char="■"/>
              <a:defRPr/>
            </a:lvl9pPr>
          </a:lstStyle>
          <a:p/>
        </p:txBody>
      </p:sp>
      <p:sp>
        <p:nvSpPr>
          <p:cNvPr id="1071" name="Google Shape;1071;p92"/>
          <p:cNvSpPr txBox="1"/>
          <p:nvPr>
            <p:ph idx="4" type="body"/>
          </p:nvPr>
        </p:nvSpPr>
        <p:spPr>
          <a:xfrm>
            <a:off x="1005850" y="2908398"/>
            <a:ext cx="2935200" cy="651300"/>
          </a:xfrm>
          <a:prstGeom prst="rect">
            <a:avLst/>
          </a:prstGeom>
          <a:noFill/>
          <a:ln>
            <a:noFill/>
          </a:ln>
        </p:spPr>
        <p:txBody>
          <a:bodyPr anchorCtr="0" anchor="t" bIns="0" lIns="0" spcFirstLastPara="1" rIns="0" wrap="square" tIns="0">
            <a:noAutofit/>
          </a:bodyPr>
          <a:lstStyle>
            <a:lvl1pPr indent="-304800" lvl="0" marL="457200" rtl="0" algn="l">
              <a:lnSpc>
                <a:spcPct val="115000"/>
              </a:lnSpc>
              <a:spcBef>
                <a:spcPts val="0"/>
              </a:spcBef>
              <a:spcAft>
                <a:spcPts val="0"/>
              </a:spcAft>
              <a:buSzPts val="1200"/>
              <a:buChar char="■"/>
              <a:defRPr sz="1200"/>
            </a:lvl1pPr>
            <a:lvl2pPr indent="-292100" lvl="1" marL="914400" rtl="0" algn="l">
              <a:lnSpc>
                <a:spcPct val="115000"/>
              </a:lnSpc>
              <a:spcBef>
                <a:spcPts val="600"/>
              </a:spcBef>
              <a:spcAft>
                <a:spcPts val="0"/>
              </a:spcAft>
              <a:buSzPts val="1000"/>
              <a:buChar char="■"/>
              <a:defRPr sz="1000"/>
            </a:lvl2pPr>
            <a:lvl3pPr indent="-292100" lvl="2" marL="1371600" rtl="0" algn="l">
              <a:lnSpc>
                <a:spcPct val="115000"/>
              </a:lnSpc>
              <a:spcBef>
                <a:spcPts val="600"/>
              </a:spcBef>
              <a:spcAft>
                <a:spcPts val="0"/>
              </a:spcAft>
              <a:buSzPts val="1000"/>
              <a:buChar char="■"/>
              <a:defRPr sz="1000"/>
            </a:lvl3pPr>
            <a:lvl4pPr indent="-292100" lvl="3" marL="1828800" rtl="0" algn="l">
              <a:lnSpc>
                <a:spcPct val="115000"/>
              </a:lnSpc>
              <a:spcBef>
                <a:spcPts val="600"/>
              </a:spcBef>
              <a:spcAft>
                <a:spcPts val="0"/>
              </a:spcAft>
              <a:buSzPts val="1000"/>
              <a:buChar char="■"/>
              <a:defRPr/>
            </a:lvl4pPr>
            <a:lvl5pPr indent="-292100" lvl="4" marL="2286000" rtl="0" algn="l">
              <a:lnSpc>
                <a:spcPct val="115000"/>
              </a:lnSpc>
              <a:spcBef>
                <a:spcPts val="600"/>
              </a:spcBef>
              <a:spcAft>
                <a:spcPts val="0"/>
              </a:spcAft>
              <a:buSzPts val="1000"/>
              <a:buChar char="■"/>
              <a:defRPr/>
            </a:lvl5pPr>
            <a:lvl6pPr indent="-292100" lvl="5" marL="2743200" rtl="0" algn="l">
              <a:lnSpc>
                <a:spcPct val="115000"/>
              </a:lnSpc>
              <a:spcBef>
                <a:spcPts val="600"/>
              </a:spcBef>
              <a:spcAft>
                <a:spcPts val="0"/>
              </a:spcAft>
              <a:buSzPts val="1000"/>
              <a:buChar char="■"/>
              <a:defRPr/>
            </a:lvl6pPr>
            <a:lvl7pPr indent="-292100" lvl="6" marL="3200400" rtl="0" algn="l">
              <a:lnSpc>
                <a:spcPct val="115000"/>
              </a:lnSpc>
              <a:spcBef>
                <a:spcPts val="600"/>
              </a:spcBef>
              <a:spcAft>
                <a:spcPts val="0"/>
              </a:spcAft>
              <a:buSzPts val="1000"/>
              <a:buChar char="■"/>
              <a:defRPr/>
            </a:lvl7pPr>
            <a:lvl8pPr indent="-292100" lvl="7" marL="3657600" rtl="0" algn="l">
              <a:lnSpc>
                <a:spcPct val="115000"/>
              </a:lnSpc>
              <a:spcBef>
                <a:spcPts val="600"/>
              </a:spcBef>
              <a:spcAft>
                <a:spcPts val="0"/>
              </a:spcAft>
              <a:buSzPts val="1000"/>
              <a:buChar char="■"/>
              <a:defRPr/>
            </a:lvl8pPr>
            <a:lvl9pPr indent="-292100" lvl="8" marL="4114800" rtl="0" algn="l">
              <a:lnSpc>
                <a:spcPct val="115000"/>
              </a:lnSpc>
              <a:spcBef>
                <a:spcPts val="600"/>
              </a:spcBef>
              <a:spcAft>
                <a:spcPts val="600"/>
              </a:spcAft>
              <a:buSzPts val="1000"/>
              <a:buChar char="■"/>
              <a:defRPr/>
            </a:lvl9pPr>
          </a:lstStyle>
          <a:p/>
        </p:txBody>
      </p:sp>
      <p:sp>
        <p:nvSpPr>
          <p:cNvPr id="1072" name="Google Shape;1072;p92"/>
          <p:cNvSpPr txBox="1"/>
          <p:nvPr>
            <p:ph idx="5" type="body"/>
          </p:nvPr>
        </p:nvSpPr>
        <p:spPr>
          <a:xfrm>
            <a:off x="1005850" y="3615490"/>
            <a:ext cx="2935200" cy="651300"/>
          </a:xfrm>
          <a:prstGeom prst="rect">
            <a:avLst/>
          </a:prstGeom>
          <a:noFill/>
          <a:ln>
            <a:noFill/>
          </a:ln>
        </p:spPr>
        <p:txBody>
          <a:bodyPr anchorCtr="0" anchor="t" bIns="0" lIns="0" spcFirstLastPara="1" rIns="0" wrap="square" tIns="0">
            <a:noAutofit/>
          </a:bodyPr>
          <a:lstStyle>
            <a:lvl1pPr indent="-304800" lvl="0" marL="457200" rtl="0" algn="l">
              <a:lnSpc>
                <a:spcPct val="115000"/>
              </a:lnSpc>
              <a:spcBef>
                <a:spcPts val="0"/>
              </a:spcBef>
              <a:spcAft>
                <a:spcPts val="0"/>
              </a:spcAft>
              <a:buSzPts val="1200"/>
              <a:buChar char="■"/>
              <a:defRPr sz="1200"/>
            </a:lvl1pPr>
            <a:lvl2pPr indent="-292100" lvl="1" marL="914400" rtl="0" algn="l">
              <a:lnSpc>
                <a:spcPct val="115000"/>
              </a:lnSpc>
              <a:spcBef>
                <a:spcPts val="600"/>
              </a:spcBef>
              <a:spcAft>
                <a:spcPts val="0"/>
              </a:spcAft>
              <a:buSzPts val="1000"/>
              <a:buChar char="■"/>
              <a:defRPr sz="1000"/>
            </a:lvl2pPr>
            <a:lvl3pPr indent="-292100" lvl="2" marL="1371600" rtl="0" algn="l">
              <a:lnSpc>
                <a:spcPct val="115000"/>
              </a:lnSpc>
              <a:spcBef>
                <a:spcPts val="600"/>
              </a:spcBef>
              <a:spcAft>
                <a:spcPts val="0"/>
              </a:spcAft>
              <a:buSzPts val="1000"/>
              <a:buChar char="■"/>
              <a:defRPr sz="1000"/>
            </a:lvl3pPr>
            <a:lvl4pPr indent="-292100" lvl="3" marL="1828800" rtl="0" algn="l">
              <a:lnSpc>
                <a:spcPct val="115000"/>
              </a:lnSpc>
              <a:spcBef>
                <a:spcPts val="600"/>
              </a:spcBef>
              <a:spcAft>
                <a:spcPts val="0"/>
              </a:spcAft>
              <a:buSzPts val="1000"/>
              <a:buChar char="■"/>
              <a:defRPr/>
            </a:lvl4pPr>
            <a:lvl5pPr indent="-292100" lvl="4" marL="2286000" rtl="0" algn="l">
              <a:lnSpc>
                <a:spcPct val="115000"/>
              </a:lnSpc>
              <a:spcBef>
                <a:spcPts val="600"/>
              </a:spcBef>
              <a:spcAft>
                <a:spcPts val="0"/>
              </a:spcAft>
              <a:buSzPts val="1000"/>
              <a:buChar char="■"/>
              <a:defRPr/>
            </a:lvl5pPr>
            <a:lvl6pPr indent="-292100" lvl="5" marL="2743200" rtl="0" algn="l">
              <a:lnSpc>
                <a:spcPct val="115000"/>
              </a:lnSpc>
              <a:spcBef>
                <a:spcPts val="600"/>
              </a:spcBef>
              <a:spcAft>
                <a:spcPts val="0"/>
              </a:spcAft>
              <a:buSzPts val="1000"/>
              <a:buChar char="■"/>
              <a:defRPr/>
            </a:lvl6pPr>
            <a:lvl7pPr indent="-292100" lvl="6" marL="3200400" rtl="0" algn="l">
              <a:lnSpc>
                <a:spcPct val="115000"/>
              </a:lnSpc>
              <a:spcBef>
                <a:spcPts val="600"/>
              </a:spcBef>
              <a:spcAft>
                <a:spcPts val="0"/>
              </a:spcAft>
              <a:buSzPts val="1000"/>
              <a:buChar char="■"/>
              <a:defRPr/>
            </a:lvl7pPr>
            <a:lvl8pPr indent="-292100" lvl="7" marL="3657600" rtl="0" algn="l">
              <a:lnSpc>
                <a:spcPct val="115000"/>
              </a:lnSpc>
              <a:spcBef>
                <a:spcPts val="600"/>
              </a:spcBef>
              <a:spcAft>
                <a:spcPts val="0"/>
              </a:spcAft>
              <a:buSzPts val="1000"/>
              <a:buChar char="■"/>
              <a:defRPr/>
            </a:lvl8pPr>
            <a:lvl9pPr indent="-292100" lvl="8" marL="4114800" rtl="0" algn="l">
              <a:lnSpc>
                <a:spcPct val="115000"/>
              </a:lnSpc>
              <a:spcBef>
                <a:spcPts val="600"/>
              </a:spcBef>
              <a:spcAft>
                <a:spcPts val="600"/>
              </a:spcAft>
              <a:buSzPts val="1000"/>
              <a:buChar char="■"/>
              <a:defRPr/>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 Text Slide + Left Image">
  <p:cSld name="CUSTOM_2_1_1">
    <p:bg>
      <p:bgPr>
        <a:noFill/>
      </p:bgPr>
    </p:bg>
    <p:spTree>
      <p:nvGrpSpPr>
        <p:cNvPr id="1073" name="Shape 1073"/>
        <p:cNvGrpSpPr/>
        <p:nvPr/>
      </p:nvGrpSpPr>
      <p:grpSpPr>
        <a:xfrm>
          <a:off x="0" y="0"/>
          <a:ext cx="0" cy="0"/>
          <a:chOff x="0" y="0"/>
          <a:chExt cx="0" cy="0"/>
        </a:xfrm>
      </p:grpSpPr>
      <p:sp>
        <p:nvSpPr>
          <p:cNvPr id="1074" name="Google Shape;1074;p93"/>
          <p:cNvSpPr/>
          <p:nvPr/>
        </p:nvSpPr>
        <p:spPr>
          <a:xfrm>
            <a:off x="0" y="0"/>
            <a:ext cx="4572000" cy="514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93"/>
          <p:cNvSpPr txBox="1"/>
          <p:nvPr>
            <p:ph type="title"/>
          </p:nvPr>
        </p:nvSpPr>
        <p:spPr>
          <a:xfrm>
            <a:off x="4882900" y="438905"/>
            <a:ext cx="4027800" cy="432300"/>
          </a:xfrm>
          <a:prstGeom prst="rect">
            <a:avLst/>
          </a:prstGeom>
        </p:spPr>
        <p:txBody>
          <a:bodyPr anchorCtr="0" anchor="t" bIns="0" lIns="0" spcFirstLastPara="1" rIns="0" wrap="square" tIns="0">
            <a:noAutofit/>
          </a:bodyPr>
          <a:lstStyle>
            <a:lvl1pPr lvl="0" rtl="0">
              <a:spcBef>
                <a:spcPts val="0"/>
              </a:spcBef>
              <a:spcAft>
                <a:spcPts val="0"/>
              </a:spcAft>
              <a:buNone/>
              <a:defRPr sz="2200"/>
            </a:lvl1pPr>
            <a:lvl2pPr lvl="1" rtl="0">
              <a:spcBef>
                <a:spcPts val="0"/>
              </a:spcBef>
              <a:spcAft>
                <a:spcPts val="0"/>
              </a:spcAft>
              <a:buNone/>
              <a:defRPr sz="2200"/>
            </a:lvl2pPr>
            <a:lvl3pPr lvl="2" rtl="0">
              <a:spcBef>
                <a:spcPts val="0"/>
              </a:spcBef>
              <a:spcAft>
                <a:spcPts val="0"/>
              </a:spcAft>
              <a:buNone/>
              <a:defRPr sz="2200"/>
            </a:lvl3pPr>
            <a:lvl4pPr lvl="3" rtl="0">
              <a:spcBef>
                <a:spcPts val="0"/>
              </a:spcBef>
              <a:spcAft>
                <a:spcPts val="0"/>
              </a:spcAft>
              <a:buNone/>
              <a:defRPr sz="2200"/>
            </a:lvl4pPr>
            <a:lvl5pPr lvl="4" rtl="0">
              <a:spcBef>
                <a:spcPts val="0"/>
              </a:spcBef>
              <a:spcAft>
                <a:spcPts val="0"/>
              </a:spcAft>
              <a:buNone/>
              <a:defRPr sz="2200"/>
            </a:lvl5pPr>
            <a:lvl6pPr lvl="5" rtl="0">
              <a:spcBef>
                <a:spcPts val="0"/>
              </a:spcBef>
              <a:spcAft>
                <a:spcPts val="0"/>
              </a:spcAft>
              <a:buNone/>
              <a:defRPr sz="2200"/>
            </a:lvl6pPr>
            <a:lvl7pPr lvl="6" rtl="0">
              <a:spcBef>
                <a:spcPts val="0"/>
              </a:spcBef>
              <a:spcAft>
                <a:spcPts val="0"/>
              </a:spcAft>
              <a:buNone/>
              <a:defRPr sz="2200"/>
            </a:lvl7pPr>
            <a:lvl8pPr lvl="7" rtl="0">
              <a:spcBef>
                <a:spcPts val="0"/>
              </a:spcBef>
              <a:spcAft>
                <a:spcPts val="0"/>
              </a:spcAft>
              <a:buNone/>
              <a:defRPr sz="2200"/>
            </a:lvl8pPr>
            <a:lvl9pPr lvl="8" rtl="0">
              <a:spcBef>
                <a:spcPts val="0"/>
              </a:spcBef>
              <a:spcAft>
                <a:spcPts val="0"/>
              </a:spcAft>
              <a:buNone/>
              <a:defRPr sz="2200"/>
            </a:lvl9pPr>
          </a:lstStyle>
          <a:p/>
        </p:txBody>
      </p:sp>
      <p:sp>
        <p:nvSpPr>
          <p:cNvPr id="1076" name="Google Shape;1076;p93"/>
          <p:cNvSpPr txBox="1"/>
          <p:nvPr>
            <p:ph idx="1" type="body"/>
          </p:nvPr>
        </p:nvSpPr>
        <p:spPr>
          <a:xfrm>
            <a:off x="4882900" y="1060699"/>
            <a:ext cx="3520500" cy="3135300"/>
          </a:xfrm>
          <a:prstGeom prst="rect">
            <a:avLst/>
          </a:prstGeom>
          <a:noFill/>
          <a:ln>
            <a:noFill/>
          </a:ln>
        </p:spPr>
        <p:txBody>
          <a:bodyPr anchorCtr="0" anchor="t" bIns="0" lIns="0" spcFirstLastPara="1" rIns="0" wrap="square" tIns="0">
            <a:noAutofit/>
          </a:bodyPr>
          <a:lstStyle>
            <a:lvl1pPr indent="-304800" lvl="0" marL="457200" rtl="0" algn="l">
              <a:lnSpc>
                <a:spcPct val="115000"/>
              </a:lnSpc>
              <a:spcBef>
                <a:spcPts val="0"/>
              </a:spcBef>
              <a:spcAft>
                <a:spcPts val="0"/>
              </a:spcAft>
              <a:buSzPts val="1200"/>
              <a:buChar char="■"/>
              <a:defRPr sz="1200"/>
            </a:lvl1pPr>
            <a:lvl2pPr indent="-292100" lvl="1" marL="914400" rtl="0" algn="l">
              <a:lnSpc>
                <a:spcPct val="100000"/>
              </a:lnSpc>
              <a:spcBef>
                <a:spcPts val="600"/>
              </a:spcBef>
              <a:spcAft>
                <a:spcPts val="0"/>
              </a:spcAft>
              <a:buSzPts val="1000"/>
              <a:buChar char="■"/>
              <a:defRPr sz="1000"/>
            </a:lvl2pPr>
            <a:lvl3pPr indent="-292100" lvl="2" marL="1371600" rtl="0" algn="l">
              <a:lnSpc>
                <a:spcPct val="100000"/>
              </a:lnSpc>
              <a:spcBef>
                <a:spcPts val="600"/>
              </a:spcBef>
              <a:spcAft>
                <a:spcPts val="0"/>
              </a:spcAft>
              <a:buSzPts val="1000"/>
              <a:buChar char="■"/>
              <a:defRPr sz="1000"/>
            </a:lvl3pPr>
            <a:lvl4pPr indent="-292100" lvl="3" marL="1828800" rtl="0" algn="l">
              <a:lnSpc>
                <a:spcPct val="100000"/>
              </a:lnSpc>
              <a:spcBef>
                <a:spcPts val="600"/>
              </a:spcBef>
              <a:spcAft>
                <a:spcPts val="0"/>
              </a:spcAft>
              <a:buSzPts val="1000"/>
              <a:buChar char="■"/>
              <a:defRPr/>
            </a:lvl4pPr>
            <a:lvl5pPr indent="-292100" lvl="4" marL="2286000" rtl="0" algn="l">
              <a:lnSpc>
                <a:spcPct val="100000"/>
              </a:lnSpc>
              <a:spcBef>
                <a:spcPts val="600"/>
              </a:spcBef>
              <a:spcAft>
                <a:spcPts val="0"/>
              </a:spcAft>
              <a:buSzPts val="1000"/>
              <a:buChar char="■"/>
              <a:defRPr/>
            </a:lvl5pPr>
            <a:lvl6pPr indent="-292100" lvl="5" marL="2743200" rtl="0" algn="l">
              <a:lnSpc>
                <a:spcPct val="100000"/>
              </a:lnSpc>
              <a:spcBef>
                <a:spcPts val="600"/>
              </a:spcBef>
              <a:spcAft>
                <a:spcPts val="0"/>
              </a:spcAft>
              <a:buSzPts val="1000"/>
              <a:buChar char="■"/>
              <a:defRPr/>
            </a:lvl6pPr>
            <a:lvl7pPr indent="-292100" lvl="6" marL="3200400" rtl="0" algn="l">
              <a:lnSpc>
                <a:spcPct val="100000"/>
              </a:lnSpc>
              <a:spcBef>
                <a:spcPts val="600"/>
              </a:spcBef>
              <a:spcAft>
                <a:spcPts val="0"/>
              </a:spcAft>
              <a:buSzPts val="1000"/>
              <a:buChar char="■"/>
              <a:defRPr/>
            </a:lvl7pPr>
            <a:lvl8pPr indent="-292100" lvl="7" marL="3657600" rtl="0" algn="l">
              <a:lnSpc>
                <a:spcPct val="100000"/>
              </a:lnSpc>
              <a:spcBef>
                <a:spcPts val="600"/>
              </a:spcBef>
              <a:spcAft>
                <a:spcPts val="0"/>
              </a:spcAft>
              <a:buSzPts val="1000"/>
              <a:buChar char="■"/>
              <a:defRPr/>
            </a:lvl8pPr>
            <a:lvl9pPr indent="-292100" lvl="8" marL="4114800" rtl="0" algn="l">
              <a:lnSpc>
                <a:spcPct val="100000"/>
              </a:lnSpc>
              <a:spcBef>
                <a:spcPts val="600"/>
              </a:spcBef>
              <a:spcAft>
                <a:spcPts val="600"/>
              </a:spcAft>
              <a:buSzPts val="1000"/>
              <a:buChar char="■"/>
              <a:defRPr/>
            </a:lvl9pPr>
          </a:lstStyle>
          <a:p/>
        </p:txBody>
      </p:sp>
      <p:sp>
        <p:nvSpPr>
          <p:cNvPr id="1077" name="Google Shape;1077;p93"/>
          <p:cNvSpPr txBox="1"/>
          <p:nvPr>
            <p:ph idx="2" type="body"/>
          </p:nvPr>
        </p:nvSpPr>
        <p:spPr>
          <a:xfrm>
            <a:off x="4882899" y="4718300"/>
            <a:ext cx="31794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SzPts val="500"/>
              <a:buFont typeface="Roboto Light"/>
              <a:buNone/>
              <a:defRPr i="0" sz="500" u="none" cap="none" strike="noStrike">
                <a:latin typeface="Roboto Light"/>
                <a:ea typeface="Roboto Light"/>
                <a:cs typeface="Roboto Light"/>
                <a:sym typeface="Roboto Light"/>
              </a:defRPr>
            </a:lvl1pPr>
            <a:lvl2pPr indent="-260350" lvl="1" marL="914400" marR="0" rtl="0" algn="l">
              <a:lnSpc>
                <a:spcPct val="115000"/>
              </a:lnSpc>
              <a:spcBef>
                <a:spcPts val="200"/>
              </a:spcBef>
              <a:spcAft>
                <a:spcPts val="0"/>
              </a:spcAft>
              <a:buSzPts val="500"/>
              <a:buFont typeface="Roboto Light"/>
              <a:buChar char="■"/>
              <a:defRPr i="0" sz="500" u="none" cap="none" strike="noStrike">
                <a:latin typeface="Roboto Light"/>
                <a:ea typeface="Roboto Light"/>
                <a:cs typeface="Roboto Light"/>
                <a:sym typeface="Roboto Light"/>
              </a:defRPr>
            </a:lvl2pPr>
            <a:lvl3pPr indent="-260350" lvl="2" marL="13716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3pPr>
            <a:lvl4pPr indent="-260350" lvl="3" marL="18288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4pPr>
            <a:lvl5pPr indent="-260350" lvl="4" marL="22860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5pPr>
            <a:lvl6pPr indent="-260350" lvl="5" marL="27432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6pPr>
            <a:lvl7pPr indent="-260350" lvl="6" marL="32004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7pPr>
            <a:lvl8pPr indent="-260350" lvl="7" marL="36576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8pPr>
            <a:lvl9pPr indent="-260350" lvl="8" marL="4114800" marR="0" rtl="0" algn="l">
              <a:lnSpc>
                <a:spcPct val="115000"/>
              </a:lnSpc>
              <a:spcBef>
                <a:spcPts val="900"/>
              </a:spcBef>
              <a:spcAft>
                <a:spcPts val="900"/>
              </a:spcAft>
              <a:buSzPts val="500"/>
              <a:buFont typeface="Roboto Light"/>
              <a:buChar char="■"/>
              <a:defRPr i="0" sz="500" u="none" cap="none" strike="noStrike">
                <a:latin typeface="Roboto Light"/>
                <a:ea typeface="Roboto Light"/>
                <a:cs typeface="Roboto Light"/>
                <a:sym typeface="Roboto Light"/>
              </a:defRPr>
            </a:lvl9pPr>
          </a:lstStyle>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 Text Slide + Left Image and 2 line title">
  <p:cSld name="CUSTOM_2_1_1_1">
    <p:bg>
      <p:bgPr>
        <a:noFill/>
      </p:bgPr>
    </p:bg>
    <p:spTree>
      <p:nvGrpSpPr>
        <p:cNvPr id="1078" name="Shape 1078"/>
        <p:cNvGrpSpPr/>
        <p:nvPr/>
      </p:nvGrpSpPr>
      <p:grpSpPr>
        <a:xfrm>
          <a:off x="0" y="0"/>
          <a:ext cx="0" cy="0"/>
          <a:chOff x="0" y="0"/>
          <a:chExt cx="0" cy="0"/>
        </a:xfrm>
      </p:grpSpPr>
      <p:sp>
        <p:nvSpPr>
          <p:cNvPr id="1079" name="Google Shape;1079;p94"/>
          <p:cNvSpPr/>
          <p:nvPr/>
        </p:nvSpPr>
        <p:spPr>
          <a:xfrm>
            <a:off x="0" y="0"/>
            <a:ext cx="4572000" cy="514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94"/>
          <p:cNvSpPr txBox="1"/>
          <p:nvPr>
            <p:ph type="title"/>
          </p:nvPr>
        </p:nvSpPr>
        <p:spPr>
          <a:xfrm>
            <a:off x="4882900" y="438900"/>
            <a:ext cx="3737700" cy="601500"/>
          </a:xfrm>
          <a:prstGeom prst="rect">
            <a:avLst/>
          </a:prstGeom>
        </p:spPr>
        <p:txBody>
          <a:bodyPr anchorCtr="0" anchor="t" bIns="0" lIns="0" spcFirstLastPara="1" rIns="0" wrap="square" tIns="0">
            <a:noAutofit/>
          </a:bodyPr>
          <a:lstStyle>
            <a:lvl1pPr lvl="0" rtl="0">
              <a:spcBef>
                <a:spcPts val="0"/>
              </a:spcBef>
              <a:spcAft>
                <a:spcPts val="0"/>
              </a:spcAft>
              <a:buNone/>
              <a:defRPr sz="2200"/>
            </a:lvl1pPr>
            <a:lvl2pPr lvl="1" rtl="0">
              <a:spcBef>
                <a:spcPts val="0"/>
              </a:spcBef>
              <a:spcAft>
                <a:spcPts val="0"/>
              </a:spcAft>
              <a:buNone/>
              <a:defRPr sz="2200"/>
            </a:lvl2pPr>
            <a:lvl3pPr lvl="2" rtl="0">
              <a:spcBef>
                <a:spcPts val="0"/>
              </a:spcBef>
              <a:spcAft>
                <a:spcPts val="0"/>
              </a:spcAft>
              <a:buNone/>
              <a:defRPr sz="2200"/>
            </a:lvl3pPr>
            <a:lvl4pPr lvl="3" rtl="0">
              <a:spcBef>
                <a:spcPts val="0"/>
              </a:spcBef>
              <a:spcAft>
                <a:spcPts val="0"/>
              </a:spcAft>
              <a:buNone/>
              <a:defRPr sz="2200"/>
            </a:lvl4pPr>
            <a:lvl5pPr lvl="4" rtl="0">
              <a:spcBef>
                <a:spcPts val="0"/>
              </a:spcBef>
              <a:spcAft>
                <a:spcPts val="0"/>
              </a:spcAft>
              <a:buNone/>
              <a:defRPr sz="2200"/>
            </a:lvl5pPr>
            <a:lvl6pPr lvl="5" rtl="0">
              <a:spcBef>
                <a:spcPts val="0"/>
              </a:spcBef>
              <a:spcAft>
                <a:spcPts val="0"/>
              </a:spcAft>
              <a:buNone/>
              <a:defRPr sz="2200"/>
            </a:lvl6pPr>
            <a:lvl7pPr lvl="6" rtl="0">
              <a:spcBef>
                <a:spcPts val="0"/>
              </a:spcBef>
              <a:spcAft>
                <a:spcPts val="0"/>
              </a:spcAft>
              <a:buNone/>
              <a:defRPr sz="2200"/>
            </a:lvl7pPr>
            <a:lvl8pPr lvl="7" rtl="0">
              <a:spcBef>
                <a:spcPts val="0"/>
              </a:spcBef>
              <a:spcAft>
                <a:spcPts val="0"/>
              </a:spcAft>
              <a:buNone/>
              <a:defRPr sz="2200"/>
            </a:lvl8pPr>
            <a:lvl9pPr lvl="8" rtl="0">
              <a:spcBef>
                <a:spcPts val="0"/>
              </a:spcBef>
              <a:spcAft>
                <a:spcPts val="0"/>
              </a:spcAft>
              <a:buNone/>
              <a:defRPr sz="2200"/>
            </a:lvl9pPr>
          </a:lstStyle>
          <a:p/>
        </p:txBody>
      </p:sp>
      <p:sp>
        <p:nvSpPr>
          <p:cNvPr id="1081" name="Google Shape;1081;p94"/>
          <p:cNvSpPr txBox="1"/>
          <p:nvPr>
            <p:ph idx="1" type="body"/>
          </p:nvPr>
        </p:nvSpPr>
        <p:spPr>
          <a:xfrm>
            <a:off x="4882896" y="1382179"/>
            <a:ext cx="3520500" cy="2602800"/>
          </a:xfrm>
          <a:prstGeom prst="rect">
            <a:avLst/>
          </a:prstGeom>
          <a:noFill/>
          <a:ln>
            <a:noFill/>
          </a:ln>
        </p:spPr>
        <p:txBody>
          <a:bodyPr anchorCtr="0" anchor="t" bIns="0" lIns="0" spcFirstLastPara="1" rIns="0" wrap="square" tIns="0">
            <a:noAutofit/>
          </a:bodyPr>
          <a:lstStyle>
            <a:lvl1pPr indent="-304800" lvl="0" marL="457200" rtl="0" algn="l">
              <a:lnSpc>
                <a:spcPct val="115000"/>
              </a:lnSpc>
              <a:spcBef>
                <a:spcPts val="0"/>
              </a:spcBef>
              <a:spcAft>
                <a:spcPts val="0"/>
              </a:spcAft>
              <a:buSzPts val="1200"/>
              <a:buChar char="■"/>
              <a:defRPr sz="1200"/>
            </a:lvl1pPr>
            <a:lvl2pPr indent="-292100" lvl="1" marL="914400" rtl="0" algn="l">
              <a:lnSpc>
                <a:spcPct val="100000"/>
              </a:lnSpc>
              <a:spcBef>
                <a:spcPts val="600"/>
              </a:spcBef>
              <a:spcAft>
                <a:spcPts val="0"/>
              </a:spcAft>
              <a:buSzPts val="1000"/>
              <a:buChar char="■"/>
              <a:defRPr sz="1000"/>
            </a:lvl2pPr>
            <a:lvl3pPr indent="-292100" lvl="2" marL="1371600" rtl="0" algn="l">
              <a:lnSpc>
                <a:spcPct val="100000"/>
              </a:lnSpc>
              <a:spcBef>
                <a:spcPts val="600"/>
              </a:spcBef>
              <a:spcAft>
                <a:spcPts val="0"/>
              </a:spcAft>
              <a:buSzPts val="1000"/>
              <a:buChar char="■"/>
              <a:defRPr sz="1000"/>
            </a:lvl3pPr>
            <a:lvl4pPr indent="-292100" lvl="3" marL="1828800" rtl="0" algn="l">
              <a:lnSpc>
                <a:spcPct val="100000"/>
              </a:lnSpc>
              <a:spcBef>
                <a:spcPts val="600"/>
              </a:spcBef>
              <a:spcAft>
                <a:spcPts val="0"/>
              </a:spcAft>
              <a:buSzPts val="1000"/>
              <a:buChar char="■"/>
              <a:defRPr/>
            </a:lvl4pPr>
            <a:lvl5pPr indent="-292100" lvl="4" marL="2286000" rtl="0" algn="l">
              <a:lnSpc>
                <a:spcPct val="100000"/>
              </a:lnSpc>
              <a:spcBef>
                <a:spcPts val="600"/>
              </a:spcBef>
              <a:spcAft>
                <a:spcPts val="0"/>
              </a:spcAft>
              <a:buSzPts val="1000"/>
              <a:buChar char="■"/>
              <a:defRPr/>
            </a:lvl5pPr>
            <a:lvl6pPr indent="-292100" lvl="5" marL="2743200" rtl="0" algn="l">
              <a:lnSpc>
                <a:spcPct val="100000"/>
              </a:lnSpc>
              <a:spcBef>
                <a:spcPts val="600"/>
              </a:spcBef>
              <a:spcAft>
                <a:spcPts val="0"/>
              </a:spcAft>
              <a:buSzPts val="1000"/>
              <a:buChar char="■"/>
              <a:defRPr/>
            </a:lvl6pPr>
            <a:lvl7pPr indent="-292100" lvl="6" marL="3200400" rtl="0" algn="l">
              <a:lnSpc>
                <a:spcPct val="100000"/>
              </a:lnSpc>
              <a:spcBef>
                <a:spcPts val="600"/>
              </a:spcBef>
              <a:spcAft>
                <a:spcPts val="0"/>
              </a:spcAft>
              <a:buSzPts val="1000"/>
              <a:buChar char="■"/>
              <a:defRPr/>
            </a:lvl7pPr>
            <a:lvl8pPr indent="-292100" lvl="7" marL="3657600" rtl="0" algn="l">
              <a:lnSpc>
                <a:spcPct val="100000"/>
              </a:lnSpc>
              <a:spcBef>
                <a:spcPts val="600"/>
              </a:spcBef>
              <a:spcAft>
                <a:spcPts val="0"/>
              </a:spcAft>
              <a:buSzPts val="1000"/>
              <a:buChar char="■"/>
              <a:defRPr/>
            </a:lvl8pPr>
            <a:lvl9pPr indent="-292100" lvl="8" marL="4114800" rtl="0" algn="l">
              <a:lnSpc>
                <a:spcPct val="100000"/>
              </a:lnSpc>
              <a:spcBef>
                <a:spcPts val="600"/>
              </a:spcBef>
              <a:spcAft>
                <a:spcPts val="600"/>
              </a:spcAft>
              <a:buSzPts val="1000"/>
              <a:buChar char="■"/>
              <a:defRPr/>
            </a:lvl9pPr>
          </a:lstStyle>
          <a:p/>
        </p:txBody>
      </p:sp>
      <p:sp>
        <p:nvSpPr>
          <p:cNvPr id="1082" name="Google Shape;1082;p94"/>
          <p:cNvSpPr txBox="1"/>
          <p:nvPr>
            <p:ph idx="2" type="body"/>
          </p:nvPr>
        </p:nvSpPr>
        <p:spPr>
          <a:xfrm>
            <a:off x="4882899" y="4718304"/>
            <a:ext cx="34659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SzPts val="500"/>
              <a:buFont typeface="Roboto Light"/>
              <a:buNone/>
              <a:defRPr i="0" sz="500" u="none" cap="none" strike="noStrike">
                <a:latin typeface="Roboto Light"/>
                <a:ea typeface="Roboto Light"/>
                <a:cs typeface="Roboto Light"/>
                <a:sym typeface="Roboto Light"/>
              </a:defRPr>
            </a:lvl1pPr>
            <a:lvl2pPr indent="-260350" lvl="1" marL="914400" marR="0" rtl="0" algn="l">
              <a:lnSpc>
                <a:spcPct val="115000"/>
              </a:lnSpc>
              <a:spcBef>
                <a:spcPts val="200"/>
              </a:spcBef>
              <a:spcAft>
                <a:spcPts val="0"/>
              </a:spcAft>
              <a:buSzPts val="500"/>
              <a:buFont typeface="Roboto Light"/>
              <a:buChar char="■"/>
              <a:defRPr i="0" sz="500" u="none" cap="none" strike="noStrike">
                <a:latin typeface="Roboto Light"/>
                <a:ea typeface="Roboto Light"/>
                <a:cs typeface="Roboto Light"/>
                <a:sym typeface="Roboto Light"/>
              </a:defRPr>
            </a:lvl2pPr>
            <a:lvl3pPr indent="-260350" lvl="2" marL="13716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3pPr>
            <a:lvl4pPr indent="-260350" lvl="3" marL="18288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4pPr>
            <a:lvl5pPr indent="-260350" lvl="4" marL="22860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5pPr>
            <a:lvl6pPr indent="-260350" lvl="5" marL="27432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6pPr>
            <a:lvl7pPr indent="-260350" lvl="6" marL="32004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7pPr>
            <a:lvl8pPr indent="-260350" lvl="7" marL="36576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8pPr>
            <a:lvl9pPr indent="-260350" lvl="8" marL="4114800" marR="0" rtl="0" algn="l">
              <a:lnSpc>
                <a:spcPct val="115000"/>
              </a:lnSpc>
              <a:spcBef>
                <a:spcPts val="900"/>
              </a:spcBef>
              <a:spcAft>
                <a:spcPts val="900"/>
              </a:spcAft>
              <a:buSzPts val="500"/>
              <a:buFont typeface="Roboto Light"/>
              <a:buChar char="■"/>
              <a:defRPr i="0" sz="500" u="none" cap="none" strike="noStrike">
                <a:latin typeface="Roboto Light"/>
                <a:ea typeface="Roboto Light"/>
                <a:cs typeface="Roboto Light"/>
                <a:sym typeface="Roboto Light"/>
              </a:defRPr>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 Text Slide + Left Image and icons">
  <p:cSld name="CUSTOM_2_1_1_1_1">
    <p:bg>
      <p:bgPr>
        <a:noFill/>
      </p:bgPr>
    </p:bg>
    <p:spTree>
      <p:nvGrpSpPr>
        <p:cNvPr id="1083" name="Shape 1083"/>
        <p:cNvGrpSpPr/>
        <p:nvPr/>
      </p:nvGrpSpPr>
      <p:grpSpPr>
        <a:xfrm>
          <a:off x="0" y="0"/>
          <a:ext cx="0" cy="0"/>
          <a:chOff x="0" y="0"/>
          <a:chExt cx="0" cy="0"/>
        </a:xfrm>
      </p:grpSpPr>
      <p:sp>
        <p:nvSpPr>
          <p:cNvPr id="1084" name="Google Shape;1084;p95"/>
          <p:cNvSpPr/>
          <p:nvPr/>
        </p:nvSpPr>
        <p:spPr>
          <a:xfrm>
            <a:off x="0" y="0"/>
            <a:ext cx="4572000" cy="514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oboto Light"/>
              <a:ea typeface="Roboto Light"/>
              <a:cs typeface="Roboto Light"/>
              <a:sym typeface="Roboto Light"/>
            </a:endParaRPr>
          </a:p>
        </p:txBody>
      </p:sp>
      <p:sp>
        <p:nvSpPr>
          <p:cNvPr id="1085" name="Google Shape;1085;p95"/>
          <p:cNvSpPr txBox="1"/>
          <p:nvPr>
            <p:ph type="title"/>
          </p:nvPr>
        </p:nvSpPr>
        <p:spPr>
          <a:xfrm>
            <a:off x="4882900" y="438900"/>
            <a:ext cx="3737700" cy="601500"/>
          </a:xfrm>
          <a:prstGeom prst="rect">
            <a:avLst/>
          </a:prstGeom>
        </p:spPr>
        <p:txBody>
          <a:bodyPr anchorCtr="0" anchor="t" bIns="0" lIns="0" spcFirstLastPara="1" rIns="0" wrap="square" tIns="0">
            <a:noAutofit/>
          </a:bodyPr>
          <a:lstStyle>
            <a:lvl1pPr lvl="0" rtl="0">
              <a:spcBef>
                <a:spcPts val="0"/>
              </a:spcBef>
              <a:spcAft>
                <a:spcPts val="0"/>
              </a:spcAft>
              <a:buNone/>
              <a:defRPr sz="2200"/>
            </a:lvl1pPr>
            <a:lvl2pPr lvl="1" rtl="0">
              <a:spcBef>
                <a:spcPts val="0"/>
              </a:spcBef>
              <a:spcAft>
                <a:spcPts val="0"/>
              </a:spcAft>
              <a:buNone/>
              <a:defRPr sz="2200"/>
            </a:lvl2pPr>
            <a:lvl3pPr lvl="2" rtl="0">
              <a:spcBef>
                <a:spcPts val="0"/>
              </a:spcBef>
              <a:spcAft>
                <a:spcPts val="0"/>
              </a:spcAft>
              <a:buNone/>
              <a:defRPr sz="2200"/>
            </a:lvl3pPr>
            <a:lvl4pPr lvl="3" rtl="0">
              <a:spcBef>
                <a:spcPts val="0"/>
              </a:spcBef>
              <a:spcAft>
                <a:spcPts val="0"/>
              </a:spcAft>
              <a:buNone/>
              <a:defRPr sz="2200"/>
            </a:lvl4pPr>
            <a:lvl5pPr lvl="4" rtl="0">
              <a:spcBef>
                <a:spcPts val="0"/>
              </a:spcBef>
              <a:spcAft>
                <a:spcPts val="0"/>
              </a:spcAft>
              <a:buNone/>
              <a:defRPr sz="2200"/>
            </a:lvl5pPr>
            <a:lvl6pPr lvl="5" rtl="0">
              <a:spcBef>
                <a:spcPts val="0"/>
              </a:spcBef>
              <a:spcAft>
                <a:spcPts val="0"/>
              </a:spcAft>
              <a:buNone/>
              <a:defRPr sz="2200"/>
            </a:lvl6pPr>
            <a:lvl7pPr lvl="6" rtl="0">
              <a:spcBef>
                <a:spcPts val="0"/>
              </a:spcBef>
              <a:spcAft>
                <a:spcPts val="0"/>
              </a:spcAft>
              <a:buNone/>
              <a:defRPr sz="2200"/>
            </a:lvl7pPr>
            <a:lvl8pPr lvl="7" rtl="0">
              <a:spcBef>
                <a:spcPts val="0"/>
              </a:spcBef>
              <a:spcAft>
                <a:spcPts val="0"/>
              </a:spcAft>
              <a:buNone/>
              <a:defRPr sz="2200"/>
            </a:lvl8pPr>
            <a:lvl9pPr lvl="8" rtl="0">
              <a:spcBef>
                <a:spcPts val="0"/>
              </a:spcBef>
              <a:spcAft>
                <a:spcPts val="0"/>
              </a:spcAft>
              <a:buNone/>
              <a:defRPr sz="2200"/>
            </a:lvl9pPr>
          </a:lstStyle>
          <a:p/>
        </p:txBody>
      </p:sp>
      <p:sp>
        <p:nvSpPr>
          <p:cNvPr id="1086" name="Google Shape;1086;p95"/>
          <p:cNvSpPr txBox="1"/>
          <p:nvPr>
            <p:ph idx="1" type="body"/>
          </p:nvPr>
        </p:nvSpPr>
        <p:spPr>
          <a:xfrm>
            <a:off x="5346525" y="1382175"/>
            <a:ext cx="3057000" cy="1044900"/>
          </a:xfrm>
          <a:prstGeom prst="rect">
            <a:avLst/>
          </a:prstGeom>
          <a:noFill/>
          <a:ln>
            <a:noFill/>
          </a:ln>
        </p:spPr>
        <p:txBody>
          <a:bodyPr anchorCtr="0" anchor="t" bIns="0" lIns="0" spcFirstLastPara="1" rIns="0" wrap="square" tIns="0">
            <a:noAutofit/>
          </a:bodyPr>
          <a:lstStyle>
            <a:lvl1pPr indent="-304800" lvl="0" marL="457200" rtl="0" algn="l">
              <a:lnSpc>
                <a:spcPct val="115000"/>
              </a:lnSpc>
              <a:spcBef>
                <a:spcPts val="0"/>
              </a:spcBef>
              <a:spcAft>
                <a:spcPts val="0"/>
              </a:spcAft>
              <a:buSzPts val="1200"/>
              <a:buChar char="■"/>
              <a:defRPr sz="1200"/>
            </a:lvl1pPr>
            <a:lvl2pPr indent="-292100" lvl="1" marL="914400" rtl="0" algn="l">
              <a:lnSpc>
                <a:spcPct val="115000"/>
              </a:lnSpc>
              <a:spcBef>
                <a:spcPts val="1000"/>
              </a:spcBef>
              <a:spcAft>
                <a:spcPts val="0"/>
              </a:spcAft>
              <a:buSzPts val="1000"/>
              <a:buChar char="■"/>
              <a:defRPr sz="1000"/>
            </a:lvl2pPr>
            <a:lvl3pPr indent="-292100" lvl="2" marL="1371600" rtl="0" algn="l">
              <a:lnSpc>
                <a:spcPct val="115000"/>
              </a:lnSpc>
              <a:spcBef>
                <a:spcPts val="1000"/>
              </a:spcBef>
              <a:spcAft>
                <a:spcPts val="0"/>
              </a:spcAft>
              <a:buSzPts val="1000"/>
              <a:buChar char="■"/>
              <a:defRPr sz="1000"/>
            </a:lvl3pPr>
            <a:lvl4pPr indent="-292100" lvl="3" marL="1828800" rtl="0" algn="l">
              <a:lnSpc>
                <a:spcPct val="115000"/>
              </a:lnSpc>
              <a:spcBef>
                <a:spcPts val="1000"/>
              </a:spcBef>
              <a:spcAft>
                <a:spcPts val="0"/>
              </a:spcAft>
              <a:buSzPts val="1000"/>
              <a:buChar char="■"/>
              <a:defRPr/>
            </a:lvl4pPr>
            <a:lvl5pPr indent="-292100" lvl="4" marL="2286000" rtl="0" algn="l">
              <a:lnSpc>
                <a:spcPct val="115000"/>
              </a:lnSpc>
              <a:spcBef>
                <a:spcPts val="1000"/>
              </a:spcBef>
              <a:spcAft>
                <a:spcPts val="0"/>
              </a:spcAft>
              <a:buSzPts val="1000"/>
              <a:buChar char="■"/>
              <a:defRPr/>
            </a:lvl5pPr>
            <a:lvl6pPr indent="-292100" lvl="5" marL="2743200" rtl="0" algn="l">
              <a:lnSpc>
                <a:spcPct val="115000"/>
              </a:lnSpc>
              <a:spcBef>
                <a:spcPts val="1000"/>
              </a:spcBef>
              <a:spcAft>
                <a:spcPts val="0"/>
              </a:spcAft>
              <a:buSzPts val="1000"/>
              <a:buChar char="■"/>
              <a:defRPr/>
            </a:lvl6pPr>
            <a:lvl7pPr indent="-292100" lvl="6" marL="3200400" rtl="0" algn="l">
              <a:lnSpc>
                <a:spcPct val="115000"/>
              </a:lnSpc>
              <a:spcBef>
                <a:spcPts val="1000"/>
              </a:spcBef>
              <a:spcAft>
                <a:spcPts val="0"/>
              </a:spcAft>
              <a:buSzPts val="1000"/>
              <a:buChar char="■"/>
              <a:defRPr/>
            </a:lvl7pPr>
            <a:lvl8pPr indent="-292100" lvl="7" marL="3657600" rtl="0" algn="l">
              <a:lnSpc>
                <a:spcPct val="115000"/>
              </a:lnSpc>
              <a:spcBef>
                <a:spcPts val="1000"/>
              </a:spcBef>
              <a:spcAft>
                <a:spcPts val="0"/>
              </a:spcAft>
              <a:buSzPts val="1000"/>
              <a:buChar char="■"/>
              <a:defRPr/>
            </a:lvl8pPr>
            <a:lvl9pPr indent="-292100" lvl="8" marL="4114800" rtl="0" algn="l">
              <a:lnSpc>
                <a:spcPct val="115000"/>
              </a:lnSpc>
              <a:spcBef>
                <a:spcPts val="1000"/>
              </a:spcBef>
              <a:spcAft>
                <a:spcPts val="1000"/>
              </a:spcAft>
              <a:buSzPts val="1000"/>
              <a:buChar char="■"/>
              <a:defRPr/>
            </a:lvl9pPr>
          </a:lstStyle>
          <a:p/>
        </p:txBody>
      </p:sp>
      <p:sp>
        <p:nvSpPr>
          <p:cNvPr id="1087" name="Google Shape;1087;p95"/>
          <p:cNvSpPr txBox="1"/>
          <p:nvPr>
            <p:ph idx="2" type="body"/>
          </p:nvPr>
        </p:nvSpPr>
        <p:spPr>
          <a:xfrm>
            <a:off x="4882896" y="4718304"/>
            <a:ext cx="40278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SzPts val="500"/>
              <a:buFont typeface="Roboto Light"/>
              <a:buNone/>
              <a:defRPr i="0" sz="500" u="none" cap="none" strike="noStrike">
                <a:latin typeface="Roboto Light"/>
                <a:ea typeface="Roboto Light"/>
                <a:cs typeface="Roboto Light"/>
                <a:sym typeface="Roboto Light"/>
              </a:defRPr>
            </a:lvl1pPr>
            <a:lvl2pPr indent="-260350" lvl="1" marL="914400" marR="0" rtl="0" algn="l">
              <a:lnSpc>
                <a:spcPct val="115000"/>
              </a:lnSpc>
              <a:spcBef>
                <a:spcPts val="200"/>
              </a:spcBef>
              <a:spcAft>
                <a:spcPts val="0"/>
              </a:spcAft>
              <a:buSzPts val="500"/>
              <a:buFont typeface="Roboto Light"/>
              <a:buChar char="■"/>
              <a:defRPr i="0" sz="500" u="none" cap="none" strike="noStrike">
                <a:latin typeface="Roboto Light"/>
                <a:ea typeface="Roboto Light"/>
                <a:cs typeface="Roboto Light"/>
                <a:sym typeface="Roboto Light"/>
              </a:defRPr>
            </a:lvl2pPr>
            <a:lvl3pPr indent="-260350" lvl="2" marL="13716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3pPr>
            <a:lvl4pPr indent="-260350" lvl="3" marL="18288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4pPr>
            <a:lvl5pPr indent="-260350" lvl="4" marL="22860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5pPr>
            <a:lvl6pPr indent="-260350" lvl="5" marL="27432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6pPr>
            <a:lvl7pPr indent="-260350" lvl="6" marL="32004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7pPr>
            <a:lvl8pPr indent="-260350" lvl="7" marL="36576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8pPr>
            <a:lvl9pPr indent="-260350" lvl="8" marL="4114800" marR="0" rtl="0" algn="l">
              <a:lnSpc>
                <a:spcPct val="115000"/>
              </a:lnSpc>
              <a:spcBef>
                <a:spcPts val="900"/>
              </a:spcBef>
              <a:spcAft>
                <a:spcPts val="900"/>
              </a:spcAft>
              <a:buSzPts val="500"/>
              <a:buFont typeface="Roboto Light"/>
              <a:buChar char="■"/>
              <a:defRPr i="0" sz="500" u="none" cap="none" strike="noStrike">
                <a:latin typeface="Roboto Light"/>
                <a:ea typeface="Roboto Light"/>
                <a:cs typeface="Roboto Light"/>
                <a:sym typeface="Roboto Light"/>
              </a:defRPr>
            </a:lvl9pPr>
          </a:lstStyle>
          <a:p/>
        </p:txBody>
      </p:sp>
      <p:sp>
        <p:nvSpPr>
          <p:cNvPr id="1088" name="Google Shape;1088;p95"/>
          <p:cNvSpPr txBox="1"/>
          <p:nvPr>
            <p:ph idx="3" type="body"/>
          </p:nvPr>
        </p:nvSpPr>
        <p:spPr>
          <a:xfrm>
            <a:off x="5346525" y="2427025"/>
            <a:ext cx="3057000" cy="1027500"/>
          </a:xfrm>
          <a:prstGeom prst="rect">
            <a:avLst/>
          </a:prstGeom>
          <a:noFill/>
          <a:ln>
            <a:noFill/>
          </a:ln>
        </p:spPr>
        <p:txBody>
          <a:bodyPr anchorCtr="0" anchor="t" bIns="0" lIns="0" spcFirstLastPara="1" rIns="0" wrap="square" tIns="0">
            <a:noAutofit/>
          </a:bodyPr>
          <a:lstStyle>
            <a:lvl1pPr indent="-304800" lvl="0" marL="457200" rtl="0" algn="l">
              <a:lnSpc>
                <a:spcPct val="115000"/>
              </a:lnSpc>
              <a:spcBef>
                <a:spcPts val="0"/>
              </a:spcBef>
              <a:spcAft>
                <a:spcPts val="0"/>
              </a:spcAft>
              <a:buSzPts val="1200"/>
              <a:buChar char="■"/>
              <a:defRPr sz="1200"/>
            </a:lvl1pPr>
            <a:lvl2pPr indent="-292100" lvl="1" marL="914400" rtl="0" algn="l">
              <a:lnSpc>
                <a:spcPct val="115000"/>
              </a:lnSpc>
              <a:spcBef>
                <a:spcPts val="1000"/>
              </a:spcBef>
              <a:spcAft>
                <a:spcPts val="0"/>
              </a:spcAft>
              <a:buSzPts val="1000"/>
              <a:buChar char="■"/>
              <a:defRPr sz="1000"/>
            </a:lvl2pPr>
            <a:lvl3pPr indent="-292100" lvl="2" marL="1371600" rtl="0" algn="l">
              <a:lnSpc>
                <a:spcPct val="115000"/>
              </a:lnSpc>
              <a:spcBef>
                <a:spcPts val="1000"/>
              </a:spcBef>
              <a:spcAft>
                <a:spcPts val="0"/>
              </a:spcAft>
              <a:buSzPts val="1000"/>
              <a:buChar char="■"/>
              <a:defRPr sz="1000"/>
            </a:lvl3pPr>
            <a:lvl4pPr indent="-292100" lvl="3" marL="1828800" rtl="0" algn="l">
              <a:lnSpc>
                <a:spcPct val="115000"/>
              </a:lnSpc>
              <a:spcBef>
                <a:spcPts val="1000"/>
              </a:spcBef>
              <a:spcAft>
                <a:spcPts val="0"/>
              </a:spcAft>
              <a:buSzPts val="1000"/>
              <a:buChar char="■"/>
              <a:defRPr/>
            </a:lvl4pPr>
            <a:lvl5pPr indent="-292100" lvl="4" marL="2286000" rtl="0" algn="l">
              <a:lnSpc>
                <a:spcPct val="115000"/>
              </a:lnSpc>
              <a:spcBef>
                <a:spcPts val="1000"/>
              </a:spcBef>
              <a:spcAft>
                <a:spcPts val="0"/>
              </a:spcAft>
              <a:buSzPts val="1000"/>
              <a:buChar char="■"/>
              <a:defRPr/>
            </a:lvl5pPr>
            <a:lvl6pPr indent="-292100" lvl="5" marL="2743200" rtl="0" algn="l">
              <a:lnSpc>
                <a:spcPct val="115000"/>
              </a:lnSpc>
              <a:spcBef>
                <a:spcPts val="1000"/>
              </a:spcBef>
              <a:spcAft>
                <a:spcPts val="0"/>
              </a:spcAft>
              <a:buSzPts val="1000"/>
              <a:buChar char="■"/>
              <a:defRPr/>
            </a:lvl6pPr>
            <a:lvl7pPr indent="-292100" lvl="6" marL="3200400" rtl="0" algn="l">
              <a:lnSpc>
                <a:spcPct val="115000"/>
              </a:lnSpc>
              <a:spcBef>
                <a:spcPts val="1000"/>
              </a:spcBef>
              <a:spcAft>
                <a:spcPts val="0"/>
              </a:spcAft>
              <a:buSzPts val="1000"/>
              <a:buChar char="■"/>
              <a:defRPr/>
            </a:lvl7pPr>
            <a:lvl8pPr indent="-292100" lvl="7" marL="3657600" rtl="0" algn="l">
              <a:lnSpc>
                <a:spcPct val="115000"/>
              </a:lnSpc>
              <a:spcBef>
                <a:spcPts val="1000"/>
              </a:spcBef>
              <a:spcAft>
                <a:spcPts val="0"/>
              </a:spcAft>
              <a:buSzPts val="1000"/>
              <a:buChar char="■"/>
              <a:defRPr/>
            </a:lvl8pPr>
            <a:lvl9pPr indent="-292100" lvl="8" marL="4114800" rtl="0" algn="l">
              <a:lnSpc>
                <a:spcPct val="115000"/>
              </a:lnSpc>
              <a:spcBef>
                <a:spcPts val="1000"/>
              </a:spcBef>
              <a:spcAft>
                <a:spcPts val="1000"/>
              </a:spcAft>
              <a:buSzPts val="1000"/>
              <a:buChar char="■"/>
              <a:defRPr/>
            </a:lvl9pPr>
          </a:lstStyle>
          <a:p/>
        </p:txBody>
      </p:sp>
      <p:sp>
        <p:nvSpPr>
          <p:cNvPr id="1089" name="Google Shape;1089;p95"/>
          <p:cNvSpPr txBox="1"/>
          <p:nvPr>
            <p:ph idx="4" type="body"/>
          </p:nvPr>
        </p:nvSpPr>
        <p:spPr>
          <a:xfrm>
            <a:off x="5346525" y="3454575"/>
            <a:ext cx="3057000" cy="910500"/>
          </a:xfrm>
          <a:prstGeom prst="rect">
            <a:avLst/>
          </a:prstGeom>
          <a:noFill/>
          <a:ln>
            <a:noFill/>
          </a:ln>
        </p:spPr>
        <p:txBody>
          <a:bodyPr anchorCtr="0" anchor="t" bIns="0" lIns="0" spcFirstLastPara="1" rIns="0" wrap="square" tIns="0">
            <a:noAutofit/>
          </a:bodyPr>
          <a:lstStyle>
            <a:lvl1pPr indent="-304800" lvl="0" marL="457200" rtl="0" algn="l">
              <a:lnSpc>
                <a:spcPct val="115000"/>
              </a:lnSpc>
              <a:spcBef>
                <a:spcPts val="0"/>
              </a:spcBef>
              <a:spcAft>
                <a:spcPts val="0"/>
              </a:spcAft>
              <a:buSzPts val="1200"/>
              <a:buChar char="■"/>
              <a:defRPr sz="1200"/>
            </a:lvl1pPr>
            <a:lvl2pPr indent="-292100" lvl="1" marL="914400" rtl="0" algn="l">
              <a:lnSpc>
                <a:spcPct val="115000"/>
              </a:lnSpc>
              <a:spcBef>
                <a:spcPts val="1000"/>
              </a:spcBef>
              <a:spcAft>
                <a:spcPts val="0"/>
              </a:spcAft>
              <a:buSzPts val="1000"/>
              <a:buChar char="■"/>
              <a:defRPr sz="1000"/>
            </a:lvl2pPr>
            <a:lvl3pPr indent="-292100" lvl="2" marL="1371600" rtl="0" algn="l">
              <a:lnSpc>
                <a:spcPct val="115000"/>
              </a:lnSpc>
              <a:spcBef>
                <a:spcPts val="1000"/>
              </a:spcBef>
              <a:spcAft>
                <a:spcPts val="0"/>
              </a:spcAft>
              <a:buSzPts val="1000"/>
              <a:buChar char="■"/>
              <a:defRPr sz="1000"/>
            </a:lvl3pPr>
            <a:lvl4pPr indent="-292100" lvl="3" marL="1828800" rtl="0" algn="l">
              <a:lnSpc>
                <a:spcPct val="115000"/>
              </a:lnSpc>
              <a:spcBef>
                <a:spcPts val="1000"/>
              </a:spcBef>
              <a:spcAft>
                <a:spcPts val="0"/>
              </a:spcAft>
              <a:buSzPts val="1000"/>
              <a:buChar char="■"/>
              <a:defRPr/>
            </a:lvl4pPr>
            <a:lvl5pPr indent="-292100" lvl="4" marL="2286000" rtl="0" algn="l">
              <a:lnSpc>
                <a:spcPct val="115000"/>
              </a:lnSpc>
              <a:spcBef>
                <a:spcPts val="1000"/>
              </a:spcBef>
              <a:spcAft>
                <a:spcPts val="0"/>
              </a:spcAft>
              <a:buSzPts val="1000"/>
              <a:buChar char="■"/>
              <a:defRPr/>
            </a:lvl5pPr>
            <a:lvl6pPr indent="-292100" lvl="5" marL="2743200" rtl="0" algn="l">
              <a:lnSpc>
                <a:spcPct val="115000"/>
              </a:lnSpc>
              <a:spcBef>
                <a:spcPts val="1000"/>
              </a:spcBef>
              <a:spcAft>
                <a:spcPts val="0"/>
              </a:spcAft>
              <a:buSzPts val="1000"/>
              <a:buChar char="■"/>
              <a:defRPr/>
            </a:lvl6pPr>
            <a:lvl7pPr indent="-292100" lvl="6" marL="3200400" rtl="0" algn="l">
              <a:lnSpc>
                <a:spcPct val="115000"/>
              </a:lnSpc>
              <a:spcBef>
                <a:spcPts val="1000"/>
              </a:spcBef>
              <a:spcAft>
                <a:spcPts val="0"/>
              </a:spcAft>
              <a:buSzPts val="1000"/>
              <a:buChar char="■"/>
              <a:defRPr/>
            </a:lvl7pPr>
            <a:lvl8pPr indent="-292100" lvl="7" marL="3657600" rtl="0" algn="l">
              <a:lnSpc>
                <a:spcPct val="115000"/>
              </a:lnSpc>
              <a:spcBef>
                <a:spcPts val="1000"/>
              </a:spcBef>
              <a:spcAft>
                <a:spcPts val="0"/>
              </a:spcAft>
              <a:buSzPts val="1000"/>
              <a:buChar char="■"/>
              <a:defRPr/>
            </a:lvl8pPr>
            <a:lvl9pPr indent="-292100" lvl="8" marL="4114800" rtl="0" algn="l">
              <a:lnSpc>
                <a:spcPct val="115000"/>
              </a:lnSpc>
              <a:spcBef>
                <a:spcPts val="1000"/>
              </a:spcBef>
              <a:spcAft>
                <a:spcPts val="1000"/>
              </a:spcAft>
              <a:buSzPts val="1000"/>
              <a:buChar char="■"/>
              <a:defRPr/>
            </a:lvl9pPr>
          </a:lstStyle>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 Text Slide + Left Image and 3 large icons">
  <p:cSld name="CUSTOM_2_1_1_1_1_1">
    <p:bg>
      <p:bgPr>
        <a:noFill/>
      </p:bgPr>
    </p:bg>
    <p:spTree>
      <p:nvGrpSpPr>
        <p:cNvPr id="1090" name="Shape 1090"/>
        <p:cNvGrpSpPr/>
        <p:nvPr/>
      </p:nvGrpSpPr>
      <p:grpSpPr>
        <a:xfrm>
          <a:off x="0" y="0"/>
          <a:ext cx="0" cy="0"/>
          <a:chOff x="0" y="0"/>
          <a:chExt cx="0" cy="0"/>
        </a:xfrm>
      </p:grpSpPr>
      <p:sp>
        <p:nvSpPr>
          <p:cNvPr id="1091" name="Google Shape;1091;p96"/>
          <p:cNvSpPr/>
          <p:nvPr/>
        </p:nvSpPr>
        <p:spPr>
          <a:xfrm>
            <a:off x="0" y="0"/>
            <a:ext cx="4572000" cy="514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latin typeface="Roboto Light"/>
              <a:ea typeface="Roboto Light"/>
              <a:cs typeface="Roboto Light"/>
              <a:sym typeface="Roboto Light"/>
            </a:endParaRPr>
          </a:p>
        </p:txBody>
      </p:sp>
      <p:sp>
        <p:nvSpPr>
          <p:cNvPr id="1092" name="Google Shape;1092;p96"/>
          <p:cNvSpPr txBox="1"/>
          <p:nvPr>
            <p:ph type="title"/>
          </p:nvPr>
        </p:nvSpPr>
        <p:spPr>
          <a:xfrm>
            <a:off x="3823775" y="438900"/>
            <a:ext cx="4754400" cy="601500"/>
          </a:xfrm>
          <a:prstGeom prst="rect">
            <a:avLst/>
          </a:prstGeom>
        </p:spPr>
        <p:txBody>
          <a:bodyPr anchorCtr="0" anchor="t" bIns="0" lIns="0" spcFirstLastPara="1" rIns="0" wrap="square" tIns="0">
            <a:noAutofit/>
          </a:bodyPr>
          <a:lstStyle>
            <a:lvl1pPr lvl="0" rtl="0">
              <a:spcBef>
                <a:spcPts val="0"/>
              </a:spcBef>
              <a:spcAft>
                <a:spcPts val="0"/>
              </a:spcAft>
              <a:buNone/>
              <a:defRPr sz="2200"/>
            </a:lvl1pPr>
            <a:lvl2pPr lvl="1" rtl="0">
              <a:spcBef>
                <a:spcPts val="0"/>
              </a:spcBef>
              <a:spcAft>
                <a:spcPts val="0"/>
              </a:spcAft>
              <a:buNone/>
              <a:defRPr sz="2200"/>
            </a:lvl2pPr>
            <a:lvl3pPr lvl="2" rtl="0">
              <a:spcBef>
                <a:spcPts val="0"/>
              </a:spcBef>
              <a:spcAft>
                <a:spcPts val="0"/>
              </a:spcAft>
              <a:buNone/>
              <a:defRPr sz="2200"/>
            </a:lvl3pPr>
            <a:lvl4pPr lvl="3" rtl="0">
              <a:spcBef>
                <a:spcPts val="0"/>
              </a:spcBef>
              <a:spcAft>
                <a:spcPts val="0"/>
              </a:spcAft>
              <a:buNone/>
              <a:defRPr sz="2200"/>
            </a:lvl4pPr>
            <a:lvl5pPr lvl="4" rtl="0">
              <a:spcBef>
                <a:spcPts val="0"/>
              </a:spcBef>
              <a:spcAft>
                <a:spcPts val="0"/>
              </a:spcAft>
              <a:buNone/>
              <a:defRPr sz="2200"/>
            </a:lvl5pPr>
            <a:lvl6pPr lvl="5" rtl="0">
              <a:spcBef>
                <a:spcPts val="0"/>
              </a:spcBef>
              <a:spcAft>
                <a:spcPts val="0"/>
              </a:spcAft>
              <a:buNone/>
              <a:defRPr sz="2200"/>
            </a:lvl6pPr>
            <a:lvl7pPr lvl="6" rtl="0">
              <a:spcBef>
                <a:spcPts val="0"/>
              </a:spcBef>
              <a:spcAft>
                <a:spcPts val="0"/>
              </a:spcAft>
              <a:buNone/>
              <a:defRPr sz="2200"/>
            </a:lvl7pPr>
            <a:lvl8pPr lvl="7" rtl="0">
              <a:spcBef>
                <a:spcPts val="0"/>
              </a:spcBef>
              <a:spcAft>
                <a:spcPts val="0"/>
              </a:spcAft>
              <a:buNone/>
              <a:defRPr sz="2200"/>
            </a:lvl8pPr>
            <a:lvl9pPr lvl="8" rtl="0">
              <a:spcBef>
                <a:spcPts val="0"/>
              </a:spcBef>
              <a:spcAft>
                <a:spcPts val="0"/>
              </a:spcAft>
              <a:buNone/>
              <a:defRPr sz="2200"/>
            </a:lvl9pPr>
          </a:lstStyle>
          <a:p/>
        </p:txBody>
      </p:sp>
      <p:sp>
        <p:nvSpPr>
          <p:cNvPr id="1093" name="Google Shape;1093;p96"/>
          <p:cNvSpPr txBox="1"/>
          <p:nvPr>
            <p:ph idx="1" type="body"/>
          </p:nvPr>
        </p:nvSpPr>
        <p:spPr>
          <a:xfrm>
            <a:off x="4686675" y="1607350"/>
            <a:ext cx="3891600" cy="1044900"/>
          </a:xfrm>
          <a:prstGeom prst="rect">
            <a:avLst/>
          </a:prstGeom>
          <a:noFill/>
          <a:ln>
            <a:noFill/>
          </a:ln>
        </p:spPr>
        <p:txBody>
          <a:bodyPr anchorCtr="0" anchor="t" bIns="0" lIns="0" spcFirstLastPara="1" rIns="0" wrap="square" tIns="0">
            <a:noAutofit/>
          </a:bodyPr>
          <a:lstStyle>
            <a:lvl1pPr indent="-304800" lvl="0" marL="457200" rtl="0" algn="l">
              <a:lnSpc>
                <a:spcPct val="115000"/>
              </a:lnSpc>
              <a:spcBef>
                <a:spcPts val="0"/>
              </a:spcBef>
              <a:spcAft>
                <a:spcPts val="0"/>
              </a:spcAft>
              <a:buSzPts val="1200"/>
              <a:buChar char="■"/>
              <a:defRPr sz="1200"/>
            </a:lvl1pPr>
            <a:lvl2pPr indent="-292100" lvl="1" marL="914400" rtl="0" algn="l">
              <a:lnSpc>
                <a:spcPct val="115000"/>
              </a:lnSpc>
              <a:spcBef>
                <a:spcPts val="1000"/>
              </a:spcBef>
              <a:spcAft>
                <a:spcPts val="0"/>
              </a:spcAft>
              <a:buSzPts val="1000"/>
              <a:buChar char="■"/>
              <a:defRPr sz="1000"/>
            </a:lvl2pPr>
            <a:lvl3pPr indent="-292100" lvl="2" marL="1371600" rtl="0" algn="l">
              <a:lnSpc>
                <a:spcPct val="115000"/>
              </a:lnSpc>
              <a:spcBef>
                <a:spcPts val="1000"/>
              </a:spcBef>
              <a:spcAft>
                <a:spcPts val="0"/>
              </a:spcAft>
              <a:buSzPts val="1000"/>
              <a:buChar char="■"/>
              <a:defRPr sz="1000"/>
            </a:lvl3pPr>
            <a:lvl4pPr indent="-292100" lvl="3" marL="1828800" rtl="0" algn="l">
              <a:lnSpc>
                <a:spcPct val="115000"/>
              </a:lnSpc>
              <a:spcBef>
                <a:spcPts val="1000"/>
              </a:spcBef>
              <a:spcAft>
                <a:spcPts val="0"/>
              </a:spcAft>
              <a:buSzPts val="1000"/>
              <a:buChar char="■"/>
              <a:defRPr/>
            </a:lvl4pPr>
            <a:lvl5pPr indent="-292100" lvl="4" marL="2286000" rtl="0" algn="l">
              <a:lnSpc>
                <a:spcPct val="115000"/>
              </a:lnSpc>
              <a:spcBef>
                <a:spcPts val="1000"/>
              </a:spcBef>
              <a:spcAft>
                <a:spcPts val="0"/>
              </a:spcAft>
              <a:buSzPts val="1000"/>
              <a:buChar char="■"/>
              <a:defRPr/>
            </a:lvl5pPr>
            <a:lvl6pPr indent="-292100" lvl="5" marL="2743200" rtl="0" algn="l">
              <a:lnSpc>
                <a:spcPct val="115000"/>
              </a:lnSpc>
              <a:spcBef>
                <a:spcPts val="1000"/>
              </a:spcBef>
              <a:spcAft>
                <a:spcPts val="0"/>
              </a:spcAft>
              <a:buSzPts val="1000"/>
              <a:buChar char="■"/>
              <a:defRPr/>
            </a:lvl6pPr>
            <a:lvl7pPr indent="-292100" lvl="6" marL="3200400" rtl="0" algn="l">
              <a:lnSpc>
                <a:spcPct val="115000"/>
              </a:lnSpc>
              <a:spcBef>
                <a:spcPts val="1000"/>
              </a:spcBef>
              <a:spcAft>
                <a:spcPts val="0"/>
              </a:spcAft>
              <a:buSzPts val="1000"/>
              <a:buChar char="■"/>
              <a:defRPr/>
            </a:lvl7pPr>
            <a:lvl8pPr indent="-292100" lvl="7" marL="3657600" rtl="0" algn="l">
              <a:lnSpc>
                <a:spcPct val="115000"/>
              </a:lnSpc>
              <a:spcBef>
                <a:spcPts val="1000"/>
              </a:spcBef>
              <a:spcAft>
                <a:spcPts val="0"/>
              </a:spcAft>
              <a:buSzPts val="1000"/>
              <a:buChar char="■"/>
              <a:defRPr/>
            </a:lvl8pPr>
            <a:lvl9pPr indent="-292100" lvl="8" marL="4114800" rtl="0" algn="l">
              <a:lnSpc>
                <a:spcPct val="115000"/>
              </a:lnSpc>
              <a:spcBef>
                <a:spcPts val="1000"/>
              </a:spcBef>
              <a:spcAft>
                <a:spcPts val="1000"/>
              </a:spcAft>
              <a:buSzPts val="1000"/>
              <a:buChar char="■"/>
              <a:defRPr/>
            </a:lvl9pPr>
          </a:lstStyle>
          <a:p/>
        </p:txBody>
      </p:sp>
      <p:sp>
        <p:nvSpPr>
          <p:cNvPr id="1094" name="Google Shape;1094;p96"/>
          <p:cNvSpPr txBox="1"/>
          <p:nvPr>
            <p:ph idx="2" type="body"/>
          </p:nvPr>
        </p:nvSpPr>
        <p:spPr>
          <a:xfrm>
            <a:off x="3823775" y="4718300"/>
            <a:ext cx="45720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SzPts val="500"/>
              <a:buFont typeface="Roboto Light"/>
              <a:buNone/>
              <a:defRPr i="0" sz="500" u="none" cap="none" strike="noStrike">
                <a:latin typeface="Roboto Light"/>
                <a:ea typeface="Roboto Light"/>
                <a:cs typeface="Roboto Light"/>
                <a:sym typeface="Roboto Light"/>
              </a:defRPr>
            </a:lvl1pPr>
            <a:lvl2pPr indent="-260350" lvl="1" marL="914400" marR="0" rtl="0" algn="l">
              <a:lnSpc>
                <a:spcPct val="115000"/>
              </a:lnSpc>
              <a:spcBef>
                <a:spcPts val="200"/>
              </a:spcBef>
              <a:spcAft>
                <a:spcPts val="0"/>
              </a:spcAft>
              <a:buSzPts val="500"/>
              <a:buFont typeface="Roboto Light"/>
              <a:buChar char="■"/>
              <a:defRPr i="0" sz="500" u="none" cap="none" strike="noStrike">
                <a:latin typeface="Roboto Light"/>
                <a:ea typeface="Roboto Light"/>
                <a:cs typeface="Roboto Light"/>
                <a:sym typeface="Roboto Light"/>
              </a:defRPr>
            </a:lvl2pPr>
            <a:lvl3pPr indent="-260350" lvl="2" marL="13716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3pPr>
            <a:lvl4pPr indent="-260350" lvl="3" marL="18288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4pPr>
            <a:lvl5pPr indent="-260350" lvl="4" marL="22860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5pPr>
            <a:lvl6pPr indent="-260350" lvl="5" marL="27432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6pPr>
            <a:lvl7pPr indent="-260350" lvl="6" marL="32004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7pPr>
            <a:lvl8pPr indent="-260350" lvl="7" marL="36576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8pPr>
            <a:lvl9pPr indent="-260350" lvl="8" marL="4114800" marR="0" rtl="0" algn="l">
              <a:lnSpc>
                <a:spcPct val="115000"/>
              </a:lnSpc>
              <a:spcBef>
                <a:spcPts val="900"/>
              </a:spcBef>
              <a:spcAft>
                <a:spcPts val="900"/>
              </a:spcAft>
              <a:buSzPts val="500"/>
              <a:buFont typeface="Roboto Light"/>
              <a:buChar char="■"/>
              <a:defRPr i="0" sz="500" u="none" cap="none" strike="noStrike">
                <a:latin typeface="Roboto Light"/>
                <a:ea typeface="Roboto Light"/>
                <a:cs typeface="Roboto Light"/>
                <a:sym typeface="Roboto Light"/>
              </a:defRPr>
            </a:lvl9pPr>
          </a:lstStyle>
          <a:p/>
        </p:txBody>
      </p:sp>
      <p:sp>
        <p:nvSpPr>
          <p:cNvPr id="1095" name="Google Shape;1095;p96"/>
          <p:cNvSpPr txBox="1"/>
          <p:nvPr>
            <p:ph idx="3" type="subTitle"/>
          </p:nvPr>
        </p:nvSpPr>
        <p:spPr>
          <a:xfrm>
            <a:off x="3849175" y="845975"/>
            <a:ext cx="4837500" cy="601500"/>
          </a:xfrm>
          <a:prstGeom prst="rect">
            <a:avLst/>
          </a:prstGeom>
        </p:spPr>
        <p:txBody>
          <a:bodyPr anchorCtr="0" anchor="t" bIns="0" lIns="0" spcFirstLastPara="1" rIns="0" wrap="square" tIns="0">
            <a:noAutofit/>
          </a:bodyPr>
          <a:lstStyle>
            <a:lvl1pPr lvl="0" rtl="0">
              <a:spcBef>
                <a:spcPts val="0"/>
              </a:spcBef>
              <a:spcAft>
                <a:spcPts val="0"/>
              </a:spcAft>
              <a:buNone/>
              <a:defRPr sz="1400"/>
            </a:lvl1pPr>
            <a:lvl2pPr lvl="1" rtl="0">
              <a:spcBef>
                <a:spcPts val="600"/>
              </a:spcBef>
              <a:spcAft>
                <a:spcPts val="0"/>
              </a:spcAft>
              <a:buNone/>
              <a:defRPr sz="1400">
                <a:solidFill>
                  <a:schemeClr val="accent4"/>
                </a:solidFill>
              </a:defRPr>
            </a:lvl2pPr>
            <a:lvl3pPr lvl="2" rtl="0">
              <a:spcBef>
                <a:spcPts val="600"/>
              </a:spcBef>
              <a:spcAft>
                <a:spcPts val="0"/>
              </a:spcAft>
              <a:buNone/>
              <a:defRPr sz="1400">
                <a:solidFill>
                  <a:schemeClr val="accent4"/>
                </a:solidFill>
              </a:defRPr>
            </a:lvl3pPr>
            <a:lvl4pPr lvl="3" rtl="0">
              <a:spcBef>
                <a:spcPts val="600"/>
              </a:spcBef>
              <a:spcAft>
                <a:spcPts val="0"/>
              </a:spcAft>
              <a:buNone/>
              <a:defRPr sz="1400">
                <a:solidFill>
                  <a:schemeClr val="accent4"/>
                </a:solidFill>
              </a:defRPr>
            </a:lvl4pPr>
            <a:lvl5pPr lvl="4" rtl="0">
              <a:spcBef>
                <a:spcPts val="600"/>
              </a:spcBef>
              <a:spcAft>
                <a:spcPts val="0"/>
              </a:spcAft>
              <a:buNone/>
              <a:defRPr sz="1400">
                <a:solidFill>
                  <a:schemeClr val="accent4"/>
                </a:solidFill>
              </a:defRPr>
            </a:lvl5pPr>
            <a:lvl6pPr lvl="5" rtl="0">
              <a:spcBef>
                <a:spcPts val="600"/>
              </a:spcBef>
              <a:spcAft>
                <a:spcPts val="0"/>
              </a:spcAft>
              <a:buNone/>
              <a:defRPr sz="1400">
                <a:solidFill>
                  <a:schemeClr val="accent4"/>
                </a:solidFill>
              </a:defRPr>
            </a:lvl6pPr>
            <a:lvl7pPr lvl="6" rtl="0">
              <a:spcBef>
                <a:spcPts val="600"/>
              </a:spcBef>
              <a:spcAft>
                <a:spcPts val="0"/>
              </a:spcAft>
              <a:buNone/>
              <a:defRPr sz="1400">
                <a:solidFill>
                  <a:schemeClr val="accent4"/>
                </a:solidFill>
              </a:defRPr>
            </a:lvl7pPr>
            <a:lvl8pPr lvl="7" rtl="0">
              <a:spcBef>
                <a:spcPts val="600"/>
              </a:spcBef>
              <a:spcAft>
                <a:spcPts val="0"/>
              </a:spcAft>
              <a:buNone/>
              <a:defRPr sz="1400">
                <a:solidFill>
                  <a:schemeClr val="accent4"/>
                </a:solidFill>
              </a:defRPr>
            </a:lvl8pPr>
            <a:lvl9pPr lvl="8" rtl="0">
              <a:spcBef>
                <a:spcPts val="600"/>
              </a:spcBef>
              <a:spcAft>
                <a:spcPts val="600"/>
              </a:spcAft>
              <a:buNone/>
              <a:defRPr sz="1400">
                <a:solidFill>
                  <a:schemeClr val="accent4"/>
                </a:solidFill>
              </a:defRPr>
            </a:lvl9pPr>
          </a:lstStyle>
          <a:p/>
        </p:txBody>
      </p:sp>
      <p:sp>
        <p:nvSpPr>
          <p:cNvPr id="1096" name="Google Shape;1096;p96"/>
          <p:cNvSpPr txBox="1"/>
          <p:nvPr>
            <p:ph idx="4" type="body"/>
          </p:nvPr>
        </p:nvSpPr>
        <p:spPr>
          <a:xfrm>
            <a:off x="4686675" y="2541963"/>
            <a:ext cx="3891600" cy="1044900"/>
          </a:xfrm>
          <a:prstGeom prst="rect">
            <a:avLst/>
          </a:prstGeom>
          <a:noFill/>
          <a:ln>
            <a:noFill/>
          </a:ln>
        </p:spPr>
        <p:txBody>
          <a:bodyPr anchorCtr="0" anchor="t" bIns="0" lIns="0" spcFirstLastPara="1" rIns="0" wrap="square" tIns="0">
            <a:noAutofit/>
          </a:bodyPr>
          <a:lstStyle>
            <a:lvl1pPr indent="-304800" lvl="0" marL="457200" rtl="0" algn="l">
              <a:lnSpc>
                <a:spcPct val="115000"/>
              </a:lnSpc>
              <a:spcBef>
                <a:spcPts val="0"/>
              </a:spcBef>
              <a:spcAft>
                <a:spcPts val="0"/>
              </a:spcAft>
              <a:buSzPts val="1200"/>
              <a:buChar char="■"/>
              <a:defRPr sz="1200"/>
            </a:lvl1pPr>
            <a:lvl2pPr indent="-292100" lvl="1" marL="914400" rtl="0" algn="l">
              <a:lnSpc>
                <a:spcPct val="115000"/>
              </a:lnSpc>
              <a:spcBef>
                <a:spcPts val="1000"/>
              </a:spcBef>
              <a:spcAft>
                <a:spcPts val="0"/>
              </a:spcAft>
              <a:buSzPts val="1000"/>
              <a:buChar char="■"/>
              <a:defRPr sz="1000"/>
            </a:lvl2pPr>
            <a:lvl3pPr indent="-292100" lvl="2" marL="1371600" rtl="0" algn="l">
              <a:lnSpc>
                <a:spcPct val="115000"/>
              </a:lnSpc>
              <a:spcBef>
                <a:spcPts val="1000"/>
              </a:spcBef>
              <a:spcAft>
                <a:spcPts val="0"/>
              </a:spcAft>
              <a:buSzPts val="1000"/>
              <a:buChar char="■"/>
              <a:defRPr sz="1000"/>
            </a:lvl3pPr>
            <a:lvl4pPr indent="-292100" lvl="3" marL="1828800" rtl="0" algn="l">
              <a:lnSpc>
                <a:spcPct val="115000"/>
              </a:lnSpc>
              <a:spcBef>
                <a:spcPts val="1000"/>
              </a:spcBef>
              <a:spcAft>
                <a:spcPts val="0"/>
              </a:spcAft>
              <a:buSzPts val="1000"/>
              <a:buChar char="■"/>
              <a:defRPr/>
            </a:lvl4pPr>
            <a:lvl5pPr indent="-292100" lvl="4" marL="2286000" rtl="0" algn="l">
              <a:lnSpc>
                <a:spcPct val="115000"/>
              </a:lnSpc>
              <a:spcBef>
                <a:spcPts val="1000"/>
              </a:spcBef>
              <a:spcAft>
                <a:spcPts val="0"/>
              </a:spcAft>
              <a:buSzPts val="1000"/>
              <a:buChar char="■"/>
              <a:defRPr/>
            </a:lvl5pPr>
            <a:lvl6pPr indent="-292100" lvl="5" marL="2743200" rtl="0" algn="l">
              <a:lnSpc>
                <a:spcPct val="115000"/>
              </a:lnSpc>
              <a:spcBef>
                <a:spcPts val="1000"/>
              </a:spcBef>
              <a:spcAft>
                <a:spcPts val="0"/>
              </a:spcAft>
              <a:buSzPts val="1000"/>
              <a:buChar char="■"/>
              <a:defRPr/>
            </a:lvl6pPr>
            <a:lvl7pPr indent="-292100" lvl="6" marL="3200400" rtl="0" algn="l">
              <a:lnSpc>
                <a:spcPct val="115000"/>
              </a:lnSpc>
              <a:spcBef>
                <a:spcPts val="1000"/>
              </a:spcBef>
              <a:spcAft>
                <a:spcPts val="0"/>
              </a:spcAft>
              <a:buSzPts val="1000"/>
              <a:buChar char="■"/>
              <a:defRPr/>
            </a:lvl7pPr>
            <a:lvl8pPr indent="-292100" lvl="7" marL="3657600" rtl="0" algn="l">
              <a:lnSpc>
                <a:spcPct val="115000"/>
              </a:lnSpc>
              <a:spcBef>
                <a:spcPts val="1000"/>
              </a:spcBef>
              <a:spcAft>
                <a:spcPts val="0"/>
              </a:spcAft>
              <a:buSzPts val="1000"/>
              <a:buChar char="■"/>
              <a:defRPr/>
            </a:lvl8pPr>
            <a:lvl9pPr indent="-292100" lvl="8" marL="4114800" rtl="0" algn="l">
              <a:lnSpc>
                <a:spcPct val="115000"/>
              </a:lnSpc>
              <a:spcBef>
                <a:spcPts val="1000"/>
              </a:spcBef>
              <a:spcAft>
                <a:spcPts val="1000"/>
              </a:spcAft>
              <a:buSzPts val="1000"/>
              <a:buChar char="■"/>
              <a:defRPr/>
            </a:lvl9pPr>
          </a:lstStyle>
          <a:p/>
        </p:txBody>
      </p:sp>
      <p:sp>
        <p:nvSpPr>
          <p:cNvPr id="1097" name="Google Shape;1097;p96"/>
          <p:cNvSpPr txBox="1"/>
          <p:nvPr>
            <p:ph idx="5" type="body"/>
          </p:nvPr>
        </p:nvSpPr>
        <p:spPr>
          <a:xfrm>
            <a:off x="4686675" y="3476575"/>
            <a:ext cx="3891600" cy="1044900"/>
          </a:xfrm>
          <a:prstGeom prst="rect">
            <a:avLst/>
          </a:prstGeom>
          <a:noFill/>
          <a:ln>
            <a:noFill/>
          </a:ln>
        </p:spPr>
        <p:txBody>
          <a:bodyPr anchorCtr="0" anchor="t" bIns="0" lIns="0" spcFirstLastPara="1" rIns="0" wrap="square" tIns="0">
            <a:noAutofit/>
          </a:bodyPr>
          <a:lstStyle>
            <a:lvl1pPr indent="-304800" lvl="0" marL="457200" rtl="0" algn="l">
              <a:lnSpc>
                <a:spcPct val="115000"/>
              </a:lnSpc>
              <a:spcBef>
                <a:spcPts val="0"/>
              </a:spcBef>
              <a:spcAft>
                <a:spcPts val="0"/>
              </a:spcAft>
              <a:buSzPts val="1200"/>
              <a:buChar char="■"/>
              <a:defRPr sz="1200"/>
            </a:lvl1pPr>
            <a:lvl2pPr indent="-292100" lvl="1" marL="914400" rtl="0" algn="l">
              <a:lnSpc>
                <a:spcPct val="115000"/>
              </a:lnSpc>
              <a:spcBef>
                <a:spcPts val="1000"/>
              </a:spcBef>
              <a:spcAft>
                <a:spcPts val="0"/>
              </a:spcAft>
              <a:buSzPts val="1000"/>
              <a:buChar char="■"/>
              <a:defRPr sz="1000"/>
            </a:lvl2pPr>
            <a:lvl3pPr indent="-292100" lvl="2" marL="1371600" rtl="0" algn="l">
              <a:lnSpc>
                <a:spcPct val="115000"/>
              </a:lnSpc>
              <a:spcBef>
                <a:spcPts val="1000"/>
              </a:spcBef>
              <a:spcAft>
                <a:spcPts val="0"/>
              </a:spcAft>
              <a:buSzPts val="1000"/>
              <a:buChar char="■"/>
              <a:defRPr sz="1000"/>
            </a:lvl3pPr>
            <a:lvl4pPr indent="-292100" lvl="3" marL="1828800" rtl="0" algn="l">
              <a:lnSpc>
                <a:spcPct val="115000"/>
              </a:lnSpc>
              <a:spcBef>
                <a:spcPts val="1000"/>
              </a:spcBef>
              <a:spcAft>
                <a:spcPts val="0"/>
              </a:spcAft>
              <a:buSzPts val="1000"/>
              <a:buChar char="■"/>
              <a:defRPr/>
            </a:lvl4pPr>
            <a:lvl5pPr indent="-292100" lvl="4" marL="2286000" rtl="0" algn="l">
              <a:lnSpc>
                <a:spcPct val="115000"/>
              </a:lnSpc>
              <a:spcBef>
                <a:spcPts val="1000"/>
              </a:spcBef>
              <a:spcAft>
                <a:spcPts val="0"/>
              </a:spcAft>
              <a:buSzPts val="1000"/>
              <a:buChar char="■"/>
              <a:defRPr/>
            </a:lvl5pPr>
            <a:lvl6pPr indent="-292100" lvl="5" marL="2743200" rtl="0" algn="l">
              <a:lnSpc>
                <a:spcPct val="115000"/>
              </a:lnSpc>
              <a:spcBef>
                <a:spcPts val="1000"/>
              </a:spcBef>
              <a:spcAft>
                <a:spcPts val="0"/>
              </a:spcAft>
              <a:buSzPts val="1000"/>
              <a:buChar char="■"/>
              <a:defRPr/>
            </a:lvl6pPr>
            <a:lvl7pPr indent="-292100" lvl="6" marL="3200400" rtl="0" algn="l">
              <a:lnSpc>
                <a:spcPct val="115000"/>
              </a:lnSpc>
              <a:spcBef>
                <a:spcPts val="1000"/>
              </a:spcBef>
              <a:spcAft>
                <a:spcPts val="0"/>
              </a:spcAft>
              <a:buSzPts val="1000"/>
              <a:buChar char="■"/>
              <a:defRPr/>
            </a:lvl7pPr>
            <a:lvl8pPr indent="-292100" lvl="7" marL="3657600" rtl="0" algn="l">
              <a:lnSpc>
                <a:spcPct val="115000"/>
              </a:lnSpc>
              <a:spcBef>
                <a:spcPts val="1000"/>
              </a:spcBef>
              <a:spcAft>
                <a:spcPts val="0"/>
              </a:spcAft>
              <a:buSzPts val="1000"/>
              <a:buChar char="■"/>
              <a:defRPr/>
            </a:lvl8pPr>
            <a:lvl9pPr indent="-292100" lvl="8" marL="4114800" rtl="0" algn="l">
              <a:lnSpc>
                <a:spcPct val="115000"/>
              </a:lnSpc>
              <a:spcBef>
                <a:spcPts val="1000"/>
              </a:spcBef>
              <a:spcAft>
                <a:spcPts val="1000"/>
              </a:spcAft>
              <a:buSzPts val="1000"/>
              <a:buChar char="■"/>
              <a:defRPr/>
            </a:lvl9pPr>
          </a:lstStyle>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 Text Slide + Left Image and 2 large icons">
  <p:cSld name="CUSTOM_2_1_1_1_1_1_1">
    <p:bg>
      <p:bgPr>
        <a:noFill/>
      </p:bgPr>
    </p:bg>
    <p:spTree>
      <p:nvGrpSpPr>
        <p:cNvPr id="1098" name="Shape 1098"/>
        <p:cNvGrpSpPr/>
        <p:nvPr/>
      </p:nvGrpSpPr>
      <p:grpSpPr>
        <a:xfrm>
          <a:off x="0" y="0"/>
          <a:ext cx="0" cy="0"/>
          <a:chOff x="0" y="0"/>
          <a:chExt cx="0" cy="0"/>
        </a:xfrm>
      </p:grpSpPr>
      <p:sp>
        <p:nvSpPr>
          <p:cNvPr id="1099" name="Google Shape;1099;p97"/>
          <p:cNvSpPr/>
          <p:nvPr/>
        </p:nvSpPr>
        <p:spPr>
          <a:xfrm>
            <a:off x="0" y="0"/>
            <a:ext cx="4572000" cy="514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0" name="Google Shape;1100;p97"/>
          <p:cNvSpPr txBox="1"/>
          <p:nvPr>
            <p:ph type="title"/>
          </p:nvPr>
        </p:nvSpPr>
        <p:spPr>
          <a:xfrm>
            <a:off x="3823775" y="438900"/>
            <a:ext cx="4754400" cy="601500"/>
          </a:xfrm>
          <a:prstGeom prst="rect">
            <a:avLst/>
          </a:prstGeom>
        </p:spPr>
        <p:txBody>
          <a:bodyPr anchorCtr="0" anchor="t" bIns="0" lIns="0" spcFirstLastPara="1" rIns="0" wrap="square" tIns="0">
            <a:noAutofit/>
          </a:bodyPr>
          <a:lstStyle>
            <a:lvl1pPr lvl="0" rtl="0">
              <a:spcBef>
                <a:spcPts val="0"/>
              </a:spcBef>
              <a:spcAft>
                <a:spcPts val="0"/>
              </a:spcAft>
              <a:buNone/>
              <a:defRPr sz="2200"/>
            </a:lvl1pPr>
            <a:lvl2pPr lvl="1" rtl="0">
              <a:spcBef>
                <a:spcPts val="0"/>
              </a:spcBef>
              <a:spcAft>
                <a:spcPts val="0"/>
              </a:spcAft>
              <a:buNone/>
              <a:defRPr sz="2200"/>
            </a:lvl2pPr>
            <a:lvl3pPr lvl="2" rtl="0">
              <a:spcBef>
                <a:spcPts val="0"/>
              </a:spcBef>
              <a:spcAft>
                <a:spcPts val="0"/>
              </a:spcAft>
              <a:buNone/>
              <a:defRPr sz="2200"/>
            </a:lvl3pPr>
            <a:lvl4pPr lvl="3" rtl="0">
              <a:spcBef>
                <a:spcPts val="0"/>
              </a:spcBef>
              <a:spcAft>
                <a:spcPts val="0"/>
              </a:spcAft>
              <a:buNone/>
              <a:defRPr sz="2200"/>
            </a:lvl4pPr>
            <a:lvl5pPr lvl="4" rtl="0">
              <a:spcBef>
                <a:spcPts val="0"/>
              </a:spcBef>
              <a:spcAft>
                <a:spcPts val="0"/>
              </a:spcAft>
              <a:buNone/>
              <a:defRPr sz="2200"/>
            </a:lvl5pPr>
            <a:lvl6pPr lvl="5" rtl="0">
              <a:spcBef>
                <a:spcPts val="0"/>
              </a:spcBef>
              <a:spcAft>
                <a:spcPts val="0"/>
              </a:spcAft>
              <a:buNone/>
              <a:defRPr sz="2200"/>
            </a:lvl6pPr>
            <a:lvl7pPr lvl="6" rtl="0">
              <a:spcBef>
                <a:spcPts val="0"/>
              </a:spcBef>
              <a:spcAft>
                <a:spcPts val="0"/>
              </a:spcAft>
              <a:buNone/>
              <a:defRPr sz="2200"/>
            </a:lvl7pPr>
            <a:lvl8pPr lvl="7" rtl="0">
              <a:spcBef>
                <a:spcPts val="0"/>
              </a:spcBef>
              <a:spcAft>
                <a:spcPts val="0"/>
              </a:spcAft>
              <a:buNone/>
              <a:defRPr sz="2200"/>
            </a:lvl8pPr>
            <a:lvl9pPr lvl="8" rtl="0">
              <a:spcBef>
                <a:spcPts val="0"/>
              </a:spcBef>
              <a:spcAft>
                <a:spcPts val="0"/>
              </a:spcAft>
              <a:buNone/>
              <a:defRPr sz="2200"/>
            </a:lvl9pPr>
          </a:lstStyle>
          <a:p/>
        </p:txBody>
      </p:sp>
      <p:sp>
        <p:nvSpPr>
          <p:cNvPr id="1101" name="Google Shape;1101;p97"/>
          <p:cNvSpPr txBox="1"/>
          <p:nvPr>
            <p:ph idx="1" type="body"/>
          </p:nvPr>
        </p:nvSpPr>
        <p:spPr>
          <a:xfrm>
            <a:off x="4686675" y="1607350"/>
            <a:ext cx="3891600" cy="964500"/>
          </a:xfrm>
          <a:prstGeom prst="rect">
            <a:avLst/>
          </a:prstGeom>
          <a:noFill/>
          <a:ln>
            <a:noFill/>
          </a:ln>
        </p:spPr>
        <p:txBody>
          <a:bodyPr anchorCtr="0" anchor="t" bIns="0" lIns="0" spcFirstLastPara="1" rIns="0" wrap="square" tIns="0">
            <a:noAutofit/>
          </a:bodyPr>
          <a:lstStyle>
            <a:lvl1pPr indent="-304800" lvl="0" marL="457200" rtl="0" algn="l">
              <a:lnSpc>
                <a:spcPct val="115000"/>
              </a:lnSpc>
              <a:spcBef>
                <a:spcPts val="0"/>
              </a:spcBef>
              <a:spcAft>
                <a:spcPts val="0"/>
              </a:spcAft>
              <a:buSzPts val="1200"/>
              <a:buChar char="■"/>
              <a:defRPr sz="1200"/>
            </a:lvl1pPr>
            <a:lvl2pPr indent="-292100" lvl="1" marL="914400" rtl="0" algn="l">
              <a:lnSpc>
                <a:spcPct val="115000"/>
              </a:lnSpc>
              <a:spcBef>
                <a:spcPts val="1000"/>
              </a:spcBef>
              <a:spcAft>
                <a:spcPts val="0"/>
              </a:spcAft>
              <a:buSzPts val="1000"/>
              <a:buChar char="■"/>
              <a:defRPr sz="1000"/>
            </a:lvl2pPr>
            <a:lvl3pPr indent="-292100" lvl="2" marL="1371600" rtl="0" algn="l">
              <a:lnSpc>
                <a:spcPct val="115000"/>
              </a:lnSpc>
              <a:spcBef>
                <a:spcPts val="1000"/>
              </a:spcBef>
              <a:spcAft>
                <a:spcPts val="0"/>
              </a:spcAft>
              <a:buSzPts val="1000"/>
              <a:buChar char="■"/>
              <a:defRPr sz="1000"/>
            </a:lvl3pPr>
            <a:lvl4pPr indent="-292100" lvl="3" marL="1828800" rtl="0" algn="l">
              <a:lnSpc>
                <a:spcPct val="115000"/>
              </a:lnSpc>
              <a:spcBef>
                <a:spcPts val="1000"/>
              </a:spcBef>
              <a:spcAft>
                <a:spcPts val="0"/>
              </a:spcAft>
              <a:buSzPts val="1000"/>
              <a:buChar char="■"/>
              <a:defRPr/>
            </a:lvl4pPr>
            <a:lvl5pPr indent="-292100" lvl="4" marL="2286000" rtl="0" algn="l">
              <a:lnSpc>
                <a:spcPct val="115000"/>
              </a:lnSpc>
              <a:spcBef>
                <a:spcPts val="1000"/>
              </a:spcBef>
              <a:spcAft>
                <a:spcPts val="0"/>
              </a:spcAft>
              <a:buSzPts val="1000"/>
              <a:buChar char="■"/>
              <a:defRPr/>
            </a:lvl5pPr>
            <a:lvl6pPr indent="-292100" lvl="5" marL="2743200" rtl="0" algn="l">
              <a:lnSpc>
                <a:spcPct val="115000"/>
              </a:lnSpc>
              <a:spcBef>
                <a:spcPts val="1000"/>
              </a:spcBef>
              <a:spcAft>
                <a:spcPts val="0"/>
              </a:spcAft>
              <a:buSzPts val="1000"/>
              <a:buChar char="■"/>
              <a:defRPr/>
            </a:lvl6pPr>
            <a:lvl7pPr indent="-292100" lvl="6" marL="3200400" rtl="0" algn="l">
              <a:lnSpc>
                <a:spcPct val="115000"/>
              </a:lnSpc>
              <a:spcBef>
                <a:spcPts val="1000"/>
              </a:spcBef>
              <a:spcAft>
                <a:spcPts val="0"/>
              </a:spcAft>
              <a:buSzPts val="1000"/>
              <a:buChar char="■"/>
              <a:defRPr/>
            </a:lvl7pPr>
            <a:lvl8pPr indent="-292100" lvl="7" marL="3657600" rtl="0" algn="l">
              <a:lnSpc>
                <a:spcPct val="115000"/>
              </a:lnSpc>
              <a:spcBef>
                <a:spcPts val="1000"/>
              </a:spcBef>
              <a:spcAft>
                <a:spcPts val="0"/>
              </a:spcAft>
              <a:buSzPts val="1000"/>
              <a:buChar char="■"/>
              <a:defRPr/>
            </a:lvl8pPr>
            <a:lvl9pPr indent="-292100" lvl="8" marL="4114800" rtl="0" algn="l">
              <a:lnSpc>
                <a:spcPct val="115000"/>
              </a:lnSpc>
              <a:spcBef>
                <a:spcPts val="1000"/>
              </a:spcBef>
              <a:spcAft>
                <a:spcPts val="1000"/>
              </a:spcAft>
              <a:buSzPts val="1000"/>
              <a:buChar char="■"/>
              <a:defRPr/>
            </a:lvl9pPr>
          </a:lstStyle>
          <a:p/>
        </p:txBody>
      </p:sp>
      <p:sp>
        <p:nvSpPr>
          <p:cNvPr id="1102" name="Google Shape;1102;p97"/>
          <p:cNvSpPr txBox="1"/>
          <p:nvPr>
            <p:ph idx="2" type="body"/>
          </p:nvPr>
        </p:nvSpPr>
        <p:spPr>
          <a:xfrm>
            <a:off x="3823775" y="4718300"/>
            <a:ext cx="46269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SzPts val="500"/>
              <a:buFont typeface="Roboto Light"/>
              <a:buNone/>
              <a:defRPr i="0" sz="500" u="none" cap="none" strike="noStrike">
                <a:latin typeface="Roboto Light"/>
                <a:ea typeface="Roboto Light"/>
                <a:cs typeface="Roboto Light"/>
                <a:sym typeface="Roboto Light"/>
              </a:defRPr>
            </a:lvl1pPr>
            <a:lvl2pPr indent="-260350" lvl="1" marL="914400" marR="0" rtl="0" algn="l">
              <a:lnSpc>
                <a:spcPct val="115000"/>
              </a:lnSpc>
              <a:spcBef>
                <a:spcPts val="200"/>
              </a:spcBef>
              <a:spcAft>
                <a:spcPts val="0"/>
              </a:spcAft>
              <a:buSzPts val="500"/>
              <a:buFont typeface="Roboto Light"/>
              <a:buChar char="■"/>
              <a:defRPr i="0" sz="500" u="none" cap="none" strike="noStrike">
                <a:latin typeface="Roboto Light"/>
                <a:ea typeface="Roboto Light"/>
                <a:cs typeface="Roboto Light"/>
                <a:sym typeface="Roboto Light"/>
              </a:defRPr>
            </a:lvl2pPr>
            <a:lvl3pPr indent="-260350" lvl="2" marL="13716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3pPr>
            <a:lvl4pPr indent="-260350" lvl="3" marL="18288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4pPr>
            <a:lvl5pPr indent="-260350" lvl="4" marL="22860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5pPr>
            <a:lvl6pPr indent="-260350" lvl="5" marL="27432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6pPr>
            <a:lvl7pPr indent="-260350" lvl="6" marL="32004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7pPr>
            <a:lvl8pPr indent="-260350" lvl="7" marL="36576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8pPr>
            <a:lvl9pPr indent="-260350" lvl="8" marL="4114800" marR="0" rtl="0" algn="l">
              <a:lnSpc>
                <a:spcPct val="115000"/>
              </a:lnSpc>
              <a:spcBef>
                <a:spcPts val="900"/>
              </a:spcBef>
              <a:spcAft>
                <a:spcPts val="900"/>
              </a:spcAft>
              <a:buSzPts val="500"/>
              <a:buFont typeface="Roboto Light"/>
              <a:buChar char="■"/>
              <a:defRPr i="0" sz="500" u="none" cap="none" strike="noStrike">
                <a:latin typeface="Roboto Light"/>
                <a:ea typeface="Roboto Light"/>
                <a:cs typeface="Roboto Light"/>
                <a:sym typeface="Roboto Light"/>
              </a:defRPr>
            </a:lvl9pPr>
          </a:lstStyle>
          <a:p/>
        </p:txBody>
      </p:sp>
      <p:sp>
        <p:nvSpPr>
          <p:cNvPr id="1103" name="Google Shape;1103;p97"/>
          <p:cNvSpPr txBox="1"/>
          <p:nvPr>
            <p:ph idx="3" type="subTitle"/>
          </p:nvPr>
        </p:nvSpPr>
        <p:spPr>
          <a:xfrm>
            <a:off x="3849175" y="845975"/>
            <a:ext cx="4837500" cy="601500"/>
          </a:xfrm>
          <a:prstGeom prst="rect">
            <a:avLst/>
          </a:prstGeom>
        </p:spPr>
        <p:txBody>
          <a:bodyPr anchorCtr="0" anchor="t" bIns="0" lIns="0" spcFirstLastPara="1" rIns="0" wrap="square" tIns="0">
            <a:noAutofit/>
          </a:bodyPr>
          <a:lstStyle>
            <a:lvl1pPr lvl="0" rtl="0">
              <a:spcBef>
                <a:spcPts val="0"/>
              </a:spcBef>
              <a:spcAft>
                <a:spcPts val="0"/>
              </a:spcAft>
              <a:buNone/>
              <a:defRPr sz="1400"/>
            </a:lvl1pPr>
            <a:lvl2pPr lvl="1" rtl="0">
              <a:spcBef>
                <a:spcPts val="600"/>
              </a:spcBef>
              <a:spcAft>
                <a:spcPts val="0"/>
              </a:spcAft>
              <a:buNone/>
              <a:defRPr sz="1400">
                <a:solidFill>
                  <a:schemeClr val="accent4"/>
                </a:solidFill>
              </a:defRPr>
            </a:lvl2pPr>
            <a:lvl3pPr lvl="2" rtl="0">
              <a:spcBef>
                <a:spcPts val="600"/>
              </a:spcBef>
              <a:spcAft>
                <a:spcPts val="0"/>
              </a:spcAft>
              <a:buNone/>
              <a:defRPr sz="1400">
                <a:solidFill>
                  <a:schemeClr val="accent4"/>
                </a:solidFill>
              </a:defRPr>
            </a:lvl3pPr>
            <a:lvl4pPr lvl="3" rtl="0">
              <a:spcBef>
                <a:spcPts val="600"/>
              </a:spcBef>
              <a:spcAft>
                <a:spcPts val="0"/>
              </a:spcAft>
              <a:buNone/>
              <a:defRPr sz="1400">
                <a:solidFill>
                  <a:schemeClr val="accent4"/>
                </a:solidFill>
              </a:defRPr>
            </a:lvl4pPr>
            <a:lvl5pPr lvl="4" rtl="0">
              <a:spcBef>
                <a:spcPts val="600"/>
              </a:spcBef>
              <a:spcAft>
                <a:spcPts val="0"/>
              </a:spcAft>
              <a:buNone/>
              <a:defRPr sz="1400">
                <a:solidFill>
                  <a:schemeClr val="accent4"/>
                </a:solidFill>
              </a:defRPr>
            </a:lvl5pPr>
            <a:lvl6pPr lvl="5" rtl="0">
              <a:spcBef>
                <a:spcPts val="600"/>
              </a:spcBef>
              <a:spcAft>
                <a:spcPts val="0"/>
              </a:spcAft>
              <a:buNone/>
              <a:defRPr sz="1400">
                <a:solidFill>
                  <a:schemeClr val="accent4"/>
                </a:solidFill>
              </a:defRPr>
            </a:lvl6pPr>
            <a:lvl7pPr lvl="6" rtl="0">
              <a:spcBef>
                <a:spcPts val="600"/>
              </a:spcBef>
              <a:spcAft>
                <a:spcPts val="0"/>
              </a:spcAft>
              <a:buNone/>
              <a:defRPr sz="1400">
                <a:solidFill>
                  <a:schemeClr val="accent4"/>
                </a:solidFill>
              </a:defRPr>
            </a:lvl7pPr>
            <a:lvl8pPr lvl="7" rtl="0">
              <a:spcBef>
                <a:spcPts val="600"/>
              </a:spcBef>
              <a:spcAft>
                <a:spcPts val="0"/>
              </a:spcAft>
              <a:buNone/>
              <a:defRPr sz="1400">
                <a:solidFill>
                  <a:schemeClr val="accent4"/>
                </a:solidFill>
              </a:defRPr>
            </a:lvl8pPr>
            <a:lvl9pPr lvl="8" rtl="0">
              <a:spcBef>
                <a:spcPts val="600"/>
              </a:spcBef>
              <a:spcAft>
                <a:spcPts val="600"/>
              </a:spcAft>
              <a:buNone/>
              <a:defRPr sz="1400">
                <a:solidFill>
                  <a:schemeClr val="accent4"/>
                </a:solidFill>
              </a:defRPr>
            </a:lvl9pPr>
          </a:lstStyle>
          <a:p/>
        </p:txBody>
      </p:sp>
      <p:sp>
        <p:nvSpPr>
          <p:cNvPr id="1104" name="Google Shape;1104;p97"/>
          <p:cNvSpPr txBox="1"/>
          <p:nvPr>
            <p:ph idx="4" type="body"/>
          </p:nvPr>
        </p:nvSpPr>
        <p:spPr>
          <a:xfrm>
            <a:off x="4686675" y="2652200"/>
            <a:ext cx="3891600" cy="964500"/>
          </a:xfrm>
          <a:prstGeom prst="rect">
            <a:avLst/>
          </a:prstGeom>
          <a:noFill/>
          <a:ln>
            <a:noFill/>
          </a:ln>
        </p:spPr>
        <p:txBody>
          <a:bodyPr anchorCtr="0" anchor="t" bIns="0" lIns="0" spcFirstLastPara="1" rIns="0" wrap="square" tIns="0">
            <a:noAutofit/>
          </a:bodyPr>
          <a:lstStyle>
            <a:lvl1pPr indent="-304800" lvl="0" marL="457200" rtl="0" algn="l">
              <a:lnSpc>
                <a:spcPct val="115000"/>
              </a:lnSpc>
              <a:spcBef>
                <a:spcPts val="0"/>
              </a:spcBef>
              <a:spcAft>
                <a:spcPts val="0"/>
              </a:spcAft>
              <a:buSzPts val="1200"/>
              <a:buChar char="■"/>
              <a:defRPr sz="1200"/>
            </a:lvl1pPr>
            <a:lvl2pPr indent="-292100" lvl="1" marL="914400" rtl="0" algn="l">
              <a:lnSpc>
                <a:spcPct val="115000"/>
              </a:lnSpc>
              <a:spcBef>
                <a:spcPts val="1000"/>
              </a:spcBef>
              <a:spcAft>
                <a:spcPts val="0"/>
              </a:spcAft>
              <a:buSzPts val="1000"/>
              <a:buChar char="■"/>
              <a:defRPr sz="1000"/>
            </a:lvl2pPr>
            <a:lvl3pPr indent="-292100" lvl="2" marL="1371600" rtl="0" algn="l">
              <a:lnSpc>
                <a:spcPct val="115000"/>
              </a:lnSpc>
              <a:spcBef>
                <a:spcPts val="1000"/>
              </a:spcBef>
              <a:spcAft>
                <a:spcPts val="0"/>
              </a:spcAft>
              <a:buSzPts val="1000"/>
              <a:buChar char="■"/>
              <a:defRPr sz="1000"/>
            </a:lvl3pPr>
            <a:lvl4pPr indent="-292100" lvl="3" marL="1828800" rtl="0" algn="l">
              <a:lnSpc>
                <a:spcPct val="115000"/>
              </a:lnSpc>
              <a:spcBef>
                <a:spcPts val="1000"/>
              </a:spcBef>
              <a:spcAft>
                <a:spcPts val="0"/>
              </a:spcAft>
              <a:buSzPts val="1000"/>
              <a:buChar char="■"/>
              <a:defRPr/>
            </a:lvl4pPr>
            <a:lvl5pPr indent="-292100" lvl="4" marL="2286000" rtl="0" algn="l">
              <a:lnSpc>
                <a:spcPct val="115000"/>
              </a:lnSpc>
              <a:spcBef>
                <a:spcPts val="1000"/>
              </a:spcBef>
              <a:spcAft>
                <a:spcPts val="0"/>
              </a:spcAft>
              <a:buSzPts val="1000"/>
              <a:buChar char="■"/>
              <a:defRPr/>
            </a:lvl5pPr>
            <a:lvl6pPr indent="-292100" lvl="5" marL="2743200" rtl="0" algn="l">
              <a:lnSpc>
                <a:spcPct val="115000"/>
              </a:lnSpc>
              <a:spcBef>
                <a:spcPts val="1000"/>
              </a:spcBef>
              <a:spcAft>
                <a:spcPts val="0"/>
              </a:spcAft>
              <a:buSzPts val="1000"/>
              <a:buChar char="■"/>
              <a:defRPr/>
            </a:lvl6pPr>
            <a:lvl7pPr indent="-292100" lvl="6" marL="3200400" rtl="0" algn="l">
              <a:lnSpc>
                <a:spcPct val="115000"/>
              </a:lnSpc>
              <a:spcBef>
                <a:spcPts val="1000"/>
              </a:spcBef>
              <a:spcAft>
                <a:spcPts val="0"/>
              </a:spcAft>
              <a:buSzPts val="1000"/>
              <a:buChar char="■"/>
              <a:defRPr/>
            </a:lvl7pPr>
            <a:lvl8pPr indent="-292100" lvl="7" marL="3657600" rtl="0" algn="l">
              <a:lnSpc>
                <a:spcPct val="115000"/>
              </a:lnSpc>
              <a:spcBef>
                <a:spcPts val="1000"/>
              </a:spcBef>
              <a:spcAft>
                <a:spcPts val="0"/>
              </a:spcAft>
              <a:buSzPts val="1000"/>
              <a:buChar char="■"/>
              <a:defRPr/>
            </a:lvl8pPr>
            <a:lvl9pPr indent="-292100" lvl="8" marL="4114800" rtl="0" algn="l">
              <a:lnSpc>
                <a:spcPct val="115000"/>
              </a:lnSpc>
              <a:spcBef>
                <a:spcPts val="1000"/>
              </a:spcBef>
              <a:spcAft>
                <a:spcPts val="1000"/>
              </a:spcAft>
              <a:buSzPts val="1000"/>
              <a:buChar char="■"/>
              <a:defRPr/>
            </a:lvl9pPr>
          </a:lstStyle>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 Title Only">
  <p:cSld name="Title Only">
    <p:spTree>
      <p:nvGrpSpPr>
        <p:cNvPr id="1105" name="Shape 1105"/>
        <p:cNvGrpSpPr/>
        <p:nvPr/>
      </p:nvGrpSpPr>
      <p:grpSpPr>
        <a:xfrm>
          <a:off x="0" y="0"/>
          <a:ext cx="0" cy="0"/>
          <a:chOff x="0" y="0"/>
          <a:chExt cx="0" cy="0"/>
        </a:xfrm>
      </p:grpSpPr>
      <p:sp>
        <p:nvSpPr>
          <p:cNvPr id="1106" name="Google Shape;1106;p98"/>
          <p:cNvSpPr txBox="1"/>
          <p:nvPr>
            <p:ph type="title"/>
          </p:nvPr>
        </p:nvSpPr>
        <p:spPr>
          <a:xfrm>
            <a:off x="457200" y="548640"/>
            <a:ext cx="8229600" cy="459600"/>
          </a:xfrm>
          <a:prstGeom prst="rect">
            <a:avLst/>
          </a:prstGeom>
          <a:noFill/>
          <a:ln>
            <a:noFill/>
          </a:ln>
        </p:spPr>
        <p:txBody>
          <a:bodyPr anchorCtr="0" anchor="t" bIns="0" lIns="0" spcFirstLastPara="1" rIns="0" wrap="square" tIns="0">
            <a:noAutofit/>
          </a:bodyPr>
          <a:lstStyle>
            <a:lvl1pPr lvl="0" rtl="0" algn="l">
              <a:lnSpc>
                <a:spcPct val="100000"/>
              </a:lnSpc>
              <a:spcBef>
                <a:spcPts val="0"/>
              </a:spcBef>
              <a:spcAft>
                <a:spcPts val="0"/>
              </a:spcAft>
              <a:buClr>
                <a:schemeClr val="accent3"/>
              </a:buClr>
              <a:buSzPts val="2200"/>
              <a:buNone/>
              <a:defRPr sz="22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107" name="Google Shape;1107;p98"/>
          <p:cNvSpPr txBox="1"/>
          <p:nvPr>
            <p:ph idx="1" type="body"/>
          </p:nvPr>
        </p:nvSpPr>
        <p:spPr>
          <a:xfrm>
            <a:off x="773350" y="4718300"/>
            <a:ext cx="72276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SzPts val="500"/>
              <a:buFont typeface="Roboto Light"/>
              <a:buNone/>
              <a:defRPr i="0" sz="500" u="none" cap="none" strike="noStrike">
                <a:latin typeface="Roboto Light"/>
                <a:ea typeface="Roboto Light"/>
                <a:cs typeface="Roboto Light"/>
                <a:sym typeface="Roboto Light"/>
              </a:defRPr>
            </a:lvl1pPr>
            <a:lvl2pPr indent="-260350" lvl="1" marL="914400" marR="0" rtl="0" algn="l">
              <a:lnSpc>
                <a:spcPct val="115000"/>
              </a:lnSpc>
              <a:spcBef>
                <a:spcPts val="200"/>
              </a:spcBef>
              <a:spcAft>
                <a:spcPts val="0"/>
              </a:spcAft>
              <a:buSzPts val="500"/>
              <a:buFont typeface="Roboto Light"/>
              <a:buChar char="■"/>
              <a:defRPr i="0" sz="500" u="none" cap="none" strike="noStrike">
                <a:latin typeface="Roboto Light"/>
                <a:ea typeface="Roboto Light"/>
                <a:cs typeface="Roboto Light"/>
                <a:sym typeface="Roboto Light"/>
              </a:defRPr>
            </a:lvl2pPr>
            <a:lvl3pPr indent="-260350" lvl="2" marL="13716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3pPr>
            <a:lvl4pPr indent="-260350" lvl="3" marL="18288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4pPr>
            <a:lvl5pPr indent="-260350" lvl="4" marL="22860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5pPr>
            <a:lvl6pPr indent="-260350" lvl="5" marL="27432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6pPr>
            <a:lvl7pPr indent="-260350" lvl="6" marL="32004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7pPr>
            <a:lvl8pPr indent="-260350" lvl="7" marL="3657600" marR="0" rtl="0" algn="l">
              <a:lnSpc>
                <a:spcPct val="115000"/>
              </a:lnSpc>
              <a:spcBef>
                <a:spcPts val="900"/>
              </a:spcBef>
              <a:spcAft>
                <a:spcPts val="0"/>
              </a:spcAft>
              <a:buSzPts val="500"/>
              <a:buFont typeface="Roboto Light"/>
              <a:buChar char="■"/>
              <a:defRPr i="0" sz="500" u="none" cap="none" strike="noStrike">
                <a:latin typeface="Roboto Light"/>
                <a:ea typeface="Roboto Light"/>
                <a:cs typeface="Roboto Light"/>
                <a:sym typeface="Roboto Light"/>
              </a:defRPr>
            </a:lvl8pPr>
            <a:lvl9pPr indent="-260350" lvl="8" marL="4114800" marR="0" rtl="0" algn="l">
              <a:lnSpc>
                <a:spcPct val="115000"/>
              </a:lnSpc>
              <a:spcBef>
                <a:spcPts val="900"/>
              </a:spcBef>
              <a:spcAft>
                <a:spcPts val="900"/>
              </a:spcAft>
              <a:buSzPts val="500"/>
              <a:buFont typeface="Roboto Light"/>
              <a:buChar char="■"/>
              <a:defRPr i="0" sz="500" u="none" cap="none" strike="noStrike">
                <a:latin typeface="Roboto Light"/>
                <a:ea typeface="Roboto Light"/>
                <a:cs typeface="Roboto Light"/>
                <a:sym typeface="Roboto Light"/>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 Agenda Slide 1">
  <p:cSld name="CUSTOM">
    <p:spTree>
      <p:nvGrpSpPr>
        <p:cNvPr id="1108" name="Shape 1108"/>
        <p:cNvGrpSpPr/>
        <p:nvPr/>
      </p:nvGrpSpPr>
      <p:grpSpPr>
        <a:xfrm>
          <a:off x="0" y="0"/>
          <a:ext cx="0" cy="0"/>
          <a:chOff x="0" y="0"/>
          <a:chExt cx="0" cy="0"/>
        </a:xfrm>
      </p:grpSpPr>
      <p:sp>
        <p:nvSpPr>
          <p:cNvPr id="1109" name="Google Shape;1109;p99"/>
          <p:cNvSpPr/>
          <p:nvPr/>
        </p:nvSpPr>
        <p:spPr>
          <a:xfrm>
            <a:off x="4572000" y="0"/>
            <a:ext cx="4572000" cy="514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 name="Google Shape;1110;p99"/>
          <p:cNvSpPr txBox="1"/>
          <p:nvPr>
            <p:ph type="title"/>
          </p:nvPr>
        </p:nvSpPr>
        <p:spPr>
          <a:xfrm>
            <a:off x="457200" y="704088"/>
            <a:ext cx="3783300" cy="459600"/>
          </a:xfrm>
          <a:prstGeom prst="rect">
            <a:avLst/>
          </a:prstGeom>
        </p:spPr>
        <p:txBody>
          <a:bodyPr anchorCtr="0" anchor="t" bIns="0" lIns="0" spcFirstLastPara="1" rIns="0" wrap="square" tIns="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111" name="Google Shape;1111;p99"/>
          <p:cNvSpPr txBox="1"/>
          <p:nvPr>
            <p:ph idx="1" type="body"/>
          </p:nvPr>
        </p:nvSpPr>
        <p:spPr>
          <a:xfrm>
            <a:off x="457200" y="1410575"/>
            <a:ext cx="3783300" cy="2913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Clr>
                <a:srgbClr val="15152F"/>
              </a:buClr>
              <a:buSzPts val="1400"/>
              <a:buFont typeface="Roboto Light"/>
              <a:buNone/>
              <a:defRPr i="0" sz="1400" u="none" cap="none" strike="noStrike">
                <a:solidFill>
                  <a:srgbClr val="15152F"/>
                </a:solidFill>
                <a:latin typeface="Roboto Light"/>
                <a:ea typeface="Roboto Light"/>
                <a:cs typeface="Roboto Light"/>
                <a:sym typeface="Roboto Light"/>
              </a:defRPr>
            </a:lvl1pPr>
            <a:lvl2pPr indent="-317500" lvl="1" marL="914400" marR="0" rtl="0" algn="l">
              <a:lnSpc>
                <a:spcPct val="115000"/>
              </a:lnSpc>
              <a:spcBef>
                <a:spcPts val="900"/>
              </a:spcBef>
              <a:spcAft>
                <a:spcPts val="0"/>
              </a:spcAft>
              <a:buClr>
                <a:srgbClr val="15152F"/>
              </a:buClr>
              <a:buSzPts val="1400"/>
              <a:buFont typeface="Roboto Light"/>
              <a:buChar char="■"/>
              <a:defRPr i="0" sz="1400" u="none" cap="none" strike="noStrike">
                <a:solidFill>
                  <a:srgbClr val="15152F"/>
                </a:solidFill>
                <a:latin typeface="Roboto Light"/>
                <a:ea typeface="Roboto Light"/>
                <a:cs typeface="Roboto Light"/>
                <a:sym typeface="Roboto Light"/>
              </a:defRPr>
            </a:lvl2pPr>
            <a:lvl3pPr indent="-317500" lvl="2" marL="1371600" marR="0" rtl="0" algn="l">
              <a:lnSpc>
                <a:spcPct val="115000"/>
              </a:lnSpc>
              <a:spcBef>
                <a:spcPts val="900"/>
              </a:spcBef>
              <a:spcAft>
                <a:spcPts val="0"/>
              </a:spcAft>
              <a:buClr>
                <a:srgbClr val="15152F"/>
              </a:buClr>
              <a:buSzPts val="1400"/>
              <a:buFont typeface="Roboto Light"/>
              <a:buChar char="■"/>
              <a:defRPr i="0" sz="1400" u="none" cap="none" strike="noStrike">
                <a:solidFill>
                  <a:srgbClr val="15152F"/>
                </a:solidFill>
                <a:latin typeface="Roboto Light"/>
                <a:ea typeface="Roboto Light"/>
                <a:cs typeface="Roboto Light"/>
                <a:sym typeface="Roboto Light"/>
              </a:defRPr>
            </a:lvl3pPr>
            <a:lvl4pPr indent="-317500" lvl="3" marL="1828800" marR="0" rtl="0" algn="l">
              <a:lnSpc>
                <a:spcPct val="115000"/>
              </a:lnSpc>
              <a:spcBef>
                <a:spcPts val="900"/>
              </a:spcBef>
              <a:spcAft>
                <a:spcPts val="0"/>
              </a:spcAft>
              <a:buClr>
                <a:srgbClr val="15152F"/>
              </a:buClr>
              <a:buSzPts val="1400"/>
              <a:buFont typeface="Roboto Light"/>
              <a:buChar char="■"/>
              <a:defRPr i="0" sz="1400" u="none" cap="none" strike="noStrike">
                <a:solidFill>
                  <a:srgbClr val="15152F"/>
                </a:solidFill>
                <a:latin typeface="Roboto Light"/>
                <a:ea typeface="Roboto Light"/>
                <a:cs typeface="Roboto Light"/>
                <a:sym typeface="Roboto Light"/>
              </a:defRPr>
            </a:lvl4pPr>
            <a:lvl5pPr indent="-317500" lvl="4" marL="2286000" marR="0" rtl="0" algn="l">
              <a:lnSpc>
                <a:spcPct val="115000"/>
              </a:lnSpc>
              <a:spcBef>
                <a:spcPts val="900"/>
              </a:spcBef>
              <a:spcAft>
                <a:spcPts val="0"/>
              </a:spcAft>
              <a:buClr>
                <a:srgbClr val="15152F"/>
              </a:buClr>
              <a:buSzPts val="1400"/>
              <a:buFont typeface="Roboto Light"/>
              <a:buChar char="■"/>
              <a:defRPr i="0" sz="1400" u="none" cap="none" strike="noStrike">
                <a:solidFill>
                  <a:srgbClr val="15152F"/>
                </a:solidFill>
                <a:latin typeface="Roboto Light"/>
                <a:ea typeface="Roboto Light"/>
                <a:cs typeface="Roboto Light"/>
                <a:sym typeface="Roboto Light"/>
              </a:defRPr>
            </a:lvl5pPr>
            <a:lvl6pPr indent="-317500" lvl="5" marL="2743200" marR="0" rtl="0" algn="l">
              <a:lnSpc>
                <a:spcPct val="115000"/>
              </a:lnSpc>
              <a:spcBef>
                <a:spcPts val="900"/>
              </a:spcBef>
              <a:spcAft>
                <a:spcPts val="0"/>
              </a:spcAft>
              <a:buClr>
                <a:srgbClr val="15152F"/>
              </a:buClr>
              <a:buSzPts val="1400"/>
              <a:buFont typeface="Roboto Light"/>
              <a:buChar char="■"/>
              <a:defRPr i="0" sz="1400" u="none" cap="none" strike="noStrike">
                <a:solidFill>
                  <a:srgbClr val="15152F"/>
                </a:solidFill>
                <a:latin typeface="Roboto Light"/>
                <a:ea typeface="Roboto Light"/>
                <a:cs typeface="Roboto Light"/>
                <a:sym typeface="Roboto Light"/>
              </a:defRPr>
            </a:lvl6pPr>
            <a:lvl7pPr indent="-317500" lvl="6" marL="3200400" marR="0" rtl="0" algn="l">
              <a:lnSpc>
                <a:spcPct val="115000"/>
              </a:lnSpc>
              <a:spcBef>
                <a:spcPts val="900"/>
              </a:spcBef>
              <a:spcAft>
                <a:spcPts val="0"/>
              </a:spcAft>
              <a:buClr>
                <a:srgbClr val="15152F"/>
              </a:buClr>
              <a:buSzPts val="1400"/>
              <a:buFont typeface="Roboto Light"/>
              <a:buChar char="■"/>
              <a:defRPr i="0" sz="1400" u="none" cap="none" strike="noStrike">
                <a:solidFill>
                  <a:srgbClr val="15152F"/>
                </a:solidFill>
                <a:latin typeface="Roboto Light"/>
                <a:ea typeface="Roboto Light"/>
                <a:cs typeface="Roboto Light"/>
                <a:sym typeface="Roboto Light"/>
              </a:defRPr>
            </a:lvl7pPr>
            <a:lvl8pPr indent="-317500" lvl="7" marL="3657600" marR="0" rtl="0" algn="l">
              <a:lnSpc>
                <a:spcPct val="115000"/>
              </a:lnSpc>
              <a:spcBef>
                <a:spcPts val="900"/>
              </a:spcBef>
              <a:spcAft>
                <a:spcPts val="0"/>
              </a:spcAft>
              <a:buClr>
                <a:srgbClr val="15152F"/>
              </a:buClr>
              <a:buSzPts val="1400"/>
              <a:buFont typeface="Roboto Light"/>
              <a:buChar char="■"/>
              <a:defRPr i="0" sz="1400" u="none" cap="none" strike="noStrike">
                <a:solidFill>
                  <a:srgbClr val="15152F"/>
                </a:solidFill>
                <a:latin typeface="Roboto Light"/>
                <a:ea typeface="Roboto Light"/>
                <a:cs typeface="Roboto Light"/>
                <a:sym typeface="Roboto Light"/>
              </a:defRPr>
            </a:lvl8pPr>
            <a:lvl9pPr indent="-317500" lvl="8" marL="4114800" marR="0" rtl="0" algn="l">
              <a:lnSpc>
                <a:spcPct val="115000"/>
              </a:lnSpc>
              <a:spcBef>
                <a:spcPts val="900"/>
              </a:spcBef>
              <a:spcAft>
                <a:spcPts val="900"/>
              </a:spcAft>
              <a:buClr>
                <a:srgbClr val="15152F"/>
              </a:buClr>
              <a:buSzPts val="1400"/>
              <a:buFont typeface="Roboto Light"/>
              <a:buChar char="■"/>
              <a:defRPr i="0" sz="1400" u="none" cap="none" strike="noStrike">
                <a:solidFill>
                  <a:srgbClr val="15152F"/>
                </a:solidFill>
                <a:latin typeface="Roboto Light"/>
                <a:ea typeface="Roboto Light"/>
                <a:cs typeface="Roboto Light"/>
                <a:sym typeface="Roboto Light"/>
              </a:defRPr>
            </a:lvl9pPr>
          </a:lstStyle>
          <a:p/>
        </p:txBody>
      </p:sp>
      <p:sp>
        <p:nvSpPr>
          <p:cNvPr id="1112" name="Google Shape;1112;p99"/>
          <p:cNvSpPr txBox="1"/>
          <p:nvPr>
            <p:ph idx="2" type="body"/>
          </p:nvPr>
        </p:nvSpPr>
        <p:spPr>
          <a:xfrm>
            <a:off x="777240" y="4718300"/>
            <a:ext cx="34761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Clr>
                <a:srgbClr val="15152F"/>
              </a:buClr>
              <a:buSzPts val="500"/>
              <a:buFont typeface="Roboto Light"/>
              <a:buNone/>
              <a:defRPr i="0" sz="500" u="none" cap="none" strike="noStrike">
                <a:solidFill>
                  <a:srgbClr val="15152F"/>
                </a:solidFill>
                <a:latin typeface="Roboto Light"/>
                <a:ea typeface="Roboto Light"/>
                <a:cs typeface="Roboto Light"/>
                <a:sym typeface="Roboto Light"/>
              </a:defRPr>
            </a:lvl1pPr>
            <a:lvl2pPr indent="-260350" lvl="1" marL="914400" marR="0" rtl="0" algn="l">
              <a:lnSpc>
                <a:spcPct val="115000"/>
              </a:lnSpc>
              <a:spcBef>
                <a:spcPts val="2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2pPr>
            <a:lvl3pPr indent="-260350" lvl="2" marL="1371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3pPr>
            <a:lvl4pPr indent="-260350" lvl="3" marL="18288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4pPr>
            <a:lvl5pPr indent="-260350" lvl="4" marL="22860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5pPr>
            <a:lvl6pPr indent="-260350" lvl="5" marL="27432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6pPr>
            <a:lvl7pPr indent="-260350" lvl="6" marL="32004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7pPr>
            <a:lvl8pPr indent="-260350" lvl="7" marL="3657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8pPr>
            <a:lvl9pPr indent="-260350" lvl="8" marL="4114800" marR="0" rtl="0" algn="l">
              <a:lnSpc>
                <a:spcPct val="115000"/>
              </a:lnSpc>
              <a:spcBef>
                <a:spcPts val="900"/>
              </a:spcBef>
              <a:spcAft>
                <a:spcPts val="90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9pPr>
          </a:lstStyle>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 Agenda Slide 2 Title 2 lines">
  <p:cSld name="CUSTOM_6">
    <p:spTree>
      <p:nvGrpSpPr>
        <p:cNvPr id="1113" name="Shape 1113"/>
        <p:cNvGrpSpPr/>
        <p:nvPr/>
      </p:nvGrpSpPr>
      <p:grpSpPr>
        <a:xfrm>
          <a:off x="0" y="0"/>
          <a:ext cx="0" cy="0"/>
          <a:chOff x="0" y="0"/>
          <a:chExt cx="0" cy="0"/>
        </a:xfrm>
      </p:grpSpPr>
      <p:sp>
        <p:nvSpPr>
          <p:cNvPr id="1114" name="Google Shape;1114;p100"/>
          <p:cNvSpPr/>
          <p:nvPr/>
        </p:nvSpPr>
        <p:spPr>
          <a:xfrm>
            <a:off x="4572000" y="0"/>
            <a:ext cx="4572000" cy="514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5" name="Google Shape;1115;p100"/>
          <p:cNvSpPr txBox="1"/>
          <p:nvPr>
            <p:ph type="title"/>
          </p:nvPr>
        </p:nvSpPr>
        <p:spPr>
          <a:xfrm>
            <a:off x="457200" y="704088"/>
            <a:ext cx="3783300" cy="740100"/>
          </a:xfrm>
          <a:prstGeom prst="rect">
            <a:avLst/>
          </a:prstGeom>
        </p:spPr>
        <p:txBody>
          <a:bodyPr anchorCtr="0" anchor="t" bIns="0" lIns="0" spcFirstLastPara="1" rIns="0" wrap="square" tIns="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116" name="Google Shape;1116;p100"/>
          <p:cNvSpPr txBox="1"/>
          <p:nvPr>
            <p:ph idx="1" type="body"/>
          </p:nvPr>
        </p:nvSpPr>
        <p:spPr>
          <a:xfrm>
            <a:off x="457200" y="1576263"/>
            <a:ext cx="3783300" cy="26175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Clr>
                <a:srgbClr val="15152F"/>
              </a:buClr>
              <a:buSzPts val="1400"/>
              <a:buFont typeface="Roboto Light"/>
              <a:buNone/>
              <a:defRPr i="0" sz="1400" u="none" cap="none" strike="noStrike">
                <a:solidFill>
                  <a:srgbClr val="15152F"/>
                </a:solidFill>
                <a:latin typeface="Roboto Light"/>
                <a:ea typeface="Roboto Light"/>
                <a:cs typeface="Roboto Light"/>
                <a:sym typeface="Roboto Light"/>
              </a:defRPr>
            </a:lvl1pPr>
            <a:lvl2pPr indent="-317500" lvl="1" marL="914400" marR="0" rtl="0" algn="l">
              <a:lnSpc>
                <a:spcPct val="115000"/>
              </a:lnSpc>
              <a:spcBef>
                <a:spcPts val="900"/>
              </a:spcBef>
              <a:spcAft>
                <a:spcPts val="0"/>
              </a:spcAft>
              <a:buClr>
                <a:srgbClr val="15152F"/>
              </a:buClr>
              <a:buSzPts val="1400"/>
              <a:buFont typeface="Roboto Light"/>
              <a:buChar char="■"/>
              <a:defRPr i="0" sz="1400" u="none" cap="none" strike="noStrike">
                <a:solidFill>
                  <a:srgbClr val="15152F"/>
                </a:solidFill>
                <a:latin typeface="Roboto Light"/>
                <a:ea typeface="Roboto Light"/>
                <a:cs typeface="Roboto Light"/>
                <a:sym typeface="Roboto Light"/>
              </a:defRPr>
            </a:lvl2pPr>
            <a:lvl3pPr indent="-317500" lvl="2" marL="1371600" marR="0" rtl="0" algn="l">
              <a:lnSpc>
                <a:spcPct val="115000"/>
              </a:lnSpc>
              <a:spcBef>
                <a:spcPts val="900"/>
              </a:spcBef>
              <a:spcAft>
                <a:spcPts val="0"/>
              </a:spcAft>
              <a:buClr>
                <a:srgbClr val="15152F"/>
              </a:buClr>
              <a:buSzPts val="1400"/>
              <a:buFont typeface="Roboto Light"/>
              <a:buChar char="■"/>
              <a:defRPr i="0" sz="1400" u="none" cap="none" strike="noStrike">
                <a:solidFill>
                  <a:srgbClr val="15152F"/>
                </a:solidFill>
                <a:latin typeface="Roboto Light"/>
                <a:ea typeface="Roboto Light"/>
                <a:cs typeface="Roboto Light"/>
                <a:sym typeface="Roboto Light"/>
              </a:defRPr>
            </a:lvl3pPr>
            <a:lvl4pPr indent="-317500" lvl="3" marL="1828800" marR="0" rtl="0" algn="l">
              <a:lnSpc>
                <a:spcPct val="115000"/>
              </a:lnSpc>
              <a:spcBef>
                <a:spcPts val="900"/>
              </a:spcBef>
              <a:spcAft>
                <a:spcPts val="0"/>
              </a:spcAft>
              <a:buClr>
                <a:srgbClr val="15152F"/>
              </a:buClr>
              <a:buSzPts val="1400"/>
              <a:buFont typeface="Roboto Light"/>
              <a:buChar char="■"/>
              <a:defRPr i="0" sz="1400" u="none" cap="none" strike="noStrike">
                <a:solidFill>
                  <a:srgbClr val="15152F"/>
                </a:solidFill>
                <a:latin typeface="Roboto Light"/>
                <a:ea typeface="Roboto Light"/>
                <a:cs typeface="Roboto Light"/>
                <a:sym typeface="Roboto Light"/>
              </a:defRPr>
            </a:lvl4pPr>
            <a:lvl5pPr indent="-317500" lvl="4" marL="2286000" marR="0" rtl="0" algn="l">
              <a:lnSpc>
                <a:spcPct val="115000"/>
              </a:lnSpc>
              <a:spcBef>
                <a:spcPts val="900"/>
              </a:spcBef>
              <a:spcAft>
                <a:spcPts val="0"/>
              </a:spcAft>
              <a:buClr>
                <a:srgbClr val="15152F"/>
              </a:buClr>
              <a:buSzPts val="1400"/>
              <a:buFont typeface="Roboto Light"/>
              <a:buChar char="■"/>
              <a:defRPr i="0" sz="1400" u="none" cap="none" strike="noStrike">
                <a:solidFill>
                  <a:srgbClr val="15152F"/>
                </a:solidFill>
                <a:latin typeface="Roboto Light"/>
                <a:ea typeface="Roboto Light"/>
                <a:cs typeface="Roboto Light"/>
                <a:sym typeface="Roboto Light"/>
              </a:defRPr>
            </a:lvl5pPr>
            <a:lvl6pPr indent="-317500" lvl="5" marL="2743200" marR="0" rtl="0" algn="l">
              <a:lnSpc>
                <a:spcPct val="115000"/>
              </a:lnSpc>
              <a:spcBef>
                <a:spcPts val="900"/>
              </a:spcBef>
              <a:spcAft>
                <a:spcPts val="0"/>
              </a:spcAft>
              <a:buClr>
                <a:srgbClr val="15152F"/>
              </a:buClr>
              <a:buSzPts val="1400"/>
              <a:buFont typeface="Roboto Light"/>
              <a:buChar char="■"/>
              <a:defRPr i="0" sz="1400" u="none" cap="none" strike="noStrike">
                <a:solidFill>
                  <a:srgbClr val="15152F"/>
                </a:solidFill>
                <a:latin typeface="Roboto Light"/>
                <a:ea typeface="Roboto Light"/>
                <a:cs typeface="Roboto Light"/>
                <a:sym typeface="Roboto Light"/>
              </a:defRPr>
            </a:lvl6pPr>
            <a:lvl7pPr indent="-317500" lvl="6" marL="3200400" marR="0" rtl="0" algn="l">
              <a:lnSpc>
                <a:spcPct val="115000"/>
              </a:lnSpc>
              <a:spcBef>
                <a:spcPts val="900"/>
              </a:spcBef>
              <a:spcAft>
                <a:spcPts val="0"/>
              </a:spcAft>
              <a:buClr>
                <a:srgbClr val="15152F"/>
              </a:buClr>
              <a:buSzPts val="1400"/>
              <a:buFont typeface="Roboto Light"/>
              <a:buChar char="■"/>
              <a:defRPr i="0" sz="1400" u="none" cap="none" strike="noStrike">
                <a:solidFill>
                  <a:srgbClr val="15152F"/>
                </a:solidFill>
                <a:latin typeface="Roboto Light"/>
                <a:ea typeface="Roboto Light"/>
                <a:cs typeface="Roboto Light"/>
                <a:sym typeface="Roboto Light"/>
              </a:defRPr>
            </a:lvl7pPr>
            <a:lvl8pPr indent="-317500" lvl="7" marL="3657600" marR="0" rtl="0" algn="l">
              <a:lnSpc>
                <a:spcPct val="115000"/>
              </a:lnSpc>
              <a:spcBef>
                <a:spcPts val="900"/>
              </a:spcBef>
              <a:spcAft>
                <a:spcPts val="0"/>
              </a:spcAft>
              <a:buClr>
                <a:srgbClr val="15152F"/>
              </a:buClr>
              <a:buSzPts val="1400"/>
              <a:buFont typeface="Roboto Light"/>
              <a:buChar char="■"/>
              <a:defRPr i="0" sz="1400" u="none" cap="none" strike="noStrike">
                <a:solidFill>
                  <a:srgbClr val="15152F"/>
                </a:solidFill>
                <a:latin typeface="Roboto Light"/>
                <a:ea typeface="Roboto Light"/>
                <a:cs typeface="Roboto Light"/>
                <a:sym typeface="Roboto Light"/>
              </a:defRPr>
            </a:lvl8pPr>
            <a:lvl9pPr indent="-317500" lvl="8" marL="4114800" marR="0" rtl="0" algn="l">
              <a:lnSpc>
                <a:spcPct val="115000"/>
              </a:lnSpc>
              <a:spcBef>
                <a:spcPts val="900"/>
              </a:spcBef>
              <a:spcAft>
                <a:spcPts val="900"/>
              </a:spcAft>
              <a:buClr>
                <a:srgbClr val="15152F"/>
              </a:buClr>
              <a:buSzPts val="1400"/>
              <a:buFont typeface="Roboto Light"/>
              <a:buChar char="■"/>
              <a:defRPr i="0" sz="1400" u="none" cap="none" strike="noStrike">
                <a:solidFill>
                  <a:srgbClr val="15152F"/>
                </a:solidFill>
                <a:latin typeface="Roboto Light"/>
                <a:ea typeface="Roboto Light"/>
                <a:cs typeface="Roboto Light"/>
                <a:sym typeface="Roboto Light"/>
              </a:defRPr>
            </a:lvl9pPr>
          </a:lstStyle>
          <a:p/>
        </p:txBody>
      </p:sp>
      <p:sp>
        <p:nvSpPr>
          <p:cNvPr id="1117" name="Google Shape;1117;p100"/>
          <p:cNvSpPr txBox="1"/>
          <p:nvPr>
            <p:ph idx="2" type="body"/>
          </p:nvPr>
        </p:nvSpPr>
        <p:spPr>
          <a:xfrm>
            <a:off x="777240" y="4718300"/>
            <a:ext cx="34809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Clr>
                <a:srgbClr val="15152F"/>
              </a:buClr>
              <a:buSzPts val="500"/>
              <a:buFont typeface="Roboto Light"/>
              <a:buNone/>
              <a:defRPr i="0" sz="500" u="none" cap="none" strike="noStrike">
                <a:solidFill>
                  <a:srgbClr val="15152F"/>
                </a:solidFill>
                <a:latin typeface="Roboto Light"/>
                <a:ea typeface="Roboto Light"/>
                <a:cs typeface="Roboto Light"/>
                <a:sym typeface="Roboto Light"/>
              </a:defRPr>
            </a:lvl1pPr>
            <a:lvl2pPr indent="-260350" lvl="1" marL="914400" marR="0" rtl="0" algn="l">
              <a:lnSpc>
                <a:spcPct val="115000"/>
              </a:lnSpc>
              <a:spcBef>
                <a:spcPts val="2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2pPr>
            <a:lvl3pPr indent="-260350" lvl="2" marL="1371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3pPr>
            <a:lvl4pPr indent="-260350" lvl="3" marL="18288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4pPr>
            <a:lvl5pPr indent="-260350" lvl="4" marL="22860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5pPr>
            <a:lvl6pPr indent="-260350" lvl="5" marL="27432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6pPr>
            <a:lvl7pPr indent="-260350" lvl="6" marL="32004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7pPr>
            <a:lvl8pPr indent="-260350" lvl="7" marL="3657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8pPr>
            <a:lvl9pPr indent="-260350" lvl="8" marL="4114800" marR="0" rtl="0" algn="l">
              <a:lnSpc>
                <a:spcPct val="115000"/>
              </a:lnSpc>
              <a:spcBef>
                <a:spcPts val="900"/>
              </a:spcBef>
              <a:spcAft>
                <a:spcPts val="90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9pPr>
          </a:lstStyle>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 Case Study">
  <p:cSld name="CUSTOM_3">
    <p:spTree>
      <p:nvGrpSpPr>
        <p:cNvPr id="1118" name="Shape 1118"/>
        <p:cNvGrpSpPr/>
        <p:nvPr/>
      </p:nvGrpSpPr>
      <p:grpSpPr>
        <a:xfrm>
          <a:off x="0" y="0"/>
          <a:ext cx="0" cy="0"/>
          <a:chOff x="0" y="0"/>
          <a:chExt cx="0" cy="0"/>
        </a:xfrm>
      </p:grpSpPr>
      <p:sp>
        <p:nvSpPr>
          <p:cNvPr id="1119" name="Google Shape;1119;p101"/>
          <p:cNvSpPr txBox="1"/>
          <p:nvPr>
            <p:ph type="title"/>
          </p:nvPr>
        </p:nvSpPr>
        <p:spPr>
          <a:xfrm>
            <a:off x="457200" y="548640"/>
            <a:ext cx="5571000" cy="479400"/>
          </a:xfrm>
          <a:prstGeom prst="rect">
            <a:avLst/>
          </a:prstGeom>
        </p:spPr>
        <p:txBody>
          <a:bodyPr anchorCtr="0" anchor="t" bIns="0" lIns="0" spcFirstLastPara="1" rIns="0" wrap="square" tIns="0">
            <a:noAutofit/>
          </a:bodyPr>
          <a:lstStyle>
            <a:lvl1pPr lvl="0" rtl="0">
              <a:spcBef>
                <a:spcPts val="0"/>
              </a:spcBef>
              <a:spcAft>
                <a:spcPts val="0"/>
              </a:spcAft>
              <a:buNone/>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120" name="Google Shape;1120;p101"/>
          <p:cNvSpPr txBox="1"/>
          <p:nvPr>
            <p:ph idx="1" type="body"/>
          </p:nvPr>
        </p:nvSpPr>
        <p:spPr>
          <a:xfrm>
            <a:off x="773350" y="4562840"/>
            <a:ext cx="72276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Clr>
                <a:srgbClr val="15152F"/>
              </a:buClr>
              <a:buSzPts val="500"/>
              <a:buFont typeface="Roboto Light"/>
              <a:buNone/>
              <a:defRPr i="0" sz="500" u="none" cap="none" strike="noStrike">
                <a:solidFill>
                  <a:srgbClr val="15152F"/>
                </a:solidFill>
                <a:latin typeface="Roboto Light"/>
                <a:ea typeface="Roboto Light"/>
                <a:cs typeface="Roboto Light"/>
                <a:sym typeface="Roboto Light"/>
              </a:defRPr>
            </a:lvl1pPr>
            <a:lvl2pPr indent="-260350" lvl="1" marL="914400" marR="0" rtl="0" algn="l">
              <a:lnSpc>
                <a:spcPct val="115000"/>
              </a:lnSpc>
              <a:spcBef>
                <a:spcPts val="2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2pPr>
            <a:lvl3pPr indent="-260350" lvl="2" marL="1371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3pPr>
            <a:lvl4pPr indent="-260350" lvl="3" marL="18288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4pPr>
            <a:lvl5pPr indent="-260350" lvl="4" marL="22860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5pPr>
            <a:lvl6pPr indent="-260350" lvl="5" marL="27432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6pPr>
            <a:lvl7pPr indent="-260350" lvl="6" marL="32004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7pPr>
            <a:lvl8pPr indent="-260350" lvl="7" marL="3657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8pPr>
            <a:lvl9pPr indent="-260350" lvl="8" marL="4114800" marR="0" rtl="0" algn="l">
              <a:lnSpc>
                <a:spcPct val="115000"/>
              </a:lnSpc>
              <a:spcBef>
                <a:spcPts val="900"/>
              </a:spcBef>
              <a:spcAft>
                <a:spcPts val="90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9pPr>
          </a:lstStyle>
          <a:p/>
        </p:txBody>
      </p:sp>
      <p:sp>
        <p:nvSpPr>
          <p:cNvPr id="1121" name="Google Shape;1121;p101"/>
          <p:cNvSpPr txBox="1"/>
          <p:nvPr>
            <p:ph idx="2" type="body"/>
          </p:nvPr>
        </p:nvSpPr>
        <p:spPr>
          <a:xfrm>
            <a:off x="1555700" y="1434690"/>
            <a:ext cx="4687500" cy="981600"/>
          </a:xfrm>
          <a:prstGeom prst="rect">
            <a:avLst/>
          </a:prstGeom>
        </p:spPr>
        <p:txBody>
          <a:bodyPr anchorCtr="0" anchor="t" bIns="0" lIns="0" spcFirstLastPara="1" rIns="0" wrap="square" tIns="0">
            <a:noAutofit/>
          </a:bodyPr>
          <a:lstStyle>
            <a:lvl1pPr indent="-228600" lvl="0" marL="457200" rtl="0">
              <a:lnSpc>
                <a:spcPct val="100000"/>
              </a:lnSpc>
              <a:spcBef>
                <a:spcPts val="0"/>
              </a:spcBef>
              <a:spcAft>
                <a:spcPts val="0"/>
              </a:spcAft>
              <a:buSzPts val="1100"/>
              <a:buNone/>
              <a:defRPr sz="1100"/>
            </a:lvl1pPr>
            <a:lvl2pPr indent="-298450" lvl="1" marL="914400" rtl="0">
              <a:lnSpc>
                <a:spcPct val="100000"/>
              </a:lnSpc>
              <a:spcBef>
                <a:spcPts val="400"/>
              </a:spcBef>
              <a:spcAft>
                <a:spcPts val="0"/>
              </a:spcAft>
              <a:buSzPts val="1100"/>
              <a:buChar char="■"/>
              <a:defRPr sz="1100"/>
            </a:lvl2pPr>
            <a:lvl3pPr indent="-298450" lvl="2" marL="1371600" rtl="0">
              <a:lnSpc>
                <a:spcPct val="100000"/>
              </a:lnSpc>
              <a:spcBef>
                <a:spcPts val="400"/>
              </a:spcBef>
              <a:spcAft>
                <a:spcPts val="0"/>
              </a:spcAft>
              <a:buSzPts val="1100"/>
              <a:buChar char="■"/>
              <a:defRPr sz="1100"/>
            </a:lvl3pPr>
            <a:lvl4pPr indent="-298450" lvl="3" marL="1828800" rtl="0">
              <a:lnSpc>
                <a:spcPct val="100000"/>
              </a:lnSpc>
              <a:spcBef>
                <a:spcPts val="400"/>
              </a:spcBef>
              <a:spcAft>
                <a:spcPts val="0"/>
              </a:spcAft>
              <a:buSzPts val="1100"/>
              <a:buChar char="■"/>
              <a:defRPr sz="1100"/>
            </a:lvl4pPr>
            <a:lvl5pPr indent="-298450" lvl="4" marL="2286000" rtl="0">
              <a:lnSpc>
                <a:spcPct val="100000"/>
              </a:lnSpc>
              <a:spcBef>
                <a:spcPts val="400"/>
              </a:spcBef>
              <a:spcAft>
                <a:spcPts val="0"/>
              </a:spcAft>
              <a:buSzPts val="1100"/>
              <a:buChar char="■"/>
              <a:defRPr sz="1100"/>
            </a:lvl5pPr>
            <a:lvl6pPr indent="-298450" lvl="5" marL="2743200" rtl="0">
              <a:lnSpc>
                <a:spcPct val="100000"/>
              </a:lnSpc>
              <a:spcBef>
                <a:spcPts val="400"/>
              </a:spcBef>
              <a:spcAft>
                <a:spcPts val="0"/>
              </a:spcAft>
              <a:buSzPts val="1100"/>
              <a:buChar char="■"/>
              <a:defRPr sz="1100"/>
            </a:lvl6pPr>
            <a:lvl7pPr indent="-298450" lvl="6" marL="3200400" rtl="0">
              <a:lnSpc>
                <a:spcPct val="100000"/>
              </a:lnSpc>
              <a:spcBef>
                <a:spcPts val="400"/>
              </a:spcBef>
              <a:spcAft>
                <a:spcPts val="0"/>
              </a:spcAft>
              <a:buSzPts val="1100"/>
              <a:buChar char="■"/>
              <a:defRPr sz="1100"/>
            </a:lvl7pPr>
            <a:lvl8pPr indent="-298450" lvl="7" marL="3657600" rtl="0">
              <a:lnSpc>
                <a:spcPct val="100000"/>
              </a:lnSpc>
              <a:spcBef>
                <a:spcPts val="400"/>
              </a:spcBef>
              <a:spcAft>
                <a:spcPts val="0"/>
              </a:spcAft>
              <a:buSzPts val="1100"/>
              <a:buChar char="■"/>
              <a:defRPr sz="1100"/>
            </a:lvl8pPr>
            <a:lvl9pPr indent="-298450" lvl="8" marL="4114800" rtl="0">
              <a:lnSpc>
                <a:spcPct val="100000"/>
              </a:lnSpc>
              <a:spcBef>
                <a:spcPts val="400"/>
              </a:spcBef>
              <a:spcAft>
                <a:spcPts val="400"/>
              </a:spcAft>
              <a:buSzPts val="1100"/>
              <a:buChar char="■"/>
              <a:defRPr sz="1100"/>
            </a:lvl9pPr>
          </a:lstStyle>
          <a:p/>
        </p:txBody>
      </p:sp>
      <p:sp>
        <p:nvSpPr>
          <p:cNvPr id="1122" name="Google Shape;1122;p101"/>
          <p:cNvSpPr txBox="1"/>
          <p:nvPr>
            <p:ph idx="3" type="subTitle"/>
          </p:nvPr>
        </p:nvSpPr>
        <p:spPr>
          <a:xfrm>
            <a:off x="457200" y="1434687"/>
            <a:ext cx="968100" cy="639600"/>
          </a:xfrm>
          <a:prstGeom prst="rect">
            <a:avLst/>
          </a:prstGeom>
        </p:spPr>
        <p:txBody>
          <a:bodyPr anchorCtr="0" anchor="t" bIns="0" lIns="0" spcFirstLastPara="1" rIns="0" wrap="square" tIns="0">
            <a:noAutofit/>
          </a:bodyPr>
          <a:lstStyle>
            <a:lvl1pPr lvl="0" rtl="0">
              <a:spcBef>
                <a:spcPts val="0"/>
              </a:spcBef>
              <a:spcAft>
                <a:spcPts val="0"/>
              </a:spcAft>
              <a:buNone/>
              <a:defRPr sz="1400">
                <a:latin typeface="Roboto Slab Regular"/>
                <a:ea typeface="Roboto Slab Regular"/>
                <a:cs typeface="Roboto Slab Regular"/>
                <a:sym typeface="Roboto Slab Regular"/>
              </a:defRPr>
            </a:lvl1pPr>
            <a:lvl2pPr lvl="1" rtl="0">
              <a:spcBef>
                <a:spcPts val="600"/>
              </a:spcBef>
              <a:spcAft>
                <a:spcPts val="0"/>
              </a:spcAft>
              <a:buNone/>
              <a:defRPr sz="1400">
                <a:latin typeface="Roboto Slab Regular"/>
                <a:ea typeface="Roboto Slab Regular"/>
                <a:cs typeface="Roboto Slab Regular"/>
                <a:sym typeface="Roboto Slab Regular"/>
              </a:defRPr>
            </a:lvl2pPr>
            <a:lvl3pPr lvl="2" rtl="0">
              <a:spcBef>
                <a:spcPts val="600"/>
              </a:spcBef>
              <a:spcAft>
                <a:spcPts val="0"/>
              </a:spcAft>
              <a:buNone/>
              <a:defRPr sz="1400">
                <a:latin typeface="Roboto Slab Regular"/>
                <a:ea typeface="Roboto Slab Regular"/>
                <a:cs typeface="Roboto Slab Regular"/>
                <a:sym typeface="Roboto Slab Regular"/>
              </a:defRPr>
            </a:lvl3pPr>
            <a:lvl4pPr lvl="3" rtl="0">
              <a:spcBef>
                <a:spcPts val="600"/>
              </a:spcBef>
              <a:spcAft>
                <a:spcPts val="0"/>
              </a:spcAft>
              <a:buNone/>
              <a:defRPr sz="1400">
                <a:latin typeface="Roboto Slab Regular"/>
                <a:ea typeface="Roboto Slab Regular"/>
                <a:cs typeface="Roboto Slab Regular"/>
                <a:sym typeface="Roboto Slab Regular"/>
              </a:defRPr>
            </a:lvl4pPr>
            <a:lvl5pPr lvl="4" rtl="0">
              <a:spcBef>
                <a:spcPts val="600"/>
              </a:spcBef>
              <a:spcAft>
                <a:spcPts val="0"/>
              </a:spcAft>
              <a:buNone/>
              <a:defRPr sz="1400">
                <a:latin typeface="Roboto Slab Regular"/>
                <a:ea typeface="Roboto Slab Regular"/>
                <a:cs typeface="Roboto Slab Regular"/>
                <a:sym typeface="Roboto Slab Regular"/>
              </a:defRPr>
            </a:lvl5pPr>
            <a:lvl6pPr lvl="5" rtl="0">
              <a:spcBef>
                <a:spcPts val="600"/>
              </a:spcBef>
              <a:spcAft>
                <a:spcPts val="0"/>
              </a:spcAft>
              <a:buNone/>
              <a:defRPr sz="1400">
                <a:latin typeface="Roboto Slab Regular"/>
                <a:ea typeface="Roboto Slab Regular"/>
                <a:cs typeface="Roboto Slab Regular"/>
                <a:sym typeface="Roboto Slab Regular"/>
              </a:defRPr>
            </a:lvl6pPr>
            <a:lvl7pPr lvl="6" rtl="0">
              <a:spcBef>
                <a:spcPts val="600"/>
              </a:spcBef>
              <a:spcAft>
                <a:spcPts val="0"/>
              </a:spcAft>
              <a:buNone/>
              <a:defRPr sz="1400">
                <a:latin typeface="Roboto Slab Regular"/>
                <a:ea typeface="Roboto Slab Regular"/>
                <a:cs typeface="Roboto Slab Regular"/>
                <a:sym typeface="Roboto Slab Regular"/>
              </a:defRPr>
            </a:lvl7pPr>
            <a:lvl8pPr lvl="7" rtl="0">
              <a:spcBef>
                <a:spcPts val="600"/>
              </a:spcBef>
              <a:spcAft>
                <a:spcPts val="0"/>
              </a:spcAft>
              <a:buNone/>
              <a:defRPr sz="1400">
                <a:latin typeface="Roboto Slab Regular"/>
                <a:ea typeface="Roboto Slab Regular"/>
                <a:cs typeface="Roboto Slab Regular"/>
                <a:sym typeface="Roboto Slab Regular"/>
              </a:defRPr>
            </a:lvl8pPr>
            <a:lvl9pPr lvl="8" rtl="0">
              <a:spcBef>
                <a:spcPts val="600"/>
              </a:spcBef>
              <a:spcAft>
                <a:spcPts val="600"/>
              </a:spcAft>
              <a:buNone/>
              <a:defRPr sz="1400">
                <a:latin typeface="Roboto Slab Regular"/>
                <a:ea typeface="Roboto Slab Regular"/>
                <a:cs typeface="Roboto Slab Regular"/>
                <a:sym typeface="Roboto Slab Regular"/>
              </a:defRPr>
            </a:lvl9pPr>
          </a:lstStyle>
          <a:p/>
        </p:txBody>
      </p:sp>
      <p:sp>
        <p:nvSpPr>
          <p:cNvPr id="1123" name="Google Shape;1123;p101"/>
          <p:cNvSpPr txBox="1"/>
          <p:nvPr>
            <p:ph idx="4" type="body"/>
          </p:nvPr>
        </p:nvSpPr>
        <p:spPr>
          <a:xfrm>
            <a:off x="1555700" y="2441439"/>
            <a:ext cx="4687500" cy="981600"/>
          </a:xfrm>
          <a:prstGeom prst="rect">
            <a:avLst/>
          </a:prstGeom>
        </p:spPr>
        <p:txBody>
          <a:bodyPr anchorCtr="0" anchor="t" bIns="0" lIns="0" spcFirstLastPara="1" rIns="0" wrap="square" tIns="0">
            <a:noAutofit/>
          </a:bodyPr>
          <a:lstStyle>
            <a:lvl1pPr indent="-228600" lvl="0" marL="457200" rtl="0">
              <a:lnSpc>
                <a:spcPct val="100000"/>
              </a:lnSpc>
              <a:spcBef>
                <a:spcPts val="0"/>
              </a:spcBef>
              <a:spcAft>
                <a:spcPts val="0"/>
              </a:spcAft>
              <a:buSzPts val="1100"/>
              <a:buNone/>
              <a:defRPr sz="1100"/>
            </a:lvl1pPr>
            <a:lvl2pPr indent="-298450" lvl="1" marL="914400" rtl="0">
              <a:lnSpc>
                <a:spcPct val="100000"/>
              </a:lnSpc>
              <a:spcBef>
                <a:spcPts val="400"/>
              </a:spcBef>
              <a:spcAft>
                <a:spcPts val="0"/>
              </a:spcAft>
              <a:buSzPts val="1100"/>
              <a:buChar char="■"/>
              <a:defRPr sz="1100"/>
            </a:lvl2pPr>
            <a:lvl3pPr indent="-298450" lvl="2" marL="1371600" rtl="0">
              <a:lnSpc>
                <a:spcPct val="100000"/>
              </a:lnSpc>
              <a:spcBef>
                <a:spcPts val="400"/>
              </a:spcBef>
              <a:spcAft>
                <a:spcPts val="0"/>
              </a:spcAft>
              <a:buSzPts val="1100"/>
              <a:buChar char="■"/>
              <a:defRPr sz="1100"/>
            </a:lvl3pPr>
            <a:lvl4pPr indent="-298450" lvl="3" marL="1828800" rtl="0">
              <a:lnSpc>
                <a:spcPct val="100000"/>
              </a:lnSpc>
              <a:spcBef>
                <a:spcPts val="400"/>
              </a:spcBef>
              <a:spcAft>
                <a:spcPts val="0"/>
              </a:spcAft>
              <a:buSzPts val="1100"/>
              <a:buChar char="■"/>
              <a:defRPr sz="1100"/>
            </a:lvl4pPr>
            <a:lvl5pPr indent="-298450" lvl="4" marL="2286000" rtl="0">
              <a:lnSpc>
                <a:spcPct val="100000"/>
              </a:lnSpc>
              <a:spcBef>
                <a:spcPts val="400"/>
              </a:spcBef>
              <a:spcAft>
                <a:spcPts val="0"/>
              </a:spcAft>
              <a:buSzPts val="1100"/>
              <a:buChar char="■"/>
              <a:defRPr sz="1100"/>
            </a:lvl5pPr>
            <a:lvl6pPr indent="-298450" lvl="5" marL="2743200" rtl="0">
              <a:lnSpc>
                <a:spcPct val="100000"/>
              </a:lnSpc>
              <a:spcBef>
                <a:spcPts val="400"/>
              </a:spcBef>
              <a:spcAft>
                <a:spcPts val="0"/>
              </a:spcAft>
              <a:buSzPts val="1100"/>
              <a:buChar char="■"/>
              <a:defRPr sz="1100"/>
            </a:lvl6pPr>
            <a:lvl7pPr indent="-298450" lvl="6" marL="3200400" rtl="0">
              <a:lnSpc>
                <a:spcPct val="100000"/>
              </a:lnSpc>
              <a:spcBef>
                <a:spcPts val="400"/>
              </a:spcBef>
              <a:spcAft>
                <a:spcPts val="0"/>
              </a:spcAft>
              <a:buSzPts val="1100"/>
              <a:buChar char="■"/>
              <a:defRPr sz="1100"/>
            </a:lvl7pPr>
            <a:lvl8pPr indent="-298450" lvl="7" marL="3657600" rtl="0">
              <a:lnSpc>
                <a:spcPct val="100000"/>
              </a:lnSpc>
              <a:spcBef>
                <a:spcPts val="400"/>
              </a:spcBef>
              <a:spcAft>
                <a:spcPts val="0"/>
              </a:spcAft>
              <a:buSzPts val="1100"/>
              <a:buChar char="■"/>
              <a:defRPr sz="1100"/>
            </a:lvl8pPr>
            <a:lvl9pPr indent="-298450" lvl="8" marL="4114800" rtl="0">
              <a:lnSpc>
                <a:spcPct val="100000"/>
              </a:lnSpc>
              <a:spcBef>
                <a:spcPts val="400"/>
              </a:spcBef>
              <a:spcAft>
                <a:spcPts val="400"/>
              </a:spcAft>
              <a:buSzPts val="1100"/>
              <a:buChar char="■"/>
              <a:defRPr sz="1100"/>
            </a:lvl9pPr>
          </a:lstStyle>
          <a:p/>
        </p:txBody>
      </p:sp>
      <p:sp>
        <p:nvSpPr>
          <p:cNvPr id="1124" name="Google Shape;1124;p101"/>
          <p:cNvSpPr txBox="1"/>
          <p:nvPr>
            <p:ph idx="5" type="subTitle"/>
          </p:nvPr>
        </p:nvSpPr>
        <p:spPr>
          <a:xfrm>
            <a:off x="457200" y="2441436"/>
            <a:ext cx="968100" cy="639600"/>
          </a:xfrm>
          <a:prstGeom prst="rect">
            <a:avLst/>
          </a:prstGeom>
        </p:spPr>
        <p:txBody>
          <a:bodyPr anchorCtr="0" anchor="t" bIns="0" lIns="0" spcFirstLastPara="1" rIns="0" wrap="square" tIns="0">
            <a:noAutofit/>
          </a:bodyPr>
          <a:lstStyle>
            <a:lvl1pPr lvl="0" rtl="0">
              <a:spcBef>
                <a:spcPts val="0"/>
              </a:spcBef>
              <a:spcAft>
                <a:spcPts val="0"/>
              </a:spcAft>
              <a:buNone/>
              <a:defRPr sz="1400">
                <a:latin typeface="Roboto Slab Regular"/>
                <a:ea typeface="Roboto Slab Regular"/>
                <a:cs typeface="Roboto Slab Regular"/>
                <a:sym typeface="Roboto Slab Regular"/>
              </a:defRPr>
            </a:lvl1pPr>
            <a:lvl2pPr lvl="1" rtl="0">
              <a:spcBef>
                <a:spcPts val="600"/>
              </a:spcBef>
              <a:spcAft>
                <a:spcPts val="0"/>
              </a:spcAft>
              <a:buNone/>
              <a:defRPr sz="1400">
                <a:latin typeface="Roboto Slab Regular"/>
                <a:ea typeface="Roboto Slab Regular"/>
                <a:cs typeface="Roboto Slab Regular"/>
                <a:sym typeface="Roboto Slab Regular"/>
              </a:defRPr>
            </a:lvl2pPr>
            <a:lvl3pPr lvl="2" rtl="0">
              <a:spcBef>
                <a:spcPts val="600"/>
              </a:spcBef>
              <a:spcAft>
                <a:spcPts val="0"/>
              </a:spcAft>
              <a:buNone/>
              <a:defRPr sz="1400">
                <a:latin typeface="Roboto Slab Regular"/>
                <a:ea typeface="Roboto Slab Regular"/>
                <a:cs typeface="Roboto Slab Regular"/>
                <a:sym typeface="Roboto Slab Regular"/>
              </a:defRPr>
            </a:lvl3pPr>
            <a:lvl4pPr lvl="3" rtl="0">
              <a:spcBef>
                <a:spcPts val="600"/>
              </a:spcBef>
              <a:spcAft>
                <a:spcPts val="0"/>
              </a:spcAft>
              <a:buNone/>
              <a:defRPr sz="1400">
                <a:latin typeface="Roboto Slab Regular"/>
                <a:ea typeface="Roboto Slab Regular"/>
                <a:cs typeface="Roboto Slab Regular"/>
                <a:sym typeface="Roboto Slab Regular"/>
              </a:defRPr>
            </a:lvl4pPr>
            <a:lvl5pPr lvl="4" rtl="0">
              <a:spcBef>
                <a:spcPts val="600"/>
              </a:spcBef>
              <a:spcAft>
                <a:spcPts val="0"/>
              </a:spcAft>
              <a:buNone/>
              <a:defRPr sz="1400">
                <a:latin typeface="Roboto Slab Regular"/>
                <a:ea typeface="Roboto Slab Regular"/>
                <a:cs typeface="Roboto Slab Regular"/>
                <a:sym typeface="Roboto Slab Regular"/>
              </a:defRPr>
            </a:lvl5pPr>
            <a:lvl6pPr lvl="5" rtl="0">
              <a:spcBef>
                <a:spcPts val="600"/>
              </a:spcBef>
              <a:spcAft>
                <a:spcPts val="0"/>
              </a:spcAft>
              <a:buNone/>
              <a:defRPr sz="1400">
                <a:latin typeface="Roboto Slab Regular"/>
                <a:ea typeface="Roboto Slab Regular"/>
                <a:cs typeface="Roboto Slab Regular"/>
                <a:sym typeface="Roboto Slab Regular"/>
              </a:defRPr>
            </a:lvl6pPr>
            <a:lvl7pPr lvl="6" rtl="0">
              <a:spcBef>
                <a:spcPts val="600"/>
              </a:spcBef>
              <a:spcAft>
                <a:spcPts val="0"/>
              </a:spcAft>
              <a:buNone/>
              <a:defRPr sz="1400">
                <a:latin typeface="Roboto Slab Regular"/>
                <a:ea typeface="Roboto Slab Regular"/>
                <a:cs typeface="Roboto Slab Regular"/>
                <a:sym typeface="Roboto Slab Regular"/>
              </a:defRPr>
            </a:lvl7pPr>
            <a:lvl8pPr lvl="7" rtl="0">
              <a:spcBef>
                <a:spcPts val="600"/>
              </a:spcBef>
              <a:spcAft>
                <a:spcPts val="0"/>
              </a:spcAft>
              <a:buNone/>
              <a:defRPr sz="1400">
                <a:latin typeface="Roboto Slab Regular"/>
                <a:ea typeface="Roboto Slab Regular"/>
                <a:cs typeface="Roboto Slab Regular"/>
                <a:sym typeface="Roboto Slab Regular"/>
              </a:defRPr>
            </a:lvl8pPr>
            <a:lvl9pPr lvl="8" rtl="0">
              <a:spcBef>
                <a:spcPts val="600"/>
              </a:spcBef>
              <a:spcAft>
                <a:spcPts val="600"/>
              </a:spcAft>
              <a:buNone/>
              <a:defRPr sz="1400">
                <a:latin typeface="Roboto Slab Regular"/>
                <a:ea typeface="Roboto Slab Regular"/>
                <a:cs typeface="Roboto Slab Regular"/>
                <a:sym typeface="Roboto Slab Regular"/>
              </a:defRPr>
            </a:lvl9pPr>
          </a:lstStyle>
          <a:p/>
        </p:txBody>
      </p:sp>
      <p:sp>
        <p:nvSpPr>
          <p:cNvPr id="1125" name="Google Shape;1125;p101"/>
          <p:cNvSpPr txBox="1"/>
          <p:nvPr>
            <p:ph idx="6" type="body"/>
          </p:nvPr>
        </p:nvSpPr>
        <p:spPr>
          <a:xfrm>
            <a:off x="1555700" y="3453415"/>
            <a:ext cx="4687500" cy="981600"/>
          </a:xfrm>
          <a:prstGeom prst="rect">
            <a:avLst/>
          </a:prstGeom>
        </p:spPr>
        <p:txBody>
          <a:bodyPr anchorCtr="0" anchor="t" bIns="0" lIns="0" spcFirstLastPara="1" rIns="0" wrap="square" tIns="0">
            <a:noAutofit/>
          </a:bodyPr>
          <a:lstStyle>
            <a:lvl1pPr indent="-228600" lvl="0" marL="457200" rtl="0">
              <a:lnSpc>
                <a:spcPct val="100000"/>
              </a:lnSpc>
              <a:spcBef>
                <a:spcPts val="0"/>
              </a:spcBef>
              <a:spcAft>
                <a:spcPts val="0"/>
              </a:spcAft>
              <a:buSzPts val="1100"/>
              <a:buNone/>
              <a:defRPr sz="1100"/>
            </a:lvl1pPr>
            <a:lvl2pPr indent="-298450" lvl="1" marL="914400" rtl="0">
              <a:lnSpc>
                <a:spcPct val="100000"/>
              </a:lnSpc>
              <a:spcBef>
                <a:spcPts val="400"/>
              </a:spcBef>
              <a:spcAft>
                <a:spcPts val="0"/>
              </a:spcAft>
              <a:buSzPts val="1100"/>
              <a:buChar char="■"/>
              <a:defRPr sz="1100"/>
            </a:lvl2pPr>
            <a:lvl3pPr indent="-298450" lvl="2" marL="1371600" rtl="0">
              <a:lnSpc>
                <a:spcPct val="100000"/>
              </a:lnSpc>
              <a:spcBef>
                <a:spcPts val="400"/>
              </a:spcBef>
              <a:spcAft>
                <a:spcPts val="0"/>
              </a:spcAft>
              <a:buSzPts val="1100"/>
              <a:buChar char="■"/>
              <a:defRPr sz="1100"/>
            </a:lvl3pPr>
            <a:lvl4pPr indent="-298450" lvl="3" marL="1828800" rtl="0">
              <a:lnSpc>
                <a:spcPct val="100000"/>
              </a:lnSpc>
              <a:spcBef>
                <a:spcPts val="400"/>
              </a:spcBef>
              <a:spcAft>
                <a:spcPts val="0"/>
              </a:spcAft>
              <a:buSzPts val="1100"/>
              <a:buChar char="■"/>
              <a:defRPr sz="1100"/>
            </a:lvl4pPr>
            <a:lvl5pPr indent="-298450" lvl="4" marL="2286000" rtl="0">
              <a:lnSpc>
                <a:spcPct val="100000"/>
              </a:lnSpc>
              <a:spcBef>
                <a:spcPts val="400"/>
              </a:spcBef>
              <a:spcAft>
                <a:spcPts val="0"/>
              </a:spcAft>
              <a:buSzPts val="1100"/>
              <a:buChar char="■"/>
              <a:defRPr sz="1100"/>
            </a:lvl5pPr>
            <a:lvl6pPr indent="-298450" lvl="5" marL="2743200" rtl="0">
              <a:lnSpc>
                <a:spcPct val="100000"/>
              </a:lnSpc>
              <a:spcBef>
                <a:spcPts val="400"/>
              </a:spcBef>
              <a:spcAft>
                <a:spcPts val="0"/>
              </a:spcAft>
              <a:buSzPts val="1100"/>
              <a:buChar char="■"/>
              <a:defRPr sz="1100"/>
            </a:lvl6pPr>
            <a:lvl7pPr indent="-298450" lvl="6" marL="3200400" rtl="0">
              <a:lnSpc>
                <a:spcPct val="100000"/>
              </a:lnSpc>
              <a:spcBef>
                <a:spcPts val="400"/>
              </a:spcBef>
              <a:spcAft>
                <a:spcPts val="0"/>
              </a:spcAft>
              <a:buSzPts val="1100"/>
              <a:buChar char="■"/>
              <a:defRPr sz="1100"/>
            </a:lvl7pPr>
            <a:lvl8pPr indent="-298450" lvl="7" marL="3657600" rtl="0">
              <a:lnSpc>
                <a:spcPct val="100000"/>
              </a:lnSpc>
              <a:spcBef>
                <a:spcPts val="400"/>
              </a:spcBef>
              <a:spcAft>
                <a:spcPts val="0"/>
              </a:spcAft>
              <a:buSzPts val="1100"/>
              <a:buChar char="■"/>
              <a:defRPr sz="1100"/>
            </a:lvl8pPr>
            <a:lvl9pPr indent="-298450" lvl="8" marL="4114800" rtl="0">
              <a:lnSpc>
                <a:spcPct val="100000"/>
              </a:lnSpc>
              <a:spcBef>
                <a:spcPts val="400"/>
              </a:spcBef>
              <a:spcAft>
                <a:spcPts val="400"/>
              </a:spcAft>
              <a:buSzPts val="1100"/>
              <a:buChar char="■"/>
              <a:defRPr sz="1100"/>
            </a:lvl9pPr>
          </a:lstStyle>
          <a:p/>
        </p:txBody>
      </p:sp>
      <p:sp>
        <p:nvSpPr>
          <p:cNvPr id="1126" name="Google Shape;1126;p101"/>
          <p:cNvSpPr txBox="1"/>
          <p:nvPr>
            <p:ph idx="7" type="subTitle"/>
          </p:nvPr>
        </p:nvSpPr>
        <p:spPr>
          <a:xfrm>
            <a:off x="457200" y="3453412"/>
            <a:ext cx="968100" cy="639600"/>
          </a:xfrm>
          <a:prstGeom prst="rect">
            <a:avLst/>
          </a:prstGeom>
        </p:spPr>
        <p:txBody>
          <a:bodyPr anchorCtr="0" anchor="t" bIns="0" lIns="0" spcFirstLastPara="1" rIns="0" wrap="square" tIns="0">
            <a:noAutofit/>
          </a:bodyPr>
          <a:lstStyle>
            <a:lvl1pPr lvl="0" rtl="0">
              <a:spcBef>
                <a:spcPts val="0"/>
              </a:spcBef>
              <a:spcAft>
                <a:spcPts val="0"/>
              </a:spcAft>
              <a:buNone/>
              <a:defRPr sz="1400">
                <a:latin typeface="Roboto Slab Regular"/>
                <a:ea typeface="Roboto Slab Regular"/>
                <a:cs typeface="Roboto Slab Regular"/>
                <a:sym typeface="Roboto Slab Regular"/>
              </a:defRPr>
            </a:lvl1pPr>
            <a:lvl2pPr lvl="1" rtl="0">
              <a:spcBef>
                <a:spcPts val="600"/>
              </a:spcBef>
              <a:spcAft>
                <a:spcPts val="0"/>
              </a:spcAft>
              <a:buNone/>
              <a:defRPr sz="1400">
                <a:latin typeface="Roboto Slab Regular"/>
                <a:ea typeface="Roboto Slab Regular"/>
                <a:cs typeface="Roboto Slab Regular"/>
                <a:sym typeface="Roboto Slab Regular"/>
              </a:defRPr>
            </a:lvl2pPr>
            <a:lvl3pPr lvl="2" rtl="0">
              <a:spcBef>
                <a:spcPts val="600"/>
              </a:spcBef>
              <a:spcAft>
                <a:spcPts val="0"/>
              </a:spcAft>
              <a:buNone/>
              <a:defRPr sz="1400">
                <a:latin typeface="Roboto Slab Regular"/>
                <a:ea typeface="Roboto Slab Regular"/>
                <a:cs typeface="Roboto Slab Regular"/>
                <a:sym typeface="Roboto Slab Regular"/>
              </a:defRPr>
            </a:lvl3pPr>
            <a:lvl4pPr lvl="3" rtl="0">
              <a:spcBef>
                <a:spcPts val="600"/>
              </a:spcBef>
              <a:spcAft>
                <a:spcPts val="0"/>
              </a:spcAft>
              <a:buNone/>
              <a:defRPr sz="1400">
                <a:latin typeface="Roboto Slab Regular"/>
                <a:ea typeface="Roboto Slab Regular"/>
                <a:cs typeface="Roboto Slab Regular"/>
                <a:sym typeface="Roboto Slab Regular"/>
              </a:defRPr>
            </a:lvl4pPr>
            <a:lvl5pPr lvl="4" rtl="0">
              <a:spcBef>
                <a:spcPts val="600"/>
              </a:spcBef>
              <a:spcAft>
                <a:spcPts val="0"/>
              </a:spcAft>
              <a:buNone/>
              <a:defRPr sz="1400">
                <a:latin typeface="Roboto Slab Regular"/>
                <a:ea typeface="Roboto Slab Regular"/>
                <a:cs typeface="Roboto Slab Regular"/>
                <a:sym typeface="Roboto Slab Regular"/>
              </a:defRPr>
            </a:lvl5pPr>
            <a:lvl6pPr lvl="5" rtl="0">
              <a:spcBef>
                <a:spcPts val="600"/>
              </a:spcBef>
              <a:spcAft>
                <a:spcPts val="0"/>
              </a:spcAft>
              <a:buNone/>
              <a:defRPr sz="1400">
                <a:latin typeface="Roboto Slab Regular"/>
                <a:ea typeface="Roboto Slab Regular"/>
                <a:cs typeface="Roboto Slab Regular"/>
                <a:sym typeface="Roboto Slab Regular"/>
              </a:defRPr>
            </a:lvl6pPr>
            <a:lvl7pPr lvl="6" rtl="0">
              <a:spcBef>
                <a:spcPts val="600"/>
              </a:spcBef>
              <a:spcAft>
                <a:spcPts val="0"/>
              </a:spcAft>
              <a:buNone/>
              <a:defRPr sz="1400">
                <a:latin typeface="Roboto Slab Regular"/>
                <a:ea typeface="Roboto Slab Regular"/>
                <a:cs typeface="Roboto Slab Regular"/>
                <a:sym typeface="Roboto Slab Regular"/>
              </a:defRPr>
            </a:lvl7pPr>
            <a:lvl8pPr lvl="7" rtl="0">
              <a:spcBef>
                <a:spcPts val="600"/>
              </a:spcBef>
              <a:spcAft>
                <a:spcPts val="0"/>
              </a:spcAft>
              <a:buNone/>
              <a:defRPr sz="1400">
                <a:latin typeface="Roboto Slab Regular"/>
                <a:ea typeface="Roboto Slab Regular"/>
                <a:cs typeface="Roboto Slab Regular"/>
                <a:sym typeface="Roboto Slab Regular"/>
              </a:defRPr>
            </a:lvl8pPr>
            <a:lvl9pPr lvl="8" rtl="0">
              <a:spcBef>
                <a:spcPts val="600"/>
              </a:spcBef>
              <a:spcAft>
                <a:spcPts val="600"/>
              </a:spcAft>
              <a:buNone/>
              <a:defRPr sz="1400">
                <a:latin typeface="Roboto Slab Regular"/>
                <a:ea typeface="Roboto Slab Regular"/>
                <a:cs typeface="Roboto Slab Regular"/>
                <a:sym typeface="Roboto Slab Regular"/>
              </a:defRPr>
            </a:lvl9pPr>
          </a:lstStyle>
          <a:p/>
        </p:txBody>
      </p:sp>
      <p:sp>
        <p:nvSpPr>
          <p:cNvPr id="1127" name="Google Shape;1127;p101"/>
          <p:cNvSpPr txBox="1"/>
          <p:nvPr>
            <p:ph idx="8" type="subTitle"/>
          </p:nvPr>
        </p:nvSpPr>
        <p:spPr>
          <a:xfrm>
            <a:off x="6568475" y="1387815"/>
            <a:ext cx="2178000" cy="1668000"/>
          </a:xfrm>
          <a:prstGeom prst="rect">
            <a:avLst/>
          </a:prstGeom>
        </p:spPr>
        <p:txBody>
          <a:bodyPr anchorCtr="0" anchor="t" bIns="0" lIns="0" spcFirstLastPara="1" rIns="0" wrap="square" tIns="0">
            <a:noAutofit/>
          </a:bodyPr>
          <a:lstStyle>
            <a:lvl1pPr lvl="0" rtl="0">
              <a:lnSpc>
                <a:spcPct val="115000"/>
              </a:lnSpc>
              <a:spcBef>
                <a:spcPts val="0"/>
              </a:spcBef>
              <a:spcAft>
                <a:spcPts val="0"/>
              </a:spcAft>
              <a:buNone/>
              <a:defRPr sz="1400">
                <a:solidFill>
                  <a:schemeClr val="accent6"/>
                </a:solidFill>
                <a:latin typeface="Roboto Slab"/>
                <a:ea typeface="Roboto Slab"/>
                <a:cs typeface="Roboto Slab"/>
                <a:sym typeface="Roboto Slab"/>
              </a:defRPr>
            </a:lvl1pPr>
            <a:lvl2pPr lvl="1" rtl="0">
              <a:lnSpc>
                <a:spcPct val="115000"/>
              </a:lnSpc>
              <a:spcBef>
                <a:spcPts val="600"/>
              </a:spcBef>
              <a:spcAft>
                <a:spcPts val="0"/>
              </a:spcAft>
              <a:buNone/>
              <a:defRPr sz="1300">
                <a:latin typeface="Roboto Slab"/>
                <a:ea typeface="Roboto Slab"/>
                <a:cs typeface="Roboto Slab"/>
                <a:sym typeface="Roboto Slab"/>
              </a:defRPr>
            </a:lvl2pPr>
            <a:lvl3pPr lvl="2" rtl="0">
              <a:lnSpc>
                <a:spcPct val="115000"/>
              </a:lnSpc>
              <a:spcBef>
                <a:spcPts val="600"/>
              </a:spcBef>
              <a:spcAft>
                <a:spcPts val="0"/>
              </a:spcAft>
              <a:buNone/>
              <a:defRPr sz="1300">
                <a:latin typeface="Roboto Slab"/>
                <a:ea typeface="Roboto Slab"/>
                <a:cs typeface="Roboto Slab"/>
                <a:sym typeface="Roboto Slab"/>
              </a:defRPr>
            </a:lvl3pPr>
            <a:lvl4pPr lvl="3" rtl="0">
              <a:lnSpc>
                <a:spcPct val="115000"/>
              </a:lnSpc>
              <a:spcBef>
                <a:spcPts val="600"/>
              </a:spcBef>
              <a:spcAft>
                <a:spcPts val="0"/>
              </a:spcAft>
              <a:buNone/>
              <a:defRPr sz="1300">
                <a:latin typeface="Roboto Slab"/>
                <a:ea typeface="Roboto Slab"/>
                <a:cs typeface="Roboto Slab"/>
                <a:sym typeface="Roboto Slab"/>
              </a:defRPr>
            </a:lvl4pPr>
            <a:lvl5pPr lvl="4" rtl="0">
              <a:lnSpc>
                <a:spcPct val="115000"/>
              </a:lnSpc>
              <a:spcBef>
                <a:spcPts val="600"/>
              </a:spcBef>
              <a:spcAft>
                <a:spcPts val="0"/>
              </a:spcAft>
              <a:buNone/>
              <a:defRPr sz="1300">
                <a:latin typeface="Roboto Slab"/>
                <a:ea typeface="Roboto Slab"/>
                <a:cs typeface="Roboto Slab"/>
                <a:sym typeface="Roboto Slab"/>
              </a:defRPr>
            </a:lvl5pPr>
            <a:lvl6pPr lvl="5" rtl="0">
              <a:lnSpc>
                <a:spcPct val="115000"/>
              </a:lnSpc>
              <a:spcBef>
                <a:spcPts val="600"/>
              </a:spcBef>
              <a:spcAft>
                <a:spcPts val="0"/>
              </a:spcAft>
              <a:buNone/>
              <a:defRPr sz="1300">
                <a:latin typeface="Roboto Slab"/>
                <a:ea typeface="Roboto Slab"/>
                <a:cs typeface="Roboto Slab"/>
                <a:sym typeface="Roboto Slab"/>
              </a:defRPr>
            </a:lvl6pPr>
            <a:lvl7pPr lvl="6" rtl="0">
              <a:lnSpc>
                <a:spcPct val="115000"/>
              </a:lnSpc>
              <a:spcBef>
                <a:spcPts val="600"/>
              </a:spcBef>
              <a:spcAft>
                <a:spcPts val="0"/>
              </a:spcAft>
              <a:buNone/>
              <a:defRPr sz="1300">
                <a:latin typeface="Roboto Slab"/>
                <a:ea typeface="Roboto Slab"/>
                <a:cs typeface="Roboto Slab"/>
                <a:sym typeface="Roboto Slab"/>
              </a:defRPr>
            </a:lvl7pPr>
            <a:lvl8pPr lvl="7" rtl="0">
              <a:lnSpc>
                <a:spcPct val="115000"/>
              </a:lnSpc>
              <a:spcBef>
                <a:spcPts val="600"/>
              </a:spcBef>
              <a:spcAft>
                <a:spcPts val="0"/>
              </a:spcAft>
              <a:buNone/>
              <a:defRPr sz="1300">
                <a:latin typeface="Roboto Slab"/>
                <a:ea typeface="Roboto Slab"/>
                <a:cs typeface="Roboto Slab"/>
                <a:sym typeface="Roboto Slab"/>
              </a:defRPr>
            </a:lvl8pPr>
            <a:lvl9pPr lvl="8" rtl="0">
              <a:lnSpc>
                <a:spcPct val="115000"/>
              </a:lnSpc>
              <a:spcBef>
                <a:spcPts val="600"/>
              </a:spcBef>
              <a:spcAft>
                <a:spcPts val="600"/>
              </a:spcAft>
              <a:buNone/>
              <a:defRPr sz="1300">
                <a:latin typeface="Roboto Slab"/>
                <a:ea typeface="Roboto Slab"/>
                <a:cs typeface="Roboto Slab"/>
                <a:sym typeface="Roboto Slab"/>
              </a:defRPr>
            </a:lvl9pPr>
          </a:lstStyle>
          <a:p/>
        </p:txBody>
      </p:sp>
      <p:sp>
        <p:nvSpPr>
          <p:cNvPr id="1128" name="Google Shape;1128;p101"/>
          <p:cNvSpPr txBox="1"/>
          <p:nvPr>
            <p:ph idx="9" type="subTitle"/>
          </p:nvPr>
        </p:nvSpPr>
        <p:spPr>
          <a:xfrm>
            <a:off x="6568425" y="3289215"/>
            <a:ext cx="2178000" cy="535800"/>
          </a:xfrm>
          <a:prstGeom prst="rect">
            <a:avLst/>
          </a:prstGeom>
        </p:spPr>
        <p:txBody>
          <a:bodyPr anchorCtr="0" anchor="t" bIns="0" lIns="0" spcFirstLastPara="1" rIns="0" wrap="square" tIns="0">
            <a:noAutofit/>
          </a:bodyPr>
          <a:lstStyle>
            <a:lvl1pPr lvl="0" rtl="0">
              <a:lnSpc>
                <a:spcPct val="115000"/>
              </a:lnSpc>
              <a:spcBef>
                <a:spcPts val="0"/>
              </a:spcBef>
              <a:spcAft>
                <a:spcPts val="0"/>
              </a:spcAft>
              <a:buNone/>
              <a:defRPr sz="900">
                <a:solidFill>
                  <a:schemeClr val="accent4"/>
                </a:solidFill>
              </a:defRPr>
            </a:lvl1pPr>
            <a:lvl2pPr lvl="1" rtl="0" algn="r">
              <a:lnSpc>
                <a:spcPct val="115000"/>
              </a:lnSpc>
              <a:spcBef>
                <a:spcPts val="0"/>
              </a:spcBef>
              <a:spcAft>
                <a:spcPts val="0"/>
              </a:spcAft>
              <a:buNone/>
              <a:defRPr sz="900">
                <a:solidFill>
                  <a:schemeClr val="accent4"/>
                </a:solidFill>
              </a:defRPr>
            </a:lvl2pPr>
            <a:lvl3pPr lvl="2" rtl="0" algn="r">
              <a:lnSpc>
                <a:spcPct val="115000"/>
              </a:lnSpc>
              <a:spcBef>
                <a:spcPts val="0"/>
              </a:spcBef>
              <a:spcAft>
                <a:spcPts val="0"/>
              </a:spcAft>
              <a:buNone/>
              <a:defRPr sz="900">
                <a:solidFill>
                  <a:schemeClr val="accent4"/>
                </a:solidFill>
              </a:defRPr>
            </a:lvl3pPr>
            <a:lvl4pPr lvl="3" rtl="0" algn="r">
              <a:lnSpc>
                <a:spcPct val="115000"/>
              </a:lnSpc>
              <a:spcBef>
                <a:spcPts val="0"/>
              </a:spcBef>
              <a:spcAft>
                <a:spcPts val="0"/>
              </a:spcAft>
              <a:buNone/>
              <a:defRPr sz="900">
                <a:solidFill>
                  <a:schemeClr val="accent4"/>
                </a:solidFill>
              </a:defRPr>
            </a:lvl4pPr>
            <a:lvl5pPr lvl="4" rtl="0" algn="r">
              <a:lnSpc>
                <a:spcPct val="115000"/>
              </a:lnSpc>
              <a:spcBef>
                <a:spcPts val="0"/>
              </a:spcBef>
              <a:spcAft>
                <a:spcPts val="0"/>
              </a:spcAft>
              <a:buNone/>
              <a:defRPr sz="900">
                <a:solidFill>
                  <a:schemeClr val="accent4"/>
                </a:solidFill>
              </a:defRPr>
            </a:lvl5pPr>
            <a:lvl6pPr lvl="5" rtl="0" algn="r">
              <a:lnSpc>
                <a:spcPct val="115000"/>
              </a:lnSpc>
              <a:spcBef>
                <a:spcPts val="0"/>
              </a:spcBef>
              <a:spcAft>
                <a:spcPts val="0"/>
              </a:spcAft>
              <a:buNone/>
              <a:defRPr sz="900">
                <a:solidFill>
                  <a:schemeClr val="accent4"/>
                </a:solidFill>
              </a:defRPr>
            </a:lvl6pPr>
            <a:lvl7pPr lvl="6" rtl="0" algn="r">
              <a:lnSpc>
                <a:spcPct val="115000"/>
              </a:lnSpc>
              <a:spcBef>
                <a:spcPts val="0"/>
              </a:spcBef>
              <a:spcAft>
                <a:spcPts val="0"/>
              </a:spcAft>
              <a:buNone/>
              <a:defRPr sz="900">
                <a:solidFill>
                  <a:schemeClr val="accent4"/>
                </a:solidFill>
              </a:defRPr>
            </a:lvl7pPr>
            <a:lvl8pPr lvl="7" rtl="0" algn="r">
              <a:lnSpc>
                <a:spcPct val="115000"/>
              </a:lnSpc>
              <a:spcBef>
                <a:spcPts val="0"/>
              </a:spcBef>
              <a:spcAft>
                <a:spcPts val="0"/>
              </a:spcAft>
              <a:buNone/>
              <a:defRPr sz="900">
                <a:solidFill>
                  <a:schemeClr val="accent4"/>
                </a:solidFill>
              </a:defRPr>
            </a:lvl8pPr>
            <a:lvl9pPr lvl="8" rtl="0" algn="r">
              <a:lnSpc>
                <a:spcPct val="115000"/>
              </a:lnSpc>
              <a:spcBef>
                <a:spcPts val="0"/>
              </a:spcBef>
              <a:spcAft>
                <a:spcPts val="0"/>
              </a:spcAft>
              <a:buNone/>
              <a:defRPr sz="900">
                <a:solidFill>
                  <a:schemeClr val="accent4"/>
                </a:solidFill>
              </a:defRPr>
            </a:lvl9pPr>
          </a:lstStyle>
          <a:p/>
        </p:txBody>
      </p:sp>
      <p:sp>
        <p:nvSpPr>
          <p:cNvPr id="1129" name="Google Shape;1129;p101"/>
          <p:cNvSpPr txBox="1"/>
          <p:nvPr>
            <p:ph idx="13" type="body"/>
          </p:nvPr>
        </p:nvSpPr>
        <p:spPr>
          <a:xfrm>
            <a:off x="457200" y="941640"/>
            <a:ext cx="5571000" cy="360000"/>
          </a:xfrm>
          <a:prstGeom prst="rect">
            <a:avLst/>
          </a:prstGeom>
        </p:spPr>
        <p:txBody>
          <a:bodyPr anchorCtr="0" anchor="t" bIns="0" lIns="0" spcFirstLastPara="1" rIns="0" wrap="square" tIns="0">
            <a:noAutofit/>
          </a:bodyPr>
          <a:lstStyle>
            <a:lvl1pPr indent="-228600" lvl="0" marL="457200" rtl="0">
              <a:lnSpc>
                <a:spcPct val="100000"/>
              </a:lnSpc>
              <a:spcBef>
                <a:spcPts val="0"/>
              </a:spcBef>
              <a:spcAft>
                <a:spcPts val="0"/>
              </a:spcAft>
              <a:buSzPts val="1100"/>
              <a:buNone/>
              <a:defRPr sz="1100"/>
            </a:lvl1pPr>
            <a:lvl2pPr indent="-298450" lvl="1" marL="914400" rtl="0">
              <a:lnSpc>
                <a:spcPct val="100000"/>
              </a:lnSpc>
              <a:spcBef>
                <a:spcPts val="400"/>
              </a:spcBef>
              <a:spcAft>
                <a:spcPts val="0"/>
              </a:spcAft>
              <a:buSzPts val="1100"/>
              <a:buChar char="■"/>
              <a:defRPr sz="1100"/>
            </a:lvl2pPr>
            <a:lvl3pPr indent="-298450" lvl="2" marL="1371600" rtl="0">
              <a:lnSpc>
                <a:spcPct val="100000"/>
              </a:lnSpc>
              <a:spcBef>
                <a:spcPts val="400"/>
              </a:spcBef>
              <a:spcAft>
                <a:spcPts val="0"/>
              </a:spcAft>
              <a:buSzPts val="1100"/>
              <a:buChar char="■"/>
              <a:defRPr sz="1100"/>
            </a:lvl3pPr>
            <a:lvl4pPr indent="-298450" lvl="3" marL="1828800" rtl="0">
              <a:lnSpc>
                <a:spcPct val="100000"/>
              </a:lnSpc>
              <a:spcBef>
                <a:spcPts val="400"/>
              </a:spcBef>
              <a:spcAft>
                <a:spcPts val="0"/>
              </a:spcAft>
              <a:buSzPts val="1100"/>
              <a:buChar char="■"/>
              <a:defRPr sz="1100"/>
            </a:lvl4pPr>
            <a:lvl5pPr indent="-298450" lvl="4" marL="2286000" rtl="0">
              <a:lnSpc>
                <a:spcPct val="100000"/>
              </a:lnSpc>
              <a:spcBef>
                <a:spcPts val="400"/>
              </a:spcBef>
              <a:spcAft>
                <a:spcPts val="0"/>
              </a:spcAft>
              <a:buSzPts val="1100"/>
              <a:buChar char="■"/>
              <a:defRPr sz="1100"/>
            </a:lvl5pPr>
            <a:lvl6pPr indent="-298450" lvl="5" marL="2743200" rtl="0">
              <a:lnSpc>
                <a:spcPct val="100000"/>
              </a:lnSpc>
              <a:spcBef>
                <a:spcPts val="400"/>
              </a:spcBef>
              <a:spcAft>
                <a:spcPts val="0"/>
              </a:spcAft>
              <a:buSzPts val="1100"/>
              <a:buChar char="■"/>
              <a:defRPr sz="1100"/>
            </a:lvl6pPr>
            <a:lvl7pPr indent="-298450" lvl="6" marL="3200400" rtl="0">
              <a:lnSpc>
                <a:spcPct val="100000"/>
              </a:lnSpc>
              <a:spcBef>
                <a:spcPts val="400"/>
              </a:spcBef>
              <a:spcAft>
                <a:spcPts val="0"/>
              </a:spcAft>
              <a:buSzPts val="1100"/>
              <a:buChar char="■"/>
              <a:defRPr sz="1100"/>
            </a:lvl7pPr>
            <a:lvl8pPr indent="-298450" lvl="7" marL="3657600" rtl="0">
              <a:lnSpc>
                <a:spcPct val="100000"/>
              </a:lnSpc>
              <a:spcBef>
                <a:spcPts val="400"/>
              </a:spcBef>
              <a:spcAft>
                <a:spcPts val="0"/>
              </a:spcAft>
              <a:buSzPts val="1100"/>
              <a:buChar char="■"/>
              <a:defRPr sz="1100"/>
            </a:lvl8pPr>
            <a:lvl9pPr indent="-298450" lvl="8" marL="4114800" rtl="0">
              <a:lnSpc>
                <a:spcPct val="100000"/>
              </a:lnSpc>
              <a:spcBef>
                <a:spcPts val="400"/>
              </a:spcBef>
              <a:spcAft>
                <a:spcPts val="400"/>
              </a:spcAft>
              <a:buSzPts val="1100"/>
              <a:buChar char="■"/>
              <a:defRPr sz="11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theme" Target="../theme/theme3.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68.xml"/><Relationship Id="rId42" Type="http://schemas.openxmlformats.org/officeDocument/2006/relationships/slideLayout" Target="../slideLayouts/slideLayout70.xml"/><Relationship Id="rId41" Type="http://schemas.openxmlformats.org/officeDocument/2006/relationships/slideLayout" Target="../slideLayouts/slideLayout69.xml"/><Relationship Id="rId44" Type="http://schemas.openxmlformats.org/officeDocument/2006/relationships/slideLayout" Target="../slideLayouts/slideLayout72.xml"/><Relationship Id="rId43" Type="http://schemas.openxmlformats.org/officeDocument/2006/relationships/slideLayout" Target="../slideLayouts/slideLayout71.xml"/><Relationship Id="rId46" Type="http://schemas.openxmlformats.org/officeDocument/2006/relationships/slideLayout" Target="../slideLayouts/slideLayout74.xml"/><Relationship Id="rId45" Type="http://schemas.openxmlformats.org/officeDocument/2006/relationships/slideLayout" Target="../slideLayouts/slideLayout73.xml"/><Relationship Id="rId107" Type="http://schemas.openxmlformats.org/officeDocument/2006/relationships/theme" Target="../theme/theme1.xml"/><Relationship Id="rId106" Type="http://schemas.openxmlformats.org/officeDocument/2006/relationships/slideLayout" Target="../slideLayouts/slideLayout134.xml"/><Relationship Id="rId105" Type="http://schemas.openxmlformats.org/officeDocument/2006/relationships/slideLayout" Target="../slideLayouts/slideLayout133.xml"/><Relationship Id="rId104" Type="http://schemas.openxmlformats.org/officeDocument/2006/relationships/slideLayout" Target="../slideLayouts/slideLayout132.xml"/><Relationship Id="rId48" Type="http://schemas.openxmlformats.org/officeDocument/2006/relationships/slideLayout" Target="../slideLayouts/slideLayout76.xml"/><Relationship Id="rId47" Type="http://schemas.openxmlformats.org/officeDocument/2006/relationships/slideLayout" Target="../slideLayouts/slideLayout75.xml"/><Relationship Id="rId49" Type="http://schemas.openxmlformats.org/officeDocument/2006/relationships/slideLayout" Target="../slideLayouts/slideLayout77.xml"/><Relationship Id="rId103" Type="http://schemas.openxmlformats.org/officeDocument/2006/relationships/slideLayout" Target="../slideLayouts/slideLayout131.xml"/><Relationship Id="rId102" Type="http://schemas.openxmlformats.org/officeDocument/2006/relationships/slideLayout" Target="../slideLayouts/slideLayout130.xml"/><Relationship Id="rId101" Type="http://schemas.openxmlformats.org/officeDocument/2006/relationships/slideLayout" Target="../slideLayouts/slideLayout129.xml"/><Relationship Id="rId100" Type="http://schemas.openxmlformats.org/officeDocument/2006/relationships/slideLayout" Target="../slideLayouts/slideLayout128.xml"/><Relationship Id="rId31" Type="http://schemas.openxmlformats.org/officeDocument/2006/relationships/slideLayout" Target="../slideLayouts/slideLayout59.xml"/><Relationship Id="rId30" Type="http://schemas.openxmlformats.org/officeDocument/2006/relationships/slideLayout" Target="../slideLayouts/slideLayout58.xml"/><Relationship Id="rId33" Type="http://schemas.openxmlformats.org/officeDocument/2006/relationships/slideLayout" Target="../slideLayouts/slideLayout61.xml"/><Relationship Id="rId32" Type="http://schemas.openxmlformats.org/officeDocument/2006/relationships/slideLayout" Target="../slideLayouts/slideLayout60.xml"/><Relationship Id="rId35" Type="http://schemas.openxmlformats.org/officeDocument/2006/relationships/slideLayout" Target="../slideLayouts/slideLayout63.xml"/><Relationship Id="rId34" Type="http://schemas.openxmlformats.org/officeDocument/2006/relationships/slideLayout" Target="../slideLayouts/slideLayout62.xml"/><Relationship Id="rId37" Type="http://schemas.openxmlformats.org/officeDocument/2006/relationships/slideLayout" Target="../slideLayouts/slideLayout65.xml"/><Relationship Id="rId36" Type="http://schemas.openxmlformats.org/officeDocument/2006/relationships/slideLayout" Target="../slideLayouts/slideLayout64.xml"/><Relationship Id="rId39" Type="http://schemas.openxmlformats.org/officeDocument/2006/relationships/slideLayout" Target="../slideLayouts/slideLayout67.xml"/><Relationship Id="rId38" Type="http://schemas.openxmlformats.org/officeDocument/2006/relationships/slideLayout" Target="../slideLayouts/slideLayout66.xml"/><Relationship Id="rId20" Type="http://schemas.openxmlformats.org/officeDocument/2006/relationships/slideLayout" Target="../slideLayouts/slideLayout48.xml"/><Relationship Id="rId22" Type="http://schemas.openxmlformats.org/officeDocument/2006/relationships/slideLayout" Target="../slideLayouts/slideLayout50.xml"/><Relationship Id="rId21" Type="http://schemas.openxmlformats.org/officeDocument/2006/relationships/slideLayout" Target="../slideLayouts/slideLayout49.xml"/><Relationship Id="rId24" Type="http://schemas.openxmlformats.org/officeDocument/2006/relationships/slideLayout" Target="../slideLayouts/slideLayout52.xml"/><Relationship Id="rId23" Type="http://schemas.openxmlformats.org/officeDocument/2006/relationships/slideLayout" Target="../slideLayouts/slideLayout51.xml"/><Relationship Id="rId26" Type="http://schemas.openxmlformats.org/officeDocument/2006/relationships/slideLayout" Target="../slideLayouts/slideLayout54.xml"/><Relationship Id="rId25" Type="http://schemas.openxmlformats.org/officeDocument/2006/relationships/slideLayout" Target="../slideLayouts/slideLayout53.xml"/><Relationship Id="rId28" Type="http://schemas.openxmlformats.org/officeDocument/2006/relationships/slideLayout" Target="../slideLayouts/slideLayout56.xml"/><Relationship Id="rId27" Type="http://schemas.openxmlformats.org/officeDocument/2006/relationships/slideLayout" Target="../slideLayouts/slideLayout55.xml"/><Relationship Id="rId29" Type="http://schemas.openxmlformats.org/officeDocument/2006/relationships/slideLayout" Target="../slideLayouts/slideLayout57.xml"/><Relationship Id="rId95" Type="http://schemas.openxmlformats.org/officeDocument/2006/relationships/slideLayout" Target="../slideLayouts/slideLayout123.xml"/><Relationship Id="rId94" Type="http://schemas.openxmlformats.org/officeDocument/2006/relationships/slideLayout" Target="../slideLayouts/slideLayout122.xml"/><Relationship Id="rId97" Type="http://schemas.openxmlformats.org/officeDocument/2006/relationships/slideLayout" Target="../slideLayouts/slideLayout125.xml"/><Relationship Id="rId96" Type="http://schemas.openxmlformats.org/officeDocument/2006/relationships/slideLayout" Target="../slideLayouts/slideLayout124.xml"/><Relationship Id="rId11" Type="http://schemas.openxmlformats.org/officeDocument/2006/relationships/slideLayout" Target="../slideLayouts/slideLayout39.xml"/><Relationship Id="rId99" Type="http://schemas.openxmlformats.org/officeDocument/2006/relationships/slideLayout" Target="../slideLayouts/slideLayout127.xml"/><Relationship Id="rId10" Type="http://schemas.openxmlformats.org/officeDocument/2006/relationships/slideLayout" Target="../slideLayouts/slideLayout38.xml"/><Relationship Id="rId98" Type="http://schemas.openxmlformats.org/officeDocument/2006/relationships/slideLayout" Target="../slideLayouts/slideLayout126.xml"/><Relationship Id="rId13" Type="http://schemas.openxmlformats.org/officeDocument/2006/relationships/slideLayout" Target="../slideLayouts/slideLayout41.xml"/><Relationship Id="rId12" Type="http://schemas.openxmlformats.org/officeDocument/2006/relationships/slideLayout" Target="../slideLayouts/slideLayout40.xml"/><Relationship Id="rId91" Type="http://schemas.openxmlformats.org/officeDocument/2006/relationships/slideLayout" Target="../slideLayouts/slideLayout119.xml"/><Relationship Id="rId90" Type="http://schemas.openxmlformats.org/officeDocument/2006/relationships/slideLayout" Target="../slideLayouts/slideLayout118.xml"/><Relationship Id="rId93" Type="http://schemas.openxmlformats.org/officeDocument/2006/relationships/slideLayout" Target="../slideLayouts/slideLayout121.xml"/><Relationship Id="rId92" Type="http://schemas.openxmlformats.org/officeDocument/2006/relationships/slideLayout" Target="../slideLayouts/slideLayout120.xml"/><Relationship Id="rId15" Type="http://schemas.openxmlformats.org/officeDocument/2006/relationships/slideLayout" Target="../slideLayouts/slideLayout43.xml"/><Relationship Id="rId14" Type="http://schemas.openxmlformats.org/officeDocument/2006/relationships/slideLayout" Target="../slideLayouts/slideLayout42.xml"/><Relationship Id="rId17" Type="http://schemas.openxmlformats.org/officeDocument/2006/relationships/slideLayout" Target="../slideLayouts/slideLayout45.xml"/><Relationship Id="rId16" Type="http://schemas.openxmlformats.org/officeDocument/2006/relationships/slideLayout" Target="../slideLayouts/slideLayout44.xml"/><Relationship Id="rId19" Type="http://schemas.openxmlformats.org/officeDocument/2006/relationships/slideLayout" Target="../slideLayouts/slideLayout47.xml"/><Relationship Id="rId18" Type="http://schemas.openxmlformats.org/officeDocument/2006/relationships/slideLayout" Target="../slideLayouts/slideLayout46.xml"/><Relationship Id="rId84" Type="http://schemas.openxmlformats.org/officeDocument/2006/relationships/slideLayout" Target="../slideLayouts/slideLayout112.xml"/><Relationship Id="rId83" Type="http://schemas.openxmlformats.org/officeDocument/2006/relationships/slideLayout" Target="../slideLayouts/slideLayout111.xml"/><Relationship Id="rId86" Type="http://schemas.openxmlformats.org/officeDocument/2006/relationships/slideLayout" Target="../slideLayouts/slideLayout114.xml"/><Relationship Id="rId85" Type="http://schemas.openxmlformats.org/officeDocument/2006/relationships/slideLayout" Target="../slideLayouts/slideLayout113.xml"/><Relationship Id="rId88" Type="http://schemas.openxmlformats.org/officeDocument/2006/relationships/slideLayout" Target="../slideLayouts/slideLayout116.xml"/><Relationship Id="rId87" Type="http://schemas.openxmlformats.org/officeDocument/2006/relationships/slideLayout" Target="../slideLayouts/slideLayout115.xml"/><Relationship Id="rId89" Type="http://schemas.openxmlformats.org/officeDocument/2006/relationships/slideLayout" Target="../slideLayouts/slideLayout117.xml"/><Relationship Id="rId80" Type="http://schemas.openxmlformats.org/officeDocument/2006/relationships/slideLayout" Target="../slideLayouts/slideLayout108.xml"/><Relationship Id="rId82" Type="http://schemas.openxmlformats.org/officeDocument/2006/relationships/slideLayout" Target="../slideLayouts/slideLayout110.xml"/><Relationship Id="rId81" Type="http://schemas.openxmlformats.org/officeDocument/2006/relationships/slideLayout" Target="../slideLayouts/slideLayout109.xml"/><Relationship Id="rId1" Type="http://schemas.openxmlformats.org/officeDocument/2006/relationships/slideLayout" Target="../slideLayouts/slideLayout29.xml"/><Relationship Id="rId2" Type="http://schemas.openxmlformats.org/officeDocument/2006/relationships/slideLayout" Target="../slideLayouts/slideLayout30.xml"/><Relationship Id="rId3" Type="http://schemas.openxmlformats.org/officeDocument/2006/relationships/slideLayout" Target="../slideLayouts/slideLayout31.xml"/><Relationship Id="rId4" Type="http://schemas.openxmlformats.org/officeDocument/2006/relationships/slideLayout" Target="../slideLayouts/slideLayout32.xml"/><Relationship Id="rId9" Type="http://schemas.openxmlformats.org/officeDocument/2006/relationships/slideLayout" Target="../slideLayouts/slideLayout37.xml"/><Relationship Id="rId5" Type="http://schemas.openxmlformats.org/officeDocument/2006/relationships/slideLayout" Target="../slideLayouts/slideLayout33.xml"/><Relationship Id="rId6" Type="http://schemas.openxmlformats.org/officeDocument/2006/relationships/slideLayout" Target="../slideLayouts/slideLayout34.xml"/><Relationship Id="rId7" Type="http://schemas.openxmlformats.org/officeDocument/2006/relationships/slideLayout" Target="../slideLayouts/slideLayout35.xml"/><Relationship Id="rId8" Type="http://schemas.openxmlformats.org/officeDocument/2006/relationships/slideLayout" Target="../slideLayouts/slideLayout36.xml"/><Relationship Id="rId73" Type="http://schemas.openxmlformats.org/officeDocument/2006/relationships/slideLayout" Target="../slideLayouts/slideLayout101.xml"/><Relationship Id="rId72" Type="http://schemas.openxmlformats.org/officeDocument/2006/relationships/slideLayout" Target="../slideLayouts/slideLayout100.xml"/><Relationship Id="rId75" Type="http://schemas.openxmlformats.org/officeDocument/2006/relationships/slideLayout" Target="../slideLayouts/slideLayout103.xml"/><Relationship Id="rId74" Type="http://schemas.openxmlformats.org/officeDocument/2006/relationships/slideLayout" Target="../slideLayouts/slideLayout102.xml"/><Relationship Id="rId77" Type="http://schemas.openxmlformats.org/officeDocument/2006/relationships/slideLayout" Target="../slideLayouts/slideLayout105.xml"/><Relationship Id="rId76" Type="http://schemas.openxmlformats.org/officeDocument/2006/relationships/slideLayout" Target="../slideLayouts/slideLayout104.xml"/><Relationship Id="rId79" Type="http://schemas.openxmlformats.org/officeDocument/2006/relationships/slideLayout" Target="../slideLayouts/slideLayout107.xml"/><Relationship Id="rId78" Type="http://schemas.openxmlformats.org/officeDocument/2006/relationships/slideLayout" Target="../slideLayouts/slideLayout106.xml"/><Relationship Id="rId71" Type="http://schemas.openxmlformats.org/officeDocument/2006/relationships/slideLayout" Target="../slideLayouts/slideLayout99.xml"/><Relationship Id="rId70" Type="http://schemas.openxmlformats.org/officeDocument/2006/relationships/slideLayout" Target="../slideLayouts/slideLayout98.xml"/><Relationship Id="rId62" Type="http://schemas.openxmlformats.org/officeDocument/2006/relationships/slideLayout" Target="../slideLayouts/slideLayout90.xml"/><Relationship Id="rId61" Type="http://schemas.openxmlformats.org/officeDocument/2006/relationships/slideLayout" Target="../slideLayouts/slideLayout89.xml"/><Relationship Id="rId64" Type="http://schemas.openxmlformats.org/officeDocument/2006/relationships/slideLayout" Target="../slideLayouts/slideLayout92.xml"/><Relationship Id="rId63" Type="http://schemas.openxmlformats.org/officeDocument/2006/relationships/slideLayout" Target="../slideLayouts/slideLayout91.xml"/><Relationship Id="rId66" Type="http://schemas.openxmlformats.org/officeDocument/2006/relationships/slideLayout" Target="../slideLayouts/slideLayout94.xml"/><Relationship Id="rId65" Type="http://schemas.openxmlformats.org/officeDocument/2006/relationships/slideLayout" Target="../slideLayouts/slideLayout93.xml"/><Relationship Id="rId68" Type="http://schemas.openxmlformats.org/officeDocument/2006/relationships/slideLayout" Target="../slideLayouts/slideLayout96.xml"/><Relationship Id="rId67" Type="http://schemas.openxmlformats.org/officeDocument/2006/relationships/slideLayout" Target="../slideLayouts/slideLayout95.xml"/><Relationship Id="rId60" Type="http://schemas.openxmlformats.org/officeDocument/2006/relationships/slideLayout" Target="../slideLayouts/slideLayout88.xml"/><Relationship Id="rId69" Type="http://schemas.openxmlformats.org/officeDocument/2006/relationships/slideLayout" Target="../slideLayouts/slideLayout97.xml"/><Relationship Id="rId51" Type="http://schemas.openxmlformats.org/officeDocument/2006/relationships/slideLayout" Target="../slideLayouts/slideLayout79.xml"/><Relationship Id="rId50" Type="http://schemas.openxmlformats.org/officeDocument/2006/relationships/slideLayout" Target="../slideLayouts/slideLayout78.xml"/><Relationship Id="rId53" Type="http://schemas.openxmlformats.org/officeDocument/2006/relationships/slideLayout" Target="../slideLayouts/slideLayout81.xml"/><Relationship Id="rId52" Type="http://schemas.openxmlformats.org/officeDocument/2006/relationships/slideLayout" Target="../slideLayouts/slideLayout80.xml"/><Relationship Id="rId55" Type="http://schemas.openxmlformats.org/officeDocument/2006/relationships/slideLayout" Target="../slideLayouts/slideLayout83.xml"/><Relationship Id="rId54" Type="http://schemas.openxmlformats.org/officeDocument/2006/relationships/slideLayout" Target="../slideLayouts/slideLayout82.xml"/><Relationship Id="rId57" Type="http://schemas.openxmlformats.org/officeDocument/2006/relationships/slideLayout" Target="../slideLayouts/slideLayout85.xml"/><Relationship Id="rId56" Type="http://schemas.openxmlformats.org/officeDocument/2006/relationships/slideLayout" Target="../slideLayouts/slideLayout84.xml"/><Relationship Id="rId59" Type="http://schemas.openxmlformats.org/officeDocument/2006/relationships/slideLayout" Target="../slideLayouts/slideLayout87.xml"/><Relationship Id="rId58"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alpha val="0"/>
          </a:schemeClr>
        </a:solidFill>
      </p:bgPr>
    </p:bg>
    <p:spTree>
      <p:nvGrpSpPr>
        <p:cNvPr id="5" name="Shape 5"/>
        <p:cNvGrpSpPr/>
        <p:nvPr/>
      </p:nvGrpSpPr>
      <p:grpSpPr>
        <a:xfrm>
          <a:off x="0" y="0"/>
          <a:ext cx="0" cy="0"/>
          <a:chOff x="0" y="0"/>
          <a:chExt cx="0" cy="0"/>
        </a:xfrm>
      </p:grpSpPr>
      <p:sp>
        <p:nvSpPr>
          <p:cNvPr id="6" name="Google Shape;6;p1"/>
          <p:cNvSpPr txBox="1"/>
          <p:nvPr>
            <p:ph idx="1" type="body"/>
          </p:nvPr>
        </p:nvSpPr>
        <p:spPr>
          <a:xfrm>
            <a:off x="457200" y="4480560"/>
            <a:ext cx="82296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Clr>
                <a:srgbClr val="15152F"/>
              </a:buClr>
              <a:buSzPts val="500"/>
              <a:buFont typeface="Roboto Light"/>
              <a:buNone/>
              <a:defRPr i="0" sz="500" u="none" cap="none" strike="noStrike">
                <a:solidFill>
                  <a:srgbClr val="15152F"/>
                </a:solidFill>
                <a:latin typeface="Roboto Light"/>
                <a:ea typeface="Roboto Light"/>
                <a:cs typeface="Roboto Light"/>
                <a:sym typeface="Roboto Light"/>
              </a:defRPr>
            </a:lvl1pPr>
            <a:lvl2pPr indent="-260350" lvl="1" marL="914400" marR="0" rtl="0" algn="l">
              <a:lnSpc>
                <a:spcPct val="115000"/>
              </a:lnSpc>
              <a:spcBef>
                <a:spcPts val="2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2pPr>
            <a:lvl3pPr indent="-260350" lvl="2" marL="1371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3pPr>
            <a:lvl4pPr indent="-260350" lvl="3" marL="18288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4pPr>
            <a:lvl5pPr indent="-260350" lvl="4" marL="22860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5pPr>
            <a:lvl6pPr indent="-260350" lvl="5" marL="27432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6pPr>
            <a:lvl7pPr indent="-260350" lvl="6" marL="32004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7pPr>
            <a:lvl8pPr indent="-260350" lvl="7" marL="3657600" marR="0" rtl="0" algn="l">
              <a:lnSpc>
                <a:spcPct val="115000"/>
              </a:lnSpc>
              <a:spcBef>
                <a:spcPts val="900"/>
              </a:spcBef>
              <a:spcAft>
                <a:spcPts val="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8pPr>
            <a:lvl9pPr indent="-260350" lvl="8" marL="4114800" marR="0" rtl="0" algn="l">
              <a:lnSpc>
                <a:spcPct val="115000"/>
              </a:lnSpc>
              <a:spcBef>
                <a:spcPts val="900"/>
              </a:spcBef>
              <a:spcAft>
                <a:spcPts val="900"/>
              </a:spcAft>
              <a:buClr>
                <a:srgbClr val="15152F"/>
              </a:buClr>
              <a:buSzPts val="500"/>
              <a:buFont typeface="Roboto Light"/>
              <a:buChar char="■"/>
              <a:defRPr i="0" sz="500" u="none" cap="none" strike="noStrike">
                <a:solidFill>
                  <a:srgbClr val="15152F"/>
                </a:solidFill>
                <a:latin typeface="Roboto Light"/>
                <a:ea typeface="Roboto Light"/>
                <a:cs typeface="Roboto Light"/>
                <a:sym typeface="Roboto Light"/>
              </a:defRPr>
            </a:lvl9pPr>
          </a:lstStyle>
          <a:p/>
        </p:txBody>
      </p:sp>
      <p:sp>
        <p:nvSpPr>
          <p:cNvPr id="7" name="Google Shape;7;p1"/>
          <p:cNvSpPr txBox="1"/>
          <p:nvPr>
            <p:ph type="title"/>
          </p:nvPr>
        </p:nvSpPr>
        <p:spPr>
          <a:xfrm>
            <a:off x="457200" y="704088"/>
            <a:ext cx="8229600" cy="4596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SzPts val="2200"/>
              <a:buFont typeface="Roboto Slab"/>
              <a:buNone/>
              <a:defRPr i="0" sz="2200" u="none" cap="none" strike="noStrike">
                <a:latin typeface="Roboto Slab"/>
                <a:ea typeface="Roboto Slab"/>
                <a:cs typeface="Roboto Slab"/>
                <a:sym typeface="Roboto Slab"/>
              </a:defRPr>
            </a:lvl1pPr>
            <a:lvl2pPr lvl="1">
              <a:spcBef>
                <a:spcPts val="0"/>
              </a:spcBef>
              <a:spcAft>
                <a:spcPts val="0"/>
              </a:spcAft>
              <a:buSzPts val="1100"/>
              <a:buFont typeface="Roboto Slab"/>
              <a:buNone/>
              <a:defRPr sz="1400">
                <a:latin typeface="Roboto Slab"/>
                <a:ea typeface="Roboto Slab"/>
                <a:cs typeface="Roboto Slab"/>
                <a:sym typeface="Roboto Slab"/>
              </a:defRPr>
            </a:lvl2pPr>
            <a:lvl3pPr lvl="2">
              <a:spcBef>
                <a:spcPts val="0"/>
              </a:spcBef>
              <a:spcAft>
                <a:spcPts val="0"/>
              </a:spcAft>
              <a:buSzPts val="1100"/>
              <a:buFont typeface="Roboto Slab"/>
              <a:buNone/>
              <a:defRPr sz="1400">
                <a:latin typeface="Roboto Slab"/>
                <a:ea typeface="Roboto Slab"/>
                <a:cs typeface="Roboto Slab"/>
                <a:sym typeface="Roboto Slab"/>
              </a:defRPr>
            </a:lvl3pPr>
            <a:lvl4pPr lvl="3">
              <a:spcBef>
                <a:spcPts val="0"/>
              </a:spcBef>
              <a:spcAft>
                <a:spcPts val="0"/>
              </a:spcAft>
              <a:buSzPts val="1100"/>
              <a:buFont typeface="Roboto Slab"/>
              <a:buNone/>
              <a:defRPr sz="1400">
                <a:latin typeface="Roboto Slab"/>
                <a:ea typeface="Roboto Slab"/>
                <a:cs typeface="Roboto Slab"/>
                <a:sym typeface="Roboto Slab"/>
              </a:defRPr>
            </a:lvl4pPr>
            <a:lvl5pPr lvl="4">
              <a:spcBef>
                <a:spcPts val="0"/>
              </a:spcBef>
              <a:spcAft>
                <a:spcPts val="0"/>
              </a:spcAft>
              <a:buSzPts val="1100"/>
              <a:buFont typeface="Roboto Slab"/>
              <a:buNone/>
              <a:defRPr sz="1400">
                <a:latin typeface="Roboto Slab"/>
                <a:ea typeface="Roboto Slab"/>
                <a:cs typeface="Roboto Slab"/>
                <a:sym typeface="Roboto Slab"/>
              </a:defRPr>
            </a:lvl5pPr>
            <a:lvl6pPr lvl="5">
              <a:spcBef>
                <a:spcPts val="0"/>
              </a:spcBef>
              <a:spcAft>
                <a:spcPts val="0"/>
              </a:spcAft>
              <a:buSzPts val="1100"/>
              <a:buFont typeface="Roboto Slab"/>
              <a:buNone/>
              <a:defRPr sz="1400">
                <a:latin typeface="Roboto Slab"/>
                <a:ea typeface="Roboto Slab"/>
                <a:cs typeface="Roboto Slab"/>
                <a:sym typeface="Roboto Slab"/>
              </a:defRPr>
            </a:lvl6pPr>
            <a:lvl7pPr lvl="6">
              <a:spcBef>
                <a:spcPts val="0"/>
              </a:spcBef>
              <a:spcAft>
                <a:spcPts val="0"/>
              </a:spcAft>
              <a:buSzPts val="1100"/>
              <a:buFont typeface="Roboto Slab"/>
              <a:buNone/>
              <a:defRPr sz="1400">
                <a:latin typeface="Roboto Slab"/>
                <a:ea typeface="Roboto Slab"/>
                <a:cs typeface="Roboto Slab"/>
                <a:sym typeface="Roboto Slab"/>
              </a:defRPr>
            </a:lvl7pPr>
            <a:lvl8pPr lvl="7">
              <a:spcBef>
                <a:spcPts val="0"/>
              </a:spcBef>
              <a:spcAft>
                <a:spcPts val="0"/>
              </a:spcAft>
              <a:buSzPts val="1100"/>
              <a:buFont typeface="Roboto Slab"/>
              <a:buNone/>
              <a:defRPr sz="1400">
                <a:latin typeface="Roboto Slab"/>
                <a:ea typeface="Roboto Slab"/>
                <a:cs typeface="Roboto Slab"/>
                <a:sym typeface="Roboto Slab"/>
              </a:defRPr>
            </a:lvl8pPr>
            <a:lvl9pPr lvl="8">
              <a:spcBef>
                <a:spcPts val="0"/>
              </a:spcBef>
              <a:spcAft>
                <a:spcPts val="0"/>
              </a:spcAft>
              <a:buSzPts val="1100"/>
              <a:buFont typeface="Roboto Slab"/>
              <a:buNone/>
              <a:defRPr sz="1400">
                <a:latin typeface="Roboto Slab"/>
                <a:ea typeface="Roboto Slab"/>
                <a:cs typeface="Roboto Slab"/>
                <a:sym typeface="Roboto Slab"/>
              </a:defRPr>
            </a:lvl9pPr>
          </a:lstStyle>
          <a:p/>
        </p:txBody>
      </p:sp>
      <p:sp>
        <p:nvSpPr>
          <p:cNvPr id="8" name="Google Shape;8;p1"/>
          <p:cNvSpPr txBox="1"/>
          <p:nvPr>
            <p:ph idx="2" type="body"/>
          </p:nvPr>
        </p:nvSpPr>
        <p:spPr>
          <a:xfrm>
            <a:off x="457200" y="1316385"/>
            <a:ext cx="8229600" cy="31224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Clr>
                <a:srgbClr val="15152F"/>
              </a:buClr>
              <a:buSzPts val="1200"/>
              <a:buFont typeface="Roboto Light"/>
              <a:buNone/>
              <a:defRPr i="0" sz="1200" u="none" cap="none" strike="noStrike">
                <a:solidFill>
                  <a:srgbClr val="15152F"/>
                </a:solidFill>
                <a:latin typeface="Roboto Light"/>
                <a:ea typeface="Roboto Light"/>
                <a:cs typeface="Roboto Light"/>
                <a:sym typeface="Roboto Light"/>
              </a:defRPr>
            </a:lvl1pPr>
            <a:lvl2pPr indent="-292100" lvl="1" marL="914400" marR="0" rtl="0" algn="l">
              <a:lnSpc>
                <a:spcPct val="100000"/>
              </a:lnSpc>
              <a:spcBef>
                <a:spcPts val="600"/>
              </a:spcBef>
              <a:spcAft>
                <a:spcPts val="0"/>
              </a:spcAft>
              <a:buClr>
                <a:srgbClr val="15152F"/>
              </a:buClr>
              <a:buSzPts val="1000"/>
              <a:buFont typeface="Roboto Light"/>
              <a:buChar char="■"/>
              <a:defRPr i="0" sz="1000" u="none" cap="none" strike="noStrike">
                <a:solidFill>
                  <a:srgbClr val="15152F"/>
                </a:solidFill>
                <a:latin typeface="Roboto Light"/>
                <a:ea typeface="Roboto Light"/>
                <a:cs typeface="Roboto Light"/>
                <a:sym typeface="Roboto Light"/>
              </a:defRPr>
            </a:lvl2pPr>
            <a:lvl3pPr indent="-292100" lvl="2" marL="1371600" marR="0" rtl="0" algn="l">
              <a:lnSpc>
                <a:spcPct val="100000"/>
              </a:lnSpc>
              <a:spcBef>
                <a:spcPts val="600"/>
              </a:spcBef>
              <a:spcAft>
                <a:spcPts val="0"/>
              </a:spcAft>
              <a:buClr>
                <a:srgbClr val="15152F"/>
              </a:buClr>
              <a:buSzPts val="1000"/>
              <a:buFont typeface="Roboto Light"/>
              <a:buChar char="■"/>
              <a:defRPr i="0" sz="1000" u="none" cap="none" strike="noStrike">
                <a:solidFill>
                  <a:srgbClr val="15152F"/>
                </a:solidFill>
                <a:latin typeface="Roboto Light"/>
                <a:ea typeface="Roboto Light"/>
                <a:cs typeface="Roboto Light"/>
                <a:sym typeface="Roboto Light"/>
              </a:defRPr>
            </a:lvl3pPr>
            <a:lvl4pPr indent="-292100" lvl="3" marL="1828800" marR="0" rtl="0" algn="l">
              <a:lnSpc>
                <a:spcPct val="100000"/>
              </a:lnSpc>
              <a:spcBef>
                <a:spcPts val="600"/>
              </a:spcBef>
              <a:spcAft>
                <a:spcPts val="0"/>
              </a:spcAft>
              <a:buClr>
                <a:srgbClr val="15152F"/>
              </a:buClr>
              <a:buSzPts val="1000"/>
              <a:buFont typeface="Roboto Light"/>
              <a:buChar char="■"/>
              <a:defRPr i="0" sz="1000" u="none" cap="none" strike="noStrike">
                <a:solidFill>
                  <a:srgbClr val="15152F"/>
                </a:solidFill>
                <a:latin typeface="Roboto Light"/>
                <a:ea typeface="Roboto Light"/>
                <a:cs typeface="Roboto Light"/>
                <a:sym typeface="Roboto Light"/>
              </a:defRPr>
            </a:lvl4pPr>
            <a:lvl5pPr indent="-292100" lvl="4" marL="2286000" marR="0" rtl="0" algn="l">
              <a:lnSpc>
                <a:spcPct val="100000"/>
              </a:lnSpc>
              <a:spcBef>
                <a:spcPts val="600"/>
              </a:spcBef>
              <a:spcAft>
                <a:spcPts val="0"/>
              </a:spcAft>
              <a:buClr>
                <a:srgbClr val="15152F"/>
              </a:buClr>
              <a:buSzPts val="1000"/>
              <a:buFont typeface="Roboto Light"/>
              <a:buChar char="■"/>
              <a:defRPr i="0" sz="1000" u="none" cap="none" strike="noStrike">
                <a:solidFill>
                  <a:srgbClr val="15152F"/>
                </a:solidFill>
                <a:latin typeface="Roboto Light"/>
                <a:ea typeface="Roboto Light"/>
                <a:cs typeface="Roboto Light"/>
                <a:sym typeface="Roboto Light"/>
              </a:defRPr>
            </a:lvl5pPr>
            <a:lvl6pPr indent="-292100" lvl="5" marL="2743200" marR="0" rtl="0" algn="l">
              <a:lnSpc>
                <a:spcPct val="100000"/>
              </a:lnSpc>
              <a:spcBef>
                <a:spcPts val="600"/>
              </a:spcBef>
              <a:spcAft>
                <a:spcPts val="0"/>
              </a:spcAft>
              <a:buClr>
                <a:srgbClr val="15152F"/>
              </a:buClr>
              <a:buSzPts val="1000"/>
              <a:buFont typeface="Roboto Light"/>
              <a:buChar char="■"/>
              <a:defRPr i="0" sz="1000" u="none" cap="none" strike="noStrike">
                <a:solidFill>
                  <a:srgbClr val="15152F"/>
                </a:solidFill>
                <a:latin typeface="Roboto Light"/>
                <a:ea typeface="Roboto Light"/>
                <a:cs typeface="Roboto Light"/>
                <a:sym typeface="Roboto Light"/>
              </a:defRPr>
            </a:lvl6pPr>
            <a:lvl7pPr indent="-292100" lvl="6" marL="3200400" marR="0" rtl="0" algn="l">
              <a:lnSpc>
                <a:spcPct val="100000"/>
              </a:lnSpc>
              <a:spcBef>
                <a:spcPts val="600"/>
              </a:spcBef>
              <a:spcAft>
                <a:spcPts val="0"/>
              </a:spcAft>
              <a:buClr>
                <a:srgbClr val="15152F"/>
              </a:buClr>
              <a:buSzPts val="1000"/>
              <a:buFont typeface="Roboto Light"/>
              <a:buChar char="■"/>
              <a:defRPr i="0" sz="1000" u="none" cap="none" strike="noStrike">
                <a:solidFill>
                  <a:srgbClr val="15152F"/>
                </a:solidFill>
                <a:latin typeface="Roboto Light"/>
                <a:ea typeface="Roboto Light"/>
                <a:cs typeface="Roboto Light"/>
                <a:sym typeface="Roboto Light"/>
              </a:defRPr>
            </a:lvl7pPr>
            <a:lvl8pPr indent="-292100" lvl="7" marL="3657600" marR="0" rtl="0" algn="l">
              <a:lnSpc>
                <a:spcPct val="100000"/>
              </a:lnSpc>
              <a:spcBef>
                <a:spcPts val="600"/>
              </a:spcBef>
              <a:spcAft>
                <a:spcPts val="0"/>
              </a:spcAft>
              <a:buClr>
                <a:srgbClr val="15152F"/>
              </a:buClr>
              <a:buSzPts val="1000"/>
              <a:buFont typeface="Roboto Light"/>
              <a:buChar char="■"/>
              <a:defRPr i="0" sz="1000" u="none" cap="none" strike="noStrike">
                <a:solidFill>
                  <a:srgbClr val="15152F"/>
                </a:solidFill>
                <a:latin typeface="Roboto Light"/>
                <a:ea typeface="Roboto Light"/>
                <a:cs typeface="Roboto Light"/>
                <a:sym typeface="Roboto Light"/>
              </a:defRPr>
            </a:lvl8pPr>
            <a:lvl9pPr indent="-292100" lvl="8" marL="4114800" marR="0" rtl="0" algn="l">
              <a:lnSpc>
                <a:spcPct val="100000"/>
              </a:lnSpc>
              <a:spcBef>
                <a:spcPts val="600"/>
              </a:spcBef>
              <a:spcAft>
                <a:spcPts val="600"/>
              </a:spcAft>
              <a:buClr>
                <a:srgbClr val="15152F"/>
              </a:buClr>
              <a:buSzPts val="1000"/>
              <a:buFont typeface="Roboto Light"/>
              <a:buChar char="■"/>
              <a:defRPr i="0" sz="1000" u="none" cap="none" strike="noStrike">
                <a:solidFill>
                  <a:srgbClr val="15152F"/>
                </a:solidFill>
                <a:latin typeface="Roboto Light"/>
                <a:ea typeface="Roboto Light"/>
                <a:cs typeface="Roboto Light"/>
                <a:sym typeface="Roboto Light"/>
              </a:defRPr>
            </a:lvl9pPr>
          </a:lstStyle>
          <a:p/>
        </p:txBody>
      </p:sp>
      <p:sp>
        <p:nvSpPr>
          <p:cNvPr id="9" name="Google Shape;9;p1"/>
          <p:cNvSpPr/>
          <p:nvPr/>
        </p:nvSpPr>
        <p:spPr>
          <a:xfrm>
            <a:off x="8481001" y="4650264"/>
            <a:ext cx="199200" cy="198900"/>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None/>
            </a:pPr>
            <a:fld id="{00000000-1234-1234-1234-123412341234}" type="slidenum">
              <a:rPr i="0" lang="en" sz="1000" u="none" cap="none" strike="noStrike">
                <a:solidFill>
                  <a:srgbClr val="CB2233"/>
                </a:solidFill>
                <a:latin typeface="Roboto Slab Regular"/>
                <a:ea typeface="Roboto Slab Regular"/>
                <a:cs typeface="Roboto Slab Regular"/>
                <a:sym typeface="Roboto Slab Regular"/>
              </a:rPr>
              <a:t>‹#›</a:t>
            </a:fld>
            <a:endParaRPr i="0" sz="1000" u="none" cap="none" strike="noStrike">
              <a:solidFill>
                <a:srgbClr val="CB2233"/>
              </a:solidFill>
              <a:latin typeface="Roboto Slab Regular"/>
              <a:ea typeface="Roboto Slab Regular"/>
              <a:cs typeface="Roboto Slab Regular"/>
              <a:sym typeface="Roboto Slab Regular"/>
            </a:endParaRPr>
          </a:p>
        </p:txBody>
      </p:sp>
      <p:grpSp>
        <p:nvGrpSpPr>
          <p:cNvPr id="10" name="Google Shape;10;p1"/>
          <p:cNvGrpSpPr/>
          <p:nvPr/>
        </p:nvGrpSpPr>
        <p:grpSpPr>
          <a:xfrm>
            <a:off x="187035" y="185147"/>
            <a:ext cx="276082" cy="276082"/>
            <a:chOff x="1190625" y="238125"/>
            <a:chExt cx="5238750" cy="5238750"/>
          </a:xfrm>
        </p:grpSpPr>
        <p:sp>
          <p:nvSpPr>
            <p:cNvPr id="11" name="Google Shape;11;p1"/>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rgbClr val="CB223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1"/>
            <p:cNvSpPr/>
            <p:nvPr/>
          </p:nvSpPr>
          <p:spPr>
            <a:xfrm>
              <a:off x="3288550" y="2633150"/>
              <a:ext cx="1048975" cy="964100"/>
            </a:xfrm>
            <a:custGeom>
              <a:rect b="b" l="l" r="r" t="t"/>
              <a:pathLst>
                <a:path extrusionOk="0" h="38564" w="41959">
                  <a:moveTo>
                    <a:pt x="0" y="0"/>
                  </a:moveTo>
                  <a:lnTo>
                    <a:pt x="12491" y="19282"/>
                  </a:lnTo>
                  <a:lnTo>
                    <a:pt x="0" y="38563"/>
                  </a:lnTo>
                  <a:lnTo>
                    <a:pt x="15644" y="38563"/>
                  </a:lnTo>
                  <a:lnTo>
                    <a:pt x="19888" y="30560"/>
                  </a:lnTo>
                  <a:lnTo>
                    <a:pt x="20494" y="29104"/>
                  </a:lnTo>
                  <a:lnTo>
                    <a:pt x="20858" y="28256"/>
                  </a:lnTo>
                  <a:lnTo>
                    <a:pt x="20979" y="28256"/>
                  </a:lnTo>
                  <a:lnTo>
                    <a:pt x="21343" y="29104"/>
                  </a:lnTo>
                  <a:lnTo>
                    <a:pt x="22071" y="30560"/>
                  </a:lnTo>
                  <a:lnTo>
                    <a:pt x="26315" y="38563"/>
                  </a:lnTo>
                  <a:lnTo>
                    <a:pt x="41959" y="38563"/>
                  </a:lnTo>
                  <a:lnTo>
                    <a:pt x="29468" y="19282"/>
                  </a:lnTo>
                  <a:lnTo>
                    <a:pt x="41959" y="0"/>
                  </a:lnTo>
                  <a:lnTo>
                    <a:pt x="26073" y="0"/>
                  </a:lnTo>
                  <a:lnTo>
                    <a:pt x="22313" y="6912"/>
                  </a:lnTo>
                  <a:lnTo>
                    <a:pt x="21464" y="8489"/>
                  </a:lnTo>
                  <a:lnTo>
                    <a:pt x="20979" y="9217"/>
                  </a:lnTo>
                  <a:lnTo>
                    <a:pt x="20858" y="9217"/>
                  </a:lnTo>
                  <a:lnTo>
                    <a:pt x="19524" y="6912"/>
                  </a:lnTo>
                  <a:lnTo>
                    <a:pt x="1588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1"/>
            <p:cNvSpPr/>
            <p:nvPr/>
          </p:nvSpPr>
          <p:spPr>
            <a:xfrm>
              <a:off x="1966725"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802"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618" y="40261"/>
                  </a:lnTo>
                  <a:lnTo>
                    <a:pt x="26679" y="41231"/>
                  </a:lnTo>
                  <a:lnTo>
                    <a:pt x="28498" y="42322"/>
                  </a:lnTo>
                  <a:lnTo>
                    <a:pt x="30075" y="43293"/>
                  </a:lnTo>
                  <a:lnTo>
                    <a:pt x="30681" y="43899"/>
                  </a:lnTo>
                  <a:lnTo>
                    <a:pt x="31166" y="44505"/>
                  </a:lnTo>
                  <a:lnTo>
                    <a:pt x="31651" y="45112"/>
                  </a:lnTo>
                  <a:lnTo>
                    <a:pt x="32015" y="45718"/>
                  </a:lnTo>
                  <a:lnTo>
                    <a:pt x="32136" y="46324"/>
                  </a:lnTo>
                  <a:lnTo>
                    <a:pt x="32258" y="47052"/>
                  </a:lnTo>
                  <a:lnTo>
                    <a:pt x="32258"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493" y="46082"/>
                  </a:lnTo>
                  <a:lnTo>
                    <a:pt x="16493" y="44748"/>
                  </a:lnTo>
                  <a:lnTo>
                    <a:pt x="16735" y="43535"/>
                  </a:lnTo>
                  <a:lnTo>
                    <a:pt x="17099" y="42444"/>
                  </a:lnTo>
                  <a:lnTo>
                    <a:pt x="17584" y="41352"/>
                  </a:lnTo>
                  <a:lnTo>
                    <a:pt x="18191" y="40382"/>
                  </a:lnTo>
                  <a:lnTo>
                    <a:pt x="18676" y="39533"/>
                  </a:lnTo>
                  <a:lnTo>
                    <a:pt x="19888" y="38078"/>
                  </a:lnTo>
                  <a:close/>
                  <a:moveTo>
                    <a:pt x="25224" y="0"/>
                  </a:moveTo>
                  <a:lnTo>
                    <a:pt x="22435" y="121"/>
                  </a:lnTo>
                  <a:lnTo>
                    <a:pt x="19767" y="485"/>
                  </a:lnTo>
                  <a:lnTo>
                    <a:pt x="17463" y="970"/>
                  </a:lnTo>
                  <a:lnTo>
                    <a:pt x="15280" y="1577"/>
                  </a:lnTo>
                  <a:lnTo>
                    <a:pt x="13219" y="2425"/>
                  </a:lnTo>
                  <a:lnTo>
                    <a:pt x="11400"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4" y="24617"/>
                  </a:lnTo>
                  <a:lnTo>
                    <a:pt x="4851" y="26194"/>
                  </a:lnTo>
                  <a:lnTo>
                    <a:pt x="5700" y="27649"/>
                  </a:lnTo>
                  <a:lnTo>
                    <a:pt x="6670" y="29104"/>
                  </a:lnTo>
                  <a:lnTo>
                    <a:pt x="7883" y="30317"/>
                  </a:lnTo>
                  <a:lnTo>
                    <a:pt x="9096" y="31530"/>
                  </a:lnTo>
                  <a:lnTo>
                    <a:pt x="8125" y="32257"/>
                  </a:lnTo>
                  <a:lnTo>
                    <a:pt x="6791" y="33470"/>
                  </a:lnTo>
                  <a:lnTo>
                    <a:pt x="5336" y="35046"/>
                  </a:lnTo>
                  <a:lnTo>
                    <a:pt x="3760" y="36865"/>
                  </a:lnTo>
                  <a:lnTo>
                    <a:pt x="3032" y="37957"/>
                  </a:lnTo>
                  <a:lnTo>
                    <a:pt x="2305" y="39170"/>
                  </a:lnTo>
                  <a:lnTo>
                    <a:pt x="1698" y="40382"/>
                  </a:lnTo>
                  <a:lnTo>
                    <a:pt x="1092" y="41595"/>
                  </a:lnTo>
                  <a:lnTo>
                    <a:pt x="728" y="43050"/>
                  </a:lnTo>
                  <a:lnTo>
                    <a:pt x="364"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2" y="62938"/>
                  </a:lnTo>
                  <a:lnTo>
                    <a:pt x="9581"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30" y="65242"/>
                  </a:lnTo>
                  <a:lnTo>
                    <a:pt x="39170" y="64151"/>
                  </a:lnTo>
                  <a:lnTo>
                    <a:pt x="40989" y="62938"/>
                  </a:lnTo>
                  <a:lnTo>
                    <a:pt x="42565" y="61604"/>
                  </a:lnTo>
                  <a:lnTo>
                    <a:pt x="44021" y="60149"/>
                  </a:lnTo>
                  <a:lnTo>
                    <a:pt x="45233" y="58572"/>
                  </a:lnTo>
                  <a:lnTo>
                    <a:pt x="46325" y="56875"/>
                  </a:lnTo>
                  <a:lnTo>
                    <a:pt x="47173" y="55177"/>
                  </a:lnTo>
                  <a:lnTo>
                    <a:pt x="47780" y="53479"/>
                  </a:lnTo>
                  <a:lnTo>
                    <a:pt x="48265" y="51539"/>
                  </a:lnTo>
                  <a:lnTo>
                    <a:pt x="48629" y="49720"/>
                  </a:lnTo>
                  <a:lnTo>
                    <a:pt x="48629" y="47901"/>
                  </a:lnTo>
                  <a:lnTo>
                    <a:pt x="48629" y="46688"/>
                  </a:lnTo>
                  <a:lnTo>
                    <a:pt x="48507" y="45475"/>
                  </a:lnTo>
                  <a:lnTo>
                    <a:pt x="48386" y="44384"/>
                  </a:lnTo>
                  <a:lnTo>
                    <a:pt x="48144" y="43293"/>
                  </a:lnTo>
                  <a:lnTo>
                    <a:pt x="47780" y="42322"/>
                  </a:lnTo>
                  <a:lnTo>
                    <a:pt x="47416" y="41352"/>
                  </a:lnTo>
                  <a:lnTo>
                    <a:pt x="46446" y="39533"/>
                  </a:lnTo>
                  <a:lnTo>
                    <a:pt x="45354" y="37957"/>
                  </a:lnTo>
                  <a:lnTo>
                    <a:pt x="44021"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5" y="12733"/>
                  </a:lnTo>
                  <a:lnTo>
                    <a:pt x="45597" y="10914"/>
                  </a:lnTo>
                  <a:lnTo>
                    <a:pt x="44748" y="9216"/>
                  </a:lnTo>
                  <a:lnTo>
                    <a:pt x="43535" y="7640"/>
                  </a:lnTo>
                  <a:lnTo>
                    <a:pt x="42323" y="6185"/>
                  </a:lnTo>
                  <a:lnTo>
                    <a:pt x="40868" y="4972"/>
                  </a:lnTo>
                  <a:lnTo>
                    <a:pt x="39291" y="3759"/>
                  </a:lnTo>
                  <a:lnTo>
                    <a:pt x="37593" y="2789"/>
                  </a:lnTo>
                  <a:lnTo>
                    <a:pt x="35774" y="1940"/>
                  </a:lnTo>
                  <a:lnTo>
                    <a:pt x="33834" y="1213"/>
                  </a:lnTo>
                  <a:lnTo>
                    <a:pt x="31772" y="728"/>
                  </a:lnTo>
                  <a:lnTo>
                    <a:pt x="29590" y="364"/>
                  </a:lnTo>
                  <a:lnTo>
                    <a:pt x="27407" y="121"/>
                  </a:lnTo>
                  <a:lnTo>
                    <a:pt x="2522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1"/>
            <p:cNvSpPr/>
            <p:nvPr/>
          </p:nvSpPr>
          <p:spPr>
            <a:xfrm>
              <a:off x="4437550"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681"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496" y="40261"/>
                  </a:lnTo>
                  <a:lnTo>
                    <a:pt x="26679" y="41231"/>
                  </a:lnTo>
                  <a:lnTo>
                    <a:pt x="28498" y="42322"/>
                  </a:lnTo>
                  <a:lnTo>
                    <a:pt x="30075" y="43293"/>
                  </a:lnTo>
                  <a:lnTo>
                    <a:pt x="30681" y="43899"/>
                  </a:lnTo>
                  <a:lnTo>
                    <a:pt x="31166" y="44505"/>
                  </a:lnTo>
                  <a:lnTo>
                    <a:pt x="31651" y="45112"/>
                  </a:lnTo>
                  <a:lnTo>
                    <a:pt x="32015" y="45718"/>
                  </a:lnTo>
                  <a:lnTo>
                    <a:pt x="32136" y="46324"/>
                  </a:lnTo>
                  <a:lnTo>
                    <a:pt x="32257" y="47052"/>
                  </a:lnTo>
                  <a:lnTo>
                    <a:pt x="32136"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371" y="46082"/>
                  </a:lnTo>
                  <a:lnTo>
                    <a:pt x="16493" y="44748"/>
                  </a:lnTo>
                  <a:lnTo>
                    <a:pt x="16735" y="43535"/>
                  </a:lnTo>
                  <a:lnTo>
                    <a:pt x="17099" y="42444"/>
                  </a:lnTo>
                  <a:lnTo>
                    <a:pt x="17584" y="41352"/>
                  </a:lnTo>
                  <a:lnTo>
                    <a:pt x="18190" y="40382"/>
                  </a:lnTo>
                  <a:lnTo>
                    <a:pt x="18676" y="39533"/>
                  </a:lnTo>
                  <a:lnTo>
                    <a:pt x="19888" y="38078"/>
                  </a:lnTo>
                  <a:close/>
                  <a:moveTo>
                    <a:pt x="25103" y="0"/>
                  </a:moveTo>
                  <a:lnTo>
                    <a:pt x="22435" y="121"/>
                  </a:lnTo>
                  <a:lnTo>
                    <a:pt x="19767" y="485"/>
                  </a:lnTo>
                  <a:lnTo>
                    <a:pt x="17463" y="970"/>
                  </a:lnTo>
                  <a:lnTo>
                    <a:pt x="15280" y="1577"/>
                  </a:lnTo>
                  <a:lnTo>
                    <a:pt x="13218" y="2425"/>
                  </a:lnTo>
                  <a:lnTo>
                    <a:pt x="11399"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3" y="24617"/>
                  </a:lnTo>
                  <a:lnTo>
                    <a:pt x="4851" y="26194"/>
                  </a:lnTo>
                  <a:lnTo>
                    <a:pt x="5700" y="27649"/>
                  </a:lnTo>
                  <a:lnTo>
                    <a:pt x="6670" y="29104"/>
                  </a:lnTo>
                  <a:lnTo>
                    <a:pt x="7883" y="30317"/>
                  </a:lnTo>
                  <a:lnTo>
                    <a:pt x="9095" y="31530"/>
                  </a:lnTo>
                  <a:lnTo>
                    <a:pt x="8125" y="32257"/>
                  </a:lnTo>
                  <a:lnTo>
                    <a:pt x="6791" y="33470"/>
                  </a:lnTo>
                  <a:lnTo>
                    <a:pt x="5336" y="35046"/>
                  </a:lnTo>
                  <a:lnTo>
                    <a:pt x="3760" y="36865"/>
                  </a:lnTo>
                  <a:lnTo>
                    <a:pt x="3032" y="37957"/>
                  </a:lnTo>
                  <a:lnTo>
                    <a:pt x="2304" y="39170"/>
                  </a:lnTo>
                  <a:lnTo>
                    <a:pt x="1698" y="40382"/>
                  </a:lnTo>
                  <a:lnTo>
                    <a:pt x="1092" y="41595"/>
                  </a:lnTo>
                  <a:lnTo>
                    <a:pt x="607" y="43050"/>
                  </a:lnTo>
                  <a:lnTo>
                    <a:pt x="243"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1" y="62938"/>
                  </a:lnTo>
                  <a:lnTo>
                    <a:pt x="9580"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29" y="65242"/>
                  </a:lnTo>
                  <a:lnTo>
                    <a:pt x="39170" y="64151"/>
                  </a:lnTo>
                  <a:lnTo>
                    <a:pt x="40989" y="62938"/>
                  </a:lnTo>
                  <a:lnTo>
                    <a:pt x="42565" y="61604"/>
                  </a:lnTo>
                  <a:lnTo>
                    <a:pt x="44020" y="60149"/>
                  </a:lnTo>
                  <a:lnTo>
                    <a:pt x="45233" y="58572"/>
                  </a:lnTo>
                  <a:lnTo>
                    <a:pt x="46324" y="56875"/>
                  </a:lnTo>
                  <a:lnTo>
                    <a:pt x="47173" y="55177"/>
                  </a:lnTo>
                  <a:lnTo>
                    <a:pt x="47780" y="53479"/>
                  </a:lnTo>
                  <a:lnTo>
                    <a:pt x="48265" y="51539"/>
                  </a:lnTo>
                  <a:lnTo>
                    <a:pt x="48629" y="49720"/>
                  </a:lnTo>
                  <a:lnTo>
                    <a:pt x="48629" y="47901"/>
                  </a:lnTo>
                  <a:lnTo>
                    <a:pt x="48629" y="46688"/>
                  </a:lnTo>
                  <a:lnTo>
                    <a:pt x="48507" y="45475"/>
                  </a:lnTo>
                  <a:lnTo>
                    <a:pt x="48386" y="44384"/>
                  </a:lnTo>
                  <a:lnTo>
                    <a:pt x="48022" y="43293"/>
                  </a:lnTo>
                  <a:lnTo>
                    <a:pt x="47780" y="42322"/>
                  </a:lnTo>
                  <a:lnTo>
                    <a:pt x="47416" y="41352"/>
                  </a:lnTo>
                  <a:lnTo>
                    <a:pt x="46446" y="39533"/>
                  </a:lnTo>
                  <a:lnTo>
                    <a:pt x="45354" y="37957"/>
                  </a:lnTo>
                  <a:lnTo>
                    <a:pt x="44020"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4" y="12733"/>
                  </a:lnTo>
                  <a:lnTo>
                    <a:pt x="45597" y="10914"/>
                  </a:lnTo>
                  <a:lnTo>
                    <a:pt x="44627" y="9216"/>
                  </a:lnTo>
                  <a:lnTo>
                    <a:pt x="43535" y="7640"/>
                  </a:lnTo>
                  <a:lnTo>
                    <a:pt x="42323" y="6185"/>
                  </a:lnTo>
                  <a:lnTo>
                    <a:pt x="40867" y="4972"/>
                  </a:lnTo>
                  <a:lnTo>
                    <a:pt x="39291" y="3759"/>
                  </a:lnTo>
                  <a:lnTo>
                    <a:pt x="37593" y="2789"/>
                  </a:lnTo>
                  <a:lnTo>
                    <a:pt x="35774" y="1940"/>
                  </a:lnTo>
                  <a:lnTo>
                    <a:pt x="33834" y="1213"/>
                  </a:lnTo>
                  <a:lnTo>
                    <a:pt x="31772" y="728"/>
                  </a:lnTo>
                  <a:lnTo>
                    <a:pt x="29590" y="364"/>
                  </a:lnTo>
                  <a:lnTo>
                    <a:pt x="27407" y="121"/>
                  </a:lnTo>
                  <a:lnTo>
                    <a:pt x="2510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 name="Google Shape;15;p1"/>
          <p:cNvSpPr txBox="1"/>
          <p:nvPr/>
        </p:nvSpPr>
        <p:spPr>
          <a:xfrm>
            <a:off x="457200" y="4673700"/>
            <a:ext cx="3780300" cy="196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000">
                <a:solidFill>
                  <a:srgbClr val="CB2233"/>
                </a:solidFill>
                <a:latin typeface="Roboto Slab Regular"/>
                <a:ea typeface="Roboto Slab Regular"/>
                <a:cs typeface="Roboto Slab Regular"/>
                <a:sym typeface="Roboto Slab Regular"/>
              </a:rPr>
              <a:t>8</a:t>
            </a:r>
            <a:r>
              <a:rPr lang="en" sz="1000">
                <a:solidFill>
                  <a:srgbClr val="CB2233"/>
                </a:solidFill>
                <a:latin typeface="Roboto"/>
                <a:ea typeface="Roboto"/>
                <a:cs typeface="Roboto"/>
                <a:sym typeface="Roboto"/>
              </a:rPr>
              <a:t>x</a:t>
            </a:r>
            <a:r>
              <a:rPr lang="en" sz="1000">
                <a:solidFill>
                  <a:srgbClr val="CB2233"/>
                </a:solidFill>
                <a:latin typeface="Roboto Slab Regular"/>
                <a:ea typeface="Roboto Slab Regular"/>
                <a:cs typeface="Roboto Slab Regular"/>
                <a:sym typeface="Roboto Slab Regular"/>
              </a:rPr>
              <a:t>8</a:t>
            </a:r>
            <a:r>
              <a:rPr lang="en" sz="1000">
                <a:latin typeface="Roboto Light"/>
                <a:ea typeface="Roboto Light"/>
                <a:cs typeface="Roboto Light"/>
                <a:sym typeface="Roboto Light"/>
              </a:rPr>
              <a:t> </a:t>
            </a:r>
            <a:r>
              <a:rPr lang="en" sz="1000">
                <a:solidFill>
                  <a:srgbClr val="15152F"/>
                </a:solidFill>
                <a:latin typeface="Roboto Light"/>
                <a:ea typeface="Roboto Light"/>
                <a:cs typeface="Roboto Light"/>
                <a:sym typeface="Roboto Light"/>
              </a:rPr>
              <a:t>Your presentation title.</a:t>
            </a:r>
            <a:r>
              <a:rPr lang="en" sz="1000">
                <a:latin typeface="Roboto Light"/>
                <a:ea typeface="Roboto Light"/>
                <a:cs typeface="Roboto Light"/>
                <a:sym typeface="Roboto Light"/>
              </a:rPr>
              <a:t> </a:t>
            </a:r>
            <a:endParaRPr sz="1000">
              <a:solidFill>
                <a:srgbClr val="76787B"/>
              </a:solidFill>
              <a:latin typeface="Roboto Light"/>
              <a:ea typeface="Roboto Light"/>
              <a:cs typeface="Roboto Light"/>
              <a:sym typeface="Roboto Light"/>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Lst>
  <mc:AlternateContent>
    <mc:Choice Requires="p14">
      <p:transition spd="slow" p14:dur="700">
        <p:fade/>
      </p:transition>
    </mc:Choice>
    <mc:Fallback>
      <p:transition spd="slow">
        <p:fade/>
      </p:transition>
    </mc:Fallback>
  </mc:AlternateConten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880">
          <p15:clr>
            <a:srgbClr val="A4A3A4"/>
          </p15:clr>
        </p15:guide>
        <p15:guide id="2" orient="horz" pos="1620">
          <p15:clr>
            <a:srgbClr val="A4A3A4"/>
          </p15:clr>
        </p15:guide>
        <p15:guide id="3" pos="288">
          <p15:clr>
            <a:srgbClr val="A4A3A4"/>
          </p15:clr>
        </p15:guide>
        <p15:guide id="4" pos="5472">
          <p15:clr>
            <a:srgbClr val="A4A3A4"/>
          </p15:clr>
        </p15:guide>
        <p15:guide id="5" orient="horz" pos="324">
          <p15:clr>
            <a:srgbClr val="A4A3A4"/>
          </p15:clr>
        </p15:guide>
        <p15:guide id="6" orient="horz" pos="3024">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alpha val="0"/>
          </a:schemeClr>
        </a:solidFill>
      </p:bgPr>
    </p:bg>
    <p:spTree>
      <p:nvGrpSpPr>
        <p:cNvPr id="292" name="Shape 292"/>
        <p:cNvGrpSpPr/>
        <p:nvPr/>
      </p:nvGrpSpPr>
      <p:grpSpPr>
        <a:xfrm>
          <a:off x="0" y="0"/>
          <a:ext cx="0" cy="0"/>
          <a:chOff x="0" y="0"/>
          <a:chExt cx="0" cy="0"/>
        </a:xfrm>
      </p:grpSpPr>
      <p:sp>
        <p:nvSpPr>
          <p:cNvPr id="293" name="Google Shape;293;p30"/>
          <p:cNvSpPr txBox="1"/>
          <p:nvPr>
            <p:ph idx="1" type="body"/>
          </p:nvPr>
        </p:nvSpPr>
        <p:spPr>
          <a:xfrm>
            <a:off x="773350" y="4718300"/>
            <a:ext cx="7227600" cy="1989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Clr>
                <a:schemeClr val="dk1"/>
              </a:buClr>
              <a:buSzPts val="500"/>
              <a:buFont typeface="Roboto Light"/>
              <a:buNone/>
              <a:defRPr i="0" sz="500" u="none" cap="none" strike="noStrike">
                <a:solidFill>
                  <a:schemeClr val="dk1"/>
                </a:solidFill>
                <a:latin typeface="Roboto Light"/>
                <a:ea typeface="Roboto Light"/>
                <a:cs typeface="Roboto Light"/>
                <a:sym typeface="Roboto Light"/>
              </a:defRPr>
            </a:lvl1pPr>
            <a:lvl2pPr indent="-260350" lvl="1" marL="914400" marR="0" rtl="0" algn="l">
              <a:lnSpc>
                <a:spcPct val="115000"/>
              </a:lnSpc>
              <a:spcBef>
                <a:spcPts val="200"/>
              </a:spcBef>
              <a:spcAft>
                <a:spcPts val="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2pPr>
            <a:lvl3pPr indent="-260350" lvl="2" marL="1371600" marR="0" rtl="0" algn="l">
              <a:lnSpc>
                <a:spcPct val="115000"/>
              </a:lnSpc>
              <a:spcBef>
                <a:spcPts val="900"/>
              </a:spcBef>
              <a:spcAft>
                <a:spcPts val="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3pPr>
            <a:lvl4pPr indent="-260350" lvl="3" marL="1828800" marR="0" rtl="0" algn="l">
              <a:lnSpc>
                <a:spcPct val="115000"/>
              </a:lnSpc>
              <a:spcBef>
                <a:spcPts val="900"/>
              </a:spcBef>
              <a:spcAft>
                <a:spcPts val="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4pPr>
            <a:lvl5pPr indent="-260350" lvl="4" marL="2286000" marR="0" rtl="0" algn="l">
              <a:lnSpc>
                <a:spcPct val="115000"/>
              </a:lnSpc>
              <a:spcBef>
                <a:spcPts val="900"/>
              </a:spcBef>
              <a:spcAft>
                <a:spcPts val="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5pPr>
            <a:lvl6pPr indent="-260350" lvl="5" marL="2743200" marR="0" rtl="0" algn="l">
              <a:lnSpc>
                <a:spcPct val="115000"/>
              </a:lnSpc>
              <a:spcBef>
                <a:spcPts val="900"/>
              </a:spcBef>
              <a:spcAft>
                <a:spcPts val="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6pPr>
            <a:lvl7pPr indent="-260350" lvl="6" marL="3200400" marR="0" rtl="0" algn="l">
              <a:lnSpc>
                <a:spcPct val="115000"/>
              </a:lnSpc>
              <a:spcBef>
                <a:spcPts val="900"/>
              </a:spcBef>
              <a:spcAft>
                <a:spcPts val="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7pPr>
            <a:lvl8pPr indent="-260350" lvl="7" marL="3657600" marR="0" rtl="0" algn="l">
              <a:lnSpc>
                <a:spcPct val="115000"/>
              </a:lnSpc>
              <a:spcBef>
                <a:spcPts val="900"/>
              </a:spcBef>
              <a:spcAft>
                <a:spcPts val="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8pPr>
            <a:lvl9pPr indent="-260350" lvl="8" marL="4114800" marR="0" rtl="0" algn="l">
              <a:lnSpc>
                <a:spcPct val="115000"/>
              </a:lnSpc>
              <a:spcBef>
                <a:spcPts val="900"/>
              </a:spcBef>
              <a:spcAft>
                <a:spcPts val="900"/>
              </a:spcAft>
              <a:buClr>
                <a:schemeClr val="dk1"/>
              </a:buClr>
              <a:buSzPts val="500"/>
              <a:buFont typeface="Roboto Light"/>
              <a:buChar char="■"/>
              <a:defRPr i="0" sz="500" u="none" cap="none" strike="noStrike">
                <a:solidFill>
                  <a:schemeClr val="dk1"/>
                </a:solidFill>
                <a:latin typeface="Roboto Light"/>
                <a:ea typeface="Roboto Light"/>
                <a:cs typeface="Roboto Light"/>
                <a:sym typeface="Roboto Light"/>
              </a:defRPr>
            </a:lvl9pPr>
          </a:lstStyle>
          <a:p/>
        </p:txBody>
      </p:sp>
      <p:sp>
        <p:nvSpPr>
          <p:cNvPr id="294" name="Google Shape;294;p30"/>
          <p:cNvSpPr txBox="1"/>
          <p:nvPr>
            <p:ph type="title"/>
          </p:nvPr>
        </p:nvSpPr>
        <p:spPr>
          <a:xfrm>
            <a:off x="457200" y="548640"/>
            <a:ext cx="8229600" cy="4596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accent6"/>
              </a:buClr>
              <a:buSzPts val="2200"/>
              <a:buFont typeface="Roboto Slab"/>
              <a:buNone/>
              <a:defRPr i="0" sz="2200" u="none" cap="none" strike="noStrike">
                <a:solidFill>
                  <a:schemeClr val="accent6"/>
                </a:solidFill>
                <a:latin typeface="Roboto Slab"/>
                <a:ea typeface="Roboto Slab"/>
                <a:cs typeface="Roboto Slab"/>
                <a:sym typeface="Roboto Slab"/>
              </a:defRPr>
            </a:lvl1pPr>
            <a:lvl2pPr lvl="1" rtl="0">
              <a:spcBef>
                <a:spcPts val="0"/>
              </a:spcBef>
              <a:spcAft>
                <a:spcPts val="0"/>
              </a:spcAft>
              <a:buSzPts val="1100"/>
              <a:buFont typeface="Roboto Slab"/>
              <a:buNone/>
              <a:defRPr sz="1400">
                <a:latin typeface="Roboto Slab"/>
                <a:ea typeface="Roboto Slab"/>
                <a:cs typeface="Roboto Slab"/>
                <a:sym typeface="Roboto Slab"/>
              </a:defRPr>
            </a:lvl2pPr>
            <a:lvl3pPr lvl="2" rtl="0">
              <a:spcBef>
                <a:spcPts val="0"/>
              </a:spcBef>
              <a:spcAft>
                <a:spcPts val="0"/>
              </a:spcAft>
              <a:buSzPts val="1100"/>
              <a:buFont typeface="Roboto Slab"/>
              <a:buNone/>
              <a:defRPr sz="1400">
                <a:latin typeface="Roboto Slab"/>
                <a:ea typeface="Roboto Slab"/>
                <a:cs typeface="Roboto Slab"/>
                <a:sym typeface="Roboto Slab"/>
              </a:defRPr>
            </a:lvl3pPr>
            <a:lvl4pPr lvl="3" rtl="0">
              <a:spcBef>
                <a:spcPts val="0"/>
              </a:spcBef>
              <a:spcAft>
                <a:spcPts val="0"/>
              </a:spcAft>
              <a:buSzPts val="1100"/>
              <a:buFont typeface="Roboto Slab"/>
              <a:buNone/>
              <a:defRPr sz="1400">
                <a:latin typeface="Roboto Slab"/>
                <a:ea typeface="Roboto Slab"/>
                <a:cs typeface="Roboto Slab"/>
                <a:sym typeface="Roboto Slab"/>
              </a:defRPr>
            </a:lvl4pPr>
            <a:lvl5pPr lvl="4" rtl="0">
              <a:spcBef>
                <a:spcPts val="0"/>
              </a:spcBef>
              <a:spcAft>
                <a:spcPts val="0"/>
              </a:spcAft>
              <a:buSzPts val="1100"/>
              <a:buFont typeface="Roboto Slab"/>
              <a:buNone/>
              <a:defRPr sz="1400">
                <a:latin typeface="Roboto Slab"/>
                <a:ea typeface="Roboto Slab"/>
                <a:cs typeface="Roboto Slab"/>
                <a:sym typeface="Roboto Slab"/>
              </a:defRPr>
            </a:lvl5pPr>
            <a:lvl6pPr lvl="5" rtl="0">
              <a:spcBef>
                <a:spcPts val="0"/>
              </a:spcBef>
              <a:spcAft>
                <a:spcPts val="0"/>
              </a:spcAft>
              <a:buSzPts val="1100"/>
              <a:buFont typeface="Roboto Slab"/>
              <a:buNone/>
              <a:defRPr sz="1400">
                <a:latin typeface="Roboto Slab"/>
                <a:ea typeface="Roboto Slab"/>
                <a:cs typeface="Roboto Slab"/>
                <a:sym typeface="Roboto Slab"/>
              </a:defRPr>
            </a:lvl6pPr>
            <a:lvl7pPr lvl="6" rtl="0">
              <a:spcBef>
                <a:spcPts val="0"/>
              </a:spcBef>
              <a:spcAft>
                <a:spcPts val="0"/>
              </a:spcAft>
              <a:buSzPts val="1100"/>
              <a:buFont typeface="Roboto Slab"/>
              <a:buNone/>
              <a:defRPr sz="1400">
                <a:latin typeface="Roboto Slab"/>
                <a:ea typeface="Roboto Slab"/>
                <a:cs typeface="Roboto Slab"/>
                <a:sym typeface="Roboto Slab"/>
              </a:defRPr>
            </a:lvl7pPr>
            <a:lvl8pPr lvl="7" rtl="0">
              <a:spcBef>
                <a:spcPts val="0"/>
              </a:spcBef>
              <a:spcAft>
                <a:spcPts val="0"/>
              </a:spcAft>
              <a:buSzPts val="1100"/>
              <a:buFont typeface="Roboto Slab"/>
              <a:buNone/>
              <a:defRPr sz="1400">
                <a:latin typeface="Roboto Slab"/>
                <a:ea typeface="Roboto Slab"/>
                <a:cs typeface="Roboto Slab"/>
                <a:sym typeface="Roboto Slab"/>
              </a:defRPr>
            </a:lvl8pPr>
            <a:lvl9pPr lvl="8" rtl="0">
              <a:spcBef>
                <a:spcPts val="0"/>
              </a:spcBef>
              <a:spcAft>
                <a:spcPts val="0"/>
              </a:spcAft>
              <a:buSzPts val="1100"/>
              <a:buFont typeface="Roboto Slab"/>
              <a:buNone/>
              <a:defRPr sz="1400">
                <a:latin typeface="Roboto Slab"/>
                <a:ea typeface="Roboto Slab"/>
                <a:cs typeface="Roboto Slab"/>
                <a:sym typeface="Roboto Slab"/>
              </a:defRPr>
            </a:lvl9pPr>
          </a:lstStyle>
          <a:p/>
        </p:txBody>
      </p:sp>
      <p:sp>
        <p:nvSpPr>
          <p:cNvPr id="295" name="Google Shape;295;p30"/>
          <p:cNvSpPr txBox="1"/>
          <p:nvPr>
            <p:ph idx="2" type="body"/>
          </p:nvPr>
        </p:nvSpPr>
        <p:spPr>
          <a:xfrm>
            <a:off x="457200" y="1160937"/>
            <a:ext cx="8229600" cy="3122400"/>
          </a:xfrm>
          <a:prstGeom prst="rect">
            <a:avLst/>
          </a:prstGeom>
          <a:noFill/>
          <a:ln>
            <a:noFill/>
          </a:ln>
        </p:spPr>
        <p:txBody>
          <a:bodyPr anchorCtr="0" anchor="t" bIns="0" lIns="0" spcFirstLastPara="1" rIns="0" wrap="square" tIns="0">
            <a:noAutofit/>
          </a:bodyPr>
          <a:lstStyle>
            <a:lvl1pPr indent="-228600" lvl="0" marL="457200" marR="0" rtl="0" algn="l">
              <a:lnSpc>
                <a:spcPct val="115000"/>
              </a:lnSpc>
              <a:spcBef>
                <a:spcPts val="0"/>
              </a:spcBef>
              <a:spcAft>
                <a:spcPts val="0"/>
              </a:spcAft>
              <a:buClr>
                <a:schemeClr val="dk1"/>
              </a:buClr>
              <a:buSzPts val="1200"/>
              <a:buFont typeface="Roboto Light"/>
              <a:buNone/>
              <a:defRPr i="0" sz="1200" u="none" cap="none" strike="noStrike">
                <a:solidFill>
                  <a:schemeClr val="dk1"/>
                </a:solidFill>
                <a:latin typeface="Roboto Light"/>
                <a:ea typeface="Roboto Light"/>
                <a:cs typeface="Roboto Light"/>
                <a:sym typeface="Roboto Light"/>
              </a:defRPr>
            </a:lvl1pPr>
            <a:lvl2pPr indent="-292100" lvl="1" marL="914400" marR="0" rtl="0" algn="l">
              <a:lnSpc>
                <a:spcPct val="100000"/>
              </a:lnSpc>
              <a:spcBef>
                <a:spcPts val="600"/>
              </a:spcBef>
              <a:spcAft>
                <a:spcPts val="0"/>
              </a:spcAft>
              <a:buClr>
                <a:schemeClr val="dk1"/>
              </a:buClr>
              <a:buSzPts val="1000"/>
              <a:buFont typeface="Roboto Light"/>
              <a:buChar char="■"/>
              <a:defRPr i="0" sz="1000" u="none" cap="none" strike="noStrike">
                <a:solidFill>
                  <a:schemeClr val="dk1"/>
                </a:solidFill>
                <a:latin typeface="Roboto Light"/>
                <a:ea typeface="Roboto Light"/>
                <a:cs typeface="Roboto Light"/>
                <a:sym typeface="Roboto Light"/>
              </a:defRPr>
            </a:lvl2pPr>
            <a:lvl3pPr indent="-292100" lvl="2" marL="1371600" marR="0" rtl="0" algn="l">
              <a:lnSpc>
                <a:spcPct val="100000"/>
              </a:lnSpc>
              <a:spcBef>
                <a:spcPts val="600"/>
              </a:spcBef>
              <a:spcAft>
                <a:spcPts val="0"/>
              </a:spcAft>
              <a:buClr>
                <a:schemeClr val="dk1"/>
              </a:buClr>
              <a:buSzPts val="1000"/>
              <a:buFont typeface="Roboto Light"/>
              <a:buChar char="■"/>
              <a:defRPr i="0" sz="1000" u="none" cap="none" strike="noStrike">
                <a:solidFill>
                  <a:schemeClr val="dk1"/>
                </a:solidFill>
                <a:latin typeface="Roboto Light"/>
                <a:ea typeface="Roboto Light"/>
                <a:cs typeface="Roboto Light"/>
                <a:sym typeface="Roboto Light"/>
              </a:defRPr>
            </a:lvl3pPr>
            <a:lvl4pPr indent="-292100" lvl="3" marL="1828800" marR="0" rtl="0" algn="l">
              <a:lnSpc>
                <a:spcPct val="100000"/>
              </a:lnSpc>
              <a:spcBef>
                <a:spcPts val="600"/>
              </a:spcBef>
              <a:spcAft>
                <a:spcPts val="0"/>
              </a:spcAft>
              <a:buClr>
                <a:schemeClr val="dk1"/>
              </a:buClr>
              <a:buSzPts val="1000"/>
              <a:buFont typeface="Roboto Light"/>
              <a:buChar char="■"/>
              <a:defRPr i="0" sz="1000" u="none" cap="none" strike="noStrike">
                <a:solidFill>
                  <a:schemeClr val="dk1"/>
                </a:solidFill>
                <a:latin typeface="Roboto Light"/>
                <a:ea typeface="Roboto Light"/>
                <a:cs typeface="Roboto Light"/>
                <a:sym typeface="Roboto Light"/>
              </a:defRPr>
            </a:lvl4pPr>
            <a:lvl5pPr indent="-292100" lvl="4" marL="2286000" marR="0" rtl="0" algn="l">
              <a:lnSpc>
                <a:spcPct val="100000"/>
              </a:lnSpc>
              <a:spcBef>
                <a:spcPts val="600"/>
              </a:spcBef>
              <a:spcAft>
                <a:spcPts val="0"/>
              </a:spcAft>
              <a:buClr>
                <a:schemeClr val="dk1"/>
              </a:buClr>
              <a:buSzPts val="1000"/>
              <a:buFont typeface="Roboto Light"/>
              <a:buChar char="■"/>
              <a:defRPr i="0" sz="1000" u="none" cap="none" strike="noStrike">
                <a:solidFill>
                  <a:schemeClr val="dk1"/>
                </a:solidFill>
                <a:latin typeface="Roboto Light"/>
                <a:ea typeface="Roboto Light"/>
                <a:cs typeface="Roboto Light"/>
                <a:sym typeface="Roboto Light"/>
              </a:defRPr>
            </a:lvl5pPr>
            <a:lvl6pPr indent="-292100" lvl="5" marL="2743200" marR="0" rtl="0" algn="l">
              <a:lnSpc>
                <a:spcPct val="100000"/>
              </a:lnSpc>
              <a:spcBef>
                <a:spcPts val="600"/>
              </a:spcBef>
              <a:spcAft>
                <a:spcPts val="0"/>
              </a:spcAft>
              <a:buClr>
                <a:schemeClr val="dk1"/>
              </a:buClr>
              <a:buSzPts val="1000"/>
              <a:buFont typeface="Roboto Light"/>
              <a:buChar char="■"/>
              <a:defRPr i="0" sz="1000" u="none" cap="none" strike="noStrike">
                <a:solidFill>
                  <a:schemeClr val="dk1"/>
                </a:solidFill>
                <a:latin typeface="Roboto Light"/>
                <a:ea typeface="Roboto Light"/>
                <a:cs typeface="Roboto Light"/>
                <a:sym typeface="Roboto Light"/>
              </a:defRPr>
            </a:lvl6pPr>
            <a:lvl7pPr indent="-292100" lvl="6" marL="3200400" marR="0" rtl="0" algn="l">
              <a:lnSpc>
                <a:spcPct val="100000"/>
              </a:lnSpc>
              <a:spcBef>
                <a:spcPts val="600"/>
              </a:spcBef>
              <a:spcAft>
                <a:spcPts val="0"/>
              </a:spcAft>
              <a:buClr>
                <a:schemeClr val="dk1"/>
              </a:buClr>
              <a:buSzPts val="1000"/>
              <a:buFont typeface="Roboto Light"/>
              <a:buChar char="■"/>
              <a:defRPr i="0" sz="1000" u="none" cap="none" strike="noStrike">
                <a:solidFill>
                  <a:schemeClr val="dk1"/>
                </a:solidFill>
                <a:latin typeface="Roboto Light"/>
                <a:ea typeface="Roboto Light"/>
                <a:cs typeface="Roboto Light"/>
                <a:sym typeface="Roboto Light"/>
              </a:defRPr>
            </a:lvl7pPr>
            <a:lvl8pPr indent="-292100" lvl="7" marL="3657600" marR="0" rtl="0" algn="l">
              <a:lnSpc>
                <a:spcPct val="100000"/>
              </a:lnSpc>
              <a:spcBef>
                <a:spcPts val="600"/>
              </a:spcBef>
              <a:spcAft>
                <a:spcPts val="0"/>
              </a:spcAft>
              <a:buClr>
                <a:schemeClr val="dk1"/>
              </a:buClr>
              <a:buSzPts val="1000"/>
              <a:buFont typeface="Roboto Light"/>
              <a:buChar char="■"/>
              <a:defRPr i="0" sz="1000" u="none" cap="none" strike="noStrike">
                <a:solidFill>
                  <a:schemeClr val="dk1"/>
                </a:solidFill>
                <a:latin typeface="Roboto Light"/>
                <a:ea typeface="Roboto Light"/>
                <a:cs typeface="Roboto Light"/>
                <a:sym typeface="Roboto Light"/>
              </a:defRPr>
            </a:lvl8pPr>
            <a:lvl9pPr indent="-292100" lvl="8" marL="4114800" marR="0" rtl="0" algn="l">
              <a:lnSpc>
                <a:spcPct val="100000"/>
              </a:lnSpc>
              <a:spcBef>
                <a:spcPts val="600"/>
              </a:spcBef>
              <a:spcAft>
                <a:spcPts val="600"/>
              </a:spcAft>
              <a:buClr>
                <a:schemeClr val="dk1"/>
              </a:buClr>
              <a:buSzPts val="1000"/>
              <a:buFont typeface="Roboto Light"/>
              <a:buChar char="■"/>
              <a:defRPr i="0" sz="1000" u="none" cap="none" strike="noStrike">
                <a:solidFill>
                  <a:schemeClr val="dk1"/>
                </a:solidFill>
                <a:latin typeface="Roboto Light"/>
                <a:ea typeface="Roboto Light"/>
                <a:cs typeface="Roboto Light"/>
                <a:sym typeface="Roboto Light"/>
              </a:defRPr>
            </a:lvl9pPr>
          </a:lstStyle>
          <a:p/>
        </p:txBody>
      </p:sp>
      <p:sp>
        <p:nvSpPr>
          <p:cNvPr id="296" name="Google Shape;296;p30"/>
          <p:cNvSpPr/>
          <p:nvPr/>
        </p:nvSpPr>
        <p:spPr>
          <a:xfrm>
            <a:off x="8117550" y="4650275"/>
            <a:ext cx="562800" cy="198900"/>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None/>
            </a:pPr>
            <a:fld id="{00000000-1234-1234-1234-123412341234}" type="slidenum">
              <a:rPr i="0" lang="en" sz="1000" u="none" cap="none" strike="noStrike">
                <a:solidFill>
                  <a:schemeClr val="dk2"/>
                </a:solidFill>
                <a:latin typeface="Roboto Slab Regular"/>
                <a:ea typeface="Roboto Slab Regular"/>
                <a:cs typeface="Roboto Slab Regular"/>
                <a:sym typeface="Roboto Slab Regular"/>
              </a:rPr>
              <a:t>‹#›</a:t>
            </a:fld>
            <a:endParaRPr i="0" sz="1000" u="none" cap="none" strike="noStrike">
              <a:solidFill>
                <a:schemeClr val="dk2"/>
              </a:solidFill>
              <a:latin typeface="Roboto Slab Regular"/>
              <a:ea typeface="Roboto Slab Regular"/>
              <a:cs typeface="Roboto Slab Regular"/>
              <a:sym typeface="Roboto Slab Regular"/>
            </a:endParaRPr>
          </a:p>
        </p:txBody>
      </p:sp>
      <p:grpSp>
        <p:nvGrpSpPr>
          <p:cNvPr id="297" name="Google Shape;297;p30"/>
          <p:cNvGrpSpPr/>
          <p:nvPr/>
        </p:nvGrpSpPr>
        <p:grpSpPr>
          <a:xfrm>
            <a:off x="457199" y="4650282"/>
            <a:ext cx="201168" cy="201168"/>
            <a:chOff x="1190625" y="238125"/>
            <a:chExt cx="5238750" cy="5238750"/>
          </a:xfrm>
        </p:grpSpPr>
        <p:sp>
          <p:nvSpPr>
            <p:cNvPr id="298" name="Google Shape;298;p30"/>
            <p:cNvSpPr/>
            <p:nvPr/>
          </p:nvSpPr>
          <p:spPr>
            <a:xfrm>
              <a:off x="1190625" y="238125"/>
              <a:ext cx="5238750" cy="5238750"/>
            </a:xfrm>
            <a:custGeom>
              <a:rect b="b" l="l" r="r" t="t"/>
              <a:pathLst>
                <a:path extrusionOk="0" h="209550" w="209550">
                  <a:moveTo>
                    <a:pt x="0" y="0"/>
                  </a:moveTo>
                  <a:lnTo>
                    <a:pt x="0" y="209550"/>
                  </a:lnTo>
                  <a:lnTo>
                    <a:pt x="209550" y="209550"/>
                  </a:lnTo>
                  <a:lnTo>
                    <a:pt x="209550"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30"/>
            <p:cNvSpPr/>
            <p:nvPr/>
          </p:nvSpPr>
          <p:spPr>
            <a:xfrm>
              <a:off x="3288550" y="2633150"/>
              <a:ext cx="1048975" cy="964100"/>
            </a:xfrm>
            <a:custGeom>
              <a:rect b="b" l="l" r="r" t="t"/>
              <a:pathLst>
                <a:path extrusionOk="0" h="38564" w="41959">
                  <a:moveTo>
                    <a:pt x="0" y="0"/>
                  </a:moveTo>
                  <a:lnTo>
                    <a:pt x="12491" y="19282"/>
                  </a:lnTo>
                  <a:lnTo>
                    <a:pt x="0" y="38563"/>
                  </a:lnTo>
                  <a:lnTo>
                    <a:pt x="15644" y="38563"/>
                  </a:lnTo>
                  <a:lnTo>
                    <a:pt x="19888" y="30560"/>
                  </a:lnTo>
                  <a:lnTo>
                    <a:pt x="20494" y="29104"/>
                  </a:lnTo>
                  <a:lnTo>
                    <a:pt x="20858" y="28256"/>
                  </a:lnTo>
                  <a:lnTo>
                    <a:pt x="20979" y="28256"/>
                  </a:lnTo>
                  <a:lnTo>
                    <a:pt x="21343" y="29104"/>
                  </a:lnTo>
                  <a:lnTo>
                    <a:pt x="22071" y="30560"/>
                  </a:lnTo>
                  <a:lnTo>
                    <a:pt x="26315" y="38563"/>
                  </a:lnTo>
                  <a:lnTo>
                    <a:pt x="41959" y="38563"/>
                  </a:lnTo>
                  <a:lnTo>
                    <a:pt x="29468" y="19282"/>
                  </a:lnTo>
                  <a:lnTo>
                    <a:pt x="41959" y="0"/>
                  </a:lnTo>
                  <a:lnTo>
                    <a:pt x="26073" y="0"/>
                  </a:lnTo>
                  <a:lnTo>
                    <a:pt x="22313" y="6912"/>
                  </a:lnTo>
                  <a:lnTo>
                    <a:pt x="21464" y="8489"/>
                  </a:lnTo>
                  <a:lnTo>
                    <a:pt x="20979" y="9217"/>
                  </a:lnTo>
                  <a:lnTo>
                    <a:pt x="20858" y="9217"/>
                  </a:lnTo>
                  <a:lnTo>
                    <a:pt x="19524" y="6912"/>
                  </a:lnTo>
                  <a:lnTo>
                    <a:pt x="15886"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30"/>
            <p:cNvSpPr/>
            <p:nvPr/>
          </p:nvSpPr>
          <p:spPr>
            <a:xfrm>
              <a:off x="1966725"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802"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618" y="40261"/>
                  </a:lnTo>
                  <a:lnTo>
                    <a:pt x="26679" y="41231"/>
                  </a:lnTo>
                  <a:lnTo>
                    <a:pt x="28498" y="42322"/>
                  </a:lnTo>
                  <a:lnTo>
                    <a:pt x="30075" y="43293"/>
                  </a:lnTo>
                  <a:lnTo>
                    <a:pt x="30681" y="43899"/>
                  </a:lnTo>
                  <a:lnTo>
                    <a:pt x="31166" y="44505"/>
                  </a:lnTo>
                  <a:lnTo>
                    <a:pt x="31651" y="45112"/>
                  </a:lnTo>
                  <a:lnTo>
                    <a:pt x="32015" y="45718"/>
                  </a:lnTo>
                  <a:lnTo>
                    <a:pt x="32136" y="46324"/>
                  </a:lnTo>
                  <a:lnTo>
                    <a:pt x="32258" y="47052"/>
                  </a:lnTo>
                  <a:lnTo>
                    <a:pt x="32258"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493" y="46082"/>
                  </a:lnTo>
                  <a:lnTo>
                    <a:pt x="16493" y="44748"/>
                  </a:lnTo>
                  <a:lnTo>
                    <a:pt x="16735" y="43535"/>
                  </a:lnTo>
                  <a:lnTo>
                    <a:pt x="17099" y="42444"/>
                  </a:lnTo>
                  <a:lnTo>
                    <a:pt x="17584" y="41352"/>
                  </a:lnTo>
                  <a:lnTo>
                    <a:pt x="18191" y="40382"/>
                  </a:lnTo>
                  <a:lnTo>
                    <a:pt x="18676" y="39533"/>
                  </a:lnTo>
                  <a:lnTo>
                    <a:pt x="19888" y="38078"/>
                  </a:lnTo>
                  <a:close/>
                  <a:moveTo>
                    <a:pt x="25224" y="0"/>
                  </a:moveTo>
                  <a:lnTo>
                    <a:pt x="22435" y="121"/>
                  </a:lnTo>
                  <a:lnTo>
                    <a:pt x="19767" y="485"/>
                  </a:lnTo>
                  <a:lnTo>
                    <a:pt x="17463" y="970"/>
                  </a:lnTo>
                  <a:lnTo>
                    <a:pt x="15280" y="1577"/>
                  </a:lnTo>
                  <a:lnTo>
                    <a:pt x="13219" y="2425"/>
                  </a:lnTo>
                  <a:lnTo>
                    <a:pt x="11400"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4" y="24617"/>
                  </a:lnTo>
                  <a:lnTo>
                    <a:pt x="4851" y="26194"/>
                  </a:lnTo>
                  <a:lnTo>
                    <a:pt x="5700" y="27649"/>
                  </a:lnTo>
                  <a:lnTo>
                    <a:pt x="6670" y="29104"/>
                  </a:lnTo>
                  <a:lnTo>
                    <a:pt x="7883" y="30317"/>
                  </a:lnTo>
                  <a:lnTo>
                    <a:pt x="9096" y="31530"/>
                  </a:lnTo>
                  <a:lnTo>
                    <a:pt x="8125" y="32257"/>
                  </a:lnTo>
                  <a:lnTo>
                    <a:pt x="6791" y="33470"/>
                  </a:lnTo>
                  <a:lnTo>
                    <a:pt x="5336" y="35046"/>
                  </a:lnTo>
                  <a:lnTo>
                    <a:pt x="3760" y="36865"/>
                  </a:lnTo>
                  <a:lnTo>
                    <a:pt x="3032" y="37957"/>
                  </a:lnTo>
                  <a:lnTo>
                    <a:pt x="2305" y="39170"/>
                  </a:lnTo>
                  <a:lnTo>
                    <a:pt x="1698" y="40382"/>
                  </a:lnTo>
                  <a:lnTo>
                    <a:pt x="1092" y="41595"/>
                  </a:lnTo>
                  <a:lnTo>
                    <a:pt x="728" y="43050"/>
                  </a:lnTo>
                  <a:lnTo>
                    <a:pt x="364"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2" y="62938"/>
                  </a:lnTo>
                  <a:lnTo>
                    <a:pt x="9581"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30" y="65242"/>
                  </a:lnTo>
                  <a:lnTo>
                    <a:pt x="39170" y="64151"/>
                  </a:lnTo>
                  <a:lnTo>
                    <a:pt x="40989" y="62938"/>
                  </a:lnTo>
                  <a:lnTo>
                    <a:pt x="42565" y="61604"/>
                  </a:lnTo>
                  <a:lnTo>
                    <a:pt x="44021" y="60149"/>
                  </a:lnTo>
                  <a:lnTo>
                    <a:pt x="45233" y="58572"/>
                  </a:lnTo>
                  <a:lnTo>
                    <a:pt x="46325" y="56875"/>
                  </a:lnTo>
                  <a:lnTo>
                    <a:pt x="47173" y="55177"/>
                  </a:lnTo>
                  <a:lnTo>
                    <a:pt x="47780" y="53479"/>
                  </a:lnTo>
                  <a:lnTo>
                    <a:pt x="48265" y="51539"/>
                  </a:lnTo>
                  <a:lnTo>
                    <a:pt x="48629" y="49720"/>
                  </a:lnTo>
                  <a:lnTo>
                    <a:pt x="48629" y="47901"/>
                  </a:lnTo>
                  <a:lnTo>
                    <a:pt x="48629" y="46688"/>
                  </a:lnTo>
                  <a:lnTo>
                    <a:pt x="48507" y="45475"/>
                  </a:lnTo>
                  <a:lnTo>
                    <a:pt x="48386" y="44384"/>
                  </a:lnTo>
                  <a:lnTo>
                    <a:pt x="48144" y="43293"/>
                  </a:lnTo>
                  <a:lnTo>
                    <a:pt x="47780" y="42322"/>
                  </a:lnTo>
                  <a:lnTo>
                    <a:pt x="47416" y="41352"/>
                  </a:lnTo>
                  <a:lnTo>
                    <a:pt x="46446" y="39533"/>
                  </a:lnTo>
                  <a:lnTo>
                    <a:pt x="45354" y="37957"/>
                  </a:lnTo>
                  <a:lnTo>
                    <a:pt x="44021"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5" y="12733"/>
                  </a:lnTo>
                  <a:lnTo>
                    <a:pt x="45597" y="10914"/>
                  </a:lnTo>
                  <a:lnTo>
                    <a:pt x="44748" y="9216"/>
                  </a:lnTo>
                  <a:lnTo>
                    <a:pt x="43535" y="7640"/>
                  </a:lnTo>
                  <a:lnTo>
                    <a:pt x="42323" y="6185"/>
                  </a:lnTo>
                  <a:lnTo>
                    <a:pt x="40868" y="4972"/>
                  </a:lnTo>
                  <a:lnTo>
                    <a:pt x="39291" y="3759"/>
                  </a:lnTo>
                  <a:lnTo>
                    <a:pt x="37593" y="2789"/>
                  </a:lnTo>
                  <a:lnTo>
                    <a:pt x="35774" y="1940"/>
                  </a:lnTo>
                  <a:lnTo>
                    <a:pt x="33834" y="1213"/>
                  </a:lnTo>
                  <a:lnTo>
                    <a:pt x="31772" y="728"/>
                  </a:lnTo>
                  <a:lnTo>
                    <a:pt x="29590" y="364"/>
                  </a:lnTo>
                  <a:lnTo>
                    <a:pt x="27407" y="121"/>
                  </a:lnTo>
                  <a:lnTo>
                    <a:pt x="25224"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30"/>
            <p:cNvSpPr/>
            <p:nvPr/>
          </p:nvSpPr>
          <p:spPr>
            <a:xfrm>
              <a:off x="4437550" y="2008625"/>
              <a:ext cx="1215725" cy="1697750"/>
            </a:xfrm>
            <a:custGeom>
              <a:rect b="b" l="l" r="r" t="t"/>
              <a:pathLst>
                <a:path extrusionOk="0" h="67910" w="48629">
                  <a:moveTo>
                    <a:pt x="24739" y="14188"/>
                  </a:moveTo>
                  <a:lnTo>
                    <a:pt x="26315" y="14310"/>
                  </a:lnTo>
                  <a:lnTo>
                    <a:pt x="27649" y="14552"/>
                  </a:lnTo>
                  <a:lnTo>
                    <a:pt x="28862" y="15159"/>
                  </a:lnTo>
                  <a:lnTo>
                    <a:pt x="29832" y="15765"/>
                  </a:lnTo>
                  <a:lnTo>
                    <a:pt x="30681" y="16735"/>
                  </a:lnTo>
                  <a:lnTo>
                    <a:pt x="31166" y="17705"/>
                  </a:lnTo>
                  <a:lnTo>
                    <a:pt x="31530" y="18918"/>
                  </a:lnTo>
                  <a:lnTo>
                    <a:pt x="31651" y="20252"/>
                  </a:lnTo>
                  <a:lnTo>
                    <a:pt x="31651" y="21707"/>
                  </a:lnTo>
                  <a:lnTo>
                    <a:pt x="31409" y="23041"/>
                  </a:lnTo>
                  <a:lnTo>
                    <a:pt x="31045" y="24254"/>
                  </a:lnTo>
                  <a:lnTo>
                    <a:pt x="30681" y="25345"/>
                  </a:lnTo>
                  <a:lnTo>
                    <a:pt x="29953" y="27164"/>
                  </a:lnTo>
                  <a:lnTo>
                    <a:pt x="29347" y="28255"/>
                  </a:lnTo>
                  <a:lnTo>
                    <a:pt x="27286" y="27407"/>
                  </a:lnTo>
                  <a:lnTo>
                    <a:pt x="25345" y="26436"/>
                  </a:lnTo>
                  <a:lnTo>
                    <a:pt x="23526" y="25466"/>
                  </a:lnTo>
                  <a:lnTo>
                    <a:pt x="21950" y="24496"/>
                  </a:lnTo>
                  <a:lnTo>
                    <a:pt x="20616" y="23405"/>
                  </a:lnTo>
                  <a:lnTo>
                    <a:pt x="20131" y="22798"/>
                  </a:lnTo>
                  <a:lnTo>
                    <a:pt x="19646" y="22192"/>
                  </a:lnTo>
                  <a:lnTo>
                    <a:pt x="19282" y="21464"/>
                  </a:lnTo>
                  <a:lnTo>
                    <a:pt x="19039" y="20858"/>
                  </a:lnTo>
                  <a:lnTo>
                    <a:pt x="18918" y="20131"/>
                  </a:lnTo>
                  <a:lnTo>
                    <a:pt x="18797" y="19282"/>
                  </a:lnTo>
                  <a:lnTo>
                    <a:pt x="18918" y="18312"/>
                  </a:lnTo>
                  <a:lnTo>
                    <a:pt x="19161" y="17341"/>
                  </a:lnTo>
                  <a:lnTo>
                    <a:pt x="19646" y="16371"/>
                  </a:lnTo>
                  <a:lnTo>
                    <a:pt x="20252" y="15644"/>
                  </a:lnTo>
                  <a:lnTo>
                    <a:pt x="21101" y="15037"/>
                  </a:lnTo>
                  <a:lnTo>
                    <a:pt x="22071" y="14552"/>
                  </a:lnTo>
                  <a:lnTo>
                    <a:pt x="23405" y="14310"/>
                  </a:lnTo>
                  <a:lnTo>
                    <a:pt x="24739" y="14188"/>
                  </a:lnTo>
                  <a:close/>
                  <a:moveTo>
                    <a:pt x="19888" y="38078"/>
                  </a:moveTo>
                  <a:lnTo>
                    <a:pt x="24496" y="40261"/>
                  </a:lnTo>
                  <a:lnTo>
                    <a:pt x="26679" y="41231"/>
                  </a:lnTo>
                  <a:lnTo>
                    <a:pt x="28498" y="42322"/>
                  </a:lnTo>
                  <a:lnTo>
                    <a:pt x="30075" y="43293"/>
                  </a:lnTo>
                  <a:lnTo>
                    <a:pt x="30681" y="43899"/>
                  </a:lnTo>
                  <a:lnTo>
                    <a:pt x="31166" y="44505"/>
                  </a:lnTo>
                  <a:lnTo>
                    <a:pt x="31651" y="45112"/>
                  </a:lnTo>
                  <a:lnTo>
                    <a:pt x="32015" y="45718"/>
                  </a:lnTo>
                  <a:lnTo>
                    <a:pt x="32136" y="46324"/>
                  </a:lnTo>
                  <a:lnTo>
                    <a:pt x="32257" y="47052"/>
                  </a:lnTo>
                  <a:lnTo>
                    <a:pt x="32136" y="47779"/>
                  </a:lnTo>
                  <a:lnTo>
                    <a:pt x="32136" y="48507"/>
                  </a:lnTo>
                  <a:lnTo>
                    <a:pt x="31894" y="49235"/>
                  </a:lnTo>
                  <a:lnTo>
                    <a:pt x="31651" y="49841"/>
                  </a:lnTo>
                  <a:lnTo>
                    <a:pt x="31409" y="50447"/>
                  </a:lnTo>
                  <a:lnTo>
                    <a:pt x="31045" y="51054"/>
                  </a:lnTo>
                  <a:lnTo>
                    <a:pt x="30560" y="51539"/>
                  </a:lnTo>
                  <a:lnTo>
                    <a:pt x="30075" y="52024"/>
                  </a:lnTo>
                  <a:lnTo>
                    <a:pt x="29590" y="52388"/>
                  </a:lnTo>
                  <a:lnTo>
                    <a:pt x="28983" y="52751"/>
                  </a:lnTo>
                  <a:lnTo>
                    <a:pt x="27649" y="53237"/>
                  </a:lnTo>
                  <a:lnTo>
                    <a:pt x="26073" y="53600"/>
                  </a:lnTo>
                  <a:lnTo>
                    <a:pt x="24375" y="53722"/>
                  </a:lnTo>
                  <a:lnTo>
                    <a:pt x="23526" y="53722"/>
                  </a:lnTo>
                  <a:lnTo>
                    <a:pt x="22677" y="53600"/>
                  </a:lnTo>
                  <a:lnTo>
                    <a:pt x="21950" y="53358"/>
                  </a:lnTo>
                  <a:lnTo>
                    <a:pt x="21222" y="53115"/>
                  </a:lnTo>
                  <a:lnTo>
                    <a:pt x="20495" y="52873"/>
                  </a:lnTo>
                  <a:lnTo>
                    <a:pt x="19888" y="52388"/>
                  </a:lnTo>
                  <a:lnTo>
                    <a:pt x="18676" y="51539"/>
                  </a:lnTo>
                  <a:lnTo>
                    <a:pt x="17827" y="50326"/>
                  </a:lnTo>
                  <a:lnTo>
                    <a:pt x="17342" y="49720"/>
                  </a:lnTo>
                  <a:lnTo>
                    <a:pt x="17099" y="49113"/>
                  </a:lnTo>
                  <a:lnTo>
                    <a:pt x="16735" y="48386"/>
                  </a:lnTo>
                  <a:lnTo>
                    <a:pt x="16614" y="47658"/>
                  </a:lnTo>
                  <a:lnTo>
                    <a:pt x="16493" y="46931"/>
                  </a:lnTo>
                  <a:lnTo>
                    <a:pt x="16371" y="46082"/>
                  </a:lnTo>
                  <a:lnTo>
                    <a:pt x="16493" y="44748"/>
                  </a:lnTo>
                  <a:lnTo>
                    <a:pt x="16735" y="43535"/>
                  </a:lnTo>
                  <a:lnTo>
                    <a:pt x="17099" y="42444"/>
                  </a:lnTo>
                  <a:lnTo>
                    <a:pt x="17584" y="41352"/>
                  </a:lnTo>
                  <a:lnTo>
                    <a:pt x="18190" y="40382"/>
                  </a:lnTo>
                  <a:lnTo>
                    <a:pt x="18676" y="39533"/>
                  </a:lnTo>
                  <a:lnTo>
                    <a:pt x="19888" y="38078"/>
                  </a:lnTo>
                  <a:close/>
                  <a:moveTo>
                    <a:pt x="25103" y="0"/>
                  </a:moveTo>
                  <a:lnTo>
                    <a:pt x="22435" y="121"/>
                  </a:lnTo>
                  <a:lnTo>
                    <a:pt x="19767" y="485"/>
                  </a:lnTo>
                  <a:lnTo>
                    <a:pt x="17463" y="970"/>
                  </a:lnTo>
                  <a:lnTo>
                    <a:pt x="15280" y="1577"/>
                  </a:lnTo>
                  <a:lnTo>
                    <a:pt x="13218" y="2425"/>
                  </a:lnTo>
                  <a:lnTo>
                    <a:pt x="11399" y="3517"/>
                  </a:lnTo>
                  <a:lnTo>
                    <a:pt x="9823" y="4608"/>
                  </a:lnTo>
                  <a:lnTo>
                    <a:pt x="8368" y="5942"/>
                  </a:lnTo>
                  <a:lnTo>
                    <a:pt x="7155" y="7276"/>
                  </a:lnTo>
                  <a:lnTo>
                    <a:pt x="6064" y="8731"/>
                  </a:lnTo>
                  <a:lnTo>
                    <a:pt x="5094" y="10308"/>
                  </a:lnTo>
                  <a:lnTo>
                    <a:pt x="4366" y="12006"/>
                  </a:lnTo>
                  <a:lnTo>
                    <a:pt x="3881" y="13582"/>
                  </a:lnTo>
                  <a:lnTo>
                    <a:pt x="3396" y="15401"/>
                  </a:lnTo>
                  <a:lnTo>
                    <a:pt x="3153" y="17099"/>
                  </a:lnTo>
                  <a:lnTo>
                    <a:pt x="3153" y="18918"/>
                  </a:lnTo>
                  <a:lnTo>
                    <a:pt x="3275" y="20979"/>
                  </a:lnTo>
                  <a:lnTo>
                    <a:pt x="3517" y="22798"/>
                  </a:lnTo>
                  <a:lnTo>
                    <a:pt x="4123" y="24617"/>
                  </a:lnTo>
                  <a:lnTo>
                    <a:pt x="4851" y="26194"/>
                  </a:lnTo>
                  <a:lnTo>
                    <a:pt x="5700" y="27649"/>
                  </a:lnTo>
                  <a:lnTo>
                    <a:pt x="6670" y="29104"/>
                  </a:lnTo>
                  <a:lnTo>
                    <a:pt x="7883" y="30317"/>
                  </a:lnTo>
                  <a:lnTo>
                    <a:pt x="9095" y="31530"/>
                  </a:lnTo>
                  <a:lnTo>
                    <a:pt x="8125" y="32257"/>
                  </a:lnTo>
                  <a:lnTo>
                    <a:pt x="6791" y="33470"/>
                  </a:lnTo>
                  <a:lnTo>
                    <a:pt x="5336" y="35046"/>
                  </a:lnTo>
                  <a:lnTo>
                    <a:pt x="3760" y="36865"/>
                  </a:lnTo>
                  <a:lnTo>
                    <a:pt x="3032" y="37957"/>
                  </a:lnTo>
                  <a:lnTo>
                    <a:pt x="2304" y="39170"/>
                  </a:lnTo>
                  <a:lnTo>
                    <a:pt x="1698" y="40382"/>
                  </a:lnTo>
                  <a:lnTo>
                    <a:pt x="1092" y="41595"/>
                  </a:lnTo>
                  <a:lnTo>
                    <a:pt x="607" y="43050"/>
                  </a:lnTo>
                  <a:lnTo>
                    <a:pt x="243" y="44384"/>
                  </a:lnTo>
                  <a:lnTo>
                    <a:pt x="122" y="45960"/>
                  </a:lnTo>
                  <a:lnTo>
                    <a:pt x="0" y="47537"/>
                  </a:lnTo>
                  <a:lnTo>
                    <a:pt x="122" y="49477"/>
                  </a:lnTo>
                  <a:lnTo>
                    <a:pt x="364" y="51418"/>
                  </a:lnTo>
                  <a:lnTo>
                    <a:pt x="849" y="53237"/>
                  </a:lnTo>
                  <a:lnTo>
                    <a:pt x="1577" y="55056"/>
                  </a:lnTo>
                  <a:lnTo>
                    <a:pt x="2426" y="56875"/>
                  </a:lnTo>
                  <a:lnTo>
                    <a:pt x="3517" y="58572"/>
                  </a:lnTo>
                  <a:lnTo>
                    <a:pt x="4730" y="60149"/>
                  </a:lnTo>
                  <a:lnTo>
                    <a:pt x="6185" y="61604"/>
                  </a:lnTo>
                  <a:lnTo>
                    <a:pt x="7761" y="62938"/>
                  </a:lnTo>
                  <a:lnTo>
                    <a:pt x="9580" y="64151"/>
                  </a:lnTo>
                  <a:lnTo>
                    <a:pt x="11642" y="65242"/>
                  </a:lnTo>
                  <a:lnTo>
                    <a:pt x="13825" y="66212"/>
                  </a:lnTo>
                  <a:lnTo>
                    <a:pt x="16129" y="66940"/>
                  </a:lnTo>
                  <a:lnTo>
                    <a:pt x="18676" y="67425"/>
                  </a:lnTo>
                  <a:lnTo>
                    <a:pt x="21465" y="67789"/>
                  </a:lnTo>
                  <a:lnTo>
                    <a:pt x="24375" y="67910"/>
                  </a:lnTo>
                  <a:lnTo>
                    <a:pt x="27286" y="67789"/>
                  </a:lnTo>
                  <a:lnTo>
                    <a:pt x="30075" y="67425"/>
                  </a:lnTo>
                  <a:lnTo>
                    <a:pt x="32621" y="66940"/>
                  </a:lnTo>
                  <a:lnTo>
                    <a:pt x="35047" y="66212"/>
                  </a:lnTo>
                  <a:lnTo>
                    <a:pt x="37229" y="65242"/>
                  </a:lnTo>
                  <a:lnTo>
                    <a:pt x="39170" y="64151"/>
                  </a:lnTo>
                  <a:lnTo>
                    <a:pt x="40989" y="62938"/>
                  </a:lnTo>
                  <a:lnTo>
                    <a:pt x="42565" y="61604"/>
                  </a:lnTo>
                  <a:lnTo>
                    <a:pt x="44020" y="60149"/>
                  </a:lnTo>
                  <a:lnTo>
                    <a:pt x="45233" y="58572"/>
                  </a:lnTo>
                  <a:lnTo>
                    <a:pt x="46324" y="56875"/>
                  </a:lnTo>
                  <a:lnTo>
                    <a:pt x="47173" y="55177"/>
                  </a:lnTo>
                  <a:lnTo>
                    <a:pt x="47780" y="53479"/>
                  </a:lnTo>
                  <a:lnTo>
                    <a:pt x="48265" y="51539"/>
                  </a:lnTo>
                  <a:lnTo>
                    <a:pt x="48629" y="49720"/>
                  </a:lnTo>
                  <a:lnTo>
                    <a:pt x="48629" y="47901"/>
                  </a:lnTo>
                  <a:lnTo>
                    <a:pt x="48629" y="46688"/>
                  </a:lnTo>
                  <a:lnTo>
                    <a:pt x="48507" y="45475"/>
                  </a:lnTo>
                  <a:lnTo>
                    <a:pt x="48386" y="44384"/>
                  </a:lnTo>
                  <a:lnTo>
                    <a:pt x="48022" y="43293"/>
                  </a:lnTo>
                  <a:lnTo>
                    <a:pt x="47780" y="42322"/>
                  </a:lnTo>
                  <a:lnTo>
                    <a:pt x="47416" y="41352"/>
                  </a:lnTo>
                  <a:lnTo>
                    <a:pt x="46446" y="39533"/>
                  </a:lnTo>
                  <a:lnTo>
                    <a:pt x="45354" y="37957"/>
                  </a:lnTo>
                  <a:lnTo>
                    <a:pt x="44020" y="36502"/>
                  </a:lnTo>
                  <a:lnTo>
                    <a:pt x="42565" y="35168"/>
                  </a:lnTo>
                  <a:lnTo>
                    <a:pt x="40989" y="33955"/>
                  </a:lnTo>
                  <a:lnTo>
                    <a:pt x="42201" y="32257"/>
                  </a:lnTo>
                  <a:lnTo>
                    <a:pt x="43293" y="30802"/>
                  </a:lnTo>
                  <a:lnTo>
                    <a:pt x="44384" y="28862"/>
                  </a:lnTo>
                  <a:lnTo>
                    <a:pt x="45476" y="26679"/>
                  </a:lnTo>
                  <a:lnTo>
                    <a:pt x="46446" y="24254"/>
                  </a:lnTo>
                  <a:lnTo>
                    <a:pt x="46810" y="22920"/>
                  </a:lnTo>
                  <a:lnTo>
                    <a:pt x="47173" y="21707"/>
                  </a:lnTo>
                  <a:lnTo>
                    <a:pt x="47295" y="20373"/>
                  </a:lnTo>
                  <a:lnTo>
                    <a:pt x="47416" y="19039"/>
                  </a:lnTo>
                  <a:lnTo>
                    <a:pt x="47295" y="16856"/>
                  </a:lnTo>
                  <a:lnTo>
                    <a:pt x="46931" y="14673"/>
                  </a:lnTo>
                  <a:lnTo>
                    <a:pt x="46324" y="12733"/>
                  </a:lnTo>
                  <a:lnTo>
                    <a:pt x="45597" y="10914"/>
                  </a:lnTo>
                  <a:lnTo>
                    <a:pt x="44627" y="9216"/>
                  </a:lnTo>
                  <a:lnTo>
                    <a:pt x="43535" y="7640"/>
                  </a:lnTo>
                  <a:lnTo>
                    <a:pt x="42323" y="6185"/>
                  </a:lnTo>
                  <a:lnTo>
                    <a:pt x="40867" y="4972"/>
                  </a:lnTo>
                  <a:lnTo>
                    <a:pt x="39291" y="3759"/>
                  </a:lnTo>
                  <a:lnTo>
                    <a:pt x="37593" y="2789"/>
                  </a:lnTo>
                  <a:lnTo>
                    <a:pt x="35774" y="1940"/>
                  </a:lnTo>
                  <a:lnTo>
                    <a:pt x="33834" y="1213"/>
                  </a:lnTo>
                  <a:lnTo>
                    <a:pt x="31772" y="728"/>
                  </a:lnTo>
                  <a:lnTo>
                    <a:pt x="29590" y="364"/>
                  </a:lnTo>
                  <a:lnTo>
                    <a:pt x="27407" y="121"/>
                  </a:lnTo>
                  <a:lnTo>
                    <a:pt x="25103"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2" name="Google Shape;302;p30"/>
          <p:cNvSpPr txBox="1"/>
          <p:nvPr/>
        </p:nvSpPr>
        <p:spPr>
          <a:xfrm>
            <a:off x="4906500" y="4870500"/>
            <a:ext cx="3780300" cy="196800"/>
          </a:xfrm>
          <a:prstGeom prst="rect">
            <a:avLst/>
          </a:prstGeom>
          <a:noFill/>
          <a:ln>
            <a:noFill/>
          </a:ln>
        </p:spPr>
        <p:txBody>
          <a:bodyPr anchorCtr="0" anchor="ctr" bIns="0" lIns="0" spcFirstLastPara="1" rIns="0" wrap="square" tIns="0">
            <a:noAutofit/>
          </a:bodyPr>
          <a:lstStyle/>
          <a:p>
            <a:pPr indent="0" lvl="0" marL="0" rtl="0" algn="r">
              <a:spcBef>
                <a:spcPts val="0"/>
              </a:spcBef>
              <a:spcAft>
                <a:spcPts val="0"/>
              </a:spcAft>
              <a:buNone/>
            </a:pPr>
            <a:r>
              <a:rPr lang="en" sz="500">
                <a:latin typeface="Roboto Light"/>
                <a:ea typeface="Roboto Light"/>
                <a:cs typeface="Roboto Light"/>
                <a:sym typeface="Roboto Light"/>
              </a:rPr>
              <a:t>© 8x8, Inc. All Rights Reserved.</a:t>
            </a:r>
            <a:endParaRPr sz="500">
              <a:latin typeface="Roboto Light"/>
              <a:ea typeface="Roboto Light"/>
              <a:cs typeface="Roboto Light"/>
              <a:sym typeface="Roboto Light"/>
            </a:endParaRPr>
          </a:p>
        </p:txBody>
      </p:sp>
    </p:spTree>
  </p:cSld>
  <p:clrMap accent1="accent1" accent2="accent2" accent3="accent3" accent4="accent4" accent5="accent5" accent6="accent6" bg1="lt1" bg2="dk2" tx1="dk1" tx2="lt2" folHlink="folHlink" hlink="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 id="2147483703" r:id="rId28"/>
    <p:sldLayoutId id="2147483704" r:id="rId29"/>
    <p:sldLayoutId id="2147483705" r:id="rId30"/>
    <p:sldLayoutId id="2147483706" r:id="rId31"/>
    <p:sldLayoutId id="2147483707" r:id="rId32"/>
    <p:sldLayoutId id="2147483708" r:id="rId33"/>
    <p:sldLayoutId id="2147483709" r:id="rId34"/>
    <p:sldLayoutId id="2147483710" r:id="rId35"/>
    <p:sldLayoutId id="2147483711" r:id="rId36"/>
    <p:sldLayoutId id="2147483712" r:id="rId37"/>
    <p:sldLayoutId id="2147483713" r:id="rId38"/>
    <p:sldLayoutId id="2147483714" r:id="rId39"/>
    <p:sldLayoutId id="2147483715" r:id="rId40"/>
    <p:sldLayoutId id="2147483716" r:id="rId41"/>
    <p:sldLayoutId id="2147483717" r:id="rId42"/>
    <p:sldLayoutId id="2147483718" r:id="rId43"/>
    <p:sldLayoutId id="2147483719" r:id="rId44"/>
    <p:sldLayoutId id="2147483720" r:id="rId45"/>
    <p:sldLayoutId id="2147483721" r:id="rId46"/>
    <p:sldLayoutId id="2147483722" r:id="rId47"/>
    <p:sldLayoutId id="2147483723" r:id="rId48"/>
    <p:sldLayoutId id="2147483724" r:id="rId49"/>
    <p:sldLayoutId id="2147483725" r:id="rId50"/>
    <p:sldLayoutId id="2147483726" r:id="rId51"/>
    <p:sldLayoutId id="2147483727" r:id="rId52"/>
    <p:sldLayoutId id="2147483728" r:id="rId53"/>
    <p:sldLayoutId id="2147483729" r:id="rId54"/>
    <p:sldLayoutId id="2147483730" r:id="rId55"/>
    <p:sldLayoutId id="2147483731" r:id="rId56"/>
    <p:sldLayoutId id="2147483732" r:id="rId57"/>
    <p:sldLayoutId id="2147483733" r:id="rId58"/>
    <p:sldLayoutId id="2147483734" r:id="rId59"/>
    <p:sldLayoutId id="2147483735" r:id="rId60"/>
    <p:sldLayoutId id="2147483736" r:id="rId61"/>
    <p:sldLayoutId id="2147483737" r:id="rId62"/>
    <p:sldLayoutId id="2147483738" r:id="rId63"/>
    <p:sldLayoutId id="2147483739" r:id="rId64"/>
    <p:sldLayoutId id="2147483740" r:id="rId65"/>
    <p:sldLayoutId id="2147483741" r:id="rId66"/>
    <p:sldLayoutId id="2147483742" r:id="rId67"/>
    <p:sldLayoutId id="2147483743" r:id="rId68"/>
    <p:sldLayoutId id="2147483744" r:id="rId69"/>
    <p:sldLayoutId id="2147483745" r:id="rId70"/>
    <p:sldLayoutId id="2147483746" r:id="rId71"/>
    <p:sldLayoutId id="2147483747" r:id="rId72"/>
    <p:sldLayoutId id="2147483748" r:id="rId73"/>
    <p:sldLayoutId id="2147483749" r:id="rId74"/>
    <p:sldLayoutId id="2147483750" r:id="rId75"/>
    <p:sldLayoutId id="2147483751" r:id="rId76"/>
    <p:sldLayoutId id="2147483752" r:id="rId77"/>
    <p:sldLayoutId id="2147483753" r:id="rId78"/>
    <p:sldLayoutId id="2147483754" r:id="rId79"/>
    <p:sldLayoutId id="2147483755" r:id="rId80"/>
    <p:sldLayoutId id="2147483756" r:id="rId81"/>
    <p:sldLayoutId id="2147483757" r:id="rId82"/>
    <p:sldLayoutId id="2147483758" r:id="rId83"/>
    <p:sldLayoutId id="2147483759" r:id="rId84"/>
    <p:sldLayoutId id="2147483760" r:id="rId85"/>
    <p:sldLayoutId id="2147483761" r:id="rId86"/>
    <p:sldLayoutId id="2147483762" r:id="rId87"/>
    <p:sldLayoutId id="2147483763" r:id="rId88"/>
    <p:sldLayoutId id="2147483764" r:id="rId89"/>
    <p:sldLayoutId id="2147483765" r:id="rId90"/>
    <p:sldLayoutId id="2147483766" r:id="rId91"/>
    <p:sldLayoutId id="2147483767" r:id="rId92"/>
    <p:sldLayoutId id="2147483768" r:id="rId93"/>
    <p:sldLayoutId id="2147483769" r:id="rId94"/>
    <p:sldLayoutId id="2147483770" r:id="rId95"/>
    <p:sldLayoutId id="2147483771" r:id="rId96"/>
    <p:sldLayoutId id="2147483772" r:id="rId97"/>
    <p:sldLayoutId id="2147483773" r:id="rId98"/>
    <p:sldLayoutId id="2147483774" r:id="rId99"/>
    <p:sldLayoutId id="2147483775" r:id="rId100"/>
    <p:sldLayoutId id="2147483776" r:id="rId101"/>
    <p:sldLayoutId id="2147483777" r:id="rId102"/>
    <p:sldLayoutId id="2147483778" r:id="rId103"/>
    <p:sldLayoutId id="2147483779" r:id="rId104"/>
    <p:sldLayoutId id="2147483780" r:id="rId105"/>
    <p:sldLayoutId id="2147483781" r:id="rId106"/>
  </p:sldLayoutIdLst>
  <mc:AlternateContent>
    <mc:Choice Requires="p14">
      <p:transition spd="slow" p14:dur="700">
        <p:fade/>
      </p:transition>
    </mc:Choice>
    <mc:Fallback>
      <p:transition spd="slow">
        <p:fade/>
      </p:transition>
    </mc:Fallback>
  </mc:AlternateConten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880">
          <p15:clr>
            <a:srgbClr val="A4A3A4"/>
          </p15:clr>
        </p15:guide>
        <p15:guide id="2" orient="horz" pos="1620">
          <p15:clr>
            <a:srgbClr val="A4A3A4"/>
          </p15:clr>
        </p15:guide>
        <p15:guide id="3" pos="288">
          <p15:clr>
            <a:srgbClr val="A4A3A4"/>
          </p15:clr>
        </p15:guide>
        <p15:guide id="4" pos="5472">
          <p15:clr>
            <a:srgbClr val="A4A3A4"/>
          </p15:clr>
        </p15:guide>
        <p15:guide id="5" orient="horz" pos="324">
          <p15:clr>
            <a:srgbClr val="A4A3A4"/>
          </p15:clr>
        </p15:guide>
        <p15:guide id="6" orient="horz" pos="3024">
          <p15:clr>
            <a:srgbClr val="A4A3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31.png"/><Relationship Id="rId4" Type="http://schemas.openxmlformats.org/officeDocument/2006/relationships/image" Target="../media/image36.png"/><Relationship Id="rId5" Type="http://schemas.openxmlformats.org/officeDocument/2006/relationships/image" Target="../media/image34.png"/><Relationship Id="rId6" Type="http://schemas.openxmlformats.org/officeDocument/2006/relationships/image" Target="../media/image39.png"/><Relationship Id="rId7" Type="http://schemas.openxmlformats.org/officeDocument/2006/relationships/image" Target="../media/image3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36.png"/><Relationship Id="rId4" Type="http://schemas.openxmlformats.org/officeDocument/2006/relationships/image" Target="../media/image41.jpg"/><Relationship Id="rId5" Type="http://schemas.openxmlformats.org/officeDocument/2006/relationships/image" Target="../media/image3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34.png"/><Relationship Id="rId4" Type="http://schemas.openxmlformats.org/officeDocument/2006/relationships/image" Target="../media/image44.jpg"/><Relationship Id="rId5" Type="http://schemas.openxmlformats.org/officeDocument/2006/relationships/image" Target="../media/image4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39.png"/><Relationship Id="rId4" Type="http://schemas.openxmlformats.org/officeDocument/2006/relationships/image" Target="../media/image48.jpg"/><Relationship Id="rId5" Type="http://schemas.openxmlformats.org/officeDocument/2006/relationships/image" Target="../media/image4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38.png"/><Relationship Id="rId4" Type="http://schemas.openxmlformats.org/officeDocument/2006/relationships/image" Target="../media/image49.jpg"/><Relationship Id="rId5" Type="http://schemas.openxmlformats.org/officeDocument/2006/relationships/image" Target="../media/image4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4.xml"/><Relationship Id="rId2" Type="http://schemas.openxmlformats.org/officeDocument/2006/relationships/notesSlide" Target="../notesSlides/notesSlide17.xml"/><Relationship Id="rId3" Type="http://schemas.openxmlformats.org/officeDocument/2006/relationships/image" Target="../media/image4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4.xml"/><Relationship Id="rId2" Type="http://schemas.openxmlformats.org/officeDocument/2006/relationships/notesSlide" Target="../notesSlides/notesSlide18.xml"/><Relationship Id="rId3" Type="http://schemas.openxmlformats.org/officeDocument/2006/relationships/image" Target="../media/image4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4.xml"/><Relationship Id="rId2" Type="http://schemas.openxmlformats.org/officeDocument/2006/relationships/notesSlide" Target="../notesSlides/notesSlide19.xml"/><Relationship Id="rId3" Type="http://schemas.openxmlformats.org/officeDocument/2006/relationships/image" Target="../media/image5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3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4.xml"/><Relationship Id="rId2" Type="http://schemas.openxmlformats.org/officeDocument/2006/relationships/notesSlide" Target="../notesSlides/notesSlide20.xml"/><Relationship Id="rId3" Type="http://schemas.openxmlformats.org/officeDocument/2006/relationships/image" Target="../media/image4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25.xml"/><Relationship Id="rId3" Type="http://schemas.openxmlformats.org/officeDocument/2006/relationships/image" Target="../media/image3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26.xml"/><Relationship Id="rId3" Type="http://schemas.openxmlformats.org/officeDocument/2006/relationships/image" Target="../media/image3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27.xml"/><Relationship Id="rId3" Type="http://schemas.openxmlformats.org/officeDocument/2006/relationships/image" Target="../media/image3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0.xml"/><Relationship Id="rId2" Type="http://schemas.openxmlformats.org/officeDocument/2006/relationships/notesSlide" Target="../notesSlides/notesSlide28.xml"/><Relationship Id="rId3" Type="http://schemas.openxmlformats.org/officeDocument/2006/relationships/hyperlink" Target="https://www.8x8.com/8/essentials-time-to-get-started" TargetMode="Externa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1.xml"/><Relationship Id="rId2"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3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6" name="Shape 1686"/>
        <p:cNvGrpSpPr/>
        <p:nvPr/>
      </p:nvGrpSpPr>
      <p:grpSpPr>
        <a:xfrm>
          <a:off x="0" y="0"/>
          <a:ext cx="0" cy="0"/>
          <a:chOff x="0" y="0"/>
          <a:chExt cx="0" cy="0"/>
        </a:xfrm>
      </p:grpSpPr>
      <p:sp>
        <p:nvSpPr>
          <p:cNvPr id="1687" name="Google Shape;1687;p137"/>
          <p:cNvSpPr txBox="1"/>
          <p:nvPr>
            <p:ph type="title"/>
          </p:nvPr>
        </p:nvSpPr>
        <p:spPr>
          <a:xfrm>
            <a:off x="249825" y="1793575"/>
            <a:ext cx="8797200" cy="6783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3700"/>
              <a:t>8x8 Voice for Microsoft Teams</a:t>
            </a:r>
            <a:endParaRPr sz="3700"/>
          </a:p>
          <a:p>
            <a:pPr indent="0" lvl="0" marL="0" rtl="0" algn="l">
              <a:spcBef>
                <a:spcPts val="0"/>
              </a:spcBef>
              <a:spcAft>
                <a:spcPts val="0"/>
              </a:spcAft>
              <a:buNone/>
            </a:pPr>
            <a:r>
              <a:rPr lang="en" sz="3700"/>
              <a:t>Connect from Everywhere:</a:t>
            </a:r>
            <a:r>
              <a:rPr lang="en" sz="3700"/>
              <a:t> </a:t>
            </a:r>
            <a:br>
              <a:rPr lang="en" sz="3700"/>
            </a:br>
            <a:r>
              <a:rPr lang="en" sz="3700"/>
              <a:t>Essentials Campaign</a:t>
            </a:r>
            <a:endParaRPr sz="3700"/>
          </a:p>
        </p:txBody>
      </p:sp>
      <p:sp>
        <p:nvSpPr>
          <p:cNvPr id="1688" name="Google Shape;1688;p137"/>
          <p:cNvSpPr txBox="1"/>
          <p:nvPr>
            <p:ph idx="1" type="subTitle"/>
          </p:nvPr>
        </p:nvSpPr>
        <p:spPr>
          <a:xfrm>
            <a:off x="249825" y="3084150"/>
            <a:ext cx="2380800" cy="333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solidFill>
                <a:schemeClr val="lt1"/>
              </a:solidFill>
            </a:endParaRPr>
          </a:p>
          <a:p>
            <a:pPr indent="0" lvl="0" marL="0" rtl="0" algn="l">
              <a:spcBef>
                <a:spcPts val="600"/>
              </a:spcBef>
              <a:spcAft>
                <a:spcPts val="0"/>
              </a:spcAft>
              <a:buNone/>
            </a:pPr>
            <a:r>
              <a:t/>
            </a:r>
            <a:endParaRPr>
              <a:solidFill>
                <a:schemeClr val="lt1"/>
              </a:solidFill>
            </a:endParaRPr>
          </a:p>
          <a:p>
            <a:pPr indent="0" lvl="0" marL="0" rtl="0" algn="l">
              <a:spcBef>
                <a:spcPts val="600"/>
              </a:spcBef>
              <a:spcAft>
                <a:spcPts val="0"/>
              </a:spcAft>
              <a:buNone/>
            </a:pPr>
            <a:r>
              <a:rPr lang="en">
                <a:solidFill>
                  <a:schemeClr val="lt1"/>
                </a:solidFill>
              </a:rPr>
              <a:t>Partner </a:t>
            </a:r>
            <a:r>
              <a:rPr lang="en">
                <a:solidFill>
                  <a:schemeClr val="lt1"/>
                </a:solidFill>
              </a:rPr>
              <a:t>Implementation</a:t>
            </a:r>
            <a:r>
              <a:rPr lang="en">
                <a:solidFill>
                  <a:schemeClr val="lt1"/>
                </a:solidFill>
              </a:rPr>
              <a:t> Guide</a:t>
            </a:r>
            <a:endParaRPr>
              <a:solidFill>
                <a:schemeClr val="lt1"/>
              </a:solidFill>
            </a:endParaRPr>
          </a:p>
          <a:p>
            <a:pPr indent="0" lvl="0" marL="0" rtl="0" algn="l">
              <a:spcBef>
                <a:spcPts val="600"/>
              </a:spcBef>
              <a:spcAft>
                <a:spcPts val="0"/>
              </a:spcAft>
              <a:buNone/>
            </a:pPr>
            <a:r>
              <a:rPr lang="en">
                <a:solidFill>
                  <a:schemeClr val="lt1"/>
                </a:solidFill>
              </a:rPr>
              <a:t>Package #2 (eBooks 5-8)</a:t>
            </a:r>
            <a:endParaRPr>
              <a:solidFill>
                <a:schemeClr val="lt1"/>
              </a:solidFill>
            </a:endParaRPr>
          </a:p>
          <a:p>
            <a:pPr indent="0" lvl="0" marL="0" rtl="0" algn="l">
              <a:spcBef>
                <a:spcPts val="600"/>
              </a:spcBef>
              <a:spcAft>
                <a:spcPts val="600"/>
              </a:spcAft>
              <a:buNone/>
            </a:pPr>
            <a:r>
              <a:t/>
            </a:r>
            <a:endParaRPr>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3" name="Shape 1763"/>
        <p:cNvGrpSpPr/>
        <p:nvPr/>
      </p:nvGrpSpPr>
      <p:grpSpPr>
        <a:xfrm>
          <a:off x="0" y="0"/>
          <a:ext cx="0" cy="0"/>
          <a:chOff x="0" y="0"/>
          <a:chExt cx="0" cy="0"/>
        </a:xfrm>
      </p:grpSpPr>
      <p:sp>
        <p:nvSpPr>
          <p:cNvPr id="1764" name="Google Shape;1764;p146"/>
          <p:cNvSpPr txBox="1"/>
          <p:nvPr>
            <p:ph type="title"/>
          </p:nvPr>
        </p:nvSpPr>
        <p:spPr>
          <a:xfrm>
            <a:off x="457200" y="516475"/>
            <a:ext cx="4341300" cy="6426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200"/>
              <a:buNone/>
            </a:pPr>
            <a:r>
              <a:rPr lang="en"/>
              <a:t>Channel Content &amp; User Flow</a:t>
            </a:r>
            <a:endParaRPr/>
          </a:p>
        </p:txBody>
      </p:sp>
      <p:cxnSp>
        <p:nvCxnSpPr>
          <p:cNvPr id="1765" name="Google Shape;1765;p146"/>
          <p:cNvCxnSpPr/>
          <p:nvPr/>
        </p:nvCxnSpPr>
        <p:spPr>
          <a:xfrm flipH="1" rot="10800000">
            <a:off x="1713213" y="1778025"/>
            <a:ext cx="642000" cy="3000"/>
          </a:xfrm>
          <a:prstGeom prst="straightConnector1">
            <a:avLst/>
          </a:prstGeom>
          <a:noFill/>
          <a:ln cap="flat" cmpd="sng" w="9525">
            <a:solidFill>
              <a:srgbClr val="CB2233"/>
            </a:solidFill>
            <a:prstDash val="solid"/>
            <a:round/>
            <a:headEnd len="med" w="med" type="none"/>
            <a:tailEnd len="med" w="med" type="triangle"/>
          </a:ln>
        </p:spPr>
      </p:cxnSp>
      <p:cxnSp>
        <p:nvCxnSpPr>
          <p:cNvPr id="1766" name="Google Shape;1766;p146"/>
          <p:cNvCxnSpPr/>
          <p:nvPr/>
        </p:nvCxnSpPr>
        <p:spPr>
          <a:xfrm flipH="1" rot="10800000">
            <a:off x="3625088" y="1778025"/>
            <a:ext cx="642000" cy="3000"/>
          </a:xfrm>
          <a:prstGeom prst="straightConnector1">
            <a:avLst/>
          </a:prstGeom>
          <a:noFill/>
          <a:ln cap="flat" cmpd="sng" w="9525">
            <a:solidFill>
              <a:srgbClr val="CB2233"/>
            </a:solidFill>
            <a:prstDash val="solid"/>
            <a:round/>
            <a:headEnd len="med" w="med" type="none"/>
            <a:tailEnd len="med" w="med" type="triangle"/>
          </a:ln>
        </p:spPr>
      </p:cxnSp>
      <p:cxnSp>
        <p:nvCxnSpPr>
          <p:cNvPr id="1767" name="Google Shape;1767;p146"/>
          <p:cNvCxnSpPr/>
          <p:nvPr/>
        </p:nvCxnSpPr>
        <p:spPr>
          <a:xfrm flipH="1" rot="10800000">
            <a:off x="5645075" y="1778025"/>
            <a:ext cx="642000" cy="3000"/>
          </a:xfrm>
          <a:prstGeom prst="straightConnector1">
            <a:avLst/>
          </a:prstGeom>
          <a:noFill/>
          <a:ln cap="flat" cmpd="sng" w="9525">
            <a:solidFill>
              <a:srgbClr val="CB2233"/>
            </a:solidFill>
            <a:prstDash val="solid"/>
            <a:round/>
            <a:headEnd len="med" w="med" type="none"/>
            <a:tailEnd len="med" w="med" type="triangle"/>
          </a:ln>
        </p:spPr>
      </p:cxnSp>
      <p:cxnSp>
        <p:nvCxnSpPr>
          <p:cNvPr id="1768" name="Google Shape;1768;p146"/>
          <p:cNvCxnSpPr/>
          <p:nvPr/>
        </p:nvCxnSpPr>
        <p:spPr>
          <a:xfrm flipH="1" rot="10800000">
            <a:off x="1078335" y="2571750"/>
            <a:ext cx="2400" cy="326700"/>
          </a:xfrm>
          <a:prstGeom prst="straightConnector1">
            <a:avLst/>
          </a:prstGeom>
          <a:noFill/>
          <a:ln cap="flat" cmpd="sng" w="9525">
            <a:solidFill>
              <a:srgbClr val="CB2233"/>
            </a:solidFill>
            <a:prstDash val="solid"/>
            <a:round/>
            <a:headEnd len="med" w="med" type="triangle"/>
            <a:tailEnd len="med" w="med" type="none"/>
          </a:ln>
        </p:spPr>
      </p:cxnSp>
      <p:cxnSp>
        <p:nvCxnSpPr>
          <p:cNvPr id="1769" name="Google Shape;1769;p146"/>
          <p:cNvCxnSpPr/>
          <p:nvPr/>
        </p:nvCxnSpPr>
        <p:spPr>
          <a:xfrm flipH="1" rot="10800000">
            <a:off x="3027660" y="2571750"/>
            <a:ext cx="2400" cy="326700"/>
          </a:xfrm>
          <a:prstGeom prst="straightConnector1">
            <a:avLst/>
          </a:prstGeom>
          <a:noFill/>
          <a:ln cap="flat" cmpd="sng" w="9525">
            <a:solidFill>
              <a:srgbClr val="CB2233"/>
            </a:solidFill>
            <a:prstDash val="solid"/>
            <a:round/>
            <a:headEnd len="med" w="med" type="triangle"/>
            <a:tailEnd len="med" w="med" type="none"/>
          </a:ln>
        </p:spPr>
      </p:cxnSp>
      <p:cxnSp>
        <p:nvCxnSpPr>
          <p:cNvPr id="1770" name="Google Shape;1770;p146"/>
          <p:cNvCxnSpPr/>
          <p:nvPr/>
        </p:nvCxnSpPr>
        <p:spPr>
          <a:xfrm flipH="1" rot="10800000">
            <a:off x="5122085" y="2571750"/>
            <a:ext cx="2400" cy="326700"/>
          </a:xfrm>
          <a:prstGeom prst="straightConnector1">
            <a:avLst/>
          </a:prstGeom>
          <a:noFill/>
          <a:ln cap="flat" cmpd="sng" w="9525">
            <a:solidFill>
              <a:srgbClr val="CB2233"/>
            </a:solidFill>
            <a:prstDash val="solid"/>
            <a:round/>
            <a:headEnd len="med" w="med" type="triangle"/>
            <a:tailEnd len="med" w="med" type="none"/>
          </a:ln>
        </p:spPr>
      </p:cxnSp>
      <p:cxnSp>
        <p:nvCxnSpPr>
          <p:cNvPr id="1771" name="Google Shape;1771;p146"/>
          <p:cNvCxnSpPr/>
          <p:nvPr/>
        </p:nvCxnSpPr>
        <p:spPr>
          <a:xfrm flipH="1" rot="10800000">
            <a:off x="7027835" y="2571750"/>
            <a:ext cx="2400" cy="326700"/>
          </a:xfrm>
          <a:prstGeom prst="straightConnector1">
            <a:avLst/>
          </a:prstGeom>
          <a:noFill/>
          <a:ln cap="flat" cmpd="sng" w="9525">
            <a:solidFill>
              <a:srgbClr val="CB2233"/>
            </a:solidFill>
            <a:prstDash val="solid"/>
            <a:round/>
            <a:headEnd len="med" w="med" type="triangle"/>
            <a:tailEnd len="med" w="med" type="none"/>
          </a:ln>
        </p:spPr>
      </p:cxnSp>
      <p:grpSp>
        <p:nvGrpSpPr>
          <p:cNvPr id="1772" name="Google Shape;1772;p146"/>
          <p:cNvGrpSpPr/>
          <p:nvPr/>
        </p:nvGrpSpPr>
        <p:grpSpPr>
          <a:xfrm>
            <a:off x="2656521" y="950613"/>
            <a:ext cx="1122000" cy="1657800"/>
            <a:chOff x="2464200" y="950613"/>
            <a:chExt cx="1122000" cy="1657800"/>
          </a:xfrm>
        </p:grpSpPr>
        <p:sp>
          <p:nvSpPr>
            <p:cNvPr id="1773" name="Google Shape;1773;p146"/>
            <p:cNvSpPr/>
            <p:nvPr/>
          </p:nvSpPr>
          <p:spPr>
            <a:xfrm>
              <a:off x="2464200" y="950613"/>
              <a:ext cx="1122000" cy="1657800"/>
            </a:xfrm>
            <a:prstGeom prst="rect">
              <a:avLst/>
            </a:prstGeom>
            <a:solidFill>
              <a:srgbClr val="CB223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000">
                <a:solidFill>
                  <a:srgbClr val="FFFFFF"/>
                </a:solidFill>
                <a:highlight>
                  <a:srgbClr val="23ACAC"/>
                </a:highlight>
                <a:latin typeface="Calibri"/>
                <a:ea typeface="Calibri"/>
                <a:cs typeface="Calibri"/>
                <a:sym typeface="Calibri"/>
              </a:endParaRPr>
            </a:p>
          </p:txBody>
        </p:sp>
        <p:pic>
          <p:nvPicPr>
            <p:cNvPr id="1774" name="Google Shape;1774;p146"/>
            <p:cNvPicPr preferRelativeResize="0"/>
            <p:nvPr/>
          </p:nvPicPr>
          <p:blipFill>
            <a:blip r:embed="rId3">
              <a:alphaModFix/>
            </a:blip>
            <a:stretch>
              <a:fillRect/>
            </a:stretch>
          </p:blipFill>
          <p:spPr>
            <a:xfrm>
              <a:off x="2707925" y="1536049"/>
              <a:ext cx="634525" cy="380700"/>
            </a:xfrm>
            <a:prstGeom prst="rect">
              <a:avLst/>
            </a:prstGeom>
            <a:noFill/>
            <a:ln>
              <a:noFill/>
            </a:ln>
          </p:spPr>
        </p:pic>
        <p:sp>
          <p:nvSpPr>
            <p:cNvPr id="1775" name="Google Shape;1775;p146"/>
            <p:cNvSpPr txBox="1"/>
            <p:nvPr/>
          </p:nvSpPr>
          <p:spPr>
            <a:xfrm>
              <a:off x="2641050" y="991083"/>
              <a:ext cx="768300" cy="48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700">
                  <a:solidFill>
                    <a:srgbClr val="FFFFFF"/>
                  </a:solidFill>
                  <a:latin typeface="Roboto Slab"/>
                  <a:ea typeface="Roboto Slab"/>
                  <a:cs typeface="Roboto Slab"/>
                  <a:sym typeface="Roboto Slab"/>
                </a:rPr>
                <a:t>Email </a:t>
              </a:r>
              <a:endParaRPr b="1" sz="700">
                <a:solidFill>
                  <a:srgbClr val="FFFFFF"/>
                </a:solidFill>
                <a:latin typeface="Roboto Slab"/>
                <a:ea typeface="Roboto Slab"/>
                <a:cs typeface="Roboto Slab"/>
                <a:sym typeface="Roboto Slab"/>
              </a:endParaRPr>
            </a:p>
            <a:p>
              <a:pPr indent="0" lvl="0" marL="0" rtl="0" algn="ctr">
                <a:spcBef>
                  <a:spcPts val="0"/>
                </a:spcBef>
                <a:spcAft>
                  <a:spcPts val="0"/>
                </a:spcAft>
                <a:buNone/>
              </a:pPr>
              <a:r>
                <a:rPr b="1" lang="en" sz="700">
                  <a:solidFill>
                    <a:srgbClr val="FFFFFF"/>
                  </a:solidFill>
                  <a:latin typeface="Roboto Slab"/>
                  <a:ea typeface="Roboto Slab"/>
                  <a:cs typeface="Roboto Slab"/>
                  <a:sym typeface="Roboto Slab"/>
                </a:rPr>
                <a:t>Touch</a:t>
              </a:r>
              <a:endParaRPr b="1" sz="700">
                <a:solidFill>
                  <a:srgbClr val="FFFFFF"/>
                </a:solidFill>
                <a:latin typeface="Roboto Slab"/>
                <a:ea typeface="Roboto Slab"/>
                <a:cs typeface="Roboto Slab"/>
                <a:sym typeface="Roboto Slab"/>
              </a:endParaRPr>
            </a:p>
            <a:p>
              <a:pPr indent="0" lvl="0" marL="0" rtl="0" algn="ctr">
                <a:spcBef>
                  <a:spcPts val="0"/>
                </a:spcBef>
                <a:spcAft>
                  <a:spcPts val="0"/>
                </a:spcAft>
                <a:buNone/>
              </a:pPr>
              <a:r>
                <a:rPr b="1" lang="en" sz="700">
                  <a:solidFill>
                    <a:srgbClr val="FFFFFF"/>
                  </a:solidFill>
                  <a:latin typeface="Roboto Slab"/>
                  <a:ea typeface="Roboto Slab"/>
                  <a:cs typeface="Roboto Slab"/>
                  <a:sym typeface="Roboto Slab"/>
                </a:rPr>
                <a:t>6</a:t>
              </a:r>
              <a:endParaRPr b="1" sz="700">
                <a:solidFill>
                  <a:srgbClr val="FFFFFF"/>
                </a:solidFill>
                <a:latin typeface="Roboto Slab"/>
                <a:ea typeface="Roboto Slab"/>
                <a:cs typeface="Roboto Slab"/>
                <a:sym typeface="Roboto Slab"/>
              </a:endParaRPr>
            </a:p>
          </p:txBody>
        </p:sp>
        <p:sp>
          <p:nvSpPr>
            <p:cNvPr id="1776" name="Google Shape;1776;p146"/>
            <p:cNvSpPr txBox="1"/>
            <p:nvPr/>
          </p:nvSpPr>
          <p:spPr>
            <a:xfrm>
              <a:off x="2552687" y="1948563"/>
              <a:ext cx="945000" cy="48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700">
                  <a:solidFill>
                    <a:srgbClr val="FFFFFF"/>
                  </a:solidFill>
                  <a:latin typeface="Roboto Slab"/>
                  <a:ea typeface="Roboto Slab"/>
                  <a:cs typeface="Roboto Slab"/>
                  <a:sym typeface="Roboto Slab"/>
                </a:rPr>
                <a:t>[eBook]</a:t>
              </a:r>
              <a:endParaRPr b="1" sz="700">
                <a:solidFill>
                  <a:srgbClr val="FFFFFF"/>
                </a:solidFill>
                <a:latin typeface="Roboto Slab"/>
                <a:ea typeface="Roboto Slab"/>
                <a:cs typeface="Roboto Slab"/>
                <a:sym typeface="Roboto Slab"/>
              </a:endParaRPr>
            </a:p>
            <a:p>
              <a:pPr indent="0" lvl="0" marL="0" rtl="0" algn="ctr">
                <a:spcBef>
                  <a:spcPts val="0"/>
                </a:spcBef>
                <a:spcAft>
                  <a:spcPts val="0"/>
                </a:spcAft>
                <a:buNone/>
              </a:pPr>
              <a:r>
                <a:rPr lang="en" sz="700">
                  <a:solidFill>
                    <a:srgbClr val="FFFFFF"/>
                  </a:solidFill>
                  <a:latin typeface="Roboto Slab"/>
                  <a:ea typeface="Roboto Slab"/>
                  <a:cs typeface="Roboto Slab"/>
                  <a:sym typeface="Roboto Slab"/>
                </a:rPr>
                <a:t>Set it and forget it.</a:t>
              </a:r>
              <a:endParaRPr sz="700">
                <a:solidFill>
                  <a:srgbClr val="FFFFFF"/>
                </a:solidFill>
                <a:latin typeface="Roboto Slab"/>
                <a:ea typeface="Roboto Slab"/>
                <a:cs typeface="Roboto Slab"/>
                <a:sym typeface="Roboto Slab"/>
              </a:endParaRPr>
            </a:p>
          </p:txBody>
        </p:sp>
      </p:grpSp>
      <p:grpSp>
        <p:nvGrpSpPr>
          <p:cNvPr id="1777" name="Google Shape;1777;p146"/>
          <p:cNvGrpSpPr/>
          <p:nvPr/>
        </p:nvGrpSpPr>
        <p:grpSpPr>
          <a:xfrm>
            <a:off x="4678392" y="950613"/>
            <a:ext cx="1122000" cy="1657800"/>
            <a:chOff x="4481775" y="950613"/>
            <a:chExt cx="1122000" cy="1657800"/>
          </a:xfrm>
        </p:grpSpPr>
        <p:sp>
          <p:nvSpPr>
            <p:cNvPr id="1778" name="Google Shape;1778;p146"/>
            <p:cNvSpPr/>
            <p:nvPr/>
          </p:nvSpPr>
          <p:spPr>
            <a:xfrm>
              <a:off x="4481775" y="950613"/>
              <a:ext cx="1122000" cy="1657800"/>
            </a:xfrm>
            <a:prstGeom prst="rect">
              <a:avLst/>
            </a:prstGeom>
            <a:solidFill>
              <a:srgbClr val="CB223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000">
                <a:solidFill>
                  <a:srgbClr val="FFFFFF"/>
                </a:solidFill>
                <a:highlight>
                  <a:srgbClr val="23ACAC"/>
                </a:highlight>
                <a:latin typeface="Calibri"/>
                <a:ea typeface="Calibri"/>
                <a:cs typeface="Calibri"/>
                <a:sym typeface="Calibri"/>
              </a:endParaRPr>
            </a:p>
          </p:txBody>
        </p:sp>
        <p:pic>
          <p:nvPicPr>
            <p:cNvPr id="1779" name="Google Shape;1779;p146"/>
            <p:cNvPicPr preferRelativeResize="0"/>
            <p:nvPr/>
          </p:nvPicPr>
          <p:blipFill>
            <a:blip r:embed="rId3">
              <a:alphaModFix/>
            </a:blip>
            <a:stretch>
              <a:fillRect/>
            </a:stretch>
          </p:blipFill>
          <p:spPr>
            <a:xfrm>
              <a:off x="4749763" y="1536049"/>
              <a:ext cx="634525" cy="380700"/>
            </a:xfrm>
            <a:prstGeom prst="rect">
              <a:avLst/>
            </a:prstGeom>
            <a:noFill/>
            <a:ln>
              <a:noFill/>
            </a:ln>
          </p:spPr>
        </p:pic>
        <p:sp>
          <p:nvSpPr>
            <p:cNvPr id="1780" name="Google Shape;1780;p146"/>
            <p:cNvSpPr txBox="1"/>
            <p:nvPr/>
          </p:nvSpPr>
          <p:spPr>
            <a:xfrm>
              <a:off x="4658625" y="991083"/>
              <a:ext cx="768300" cy="48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700">
                  <a:solidFill>
                    <a:srgbClr val="FFFFFF"/>
                  </a:solidFill>
                  <a:latin typeface="Roboto Slab"/>
                  <a:ea typeface="Roboto Slab"/>
                  <a:cs typeface="Roboto Slab"/>
                  <a:sym typeface="Roboto Slab"/>
                </a:rPr>
                <a:t>Email </a:t>
              </a:r>
              <a:endParaRPr b="1" sz="700">
                <a:solidFill>
                  <a:srgbClr val="FFFFFF"/>
                </a:solidFill>
                <a:latin typeface="Roboto Slab"/>
                <a:ea typeface="Roboto Slab"/>
                <a:cs typeface="Roboto Slab"/>
                <a:sym typeface="Roboto Slab"/>
              </a:endParaRPr>
            </a:p>
            <a:p>
              <a:pPr indent="0" lvl="0" marL="0" rtl="0" algn="ctr">
                <a:spcBef>
                  <a:spcPts val="0"/>
                </a:spcBef>
                <a:spcAft>
                  <a:spcPts val="0"/>
                </a:spcAft>
                <a:buNone/>
              </a:pPr>
              <a:r>
                <a:rPr b="1" lang="en" sz="700">
                  <a:solidFill>
                    <a:srgbClr val="FFFFFF"/>
                  </a:solidFill>
                  <a:latin typeface="Roboto Slab"/>
                  <a:ea typeface="Roboto Slab"/>
                  <a:cs typeface="Roboto Slab"/>
                  <a:sym typeface="Roboto Slab"/>
                </a:rPr>
                <a:t>Touch</a:t>
              </a:r>
              <a:endParaRPr b="1" sz="700">
                <a:solidFill>
                  <a:srgbClr val="FFFFFF"/>
                </a:solidFill>
                <a:latin typeface="Roboto Slab"/>
                <a:ea typeface="Roboto Slab"/>
                <a:cs typeface="Roboto Slab"/>
                <a:sym typeface="Roboto Slab"/>
              </a:endParaRPr>
            </a:p>
            <a:p>
              <a:pPr indent="0" lvl="0" marL="0" rtl="0" algn="ctr">
                <a:spcBef>
                  <a:spcPts val="0"/>
                </a:spcBef>
                <a:spcAft>
                  <a:spcPts val="0"/>
                </a:spcAft>
                <a:buNone/>
              </a:pPr>
              <a:r>
                <a:rPr b="1" lang="en" sz="700">
                  <a:solidFill>
                    <a:srgbClr val="FFFFFF"/>
                  </a:solidFill>
                  <a:latin typeface="Roboto Slab"/>
                  <a:ea typeface="Roboto Slab"/>
                  <a:cs typeface="Roboto Slab"/>
                  <a:sym typeface="Roboto Slab"/>
                </a:rPr>
                <a:t>7</a:t>
              </a:r>
              <a:endParaRPr b="1" sz="700">
                <a:solidFill>
                  <a:srgbClr val="FFFFFF"/>
                </a:solidFill>
                <a:latin typeface="Roboto Slab"/>
                <a:ea typeface="Roboto Slab"/>
                <a:cs typeface="Roboto Slab"/>
                <a:sym typeface="Roboto Slab"/>
              </a:endParaRPr>
            </a:p>
          </p:txBody>
        </p:sp>
        <p:sp>
          <p:nvSpPr>
            <p:cNvPr id="1781" name="Google Shape;1781;p146"/>
            <p:cNvSpPr txBox="1"/>
            <p:nvPr/>
          </p:nvSpPr>
          <p:spPr>
            <a:xfrm>
              <a:off x="4609239" y="1948563"/>
              <a:ext cx="915600" cy="48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700">
                  <a:solidFill>
                    <a:srgbClr val="FFFFFF"/>
                  </a:solidFill>
                  <a:latin typeface="Roboto Slab"/>
                  <a:ea typeface="Roboto Slab"/>
                  <a:cs typeface="Roboto Slab"/>
                  <a:sym typeface="Roboto Slab"/>
                </a:rPr>
                <a:t>[eBook]</a:t>
              </a:r>
              <a:endParaRPr b="1" sz="700">
                <a:solidFill>
                  <a:srgbClr val="FFFFFF"/>
                </a:solidFill>
                <a:latin typeface="Roboto Slab"/>
                <a:ea typeface="Roboto Slab"/>
                <a:cs typeface="Roboto Slab"/>
                <a:sym typeface="Roboto Slab"/>
              </a:endParaRPr>
            </a:p>
            <a:p>
              <a:pPr indent="0" lvl="0" marL="0" rtl="0" algn="ctr">
                <a:spcBef>
                  <a:spcPts val="0"/>
                </a:spcBef>
                <a:spcAft>
                  <a:spcPts val="0"/>
                </a:spcAft>
                <a:buNone/>
              </a:pPr>
              <a:r>
                <a:rPr lang="en" sz="700">
                  <a:solidFill>
                    <a:srgbClr val="FFFFFF"/>
                  </a:solidFill>
                  <a:latin typeface="Roboto Slab"/>
                  <a:ea typeface="Roboto Slab"/>
                  <a:cs typeface="Roboto Slab"/>
                  <a:sym typeface="Roboto Slab"/>
                </a:rPr>
                <a:t>Numbers don’t lie.</a:t>
              </a:r>
              <a:endParaRPr sz="700">
                <a:solidFill>
                  <a:srgbClr val="FFFFFF"/>
                </a:solidFill>
                <a:latin typeface="Roboto Slab"/>
                <a:ea typeface="Roboto Slab"/>
                <a:cs typeface="Roboto Slab"/>
                <a:sym typeface="Roboto Slab"/>
              </a:endParaRPr>
            </a:p>
          </p:txBody>
        </p:sp>
      </p:grpSp>
      <p:grpSp>
        <p:nvGrpSpPr>
          <p:cNvPr id="1782" name="Google Shape;1782;p146"/>
          <p:cNvGrpSpPr/>
          <p:nvPr/>
        </p:nvGrpSpPr>
        <p:grpSpPr>
          <a:xfrm>
            <a:off x="6700263" y="950613"/>
            <a:ext cx="1122000" cy="1657800"/>
            <a:chOff x="6547863" y="950613"/>
            <a:chExt cx="1122000" cy="1657800"/>
          </a:xfrm>
        </p:grpSpPr>
        <p:sp>
          <p:nvSpPr>
            <p:cNvPr id="1783" name="Google Shape;1783;p146"/>
            <p:cNvSpPr/>
            <p:nvPr/>
          </p:nvSpPr>
          <p:spPr>
            <a:xfrm>
              <a:off x="6547863" y="950613"/>
              <a:ext cx="1122000" cy="1657800"/>
            </a:xfrm>
            <a:prstGeom prst="rect">
              <a:avLst/>
            </a:prstGeom>
            <a:solidFill>
              <a:srgbClr val="CB223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000">
                <a:solidFill>
                  <a:srgbClr val="FFFFFF"/>
                </a:solidFill>
                <a:highlight>
                  <a:srgbClr val="23ACAC"/>
                </a:highlight>
                <a:latin typeface="Calibri"/>
                <a:ea typeface="Calibri"/>
                <a:cs typeface="Calibri"/>
                <a:sym typeface="Calibri"/>
              </a:endParaRPr>
            </a:p>
          </p:txBody>
        </p:sp>
        <p:pic>
          <p:nvPicPr>
            <p:cNvPr id="1784" name="Google Shape;1784;p146"/>
            <p:cNvPicPr preferRelativeResize="0"/>
            <p:nvPr/>
          </p:nvPicPr>
          <p:blipFill>
            <a:blip r:embed="rId3">
              <a:alphaModFix/>
            </a:blip>
            <a:stretch>
              <a:fillRect/>
            </a:stretch>
          </p:blipFill>
          <p:spPr>
            <a:xfrm>
              <a:off x="6791613" y="1536049"/>
              <a:ext cx="634526" cy="380700"/>
            </a:xfrm>
            <a:prstGeom prst="rect">
              <a:avLst/>
            </a:prstGeom>
            <a:noFill/>
            <a:ln>
              <a:noFill/>
            </a:ln>
          </p:spPr>
        </p:pic>
        <p:sp>
          <p:nvSpPr>
            <p:cNvPr id="1785" name="Google Shape;1785;p146"/>
            <p:cNvSpPr txBox="1"/>
            <p:nvPr/>
          </p:nvSpPr>
          <p:spPr>
            <a:xfrm>
              <a:off x="6724738" y="991083"/>
              <a:ext cx="768300" cy="48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700">
                  <a:solidFill>
                    <a:srgbClr val="FFFFFF"/>
                  </a:solidFill>
                  <a:latin typeface="Roboto Slab"/>
                  <a:ea typeface="Roboto Slab"/>
                  <a:cs typeface="Roboto Slab"/>
                  <a:sym typeface="Roboto Slab"/>
                </a:rPr>
                <a:t>Email </a:t>
              </a:r>
              <a:endParaRPr b="1" sz="700">
                <a:solidFill>
                  <a:srgbClr val="FFFFFF"/>
                </a:solidFill>
                <a:latin typeface="Roboto Slab"/>
                <a:ea typeface="Roboto Slab"/>
                <a:cs typeface="Roboto Slab"/>
                <a:sym typeface="Roboto Slab"/>
              </a:endParaRPr>
            </a:p>
            <a:p>
              <a:pPr indent="0" lvl="0" marL="0" rtl="0" algn="ctr">
                <a:spcBef>
                  <a:spcPts val="0"/>
                </a:spcBef>
                <a:spcAft>
                  <a:spcPts val="0"/>
                </a:spcAft>
                <a:buNone/>
              </a:pPr>
              <a:r>
                <a:rPr b="1" lang="en" sz="700">
                  <a:solidFill>
                    <a:srgbClr val="FFFFFF"/>
                  </a:solidFill>
                  <a:latin typeface="Roboto Slab"/>
                  <a:ea typeface="Roboto Slab"/>
                  <a:cs typeface="Roboto Slab"/>
                  <a:sym typeface="Roboto Slab"/>
                </a:rPr>
                <a:t>Touch</a:t>
              </a:r>
              <a:endParaRPr b="1" sz="700">
                <a:solidFill>
                  <a:srgbClr val="FFFFFF"/>
                </a:solidFill>
                <a:latin typeface="Roboto Slab"/>
                <a:ea typeface="Roboto Slab"/>
                <a:cs typeface="Roboto Slab"/>
                <a:sym typeface="Roboto Slab"/>
              </a:endParaRPr>
            </a:p>
            <a:p>
              <a:pPr indent="0" lvl="0" marL="0" rtl="0" algn="ctr">
                <a:spcBef>
                  <a:spcPts val="0"/>
                </a:spcBef>
                <a:spcAft>
                  <a:spcPts val="0"/>
                </a:spcAft>
                <a:buNone/>
              </a:pPr>
              <a:r>
                <a:rPr b="1" lang="en" sz="700">
                  <a:solidFill>
                    <a:srgbClr val="FFFFFF"/>
                  </a:solidFill>
                  <a:latin typeface="Roboto Slab"/>
                  <a:ea typeface="Roboto Slab"/>
                  <a:cs typeface="Roboto Slab"/>
                  <a:sym typeface="Roboto Slab"/>
                </a:rPr>
                <a:t>8</a:t>
              </a:r>
              <a:endParaRPr b="1" sz="700">
                <a:solidFill>
                  <a:srgbClr val="FFFFFF"/>
                </a:solidFill>
                <a:latin typeface="Roboto Slab"/>
                <a:ea typeface="Roboto Slab"/>
                <a:cs typeface="Roboto Slab"/>
                <a:sym typeface="Roboto Slab"/>
              </a:endParaRPr>
            </a:p>
          </p:txBody>
        </p:sp>
        <p:sp>
          <p:nvSpPr>
            <p:cNvPr id="1786" name="Google Shape;1786;p146"/>
            <p:cNvSpPr txBox="1"/>
            <p:nvPr/>
          </p:nvSpPr>
          <p:spPr>
            <a:xfrm>
              <a:off x="6651100" y="1948563"/>
              <a:ext cx="915600" cy="48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700">
                  <a:solidFill>
                    <a:srgbClr val="FFFFFF"/>
                  </a:solidFill>
                  <a:latin typeface="Roboto Slab"/>
                  <a:ea typeface="Roboto Slab"/>
                  <a:cs typeface="Roboto Slab"/>
                  <a:sym typeface="Roboto Slab"/>
                </a:rPr>
                <a:t>[eBook]</a:t>
              </a:r>
              <a:endParaRPr b="1" sz="700">
                <a:solidFill>
                  <a:srgbClr val="FFFFFF"/>
                </a:solidFill>
                <a:latin typeface="Roboto Slab"/>
                <a:ea typeface="Roboto Slab"/>
                <a:cs typeface="Roboto Slab"/>
                <a:sym typeface="Roboto Slab"/>
              </a:endParaRPr>
            </a:p>
            <a:p>
              <a:pPr indent="0" lvl="0" marL="0" rtl="0" algn="ctr">
                <a:spcBef>
                  <a:spcPts val="0"/>
                </a:spcBef>
                <a:spcAft>
                  <a:spcPts val="0"/>
                </a:spcAft>
                <a:buNone/>
              </a:pPr>
              <a:r>
                <a:rPr lang="en" sz="700">
                  <a:solidFill>
                    <a:srgbClr val="FFFFFF"/>
                  </a:solidFill>
                  <a:latin typeface="Roboto Slab"/>
                  <a:ea typeface="Roboto Slab"/>
                  <a:cs typeface="Roboto Slab"/>
                  <a:sym typeface="Roboto Slab"/>
                </a:rPr>
                <a:t>Time to get started.</a:t>
              </a:r>
              <a:endParaRPr sz="700">
                <a:solidFill>
                  <a:srgbClr val="FFFFFF"/>
                </a:solidFill>
                <a:latin typeface="Roboto Slab"/>
                <a:ea typeface="Roboto Slab"/>
                <a:cs typeface="Roboto Slab"/>
                <a:sym typeface="Roboto Slab"/>
              </a:endParaRPr>
            </a:p>
          </p:txBody>
        </p:sp>
      </p:grpSp>
      <p:grpSp>
        <p:nvGrpSpPr>
          <p:cNvPr id="1787" name="Google Shape;1787;p146"/>
          <p:cNvGrpSpPr/>
          <p:nvPr/>
        </p:nvGrpSpPr>
        <p:grpSpPr>
          <a:xfrm>
            <a:off x="634650" y="950613"/>
            <a:ext cx="1122000" cy="1657800"/>
            <a:chOff x="482250" y="950613"/>
            <a:chExt cx="1122000" cy="1657800"/>
          </a:xfrm>
        </p:grpSpPr>
        <p:sp>
          <p:nvSpPr>
            <p:cNvPr id="1788" name="Google Shape;1788;p146"/>
            <p:cNvSpPr/>
            <p:nvPr/>
          </p:nvSpPr>
          <p:spPr>
            <a:xfrm>
              <a:off x="482250" y="950613"/>
              <a:ext cx="1122000" cy="1657800"/>
            </a:xfrm>
            <a:prstGeom prst="rect">
              <a:avLst/>
            </a:prstGeom>
            <a:solidFill>
              <a:srgbClr val="CB223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sz="1000">
                <a:solidFill>
                  <a:srgbClr val="FFFFFF"/>
                </a:solidFill>
                <a:highlight>
                  <a:srgbClr val="23ACAC"/>
                </a:highlight>
                <a:latin typeface="Calibri"/>
                <a:ea typeface="Calibri"/>
                <a:cs typeface="Calibri"/>
                <a:sym typeface="Calibri"/>
              </a:endParaRPr>
            </a:p>
          </p:txBody>
        </p:sp>
        <p:pic>
          <p:nvPicPr>
            <p:cNvPr id="1789" name="Google Shape;1789;p146"/>
            <p:cNvPicPr preferRelativeResize="0"/>
            <p:nvPr/>
          </p:nvPicPr>
          <p:blipFill>
            <a:blip r:embed="rId3">
              <a:alphaModFix/>
            </a:blip>
            <a:stretch>
              <a:fillRect/>
            </a:stretch>
          </p:blipFill>
          <p:spPr>
            <a:xfrm>
              <a:off x="723888" y="1536049"/>
              <a:ext cx="634526" cy="380700"/>
            </a:xfrm>
            <a:prstGeom prst="rect">
              <a:avLst/>
            </a:prstGeom>
            <a:noFill/>
            <a:ln>
              <a:noFill/>
            </a:ln>
          </p:spPr>
        </p:pic>
        <p:sp>
          <p:nvSpPr>
            <p:cNvPr id="1790" name="Google Shape;1790;p146"/>
            <p:cNvSpPr txBox="1"/>
            <p:nvPr/>
          </p:nvSpPr>
          <p:spPr>
            <a:xfrm>
              <a:off x="657000" y="991083"/>
              <a:ext cx="768300" cy="48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700">
                  <a:solidFill>
                    <a:srgbClr val="FFFFFF"/>
                  </a:solidFill>
                  <a:latin typeface="Roboto Slab"/>
                  <a:ea typeface="Roboto Slab"/>
                  <a:cs typeface="Roboto Slab"/>
                  <a:sym typeface="Roboto Slab"/>
                </a:rPr>
                <a:t>Email </a:t>
              </a:r>
              <a:endParaRPr b="1" sz="700">
                <a:solidFill>
                  <a:srgbClr val="FFFFFF"/>
                </a:solidFill>
                <a:latin typeface="Roboto Slab"/>
                <a:ea typeface="Roboto Slab"/>
                <a:cs typeface="Roboto Slab"/>
                <a:sym typeface="Roboto Slab"/>
              </a:endParaRPr>
            </a:p>
            <a:p>
              <a:pPr indent="0" lvl="0" marL="0" rtl="0" algn="ctr">
                <a:spcBef>
                  <a:spcPts val="0"/>
                </a:spcBef>
                <a:spcAft>
                  <a:spcPts val="0"/>
                </a:spcAft>
                <a:buNone/>
              </a:pPr>
              <a:r>
                <a:rPr b="1" lang="en" sz="700">
                  <a:solidFill>
                    <a:srgbClr val="FFFFFF"/>
                  </a:solidFill>
                  <a:latin typeface="Roboto Slab"/>
                  <a:ea typeface="Roboto Slab"/>
                  <a:cs typeface="Roboto Slab"/>
                  <a:sym typeface="Roboto Slab"/>
                </a:rPr>
                <a:t>Touch</a:t>
              </a:r>
              <a:endParaRPr b="1" sz="700">
                <a:solidFill>
                  <a:srgbClr val="FFFFFF"/>
                </a:solidFill>
                <a:latin typeface="Roboto Slab"/>
                <a:ea typeface="Roboto Slab"/>
                <a:cs typeface="Roboto Slab"/>
                <a:sym typeface="Roboto Slab"/>
              </a:endParaRPr>
            </a:p>
            <a:p>
              <a:pPr indent="0" lvl="0" marL="0" rtl="0" algn="ctr">
                <a:spcBef>
                  <a:spcPts val="0"/>
                </a:spcBef>
                <a:spcAft>
                  <a:spcPts val="0"/>
                </a:spcAft>
                <a:buNone/>
              </a:pPr>
              <a:r>
                <a:rPr b="1" lang="en" sz="700">
                  <a:solidFill>
                    <a:srgbClr val="FFFFFF"/>
                  </a:solidFill>
                  <a:latin typeface="Roboto Slab"/>
                  <a:ea typeface="Roboto Slab"/>
                  <a:cs typeface="Roboto Slab"/>
                  <a:sym typeface="Roboto Slab"/>
                </a:rPr>
                <a:t>5</a:t>
              </a:r>
              <a:endParaRPr b="1" sz="700">
                <a:solidFill>
                  <a:srgbClr val="FFFFFF"/>
                </a:solidFill>
                <a:latin typeface="Roboto Slab"/>
                <a:ea typeface="Roboto Slab"/>
                <a:cs typeface="Roboto Slab"/>
                <a:sym typeface="Roboto Slab"/>
              </a:endParaRPr>
            </a:p>
          </p:txBody>
        </p:sp>
        <p:sp>
          <p:nvSpPr>
            <p:cNvPr id="1791" name="Google Shape;1791;p146"/>
            <p:cNvSpPr txBox="1"/>
            <p:nvPr/>
          </p:nvSpPr>
          <p:spPr>
            <a:xfrm>
              <a:off x="524400" y="1948563"/>
              <a:ext cx="1033500" cy="48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700">
                  <a:solidFill>
                    <a:srgbClr val="FFFFFF"/>
                  </a:solidFill>
                  <a:latin typeface="Roboto Slab"/>
                  <a:ea typeface="Roboto Slab"/>
                  <a:cs typeface="Roboto Slab"/>
                  <a:sym typeface="Roboto Slab"/>
                </a:rPr>
                <a:t>[eBook]</a:t>
              </a:r>
              <a:endParaRPr b="1" sz="700">
                <a:solidFill>
                  <a:srgbClr val="FFFFFF"/>
                </a:solidFill>
                <a:latin typeface="Roboto Slab"/>
                <a:ea typeface="Roboto Slab"/>
                <a:cs typeface="Roboto Slab"/>
                <a:sym typeface="Roboto Slab"/>
              </a:endParaRPr>
            </a:p>
            <a:p>
              <a:pPr indent="0" lvl="0" marL="0" rtl="0" algn="ctr">
                <a:spcBef>
                  <a:spcPts val="0"/>
                </a:spcBef>
                <a:spcAft>
                  <a:spcPts val="0"/>
                </a:spcAft>
                <a:buNone/>
              </a:pPr>
              <a:r>
                <a:rPr lang="en" sz="700">
                  <a:solidFill>
                    <a:srgbClr val="FFFFFF"/>
                  </a:solidFill>
                  <a:latin typeface="Roboto Slab"/>
                  <a:ea typeface="Roboto Slab"/>
                  <a:cs typeface="Roboto Slab"/>
                  <a:sym typeface="Roboto Slab"/>
                </a:rPr>
                <a:t>As easy as one, two, Teams.</a:t>
              </a:r>
              <a:endParaRPr sz="700">
                <a:solidFill>
                  <a:srgbClr val="FFFFFF"/>
                </a:solidFill>
                <a:latin typeface="Roboto Slab"/>
                <a:ea typeface="Roboto Slab"/>
                <a:cs typeface="Roboto Slab"/>
                <a:sym typeface="Roboto Slab"/>
              </a:endParaRPr>
            </a:p>
          </p:txBody>
        </p:sp>
      </p:grpSp>
      <p:sp>
        <p:nvSpPr>
          <p:cNvPr id="1792" name="Google Shape;1792;p146"/>
          <p:cNvSpPr/>
          <p:nvPr/>
        </p:nvSpPr>
        <p:spPr>
          <a:xfrm>
            <a:off x="333825" y="4658975"/>
            <a:ext cx="2235300" cy="250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93" name="Google Shape;1793;p146"/>
          <p:cNvPicPr preferRelativeResize="0"/>
          <p:nvPr/>
        </p:nvPicPr>
        <p:blipFill>
          <a:blip r:embed="rId4">
            <a:alphaModFix/>
          </a:blip>
          <a:stretch>
            <a:fillRect/>
          </a:stretch>
        </p:blipFill>
        <p:spPr>
          <a:xfrm>
            <a:off x="953726" y="2983975"/>
            <a:ext cx="1401501" cy="2004600"/>
          </a:xfrm>
          <a:prstGeom prst="rect">
            <a:avLst/>
          </a:prstGeom>
          <a:noFill/>
          <a:ln>
            <a:noFill/>
          </a:ln>
          <a:effectLst>
            <a:outerShdw blurRad="57150" rotWithShape="0" algn="bl" dir="5400000" dist="19050">
              <a:srgbClr val="000000">
                <a:alpha val="50000"/>
              </a:srgbClr>
            </a:outerShdw>
          </a:effectLst>
        </p:spPr>
      </p:pic>
      <p:pic>
        <p:nvPicPr>
          <p:cNvPr id="1794" name="Google Shape;1794;p146"/>
          <p:cNvPicPr preferRelativeResize="0"/>
          <p:nvPr/>
        </p:nvPicPr>
        <p:blipFill>
          <a:blip r:embed="rId5">
            <a:alphaModFix/>
          </a:blip>
          <a:stretch>
            <a:fillRect/>
          </a:stretch>
        </p:blipFill>
        <p:spPr>
          <a:xfrm>
            <a:off x="2865601" y="2981275"/>
            <a:ext cx="1401499" cy="2010004"/>
          </a:xfrm>
          <a:prstGeom prst="rect">
            <a:avLst/>
          </a:prstGeom>
          <a:noFill/>
          <a:ln>
            <a:noFill/>
          </a:ln>
          <a:effectLst>
            <a:outerShdw blurRad="57150" rotWithShape="0" algn="bl" dir="5400000" dist="19050">
              <a:srgbClr val="000000">
                <a:alpha val="50000"/>
              </a:srgbClr>
            </a:outerShdw>
          </a:effectLst>
        </p:spPr>
      </p:pic>
      <p:pic>
        <p:nvPicPr>
          <p:cNvPr id="1795" name="Google Shape;1795;p146"/>
          <p:cNvPicPr preferRelativeResize="0"/>
          <p:nvPr/>
        </p:nvPicPr>
        <p:blipFill>
          <a:blip r:embed="rId6">
            <a:alphaModFix/>
          </a:blip>
          <a:stretch>
            <a:fillRect/>
          </a:stretch>
        </p:blipFill>
        <p:spPr>
          <a:xfrm>
            <a:off x="5045000" y="3006375"/>
            <a:ext cx="1437398" cy="2009999"/>
          </a:xfrm>
          <a:prstGeom prst="rect">
            <a:avLst/>
          </a:prstGeom>
          <a:noFill/>
          <a:ln>
            <a:noFill/>
          </a:ln>
          <a:effectLst>
            <a:outerShdw blurRad="57150" rotWithShape="0" algn="bl" dir="5400000" dist="19050">
              <a:srgbClr val="000000">
                <a:alpha val="50000"/>
              </a:srgbClr>
            </a:outerShdw>
          </a:effectLst>
        </p:spPr>
      </p:pic>
      <p:pic>
        <p:nvPicPr>
          <p:cNvPr id="1796" name="Google Shape;1796;p146"/>
          <p:cNvPicPr preferRelativeResize="0"/>
          <p:nvPr/>
        </p:nvPicPr>
        <p:blipFill>
          <a:blip r:embed="rId7">
            <a:alphaModFix/>
          </a:blip>
          <a:stretch>
            <a:fillRect/>
          </a:stretch>
        </p:blipFill>
        <p:spPr>
          <a:xfrm>
            <a:off x="6893900" y="3006375"/>
            <a:ext cx="1366481" cy="195980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0" name="Shape 1800"/>
        <p:cNvGrpSpPr/>
        <p:nvPr/>
      </p:nvGrpSpPr>
      <p:grpSpPr>
        <a:xfrm>
          <a:off x="0" y="0"/>
          <a:ext cx="0" cy="0"/>
          <a:chOff x="0" y="0"/>
          <a:chExt cx="0" cy="0"/>
        </a:xfrm>
      </p:grpSpPr>
      <p:sp>
        <p:nvSpPr>
          <p:cNvPr id="1801" name="Google Shape;1801;p147"/>
          <p:cNvSpPr txBox="1"/>
          <p:nvPr>
            <p:ph type="title"/>
          </p:nvPr>
        </p:nvSpPr>
        <p:spPr>
          <a:xfrm>
            <a:off x="457200" y="1700742"/>
            <a:ext cx="8229600" cy="2165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Creative</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5" name="Shape 1805"/>
        <p:cNvGrpSpPr/>
        <p:nvPr/>
      </p:nvGrpSpPr>
      <p:grpSpPr>
        <a:xfrm>
          <a:off x="0" y="0"/>
          <a:ext cx="0" cy="0"/>
          <a:chOff x="0" y="0"/>
          <a:chExt cx="0" cy="0"/>
        </a:xfrm>
      </p:grpSpPr>
      <p:cxnSp>
        <p:nvCxnSpPr>
          <p:cNvPr id="1806" name="Google Shape;1806;p148"/>
          <p:cNvCxnSpPr/>
          <p:nvPr/>
        </p:nvCxnSpPr>
        <p:spPr>
          <a:xfrm flipH="1" rot="10800000">
            <a:off x="2956650" y="1683138"/>
            <a:ext cx="450600" cy="1500"/>
          </a:xfrm>
          <a:prstGeom prst="straightConnector1">
            <a:avLst/>
          </a:prstGeom>
          <a:noFill/>
          <a:ln cap="flat" cmpd="sng" w="19050">
            <a:solidFill>
              <a:srgbClr val="CB2233"/>
            </a:solidFill>
            <a:prstDash val="solid"/>
            <a:round/>
            <a:headEnd len="med" w="med" type="none"/>
            <a:tailEnd len="med" w="med" type="triangle"/>
          </a:ln>
        </p:spPr>
      </p:cxnSp>
      <p:cxnSp>
        <p:nvCxnSpPr>
          <p:cNvPr id="1807" name="Google Shape;1807;p148"/>
          <p:cNvCxnSpPr/>
          <p:nvPr/>
        </p:nvCxnSpPr>
        <p:spPr>
          <a:xfrm flipH="1" rot="10800000">
            <a:off x="5868150" y="1683138"/>
            <a:ext cx="450600" cy="1500"/>
          </a:xfrm>
          <a:prstGeom prst="straightConnector1">
            <a:avLst/>
          </a:prstGeom>
          <a:noFill/>
          <a:ln cap="flat" cmpd="sng" w="19050">
            <a:solidFill>
              <a:srgbClr val="CB2233"/>
            </a:solidFill>
            <a:prstDash val="solid"/>
            <a:round/>
            <a:headEnd len="med" w="med" type="none"/>
            <a:tailEnd len="med" w="med" type="triangle"/>
          </a:ln>
        </p:spPr>
      </p:cxnSp>
      <p:sp>
        <p:nvSpPr>
          <p:cNvPr id="1808" name="Google Shape;1808;p148"/>
          <p:cNvSpPr txBox="1"/>
          <p:nvPr>
            <p:ph type="title"/>
          </p:nvPr>
        </p:nvSpPr>
        <p:spPr>
          <a:xfrm>
            <a:off x="656950" y="284550"/>
            <a:ext cx="7175100" cy="459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Email - Touch 5 |</a:t>
            </a:r>
            <a:r>
              <a:rPr lang="en" sz="1400"/>
              <a:t> As easy as one, two, Teams.</a:t>
            </a:r>
            <a:endParaRPr sz="1400"/>
          </a:p>
        </p:txBody>
      </p:sp>
      <p:sp>
        <p:nvSpPr>
          <p:cNvPr id="1809" name="Google Shape;1809;p148"/>
          <p:cNvSpPr/>
          <p:nvPr/>
        </p:nvSpPr>
        <p:spPr>
          <a:xfrm>
            <a:off x="324350" y="4615650"/>
            <a:ext cx="1734000" cy="3120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0" name="Google Shape;1810;p148"/>
          <p:cNvSpPr txBox="1"/>
          <p:nvPr/>
        </p:nvSpPr>
        <p:spPr>
          <a:xfrm>
            <a:off x="274250" y="4537200"/>
            <a:ext cx="1172700" cy="33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Roboto Slab"/>
                <a:ea typeface="Roboto Slab"/>
                <a:cs typeface="Roboto Slab"/>
                <a:sym typeface="Roboto Slab"/>
              </a:rPr>
              <a:t>HTML Email</a:t>
            </a:r>
            <a:endParaRPr sz="1200">
              <a:latin typeface="Roboto Slab"/>
              <a:ea typeface="Roboto Slab"/>
              <a:cs typeface="Roboto Slab"/>
              <a:sym typeface="Roboto Slab"/>
            </a:endParaRPr>
          </a:p>
        </p:txBody>
      </p:sp>
      <p:sp>
        <p:nvSpPr>
          <p:cNvPr id="1811" name="Google Shape;1811;p148"/>
          <p:cNvSpPr txBox="1"/>
          <p:nvPr/>
        </p:nvSpPr>
        <p:spPr>
          <a:xfrm>
            <a:off x="3483450" y="4461000"/>
            <a:ext cx="1172700" cy="33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Roboto Slab"/>
                <a:ea typeface="Roboto Slab"/>
                <a:cs typeface="Roboto Slab"/>
                <a:sym typeface="Roboto Slab"/>
              </a:rPr>
              <a:t>Landing Page</a:t>
            </a:r>
            <a:endParaRPr sz="1200">
              <a:latin typeface="Roboto Slab"/>
              <a:ea typeface="Roboto Slab"/>
              <a:cs typeface="Roboto Slab"/>
              <a:sym typeface="Roboto Slab"/>
            </a:endParaRPr>
          </a:p>
        </p:txBody>
      </p:sp>
      <p:sp>
        <p:nvSpPr>
          <p:cNvPr id="1812" name="Google Shape;1812;p148"/>
          <p:cNvSpPr txBox="1"/>
          <p:nvPr/>
        </p:nvSpPr>
        <p:spPr>
          <a:xfrm>
            <a:off x="6318750" y="2401950"/>
            <a:ext cx="1453200" cy="33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Roboto Slab"/>
                <a:ea typeface="Roboto Slab"/>
                <a:cs typeface="Roboto Slab"/>
                <a:sym typeface="Roboto Slab"/>
              </a:rPr>
              <a:t>Social Graphic</a:t>
            </a:r>
            <a:endParaRPr sz="1200">
              <a:latin typeface="Roboto Slab"/>
              <a:ea typeface="Roboto Slab"/>
              <a:cs typeface="Roboto Slab"/>
              <a:sym typeface="Roboto Slab"/>
            </a:endParaRPr>
          </a:p>
        </p:txBody>
      </p:sp>
      <p:pic>
        <p:nvPicPr>
          <p:cNvPr id="1813" name="Google Shape;1813;p148"/>
          <p:cNvPicPr preferRelativeResize="0"/>
          <p:nvPr/>
        </p:nvPicPr>
        <p:blipFill>
          <a:blip r:embed="rId3">
            <a:alphaModFix/>
          </a:blip>
          <a:stretch>
            <a:fillRect/>
          </a:stretch>
        </p:blipFill>
        <p:spPr>
          <a:xfrm>
            <a:off x="3483450" y="954425"/>
            <a:ext cx="2419695" cy="3460951"/>
          </a:xfrm>
          <a:prstGeom prst="rect">
            <a:avLst/>
          </a:prstGeom>
          <a:noFill/>
          <a:ln>
            <a:noFill/>
          </a:ln>
          <a:effectLst>
            <a:outerShdw blurRad="57150" rotWithShape="0" algn="bl" dir="5400000" dist="19050">
              <a:srgbClr val="000000">
                <a:alpha val="50000"/>
              </a:srgbClr>
            </a:outerShdw>
          </a:effectLst>
        </p:spPr>
      </p:pic>
      <p:pic>
        <p:nvPicPr>
          <p:cNvPr id="1814" name="Google Shape;1814;p148"/>
          <p:cNvPicPr preferRelativeResize="0"/>
          <p:nvPr/>
        </p:nvPicPr>
        <p:blipFill>
          <a:blip r:embed="rId4">
            <a:alphaModFix/>
          </a:blip>
          <a:stretch>
            <a:fillRect/>
          </a:stretch>
        </p:blipFill>
        <p:spPr>
          <a:xfrm>
            <a:off x="6318750" y="982463"/>
            <a:ext cx="2680650" cy="1402874"/>
          </a:xfrm>
          <a:prstGeom prst="rect">
            <a:avLst/>
          </a:prstGeom>
          <a:noFill/>
          <a:ln>
            <a:noFill/>
          </a:ln>
          <a:effectLst>
            <a:outerShdw blurRad="57150" rotWithShape="0" algn="bl" dir="5400000" dist="19050">
              <a:srgbClr val="000000">
                <a:alpha val="50000"/>
              </a:srgbClr>
            </a:outerShdw>
          </a:effectLst>
        </p:spPr>
      </p:pic>
      <p:pic>
        <p:nvPicPr>
          <p:cNvPr id="1815" name="Google Shape;1815;p148"/>
          <p:cNvPicPr preferRelativeResize="0"/>
          <p:nvPr/>
        </p:nvPicPr>
        <p:blipFill>
          <a:blip r:embed="rId5">
            <a:alphaModFix/>
          </a:blip>
          <a:stretch>
            <a:fillRect/>
          </a:stretch>
        </p:blipFill>
        <p:spPr>
          <a:xfrm>
            <a:off x="274250" y="982475"/>
            <a:ext cx="2804249" cy="3565201"/>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9" name="Shape 1819"/>
        <p:cNvGrpSpPr/>
        <p:nvPr/>
      </p:nvGrpSpPr>
      <p:grpSpPr>
        <a:xfrm>
          <a:off x="0" y="0"/>
          <a:ext cx="0" cy="0"/>
          <a:chOff x="0" y="0"/>
          <a:chExt cx="0" cy="0"/>
        </a:xfrm>
      </p:grpSpPr>
      <p:cxnSp>
        <p:nvCxnSpPr>
          <p:cNvPr id="1820" name="Google Shape;1820;p149"/>
          <p:cNvCxnSpPr/>
          <p:nvPr/>
        </p:nvCxnSpPr>
        <p:spPr>
          <a:xfrm flipH="1" rot="10800000">
            <a:off x="2956650" y="1683138"/>
            <a:ext cx="450600" cy="1500"/>
          </a:xfrm>
          <a:prstGeom prst="straightConnector1">
            <a:avLst/>
          </a:prstGeom>
          <a:noFill/>
          <a:ln cap="flat" cmpd="sng" w="19050">
            <a:solidFill>
              <a:srgbClr val="CB2233"/>
            </a:solidFill>
            <a:prstDash val="solid"/>
            <a:round/>
            <a:headEnd len="med" w="med" type="none"/>
            <a:tailEnd len="med" w="med" type="triangle"/>
          </a:ln>
        </p:spPr>
      </p:cxnSp>
      <p:cxnSp>
        <p:nvCxnSpPr>
          <p:cNvPr id="1821" name="Google Shape;1821;p149"/>
          <p:cNvCxnSpPr/>
          <p:nvPr/>
        </p:nvCxnSpPr>
        <p:spPr>
          <a:xfrm flipH="1" rot="10800000">
            <a:off x="5791950" y="1683138"/>
            <a:ext cx="450600" cy="1500"/>
          </a:xfrm>
          <a:prstGeom prst="straightConnector1">
            <a:avLst/>
          </a:prstGeom>
          <a:noFill/>
          <a:ln cap="flat" cmpd="sng" w="19050">
            <a:solidFill>
              <a:srgbClr val="CB2233"/>
            </a:solidFill>
            <a:prstDash val="solid"/>
            <a:round/>
            <a:headEnd len="med" w="med" type="none"/>
            <a:tailEnd len="med" w="med" type="triangle"/>
          </a:ln>
        </p:spPr>
      </p:cxnSp>
      <p:sp>
        <p:nvSpPr>
          <p:cNvPr id="1822" name="Google Shape;1822;p149"/>
          <p:cNvSpPr txBox="1"/>
          <p:nvPr>
            <p:ph idx="2" type="body"/>
          </p:nvPr>
        </p:nvSpPr>
        <p:spPr>
          <a:xfrm>
            <a:off x="457200" y="4624950"/>
            <a:ext cx="2576100" cy="198900"/>
          </a:xfrm>
          <a:prstGeom prst="rect">
            <a:avLst/>
          </a:prstGeom>
          <a:solidFill>
            <a:srgbClr val="FFFFFF"/>
          </a:solidFill>
        </p:spPr>
        <p:txBody>
          <a:bodyPr anchorCtr="0" anchor="t" bIns="0" lIns="0" spcFirstLastPara="1" rIns="0" wrap="square" tIns="0">
            <a:noAutofit/>
          </a:bodyPr>
          <a:lstStyle/>
          <a:p>
            <a:pPr indent="0" lvl="0" marL="0" rtl="0" algn="l">
              <a:spcBef>
                <a:spcPts val="0"/>
              </a:spcBef>
              <a:spcAft>
                <a:spcPts val="0"/>
              </a:spcAft>
              <a:buNone/>
            </a:pPr>
            <a:r>
              <a:rPr b="1" lang="en" sz="850">
                <a:solidFill>
                  <a:schemeClr val="dk2"/>
                </a:solidFill>
                <a:latin typeface="Roboto"/>
                <a:ea typeface="Roboto"/>
                <a:cs typeface="Roboto"/>
                <a:sym typeface="Roboto"/>
              </a:rPr>
              <a:t>8x8 Voice for Microsoft Teams</a:t>
            </a:r>
            <a:r>
              <a:rPr lang="en" sz="850">
                <a:solidFill>
                  <a:schemeClr val="dk1"/>
                </a:solidFill>
              </a:rPr>
              <a:t> Essentials Campaign </a:t>
            </a:r>
            <a:endParaRPr sz="850">
              <a:solidFill>
                <a:schemeClr val="dk1"/>
              </a:solidFill>
            </a:endParaRPr>
          </a:p>
          <a:p>
            <a:pPr indent="0" lvl="0" marL="0" rtl="0" algn="l">
              <a:spcBef>
                <a:spcPts val="200"/>
              </a:spcBef>
              <a:spcAft>
                <a:spcPts val="200"/>
              </a:spcAft>
              <a:buNone/>
            </a:pPr>
            <a:r>
              <a:t/>
            </a:r>
            <a:endParaRPr sz="850"/>
          </a:p>
        </p:txBody>
      </p:sp>
      <p:sp>
        <p:nvSpPr>
          <p:cNvPr id="1823" name="Google Shape;1823;p149"/>
          <p:cNvSpPr txBox="1"/>
          <p:nvPr>
            <p:ph type="title"/>
          </p:nvPr>
        </p:nvSpPr>
        <p:spPr>
          <a:xfrm>
            <a:off x="656950" y="284550"/>
            <a:ext cx="7175100" cy="459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Email - Touch 6 |</a:t>
            </a:r>
            <a:r>
              <a:rPr lang="en" sz="1400"/>
              <a:t> Set it and forget it</a:t>
            </a:r>
            <a:r>
              <a:rPr lang="en" sz="1400"/>
              <a:t>.</a:t>
            </a:r>
            <a:endParaRPr sz="1400"/>
          </a:p>
        </p:txBody>
      </p:sp>
      <p:sp>
        <p:nvSpPr>
          <p:cNvPr id="1824" name="Google Shape;1824;p149"/>
          <p:cNvSpPr/>
          <p:nvPr/>
        </p:nvSpPr>
        <p:spPr>
          <a:xfrm>
            <a:off x="324350" y="4615650"/>
            <a:ext cx="2658300" cy="3120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5" name="Google Shape;1825;p149"/>
          <p:cNvSpPr txBox="1"/>
          <p:nvPr/>
        </p:nvSpPr>
        <p:spPr>
          <a:xfrm>
            <a:off x="245525" y="4461000"/>
            <a:ext cx="1172700" cy="33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Roboto Slab"/>
                <a:ea typeface="Roboto Slab"/>
                <a:cs typeface="Roboto Slab"/>
                <a:sym typeface="Roboto Slab"/>
              </a:rPr>
              <a:t>HTML Email</a:t>
            </a:r>
            <a:endParaRPr sz="1200">
              <a:latin typeface="Roboto Slab"/>
              <a:ea typeface="Roboto Slab"/>
              <a:cs typeface="Roboto Slab"/>
              <a:sym typeface="Roboto Slab"/>
            </a:endParaRPr>
          </a:p>
        </p:txBody>
      </p:sp>
      <p:sp>
        <p:nvSpPr>
          <p:cNvPr id="1826" name="Google Shape;1826;p149"/>
          <p:cNvSpPr txBox="1"/>
          <p:nvPr/>
        </p:nvSpPr>
        <p:spPr>
          <a:xfrm>
            <a:off x="3517600" y="4461000"/>
            <a:ext cx="1172700" cy="33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Roboto Slab"/>
                <a:ea typeface="Roboto Slab"/>
                <a:cs typeface="Roboto Slab"/>
                <a:sym typeface="Roboto Slab"/>
              </a:rPr>
              <a:t>Landing Page</a:t>
            </a:r>
            <a:endParaRPr sz="1200">
              <a:latin typeface="Roboto Slab"/>
              <a:ea typeface="Roboto Slab"/>
              <a:cs typeface="Roboto Slab"/>
              <a:sym typeface="Roboto Slab"/>
            </a:endParaRPr>
          </a:p>
        </p:txBody>
      </p:sp>
      <p:sp>
        <p:nvSpPr>
          <p:cNvPr id="1827" name="Google Shape;1827;p149"/>
          <p:cNvSpPr txBox="1"/>
          <p:nvPr/>
        </p:nvSpPr>
        <p:spPr>
          <a:xfrm>
            <a:off x="6265750" y="2433650"/>
            <a:ext cx="1453200" cy="33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Roboto Slab"/>
                <a:ea typeface="Roboto Slab"/>
                <a:cs typeface="Roboto Slab"/>
                <a:sym typeface="Roboto Slab"/>
              </a:rPr>
              <a:t>Social Graphic</a:t>
            </a:r>
            <a:endParaRPr sz="1200">
              <a:latin typeface="Roboto Slab"/>
              <a:ea typeface="Roboto Slab"/>
              <a:cs typeface="Roboto Slab"/>
              <a:sym typeface="Roboto Slab"/>
            </a:endParaRPr>
          </a:p>
        </p:txBody>
      </p:sp>
      <p:pic>
        <p:nvPicPr>
          <p:cNvPr id="1828" name="Google Shape;1828;p149"/>
          <p:cNvPicPr preferRelativeResize="0"/>
          <p:nvPr/>
        </p:nvPicPr>
        <p:blipFill>
          <a:blip r:embed="rId3">
            <a:alphaModFix/>
          </a:blip>
          <a:stretch>
            <a:fillRect/>
          </a:stretch>
        </p:blipFill>
        <p:spPr>
          <a:xfrm>
            <a:off x="3517600" y="1006425"/>
            <a:ext cx="2420916" cy="3472026"/>
          </a:xfrm>
          <a:prstGeom prst="rect">
            <a:avLst/>
          </a:prstGeom>
          <a:noFill/>
          <a:ln>
            <a:noFill/>
          </a:ln>
          <a:effectLst>
            <a:outerShdw blurRad="57150" rotWithShape="0" algn="bl" dir="5400000" dist="19050">
              <a:srgbClr val="000000">
                <a:alpha val="50000"/>
              </a:srgbClr>
            </a:outerShdw>
          </a:effectLst>
        </p:spPr>
      </p:pic>
      <p:pic>
        <p:nvPicPr>
          <p:cNvPr id="1829" name="Google Shape;1829;p149"/>
          <p:cNvPicPr preferRelativeResize="0"/>
          <p:nvPr/>
        </p:nvPicPr>
        <p:blipFill>
          <a:blip r:embed="rId4">
            <a:alphaModFix/>
          </a:blip>
          <a:stretch>
            <a:fillRect/>
          </a:stretch>
        </p:blipFill>
        <p:spPr>
          <a:xfrm>
            <a:off x="6318750" y="1006413"/>
            <a:ext cx="2725050" cy="1426109"/>
          </a:xfrm>
          <a:prstGeom prst="rect">
            <a:avLst/>
          </a:prstGeom>
          <a:noFill/>
          <a:ln>
            <a:noFill/>
          </a:ln>
          <a:effectLst>
            <a:outerShdw blurRad="57150" rotWithShape="0" algn="bl" dir="5400000" dist="19050">
              <a:srgbClr val="000000">
                <a:alpha val="50000"/>
              </a:srgbClr>
            </a:outerShdw>
          </a:effectLst>
        </p:spPr>
      </p:pic>
      <p:pic>
        <p:nvPicPr>
          <p:cNvPr id="1830" name="Google Shape;1830;p149"/>
          <p:cNvPicPr preferRelativeResize="0"/>
          <p:nvPr/>
        </p:nvPicPr>
        <p:blipFill>
          <a:blip r:embed="rId5">
            <a:alphaModFix/>
          </a:blip>
          <a:stretch>
            <a:fillRect/>
          </a:stretch>
        </p:blipFill>
        <p:spPr>
          <a:xfrm>
            <a:off x="213050" y="1024325"/>
            <a:ext cx="2880900" cy="3320449"/>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4" name="Shape 1834"/>
        <p:cNvGrpSpPr/>
        <p:nvPr/>
      </p:nvGrpSpPr>
      <p:grpSpPr>
        <a:xfrm>
          <a:off x="0" y="0"/>
          <a:ext cx="0" cy="0"/>
          <a:chOff x="0" y="0"/>
          <a:chExt cx="0" cy="0"/>
        </a:xfrm>
      </p:grpSpPr>
      <p:cxnSp>
        <p:nvCxnSpPr>
          <p:cNvPr id="1835" name="Google Shape;1835;p150"/>
          <p:cNvCxnSpPr/>
          <p:nvPr/>
        </p:nvCxnSpPr>
        <p:spPr>
          <a:xfrm flipH="1" rot="10800000">
            <a:off x="2728050" y="1683138"/>
            <a:ext cx="450600" cy="1500"/>
          </a:xfrm>
          <a:prstGeom prst="straightConnector1">
            <a:avLst/>
          </a:prstGeom>
          <a:noFill/>
          <a:ln cap="flat" cmpd="sng" w="19050">
            <a:solidFill>
              <a:srgbClr val="CB2233"/>
            </a:solidFill>
            <a:prstDash val="solid"/>
            <a:round/>
            <a:headEnd len="med" w="med" type="none"/>
            <a:tailEnd len="med" w="med" type="triangle"/>
          </a:ln>
        </p:spPr>
      </p:cxnSp>
      <p:cxnSp>
        <p:nvCxnSpPr>
          <p:cNvPr id="1836" name="Google Shape;1836;p150"/>
          <p:cNvCxnSpPr/>
          <p:nvPr/>
        </p:nvCxnSpPr>
        <p:spPr>
          <a:xfrm flipH="1" rot="10800000">
            <a:off x="5563350" y="1683138"/>
            <a:ext cx="450600" cy="1500"/>
          </a:xfrm>
          <a:prstGeom prst="straightConnector1">
            <a:avLst/>
          </a:prstGeom>
          <a:noFill/>
          <a:ln cap="flat" cmpd="sng" w="19050">
            <a:solidFill>
              <a:srgbClr val="CB2233"/>
            </a:solidFill>
            <a:prstDash val="solid"/>
            <a:round/>
            <a:headEnd len="med" w="med" type="none"/>
            <a:tailEnd len="med" w="med" type="triangle"/>
          </a:ln>
        </p:spPr>
      </p:cxnSp>
      <p:sp>
        <p:nvSpPr>
          <p:cNvPr id="1837" name="Google Shape;1837;p150"/>
          <p:cNvSpPr txBox="1"/>
          <p:nvPr>
            <p:ph idx="2" type="body"/>
          </p:nvPr>
        </p:nvSpPr>
        <p:spPr>
          <a:xfrm>
            <a:off x="457200" y="4624950"/>
            <a:ext cx="2576100" cy="198900"/>
          </a:xfrm>
          <a:prstGeom prst="rect">
            <a:avLst/>
          </a:prstGeom>
          <a:solidFill>
            <a:srgbClr val="FFFFFF"/>
          </a:solidFill>
        </p:spPr>
        <p:txBody>
          <a:bodyPr anchorCtr="0" anchor="t" bIns="0" lIns="0" spcFirstLastPara="1" rIns="0" wrap="square" tIns="0">
            <a:noAutofit/>
          </a:bodyPr>
          <a:lstStyle/>
          <a:p>
            <a:pPr indent="0" lvl="0" marL="0" rtl="0" algn="l">
              <a:spcBef>
                <a:spcPts val="0"/>
              </a:spcBef>
              <a:spcAft>
                <a:spcPts val="0"/>
              </a:spcAft>
              <a:buNone/>
            </a:pPr>
            <a:r>
              <a:rPr b="1" lang="en" sz="850">
                <a:solidFill>
                  <a:schemeClr val="dk2"/>
                </a:solidFill>
                <a:latin typeface="Roboto"/>
                <a:ea typeface="Roboto"/>
                <a:cs typeface="Roboto"/>
                <a:sym typeface="Roboto"/>
              </a:rPr>
              <a:t>8x8 Voice for Microsoft Teams</a:t>
            </a:r>
            <a:r>
              <a:rPr lang="en" sz="850">
                <a:solidFill>
                  <a:schemeClr val="dk1"/>
                </a:solidFill>
              </a:rPr>
              <a:t> Essentials Campaign </a:t>
            </a:r>
            <a:endParaRPr sz="850">
              <a:solidFill>
                <a:schemeClr val="dk1"/>
              </a:solidFill>
            </a:endParaRPr>
          </a:p>
          <a:p>
            <a:pPr indent="0" lvl="0" marL="0" rtl="0" algn="l">
              <a:spcBef>
                <a:spcPts val="200"/>
              </a:spcBef>
              <a:spcAft>
                <a:spcPts val="200"/>
              </a:spcAft>
              <a:buNone/>
            </a:pPr>
            <a:r>
              <a:t/>
            </a:r>
            <a:endParaRPr sz="850"/>
          </a:p>
        </p:txBody>
      </p:sp>
      <p:sp>
        <p:nvSpPr>
          <p:cNvPr id="1838" name="Google Shape;1838;p150"/>
          <p:cNvSpPr txBox="1"/>
          <p:nvPr>
            <p:ph type="title"/>
          </p:nvPr>
        </p:nvSpPr>
        <p:spPr>
          <a:xfrm>
            <a:off x="656950" y="284550"/>
            <a:ext cx="7175100" cy="459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Email - Touch 7 |</a:t>
            </a:r>
            <a:r>
              <a:rPr lang="en" sz="1400"/>
              <a:t> Numbers don’t lie</a:t>
            </a:r>
            <a:r>
              <a:rPr lang="en" sz="1400"/>
              <a:t>.</a:t>
            </a:r>
            <a:endParaRPr sz="1400"/>
          </a:p>
        </p:txBody>
      </p:sp>
      <p:sp>
        <p:nvSpPr>
          <p:cNvPr id="1839" name="Google Shape;1839;p150"/>
          <p:cNvSpPr/>
          <p:nvPr/>
        </p:nvSpPr>
        <p:spPr>
          <a:xfrm>
            <a:off x="324350" y="4615650"/>
            <a:ext cx="2718300" cy="3120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0" name="Google Shape;1840;p150"/>
          <p:cNvSpPr txBox="1"/>
          <p:nvPr/>
        </p:nvSpPr>
        <p:spPr>
          <a:xfrm>
            <a:off x="324350" y="4362375"/>
            <a:ext cx="1172700" cy="33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Roboto Slab"/>
                <a:ea typeface="Roboto Slab"/>
                <a:cs typeface="Roboto Slab"/>
                <a:sym typeface="Roboto Slab"/>
              </a:rPr>
              <a:t>HTML Email</a:t>
            </a:r>
            <a:endParaRPr sz="1200">
              <a:latin typeface="Roboto Slab"/>
              <a:ea typeface="Roboto Slab"/>
              <a:cs typeface="Roboto Slab"/>
              <a:sym typeface="Roboto Slab"/>
            </a:endParaRPr>
          </a:p>
        </p:txBody>
      </p:sp>
      <p:sp>
        <p:nvSpPr>
          <p:cNvPr id="1841" name="Google Shape;1841;p150"/>
          <p:cNvSpPr txBox="1"/>
          <p:nvPr/>
        </p:nvSpPr>
        <p:spPr>
          <a:xfrm>
            <a:off x="3226075" y="4362375"/>
            <a:ext cx="1172700" cy="33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Roboto Slab"/>
                <a:ea typeface="Roboto Slab"/>
                <a:cs typeface="Roboto Slab"/>
                <a:sym typeface="Roboto Slab"/>
              </a:rPr>
              <a:t>Landing Page</a:t>
            </a:r>
            <a:endParaRPr sz="1200">
              <a:latin typeface="Roboto Slab"/>
              <a:ea typeface="Roboto Slab"/>
              <a:cs typeface="Roboto Slab"/>
              <a:sym typeface="Roboto Slab"/>
            </a:endParaRPr>
          </a:p>
        </p:txBody>
      </p:sp>
      <p:sp>
        <p:nvSpPr>
          <p:cNvPr id="1842" name="Google Shape;1842;p150"/>
          <p:cNvSpPr txBox="1"/>
          <p:nvPr/>
        </p:nvSpPr>
        <p:spPr>
          <a:xfrm>
            <a:off x="6120000" y="2259500"/>
            <a:ext cx="1453200" cy="33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Roboto Slab"/>
                <a:ea typeface="Roboto Slab"/>
                <a:cs typeface="Roboto Slab"/>
                <a:sym typeface="Roboto Slab"/>
              </a:rPr>
              <a:t>Social Graphic</a:t>
            </a:r>
            <a:endParaRPr sz="1200">
              <a:latin typeface="Roboto Slab"/>
              <a:ea typeface="Roboto Slab"/>
              <a:cs typeface="Roboto Slab"/>
              <a:sym typeface="Roboto Slab"/>
            </a:endParaRPr>
          </a:p>
        </p:txBody>
      </p:sp>
      <p:pic>
        <p:nvPicPr>
          <p:cNvPr id="1843" name="Google Shape;1843;p150"/>
          <p:cNvPicPr preferRelativeResize="0"/>
          <p:nvPr/>
        </p:nvPicPr>
        <p:blipFill>
          <a:blip r:embed="rId3">
            <a:alphaModFix/>
          </a:blip>
          <a:stretch>
            <a:fillRect/>
          </a:stretch>
        </p:blipFill>
        <p:spPr>
          <a:xfrm>
            <a:off x="3185700" y="858625"/>
            <a:ext cx="2462426" cy="3443341"/>
          </a:xfrm>
          <a:prstGeom prst="rect">
            <a:avLst/>
          </a:prstGeom>
          <a:noFill/>
          <a:ln>
            <a:noFill/>
          </a:ln>
          <a:effectLst>
            <a:outerShdw blurRad="57150" rotWithShape="0" algn="bl" dir="5400000" dist="19050">
              <a:srgbClr val="000000">
                <a:alpha val="50000"/>
              </a:srgbClr>
            </a:outerShdw>
          </a:effectLst>
        </p:spPr>
      </p:pic>
      <p:pic>
        <p:nvPicPr>
          <p:cNvPr id="1844" name="Google Shape;1844;p150"/>
          <p:cNvPicPr preferRelativeResize="0"/>
          <p:nvPr/>
        </p:nvPicPr>
        <p:blipFill>
          <a:blip r:embed="rId4">
            <a:alphaModFix/>
          </a:blip>
          <a:stretch>
            <a:fillRect/>
          </a:stretch>
        </p:blipFill>
        <p:spPr>
          <a:xfrm>
            <a:off x="6081575" y="858615"/>
            <a:ext cx="2832300" cy="1482234"/>
          </a:xfrm>
          <a:prstGeom prst="rect">
            <a:avLst/>
          </a:prstGeom>
          <a:noFill/>
          <a:ln>
            <a:noFill/>
          </a:ln>
          <a:effectLst>
            <a:outerShdw blurRad="57150" rotWithShape="0" algn="bl" dir="5400000" dist="19050">
              <a:srgbClr val="000000">
                <a:alpha val="50000"/>
              </a:srgbClr>
            </a:outerShdw>
          </a:effectLst>
        </p:spPr>
      </p:pic>
      <p:pic>
        <p:nvPicPr>
          <p:cNvPr id="1845" name="Google Shape;1845;p150"/>
          <p:cNvPicPr preferRelativeResize="0"/>
          <p:nvPr/>
        </p:nvPicPr>
        <p:blipFill>
          <a:blip r:embed="rId5">
            <a:alphaModFix/>
          </a:blip>
          <a:stretch>
            <a:fillRect/>
          </a:stretch>
        </p:blipFill>
        <p:spPr>
          <a:xfrm>
            <a:off x="176700" y="858625"/>
            <a:ext cx="2652725" cy="3327949"/>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9" name="Shape 1849"/>
        <p:cNvGrpSpPr/>
        <p:nvPr/>
      </p:nvGrpSpPr>
      <p:grpSpPr>
        <a:xfrm>
          <a:off x="0" y="0"/>
          <a:ext cx="0" cy="0"/>
          <a:chOff x="0" y="0"/>
          <a:chExt cx="0" cy="0"/>
        </a:xfrm>
      </p:grpSpPr>
      <p:cxnSp>
        <p:nvCxnSpPr>
          <p:cNvPr id="1850" name="Google Shape;1850;p151"/>
          <p:cNvCxnSpPr/>
          <p:nvPr/>
        </p:nvCxnSpPr>
        <p:spPr>
          <a:xfrm flipH="1" rot="10800000">
            <a:off x="3032850" y="1683138"/>
            <a:ext cx="450600" cy="1500"/>
          </a:xfrm>
          <a:prstGeom prst="straightConnector1">
            <a:avLst/>
          </a:prstGeom>
          <a:noFill/>
          <a:ln cap="flat" cmpd="sng" w="19050">
            <a:solidFill>
              <a:srgbClr val="CB2233"/>
            </a:solidFill>
            <a:prstDash val="solid"/>
            <a:round/>
            <a:headEnd len="med" w="med" type="none"/>
            <a:tailEnd len="med" w="med" type="triangle"/>
          </a:ln>
        </p:spPr>
      </p:cxnSp>
      <p:cxnSp>
        <p:nvCxnSpPr>
          <p:cNvPr id="1851" name="Google Shape;1851;p151"/>
          <p:cNvCxnSpPr/>
          <p:nvPr/>
        </p:nvCxnSpPr>
        <p:spPr>
          <a:xfrm flipH="1" rot="10800000">
            <a:off x="5868150" y="1683138"/>
            <a:ext cx="450600" cy="1500"/>
          </a:xfrm>
          <a:prstGeom prst="straightConnector1">
            <a:avLst/>
          </a:prstGeom>
          <a:noFill/>
          <a:ln cap="flat" cmpd="sng" w="19050">
            <a:solidFill>
              <a:srgbClr val="CB2233"/>
            </a:solidFill>
            <a:prstDash val="solid"/>
            <a:round/>
            <a:headEnd len="med" w="med" type="none"/>
            <a:tailEnd len="med" w="med" type="triangle"/>
          </a:ln>
        </p:spPr>
      </p:cxnSp>
      <p:sp>
        <p:nvSpPr>
          <p:cNvPr id="1852" name="Google Shape;1852;p151"/>
          <p:cNvSpPr txBox="1"/>
          <p:nvPr>
            <p:ph idx="2" type="body"/>
          </p:nvPr>
        </p:nvSpPr>
        <p:spPr>
          <a:xfrm>
            <a:off x="457200" y="4624950"/>
            <a:ext cx="2576100" cy="198900"/>
          </a:xfrm>
          <a:prstGeom prst="rect">
            <a:avLst/>
          </a:prstGeom>
          <a:solidFill>
            <a:srgbClr val="FFFFFF"/>
          </a:solidFill>
        </p:spPr>
        <p:txBody>
          <a:bodyPr anchorCtr="0" anchor="t" bIns="0" lIns="0" spcFirstLastPara="1" rIns="0" wrap="square" tIns="0">
            <a:noAutofit/>
          </a:bodyPr>
          <a:lstStyle/>
          <a:p>
            <a:pPr indent="0" lvl="0" marL="0" rtl="0" algn="l">
              <a:spcBef>
                <a:spcPts val="0"/>
              </a:spcBef>
              <a:spcAft>
                <a:spcPts val="0"/>
              </a:spcAft>
              <a:buNone/>
            </a:pPr>
            <a:r>
              <a:rPr b="1" lang="en" sz="850">
                <a:solidFill>
                  <a:schemeClr val="dk2"/>
                </a:solidFill>
                <a:latin typeface="Roboto"/>
                <a:ea typeface="Roboto"/>
                <a:cs typeface="Roboto"/>
                <a:sym typeface="Roboto"/>
              </a:rPr>
              <a:t>8x8 Voice for Microsoft Teams</a:t>
            </a:r>
            <a:r>
              <a:rPr lang="en" sz="850">
                <a:solidFill>
                  <a:schemeClr val="dk1"/>
                </a:solidFill>
              </a:rPr>
              <a:t> Essentials Campaign </a:t>
            </a:r>
            <a:endParaRPr sz="850">
              <a:solidFill>
                <a:schemeClr val="dk1"/>
              </a:solidFill>
            </a:endParaRPr>
          </a:p>
          <a:p>
            <a:pPr indent="0" lvl="0" marL="0" rtl="0" algn="l">
              <a:spcBef>
                <a:spcPts val="200"/>
              </a:spcBef>
              <a:spcAft>
                <a:spcPts val="200"/>
              </a:spcAft>
              <a:buNone/>
            </a:pPr>
            <a:r>
              <a:t/>
            </a:r>
            <a:endParaRPr sz="850"/>
          </a:p>
        </p:txBody>
      </p:sp>
      <p:sp>
        <p:nvSpPr>
          <p:cNvPr id="1853" name="Google Shape;1853;p151"/>
          <p:cNvSpPr txBox="1"/>
          <p:nvPr>
            <p:ph type="title"/>
          </p:nvPr>
        </p:nvSpPr>
        <p:spPr>
          <a:xfrm>
            <a:off x="656950" y="284550"/>
            <a:ext cx="7175100" cy="459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Email - Touch 8 |</a:t>
            </a:r>
            <a:r>
              <a:rPr lang="en" sz="1400"/>
              <a:t> Time to get started</a:t>
            </a:r>
            <a:r>
              <a:rPr lang="en" sz="1400"/>
              <a:t>.</a:t>
            </a:r>
            <a:endParaRPr sz="1400"/>
          </a:p>
        </p:txBody>
      </p:sp>
      <p:sp>
        <p:nvSpPr>
          <p:cNvPr id="1854" name="Google Shape;1854;p151"/>
          <p:cNvSpPr/>
          <p:nvPr/>
        </p:nvSpPr>
        <p:spPr>
          <a:xfrm>
            <a:off x="324350" y="4624950"/>
            <a:ext cx="2822700" cy="3027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5" name="Google Shape;1855;p151"/>
          <p:cNvSpPr txBox="1"/>
          <p:nvPr/>
        </p:nvSpPr>
        <p:spPr>
          <a:xfrm>
            <a:off x="324350" y="4470300"/>
            <a:ext cx="1172700" cy="33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Roboto Slab"/>
                <a:ea typeface="Roboto Slab"/>
                <a:cs typeface="Roboto Slab"/>
                <a:sym typeface="Roboto Slab"/>
              </a:rPr>
              <a:t>HTML Email</a:t>
            </a:r>
            <a:endParaRPr sz="1200">
              <a:latin typeface="Roboto Slab"/>
              <a:ea typeface="Roboto Slab"/>
              <a:cs typeface="Roboto Slab"/>
              <a:sym typeface="Roboto Slab"/>
            </a:endParaRPr>
          </a:p>
        </p:txBody>
      </p:sp>
      <p:sp>
        <p:nvSpPr>
          <p:cNvPr id="1856" name="Google Shape;1856;p151"/>
          <p:cNvSpPr txBox="1"/>
          <p:nvPr/>
        </p:nvSpPr>
        <p:spPr>
          <a:xfrm>
            <a:off x="3529100" y="4411100"/>
            <a:ext cx="1172700" cy="33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Roboto Slab"/>
                <a:ea typeface="Roboto Slab"/>
                <a:cs typeface="Roboto Slab"/>
                <a:sym typeface="Roboto Slab"/>
              </a:rPr>
              <a:t>Landing Page</a:t>
            </a:r>
            <a:endParaRPr sz="1200">
              <a:latin typeface="Roboto Slab"/>
              <a:ea typeface="Roboto Slab"/>
              <a:cs typeface="Roboto Slab"/>
              <a:sym typeface="Roboto Slab"/>
            </a:endParaRPr>
          </a:p>
        </p:txBody>
      </p:sp>
      <p:sp>
        <p:nvSpPr>
          <p:cNvPr id="1857" name="Google Shape;1857;p151"/>
          <p:cNvSpPr txBox="1"/>
          <p:nvPr/>
        </p:nvSpPr>
        <p:spPr>
          <a:xfrm>
            <a:off x="6376775" y="2339575"/>
            <a:ext cx="1453200" cy="33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Roboto Slab"/>
                <a:ea typeface="Roboto Slab"/>
                <a:cs typeface="Roboto Slab"/>
                <a:sym typeface="Roboto Slab"/>
              </a:rPr>
              <a:t>Social Graphic</a:t>
            </a:r>
            <a:endParaRPr sz="1200">
              <a:latin typeface="Roboto Slab"/>
              <a:ea typeface="Roboto Slab"/>
              <a:cs typeface="Roboto Slab"/>
              <a:sym typeface="Roboto Slab"/>
            </a:endParaRPr>
          </a:p>
        </p:txBody>
      </p:sp>
      <p:pic>
        <p:nvPicPr>
          <p:cNvPr id="1858" name="Google Shape;1858;p151"/>
          <p:cNvPicPr preferRelativeResize="0"/>
          <p:nvPr/>
        </p:nvPicPr>
        <p:blipFill>
          <a:blip r:embed="rId3">
            <a:alphaModFix/>
          </a:blip>
          <a:stretch>
            <a:fillRect/>
          </a:stretch>
        </p:blipFill>
        <p:spPr>
          <a:xfrm>
            <a:off x="3529100" y="870975"/>
            <a:ext cx="2491451" cy="3573241"/>
          </a:xfrm>
          <a:prstGeom prst="rect">
            <a:avLst/>
          </a:prstGeom>
          <a:noFill/>
          <a:ln>
            <a:noFill/>
          </a:ln>
          <a:effectLst>
            <a:outerShdw blurRad="57150" rotWithShape="0" algn="bl" dir="5400000" dist="19050">
              <a:srgbClr val="000000">
                <a:alpha val="50000"/>
              </a:srgbClr>
            </a:outerShdw>
          </a:effectLst>
        </p:spPr>
      </p:pic>
      <p:pic>
        <p:nvPicPr>
          <p:cNvPr id="1859" name="Google Shape;1859;p151"/>
          <p:cNvPicPr preferRelativeResize="0"/>
          <p:nvPr/>
        </p:nvPicPr>
        <p:blipFill>
          <a:blip r:embed="rId4">
            <a:alphaModFix/>
          </a:blip>
          <a:stretch>
            <a:fillRect/>
          </a:stretch>
        </p:blipFill>
        <p:spPr>
          <a:xfrm>
            <a:off x="6376775" y="867775"/>
            <a:ext cx="2627838" cy="1375251"/>
          </a:xfrm>
          <a:prstGeom prst="rect">
            <a:avLst/>
          </a:prstGeom>
          <a:noFill/>
          <a:ln>
            <a:noFill/>
          </a:ln>
          <a:effectLst>
            <a:outerShdw blurRad="57150" rotWithShape="0" algn="bl" dir="5400000" dist="19050">
              <a:srgbClr val="000000">
                <a:alpha val="50000"/>
              </a:srgbClr>
            </a:outerShdw>
          </a:effectLst>
        </p:spPr>
      </p:pic>
      <p:pic>
        <p:nvPicPr>
          <p:cNvPr id="1860" name="Google Shape;1860;p151"/>
          <p:cNvPicPr preferRelativeResize="0"/>
          <p:nvPr/>
        </p:nvPicPr>
        <p:blipFill>
          <a:blip r:embed="rId5">
            <a:alphaModFix/>
          </a:blip>
          <a:stretch>
            <a:fillRect/>
          </a:stretch>
        </p:blipFill>
        <p:spPr>
          <a:xfrm>
            <a:off x="114850" y="896238"/>
            <a:ext cx="2994650" cy="3351032"/>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4" name="Shape 1864"/>
        <p:cNvGrpSpPr/>
        <p:nvPr/>
      </p:nvGrpSpPr>
      <p:grpSpPr>
        <a:xfrm>
          <a:off x="0" y="0"/>
          <a:ext cx="0" cy="0"/>
          <a:chOff x="0" y="0"/>
          <a:chExt cx="0" cy="0"/>
        </a:xfrm>
      </p:grpSpPr>
      <p:sp>
        <p:nvSpPr>
          <p:cNvPr id="1865" name="Google Shape;1865;p152"/>
          <p:cNvSpPr txBox="1"/>
          <p:nvPr>
            <p:ph type="title"/>
          </p:nvPr>
        </p:nvSpPr>
        <p:spPr>
          <a:xfrm>
            <a:off x="457200" y="1700742"/>
            <a:ext cx="8229600" cy="2165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Partner Co-Branding Guidelines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9" name="Shape 1869"/>
        <p:cNvGrpSpPr/>
        <p:nvPr/>
      </p:nvGrpSpPr>
      <p:grpSpPr>
        <a:xfrm>
          <a:off x="0" y="0"/>
          <a:ext cx="0" cy="0"/>
          <a:chOff x="0" y="0"/>
          <a:chExt cx="0" cy="0"/>
        </a:xfrm>
      </p:grpSpPr>
      <p:pic>
        <p:nvPicPr>
          <p:cNvPr id="1870" name="Google Shape;1870;p153"/>
          <p:cNvPicPr preferRelativeResize="0"/>
          <p:nvPr/>
        </p:nvPicPr>
        <p:blipFill>
          <a:blip r:embed="rId3">
            <a:alphaModFix/>
          </a:blip>
          <a:stretch>
            <a:fillRect/>
          </a:stretch>
        </p:blipFill>
        <p:spPr>
          <a:xfrm>
            <a:off x="3189811" y="1319025"/>
            <a:ext cx="3657093" cy="3047578"/>
          </a:xfrm>
          <a:prstGeom prst="rect">
            <a:avLst/>
          </a:prstGeom>
          <a:noFill/>
          <a:ln>
            <a:noFill/>
          </a:ln>
        </p:spPr>
      </p:pic>
      <p:sp>
        <p:nvSpPr>
          <p:cNvPr id="1871" name="Google Shape;1871;p153"/>
          <p:cNvSpPr txBox="1"/>
          <p:nvPr>
            <p:ph idx="1" type="body"/>
          </p:nvPr>
        </p:nvSpPr>
        <p:spPr>
          <a:xfrm>
            <a:off x="457200" y="1316725"/>
            <a:ext cx="2334000" cy="11598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accent6"/>
              </a:buClr>
              <a:buSzPts val="1100"/>
              <a:buFont typeface="Arial"/>
              <a:buNone/>
            </a:pPr>
            <a:r>
              <a:rPr lang="en" sz="1000">
                <a:latin typeface="Roboto Medium"/>
                <a:ea typeface="Roboto Medium"/>
                <a:cs typeface="Roboto Medium"/>
                <a:sym typeface="Roboto Medium"/>
              </a:rPr>
              <a:t>Logo placement: </a:t>
            </a:r>
            <a:r>
              <a:rPr lang="en" sz="1000"/>
              <a:t>The 8x8 logo in co-branded banners should have equal or greater weighting to the partner logo. </a:t>
            </a:r>
            <a:endParaRPr sz="1000"/>
          </a:p>
          <a:p>
            <a:pPr indent="0" lvl="0" marL="0" rtl="0" algn="l">
              <a:spcBef>
                <a:spcPts val="600"/>
              </a:spcBef>
              <a:spcAft>
                <a:spcPts val="0"/>
              </a:spcAft>
              <a:buClr>
                <a:schemeClr val="accent6"/>
              </a:buClr>
              <a:buSzPts val="1100"/>
              <a:buFont typeface="Arial"/>
              <a:buNone/>
            </a:pPr>
            <a:r>
              <a:rPr lang="en" sz="1000"/>
              <a:t>The specifics of logo placement will vary by the banner aspect ratio. </a:t>
            </a:r>
            <a:endParaRPr sz="1000"/>
          </a:p>
          <a:p>
            <a:pPr indent="0" lvl="0" marL="0" rtl="0" algn="l">
              <a:spcBef>
                <a:spcPts val="600"/>
              </a:spcBef>
              <a:spcAft>
                <a:spcPts val="0"/>
              </a:spcAft>
              <a:buClr>
                <a:schemeClr val="accent6"/>
              </a:buClr>
              <a:buSzPts val="1100"/>
              <a:buFont typeface="Arial"/>
              <a:buNone/>
            </a:pPr>
            <a:r>
              <a:t/>
            </a:r>
            <a:endParaRPr sz="1000"/>
          </a:p>
          <a:p>
            <a:pPr indent="0" lvl="0" marL="0" rtl="0" algn="l">
              <a:spcBef>
                <a:spcPts val="600"/>
              </a:spcBef>
              <a:spcAft>
                <a:spcPts val="0"/>
              </a:spcAft>
              <a:buClr>
                <a:schemeClr val="accent6"/>
              </a:buClr>
              <a:buSzPts val="1100"/>
              <a:buFont typeface="Arial"/>
              <a:buNone/>
            </a:pPr>
            <a:r>
              <a:t/>
            </a:r>
            <a:endParaRPr sz="1000"/>
          </a:p>
          <a:p>
            <a:pPr indent="0" lvl="0" marL="0" rtl="0" algn="l">
              <a:spcBef>
                <a:spcPts val="600"/>
              </a:spcBef>
              <a:spcAft>
                <a:spcPts val="600"/>
              </a:spcAft>
              <a:buNone/>
            </a:pPr>
            <a:r>
              <a:t/>
            </a:r>
            <a:endParaRPr sz="1000"/>
          </a:p>
        </p:txBody>
      </p:sp>
      <p:sp>
        <p:nvSpPr>
          <p:cNvPr id="1872" name="Google Shape;1872;p153"/>
          <p:cNvSpPr txBox="1"/>
          <p:nvPr>
            <p:ph type="title"/>
          </p:nvPr>
        </p:nvSpPr>
        <p:spPr>
          <a:xfrm>
            <a:off x="457200" y="704088"/>
            <a:ext cx="8229600" cy="459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Co-Branded Banner Ads </a:t>
            </a:r>
            <a:endParaRPr/>
          </a:p>
        </p:txBody>
      </p:sp>
      <p:cxnSp>
        <p:nvCxnSpPr>
          <p:cNvPr id="1873" name="Google Shape;1873;p153"/>
          <p:cNvCxnSpPr/>
          <p:nvPr/>
        </p:nvCxnSpPr>
        <p:spPr>
          <a:xfrm rot="10800000">
            <a:off x="6875350" y="1584800"/>
            <a:ext cx="527700" cy="0"/>
          </a:xfrm>
          <a:prstGeom prst="straightConnector1">
            <a:avLst/>
          </a:prstGeom>
          <a:noFill/>
          <a:ln cap="flat" cmpd="sng" w="9525">
            <a:solidFill>
              <a:schemeClr val="lt2"/>
            </a:solidFill>
            <a:prstDash val="solid"/>
            <a:round/>
            <a:headEnd len="med" w="med" type="none"/>
            <a:tailEnd len="med" w="med" type="triangle"/>
          </a:ln>
        </p:spPr>
      </p:cxnSp>
      <p:sp>
        <p:nvSpPr>
          <p:cNvPr id="1874" name="Google Shape;1874;p153"/>
          <p:cNvSpPr txBox="1"/>
          <p:nvPr/>
        </p:nvSpPr>
        <p:spPr>
          <a:xfrm>
            <a:off x="7479325" y="1487275"/>
            <a:ext cx="855300" cy="32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solidFill>
                  <a:srgbClr val="181818"/>
                </a:solidFill>
                <a:latin typeface="Roboto Light"/>
                <a:ea typeface="Roboto Light"/>
                <a:cs typeface="Roboto Light"/>
                <a:sym typeface="Roboto Light"/>
              </a:rPr>
              <a:t>Partner Logo Placement Area</a:t>
            </a:r>
            <a:endParaRPr sz="800">
              <a:solidFill>
                <a:srgbClr val="181818"/>
              </a:solidFill>
              <a:latin typeface="Roboto Light"/>
              <a:ea typeface="Roboto Light"/>
              <a:cs typeface="Roboto Light"/>
              <a:sym typeface="Roboto Ligh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8" name="Shape 1878"/>
        <p:cNvGrpSpPr/>
        <p:nvPr/>
      </p:nvGrpSpPr>
      <p:grpSpPr>
        <a:xfrm>
          <a:off x="0" y="0"/>
          <a:ext cx="0" cy="0"/>
          <a:chOff x="0" y="0"/>
          <a:chExt cx="0" cy="0"/>
        </a:xfrm>
      </p:grpSpPr>
      <p:pic>
        <p:nvPicPr>
          <p:cNvPr id="1879" name="Google Shape;1879;p154"/>
          <p:cNvPicPr preferRelativeResize="0"/>
          <p:nvPr/>
        </p:nvPicPr>
        <p:blipFill>
          <a:blip r:embed="rId3">
            <a:alphaModFix/>
          </a:blip>
          <a:stretch>
            <a:fillRect/>
          </a:stretch>
        </p:blipFill>
        <p:spPr>
          <a:xfrm>
            <a:off x="4079125" y="229828"/>
            <a:ext cx="2684652" cy="4380770"/>
          </a:xfrm>
          <a:prstGeom prst="rect">
            <a:avLst/>
          </a:prstGeom>
          <a:noFill/>
          <a:ln>
            <a:noFill/>
          </a:ln>
        </p:spPr>
      </p:pic>
      <p:sp>
        <p:nvSpPr>
          <p:cNvPr id="1880" name="Google Shape;1880;p154"/>
          <p:cNvSpPr txBox="1"/>
          <p:nvPr>
            <p:ph idx="1" type="body"/>
          </p:nvPr>
        </p:nvSpPr>
        <p:spPr>
          <a:xfrm>
            <a:off x="457200" y="1290350"/>
            <a:ext cx="2394900" cy="31182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accent6"/>
              </a:buClr>
              <a:buSzPts val="1100"/>
              <a:buFont typeface="Arial"/>
              <a:buNone/>
            </a:pPr>
            <a:r>
              <a:rPr lang="en" sz="1000">
                <a:latin typeface="Roboto Medium"/>
                <a:ea typeface="Roboto Medium"/>
                <a:cs typeface="Roboto Medium"/>
                <a:sym typeface="Roboto Medium"/>
              </a:rPr>
              <a:t>Logo placement: </a:t>
            </a:r>
            <a:r>
              <a:rPr lang="en" sz="1000"/>
              <a:t>The 8x8 logo sits in the header area. The partner logo is specified for the email footer.</a:t>
            </a:r>
            <a:endParaRPr sz="1000"/>
          </a:p>
          <a:p>
            <a:pPr indent="0" lvl="0" marL="0" rtl="0" algn="l">
              <a:spcBef>
                <a:spcPts val="600"/>
              </a:spcBef>
              <a:spcAft>
                <a:spcPts val="0"/>
              </a:spcAft>
              <a:buClr>
                <a:schemeClr val="accent6"/>
              </a:buClr>
              <a:buSzPts val="1100"/>
              <a:buFont typeface="Arial"/>
              <a:buNone/>
            </a:pPr>
            <a:r>
              <a:t/>
            </a:r>
            <a:endParaRPr sz="1000"/>
          </a:p>
          <a:p>
            <a:pPr indent="0" lvl="0" marL="0" rtl="0" algn="l">
              <a:spcBef>
                <a:spcPts val="600"/>
              </a:spcBef>
              <a:spcAft>
                <a:spcPts val="600"/>
              </a:spcAft>
              <a:buNone/>
            </a:pPr>
            <a:r>
              <a:t/>
            </a:r>
            <a:endParaRPr sz="1000"/>
          </a:p>
        </p:txBody>
      </p:sp>
      <p:sp>
        <p:nvSpPr>
          <p:cNvPr id="1881" name="Google Shape;1881;p154"/>
          <p:cNvSpPr txBox="1"/>
          <p:nvPr>
            <p:ph type="title"/>
          </p:nvPr>
        </p:nvSpPr>
        <p:spPr>
          <a:xfrm>
            <a:off x="457200" y="704088"/>
            <a:ext cx="8229600" cy="459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Co-Branded Emails</a:t>
            </a:r>
            <a:endParaRPr/>
          </a:p>
        </p:txBody>
      </p:sp>
      <p:cxnSp>
        <p:nvCxnSpPr>
          <p:cNvPr id="1882" name="Google Shape;1882;p154"/>
          <p:cNvCxnSpPr/>
          <p:nvPr/>
        </p:nvCxnSpPr>
        <p:spPr>
          <a:xfrm rot="10800000">
            <a:off x="3754275" y="3552325"/>
            <a:ext cx="527700" cy="0"/>
          </a:xfrm>
          <a:prstGeom prst="straightConnector1">
            <a:avLst/>
          </a:prstGeom>
          <a:noFill/>
          <a:ln cap="flat" cmpd="sng" w="9525">
            <a:solidFill>
              <a:schemeClr val="lt2"/>
            </a:solidFill>
            <a:prstDash val="solid"/>
            <a:round/>
            <a:headEnd len="med" w="med" type="triangle"/>
            <a:tailEnd len="med" w="med" type="none"/>
          </a:ln>
        </p:spPr>
      </p:cxnSp>
      <p:sp>
        <p:nvSpPr>
          <p:cNvPr id="1883" name="Google Shape;1883;p154"/>
          <p:cNvSpPr txBox="1"/>
          <p:nvPr/>
        </p:nvSpPr>
        <p:spPr>
          <a:xfrm>
            <a:off x="2942950" y="3481175"/>
            <a:ext cx="811200" cy="327900"/>
          </a:xfrm>
          <a:prstGeom prst="rect">
            <a:avLst/>
          </a:prstGeom>
          <a:noFill/>
          <a:ln>
            <a:noFill/>
          </a:ln>
        </p:spPr>
        <p:txBody>
          <a:bodyPr anchorCtr="0" anchor="t" bIns="0" lIns="0" spcFirstLastPara="1" rIns="0" wrap="square" tIns="0">
            <a:noAutofit/>
          </a:bodyPr>
          <a:lstStyle/>
          <a:p>
            <a:pPr indent="0" lvl="0" marL="0" rtl="0" algn="r">
              <a:spcBef>
                <a:spcPts val="0"/>
              </a:spcBef>
              <a:spcAft>
                <a:spcPts val="0"/>
              </a:spcAft>
              <a:buNone/>
            </a:pPr>
            <a:r>
              <a:rPr lang="en" sz="800">
                <a:solidFill>
                  <a:srgbClr val="181818"/>
                </a:solidFill>
                <a:latin typeface="Roboto Light"/>
                <a:ea typeface="Roboto Light"/>
                <a:cs typeface="Roboto Light"/>
                <a:sym typeface="Roboto Light"/>
              </a:rPr>
              <a:t>Partner Logo Placement Area</a:t>
            </a:r>
            <a:endParaRPr sz="800">
              <a:solidFill>
                <a:srgbClr val="181818"/>
              </a:solidFill>
              <a:latin typeface="Roboto Light"/>
              <a:ea typeface="Roboto Light"/>
              <a:cs typeface="Roboto Light"/>
              <a:sym typeface="Roboto Light"/>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7" name="Shape 1887"/>
        <p:cNvGrpSpPr/>
        <p:nvPr/>
      </p:nvGrpSpPr>
      <p:grpSpPr>
        <a:xfrm>
          <a:off x="0" y="0"/>
          <a:ext cx="0" cy="0"/>
          <a:chOff x="0" y="0"/>
          <a:chExt cx="0" cy="0"/>
        </a:xfrm>
      </p:grpSpPr>
      <p:pic>
        <p:nvPicPr>
          <p:cNvPr id="1888" name="Google Shape;1888;p155"/>
          <p:cNvPicPr preferRelativeResize="0"/>
          <p:nvPr/>
        </p:nvPicPr>
        <p:blipFill rotWithShape="1">
          <a:blip r:embed="rId3">
            <a:alphaModFix/>
          </a:blip>
          <a:srcRect b="34708" l="0" r="0" t="0"/>
          <a:stretch/>
        </p:blipFill>
        <p:spPr>
          <a:xfrm>
            <a:off x="3109950" y="1246625"/>
            <a:ext cx="3977596" cy="3238032"/>
          </a:xfrm>
          <a:prstGeom prst="rect">
            <a:avLst/>
          </a:prstGeom>
          <a:noFill/>
          <a:ln>
            <a:noFill/>
          </a:ln>
        </p:spPr>
      </p:pic>
      <p:sp>
        <p:nvSpPr>
          <p:cNvPr id="1889" name="Google Shape;1889;p155"/>
          <p:cNvSpPr/>
          <p:nvPr/>
        </p:nvSpPr>
        <p:spPr>
          <a:xfrm>
            <a:off x="2986125" y="1200375"/>
            <a:ext cx="4215900" cy="3360300"/>
          </a:xfrm>
          <a:prstGeom prst="rect">
            <a:avLst/>
          </a:prstGeom>
          <a:no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0" name="Google Shape;1890;p155"/>
          <p:cNvSpPr txBox="1"/>
          <p:nvPr>
            <p:ph idx="1" type="body"/>
          </p:nvPr>
        </p:nvSpPr>
        <p:spPr>
          <a:xfrm>
            <a:off x="457200" y="1316725"/>
            <a:ext cx="1910700" cy="31182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accent6"/>
              </a:buClr>
              <a:buSzPts val="1100"/>
              <a:buFont typeface="Arial"/>
              <a:buNone/>
            </a:pPr>
            <a:r>
              <a:rPr lang="en" sz="1000">
                <a:latin typeface="Roboto Medium"/>
                <a:ea typeface="Roboto Medium"/>
                <a:cs typeface="Roboto Medium"/>
                <a:sym typeface="Roboto Medium"/>
              </a:rPr>
              <a:t>Logo placement:</a:t>
            </a:r>
            <a:r>
              <a:rPr lang="en" sz="1000"/>
              <a:t> The 8x8 logo sits in the top left of the header area. The partner logo is specified for the top right  of the header.</a:t>
            </a:r>
            <a:endParaRPr sz="1000"/>
          </a:p>
          <a:p>
            <a:pPr indent="0" lvl="0" marL="0" rtl="0" algn="l">
              <a:spcBef>
                <a:spcPts val="600"/>
              </a:spcBef>
              <a:spcAft>
                <a:spcPts val="0"/>
              </a:spcAft>
              <a:buClr>
                <a:schemeClr val="accent6"/>
              </a:buClr>
              <a:buSzPts val="1100"/>
              <a:buFont typeface="Arial"/>
              <a:buNone/>
            </a:pPr>
            <a:r>
              <a:rPr lang="en" sz="1000"/>
              <a:t>Partner logos should never be larger or more  prominent than the 8x8 logo.</a:t>
            </a:r>
            <a:endParaRPr sz="1000"/>
          </a:p>
          <a:p>
            <a:pPr indent="0" lvl="0" marL="0" rtl="0" algn="l">
              <a:spcBef>
                <a:spcPts val="600"/>
              </a:spcBef>
              <a:spcAft>
                <a:spcPts val="600"/>
              </a:spcAft>
              <a:buNone/>
            </a:pPr>
            <a:r>
              <a:t/>
            </a:r>
            <a:endParaRPr sz="1000"/>
          </a:p>
        </p:txBody>
      </p:sp>
      <p:sp>
        <p:nvSpPr>
          <p:cNvPr id="1891" name="Google Shape;1891;p155"/>
          <p:cNvSpPr txBox="1"/>
          <p:nvPr>
            <p:ph type="title"/>
          </p:nvPr>
        </p:nvSpPr>
        <p:spPr>
          <a:xfrm>
            <a:off x="457200" y="704088"/>
            <a:ext cx="8229600" cy="459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Co-Branded Landing Page</a:t>
            </a:r>
            <a:endParaRPr/>
          </a:p>
        </p:txBody>
      </p:sp>
      <p:cxnSp>
        <p:nvCxnSpPr>
          <p:cNvPr id="1892" name="Google Shape;1892;p155"/>
          <p:cNvCxnSpPr/>
          <p:nvPr/>
        </p:nvCxnSpPr>
        <p:spPr>
          <a:xfrm rot="10800000">
            <a:off x="7000675" y="1486375"/>
            <a:ext cx="411900" cy="0"/>
          </a:xfrm>
          <a:prstGeom prst="straightConnector1">
            <a:avLst/>
          </a:prstGeom>
          <a:noFill/>
          <a:ln cap="flat" cmpd="sng" w="9525">
            <a:solidFill>
              <a:schemeClr val="lt2"/>
            </a:solidFill>
            <a:prstDash val="solid"/>
            <a:round/>
            <a:headEnd len="med" w="med" type="none"/>
            <a:tailEnd len="med" w="med" type="triangle"/>
          </a:ln>
        </p:spPr>
      </p:cxnSp>
      <p:sp>
        <p:nvSpPr>
          <p:cNvPr id="1893" name="Google Shape;1893;p155"/>
          <p:cNvSpPr txBox="1"/>
          <p:nvPr/>
        </p:nvSpPr>
        <p:spPr>
          <a:xfrm>
            <a:off x="7440750" y="1388850"/>
            <a:ext cx="855300" cy="327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800">
                <a:solidFill>
                  <a:srgbClr val="181818"/>
                </a:solidFill>
                <a:latin typeface="Roboto Light"/>
                <a:ea typeface="Roboto Light"/>
                <a:cs typeface="Roboto Light"/>
                <a:sym typeface="Roboto Light"/>
              </a:rPr>
              <a:t>Partner Logo Placement Area</a:t>
            </a:r>
            <a:endParaRPr sz="800">
              <a:solidFill>
                <a:srgbClr val="181818"/>
              </a:solidFill>
              <a:latin typeface="Roboto Light"/>
              <a:ea typeface="Roboto Light"/>
              <a:cs typeface="Roboto Light"/>
              <a:sym typeface="Roboto Ligh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2" name="Shape 1692"/>
        <p:cNvGrpSpPr/>
        <p:nvPr/>
      </p:nvGrpSpPr>
      <p:grpSpPr>
        <a:xfrm>
          <a:off x="0" y="0"/>
          <a:ext cx="0" cy="0"/>
          <a:chOff x="0" y="0"/>
          <a:chExt cx="0" cy="0"/>
        </a:xfrm>
      </p:grpSpPr>
      <p:pic>
        <p:nvPicPr>
          <p:cNvPr descr="A person smiling for the camera&#10;&#10;Description automatically generated" id="1693" name="Google Shape;1693;p138"/>
          <p:cNvPicPr preferRelativeResize="0"/>
          <p:nvPr/>
        </p:nvPicPr>
        <p:blipFill rotWithShape="1">
          <a:blip r:embed="rId3">
            <a:alphaModFix/>
          </a:blip>
          <a:srcRect b="0" l="8872" r="10909" t="0"/>
          <a:stretch/>
        </p:blipFill>
        <p:spPr>
          <a:xfrm>
            <a:off x="4571999" y="0"/>
            <a:ext cx="4571700" cy="5143500"/>
          </a:xfrm>
          <a:prstGeom prst="rect">
            <a:avLst/>
          </a:prstGeom>
          <a:solidFill>
            <a:srgbClr val="15152F"/>
          </a:solidFill>
          <a:ln>
            <a:noFill/>
          </a:ln>
        </p:spPr>
      </p:pic>
      <p:sp>
        <p:nvSpPr>
          <p:cNvPr id="1694" name="Google Shape;1694;p138"/>
          <p:cNvSpPr/>
          <p:nvPr/>
        </p:nvSpPr>
        <p:spPr>
          <a:xfrm>
            <a:off x="8481001" y="4650264"/>
            <a:ext cx="199200" cy="198900"/>
          </a:xfrm>
          <a:prstGeom prst="rect">
            <a:avLst/>
          </a:prstGeom>
          <a:noFill/>
          <a:ln>
            <a:noFill/>
          </a:ln>
        </p:spPr>
        <p:txBody>
          <a:bodyPr anchorCtr="0" anchor="ctr" bIns="0" lIns="0" spcFirstLastPara="1" rIns="0" wrap="square" tIns="0">
            <a:noAutofit/>
          </a:bodyPr>
          <a:lstStyle/>
          <a:p>
            <a:pPr indent="0" lvl="0" marL="0" marR="0" rtl="0" algn="r">
              <a:spcBef>
                <a:spcPts val="0"/>
              </a:spcBef>
              <a:spcAft>
                <a:spcPts val="0"/>
              </a:spcAft>
              <a:buNone/>
            </a:pPr>
            <a:fld id="{00000000-1234-1234-1234-123412341234}" type="slidenum">
              <a:rPr i="0" lang="en" sz="1000" u="none" cap="none" strike="noStrike">
                <a:solidFill>
                  <a:srgbClr val="CB2233"/>
                </a:solidFill>
                <a:latin typeface="Roboto Slab Regular"/>
                <a:ea typeface="Roboto Slab Regular"/>
                <a:cs typeface="Roboto Slab Regular"/>
                <a:sym typeface="Roboto Slab Regular"/>
              </a:rPr>
              <a:t>‹#›</a:t>
            </a:fld>
            <a:endParaRPr i="0" sz="1000" u="none" cap="none" strike="noStrike">
              <a:solidFill>
                <a:srgbClr val="CB2233"/>
              </a:solidFill>
              <a:latin typeface="Roboto Slab Regular"/>
              <a:ea typeface="Roboto Slab Regular"/>
              <a:cs typeface="Roboto Slab Regular"/>
              <a:sym typeface="Roboto Slab Regular"/>
            </a:endParaRPr>
          </a:p>
        </p:txBody>
      </p:sp>
      <p:sp>
        <p:nvSpPr>
          <p:cNvPr id="1695" name="Google Shape;1695;p138"/>
          <p:cNvSpPr txBox="1"/>
          <p:nvPr>
            <p:ph idx="4294967295" type="body"/>
          </p:nvPr>
        </p:nvSpPr>
        <p:spPr>
          <a:xfrm>
            <a:off x="457200" y="4624950"/>
            <a:ext cx="2624100" cy="198900"/>
          </a:xfrm>
          <a:prstGeom prst="rect">
            <a:avLst/>
          </a:prstGeom>
          <a:solidFill>
            <a:srgbClr val="FFFFFF"/>
          </a:solidFill>
        </p:spPr>
        <p:txBody>
          <a:bodyPr anchorCtr="0" anchor="t" bIns="0" lIns="0" spcFirstLastPara="1" rIns="0" wrap="square" tIns="0">
            <a:noAutofit/>
          </a:bodyPr>
          <a:lstStyle/>
          <a:p>
            <a:pPr indent="0" lvl="0" marL="0" rtl="0" algn="l">
              <a:spcBef>
                <a:spcPts val="0"/>
              </a:spcBef>
              <a:spcAft>
                <a:spcPts val="200"/>
              </a:spcAft>
              <a:buNone/>
            </a:pPr>
            <a:r>
              <a:rPr b="1" lang="en" sz="850">
                <a:solidFill>
                  <a:schemeClr val="dk2"/>
                </a:solidFill>
                <a:latin typeface="Roboto"/>
                <a:ea typeface="Roboto"/>
                <a:cs typeface="Roboto"/>
                <a:sym typeface="Roboto"/>
              </a:rPr>
              <a:t>8x8 Voice for Microsoft Teams</a:t>
            </a:r>
            <a:r>
              <a:rPr lang="en" sz="850"/>
              <a:t> Essentials </a:t>
            </a:r>
            <a:r>
              <a:rPr lang="en" sz="850"/>
              <a:t>Campaign </a:t>
            </a:r>
            <a:endParaRPr sz="850"/>
          </a:p>
        </p:txBody>
      </p:sp>
      <p:sp>
        <p:nvSpPr>
          <p:cNvPr id="1696" name="Google Shape;1696;p138"/>
          <p:cNvSpPr txBox="1"/>
          <p:nvPr>
            <p:ph idx="1" type="body"/>
          </p:nvPr>
        </p:nvSpPr>
        <p:spPr>
          <a:xfrm>
            <a:off x="457200" y="926250"/>
            <a:ext cx="3576600" cy="3291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Welcome to the Channel Partner Guidelines for the </a:t>
            </a:r>
            <a:r>
              <a:rPr lang="en"/>
              <a:t>8x8 Voice for Microsoft Teams</a:t>
            </a:r>
            <a:r>
              <a:rPr lang="en"/>
              <a:t> </a:t>
            </a:r>
            <a:r>
              <a:rPr lang="en"/>
              <a:t>Essentials</a:t>
            </a:r>
            <a:r>
              <a:rPr lang="en"/>
              <a:t> Campaign package #2. </a:t>
            </a:r>
            <a:r>
              <a:rPr lang="en">
                <a:solidFill>
                  <a:schemeClr val="dk1"/>
                </a:solidFill>
              </a:rPr>
              <a:t>This document provides you with strategic guidance and marketing assets to execute touches 5-8 of the campaign in a turnkey manner.</a:t>
            </a:r>
            <a:endParaRPr/>
          </a:p>
          <a:p>
            <a:pPr indent="0" lvl="0" marL="0" rtl="0" algn="l">
              <a:spcBef>
                <a:spcPts val="200"/>
              </a:spcBef>
              <a:spcAft>
                <a:spcPts val="0"/>
              </a:spcAft>
              <a:buNone/>
            </a:pPr>
            <a:r>
              <a:t/>
            </a:r>
            <a:endParaRPr/>
          </a:p>
          <a:p>
            <a:pPr indent="0" lvl="0" marL="0" rtl="0" algn="l">
              <a:spcBef>
                <a:spcPts val="200"/>
              </a:spcBef>
              <a:spcAft>
                <a:spcPts val="0"/>
              </a:spcAft>
              <a:buNone/>
            </a:pPr>
            <a:r>
              <a:rPr lang="en"/>
              <a:t>Contents:</a:t>
            </a:r>
            <a:endParaRPr/>
          </a:p>
          <a:p>
            <a:pPr indent="-254000" lvl="1" marL="266700" rtl="0" algn="l">
              <a:lnSpc>
                <a:spcPct val="163636"/>
              </a:lnSpc>
              <a:spcBef>
                <a:spcPts val="200"/>
              </a:spcBef>
              <a:spcAft>
                <a:spcPts val="0"/>
              </a:spcAft>
              <a:buClr>
                <a:schemeClr val="dk2"/>
              </a:buClr>
              <a:buSzPts val="1200"/>
              <a:buFont typeface="Roboto Light"/>
              <a:buChar char="■"/>
            </a:pPr>
            <a:r>
              <a:rPr lang="en" sz="1200">
                <a:solidFill>
                  <a:schemeClr val="dk1"/>
                </a:solidFill>
              </a:rPr>
              <a:t>Campaign overview</a:t>
            </a:r>
            <a:endParaRPr sz="1200">
              <a:solidFill>
                <a:schemeClr val="dk1"/>
              </a:solidFill>
            </a:endParaRPr>
          </a:p>
          <a:p>
            <a:pPr indent="-254000" lvl="1" marL="266700" rtl="0" algn="l">
              <a:lnSpc>
                <a:spcPct val="163636"/>
              </a:lnSpc>
              <a:spcBef>
                <a:spcPts val="0"/>
              </a:spcBef>
              <a:spcAft>
                <a:spcPts val="0"/>
              </a:spcAft>
              <a:buClr>
                <a:schemeClr val="dk2"/>
              </a:buClr>
              <a:buSzPts val="1200"/>
              <a:buFont typeface="Roboto Light"/>
              <a:buChar char="■"/>
            </a:pPr>
            <a:r>
              <a:rPr lang="en" sz="1200">
                <a:solidFill>
                  <a:schemeClr val="dk1"/>
                </a:solidFill>
              </a:rPr>
              <a:t>Campaign creative and content</a:t>
            </a:r>
            <a:endParaRPr sz="1200">
              <a:solidFill>
                <a:schemeClr val="dk1"/>
              </a:solidFill>
            </a:endParaRPr>
          </a:p>
          <a:p>
            <a:pPr indent="-114300" lvl="2" marL="482600" rtl="0" algn="l">
              <a:lnSpc>
                <a:spcPct val="163636"/>
              </a:lnSpc>
              <a:spcBef>
                <a:spcPts val="0"/>
              </a:spcBef>
              <a:spcAft>
                <a:spcPts val="0"/>
              </a:spcAft>
              <a:buClr>
                <a:schemeClr val="dk2"/>
              </a:buClr>
              <a:buSzPts val="1200"/>
              <a:buFont typeface="Roboto Light"/>
              <a:buChar char="■"/>
            </a:pPr>
            <a:r>
              <a:rPr lang="en" sz="1200">
                <a:solidFill>
                  <a:schemeClr val="dk1"/>
                </a:solidFill>
              </a:rPr>
              <a:t>Emails </a:t>
            </a:r>
            <a:endParaRPr sz="1200">
              <a:solidFill>
                <a:schemeClr val="dk1"/>
              </a:solidFill>
            </a:endParaRPr>
          </a:p>
          <a:p>
            <a:pPr indent="-114300" lvl="2" marL="482600" rtl="0" algn="l">
              <a:lnSpc>
                <a:spcPct val="163636"/>
              </a:lnSpc>
              <a:spcBef>
                <a:spcPts val="0"/>
              </a:spcBef>
              <a:spcAft>
                <a:spcPts val="0"/>
              </a:spcAft>
              <a:buClr>
                <a:schemeClr val="dk2"/>
              </a:buClr>
              <a:buSzPts val="1200"/>
              <a:buFont typeface="Roboto Light"/>
              <a:buChar char="■"/>
            </a:pPr>
            <a:r>
              <a:rPr lang="en" sz="1200">
                <a:solidFill>
                  <a:schemeClr val="dk1"/>
                </a:solidFill>
              </a:rPr>
              <a:t>Social banners</a:t>
            </a:r>
            <a:endParaRPr sz="1200">
              <a:solidFill>
                <a:schemeClr val="dk1"/>
              </a:solidFill>
            </a:endParaRPr>
          </a:p>
          <a:p>
            <a:pPr indent="-114300" lvl="2" marL="482600" rtl="0" algn="l">
              <a:lnSpc>
                <a:spcPct val="163636"/>
              </a:lnSpc>
              <a:spcBef>
                <a:spcPts val="0"/>
              </a:spcBef>
              <a:spcAft>
                <a:spcPts val="0"/>
              </a:spcAft>
              <a:buClr>
                <a:schemeClr val="dk2"/>
              </a:buClr>
              <a:buSzPts val="1200"/>
              <a:buFont typeface="Roboto Light"/>
              <a:buChar char="■"/>
            </a:pPr>
            <a:r>
              <a:rPr lang="en" sz="1200">
                <a:solidFill>
                  <a:schemeClr val="dk1"/>
                </a:solidFill>
              </a:rPr>
              <a:t>iFrame Landing page</a:t>
            </a:r>
            <a:endParaRPr sz="1200">
              <a:solidFill>
                <a:schemeClr val="dk1"/>
              </a:solidFill>
            </a:endParaRPr>
          </a:p>
          <a:p>
            <a:pPr indent="-114300" lvl="2" marL="482600" rtl="0" algn="l">
              <a:lnSpc>
                <a:spcPct val="163636"/>
              </a:lnSpc>
              <a:spcBef>
                <a:spcPts val="0"/>
              </a:spcBef>
              <a:spcAft>
                <a:spcPts val="0"/>
              </a:spcAft>
              <a:buClr>
                <a:schemeClr val="dk2"/>
              </a:buClr>
              <a:buSzPts val="1200"/>
              <a:buFont typeface="Roboto Light"/>
              <a:buChar char="■"/>
            </a:pPr>
            <a:r>
              <a:rPr lang="en" sz="1200">
                <a:solidFill>
                  <a:schemeClr val="dk1"/>
                </a:solidFill>
              </a:rPr>
              <a:t>Outreach sequence</a:t>
            </a:r>
            <a:endParaRPr sz="1200">
              <a:solidFill>
                <a:schemeClr val="dk1"/>
              </a:solidFill>
            </a:endParaRPr>
          </a:p>
          <a:p>
            <a:pPr indent="-254000" lvl="1" marL="266700" rtl="0" algn="l">
              <a:lnSpc>
                <a:spcPct val="163636"/>
              </a:lnSpc>
              <a:spcBef>
                <a:spcPts val="0"/>
              </a:spcBef>
              <a:spcAft>
                <a:spcPts val="0"/>
              </a:spcAft>
              <a:buClr>
                <a:schemeClr val="dk2"/>
              </a:buClr>
              <a:buSzPts val="1200"/>
              <a:buFont typeface="Roboto Light"/>
              <a:buChar char="■"/>
            </a:pPr>
            <a:r>
              <a:rPr lang="en" sz="1200">
                <a:solidFill>
                  <a:schemeClr val="dk1"/>
                </a:solidFill>
              </a:rPr>
              <a:t>Implementation guidelines</a:t>
            </a:r>
            <a:endParaRPr sz="1200">
              <a:solidFill>
                <a:schemeClr val="dk1"/>
              </a:solidFill>
            </a:endParaRPr>
          </a:p>
          <a:p>
            <a:pPr indent="0" lvl="0" marL="0" rtl="0" algn="l">
              <a:spcBef>
                <a:spcPts val="0"/>
              </a:spcBef>
              <a:spcAft>
                <a:spcPts val="20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7" name="Shape 1897"/>
        <p:cNvGrpSpPr/>
        <p:nvPr/>
      </p:nvGrpSpPr>
      <p:grpSpPr>
        <a:xfrm>
          <a:off x="0" y="0"/>
          <a:ext cx="0" cy="0"/>
          <a:chOff x="0" y="0"/>
          <a:chExt cx="0" cy="0"/>
        </a:xfrm>
      </p:grpSpPr>
      <p:pic>
        <p:nvPicPr>
          <p:cNvPr id="1898" name="Google Shape;1898;p156"/>
          <p:cNvPicPr preferRelativeResize="0"/>
          <p:nvPr/>
        </p:nvPicPr>
        <p:blipFill>
          <a:blip r:embed="rId3">
            <a:alphaModFix/>
          </a:blip>
          <a:stretch>
            <a:fillRect/>
          </a:stretch>
        </p:blipFill>
        <p:spPr>
          <a:xfrm>
            <a:off x="2883875" y="1319028"/>
            <a:ext cx="4489254" cy="2349376"/>
          </a:xfrm>
          <a:prstGeom prst="rect">
            <a:avLst/>
          </a:prstGeom>
          <a:noFill/>
          <a:ln>
            <a:noFill/>
          </a:ln>
        </p:spPr>
      </p:pic>
      <p:sp>
        <p:nvSpPr>
          <p:cNvPr id="1899" name="Google Shape;1899;p156"/>
          <p:cNvSpPr txBox="1"/>
          <p:nvPr>
            <p:ph idx="1" type="body"/>
          </p:nvPr>
        </p:nvSpPr>
        <p:spPr>
          <a:xfrm>
            <a:off x="457200" y="1316725"/>
            <a:ext cx="1910700" cy="3118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000">
                <a:latin typeface="Roboto Medium"/>
                <a:ea typeface="Roboto Medium"/>
                <a:cs typeface="Roboto Medium"/>
                <a:sym typeface="Roboto Medium"/>
              </a:rPr>
              <a:t>Logo placement: </a:t>
            </a:r>
            <a:r>
              <a:rPr lang="en" sz="1000"/>
              <a:t>The 8x8 logo sits in the top left of the header area. The partner logo is specified for the top right  of the header.</a:t>
            </a:r>
            <a:endParaRPr sz="1000"/>
          </a:p>
          <a:p>
            <a:pPr indent="0" lvl="0" marL="0" rtl="0" algn="l">
              <a:spcBef>
                <a:spcPts val="600"/>
              </a:spcBef>
              <a:spcAft>
                <a:spcPts val="0"/>
              </a:spcAft>
              <a:buNone/>
            </a:pPr>
            <a:r>
              <a:rPr lang="en" sz="1000"/>
              <a:t>Partner logos should never be larger or more  prominent than the 8x8 logo.</a:t>
            </a:r>
            <a:endParaRPr sz="1000"/>
          </a:p>
          <a:p>
            <a:pPr indent="0" lvl="0" marL="0" rtl="0" algn="l">
              <a:spcBef>
                <a:spcPts val="600"/>
              </a:spcBef>
              <a:spcAft>
                <a:spcPts val="600"/>
              </a:spcAft>
              <a:buNone/>
            </a:pPr>
            <a:r>
              <a:t/>
            </a:r>
            <a:endParaRPr sz="1000"/>
          </a:p>
        </p:txBody>
      </p:sp>
      <p:sp>
        <p:nvSpPr>
          <p:cNvPr id="1900" name="Google Shape;1900;p156"/>
          <p:cNvSpPr txBox="1"/>
          <p:nvPr>
            <p:ph type="title"/>
          </p:nvPr>
        </p:nvSpPr>
        <p:spPr>
          <a:xfrm>
            <a:off x="457200" y="704088"/>
            <a:ext cx="8229600" cy="459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Co-Branded Social</a:t>
            </a:r>
            <a:endParaRPr/>
          </a:p>
        </p:txBody>
      </p:sp>
      <p:cxnSp>
        <p:nvCxnSpPr>
          <p:cNvPr id="1901" name="Google Shape;1901;p156"/>
          <p:cNvCxnSpPr/>
          <p:nvPr/>
        </p:nvCxnSpPr>
        <p:spPr>
          <a:xfrm rot="10800000">
            <a:off x="7373250" y="1541125"/>
            <a:ext cx="488400" cy="0"/>
          </a:xfrm>
          <a:prstGeom prst="straightConnector1">
            <a:avLst/>
          </a:prstGeom>
          <a:noFill/>
          <a:ln cap="flat" cmpd="sng" w="9525">
            <a:solidFill>
              <a:schemeClr val="lt2"/>
            </a:solidFill>
            <a:prstDash val="solid"/>
            <a:round/>
            <a:headEnd len="med" w="med" type="none"/>
            <a:tailEnd len="med" w="med" type="triangle"/>
          </a:ln>
        </p:spPr>
      </p:cxnSp>
      <p:sp>
        <p:nvSpPr>
          <p:cNvPr id="1902" name="Google Shape;1902;p156"/>
          <p:cNvSpPr txBox="1"/>
          <p:nvPr/>
        </p:nvSpPr>
        <p:spPr>
          <a:xfrm>
            <a:off x="7795450" y="1443600"/>
            <a:ext cx="855300" cy="327900"/>
          </a:xfrm>
          <a:prstGeom prst="rect">
            <a:avLst/>
          </a:prstGeom>
          <a:noFill/>
          <a:ln>
            <a:noFill/>
          </a:ln>
        </p:spPr>
        <p:txBody>
          <a:bodyPr anchorCtr="0" anchor="t" bIns="0" lIns="0" spcFirstLastPara="1" rIns="0" wrap="square" tIns="0">
            <a:noAutofit/>
          </a:bodyPr>
          <a:lstStyle/>
          <a:p>
            <a:pPr indent="0" lvl="0" marL="0" rtl="0" algn="ctr">
              <a:spcBef>
                <a:spcPts val="0"/>
              </a:spcBef>
              <a:spcAft>
                <a:spcPts val="0"/>
              </a:spcAft>
              <a:buNone/>
            </a:pPr>
            <a:r>
              <a:rPr lang="en" sz="800">
                <a:solidFill>
                  <a:srgbClr val="181818"/>
                </a:solidFill>
                <a:latin typeface="Roboto Light"/>
                <a:ea typeface="Roboto Light"/>
                <a:cs typeface="Roboto Light"/>
                <a:sym typeface="Roboto Light"/>
              </a:rPr>
              <a:t>Partner Logo Placement Area</a:t>
            </a:r>
            <a:endParaRPr sz="800">
              <a:solidFill>
                <a:srgbClr val="181818"/>
              </a:solidFill>
              <a:latin typeface="Roboto Light"/>
              <a:ea typeface="Roboto Light"/>
              <a:cs typeface="Roboto Light"/>
              <a:sym typeface="Roboto Light"/>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6" name="Shape 1906"/>
        <p:cNvGrpSpPr/>
        <p:nvPr/>
      </p:nvGrpSpPr>
      <p:grpSpPr>
        <a:xfrm>
          <a:off x="0" y="0"/>
          <a:ext cx="0" cy="0"/>
          <a:chOff x="0" y="0"/>
          <a:chExt cx="0" cy="0"/>
        </a:xfrm>
      </p:grpSpPr>
      <p:sp>
        <p:nvSpPr>
          <p:cNvPr id="1907" name="Google Shape;1907;p157"/>
          <p:cNvSpPr txBox="1"/>
          <p:nvPr>
            <p:ph type="title"/>
          </p:nvPr>
        </p:nvSpPr>
        <p:spPr>
          <a:xfrm>
            <a:off x="457200" y="1700745"/>
            <a:ext cx="8229600" cy="9288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Implementation Guidelines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1" name="Shape 1911"/>
        <p:cNvGrpSpPr/>
        <p:nvPr/>
      </p:nvGrpSpPr>
      <p:grpSpPr>
        <a:xfrm>
          <a:off x="0" y="0"/>
          <a:ext cx="0" cy="0"/>
          <a:chOff x="0" y="0"/>
          <a:chExt cx="0" cy="0"/>
        </a:xfrm>
      </p:grpSpPr>
      <p:sp>
        <p:nvSpPr>
          <p:cNvPr id="1912" name="Google Shape;1912;p158"/>
          <p:cNvSpPr txBox="1"/>
          <p:nvPr>
            <p:ph type="title"/>
          </p:nvPr>
        </p:nvSpPr>
        <p:spPr>
          <a:xfrm>
            <a:off x="457200" y="548650"/>
            <a:ext cx="3305400" cy="459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Campaign Engagement</a:t>
            </a:r>
            <a:endParaRPr/>
          </a:p>
        </p:txBody>
      </p:sp>
      <p:graphicFrame>
        <p:nvGraphicFramePr>
          <p:cNvPr id="1913" name="Google Shape;1913;p158"/>
          <p:cNvGraphicFramePr/>
          <p:nvPr/>
        </p:nvGraphicFramePr>
        <p:xfrm>
          <a:off x="457200" y="1302025"/>
          <a:ext cx="3000000" cy="3000000"/>
        </p:xfrm>
        <a:graphic>
          <a:graphicData uri="http://schemas.openxmlformats.org/drawingml/2006/table">
            <a:tbl>
              <a:tblPr>
                <a:noFill/>
                <a:tableStyleId>{6C175EC8-7ADA-49C4-87D7-357C92C2D4C0}</a:tableStyleId>
              </a:tblPr>
              <a:tblGrid>
                <a:gridCol w="2473125"/>
                <a:gridCol w="2740775"/>
                <a:gridCol w="2708400"/>
              </a:tblGrid>
              <a:tr h="528050">
                <a:tc>
                  <a:txBody>
                    <a:bodyPr/>
                    <a:lstStyle/>
                    <a:p>
                      <a:pPr indent="0" lvl="0" marL="0" rtl="0" algn="ctr">
                        <a:spcBef>
                          <a:spcPts val="0"/>
                        </a:spcBef>
                        <a:spcAft>
                          <a:spcPts val="0"/>
                        </a:spcAft>
                        <a:buNone/>
                      </a:pPr>
                      <a:r>
                        <a:rPr lang="en" sz="1200">
                          <a:solidFill>
                            <a:srgbClr val="FFFFFF"/>
                          </a:solidFill>
                          <a:latin typeface="Roboto Slab Regular"/>
                          <a:ea typeface="Roboto Slab Regular"/>
                          <a:cs typeface="Roboto Slab Regular"/>
                          <a:sym typeface="Roboto Slab Regular"/>
                        </a:rPr>
                        <a:t>Monitoring Engagement</a:t>
                      </a:r>
                      <a:endParaRPr sz="1200">
                        <a:solidFill>
                          <a:srgbClr val="FFFFFF"/>
                        </a:solidFill>
                        <a:latin typeface="Roboto Slab Regular"/>
                        <a:ea typeface="Roboto Slab Regular"/>
                        <a:cs typeface="Roboto Slab Regular"/>
                        <a:sym typeface="Roboto Slab Regular"/>
                      </a:endParaRPr>
                    </a:p>
                  </a:txBody>
                  <a:tcPr marT="91425" marB="91425" marR="91425" marL="91425" anchor="ctr">
                    <a:lnL cap="flat" cmpd="sng" w="9525">
                      <a:solidFill>
                        <a:srgbClr val="898A8D"/>
                      </a:solidFill>
                      <a:prstDash val="solid"/>
                      <a:round/>
                      <a:headEnd len="sm" w="sm" type="none"/>
                      <a:tailEnd len="sm" w="sm" type="none"/>
                    </a:lnL>
                    <a:lnR cap="flat" cmpd="sng" w="9525">
                      <a:solidFill>
                        <a:srgbClr val="898A8D"/>
                      </a:solidFill>
                      <a:prstDash val="solid"/>
                      <a:round/>
                      <a:headEnd len="sm" w="sm" type="none"/>
                      <a:tailEnd len="sm" w="sm" type="none"/>
                    </a:lnR>
                    <a:lnT cap="flat" cmpd="sng" w="9525">
                      <a:solidFill>
                        <a:srgbClr val="898A8D"/>
                      </a:solidFill>
                      <a:prstDash val="solid"/>
                      <a:round/>
                      <a:headEnd len="sm" w="sm" type="none"/>
                      <a:tailEnd len="sm" w="sm" type="none"/>
                    </a:lnT>
                    <a:lnB cap="flat" cmpd="sng" w="9525">
                      <a:solidFill>
                        <a:srgbClr val="898A8D"/>
                      </a:solidFill>
                      <a:prstDash val="solid"/>
                      <a:round/>
                      <a:headEnd len="sm" w="sm" type="none"/>
                      <a:tailEnd len="sm" w="sm" type="none"/>
                    </a:lnB>
                    <a:solidFill>
                      <a:srgbClr val="999999"/>
                    </a:solidFill>
                  </a:tcPr>
                </a:tc>
                <a:tc>
                  <a:txBody>
                    <a:bodyPr/>
                    <a:lstStyle/>
                    <a:p>
                      <a:pPr indent="0" lvl="0" marL="0" rtl="0" algn="ctr">
                        <a:spcBef>
                          <a:spcPts val="0"/>
                        </a:spcBef>
                        <a:spcAft>
                          <a:spcPts val="0"/>
                        </a:spcAft>
                        <a:buNone/>
                      </a:pPr>
                      <a:r>
                        <a:rPr lang="en" sz="1200">
                          <a:solidFill>
                            <a:srgbClr val="FFFFFF"/>
                          </a:solidFill>
                          <a:latin typeface="Roboto Slab Regular"/>
                          <a:ea typeface="Roboto Slab Regular"/>
                          <a:cs typeface="Roboto Slab Regular"/>
                          <a:sym typeface="Roboto Slab Regular"/>
                        </a:rPr>
                        <a:t>Scoring Engagement </a:t>
                      </a:r>
                      <a:endParaRPr sz="1200">
                        <a:solidFill>
                          <a:srgbClr val="FFFFFF"/>
                        </a:solidFill>
                        <a:latin typeface="Roboto Slab Regular"/>
                        <a:ea typeface="Roboto Slab Regular"/>
                        <a:cs typeface="Roboto Slab Regular"/>
                        <a:sym typeface="Roboto Slab Regular"/>
                      </a:endParaRPr>
                    </a:p>
                  </a:txBody>
                  <a:tcPr marT="91425" marB="91425" marR="91425" marL="91425" anchor="ctr">
                    <a:lnL cap="flat" cmpd="sng" w="9525">
                      <a:solidFill>
                        <a:srgbClr val="898A8D"/>
                      </a:solidFill>
                      <a:prstDash val="solid"/>
                      <a:round/>
                      <a:headEnd len="sm" w="sm" type="none"/>
                      <a:tailEnd len="sm" w="sm" type="none"/>
                    </a:lnL>
                    <a:lnR cap="flat" cmpd="sng" w="9525">
                      <a:solidFill>
                        <a:srgbClr val="898A8D"/>
                      </a:solidFill>
                      <a:prstDash val="solid"/>
                      <a:round/>
                      <a:headEnd len="sm" w="sm" type="none"/>
                      <a:tailEnd len="sm" w="sm" type="none"/>
                    </a:lnR>
                    <a:lnT cap="flat" cmpd="sng" w="9525">
                      <a:solidFill>
                        <a:srgbClr val="898A8D"/>
                      </a:solidFill>
                      <a:prstDash val="solid"/>
                      <a:round/>
                      <a:headEnd len="sm" w="sm" type="none"/>
                      <a:tailEnd len="sm" w="sm" type="none"/>
                    </a:lnT>
                    <a:lnB cap="flat" cmpd="sng" w="9525">
                      <a:solidFill>
                        <a:srgbClr val="898A8D"/>
                      </a:solidFill>
                      <a:prstDash val="solid"/>
                      <a:round/>
                      <a:headEnd len="sm" w="sm" type="none"/>
                      <a:tailEnd len="sm" w="sm" type="none"/>
                    </a:lnB>
                    <a:solidFill>
                      <a:srgbClr val="999999"/>
                    </a:solidFill>
                  </a:tcPr>
                </a:tc>
                <a:tc>
                  <a:txBody>
                    <a:bodyPr/>
                    <a:lstStyle/>
                    <a:p>
                      <a:pPr indent="0" lvl="0" marL="0" rtl="0" algn="ctr">
                        <a:spcBef>
                          <a:spcPts val="0"/>
                        </a:spcBef>
                        <a:spcAft>
                          <a:spcPts val="0"/>
                        </a:spcAft>
                        <a:buNone/>
                      </a:pPr>
                      <a:r>
                        <a:rPr lang="en" sz="1200">
                          <a:solidFill>
                            <a:srgbClr val="FFFFFF"/>
                          </a:solidFill>
                          <a:latin typeface="Roboto Slab Regular"/>
                          <a:ea typeface="Roboto Slab Regular"/>
                          <a:cs typeface="Roboto Slab Regular"/>
                          <a:sym typeface="Roboto Slab Regular"/>
                        </a:rPr>
                        <a:t>Sales Calls &amp; Follow Up</a:t>
                      </a:r>
                      <a:endParaRPr sz="1200">
                        <a:solidFill>
                          <a:srgbClr val="FFFFFF"/>
                        </a:solidFill>
                        <a:latin typeface="Roboto Slab Regular"/>
                        <a:ea typeface="Roboto Slab Regular"/>
                        <a:cs typeface="Roboto Slab Regular"/>
                        <a:sym typeface="Roboto Slab Regular"/>
                      </a:endParaRPr>
                    </a:p>
                  </a:txBody>
                  <a:tcPr marT="91425" marB="91425" marR="91425" marL="91425" anchor="ctr">
                    <a:lnL cap="flat" cmpd="sng" w="9525">
                      <a:solidFill>
                        <a:srgbClr val="898A8D"/>
                      </a:solidFill>
                      <a:prstDash val="solid"/>
                      <a:round/>
                      <a:headEnd len="sm" w="sm" type="none"/>
                      <a:tailEnd len="sm" w="sm" type="none"/>
                    </a:lnL>
                    <a:lnR cap="flat" cmpd="sng" w="9525">
                      <a:solidFill>
                        <a:srgbClr val="898A8D"/>
                      </a:solidFill>
                      <a:prstDash val="solid"/>
                      <a:round/>
                      <a:headEnd len="sm" w="sm" type="none"/>
                      <a:tailEnd len="sm" w="sm" type="none"/>
                    </a:lnR>
                    <a:lnT cap="flat" cmpd="sng" w="9525">
                      <a:solidFill>
                        <a:srgbClr val="898A8D"/>
                      </a:solidFill>
                      <a:prstDash val="solid"/>
                      <a:round/>
                      <a:headEnd len="sm" w="sm" type="none"/>
                      <a:tailEnd len="sm" w="sm" type="none"/>
                    </a:lnT>
                    <a:lnB cap="flat" cmpd="sng" w="9525">
                      <a:solidFill>
                        <a:srgbClr val="898A8D"/>
                      </a:solidFill>
                      <a:prstDash val="solid"/>
                      <a:round/>
                      <a:headEnd len="sm" w="sm" type="none"/>
                      <a:tailEnd len="sm" w="sm" type="none"/>
                    </a:lnB>
                    <a:solidFill>
                      <a:srgbClr val="999999"/>
                    </a:solidFill>
                  </a:tcPr>
                </a:tc>
              </a:tr>
              <a:tr h="2469250">
                <a:tc>
                  <a:txBody>
                    <a:bodyPr/>
                    <a:lstStyle/>
                    <a:p>
                      <a:pPr indent="0" lvl="0" marL="0" rtl="0" algn="l">
                        <a:lnSpc>
                          <a:spcPct val="97000"/>
                        </a:lnSpc>
                        <a:spcBef>
                          <a:spcPts val="1000"/>
                        </a:spcBef>
                        <a:spcAft>
                          <a:spcPts val="0"/>
                        </a:spcAft>
                        <a:buNone/>
                      </a:pPr>
                      <a:r>
                        <a:rPr lang="en" sz="1000">
                          <a:solidFill>
                            <a:schemeClr val="dk1"/>
                          </a:solidFill>
                          <a:latin typeface="Roboto Light"/>
                          <a:ea typeface="Roboto Light"/>
                          <a:cs typeface="Roboto Light"/>
                          <a:sym typeface="Roboto Light"/>
                        </a:rPr>
                        <a:t>Campaign should be run on a marketing platform that can track key actions, such as email opens, clicks and downloads.</a:t>
                      </a:r>
                      <a:endParaRPr sz="1000">
                        <a:solidFill>
                          <a:schemeClr val="dk1"/>
                        </a:solidFill>
                        <a:latin typeface="Roboto Light"/>
                        <a:ea typeface="Roboto Light"/>
                        <a:cs typeface="Roboto Light"/>
                        <a:sym typeface="Roboto Light"/>
                      </a:endParaRPr>
                    </a:p>
                    <a:p>
                      <a:pPr indent="0" lvl="0" marL="0" rtl="0" algn="l">
                        <a:lnSpc>
                          <a:spcPct val="97000"/>
                        </a:lnSpc>
                        <a:spcBef>
                          <a:spcPts val="1000"/>
                        </a:spcBef>
                        <a:spcAft>
                          <a:spcPts val="0"/>
                        </a:spcAft>
                        <a:buNone/>
                      </a:pPr>
                      <a:r>
                        <a:rPr lang="en" sz="1000">
                          <a:solidFill>
                            <a:schemeClr val="dk1"/>
                          </a:solidFill>
                          <a:latin typeface="Roboto Light"/>
                          <a:ea typeface="Roboto Light"/>
                          <a:cs typeface="Roboto Light"/>
                          <a:sym typeface="Roboto Light"/>
                        </a:rPr>
                        <a:t>Landing pages are designed to capture key contact information prior to asset download.</a:t>
                      </a:r>
                      <a:endParaRPr sz="1000">
                        <a:solidFill>
                          <a:schemeClr val="dk1"/>
                        </a:solidFill>
                        <a:latin typeface="Roboto Light"/>
                        <a:ea typeface="Roboto Light"/>
                        <a:cs typeface="Roboto Light"/>
                        <a:sym typeface="Roboto Light"/>
                      </a:endParaRPr>
                    </a:p>
                    <a:p>
                      <a:pPr indent="0" lvl="0" marL="0" rtl="0" algn="l">
                        <a:lnSpc>
                          <a:spcPct val="97000"/>
                        </a:lnSpc>
                        <a:spcBef>
                          <a:spcPts val="1000"/>
                        </a:spcBef>
                        <a:spcAft>
                          <a:spcPts val="0"/>
                        </a:spcAft>
                        <a:buNone/>
                      </a:pPr>
                      <a:r>
                        <a:rPr lang="en" sz="1000">
                          <a:solidFill>
                            <a:schemeClr val="dk1"/>
                          </a:solidFill>
                          <a:latin typeface="Roboto Light"/>
                          <a:ea typeface="Roboto Light"/>
                          <a:cs typeface="Roboto Light"/>
                          <a:sym typeface="Roboto Light"/>
                        </a:rPr>
                        <a:t>Contact information submitted in the form will be sent to you via email.</a:t>
                      </a:r>
                      <a:endParaRPr sz="1000">
                        <a:solidFill>
                          <a:schemeClr val="dk1"/>
                        </a:solidFill>
                        <a:latin typeface="Roboto Light"/>
                        <a:ea typeface="Roboto Light"/>
                        <a:cs typeface="Roboto Light"/>
                        <a:sym typeface="Roboto Light"/>
                      </a:endParaRPr>
                    </a:p>
                  </a:txBody>
                  <a:tcPr marT="91425" marB="91425" marR="91425" marL="91425">
                    <a:lnT cap="flat" cmpd="sng" w="9525">
                      <a:solidFill>
                        <a:srgbClr val="898A8D"/>
                      </a:solidFill>
                      <a:prstDash val="solid"/>
                      <a:round/>
                      <a:headEnd len="sm" w="sm" type="none"/>
                      <a:tailEnd len="sm" w="sm" type="none"/>
                    </a:lnT>
                  </a:tcPr>
                </a:tc>
                <a:tc>
                  <a:txBody>
                    <a:bodyPr/>
                    <a:lstStyle/>
                    <a:p>
                      <a:pPr indent="0" lvl="0" marL="0" rtl="0" algn="l">
                        <a:lnSpc>
                          <a:spcPct val="98000"/>
                        </a:lnSpc>
                        <a:spcBef>
                          <a:spcPts val="1000"/>
                        </a:spcBef>
                        <a:spcAft>
                          <a:spcPts val="0"/>
                        </a:spcAft>
                        <a:buNone/>
                      </a:pPr>
                      <a:r>
                        <a:rPr lang="en" sz="1000">
                          <a:solidFill>
                            <a:schemeClr val="dk1"/>
                          </a:solidFill>
                          <a:latin typeface="Roboto Light"/>
                          <a:ea typeface="Roboto Light"/>
                          <a:cs typeface="Roboto Light"/>
                          <a:sym typeface="Roboto Light"/>
                        </a:rPr>
                        <a:t>Track which contacts are opening the emails and downloading content.</a:t>
                      </a:r>
                      <a:endParaRPr sz="1000">
                        <a:solidFill>
                          <a:schemeClr val="dk1"/>
                        </a:solidFill>
                        <a:latin typeface="Roboto Light"/>
                        <a:ea typeface="Roboto Light"/>
                        <a:cs typeface="Roboto Light"/>
                        <a:sym typeface="Roboto Light"/>
                      </a:endParaRPr>
                    </a:p>
                    <a:p>
                      <a:pPr indent="0" lvl="0" marL="0" rtl="0" algn="l">
                        <a:lnSpc>
                          <a:spcPct val="98000"/>
                        </a:lnSpc>
                        <a:spcBef>
                          <a:spcPts val="1000"/>
                        </a:spcBef>
                        <a:spcAft>
                          <a:spcPts val="0"/>
                        </a:spcAft>
                        <a:buNone/>
                      </a:pPr>
                      <a:r>
                        <a:rPr lang="en" sz="1000">
                          <a:solidFill>
                            <a:schemeClr val="dk1"/>
                          </a:solidFill>
                          <a:latin typeface="Roboto Light"/>
                          <a:ea typeface="Roboto Light"/>
                          <a:cs typeface="Roboto Light"/>
                          <a:sym typeface="Roboto Light"/>
                        </a:rPr>
                        <a:t>Recommended lead scoring:</a:t>
                      </a:r>
                      <a:endParaRPr sz="1000">
                        <a:solidFill>
                          <a:schemeClr val="dk1"/>
                        </a:solidFill>
                        <a:latin typeface="Roboto Light"/>
                        <a:ea typeface="Roboto Light"/>
                        <a:cs typeface="Roboto Light"/>
                        <a:sym typeface="Roboto Light"/>
                      </a:endParaRPr>
                    </a:p>
                    <a:p>
                      <a:pPr indent="-292100" lvl="0" marL="457200" rtl="0" algn="l">
                        <a:lnSpc>
                          <a:spcPct val="98000"/>
                        </a:lnSpc>
                        <a:spcBef>
                          <a:spcPts val="1000"/>
                        </a:spcBef>
                        <a:spcAft>
                          <a:spcPts val="0"/>
                        </a:spcAft>
                        <a:buClr>
                          <a:schemeClr val="dk1"/>
                        </a:buClr>
                        <a:buSzPts val="1000"/>
                        <a:buFont typeface="Roboto Light"/>
                        <a:buChar char="●"/>
                      </a:pPr>
                      <a:r>
                        <a:rPr lang="en" sz="1000">
                          <a:solidFill>
                            <a:schemeClr val="dk1"/>
                          </a:solidFill>
                          <a:latin typeface="Roboto Light"/>
                          <a:ea typeface="Roboto Light"/>
                          <a:cs typeface="Roboto Light"/>
                          <a:sym typeface="Roboto Light"/>
                        </a:rPr>
                        <a:t>1 point for opens.</a:t>
                      </a:r>
                      <a:endParaRPr sz="1000">
                        <a:solidFill>
                          <a:schemeClr val="dk1"/>
                        </a:solidFill>
                        <a:latin typeface="Roboto Light"/>
                        <a:ea typeface="Roboto Light"/>
                        <a:cs typeface="Roboto Light"/>
                        <a:sym typeface="Roboto Light"/>
                      </a:endParaRPr>
                    </a:p>
                    <a:p>
                      <a:pPr indent="-292100" lvl="0" marL="457200" rtl="0" algn="l">
                        <a:lnSpc>
                          <a:spcPct val="98000"/>
                        </a:lnSpc>
                        <a:spcBef>
                          <a:spcPts val="0"/>
                        </a:spcBef>
                        <a:spcAft>
                          <a:spcPts val="0"/>
                        </a:spcAft>
                        <a:buClr>
                          <a:schemeClr val="dk1"/>
                        </a:buClr>
                        <a:buSzPts val="1000"/>
                        <a:buFont typeface="Roboto Light"/>
                        <a:buChar char="●"/>
                      </a:pPr>
                      <a:r>
                        <a:rPr lang="en" sz="1000">
                          <a:solidFill>
                            <a:schemeClr val="dk1"/>
                          </a:solidFill>
                          <a:latin typeface="Roboto Light"/>
                          <a:ea typeface="Roboto Light"/>
                          <a:cs typeface="Roboto Light"/>
                          <a:sym typeface="Roboto Light"/>
                        </a:rPr>
                        <a:t>2 points for clicks on email CTAs.</a:t>
                      </a:r>
                      <a:endParaRPr sz="1000">
                        <a:solidFill>
                          <a:schemeClr val="dk1"/>
                        </a:solidFill>
                        <a:latin typeface="Roboto Light"/>
                        <a:ea typeface="Roboto Light"/>
                        <a:cs typeface="Roboto Light"/>
                        <a:sym typeface="Roboto Light"/>
                      </a:endParaRPr>
                    </a:p>
                    <a:p>
                      <a:pPr indent="-292100" lvl="0" marL="457200" rtl="0" algn="l">
                        <a:lnSpc>
                          <a:spcPct val="98000"/>
                        </a:lnSpc>
                        <a:spcBef>
                          <a:spcPts val="0"/>
                        </a:spcBef>
                        <a:spcAft>
                          <a:spcPts val="0"/>
                        </a:spcAft>
                        <a:buClr>
                          <a:schemeClr val="dk1"/>
                        </a:buClr>
                        <a:buSzPts val="1000"/>
                        <a:buFont typeface="Roboto Light"/>
                        <a:buChar char="●"/>
                      </a:pPr>
                      <a:r>
                        <a:rPr lang="en" sz="1000">
                          <a:solidFill>
                            <a:schemeClr val="dk1"/>
                          </a:solidFill>
                          <a:latin typeface="Roboto Light"/>
                          <a:ea typeface="Roboto Light"/>
                          <a:cs typeface="Roboto Light"/>
                          <a:sym typeface="Roboto Light"/>
                        </a:rPr>
                        <a:t>5 points for each download.</a:t>
                      </a:r>
                      <a:endParaRPr sz="1000">
                        <a:solidFill>
                          <a:schemeClr val="dk1"/>
                        </a:solidFill>
                        <a:latin typeface="Roboto Light"/>
                        <a:ea typeface="Roboto Light"/>
                        <a:cs typeface="Roboto Light"/>
                        <a:sym typeface="Roboto Light"/>
                      </a:endParaRPr>
                    </a:p>
                    <a:p>
                      <a:pPr indent="0" lvl="0" marL="0" rtl="0" algn="l">
                        <a:spcBef>
                          <a:spcPts val="1000"/>
                        </a:spcBef>
                        <a:spcAft>
                          <a:spcPts val="0"/>
                        </a:spcAft>
                        <a:buNone/>
                      </a:pPr>
                      <a:r>
                        <a:rPr lang="en" sz="1000">
                          <a:solidFill>
                            <a:schemeClr val="dk1"/>
                          </a:solidFill>
                          <a:latin typeface="Roboto Light"/>
                          <a:ea typeface="Roboto Light"/>
                          <a:cs typeface="Roboto Light"/>
                          <a:sym typeface="Roboto Light"/>
                        </a:rPr>
                        <a:t>Calculate the cumulative scores for each prospect and prioritize for sales follow-up.</a:t>
                      </a:r>
                      <a:endParaRPr sz="1000">
                        <a:solidFill>
                          <a:schemeClr val="dk1"/>
                        </a:solidFill>
                        <a:latin typeface="Roboto Light"/>
                        <a:ea typeface="Roboto Light"/>
                        <a:cs typeface="Roboto Light"/>
                        <a:sym typeface="Roboto Light"/>
                      </a:endParaRPr>
                    </a:p>
                  </a:txBody>
                  <a:tcPr marT="91425" marB="91425" marR="91425" marL="91425">
                    <a:lnT cap="flat" cmpd="sng" w="9525">
                      <a:solidFill>
                        <a:srgbClr val="898A8D"/>
                      </a:solidFill>
                      <a:prstDash val="solid"/>
                      <a:round/>
                      <a:headEnd len="sm" w="sm" type="none"/>
                      <a:tailEnd len="sm" w="sm" type="none"/>
                    </a:lnT>
                  </a:tcPr>
                </a:tc>
                <a:tc>
                  <a:txBody>
                    <a:bodyPr/>
                    <a:lstStyle/>
                    <a:p>
                      <a:pPr indent="0" lvl="0" marL="0" rtl="0" algn="l">
                        <a:lnSpc>
                          <a:spcPct val="97000"/>
                        </a:lnSpc>
                        <a:spcBef>
                          <a:spcPts val="1000"/>
                        </a:spcBef>
                        <a:spcAft>
                          <a:spcPts val="0"/>
                        </a:spcAft>
                        <a:buNone/>
                      </a:pPr>
                      <a:r>
                        <a:rPr lang="en" sz="1000">
                          <a:solidFill>
                            <a:schemeClr val="dk1"/>
                          </a:solidFill>
                          <a:latin typeface="Roboto Light"/>
                          <a:ea typeface="Roboto Light"/>
                          <a:cs typeface="Roboto Light"/>
                          <a:sym typeface="Roboto Light"/>
                        </a:rPr>
                        <a:t>Throughout the campaign, prospects may respond to one or more emails with an  invitation to contact them or to request additional info.</a:t>
                      </a:r>
                      <a:endParaRPr sz="1000">
                        <a:solidFill>
                          <a:schemeClr val="dk1"/>
                        </a:solidFill>
                        <a:latin typeface="Roboto Light"/>
                        <a:ea typeface="Roboto Light"/>
                        <a:cs typeface="Roboto Light"/>
                        <a:sym typeface="Roboto Light"/>
                      </a:endParaRPr>
                    </a:p>
                    <a:p>
                      <a:pPr indent="0" lvl="0" marL="0" rtl="0" algn="l">
                        <a:lnSpc>
                          <a:spcPct val="97000"/>
                        </a:lnSpc>
                        <a:spcBef>
                          <a:spcPts val="1000"/>
                        </a:spcBef>
                        <a:spcAft>
                          <a:spcPts val="0"/>
                        </a:spcAft>
                        <a:buNone/>
                      </a:pPr>
                      <a:r>
                        <a:rPr lang="en" sz="1000">
                          <a:solidFill>
                            <a:schemeClr val="dk1"/>
                          </a:solidFill>
                          <a:latin typeface="Roboto Light"/>
                          <a:ea typeface="Roboto Light"/>
                          <a:cs typeface="Roboto Light"/>
                          <a:sym typeface="Roboto Light"/>
                        </a:rPr>
                        <a:t>The sales teams should follow up with those prospects via email or phone.</a:t>
                      </a:r>
                      <a:endParaRPr sz="1000">
                        <a:solidFill>
                          <a:schemeClr val="dk1"/>
                        </a:solidFill>
                        <a:latin typeface="Roboto Light"/>
                        <a:ea typeface="Roboto Light"/>
                        <a:cs typeface="Roboto Light"/>
                        <a:sym typeface="Roboto Light"/>
                      </a:endParaRPr>
                    </a:p>
                    <a:p>
                      <a:pPr indent="0" lvl="0" marL="0" rtl="0" algn="l">
                        <a:lnSpc>
                          <a:spcPct val="97000"/>
                        </a:lnSpc>
                        <a:spcBef>
                          <a:spcPts val="1000"/>
                        </a:spcBef>
                        <a:spcAft>
                          <a:spcPts val="0"/>
                        </a:spcAft>
                        <a:buNone/>
                      </a:pPr>
                      <a:r>
                        <a:rPr lang="en" sz="1000">
                          <a:solidFill>
                            <a:schemeClr val="dk1"/>
                          </a:solidFill>
                          <a:latin typeface="Roboto Light"/>
                          <a:ea typeface="Roboto Light"/>
                          <a:cs typeface="Roboto Light"/>
                          <a:sym typeface="Roboto Light"/>
                        </a:rPr>
                        <a:t>Unsolicited follow-up calls should be avoided until after lead scores have been finalized.</a:t>
                      </a:r>
                      <a:endParaRPr sz="1000">
                        <a:solidFill>
                          <a:schemeClr val="dk1"/>
                        </a:solidFill>
                        <a:latin typeface="Roboto Light"/>
                        <a:ea typeface="Roboto Light"/>
                        <a:cs typeface="Roboto Light"/>
                        <a:sym typeface="Roboto Light"/>
                      </a:endParaRPr>
                    </a:p>
                  </a:txBody>
                  <a:tcPr marT="91425" marB="91425" marR="91425" marL="91425">
                    <a:lnT cap="flat" cmpd="sng" w="9525">
                      <a:solidFill>
                        <a:srgbClr val="898A8D"/>
                      </a:solidFill>
                      <a:prstDash val="solid"/>
                      <a:round/>
                      <a:headEnd len="sm" w="sm" type="none"/>
                      <a:tailEnd len="sm" w="sm" type="none"/>
                    </a:lnT>
                  </a:tcPr>
                </a:tc>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7" name="Shape 1917"/>
        <p:cNvGrpSpPr/>
        <p:nvPr/>
      </p:nvGrpSpPr>
      <p:grpSpPr>
        <a:xfrm>
          <a:off x="0" y="0"/>
          <a:ext cx="0" cy="0"/>
          <a:chOff x="0" y="0"/>
          <a:chExt cx="0" cy="0"/>
        </a:xfrm>
      </p:grpSpPr>
      <p:sp>
        <p:nvSpPr>
          <p:cNvPr id="1918" name="Google Shape;1918;p159"/>
          <p:cNvSpPr txBox="1"/>
          <p:nvPr>
            <p:ph idx="1" type="body"/>
          </p:nvPr>
        </p:nvSpPr>
        <p:spPr>
          <a:xfrm>
            <a:off x="457200" y="1316725"/>
            <a:ext cx="7745100" cy="31182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The landing pages are designed to be integrated into your website so your branding is preserved. It is also designed to alert you via email each time a visitor fills out a form. You will need to provide your webmaster with the email address where you want these alerts to be delivered.</a:t>
            </a:r>
            <a:endParaRPr/>
          </a:p>
          <a:p>
            <a:pPr indent="0" lvl="0" marL="0" rtl="0" algn="l">
              <a:spcBef>
                <a:spcPts val="600"/>
              </a:spcBef>
              <a:spcAft>
                <a:spcPts val="0"/>
              </a:spcAft>
              <a:buClr>
                <a:schemeClr val="accent6"/>
              </a:buClr>
              <a:buSzPts val="1100"/>
              <a:buFont typeface="Arial"/>
              <a:buNone/>
            </a:pPr>
            <a:r>
              <a:t/>
            </a:r>
            <a:endParaRPr/>
          </a:p>
          <a:p>
            <a:pPr indent="0" lvl="0" marL="0" rtl="0" algn="l">
              <a:spcBef>
                <a:spcPts val="0"/>
              </a:spcBef>
              <a:spcAft>
                <a:spcPts val="0"/>
              </a:spcAft>
              <a:buClr>
                <a:schemeClr val="accent6"/>
              </a:buClr>
              <a:buSzPts val="1100"/>
              <a:buFont typeface="Arial"/>
              <a:buNone/>
            </a:pPr>
            <a:r>
              <a:rPr lang="en"/>
              <a:t>Your webmaster will need to create and test these landing pages before the emails are scheduled to be sent out. There are 2 indicators the test was successful:</a:t>
            </a:r>
            <a:endParaRPr/>
          </a:p>
          <a:p>
            <a:pPr indent="-304800" lvl="0" marL="457200" rtl="0" algn="l">
              <a:spcBef>
                <a:spcPts val="600"/>
              </a:spcBef>
              <a:spcAft>
                <a:spcPts val="0"/>
              </a:spcAft>
              <a:buSzPts val="1200"/>
              <a:buChar char="●"/>
            </a:pPr>
            <a:r>
              <a:rPr lang="en"/>
              <a:t>The entire landing page is displayed properly with no scroll bars.</a:t>
            </a:r>
            <a:endParaRPr/>
          </a:p>
          <a:p>
            <a:pPr indent="-304800" lvl="0" marL="457200" rtl="0" algn="l">
              <a:spcBef>
                <a:spcPts val="0"/>
              </a:spcBef>
              <a:spcAft>
                <a:spcPts val="0"/>
              </a:spcAft>
              <a:buSzPts val="1200"/>
              <a:buChar char="●"/>
            </a:pPr>
            <a:r>
              <a:rPr lang="en"/>
              <a:t>The alert email arrives in your designated email box shortly after you’ve downloaded the asset.</a:t>
            </a:r>
            <a:endParaRPr/>
          </a:p>
        </p:txBody>
      </p:sp>
      <p:sp>
        <p:nvSpPr>
          <p:cNvPr id="1919" name="Google Shape;1919;p159"/>
          <p:cNvSpPr txBox="1"/>
          <p:nvPr>
            <p:ph type="title"/>
          </p:nvPr>
        </p:nvSpPr>
        <p:spPr>
          <a:xfrm>
            <a:off x="457200" y="548640"/>
            <a:ext cx="8229600" cy="4596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accent6"/>
              </a:buClr>
              <a:buSzPts val="1100"/>
              <a:buFont typeface="Arial"/>
              <a:buNone/>
            </a:pPr>
            <a:r>
              <a:rPr lang="en"/>
              <a:t>Landing Page Implementation Instructions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4" name="Shape 1924"/>
        <p:cNvGrpSpPr/>
        <p:nvPr/>
      </p:nvGrpSpPr>
      <p:grpSpPr>
        <a:xfrm>
          <a:off x="0" y="0"/>
          <a:ext cx="0" cy="0"/>
          <a:chOff x="0" y="0"/>
          <a:chExt cx="0" cy="0"/>
        </a:xfrm>
      </p:grpSpPr>
      <p:sp>
        <p:nvSpPr>
          <p:cNvPr id="1925" name="Google Shape;1925;p160"/>
          <p:cNvSpPr txBox="1"/>
          <p:nvPr>
            <p:ph idx="1" type="body"/>
          </p:nvPr>
        </p:nvSpPr>
        <p:spPr>
          <a:xfrm>
            <a:off x="457200" y="1316725"/>
            <a:ext cx="7745100" cy="31182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chemeClr val="accent6"/>
              </a:buClr>
              <a:buSzPts val="1100"/>
              <a:buFont typeface="Arial"/>
              <a:buNone/>
            </a:pPr>
            <a:r>
              <a:rPr lang="en"/>
              <a:t>The HTML code for the iframe landing pages can be found on the next three (4) slides. The items displayed in </a:t>
            </a:r>
            <a:r>
              <a:rPr lang="en">
                <a:solidFill>
                  <a:srgbClr val="CC0000"/>
                </a:solidFill>
              </a:rPr>
              <a:t>red</a:t>
            </a:r>
            <a:r>
              <a:rPr lang="en"/>
              <a:t> will need to be edited:</a:t>
            </a:r>
            <a:endParaRPr/>
          </a:p>
          <a:p>
            <a:pPr indent="0" lvl="0" marL="0" rtl="0" algn="l">
              <a:spcBef>
                <a:spcPts val="600"/>
              </a:spcBef>
              <a:spcAft>
                <a:spcPts val="0"/>
              </a:spcAft>
              <a:buClr>
                <a:schemeClr val="accent6"/>
              </a:buClr>
              <a:buSzPts val="1100"/>
              <a:buFont typeface="Arial"/>
              <a:buNone/>
            </a:pPr>
            <a:r>
              <a:rPr b="1" lang="en">
                <a:latin typeface="Roboto"/>
                <a:ea typeface="Roboto"/>
                <a:cs typeface="Roboto"/>
                <a:sym typeface="Roboto"/>
              </a:rPr>
              <a:t>Size</a:t>
            </a:r>
            <a:endParaRPr b="1">
              <a:latin typeface="Roboto"/>
              <a:ea typeface="Roboto"/>
              <a:cs typeface="Roboto"/>
              <a:sym typeface="Roboto"/>
            </a:endParaRPr>
          </a:p>
          <a:p>
            <a:pPr indent="-304800" lvl="0" marL="457200" rtl="0" algn="l">
              <a:spcBef>
                <a:spcPts val="600"/>
              </a:spcBef>
              <a:spcAft>
                <a:spcPts val="0"/>
              </a:spcAft>
              <a:buSzPts val="1200"/>
              <a:buChar char="●"/>
            </a:pPr>
            <a:r>
              <a:rPr lang="en"/>
              <a:t>The iframe will display properly without scrollbars when the width is set to 1200 and the height is set to 1750. The form is responsive so you can set the iframe to a narrower width if necessary.</a:t>
            </a:r>
            <a:endParaRPr/>
          </a:p>
          <a:p>
            <a:pPr indent="-304800" lvl="0" marL="457200" rtl="0" algn="l">
              <a:spcBef>
                <a:spcPts val="0"/>
              </a:spcBef>
              <a:spcAft>
                <a:spcPts val="0"/>
              </a:spcAft>
              <a:buSzPts val="1200"/>
              <a:buChar char="●"/>
            </a:pPr>
            <a:r>
              <a:rPr lang="en"/>
              <a:t>At narrower widths, the height may need to be changed to 2300 to prevent scrollbars from reappearing.</a:t>
            </a:r>
            <a:endParaRPr/>
          </a:p>
          <a:p>
            <a:pPr indent="0" lvl="0" marL="0" rtl="0" algn="l">
              <a:spcBef>
                <a:spcPts val="600"/>
              </a:spcBef>
              <a:spcAft>
                <a:spcPts val="0"/>
              </a:spcAft>
              <a:buClr>
                <a:schemeClr val="accent6"/>
              </a:buClr>
              <a:buSzPts val="1100"/>
              <a:buFont typeface="Arial"/>
              <a:buNone/>
            </a:pPr>
            <a:r>
              <a:rPr b="1" lang="en">
                <a:latin typeface="Roboto"/>
                <a:ea typeface="Roboto"/>
                <a:cs typeface="Roboto"/>
                <a:sym typeface="Roboto"/>
              </a:rPr>
              <a:t>Email Param</a:t>
            </a:r>
            <a:endParaRPr b="1">
              <a:latin typeface="Roboto"/>
              <a:ea typeface="Roboto"/>
              <a:cs typeface="Roboto"/>
              <a:sym typeface="Roboto"/>
            </a:endParaRPr>
          </a:p>
          <a:p>
            <a:pPr indent="-304800" lvl="0" marL="457200" rtl="0" algn="l">
              <a:spcBef>
                <a:spcPts val="600"/>
              </a:spcBef>
              <a:spcAft>
                <a:spcPts val="0"/>
              </a:spcAft>
              <a:buSzPts val="1200"/>
              <a:buChar char="●"/>
            </a:pPr>
            <a:r>
              <a:rPr lang="en"/>
              <a:t>The email address should be updated to the address provided by your sales team.</a:t>
            </a:r>
            <a:endParaRPr/>
          </a:p>
          <a:p>
            <a:pPr indent="0" lvl="0" marL="0" rtl="0" algn="l">
              <a:spcBef>
                <a:spcPts val="600"/>
              </a:spcBef>
              <a:spcAft>
                <a:spcPts val="600"/>
              </a:spcAft>
              <a:buClr>
                <a:schemeClr val="accent6"/>
              </a:buClr>
              <a:buSzPts val="1100"/>
              <a:buFont typeface="Arial"/>
              <a:buNone/>
            </a:pPr>
            <a:r>
              <a:rPr lang="en" u="sng"/>
              <a:t>Important Note</a:t>
            </a:r>
            <a:r>
              <a:rPr lang="en"/>
              <a:t>: The email address must be formatted as plain text (yourmailbox@mailserverdomain.com). The email server cannot send notices to email addresses that have been encoded. Please conduct several tests to ensure you are successfully receiving the notification emails each time the web form is completed.</a:t>
            </a:r>
            <a:endParaRPr/>
          </a:p>
        </p:txBody>
      </p:sp>
      <p:sp>
        <p:nvSpPr>
          <p:cNvPr id="1926" name="Google Shape;1926;p160"/>
          <p:cNvSpPr txBox="1"/>
          <p:nvPr>
            <p:ph type="title"/>
          </p:nvPr>
        </p:nvSpPr>
        <p:spPr>
          <a:xfrm>
            <a:off x="457200" y="548650"/>
            <a:ext cx="3393600" cy="459600"/>
          </a:xfrm>
          <a:prstGeom prst="rect">
            <a:avLst/>
          </a:prstGeom>
          <a:noFill/>
          <a:ln>
            <a:noFill/>
          </a:ln>
        </p:spPr>
        <p:txBody>
          <a:bodyPr anchorCtr="0" anchor="ctr" bIns="45700" lIns="0" spcFirstLastPara="1" rIns="91425" wrap="square" tIns="45700">
            <a:noAutofit/>
          </a:bodyPr>
          <a:lstStyle/>
          <a:p>
            <a:pPr indent="0" lvl="0" marL="0" rtl="0" algn="l">
              <a:spcBef>
                <a:spcPts val="0"/>
              </a:spcBef>
              <a:spcAft>
                <a:spcPts val="0"/>
              </a:spcAft>
              <a:buClr>
                <a:srgbClr val="000000"/>
              </a:buClr>
              <a:buSzPts val="2800"/>
              <a:buFont typeface="Calibri"/>
              <a:buNone/>
            </a:pPr>
            <a:r>
              <a:rPr lang="en"/>
              <a:t>Webmaster Instructions</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0" name="Shape 1930"/>
        <p:cNvGrpSpPr/>
        <p:nvPr/>
      </p:nvGrpSpPr>
      <p:grpSpPr>
        <a:xfrm>
          <a:off x="0" y="0"/>
          <a:ext cx="0" cy="0"/>
          <a:chOff x="0" y="0"/>
          <a:chExt cx="0" cy="0"/>
        </a:xfrm>
      </p:grpSpPr>
      <p:sp>
        <p:nvSpPr>
          <p:cNvPr id="1931" name="Google Shape;1931;p161"/>
          <p:cNvSpPr txBox="1"/>
          <p:nvPr/>
        </p:nvSpPr>
        <p:spPr>
          <a:xfrm>
            <a:off x="457200" y="704100"/>
            <a:ext cx="5287200" cy="642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2200">
                <a:latin typeface="Roboto Slab"/>
                <a:ea typeface="Roboto Slab"/>
                <a:cs typeface="Roboto Slab"/>
                <a:sym typeface="Roboto Slab"/>
              </a:rPr>
              <a:t>iFrame Code: Landing Page 5</a:t>
            </a:r>
            <a:endParaRPr sz="2200">
              <a:latin typeface="Roboto Slab"/>
              <a:ea typeface="Roboto Slab"/>
              <a:cs typeface="Roboto Slab"/>
              <a:sym typeface="Roboto Slab"/>
            </a:endParaRPr>
          </a:p>
          <a:p>
            <a:pPr indent="0" lvl="0" marL="0" rtl="0" algn="l">
              <a:spcBef>
                <a:spcPts val="0"/>
              </a:spcBef>
              <a:spcAft>
                <a:spcPts val="0"/>
              </a:spcAft>
              <a:buNone/>
            </a:pPr>
            <a:r>
              <a:rPr lang="en" sz="2200">
                <a:latin typeface="Roboto Slab"/>
                <a:ea typeface="Roboto Slab"/>
                <a:cs typeface="Roboto Slab"/>
                <a:sym typeface="Roboto Slab"/>
              </a:rPr>
              <a:t>eBook: As easy as, one, two Teams</a:t>
            </a:r>
            <a:r>
              <a:rPr lang="en" sz="2200">
                <a:latin typeface="Roboto Slab"/>
                <a:ea typeface="Roboto Slab"/>
                <a:cs typeface="Roboto Slab"/>
                <a:sym typeface="Roboto Slab"/>
              </a:rPr>
              <a:t>.</a:t>
            </a:r>
            <a:endParaRPr sz="2200">
              <a:latin typeface="Roboto Slab"/>
              <a:ea typeface="Roboto Slab"/>
              <a:cs typeface="Roboto Slab"/>
              <a:sym typeface="Roboto Slab"/>
            </a:endParaRPr>
          </a:p>
        </p:txBody>
      </p:sp>
      <p:sp>
        <p:nvSpPr>
          <p:cNvPr id="1932" name="Google Shape;1932;p161"/>
          <p:cNvSpPr txBox="1"/>
          <p:nvPr>
            <p:ph idx="1" type="body"/>
          </p:nvPr>
        </p:nvSpPr>
        <p:spPr>
          <a:xfrm>
            <a:off x="457200" y="1690000"/>
            <a:ext cx="4404000" cy="2543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The section displayed in </a:t>
            </a:r>
            <a:r>
              <a:rPr lang="en">
                <a:solidFill>
                  <a:srgbClr val="CC0000"/>
                </a:solidFill>
              </a:rPr>
              <a:t>red</a:t>
            </a:r>
            <a:r>
              <a:rPr lang="en"/>
              <a:t> will need to be edited to the address you would like to receive notifications.</a:t>
            </a:r>
            <a:endParaRPr/>
          </a:p>
          <a:p>
            <a:pPr indent="0" lvl="0" marL="0" rtl="0" algn="l">
              <a:spcBef>
                <a:spcPts val="600"/>
              </a:spcBef>
              <a:spcAft>
                <a:spcPts val="600"/>
              </a:spcAft>
              <a:buNone/>
            </a:pPr>
            <a:r>
              <a:rPr lang="en"/>
              <a:t>&lt;iframe src="</a:t>
            </a:r>
            <a:r>
              <a:rPr lang="en" sz="1100" u="sng">
                <a:solidFill>
                  <a:srgbClr val="0000FF"/>
                </a:solidFill>
              </a:rPr>
              <a:t>https://www.8x8.com/8/essentials-as-easy-as-one-two-teams</a:t>
            </a:r>
            <a:r>
              <a:rPr lang="en" u="sng">
                <a:solidFill>
                  <a:srgbClr val="0000FF"/>
                </a:solidFill>
              </a:rPr>
              <a:t>?</a:t>
            </a:r>
            <a:r>
              <a:rPr lang="en">
                <a:solidFill>
                  <a:srgbClr val="CC0000"/>
                </a:solidFill>
              </a:rPr>
              <a:t>email=name@domain.com"</a:t>
            </a:r>
            <a:r>
              <a:rPr lang="en"/>
              <a:t> name="frame1" scrolling="yes" frameborder="no" align="center" width="1200" height="1750" &gt;&lt;/iframe&gt;</a:t>
            </a:r>
            <a:endParaRPr/>
          </a:p>
        </p:txBody>
      </p:sp>
      <p:pic>
        <p:nvPicPr>
          <p:cNvPr id="1933" name="Google Shape;1933;p161"/>
          <p:cNvPicPr preferRelativeResize="0"/>
          <p:nvPr/>
        </p:nvPicPr>
        <p:blipFill>
          <a:blip r:embed="rId3">
            <a:alphaModFix/>
          </a:blip>
          <a:stretch>
            <a:fillRect/>
          </a:stretch>
        </p:blipFill>
        <p:spPr>
          <a:xfrm>
            <a:off x="5364599" y="365487"/>
            <a:ext cx="3084976" cy="4412526"/>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7" name="Shape 1937"/>
        <p:cNvGrpSpPr/>
        <p:nvPr/>
      </p:nvGrpSpPr>
      <p:grpSpPr>
        <a:xfrm>
          <a:off x="0" y="0"/>
          <a:ext cx="0" cy="0"/>
          <a:chOff x="0" y="0"/>
          <a:chExt cx="0" cy="0"/>
        </a:xfrm>
      </p:grpSpPr>
      <p:sp>
        <p:nvSpPr>
          <p:cNvPr id="1938" name="Google Shape;1938;p162"/>
          <p:cNvSpPr txBox="1"/>
          <p:nvPr/>
        </p:nvSpPr>
        <p:spPr>
          <a:xfrm>
            <a:off x="457200" y="704100"/>
            <a:ext cx="4749900" cy="642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2200">
                <a:latin typeface="Roboto Slab"/>
                <a:ea typeface="Roboto Slab"/>
                <a:cs typeface="Roboto Slab"/>
                <a:sym typeface="Roboto Slab"/>
              </a:rPr>
              <a:t>iFrame Code: Landing Page 6</a:t>
            </a:r>
            <a:endParaRPr sz="2200">
              <a:latin typeface="Roboto Slab"/>
              <a:ea typeface="Roboto Slab"/>
              <a:cs typeface="Roboto Slab"/>
              <a:sym typeface="Roboto Slab"/>
            </a:endParaRPr>
          </a:p>
          <a:p>
            <a:pPr indent="0" lvl="0" marL="0" rtl="0" algn="l">
              <a:spcBef>
                <a:spcPts val="0"/>
              </a:spcBef>
              <a:spcAft>
                <a:spcPts val="0"/>
              </a:spcAft>
              <a:buNone/>
            </a:pPr>
            <a:r>
              <a:rPr lang="en" sz="2200">
                <a:latin typeface="Roboto Slab"/>
                <a:ea typeface="Roboto Slab"/>
                <a:cs typeface="Roboto Slab"/>
                <a:sym typeface="Roboto Slab"/>
              </a:rPr>
              <a:t>eBook: Set it and forget it.</a:t>
            </a:r>
            <a:endParaRPr sz="2200">
              <a:latin typeface="Roboto Slab"/>
              <a:ea typeface="Roboto Slab"/>
              <a:cs typeface="Roboto Slab"/>
              <a:sym typeface="Roboto Slab"/>
            </a:endParaRPr>
          </a:p>
        </p:txBody>
      </p:sp>
      <p:sp>
        <p:nvSpPr>
          <p:cNvPr id="1939" name="Google Shape;1939;p162"/>
          <p:cNvSpPr txBox="1"/>
          <p:nvPr>
            <p:ph idx="1" type="body"/>
          </p:nvPr>
        </p:nvSpPr>
        <p:spPr>
          <a:xfrm>
            <a:off x="457200" y="1739725"/>
            <a:ext cx="4340400" cy="2169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The section displayed in </a:t>
            </a:r>
            <a:r>
              <a:rPr lang="en">
                <a:solidFill>
                  <a:srgbClr val="CC0000"/>
                </a:solidFill>
              </a:rPr>
              <a:t>red</a:t>
            </a:r>
            <a:r>
              <a:rPr lang="en"/>
              <a:t> will need to be edited to the address you would like to receive notifications.</a:t>
            </a:r>
            <a:endParaRPr/>
          </a:p>
          <a:p>
            <a:pPr indent="0" lvl="0" marL="0" rtl="0" algn="l">
              <a:spcBef>
                <a:spcPts val="600"/>
              </a:spcBef>
              <a:spcAft>
                <a:spcPts val="600"/>
              </a:spcAft>
              <a:buNone/>
            </a:pPr>
            <a:r>
              <a:rPr lang="en"/>
              <a:t>&lt;iframe src="</a:t>
            </a:r>
            <a:r>
              <a:rPr lang="en" u="sng">
                <a:solidFill>
                  <a:srgbClr val="0000FF"/>
                </a:solidFill>
              </a:rPr>
              <a:t>https://www.8x8.com/8/essentials-set-it-and-forget-it?</a:t>
            </a:r>
            <a:r>
              <a:rPr lang="en">
                <a:solidFill>
                  <a:srgbClr val="CC0000"/>
                </a:solidFill>
              </a:rPr>
              <a:t>email=name@domain.com"</a:t>
            </a:r>
            <a:r>
              <a:rPr lang="en"/>
              <a:t> name="frame1" scrolling="yes" frameborder="no" align="center" width="1200" height="1750" &gt;&lt;/iframe&gt;</a:t>
            </a:r>
            <a:endParaRPr/>
          </a:p>
        </p:txBody>
      </p:sp>
      <p:pic>
        <p:nvPicPr>
          <p:cNvPr id="1940" name="Google Shape;1940;p162"/>
          <p:cNvPicPr preferRelativeResize="0"/>
          <p:nvPr/>
        </p:nvPicPr>
        <p:blipFill>
          <a:blip r:embed="rId3">
            <a:alphaModFix/>
          </a:blip>
          <a:stretch>
            <a:fillRect/>
          </a:stretch>
        </p:blipFill>
        <p:spPr>
          <a:xfrm>
            <a:off x="5308777" y="366525"/>
            <a:ext cx="3075250" cy="4410449"/>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4" name="Shape 1944"/>
        <p:cNvGrpSpPr/>
        <p:nvPr/>
      </p:nvGrpSpPr>
      <p:grpSpPr>
        <a:xfrm>
          <a:off x="0" y="0"/>
          <a:ext cx="0" cy="0"/>
          <a:chOff x="0" y="0"/>
          <a:chExt cx="0" cy="0"/>
        </a:xfrm>
      </p:grpSpPr>
      <p:sp>
        <p:nvSpPr>
          <p:cNvPr id="1945" name="Google Shape;1945;p163"/>
          <p:cNvSpPr txBox="1"/>
          <p:nvPr/>
        </p:nvSpPr>
        <p:spPr>
          <a:xfrm>
            <a:off x="457200" y="704100"/>
            <a:ext cx="4795500" cy="642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2200">
                <a:latin typeface="Roboto Slab"/>
                <a:ea typeface="Roboto Slab"/>
                <a:cs typeface="Roboto Slab"/>
                <a:sym typeface="Roboto Slab"/>
              </a:rPr>
              <a:t>iFrame Code: Landing Page 7</a:t>
            </a:r>
            <a:endParaRPr sz="2200">
              <a:latin typeface="Roboto Slab"/>
              <a:ea typeface="Roboto Slab"/>
              <a:cs typeface="Roboto Slab"/>
              <a:sym typeface="Roboto Slab"/>
            </a:endParaRPr>
          </a:p>
          <a:p>
            <a:pPr indent="0" lvl="0" marL="0" rtl="0" algn="l">
              <a:spcBef>
                <a:spcPts val="0"/>
              </a:spcBef>
              <a:spcAft>
                <a:spcPts val="0"/>
              </a:spcAft>
              <a:buNone/>
            </a:pPr>
            <a:r>
              <a:rPr lang="en" sz="2200">
                <a:latin typeface="Roboto Slab"/>
                <a:ea typeface="Roboto Slab"/>
                <a:cs typeface="Roboto Slab"/>
                <a:sym typeface="Roboto Slab"/>
              </a:rPr>
              <a:t>eBook: Numbers don’t lie</a:t>
            </a:r>
            <a:r>
              <a:rPr lang="en" sz="2200">
                <a:latin typeface="Roboto Slab"/>
                <a:ea typeface="Roboto Slab"/>
                <a:cs typeface="Roboto Slab"/>
                <a:sym typeface="Roboto Slab"/>
              </a:rPr>
              <a:t>.</a:t>
            </a:r>
            <a:endParaRPr sz="2200">
              <a:latin typeface="Roboto Slab"/>
              <a:ea typeface="Roboto Slab"/>
              <a:cs typeface="Roboto Slab"/>
              <a:sym typeface="Roboto Slab"/>
            </a:endParaRPr>
          </a:p>
        </p:txBody>
      </p:sp>
      <p:sp>
        <p:nvSpPr>
          <p:cNvPr id="1946" name="Google Shape;1946;p163"/>
          <p:cNvSpPr txBox="1"/>
          <p:nvPr>
            <p:ph idx="1" type="body"/>
          </p:nvPr>
        </p:nvSpPr>
        <p:spPr>
          <a:xfrm>
            <a:off x="457200" y="1747900"/>
            <a:ext cx="4495200" cy="2493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The section displayed in </a:t>
            </a:r>
            <a:r>
              <a:rPr lang="en">
                <a:solidFill>
                  <a:srgbClr val="CC0000"/>
                </a:solidFill>
              </a:rPr>
              <a:t>red</a:t>
            </a:r>
            <a:r>
              <a:rPr lang="en"/>
              <a:t> will need to be edited to the address you would like to receive notifications.</a:t>
            </a:r>
            <a:endParaRPr/>
          </a:p>
          <a:p>
            <a:pPr indent="0" lvl="0" marL="0" rtl="0" algn="l">
              <a:spcBef>
                <a:spcPts val="600"/>
              </a:spcBef>
              <a:spcAft>
                <a:spcPts val="600"/>
              </a:spcAft>
              <a:buNone/>
            </a:pPr>
            <a:r>
              <a:rPr lang="en"/>
              <a:t>&lt;iframe src="</a:t>
            </a:r>
            <a:r>
              <a:rPr lang="en" u="sng">
                <a:solidFill>
                  <a:srgbClr val="0000FF"/>
                </a:solidFill>
              </a:rPr>
              <a:t>https://www.8x8.com/8/essentials-numbers-do-not-lie?</a:t>
            </a:r>
            <a:r>
              <a:rPr lang="en">
                <a:solidFill>
                  <a:srgbClr val="CC0000"/>
                </a:solidFill>
              </a:rPr>
              <a:t>email=name@domain.com"</a:t>
            </a:r>
            <a:r>
              <a:rPr lang="en"/>
              <a:t> name="frame1" scrolling="yes" frameborder="no" align="center" width="1200" height="1750" &gt;&lt;/iframe&gt;</a:t>
            </a:r>
            <a:endParaRPr/>
          </a:p>
        </p:txBody>
      </p:sp>
      <p:pic>
        <p:nvPicPr>
          <p:cNvPr id="1947" name="Google Shape;1947;p163"/>
          <p:cNvPicPr preferRelativeResize="0"/>
          <p:nvPr/>
        </p:nvPicPr>
        <p:blipFill>
          <a:blip r:embed="rId3">
            <a:alphaModFix/>
          </a:blip>
          <a:stretch>
            <a:fillRect/>
          </a:stretch>
        </p:blipFill>
        <p:spPr>
          <a:xfrm>
            <a:off x="5343800" y="514350"/>
            <a:ext cx="3083150" cy="4311324"/>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1" name="Shape 1951"/>
        <p:cNvGrpSpPr/>
        <p:nvPr/>
      </p:nvGrpSpPr>
      <p:grpSpPr>
        <a:xfrm>
          <a:off x="0" y="0"/>
          <a:ext cx="0" cy="0"/>
          <a:chOff x="0" y="0"/>
          <a:chExt cx="0" cy="0"/>
        </a:xfrm>
      </p:grpSpPr>
      <p:sp>
        <p:nvSpPr>
          <p:cNvPr id="1952" name="Google Shape;1952;p164"/>
          <p:cNvSpPr txBox="1"/>
          <p:nvPr/>
        </p:nvSpPr>
        <p:spPr>
          <a:xfrm>
            <a:off x="457200" y="704100"/>
            <a:ext cx="4194600" cy="6429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2200">
                <a:latin typeface="Roboto Slab"/>
                <a:ea typeface="Roboto Slab"/>
                <a:cs typeface="Roboto Slab"/>
                <a:sym typeface="Roboto Slab"/>
              </a:rPr>
              <a:t>iFrame Code: Landing Page 8</a:t>
            </a:r>
            <a:endParaRPr sz="2200">
              <a:latin typeface="Roboto Slab"/>
              <a:ea typeface="Roboto Slab"/>
              <a:cs typeface="Roboto Slab"/>
              <a:sym typeface="Roboto Slab"/>
            </a:endParaRPr>
          </a:p>
          <a:p>
            <a:pPr indent="0" lvl="0" marL="0" rtl="0" algn="l">
              <a:spcBef>
                <a:spcPts val="0"/>
              </a:spcBef>
              <a:spcAft>
                <a:spcPts val="0"/>
              </a:spcAft>
              <a:buNone/>
            </a:pPr>
            <a:r>
              <a:rPr lang="en" sz="2200">
                <a:latin typeface="Roboto Slab"/>
                <a:ea typeface="Roboto Slab"/>
                <a:cs typeface="Roboto Slab"/>
                <a:sym typeface="Roboto Slab"/>
              </a:rPr>
              <a:t>eBook: Time to get started.</a:t>
            </a:r>
            <a:endParaRPr sz="2200">
              <a:latin typeface="Roboto Slab"/>
              <a:ea typeface="Roboto Slab"/>
              <a:cs typeface="Roboto Slab"/>
              <a:sym typeface="Roboto Slab"/>
            </a:endParaRPr>
          </a:p>
        </p:txBody>
      </p:sp>
      <p:sp>
        <p:nvSpPr>
          <p:cNvPr id="1953" name="Google Shape;1953;p164"/>
          <p:cNvSpPr txBox="1"/>
          <p:nvPr>
            <p:ph idx="1" type="body"/>
          </p:nvPr>
        </p:nvSpPr>
        <p:spPr>
          <a:xfrm>
            <a:off x="457200" y="1714050"/>
            <a:ext cx="4287600" cy="2069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The section displayed in </a:t>
            </a:r>
            <a:r>
              <a:rPr lang="en">
                <a:solidFill>
                  <a:srgbClr val="CC0000"/>
                </a:solidFill>
              </a:rPr>
              <a:t>red</a:t>
            </a:r>
            <a:r>
              <a:rPr lang="en"/>
              <a:t> will need to be edited to the address you would like to receive notifications.</a:t>
            </a:r>
            <a:endParaRPr/>
          </a:p>
          <a:p>
            <a:pPr indent="0" lvl="0" marL="0" rtl="0" algn="l">
              <a:spcBef>
                <a:spcPts val="600"/>
              </a:spcBef>
              <a:spcAft>
                <a:spcPts val="600"/>
              </a:spcAft>
              <a:buNone/>
            </a:pPr>
            <a:r>
              <a:rPr lang="en"/>
              <a:t>&lt;iframe src="</a:t>
            </a:r>
            <a:r>
              <a:rPr lang="en" u="sng">
                <a:solidFill>
                  <a:srgbClr val="0000FF"/>
                </a:solidFill>
                <a:highlight>
                  <a:srgbClr val="FAFBFC"/>
                </a:highlight>
                <a:hlinkClick r:id="rId3">
                  <a:extLst>
                    <a:ext uri="{A12FA001-AC4F-418D-AE19-62706E023703}">
                      <ahyp:hlinkClr val="tx"/>
                    </a:ext>
                  </a:extLst>
                </a:hlinkClick>
              </a:rPr>
              <a:t>https://www.8x8.com/8/essentials-time-to-get-started</a:t>
            </a:r>
            <a:r>
              <a:rPr lang="en" u="sng">
                <a:solidFill>
                  <a:srgbClr val="0000FF"/>
                </a:solidFill>
              </a:rPr>
              <a:t>?</a:t>
            </a:r>
            <a:r>
              <a:rPr lang="en">
                <a:solidFill>
                  <a:srgbClr val="CC0000"/>
                </a:solidFill>
              </a:rPr>
              <a:t>email=name@domain.com"</a:t>
            </a:r>
            <a:r>
              <a:rPr lang="en"/>
              <a:t> name="frame1" scrolling="yes" frameborder="no" align="center" width="1200" height="1750" &gt;&lt;/iframe&gt;</a:t>
            </a:r>
            <a:endParaRPr/>
          </a:p>
        </p:txBody>
      </p:sp>
      <p:pic>
        <p:nvPicPr>
          <p:cNvPr id="1954" name="Google Shape;1954;p164"/>
          <p:cNvPicPr preferRelativeResize="0"/>
          <p:nvPr/>
        </p:nvPicPr>
        <p:blipFill>
          <a:blip r:embed="rId4">
            <a:alphaModFix/>
          </a:blip>
          <a:stretch>
            <a:fillRect/>
          </a:stretch>
        </p:blipFill>
        <p:spPr>
          <a:xfrm>
            <a:off x="5389500" y="391652"/>
            <a:ext cx="3074150" cy="440895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8" name="Shape 1958"/>
        <p:cNvGrpSpPr/>
        <p:nvPr/>
      </p:nvGrpSpPr>
      <p:grpSpPr>
        <a:xfrm>
          <a:off x="0" y="0"/>
          <a:ext cx="0" cy="0"/>
          <a:chOff x="0" y="0"/>
          <a:chExt cx="0" cy="0"/>
        </a:xfrm>
      </p:grpSpPr>
      <p:sp>
        <p:nvSpPr>
          <p:cNvPr id="1959" name="Google Shape;1959;p165"/>
          <p:cNvSpPr txBox="1"/>
          <p:nvPr>
            <p:ph type="title"/>
          </p:nvPr>
        </p:nvSpPr>
        <p:spPr>
          <a:xfrm>
            <a:off x="457200" y="1700750"/>
            <a:ext cx="3702300" cy="1094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Thank You</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0" name="Shape 1700"/>
        <p:cNvGrpSpPr/>
        <p:nvPr/>
      </p:nvGrpSpPr>
      <p:grpSpPr>
        <a:xfrm>
          <a:off x="0" y="0"/>
          <a:ext cx="0" cy="0"/>
          <a:chOff x="0" y="0"/>
          <a:chExt cx="0" cy="0"/>
        </a:xfrm>
      </p:grpSpPr>
      <p:sp>
        <p:nvSpPr>
          <p:cNvPr id="1701" name="Google Shape;1701;p139"/>
          <p:cNvSpPr txBox="1"/>
          <p:nvPr>
            <p:ph type="title"/>
          </p:nvPr>
        </p:nvSpPr>
        <p:spPr>
          <a:xfrm>
            <a:off x="457200" y="1700742"/>
            <a:ext cx="8229600" cy="21654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Campaign Overview</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3" name="Shape 1963"/>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5" name="Shape 1705"/>
        <p:cNvGrpSpPr/>
        <p:nvPr/>
      </p:nvGrpSpPr>
      <p:grpSpPr>
        <a:xfrm>
          <a:off x="0" y="0"/>
          <a:ext cx="0" cy="0"/>
          <a:chOff x="0" y="0"/>
          <a:chExt cx="0" cy="0"/>
        </a:xfrm>
      </p:grpSpPr>
      <p:sp>
        <p:nvSpPr>
          <p:cNvPr id="1706" name="Google Shape;1706;p140"/>
          <p:cNvSpPr txBox="1"/>
          <p:nvPr>
            <p:ph type="title"/>
          </p:nvPr>
        </p:nvSpPr>
        <p:spPr>
          <a:xfrm>
            <a:off x="498525" y="548650"/>
            <a:ext cx="7520100" cy="6948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Connect from Everywhere</a:t>
            </a:r>
            <a:r>
              <a:rPr lang="en"/>
              <a:t>:</a:t>
            </a:r>
            <a:endParaRPr/>
          </a:p>
          <a:p>
            <a:pPr indent="0" lvl="0" marL="0" rtl="0" algn="l">
              <a:lnSpc>
                <a:spcPct val="115000"/>
              </a:lnSpc>
              <a:spcBef>
                <a:spcPts val="0"/>
              </a:spcBef>
              <a:spcAft>
                <a:spcPts val="1000"/>
              </a:spcAft>
              <a:buClr>
                <a:schemeClr val="accent6"/>
              </a:buClr>
              <a:buSzPts val="1100"/>
              <a:buFont typeface="Arial"/>
              <a:buNone/>
            </a:pPr>
            <a:r>
              <a:rPr lang="en"/>
              <a:t>Better Voice Communications for Microsoft Teams</a:t>
            </a:r>
            <a:endParaRPr>
              <a:solidFill>
                <a:srgbClr val="434343"/>
              </a:solidFill>
            </a:endParaRPr>
          </a:p>
        </p:txBody>
      </p:sp>
      <p:sp>
        <p:nvSpPr>
          <p:cNvPr id="1707" name="Google Shape;1707;p140"/>
          <p:cNvSpPr txBox="1"/>
          <p:nvPr/>
        </p:nvSpPr>
        <p:spPr>
          <a:xfrm>
            <a:off x="422775" y="1302750"/>
            <a:ext cx="8111700" cy="114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accent6"/>
                </a:solidFill>
                <a:latin typeface="Roboto Light"/>
                <a:ea typeface="Roboto Light"/>
                <a:cs typeface="Roboto Light"/>
                <a:sym typeface="Roboto Light"/>
              </a:rPr>
              <a:t>The first half of 2020 was defined by the need for agility and adjustment in how we communicate. The months ahead will be defined by how we reinvent working and connecting with each other, our customers, partners, and beyond.</a:t>
            </a:r>
            <a:endParaRPr sz="1100">
              <a:solidFill>
                <a:schemeClr val="accent6"/>
              </a:solidFill>
              <a:latin typeface="Roboto Light"/>
              <a:ea typeface="Roboto Light"/>
              <a:cs typeface="Roboto Light"/>
              <a:sym typeface="Roboto Light"/>
            </a:endParaRPr>
          </a:p>
          <a:p>
            <a:pPr indent="0" lvl="0" marL="0" rtl="0" algn="l">
              <a:spcBef>
                <a:spcPts val="0"/>
              </a:spcBef>
              <a:spcAft>
                <a:spcPts val="0"/>
              </a:spcAft>
              <a:buNone/>
            </a:pPr>
            <a:r>
              <a:t/>
            </a:r>
            <a:endParaRPr sz="1100">
              <a:solidFill>
                <a:schemeClr val="accent6"/>
              </a:solidFill>
              <a:latin typeface="Roboto Light"/>
              <a:ea typeface="Roboto Light"/>
              <a:cs typeface="Roboto Light"/>
              <a:sym typeface="Roboto Light"/>
            </a:endParaRPr>
          </a:p>
          <a:p>
            <a:pPr indent="0" lvl="0" marL="0" rtl="0" algn="l">
              <a:spcBef>
                <a:spcPts val="0"/>
              </a:spcBef>
              <a:spcAft>
                <a:spcPts val="0"/>
              </a:spcAft>
              <a:buNone/>
            </a:pPr>
            <a:r>
              <a:rPr lang="en" sz="1100">
                <a:solidFill>
                  <a:schemeClr val="accent6"/>
                </a:solidFill>
                <a:latin typeface="Roboto Light"/>
                <a:ea typeface="Roboto Light"/>
                <a:cs typeface="Roboto Light"/>
                <a:sym typeface="Roboto Light"/>
              </a:rPr>
              <a:t>These essential eBook guides will provide you with valuable insights and learnings to accelerate your organization’s Microsoft Teams user experience and supercharge Teams and other apps with enterprise global voice communications capabilities. </a:t>
            </a:r>
            <a:endParaRPr/>
          </a:p>
        </p:txBody>
      </p:sp>
      <p:graphicFrame>
        <p:nvGraphicFramePr>
          <p:cNvPr id="1708" name="Google Shape;1708;p140"/>
          <p:cNvGraphicFramePr/>
          <p:nvPr/>
        </p:nvGraphicFramePr>
        <p:xfrm>
          <a:off x="498525" y="2537100"/>
          <a:ext cx="3000000" cy="3000000"/>
        </p:xfrm>
        <a:graphic>
          <a:graphicData uri="http://schemas.openxmlformats.org/drawingml/2006/table">
            <a:tbl>
              <a:tblPr bandRow="1" firstRow="1">
                <a:noFill/>
                <a:tableStyleId>{1ADDA97E-9A21-4B90-B36F-FA797D7D2E73}</a:tableStyleId>
              </a:tblPr>
              <a:tblGrid>
                <a:gridCol w="1645875"/>
              </a:tblGrid>
              <a:tr h="337775">
                <a:tc>
                  <a:txBody>
                    <a:bodyPr/>
                    <a:lstStyle/>
                    <a:p>
                      <a:pPr indent="0" lvl="0" marL="0" rtl="0" algn="l">
                        <a:spcBef>
                          <a:spcPts val="0"/>
                        </a:spcBef>
                        <a:spcAft>
                          <a:spcPts val="0"/>
                        </a:spcAft>
                        <a:buClr>
                          <a:schemeClr val="accent6"/>
                        </a:buClr>
                        <a:buSzPts val="1100"/>
                        <a:buFont typeface="Arial"/>
                        <a:buNone/>
                      </a:pPr>
                      <a:r>
                        <a:rPr lang="en" sz="800">
                          <a:latin typeface="Roboto"/>
                          <a:ea typeface="Roboto"/>
                          <a:cs typeface="Roboto"/>
                          <a:sym typeface="Roboto"/>
                        </a:rPr>
                        <a:t>As easy as, one, two, Teams. </a:t>
                      </a:r>
                      <a:endParaRPr b="0" sz="1100" u="none" cap="none" strike="noStrike">
                        <a:solidFill>
                          <a:srgbClr val="FFFFFF"/>
                        </a:solidFill>
                        <a:latin typeface="Roboto Medium"/>
                        <a:ea typeface="Roboto Medium"/>
                        <a:cs typeface="Roboto Medium"/>
                        <a:sym typeface="Roboto Medium"/>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CB2233"/>
                    </a:solidFill>
                  </a:tcPr>
                </a:tc>
              </a:tr>
              <a:tr h="1704075">
                <a:tc>
                  <a:txBody>
                    <a:bodyPr/>
                    <a:lstStyle/>
                    <a:p>
                      <a:pPr indent="0" lvl="0" marL="0" rtl="0" algn="l">
                        <a:spcBef>
                          <a:spcPts val="0"/>
                        </a:spcBef>
                        <a:spcAft>
                          <a:spcPts val="0"/>
                        </a:spcAft>
                        <a:buClr>
                          <a:srgbClr val="000000"/>
                        </a:buClr>
                        <a:buSzPts val="1100"/>
                        <a:buFont typeface="Arial"/>
                        <a:buNone/>
                      </a:pPr>
                      <a:r>
                        <a:rPr lang="en" sz="900">
                          <a:solidFill>
                            <a:srgbClr val="15152F"/>
                          </a:solidFill>
                          <a:latin typeface="Roboto Light"/>
                          <a:ea typeface="Roboto Light"/>
                          <a:cs typeface="Roboto Light"/>
                          <a:sym typeface="Roboto Light"/>
                        </a:rPr>
                        <a:t>Learning the new way to connect will be easier than unlearning the hard way.</a:t>
                      </a:r>
                      <a:endParaRPr i="1" sz="900">
                        <a:solidFill>
                          <a:srgbClr val="15152F"/>
                        </a:solidFill>
                        <a:latin typeface="Roboto Light"/>
                        <a:ea typeface="Roboto Light"/>
                        <a:cs typeface="Roboto Light"/>
                        <a:sym typeface="Roboto Light"/>
                      </a:endParaRPr>
                    </a:p>
                  </a:txBody>
                  <a:tcPr marT="18287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2F2F2"/>
                    </a:solidFill>
                  </a:tcPr>
                </a:tc>
              </a:tr>
            </a:tbl>
          </a:graphicData>
        </a:graphic>
      </p:graphicFrame>
      <p:graphicFrame>
        <p:nvGraphicFramePr>
          <p:cNvPr id="1709" name="Google Shape;1709;p140"/>
          <p:cNvGraphicFramePr/>
          <p:nvPr/>
        </p:nvGraphicFramePr>
        <p:xfrm>
          <a:off x="2214113" y="2537100"/>
          <a:ext cx="3000000" cy="3000000"/>
        </p:xfrm>
        <a:graphic>
          <a:graphicData uri="http://schemas.openxmlformats.org/drawingml/2006/table">
            <a:tbl>
              <a:tblPr bandRow="1" firstRow="1">
                <a:noFill/>
                <a:tableStyleId>{1ADDA97E-9A21-4B90-B36F-FA797D7D2E73}</a:tableStyleId>
              </a:tblPr>
              <a:tblGrid>
                <a:gridCol w="1593475"/>
              </a:tblGrid>
              <a:tr h="352025">
                <a:tc>
                  <a:txBody>
                    <a:bodyPr/>
                    <a:lstStyle/>
                    <a:p>
                      <a:pPr indent="0" lvl="0" marL="0" rtl="0" algn="l">
                        <a:spcBef>
                          <a:spcPts val="0"/>
                        </a:spcBef>
                        <a:spcAft>
                          <a:spcPts val="0"/>
                        </a:spcAft>
                        <a:buClr>
                          <a:schemeClr val="accent6"/>
                        </a:buClr>
                        <a:buSzPts val="1100"/>
                        <a:buFont typeface="Arial"/>
                        <a:buNone/>
                      </a:pPr>
                      <a:r>
                        <a:rPr lang="en" sz="800">
                          <a:latin typeface="Roboto"/>
                          <a:ea typeface="Roboto"/>
                          <a:cs typeface="Roboto"/>
                          <a:sym typeface="Roboto"/>
                        </a:rPr>
                        <a:t>Set it and forget it.</a:t>
                      </a:r>
                      <a:endParaRPr b="0" sz="1100" u="none" cap="none" strike="noStrike">
                        <a:solidFill>
                          <a:srgbClr val="FFFFFF"/>
                        </a:solidFill>
                        <a:latin typeface="Roboto Medium"/>
                        <a:ea typeface="Roboto Medium"/>
                        <a:cs typeface="Roboto Medium"/>
                        <a:sym typeface="Roboto Medium"/>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474748"/>
                    </a:solidFill>
                  </a:tcPr>
                </a:tc>
              </a:tr>
              <a:tr h="1689825">
                <a:tc>
                  <a:txBody>
                    <a:bodyPr/>
                    <a:lstStyle/>
                    <a:p>
                      <a:pPr indent="0" lvl="0" marL="0" rtl="0" algn="l">
                        <a:spcBef>
                          <a:spcPts val="0"/>
                        </a:spcBef>
                        <a:spcAft>
                          <a:spcPts val="0"/>
                        </a:spcAft>
                        <a:buClr>
                          <a:srgbClr val="000000"/>
                        </a:buClr>
                        <a:buSzPts val="1100"/>
                        <a:buFont typeface="Arial"/>
                        <a:buNone/>
                      </a:pPr>
                      <a:r>
                        <a:rPr lang="en" sz="900">
                          <a:solidFill>
                            <a:srgbClr val="000000"/>
                          </a:solidFill>
                          <a:latin typeface="Roboto Light"/>
                          <a:ea typeface="Roboto Light"/>
                          <a:cs typeface="Roboto Light"/>
                          <a:sym typeface="Roboto Light"/>
                        </a:rPr>
                        <a:t>Supercharge Teams without a superhuman effort.</a:t>
                      </a:r>
                      <a:endParaRPr i="1" sz="900">
                        <a:solidFill>
                          <a:srgbClr val="15152F"/>
                        </a:solidFill>
                        <a:latin typeface="Roboto Light"/>
                        <a:ea typeface="Roboto Light"/>
                        <a:cs typeface="Roboto Light"/>
                        <a:sym typeface="Roboto Light"/>
                      </a:endParaRPr>
                    </a:p>
                  </a:txBody>
                  <a:tcPr marT="18287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2F2F2"/>
                    </a:solidFill>
                  </a:tcPr>
                </a:tc>
              </a:tr>
            </a:tbl>
          </a:graphicData>
        </a:graphic>
      </p:graphicFrame>
      <p:graphicFrame>
        <p:nvGraphicFramePr>
          <p:cNvPr id="1710" name="Google Shape;1710;p140"/>
          <p:cNvGraphicFramePr/>
          <p:nvPr/>
        </p:nvGraphicFramePr>
        <p:xfrm>
          <a:off x="3877325" y="2537100"/>
          <a:ext cx="3000000" cy="3000000"/>
        </p:xfrm>
        <a:graphic>
          <a:graphicData uri="http://schemas.openxmlformats.org/drawingml/2006/table">
            <a:tbl>
              <a:tblPr bandRow="1" firstRow="1">
                <a:noFill/>
                <a:tableStyleId>{1ADDA97E-9A21-4B90-B36F-FA797D7D2E73}</a:tableStyleId>
              </a:tblPr>
              <a:tblGrid>
                <a:gridCol w="1593475"/>
              </a:tblGrid>
              <a:tr h="352025">
                <a:tc>
                  <a:txBody>
                    <a:bodyPr/>
                    <a:lstStyle/>
                    <a:p>
                      <a:pPr indent="0" lvl="0" marL="0" rtl="0" algn="l">
                        <a:spcBef>
                          <a:spcPts val="0"/>
                        </a:spcBef>
                        <a:spcAft>
                          <a:spcPts val="0"/>
                        </a:spcAft>
                        <a:buClr>
                          <a:schemeClr val="accent6"/>
                        </a:buClr>
                        <a:buSzPts val="1100"/>
                        <a:buFont typeface="Arial"/>
                        <a:buNone/>
                      </a:pPr>
                      <a:r>
                        <a:rPr lang="en" sz="800">
                          <a:latin typeface="Roboto"/>
                          <a:ea typeface="Roboto"/>
                          <a:cs typeface="Roboto"/>
                          <a:sym typeface="Roboto"/>
                        </a:rPr>
                        <a:t>Numbers don’t lie.</a:t>
                      </a:r>
                      <a:endParaRPr b="0" sz="1100" u="none" cap="none" strike="noStrike">
                        <a:solidFill>
                          <a:srgbClr val="FFFFFF"/>
                        </a:solidFill>
                        <a:latin typeface="Roboto Medium"/>
                        <a:ea typeface="Roboto Medium"/>
                        <a:cs typeface="Roboto Medium"/>
                        <a:sym typeface="Roboto Medium"/>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898A8D"/>
                    </a:solidFill>
                  </a:tcPr>
                </a:tc>
              </a:tr>
              <a:tr h="1689825">
                <a:tc>
                  <a:txBody>
                    <a:bodyPr/>
                    <a:lstStyle/>
                    <a:p>
                      <a:pPr indent="0" lvl="0" marL="0" rtl="0" algn="l">
                        <a:spcBef>
                          <a:spcPts val="0"/>
                        </a:spcBef>
                        <a:spcAft>
                          <a:spcPts val="0"/>
                        </a:spcAft>
                        <a:buClr>
                          <a:srgbClr val="000000"/>
                        </a:buClr>
                        <a:buSzPts val="1100"/>
                        <a:buFont typeface="Arial"/>
                        <a:buNone/>
                      </a:pPr>
                      <a:r>
                        <a:rPr lang="en" sz="900">
                          <a:solidFill>
                            <a:srgbClr val="000000"/>
                          </a:solidFill>
                          <a:latin typeface="Roboto Light"/>
                          <a:ea typeface="Roboto Light"/>
                          <a:cs typeface="Roboto Light"/>
                          <a:sym typeface="Roboto Light"/>
                        </a:rPr>
                        <a:t>The proof is in the productivity gains. Calculate your ROI today.</a:t>
                      </a:r>
                      <a:endParaRPr i="1" sz="900">
                        <a:solidFill>
                          <a:srgbClr val="15152F"/>
                        </a:solidFill>
                        <a:latin typeface="Roboto Light"/>
                        <a:ea typeface="Roboto Light"/>
                        <a:cs typeface="Roboto Light"/>
                        <a:sym typeface="Roboto Light"/>
                      </a:endParaRPr>
                    </a:p>
                  </a:txBody>
                  <a:tcPr marT="18287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2F2F2"/>
                    </a:solidFill>
                  </a:tcPr>
                </a:tc>
              </a:tr>
            </a:tbl>
          </a:graphicData>
        </a:graphic>
      </p:graphicFrame>
      <p:graphicFrame>
        <p:nvGraphicFramePr>
          <p:cNvPr id="1711" name="Google Shape;1711;p140"/>
          <p:cNvGraphicFramePr/>
          <p:nvPr/>
        </p:nvGraphicFramePr>
        <p:xfrm>
          <a:off x="5540525" y="2537100"/>
          <a:ext cx="3000000" cy="3000000"/>
        </p:xfrm>
        <a:graphic>
          <a:graphicData uri="http://schemas.openxmlformats.org/drawingml/2006/table">
            <a:tbl>
              <a:tblPr bandRow="1" firstRow="1">
                <a:noFill/>
                <a:tableStyleId>{1ADDA97E-9A21-4B90-B36F-FA797D7D2E73}</a:tableStyleId>
              </a:tblPr>
              <a:tblGrid>
                <a:gridCol w="1556250"/>
              </a:tblGrid>
              <a:tr h="352025">
                <a:tc>
                  <a:txBody>
                    <a:bodyPr/>
                    <a:lstStyle/>
                    <a:p>
                      <a:pPr indent="0" lvl="0" marL="0" rtl="0" algn="l">
                        <a:spcBef>
                          <a:spcPts val="0"/>
                        </a:spcBef>
                        <a:spcAft>
                          <a:spcPts val="0"/>
                        </a:spcAft>
                        <a:buClr>
                          <a:schemeClr val="accent6"/>
                        </a:buClr>
                        <a:buSzPts val="1100"/>
                        <a:buFont typeface="Arial"/>
                        <a:buNone/>
                      </a:pPr>
                      <a:r>
                        <a:rPr lang="en" sz="800">
                          <a:latin typeface="Roboto"/>
                          <a:ea typeface="Roboto"/>
                          <a:cs typeface="Roboto"/>
                          <a:sym typeface="Roboto"/>
                        </a:rPr>
                        <a:t>Time to get started.</a:t>
                      </a:r>
                      <a:endParaRPr b="0" sz="1100" u="none" cap="none" strike="noStrike">
                        <a:solidFill>
                          <a:srgbClr val="FFFFFF"/>
                        </a:solidFill>
                        <a:latin typeface="Roboto Medium"/>
                        <a:ea typeface="Roboto Medium"/>
                        <a:cs typeface="Roboto Medium"/>
                        <a:sym typeface="Roboto Medium"/>
                      </a:endParaRPr>
                    </a:p>
                  </a:txBody>
                  <a:tcPr marT="45725" marB="45725" marR="91450" marL="91450" anchor="ctr">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B1B1B1"/>
                    </a:solidFill>
                  </a:tcPr>
                </a:tc>
              </a:tr>
              <a:tr h="1689825">
                <a:tc>
                  <a:txBody>
                    <a:bodyPr/>
                    <a:lstStyle/>
                    <a:p>
                      <a:pPr indent="0" lvl="0" marL="0" rtl="0" algn="l">
                        <a:spcBef>
                          <a:spcPts val="0"/>
                        </a:spcBef>
                        <a:spcAft>
                          <a:spcPts val="0"/>
                        </a:spcAft>
                        <a:buClr>
                          <a:srgbClr val="000000"/>
                        </a:buClr>
                        <a:buSzPts val="1100"/>
                        <a:buFont typeface="Arial"/>
                        <a:buNone/>
                      </a:pPr>
                      <a:r>
                        <a:rPr lang="en" sz="900">
                          <a:solidFill>
                            <a:srgbClr val="000000"/>
                          </a:solidFill>
                          <a:latin typeface="Roboto Light"/>
                          <a:ea typeface="Roboto Light"/>
                          <a:cs typeface="Roboto Light"/>
                          <a:sym typeface="Roboto Light"/>
                        </a:rPr>
                        <a:t>Get a wrap-up of everything 8x8 Voice for Microsoft Teams has to offer.</a:t>
                      </a:r>
                      <a:endParaRPr i="1" sz="900">
                        <a:solidFill>
                          <a:srgbClr val="15152F"/>
                        </a:solidFill>
                        <a:latin typeface="Roboto Light"/>
                        <a:ea typeface="Roboto Light"/>
                        <a:cs typeface="Roboto Light"/>
                        <a:sym typeface="Roboto Light"/>
                      </a:endParaRPr>
                    </a:p>
                  </a:txBody>
                  <a:tcPr marT="18287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solidFill>
                      <a:srgbClr val="F2F2F2"/>
                    </a:solidFill>
                  </a:tcPr>
                </a:tc>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5" name="Shape 1715"/>
        <p:cNvGrpSpPr/>
        <p:nvPr/>
      </p:nvGrpSpPr>
      <p:grpSpPr>
        <a:xfrm>
          <a:off x="0" y="0"/>
          <a:ext cx="0" cy="0"/>
          <a:chOff x="0" y="0"/>
          <a:chExt cx="0" cy="0"/>
        </a:xfrm>
      </p:grpSpPr>
      <p:sp>
        <p:nvSpPr>
          <p:cNvPr id="1716" name="Google Shape;1716;p141"/>
          <p:cNvSpPr txBox="1"/>
          <p:nvPr>
            <p:ph type="title"/>
          </p:nvPr>
        </p:nvSpPr>
        <p:spPr>
          <a:xfrm>
            <a:off x="457200" y="548650"/>
            <a:ext cx="5605500" cy="694800"/>
          </a:xfrm>
          <a:prstGeom prst="rect">
            <a:avLst/>
          </a:prstGeom>
        </p:spPr>
        <p:txBody>
          <a:bodyPr anchorCtr="0" anchor="t" bIns="0" lIns="0" spcFirstLastPara="1" rIns="0" wrap="square" tIns="0">
            <a:noAutofit/>
          </a:bodyPr>
          <a:lstStyle/>
          <a:p>
            <a:pPr indent="0" lvl="0" marL="0" rtl="0" algn="l">
              <a:spcBef>
                <a:spcPts val="0"/>
              </a:spcBef>
              <a:spcAft>
                <a:spcPts val="0"/>
              </a:spcAft>
              <a:buClr>
                <a:schemeClr val="accent6"/>
              </a:buClr>
              <a:buSzPts val="1100"/>
              <a:buFont typeface="Arial"/>
              <a:buNone/>
            </a:pPr>
            <a:r>
              <a:rPr lang="en"/>
              <a:t>Connect from Everywhere:</a:t>
            </a:r>
            <a:endParaRPr/>
          </a:p>
          <a:p>
            <a:pPr indent="0" lvl="0" marL="0" rtl="0" algn="l">
              <a:spcBef>
                <a:spcPts val="0"/>
              </a:spcBef>
              <a:spcAft>
                <a:spcPts val="0"/>
              </a:spcAft>
              <a:buNone/>
            </a:pPr>
            <a:r>
              <a:rPr lang="en"/>
              <a:t>Campaign Objectives</a:t>
            </a:r>
            <a:endParaRPr>
              <a:solidFill>
                <a:srgbClr val="434343"/>
              </a:solidFill>
            </a:endParaRPr>
          </a:p>
        </p:txBody>
      </p:sp>
      <p:sp>
        <p:nvSpPr>
          <p:cNvPr id="1717" name="Google Shape;1717;p141"/>
          <p:cNvSpPr txBox="1"/>
          <p:nvPr>
            <p:ph idx="1" type="body"/>
          </p:nvPr>
        </p:nvSpPr>
        <p:spPr>
          <a:xfrm>
            <a:off x="1861300" y="1821300"/>
            <a:ext cx="5803200" cy="4290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None/>
            </a:pPr>
            <a:r>
              <a:rPr lang="en" sz="1100"/>
              <a:t>Tell a strong and compelling story, using promotional messaging and content assets, that drives awareness and interest for 8x8 Voice for Microsoft Teams</a:t>
            </a:r>
            <a:endParaRPr sz="1100">
              <a:solidFill>
                <a:schemeClr val="dk1"/>
              </a:solidFill>
            </a:endParaRPr>
          </a:p>
          <a:p>
            <a:pPr indent="0" lvl="0" marL="0" rtl="0" algn="l">
              <a:spcBef>
                <a:spcPts val="200"/>
              </a:spcBef>
              <a:spcAft>
                <a:spcPts val="600"/>
              </a:spcAft>
              <a:buNone/>
            </a:pPr>
            <a:r>
              <a:t/>
            </a:r>
            <a:endParaRPr sz="1100">
              <a:solidFill>
                <a:schemeClr val="dk1"/>
              </a:solidFill>
            </a:endParaRPr>
          </a:p>
        </p:txBody>
      </p:sp>
      <p:sp>
        <p:nvSpPr>
          <p:cNvPr id="1718" name="Google Shape;1718;p141"/>
          <p:cNvSpPr txBox="1"/>
          <p:nvPr>
            <p:ph idx="1" type="body"/>
          </p:nvPr>
        </p:nvSpPr>
        <p:spPr>
          <a:xfrm>
            <a:off x="1455425" y="2662675"/>
            <a:ext cx="5904600" cy="597600"/>
          </a:xfrm>
          <a:prstGeom prst="rect">
            <a:avLst/>
          </a:prstGeom>
        </p:spPr>
        <p:txBody>
          <a:bodyPr anchorCtr="0" anchor="t" bIns="0" lIns="0" spcFirstLastPara="1" rIns="0" wrap="square" tIns="0">
            <a:noAutofit/>
          </a:bodyPr>
          <a:lstStyle/>
          <a:p>
            <a:pPr indent="-298450" lvl="0" marL="457200" rtl="0" algn="l">
              <a:lnSpc>
                <a:spcPct val="100000"/>
              </a:lnSpc>
              <a:spcBef>
                <a:spcPts val="0"/>
              </a:spcBef>
              <a:spcAft>
                <a:spcPts val="0"/>
              </a:spcAft>
              <a:buSzPts val="1100"/>
              <a:buChar char="●"/>
            </a:pPr>
            <a:r>
              <a:rPr lang="en" sz="1100"/>
              <a:t>Enable channel partners to generate leads and progress them through the funnel via channel marketing assets and a channel implementation guide/campaign playbook.</a:t>
            </a:r>
            <a:endParaRPr sz="900"/>
          </a:p>
          <a:p>
            <a:pPr indent="0" lvl="0" marL="0" rtl="0" algn="l">
              <a:spcBef>
                <a:spcPts val="200"/>
              </a:spcBef>
              <a:spcAft>
                <a:spcPts val="0"/>
              </a:spcAft>
              <a:buClr>
                <a:schemeClr val="accent6"/>
              </a:buClr>
              <a:buSzPts val="1100"/>
              <a:buFont typeface="Arial"/>
              <a:buNone/>
            </a:pPr>
            <a:r>
              <a:t/>
            </a:r>
            <a:endParaRPr sz="1100">
              <a:solidFill>
                <a:schemeClr val="dk1"/>
              </a:solidFill>
            </a:endParaRPr>
          </a:p>
          <a:p>
            <a:pPr indent="0" lvl="0" marL="0" rtl="0" algn="l">
              <a:spcBef>
                <a:spcPts val="600"/>
              </a:spcBef>
              <a:spcAft>
                <a:spcPts val="600"/>
              </a:spcAft>
              <a:buNone/>
            </a:pPr>
            <a:r>
              <a:t/>
            </a:r>
            <a:endParaRPr sz="1100">
              <a:solidFill>
                <a:schemeClr val="dk1"/>
              </a:solidFill>
            </a:endParaRPr>
          </a:p>
        </p:txBody>
      </p:sp>
      <p:sp>
        <p:nvSpPr>
          <p:cNvPr id="1719" name="Google Shape;1719;p141"/>
          <p:cNvSpPr txBox="1"/>
          <p:nvPr>
            <p:ph idx="1" type="body"/>
          </p:nvPr>
        </p:nvSpPr>
        <p:spPr>
          <a:xfrm>
            <a:off x="1937500" y="3416438"/>
            <a:ext cx="5498700" cy="429000"/>
          </a:xfrm>
          <a:prstGeom prst="rect">
            <a:avLst/>
          </a:prstGeom>
        </p:spPr>
        <p:txBody>
          <a:bodyPr anchorCtr="0" anchor="t" bIns="0" lIns="0" spcFirstLastPara="1" rIns="0" wrap="square" tIns="0">
            <a:noAutofit/>
          </a:bodyPr>
          <a:lstStyle/>
          <a:p>
            <a:pPr indent="0" lvl="0" marL="0" rtl="0" algn="l">
              <a:lnSpc>
                <a:spcPct val="100000"/>
              </a:lnSpc>
              <a:spcBef>
                <a:spcPts val="0"/>
              </a:spcBef>
              <a:spcAft>
                <a:spcPts val="0"/>
              </a:spcAft>
              <a:buNone/>
            </a:pPr>
            <a:r>
              <a:rPr lang="en" sz="1100"/>
              <a:t>Bring on net new customers seeking a global </a:t>
            </a:r>
            <a:r>
              <a:rPr lang="en" sz="1100"/>
              <a:t>enterprise</a:t>
            </a:r>
            <a:r>
              <a:rPr lang="en" sz="1100"/>
              <a:t>-grade telephony solution that integrates seamlessly with Microsoft Teams</a:t>
            </a:r>
            <a:endParaRPr sz="1100">
              <a:solidFill>
                <a:schemeClr val="dk1"/>
              </a:solidFill>
            </a:endParaRPr>
          </a:p>
          <a:p>
            <a:pPr indent="0" lvl="0" marL="0" rtl="0" algn="l">
              <a:spcBef>
                <a:spcPts val="200"/>
              </a:spcBef>
              <a:spcAft>
                <a:spcPts val="600"/>
              </a:spcAft>
              <a:buNone/>
            </a:pPr>
            <a:r>
              <a:t/>
            </a:r>
            <a:endParaRPr sz="1100">
              <a:solidFill>
                <a:schemeClr val="dk1"/>
              </a:solidFill>
            </a:endParaRPr>
          </a:p>
        </p:txBody>
      </p:sp>
      <p:sp>
        <p:nvSpPr>
          <p:cNvPr id="1720" name="Google Shape;1720;p141"/>
          <p:cNvSpPr/>
          <p:nvPr/>
        </p:nvSpPr>
        <p:spPr>
          <a:xfrm rot="5400000">
            <a:off x="880520" y="1404929"/>
            <a:ext cx="533781" cy="1261723"/>
          </a:xfrm>
          <a:custGeom>
            <a:rect b="b" l="l" r="r" t="t"/>
            <a:pathLst>
              <a:path extrusionOk="0" h="1567358" w="457200">
                <a:moveTo>
                  <a:pt x="0" y="1567358"/>
                </a:moveTo>
                <a:lnTo>
                  <a:pt x="0" y="144958"/>
                </a:lnTo>
                <a:lnTo>
                  <a:pt x="76199" y="144958"/>
                </a:lnTo>
                <a:lnTo>
                  <a:pt x="228600" y="0"/>
                </a:lnTo>
                <a:lnTo>
                  <a:pt x="381001" y="144958"/>
                </a:lnTo>
                <a:lnTo>
                  <a:pt x="457200" y="144958"/>
                </a:lnTo>
                <a:lnTo>
                  <a:pt x="457200" y="1567358"/>
                </a:lnTo>
                <a:close/>
              </a:path>
            </a:pathLst>
          </a:custGeom>
          <a:solidFill>
            <a:srgbClr val="CB223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i="0" sz="1800" u="none" cap="none" strike="noStrike">
              <a:solidFill>
                <a:srgbClr val="FFFFFF"/>
              </a:solidFill>
              <a:latin typeface="Roboto Light"/>
              <a:ea typeface="Roboto Light"/>
              <a:cs typeface="Roboto Light"/>
              <a:sym typeface="Roboto Light"/>
            </a:endParaRPr>
          </a:p>
        </p:txBody>
      </p:sp>
      <p:sp>
        <p:nvSpPr>
          <p:cNvPr id="1721" name="Google Shape;1721;p141"/>
          <p:cNvSpPr/>
          <p:nvPr/>
        </p:nvSpPr>
        <p:spPr>
          <a:xfrm>
            <a:off x="575900" y="1940525"/>
            <a:ext cx="1143000" cy="190500"/>
          </a:xfrm>
          <a:prstGeom prst="rect">
            <a:avLst/>
          </a:prstGeom>
          <a:noFill/>
          <a:ln>
            <a:noFill/>
          </a:ln>
        </p:spPr>
        <p:txBody>
          <a:bodyPr anchorCtr="0" anchor="t" bIns="0" lIns="91425" spcFirstLastPara="1" rIns="91425" wrap="square" tIns="0">
            <a:noAutofit/>
          </a:bodyPr>
          <a:lstStyle/>
          <a:p>
            <a:pPr indent="0" lvl="0" marL="0" marR="0" rtl="0" algn="l">
              <a:lnSpc>
                <a:spcPct val="100000"/>
              </a:lnSpc>
              <a:spcBef>
                <a:spcPts val="0"/>
              </a:spcBef>
              <a:spcAft>
                <a:spcPts val="0"/>
              </a:spcAft>
              <a:buClr>
                <a:srgbClr val="000000"/>
              </a:buClr>
              <a:buSzPts val="1200"/>
              <a:buFont typeface="Arial"/>
              <a:buNone/>
            </a:pPr>
            <a:r>
              <a:rPr lang="en" sz="1200">
                <a:solidFill>
                  <a:srgbClr val="FFFFFF"/>
                </a:solidFill>
                <a:latin typeface="Roboto"/>
                <a:ea typeface="Roboto"/>
                <a:cs typeface="Roboto"/>
                <a:sym typeface="Roboto"/>
              </a:rPr>
              <a:t>Awareness</a:t>
            </a:r>
            <a:endParaRPr i="0" sz="1200" u="none" cap="none" strike="noStrike">
              <a:solidFill>
                <a:srgbClr val="000000"/>
              </a:solidFill>
              <a:latin typeface="Roboto"/>
              <a:ea typeface="Roboto"/>
              <a:cs typeface="Roboto"/>
              <a:sym typeface="Roboto"/>
            </a:endParaRPr>
          </a:p>
        </p:txBody>
      </p:sp>
      <p:sp>
        <p:nvSpPr>
          <p:cNvPr id="1722" name="Google Shape;1722;p141"/>
          <p:cNvSpPr/>
          <p:nvPr/>
        </p:nvSpPr>
        <p:spPr>
          <a:xfrm rot="5400000">
            <a:off x="896948" y="2186830"/>
            <a:ext cx="533781" cy="1293070"/>
          </a:xfrm>
          <a:custGeom>
            <a:rect b="b" l="l" r="r" t="t"/>
            <a:pathLst>
              <a:path extrusionOk="0" h="1567358" w="457200">
                <a:moveTo>
                  <a:pt x="0" y="1567358"/>
                </a:moveTo>
                <a:lnTo>
                  <a:pt x="0" y="144958"/>
                </a:lnTo>
                <a:lnTo>
                  <a:pt x="76199" y="144958"/>
                </a:lnTo>
                <a:lnTo>
                  <a:pt x="228600" y="0"/>
                </a:lnTo>
                <a:lnTo>
                  <a:pt x="381001" y="144958"/>
                </a:lnTo>
                <a:lnTo>
                  <a:pt x="457200" y="144958"/>
                </a:lnTo>
                <a:lnTo>
                  <a:pt x="457200" y="1567358"/>
                </a:lnTo>
                <a:close/>
              </a:path>
            </a:pathLst>
          </a:custGeom>
          <a:solidFill>
            <a:srgbClr val="47474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i="0" sz="1800" u="none" cap="none" strike="noStrike">
              <a:solidFill>
                <a:srgbClr val="FFFFFF"/>
              </a:solidFill>
              <a:latin typeface="Roboto Light"/>
              <a:ea typeface="Roboto Light"/>
              <a:cs typeface="Roboto Light"/>
              <a:sym typeface="Roboto Light"/>
            </a:endParaRPr>
          </a:p>
        </p:txBody>
      </p:sp>
      <p:sp>
        <p:nvSpPr>
          <p:cNvPr id="1723" name="Google Shape;1723;p141"/>
          <p:cNvSpPr/>
          <p:nvPr/>
        </p:nvSpPr>
        <p:spPr>
          <a:xfrm rot="5400000">
            <a:off x="910568" y="2972650"/>
            <a:ext cx="533781" cy="1316581"/>
          </a:xfrm>
          <a:custGeom>
            <a:rect b="b" l="l" r="r" t="t"/>
            <a:pathLst>
              <a:path extrusionOk="0" h="1567358" w="457200">
                <a:moveTo>
                  <a:pt x="0" y="1567358"/>
                </a:moveTo>
                <a:lnTo>
                  <a:pt x="0" y="144958"/>
                </a:lnTo>
                <a:lnTo>
                  <a:pt x="76199" y="144958"/>
                </a:lnTo>
                <a:lnTo>
                  <a:pt x="228600" y="0"/>
                </a:lnTo>
                <a:lnTo>
                  <a:pt x="381001" y="144958"/>
                </a:lnTo>
                <a:lnTo>
                  <a:pt x="457200" y="144958"/>
                </a:lnTo>
                <a:lnTo>
                  <a:pt x="457200" y="1567358"/>
                </a:lnTo>
                <a:close/>
              </a:path>
            </a:pathLst>
          </a:custGeom>
          <a:solidFill>
            <a:srgbClr val="898A8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i="0" sz="1800" u="none" cap="none" strike="noStrike">
              <a:solidFill>
                <a:srgbClr val="FFFFFF"/>
              </a:solidFill>
              <a:latin typeface="Roboto Light"/>
              <a:ea typeface="Roboto Light"/>
              <a:cs typeface="Roboto Light"/>
              <a:sym typeface="Roboto Light"/>
            </a:endParaRPr>
          </a:p>
        </p:txBody>
      </p:sp>
      <p:sp>
        <p:nvSpPr>
          <p:cNvPr id="1724" name="Google Shape;1724;p141"/>
          <p:cNvSpPr/>
          <p:nvPr/>
        </p:nvSpPr>
        <p:spPr>
          <a:xfrm>
            <a:off x="575900" y="2738113"/>
            <a:ext cx="1056900" cy="190500"/>
          </a:xfrm>
          <a:prstGeom prst="rect">
            <a:avLst/>
          </a:prstGeom>
          <a:noFill/>
          <a:ln>
            <a:noFill/>
          </a:ln>
        </p:spPr>
        <p:txBody>
          <a:bodyPr anchorCtr="0" anchor="t" bIns="0" lIns="91425" spcFirstLastPara="1" rIns="91425" wrap="square" tIns="0">
            <a:noAutofit/>
          </a:bodyPr>
          <a:lstStyle/>
          <a:p>
            <a:pPr indent="0" lvl="0" marL="0" marR="0" rtl="0" algn="l">
              <a:lnSpc>
                <a:spcPct val="100000"/>
              </a:lnSpc>
              <a:spcBef>
                <a:spcPts val="0"/>
              </a:spcBef>
              <a:spcAft>
                <a:spcPts val="0"/>
              </a:spcAft>
              <a:buClr>
                <a:srgbClr val="000000"/>
              </a:buClr>
              <a:buSzPts val="1200"/>
              <a:buFont typeface="Arial"/>
              <a:buNone/>
            </a:pPr>
            <a:r>
              <a:rPr lang="en" sz="1200">
                <a:solidFill>
                  <a:srgbClr val="FFFFFF"/>
                </a:solidFill>
                <a:latin typeface="Roboto"/>
                <a:ea typeface="Roboto"/>
                <a:cs typeface="Roboto"/>
                <a:sym typeface="Roboto"/>
              </a:rPr>
              <a:t>Enablement</a:t>
            </a:r>
            <a:endParaRPr i="0" sz="1200" u="none" cap="none" strike="noStrike">
              <a:solidFill>
                <a:srgbClr val="000000"/>
              </a:solidFill>
              <a:latin typeface="Roboto"/>
              <a:ea typeface="Roboto"/>
              <a:cs typeface="Roboto"/>
              <a:sym typeface="Roboto"/>
            </a:endParaRPr>
          </a:p>
        </p:txBody>
      </p:sp>
      <p:sp>
        <p:nvSpPr>
          <p:cNvPr id="1725" name="Google Shape;1725;p141"/>
          <p:cNvSpPr/>
          <p:nvPr/>
        </p:nvSpPr>
        <p:spPr>
          <a:xfrm>
            <a:off x="618950" y="3535663"/>
            <a:ext cx="1056900" cy="190500"/>
          </a:xfrm>
          <a:prstGeom prst="rect">
            <a:avLst/>
          </a:prstGeom>
          <a:noFill/>
          <a:ln>
            <a:noFill/>
          </a:ln>
        </p:spPr>
        <p:txBody>
          <a:bodyPr anchorCtr="0" anchor="t" bIns="0" lIns="91425" spcFirstLastPara="1" rIns="91425" wrap="square" tIns="0">
            <a:noAutofit/>
          </a:bodyPr>
          <a:lstStyle/>
          <a:p>
            <a:pPr indent="0" lvl="0" marL="0" marR="0" rtl="0" algn="l">
              <a:lnSpc>
                <a:spcPct val="100000"/>
              </a:lnSpc>
              <a:spcBef>
                <a:spcPts val="0"/>
              </a:spcBef>
              <a:spcAft>
                <a:spcPts val="0"/>
              </a:spcAft>
              <a:buClr>
                <a:srgbClr val="000000"/>
              </a:buClr>
              <a:buSzPts val="1200"/>
              <a:buFont typeface="Arial"/>
              <a:buNone/>
            </a:pPr>
            <a:r>
              <a:rPr lang="en" sz="1200">
                <a:solidFill>
                  <a:srgbClr val="FFFFFF"/>
                </a:solidFill>
                <a:latin typeface="Roboto"/>
                <a:ea typeface="Roboto"/>
                <a:cs typeface="Roboto"/>
                <a:sym typeface="Roboto"/>
              </a:rPr>
              <a:t>Prospects</a:t>
            </a:r>
            <a:endParaRPr i="0" sz="1200" u="none" cap="none" strike="noStrike">
              <a:solidFill>
                <a:srgbClr val="000000"/>
              </a:solidFill>
              <a:latin typeface="Roboto"/>
              <a:ea typeface="Roboto"/>
              <a:cs typeface="Roboto"/>
              <a:sym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9" name="Shape 1729"/>
        <p:cNvGrpSpPr/>
        <p:nvPr/>
      </p:nvGrpSpPr>
      <p:grpSpPr>
        <a:xfrm>
          <a:off x="0" y="0"/>
          <a:ext cx="0" cy="0"/>
          <a:chOff x="0" y="0"/>
          <a:chExt cx="0" cy="0"/>
        </a:xfrm>
      </p:grpSpPr>
      <p:sp>
        <p:nvSpPr>
          <p:cNvPr id="1730" name="Google Shape;1730;p142"/>
          <p:cNvSpPr txBox="1"/>
          <p:nvPr>
            <p:ph idx="2" type="body"/>
          </p:nvPr>
        </p:nvSpPr>
        <p:spPr>
          <a:xfrm>
            <a:off x="1603775" y="1750550"/>
            <a:ext cx="5689200" cy="24969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1200">
                <a:solidFill>
                  <a:schemeClr val="dk1"/>
                </a:solidFill>
              </a:rPr>
              <a:t>Companies don't need to settle for app-switching to bring people and apps together. In this campaign the audience will learn how to supercharge MS Teams and other apps with integrated global voice communications capabilities.</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rPr lang="en" sz="1200">
                <a:solidFill>
                  <a:schemeClr val="dk1"/>
                </a:solidFill>
              </a:rPr>
              <a:t>Microsoft Teams is the fastest growing enterprise collaboration application globally. Increasingly prospects that are looking for a communications solution will only consider vendors that integrate with Teams.</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rPr lang="en" sz="1200">
                <a:solidFill>
                  <a:schemeClr val="dk1"/>
                </a:solidFill>
              </a:rPr>
              <a:t>Teams users need an enterprise-grade telephony provider to offer PSTN calling services, and cloud providers such as 8x8 are uniquely positioned to offer this complementary capability. 8x8 is uniquely positioned to complement Microsoft Teams as its underlying communications layer while keeping Microsoft Teams at the center of the user’s collaborative experience. </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t/>
            </a:r>
            <a:endParaRPr sz="1300">
              <a:solidFill>
                <a:schemeClr val="dk1"/>
              </a:solidFill>
              <a:latin typeface="Roboto"/>
              <a:ea typeface="Roboto"/>
              <a:cs typeface="Roboto"/>
              <a:sym typeface="Roboto"/>
            </a:endParaRPr>
          </a:p>
          <a:p>
            <a:pPr indent="0" lvl="0" marL="0" rtl="0" algn="l">
              <a:spcBef>
                <a:spcPts val="0"/>
              </a:spcBef>
              <a:spcAft>
                <a:spcPts val="0"/>
              </a:spcAft>
              <a:buNone/>
            </a:pPr>
            <a:r>
              <a:t/>
            </a:r>
            <a:endParaRPr sz="1300">
              <a:solidFill>
                <a:schemeClr val="dk1"/>
              </a:solidFill>
              <a:latin typeface="Roboto"/>
              <a:ea typeface="Roboto"/>
              <a:cs typeface="Roboto"/>
              <a:sym typeface="Roboto"/>
            </a:endParaRPr>
          </a:p>
          <a:p>
            <a:pPr indent="0" lvl="0" marL="0" rtl="0" algn="l">
              <a:spcBef>
                <a:spcPts val="0"/>
              </a:spcBef>
              <a:spcAft>
                <a:spcPts val="0"/>
              </a:spcAft>
              <a:buNone/>
            </a:pPr>
            <a:r>
              <a:t/>
            </a:r>
            <a:endParaRPr sz="1300"/>
          </a:p>
        </p:txBody>
      </p:sp>
      <p:sp>
        <p:nvSpPr>
          <p:cNvPr id="1731" name="Google Shape;1731;p142"/>
          <p:cNvSpPr txBox="1"/>
          <p:nvPr>
            <p:ph idx="3" type="subTitle"/>
          </p:nvPr>
        </p:nvSpPr>
        <p:spPr>
          <a:xfrm>
            <a:off x="484625" y="1750548"/>
            <a:ext cx="968100" cy="292800"/>
          </a:xfrm>
          <a:prstGeom prst="rect">
            <a:avLst/>
          </a:prstGeom>
        </p:spPr>
        <p:txBody>
          <a:bodyPr anchorCtr="0" anchor="t" bIns="0" lIns="0" spcFirstLastPara="1" rIns="0" wrap="square" tIns="0">
            <a:noAutofit/>
          </a:bodyPr>
          <a:lstStyle/>
          <a:p>
            <a:pPr indent="0" lvl="0" marL="0" rtl="0" algn="l">
              <a:spcBef>
                <a:spcPts val="0"/>
              </a:spcBef>
              <a:spcAft>
                <a:spcPts val="600"/>
              </a:spcAft>
              <a:buNone/>
            </a:pPr>
            <a:r>
              <a:rPr lang="en">
                <a:solidFill>
                  <a:schemeClr val="dk2"/>
                </a:solidFill>
              </a:rPr>
              <a:t>Overview</a:t>
            </a:r>
            <a:endParaRPr>
              <a:solidFill>
                <a:schemeClr val="dk2"/>
              </a:solidFill>
            </a:endParaRPr>
          </a:p>
        </p:txBody>
      </p:sp>
      <p:sp>
        <p:nvSpPr>
          <p:cNvPr id="1732" name="Google Shape;1732;p142"/>
          <p:cNvSpPr txBox="1"/>
          <p:nvPr>
            <p:ph type="title"/>
          </p:nvPr>
        </p:nvSpPr>
        <p:spPr>
          <a:xfrm>
            <a:off x="457200" y="780300"/>
            <a:ext cx="6835800" cy="4560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8x8 Voice for Microsoft Teams</a:t>
            </a:r>
            <a:r>
              <a:rPr lang="en"/>
              <a:t> </a:t>
            </a:r>
            <a:r>
              <a:rPr lang="en"/>
              <a:t>Essentials</a:t>
            </a:r>
            <a:r>
              <a:rPr lang="en"/>
              <a:t> Campaign</a:t>
            </a:r>
            <a:endParaRPr/>
          </a:p>
          <a:p>
            <a:pPr indent="0" lvl="0" marL="0" rtl="0" algn="l">
              <a:spcBef>
                <a:spcPts val="0"/>
              </a:spcBef>
              <a:spcAft>
                <a:spcPts val="0"/>
              </a:spcAft>
              <a:buNone/>
            </a:pPr>
            <a:r>
              <a:t/>
            </a:r>
            <a:endParaRPr>
              <a:solidFill>
                <a:schemeClr val="dk1"/>
              </a:solidFill>
            </a:endParaRPr>
          </a:p>
        </p:txBody>
      </p:sp>
      <p:sp>
        <p:nvSpPr>
          <p:cNvPr id="1733" name="Google Shape;1733;p142"/>
          <p:cNvSpPr txBox="1"/>
          <p:nvPr>
            <p:ph idx="1" type="body"/>
          </p:nvPr>
        </p:nvSpPr>
        <p:spPr>
          <a:xfrm>
            <a:off x="457200" y="4624950"/>
            <a:ext cx="2811600" cy="198900"/>
          </a:xfrm>
          <a:prstGeom prst="rect">
            <a:avLst/>
          </a:prstGeom>
          <a:solidFill>
            <a:srgbClr val="FFFFFF"/>
          </a:solidFill>
        </p:spPr>
        <p:txBody>
          <a:bodyPr anchorCtr="0" anchor="t" bIns="0" lIns="0" spcFirstLastPara="1" rIns="0" wrap="square" tIns="0">
            <a:noAutofit/>
          </a:bodyPr>
          <a:lstStyle/>
          <a:p>
            <a:pPr indent="0" lvl="0" marL="0" rtl="0" algn="l">
              <a:spcBef>
                <a:spcPts val="0"/>
              </a:spcBef>
              <a:spcAft>
                <a:spcPts val="0"/>
              </a:spcAft>
              <a:buNone/>
            </a:pPr>
            <a:r>
              <a:rPr b="1" lang="en" sz="850">
                <a:solidFill>
                  <a:schemeClr val="dk2"/>
                </a:solidFill>
                <a:latin typeface="Roboto"/>
                <a:ea typeface="Roboto"/>
                <a:cs typeface="Roboto"/>
                <a:sym typeface="Roboto"/>
              </a:rPr>
              <a:t>8x8 Voice for Microsoft Teams</a:t>
            </a:r>
            <a:r>
              <a:rPr lang="en" sz="850">
                <a:solidFill>
                  <a:schemeClr val="dk1"/>
                </a:solidFill>
              </a:rPr>
              <a:t> Essentials Campaign </a:t>
            </a:r>
            <a:endParaRPr sz="850">
              <a:solidFill>
                <a:schemeClr val="dk1"/>
              </a:solidFill>
            </a:endParaRPr>
          </a:p>
          <a:p>
            <a:pPr indent="0" lvl="0" marL="0" rtl="0" algn="l">
              <a:spcBef>
                <a:spcPts val="200"/>
              </a:spcBef>
              <a:spcAft>
                <a:spcPts val="200"/>
              </a:spcAft>
              <a:buNone/>
            </a:pPr>
            <a:r>
              <a:t/>
            </a:r>
            <a:endParaRPr sz="85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7" name="Shape 1737"/>
        <p:cNvGrpSpPr/>
        <p:nvPr/>
      </p:nvGrpSpPr>
      <p:grpSpPr>
        <a:xfrm>
          <a:off x="0" y="0"/>
          <a:ext cx="0" cy="0"/>
          <a:chOff x="0" y="0"/>
          <a:chExt cx="0" cy="0"/>
        </a:xfrm>
      </p:grpSpPr>
      <p:sp>
        <p:nvSpPr>
          <p:cNvPr id="1738" name="Google Shape;1738;p143"/>
          <p:cNvSpPr txBox="1"/>
          <p:nvPr>
            <p:ph type="title"/>
          </p:nvPr>
        </p:nvSpPr>
        <p:spPr>
          <a:xfrm>
            <a:off x="457200" y="704100"/>
            <a:ext cx="3925200" cy="459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Customer Purchase Cycle </a:t>
            </a:r>
            <a:endParaRPr/>
          </a:p>
        </p:txBody>
      </p:sp>
      <p:sp>
        <p:nvSpPr>
          <p:cNvPr id="1739" name="Google Shape;1739;p143"/>
          <p:cNvSpPr txBox="1"/>
          <p:nvPr>
            <p:ph idx="2" type="body"/>
          </p:nvPr>
        </p:nvSpPr>
        <p:spPr>
          <a:xfrm>
            <a:off x="457200" y="4624950"/>
            <a:ext cx="2567100" cy="198900"/>
          </a:xfrm>
          <a:prstGeom prst="rect">
            <a:avLst/>
          </a:prstGeom>
          <a:solidFill>
            <a:srgbClr val="FFFFFF"/>
          </a:solidFill>
        </p:spPr>
        <p:txBody>
          <a:bodyPr anchorCtr="0" anchor="t" bIns="0" lIns="0" spcFirstLastPara="1" rIns="0" wrap="square" tIns="0">
            <a:noAutofit/>
          </a:bodyPr>
          <a:lstStyle/>
          <a:p>
            <a:pPr indent="0" lvl="0" marL="0" rtl="0" algn="l">
              <a:spcBef>
                <a:spcPts val="0"/>
              </a:spcBef>
              <a:spcAft>
                <a:spcPts val="0"/>
              </a:spcAft>
              <a:buNone/>
            </a:pPr>
            <a:r>
              <a:rPr b="1" lang="en" sz="850">
                <a:solidFill>
                  <a:schemeClr val="dk2"/>
                </a:solidFill>
                <a:latin typeface="Roboto"/>
                <a:ea typeface="Roboto"/>
                <a:cs typeface="Roboto"/>
                <a:sym typeface="Roboto"/>
              </a:rPr>
              <a:t>8x8 Voice for Microsoft Teams</a:t>
            </a:r>
            <a:r>
              <a:rPr lang="en" sz="850">
                <a:solidFill>
                  <a:schemeClr val="dk1"/>
                </a:solidFill>
              </a:rPr>
              <a:t> </a:t>
            </a:r>
            <a:r>
              <a:rPr lang="en" sz="850">
                <a:solidFill>
                  <a:schemeClr val="dk1"/>
                </a:solidFill>
              </a:rPr>
              <a:t>Essentials</a:t>
            </a:r>
            <a:r>
              <a:rPr lang="en" sz="850">
                <a:solidFill>
                  <a:schemeClr val="dk1"/>
                </a:solidFill>
              </a:rPr>
              <a:t> Campaign </a:t>
            </a:r>
            <a:endParaRPr sz="850">
              <a:solidFill>
                <a:schemeClr val="dk1"/>
              </a:solidFill>
            </a:endParaRPr>
          </a:p>
          <a:p>
            <a:pPr indent="0" lvl="0" marL="0" rtl="0" algn="l">
              <a:spcBef>
                <a:spcPts val="200"/>
              </a:spcBef>
              <a:spcAft>
                <a:spcPts val="200"/>
              </a:spcAft>
              <a:buNone/>
            </a:pPr>
            <a:r>
              <a:t/>
            </a:r>
            <a:endParaRPr sz="850"/>
          </a:p>
        </p:txBody>
      </p:sp>
      <p:sp>
        <p:nvSpPr>
          <p:cNvPr id="1740" name="Google Shape;1740;p143"/>
          <p:cNvSpPr txBox="1"/>
          <p:nvPr/>
        </p:nvSpPr>
        <p:spPr>
          <a:xfrm>
            <a:off x="505800" y="1543875"/>
            <a:ext cx="3828000" cy="25716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 sz="1300">
                <a:solidFill>
                  <a:srgbClr val="15152F"/>
                </a:solidFill>
                <a:latin typeface="Roboto Light"/>
                <a:ea typeface="Roboto Light"/>
                <a:cs typeface="Roboto Light"/>
                <a:sym typeface="Roboto Light"/>
              </a:rPr>
              <a:t>The majority of contacts are expected to be in the awareness stage of the customer purchase cycle.</a:t>
            </a:r>
            <a:endParaRPr sz="1300">
              <a:solidFill>
                <a:srgbClr val="15152F"/>
              </a:solidFill>
              <a:latin typeface="Roboto Light"/>
              <a:ea typeface="Roboto Light"/>
              <a:cs typeface="Roboto Light"/>
              <a:sym typeface="Roboto Light"/>
            </a:endParaRPr>
          </a:p>
          <a:p>
            <a:pPr indent="0" lvl="0" marL="0" rtl="0" algn="l">
              <a:spcBef>
                <a:spcPts val="900"/>
              </a:spcBef>
              <a:spcAft>
                <a:spcPts val="0"/>
              </a:spcAft>
              <a:buNone/>
            </a:pPr>
            <a:r>
              <a:rPr lang="en" sz="1300">
                <a:solidFill>
                  <a:srgbClr val="15152F"/>
                </a:solidFill>
                <a:latin typeface="Roboto Light"/>
                <a:ea typeface="Roboto Light"/>
                <a:cs typeface="Roboto Light"/>
                <a:sym typeface="Roboto Light"/>
              </a:rPr>
              <a:t>The campaign content is designed to engage contacts in the awareness stage of the purchase cycle and nurture them through the consideration process to purchase.</a:t>
            </a:r>
            <a:endParaRPr sz="1300">
              <a:solidFill>
                <a:srgbClr val="15152F"/>
              </a:solidFill>
              <a:latin typeface="Roboto Light"/>
              <a:ea typeface="Roboto Light"/>
              <a:cs typeface="Roboto Light"/>
              <a:sym typeface="Roboto Light"/>
            </a:endParaRPr>
          </a:p>
          <a:p>
            <a:pPr indent="0" lvl="0" marL="0" rtl="0" algn="l">
              <a:spcBef>
                <a:spcPts val="900"/>
              </a:spcBef>
              <a:spcAft>
                <a:spcPts val="0"/>
              </a:spcAft>
              <a:buNone/>
            </a:pPr>
            <a:r>
              <a:rPr lang="en" sz="1300">
                <a:solidFill>
                  <a:srgbClr val="15152F"/>
                </a:solidFill>
                <a:latin typeface="Roboto Light"/>
                <a:ea typeface="Roboto Light"/>
                <a:cs typeface="Roboto Light"/>
                <a:sym typeface="Roboto Light"/>
              </a:rPr>
              <a:t>The </a:t>
            </a:r>
            <a:r>
              <a:rPr lang="en" sz="1300">
                <a:solidFill>
                  <a:srgbClr val="15152F"/>
                </a:solidFill>
                <a:latin typeface="Roboto Light"/>
                <a:ea typeface="Roboto Light"/>
                <a:cs typeface="Roboto Light"/>
                <a:sym typeface="Roboto Light"/>
              </a:rPr>
              <a:t>8x8 Voice for Microsoft Teams</a:t>
            </a:r>
            <a:r>
              <a:rPr lang="en" sz="1300">
                <a:solidFill>
                  <a:srgbClr val="15152F"/>
                </a:solidFill>
                <a:latin typeface="Roboto Light"/>
                <a:ea typeface="Roboto Light"/>
                <a:cs typeface="Roboto Light"/>
                <a:sym typeface="Roboto Light"/>
              </a:rPr>
              <a:t> campaign assets may be deployed in a sequential manner in order to move leads through the purchase cycle.</a:t>
            </a:r>
            <a:endParaRPr sz="1300">
              <a:solidFill>
                <a:srgbClr val="15152F"/>
              </a:solidFill>
              <a:latin typeface="Roboto Light"/>
              <a:ea typeface="Roboto Light"/>
              <a:cs typeface="Roboto Light"/>
              <a:sym typeface="Roboto Light"/>
            </a:endParaRPr>
          </a:p>
          <a:p>
            <a:pPr indent="0" lvl="0" marL="0" rtl="0" algn="l">
              <a:spcBef>
                <a:spcPts val="900"/>
              </a:spcBef>
              <a:spcAft>
                <a:spcPts val="900"/>
              </a:spcAft>
              <a:buNone/>
            </a:pPr>
            <a:r>
              <a:t/>
            </a:r>
            <a:endParaRPr sz="1300">
              <a:solidFill>
                <a:srgbClr val="15152F"/>
              </a:solidFill>
              <a:latin typeface="Roboto Light"/>
              <a:ea typeface="Roboto Light"/>
              <a:cs typeface="Roboto Light"/>
              <a:sym typeface="Roboto Light"/>
            </a:endParaRPr>
          </a:p>
        </p:txBody>
      </p:sp>
      <p:pic>
        <p:nvPicPr>
          <p:cNvPr id="1741" name="Google Shape;1741;p143"/>
          <p:cNvPicPr preferRelativeResize="0"/>
          <p:nvPr/>
        </p:nvPicPr>
        <p:blipFill>
          <a:blip r:embed="rId3">
            <a:alphaModFix/>
          </a:blip>
          <a:stretch>
            <a:fillRect/>
          </a:stretch>
        </p:blipFill>
        <p:spPr>
          <a:xfrm>
            <a:off x="5307150" y="1379513"/>
            <a:ext cx="2392825" cy="2384475"/>
          </a:xfrm>
          <a:prstGeom prst="rect">
            <a:avLst/>
          </a:prstGeom>
          <a:noFill/>
          <a:ln>
            <a:noFill/>
          </a:ln>
        </p:spPr>
      </p:pic>
      <p:cxnSp>
        <p:nvCxnSpPr>
          <p:cNvPr id="1742" name="Google Shape;1742;p143"/>
          <p:cNvCxnSpPr/>
          <p:nvPr/>
        </p:nvCxnSpPr>
        <p:spPr>
          <a:xfrm>
            <a:off x="4333800" y="1657650"/>
            <a:ext cx="716700" cy="0"/>
          </a:xfrm>
          <a:prstGeom prst="straightConnector1">
            <a:avLst/>
          </a:prstGeom>
          <a:noFill/>
          <a:ln cap="flat" cmpd="sng" w="19050">
            <a:solidFill>
              <a:srgbClr val="CB2233"/>
            </a:solidFill>
            <a:prstDash val="solid"/>
            <a:round/>
            <a:headEnd len="med" w="med" type="none"/>
            <a:tailEnd len="med" w="med" type="triangl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6" name="Shape 1746"/>
        <p:cNvGrpSpPr/>
        <p:nvPr/>
      </p:nvGrpSpPr>
      <p:grpSpPr>
        <a:xfrm>
          <a:off x="0" y="0"/>
          <a:ext cx="0" cy="0"/>
          <a:chOff x="0" y="0"/>
          <a:chExt cx="0" cy="0"/>
        </a:xfrm>
      </p:grpSpPr>
      <p:sp>
        <p:nvSpPr>
          <p:cNvPr id="1747" name="Google Shape;1747;p144"/>
          <p:cNvSpPr txBox="1"/>
          <p:nvPr>
            <p:ph type="title"/>
          </p:nvPr>
        </p:nvSpPr>
        <p:spPr>
          <a:xfrm>
            <a:off x="457200" y="611881"/>
            <a:ext cx="8229600" cy="681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Target Audience </a:t>
            </a:r>
            <a:endParaRPr/>
          </a:p>
          <a:p>
            <a:pPr indent="0" lvl="0" marL="0" rtl="0" algn="l">
              <a:spcBef>
                <a:spcPts val="0"/>
              </a:spcBef>
              <a:spcAft>
                <a:spcPts val="0"/>
              </a:spcAft>
              <a:buNone/>
            </a:pPr>
            <a:r>
              <a:rPr lang="en">
                <a:solidFill>
                  <a:schemeClr val="dk1"/>
                </a:solidFill>
              </a:rPr>
              <a:t>Business Segments, Personas &amp; Primary Needs</a:t>
            </a:r>
            <a:endParaRPr>
              <a:solidFill>
                <a:schemeClr val="dk1"/>
              </a:solidFill>
            </a:endParaRPr>
          </a:p>
        </p:txBody>
      </p:sp>
      <p:sp>
        <p:nvSpPr>
          <p:cNvPr id="1748" name="Google Shape;1748;p144"/>
          <p:cNvSpPr txBox="1"/>
          <p:nvPr>
            <p:ph idx="2" type="body"/>
          </p:nvPr>
        </p:nvSpPr>
        <p:spPr>
          <a:xfrm>
            <a:off x="457200" y="4624950"/>
            <a:ext cx="3178500" cy="198900"/>
          </a:xfrm>
          <a:prstGeom prst="rect">
            <a:avLst/>
          </a:prstGeom>
          <a:solidFill>
            <a:srgbClr val="FFFFFF"/>
          </a:solidFill>
        </p:spPr>
        <p:txBody>
          <a:bodyPr anchorCtr="0" anchor="t" bIns="0" lIns="0" spcFirstLastPara="1" rIns="0" wrap="square" tIns="0">
            <a:noAutofit/>
          </a:bodyPr>
          <a:lstStyle/>
          <a:p>
            <a:pPr indent="0" lvl="0" marL="0" rtl="0" algn="l">
              <a:spcBef>
                <a:spcPts val="0"/>
              </a:spcBef>
              <a:spcAft>
                <a:spcPts val="0"/>
              </a:spcAft>
              <a:buNone/>
            </a:pPr>
            <a:r>
              <a:rPr b="1" lang="en" sz="850">
                <a:solidFill>
                  <a:schemeClr val="dk2"/>
                </a:solidFill>
                <a:latin typeface="Roboto"/>
                <a:ea typeface="Roboto"/>
                <a:cs typeface="Roboto"/>
                <a:sym typeface="Roboto"/>
              </a:rPr>
              <a:t>8x8 Voice for Microsoft Teams</a:t>
            </a:r>
            <a:r>
              <a:rPr lang="en" sz="850">
                <a:solidFill>
                  <a:schemeClr val="dk1"/>
                </a:solidFill>
              </a:rPr>
              <a:t> </a:t>
            </a:r>
            <a:r>
              <a:rPr lang="en" sz="850">
                <a:solidFill>
                  <a:schemeClr val="dk1"/>
                </a:solidFill>
              </a:rPr>
              <a:t>Essentials</a:t>
            </a:r>
            <a:r>
              <a:rPr lang="en" sz="850">
                <a:solidFill>
                  <a:schemeClr val="dk1"/>
                </a:solidFill>
              </a:rPr>
              <a:t> Campaign </a:t>
            </a:r>
            <a:endParaRPr sz="850">
              <a:solidFill>
                <a:schemeClr val="dk1"/>
              </a:solidFill>
            </a:endParaRPr>
          </a:p>
          <a:p>
            <a:pPr indent="0" lvl="0" marL="0" rtl="0" algn="l">
              <a:spcBef>
                <a:spcPts val="200"/>
              </a:spcBef>
              <a:spcAft>
                <a:spcPts val="200"/>
              </a:spcAft>
              <a:buNone/>
            </a:pPr>
            <a:r>
              <a:t/>
            </a:r>
            <a:endParaRPr sz="850"/>
          </a:p>
        </p:txBody>
      </p:sp>
      <p:sp>
        <p:nvSpPr>
          <p:cNvPr id="1749" name="Google Shape;1749;p144"/>
          <p:cNvSpPr txBox="1"/>
          <p:nvPr/>
        </p:nvSpPr>
        <p:spPr>
          <a:xfrm>
            <a:off x="2426200" y="1615150"/>
            <a:ext cx="6111000" cy="15360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200">
                <a:solidFill>
                  <a:srgbClr val="CB2233"/>
                </a:solidFill>
                <a:latin typeface="Roboto"/>
                <a:ea typeface="Roboto"/>
                <a:cs typeface="Roboto"/>
                <a:sym typeface="Roboto"/>
              </a:rPr>
              <a:t>The VP, SVP, EVP of IT and CIO</a:t>
            </a:r>
            <a:endParaRPr b="1" sz="1200">
              <a:solidFill>
                <a:srgbClr val="CB2233"/>
              </a:solidFill>
              <a:latin typeface="Roboto"/>
              <a:ea typeface="Roboto"/>
              <a:cs typeface="Roboto"/>
              <a:sym typeface="Roboto"/>
            </a:endParaRPr>
          </a:p>
          <a:p>
            <a:pPr indent="-298450" lvl="0" marL="457200" rtl="0" algn="l">
              <a:lnSpc>
                <a:spcPct val="115000"/>
              </a:lnSpc>
              <a:spcBef>
                <a:spcPts val="600"/>
              </a:spcBef>
              <a:spcAft>
                <a:spcPts val="0"/>
              </a:spcAft>
              <a:buClr>
                <a:srgbClr val="15152F"/>
              </a:buClr>
              <a:buSzPts val="1100"/>
              <a:buFont typeface="Open Sans"/>
              <a:buChar char="●"/>
            </a:pPr>
            <a:r>
              <a:rPr lang="en" sz="1100">
                <a:solidFill>
                  <a:srgbClr val="15152F"/>
                </a:solidFill>
                <a:latin typeface="Open Sans"/>
                <a:ea typeface="Open Sans"/>
                <a:cs typeface="Open Sans"/>
                <a:sym typeface="Open Sans"/>
              </a:rPr>
              <a:t>I need a single global PSTN communications solution that works for my MS Teams users as well as my non MS Teams users</a:t>
            </a:r>
            <a:endParaRPr sz="1100">
              <a:solidFill>
                <a:srgbClr val="15152F"/>
              </a:solidFill>
              <a:latin typeface="Open Sans"/>
              <a:ea typeface="Open Sans"/>
              <a:cs typeface="Open Sans"/>
              <a:sym typeface="Open Sans"/>
            </a:endParaRPr>
          </a:p>
          <a:p>
            <a:pPr indent="-298450" lvl="0" marL="457200" rtl="0" algn="l">
              <a:lnSpc>
                <a:spcPct val="115000"/>
              </a:lnSpc>
              <a:spcBef>
                <a:spcPts val="0"/>
              </a:spcBef>
              <a:spcAft>
                <a:spcPts val="0"/>
              </a:spcAft>
              <a:buClr>
                <a:srgbClr val="15152F"/>
              </a:buClr>
              <a:buSzPts val="1100"/>
              <a:buFont typeface="Open Sans"/>
              <a:buChar char="●"/>
            </a:pPr>
            <a:r>
              <a:rPr lang="en" sz="1100">
                <a:solidFill>
                  <a:srgbClr val="15152F"/>
                </a:solidFill>
                <a:latin typeface="Open Sans"/>
                <a:ea typeface="Open Sans"/>
                <a:cs typeface="Open Sans"/>
                <a:sym typeface="Open Sans"/>
              </a:rPr>
              <a:t>I need to show a significant ROI on my communications and MS Teams investments</a:t>
            </a:r>
            <a:endParaRPr sz="1100">
              <a:solidFill>
                <a:srgbClr val="15152F"/>
              </a:solidFill>
              <a:latin typeface="Open Sans"/>
              <a:ea typeface="Open Sans"/>
              <a:cs typeface="Open Sans"/>
              <a:sym typeface="Open Sans"/>
            </a:endParaRPr>
          </a:p>
          <a:p>
            <a:pPr indent="-298450" lvl="0" marL="457200" rtl="0" algn="l">
              <a:lnSpc>
                <a:spcPct val="115000"/>
              </a:lnSpc>
              <a:spcBef>
                <a:spcPts val="0"/>
              </a:spcBef>
              <a:spcAft>
                <a:spcPts val="0"/>
              </a:spcAft>
              <a:buClr>
                <a:srgbClr val="15152F"/>
              </a:buClr>
              <a:buSzPts val="1100"/>
              <a:buFont typeface="Open Sans"/>
              <a:buChar char="●"/>
            </a:pPr>
            <a:r>
              <a:rPr lang="en" sz="1100">
                <a:solidFill>
                  <a:srgbClr val="15152F"/>
                </a:solidFill>
                <a:latin typeface="Open Sans"/>
                <a:ea typeface="Open Sans"/>
                <a:cs typeface="Open Sans"/>
                <a:sym typeface="Open Sans"/>
              </a:rPr>
              <a:t>I want to minimize the number of vendors we have to manage</a:t>
            </a:r>
            <a:endParaRPr sz="1100">
              <a:solidFill>
                <a:srgbClr val="15152F"/>
              </a:solidFill>
              <a:latin typeface="Open Sans"/>
              <a:ea typeface="Open Sans"/>
              <a:cs typeface="Open Sans"/>
              <a:sym typeface="Open Sans"/>
            </a:endParaRPr>
          </a:p>
          <a:p>
            <a:pPr indent="0" lvl="0" marL="0" rtl="0" algn="l">
              <a:lnSpc>
                <a:spcPct val="115000"/>
              </a:lnSpc>
              <a:spcBef>
                <a:spcPts val="600"/>
              </a:spcBef>
              <a:spcAft>
                <a:spcPts val="0"/>
              </a:spcAft>
              <a:buNone/>
            </a:pPr>
            <a:r>
              <a:t/>
            </a:r>
            <a:endParaRPr sz="1100">
              <a:solidFill>
                <a:srgbClr val="15152F"/>
              </a:solidFill>
              <a:latin typeface="Open Sans"/>
              <a:ea typeface="Open Sans"/>
              <a:cs typeface="Open Sans"/>
              <a:sym typeface="Open Sans"/>
            </a:endParaRPr>
          </a:p>
          <a:p>
            <a:pPr indent="0" lvl="0" marL="0" rtl="0" algn="l">
              <a:lnSpc>
                <a:spcPct val="115000"/>
              </a:lnSpc>
              <a:spcBef>
                <a:spcPts val="600"/>
              </a:spcBef>
              <a:spcAft>
                <a:spcPts val="0"/>
              </a:spcAft>
              <a:buNone/>
            </a:pPr>
            <a:r>
              <a:t/>
            </a:r>
            <a:endParaRPr sz="1100">
              <a:solidFill>
                <a:srgbClr val="15152F"/>
              </a:solidFill>
              <a:latin typeface="Open Sans"/>
              <a:ea typeface="Open Sans"/>
              <a:cs typeface="Open Sans"/>
              <a:sym typeface="Open Sans"/>
            </a:endParaRPr>
          </a:p>
          <a:p>
            <a:pPr indent="0" lvl="0" marL="0" rtl="0" algn="l">
              <a:lnSpc>
                <a:spcPct val="115000"/>
              </a:lnSpc>
              <a:spcBef>
                <a:spcPts val="600"/>
              </a:spcBef>
              <a:spcAft>
                <a:spcPts val="600"/>
              </a:spcAft>
              <a:buNone/>
            </a:pPr>
            <a:r>
              <a:t/>
            </a:r>
            <a:endParaRPr sz="1200">
              <a:solidFill>
                <a:srgbClr val="15152F"/>
              </a:solidFill>
              <a:latin typeface="Open Sans"/>
              <a:ea typeface="Open Sans"/>
              <a:cs typeface="Open Sans"/>
              <a:sym typeface="Open Sans"/>
            </a:endParaRPr>
          </a:p>
        </p:txBody>
      </p:sp>
      <p:sp>
        <p:nvSpPr>
          <p:cNvPr id="1750" name="Google Shape;1750;p144"/>
          <p:cNvSpPr txBox="1"/>
          <p:nvPr/>
        </p:nvSpPr>
        <p:spPr>
          <a:xfrm>
            <a:off x="2426200" y="2922525"/>
            <a:ext cx="6413100" cy="16494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200">
                <a:solidFill>
                  <a:srgbClr val="CB2233"/>
                </a:solidFill>
                <a:latin typeface="Roboto"/>
                <a:ea typeface="Roboto"/>
                <a:cs typeface="Roboto"/>
                <a:sym typeface="Roboto"/>
              </a:rPr>
              <a:t>The IT Manager, Director, Sr. Director of IT</a:t>
            </a:r>
            <a:endParaRPr b="1" sz="1200">
              <a:solidFill>
                <a:srgbClr val="CB2233"/>
              </a:solidFill>
              <a:latin typeface="Roboto"/>
              <a:ea typeface="Roboto"/>
              <a:cs typeface="Roboto"/>
              <a:sym typeface="Roboto"/>
            </a:endParaRPr>
          </a:p>
          <a:p>
            <a:pPr indent="-298450" lvl="0" marL="457200" rtl="0" algn="l">
              <a:lnSpc>
                <a:spcPct val="115000"/>
              </a:lnSpc>
              <a:spcBef>
                <a:spcPts val="600"/>
              </a:spcBef>
              <a:spcAft>
                <a:spcPts val="0"/>
              </a:spcAft>
              <a:buClr>
                <a:srgbClr val="15152F"/>
              </a:buClr>
              <a:buSzPts val="1100"/>
              <a:buFont typeface="Open Sans"/>
              <a:buChar char="●"/>
            </a:pPr>
            <a:r>
              <a:rPr lang="en" sz="1100">
                <a:solidFill>
                  <a:srgbClr val="15152F"/>
                </a:solidFill>
                <a:latin typeface="Open Sans"/>
                <a:ea typeface="Open Sans"/>
                <a:cs typeface="Open Sans"/>
                <a:sym typeface="Open Sans"/>
              </a:rPr>
              <a:t>I want to minimize the number of support calls we get and keep our support and maintenance costs down</a:t>
            </a:r>
            <a:endParaRPr sz="1100">
              <a:solidFill>
                <a:srgbClr val="15152F"/>
              </a:solidFill>
              <a:latin typeface="Open Sans"/>
              <a:ea typeface="Open Sans"/>
              <a:cs typeface="Open Sans"/>
              <a:sym typeface="Open Sans"/>
            </a:endParaRPr>
          </a:p>
          <a:p>
            <a:pPr indent="-298450" lvl="0" marL="457200" rtl="0" algn="l">
              <a:lnSpc>
                <a:spcPct val="115000"/>
              </a:lnSpc>
              <a:spcBef>
                <a:spcPts val="0"/>
              </a:spcBef>
              <a:spcAft>
                <a:spcPts val="0"/>
              </a:spcAft>
              <a:buClr>
                <a:srgbClr val="15152F"/>
              </a:buClr>
              <a:buSzPts val="1100"/>
              <a:buFont typeface="Open Sans"/>
              <a:buChar char="●"/>
            </a:pPr>
            <a:r>
              <a:rPr lang="en" sz="1100">
                <a:solidFill>
                  <a:srgbClr val="15152F"/>
                </a:solidFill>
                <a:latin typeface="Open Sans"/>
                <a:ea typeface="Open Sans"/>
                <a:cs typeface="Open Sans"/>
                <a:sym typeface="Open Sans"/>
              </a:rPr>
              <a:t>I want to have to retrain employees on how to make and receive calls in MS Teams, nor change my employee onboarding programs</a:t>
            </a:r>
            <a:endParaRPr sz="1100">
              <a:solidFill>
                <a:srgbClr val="15152F"/>
              </a:solidFill>
              <a:latin typeface="Open Sans"/>
              <a:ea typeface="Open Sans"/>
              <a:cs typeface="Open Sans"/>
              <a:sym typeface="Open Sans"/>
            </a:endParaRPr>
          </a:p>
          <a:p>
            <a:pPr indent="-298450" lvl="0" marL="457200" rtl="0" algn="l">
              <a:lnSpc>
                <a:spcPct val="115000"/>
              </a:lnSpc>
              <a:spcBef>
                <a:spcPts val="0"/>
              </a:spcBef>
              <a:spcAft>
                <a:spcPts val="0"/>
              </a:spcAft>
              <a:buClr>
                <a:srgbClr val="15152F"/>
              </a:buClr>
              <a:buSzPts val="1100"/>
              <a:buFont typeface="Open Sans"/>
              <a:buChar char="●"/>
            </a:pPr>
            <a:r>
              <a:rPr lang="en" sz="1100">
                <a:solidFill>
                  <a:srgbClr val="15152F"/>
                </a:solidFill>
                <a:latin typeface="Open Sans"/>
                <a:ea typeface="Open Sans"/>
                <a:cs typeface="Open Sans"/>
                <a:sym typeface="Open Sans"/>
              </a:rPr>
              <a:t>I want to minimize the number of vendors I need to deal with when troubleshooting a problem</a:t>
            </a:r>
            <a:endParaRPr sz="1100">
              <a:solidFill>
                <a:srgbClr val="15152F"/>
              </a:solidFill>
              <a:latin typeface="Open Sans"/>
              <a:ea typeface="Open Sans"/>
              <a:cs typeface="Open Sans"/>
              <a:sym typeface="Open Sans"/>
            </a:endParaRPr>
          </a:p>
          <a:p>
            <a:pPr indent="0" lvl="0" marL="0" rtl="0" algn="l">
              <a:lnSpc>
                <a:spcPct val="115000"/>
              </a:lnSpc>
              <a:spcBef>
                <a:spcPts val="600"/>
              </a:spcBef>
              <a:spcAft>
                <a:spcPts val="0"/>
              </a:spcAft>
              <a:buNone/>
            </a:pPr>
            <a:r>
              <a:t/>
            </a:r>
            <a:endParaRPr sz="1100">
              <a:solidFill>
                <a:srgbClr val="15152F"/>
              </a:solidFill>
              <a:latin typeface="Open Sans"/>
              <a:ea typeface="Open Sans"/>
              <a:cs typeface="Open Sans"/>
              <a:sym typeface="Open Sans"/>
            </a:endParaRPr>
          </a:p>
          <a:p>
            <a:pPr indent="0" lvl="0" marL="0" rtl="0" algn="l">
              <a:lnSpc>
                <a:spcPct val="115000"/>
              </a:lnSpc>
              <a:spcBef>
                <a:spcPts val="600"/>
              </a:spcBef>
              <a:spcAft>
                <a:spcPts val="0"/>
              </a:spcAft>
              <a:buNone/>
            </a:pPr>
            <a:r>
              <a:t/>
            </a:r>
            <a:endParaRPr sz="1100">
              <a:solidFill>
                <a:srgbClr val="15152F"/>
              </a:solidFill>
              <a:latin typeface="Open Sans"/>
              <a:ea typeface="Open Sans"/>
              <a:cs typeface="Open Sans"/>
              <a:sym typeface="Open Sans"/>
            </a:endParaRPr>
          </a:p>
          <a:p>
            <a:pPr indent="0" lvl="0" marL="0" rtl="0" algn="l">
              <a:lnSpc>
                <a:spcPct val="115000"/>
              </a:lnSpc>
              <a:spcBef>
                <a:spcPts val="600"/>
              </a:spcBef>
              <a:spcAft>
                <a:spcPts val="0"/>
              </a:spcAft>
              <a:buNone/>
            </a:pPr>
            <a:r>
              <a:t/>
            </a:r>
            <a:endParaRPr sz="1200">
              <a:solidFill>
                <a:srgbClr val="15152F"/>
              </a:solidFill>
              <a:latin typeface="Open Sans"/>
              <a:ea typeface="Open Sans"/>
              <a:cs typeface="Open Sans"/>
              <a:sym typeface="Open Sans"/>
            </a:endParaRPr>
          </a:p>
          <a:p>
            <a:pPr indent="0" lvl="0" marL="0" rtl="0" algn="l">
              <a:lnSpc>
                <a:spcPct val="115000"/>
              </a:lnSpc>
              <a:spcBef>
                <a:spcPts val="600"/>
              </a:spcBef>
              <a:spcAft>
                <a:spcPts val="600"/>
              </a:spcAft>
              <a:buNone/>
            </a:pPr>
            <a:r>
              <a:t/>
            </a:r>
            <a:endParaRPr sz="1200">
              <a:solidFill>
                <a:srgbClr val="15152F"/>
              </a:solidFill>
              <a:latin typeface="Open Sans"/>
              <a:ea typeface="Open Sans"/>
              <a:cs typeface="Open Sans"/>
              <a:sym typeface="Open Sans"/>
            </a:endParaRPr>
          </a:p>
        </p:txBody>
      </p:sp>
      <p:sp>
        <p:nvSpPr>
          <p:cNvPr id="1751" name="Google Shape;1751;p144"/>
          <p:cNvSpPr txBox="1"/>
          <p:nvPr/>
        </p:nvSpPr>
        <p:spPr>
          <a:xfrm>
            <a:off x="457200" y="1615150"/>
            <a:ext cx="1442700" cy="292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1200">
                <a:solidFill>
                  <a:srgbClr val="CB2233"/>
                </a:solidFill>
                <a:latin typeface="Roboto Slab"/>
                <a:ea typeface="Roboto Slab"/>
                <a:cs typeface="Roboto Slab"/>
                <a:sym typeface="Roboto Slab"/>
              </a:rPr>
              <a:t>Enterprise and </a:t>
            </a:r>
            <a:endParaRPr b="1" sz="1200">
              <a:solidFill>
                <a:srgbClr val="CB2233"/>
              </a:solidFill>
              <a:latin typeface="Roboto Slab"/>
              <a:ea typeface="Roboto Slab"/>
              <a:cs typeface="Roboto Slab"/>
              <a:sym typeface="Roboto Slab"/>
            </a:endParaRPr>
          </a:p>
          <a:p>
            <a:pPr indent="0" lvl="0" marL="0" rtl="0" algn="l">
              <a:spcBef>
                <a:spcPts val="0"/>
              </a:spcBef>
              <a:spcAft>
                <a:spcPts val="0"/>
              </a:spcAft>
              <a:buNone/>
            </a:pPr>
            <a:r>
              <a:rPr b="1" lang="en" sz="1200">
                <a:solidFill>
                  <a:srgbClr val="CB2233"/>
                </a:solidFill>
                <a:latin typeface="Roboto Slab"/>
                <a:ea typeface="Roboto Slab"/>
                <a:cs typeface="Roboto Slab"/>
                <a:sym typeface="Roboto Slab"/>
              </a:rPr>
              <a:t>Upper Mid-Market</a:t>
            </a:r>
            <a:endParaRPr b="1" sz="1200">
              <a:solidFill>
                <a:srgbClr val="CB2233"/>
              </a:solidFill>
              <a:latin typeface="Roboto Slab"/>
              <a:ea typeface="Roboto Slab"/>
              <a:cs typeface="Roboto Slab"/>
              <a:sym typeface="Roboto Slab"/>
            </a:endParaRPr>
          </a:p>
          <a:p>
            <a:pPr indent="0" lvl="0" marL="0" rtl="0" algn="l">
              <a:spcBef>
                <a:spcPts val="0"/>
              </a:spcBef>
              <a:spcAft>
                <a:spcPts val="0"/>
              </a:spcAft>
              <a:buNone/>
            </a:pPr>
            <a:r>
              <a:t/>
            </a:r>
            <a:endParaRPr b="1" sz="1200">
              <a:solidFill>
                <a:srgbClr val="CB2233"/>
              </a:solidFill>
              <a:latin typeface="Roboto Slab"/>
              <a:ea typeface="Roboto Slab"/>
              <a:cs typeface="Roboto Slab"/>
              <a:sym typeface="Roboto Slab"/>
            </a:endParaRPr>
          </a:p>
          <a:p>
            <a:pPr indent="0" lvl="0" marL="0" rtl="0" algn="ctr">
              <a:spcBef>
                <a:spcPts val="0"/>
              </a:spcBef>
              <a:spcAft>
                <a:spcPts val="0"/>
              </a:spcAft>
              <a:buNone/>
            </a:pPr>
            <a:r>
              <a:rPr b="1" lang="en" sz="1200">
                <a:solidFill>
                  <a:srgbClr val="FFFFFF"/>
                </a:solidFill>
                <a:latin typeface="Montserrat"/>
                <a:ea typeface="Montserrat"/>
                <a:cs typeface="Montserrat"/>
                <a:sym typeface="Montserrat"/>
              </a:rPr>
              <a:t>R</a:t>
            </a:r>
            <a:endParaRPr>
              <a:solidFill>
                <a:srgbClr val="CB2233"/>
              </a:solidFill>
              <a:latin typeface="Open Sans"/>
              <a:ea typeface="Open Sans"/>
              <a:cs typeface="Open Sans"/>
              <a:sym typeface="Open Sa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5" name="Shape 1755"/>
        <p:cNvGrpSpPr/>
        <p:nvPr/>
      </p:nvGrpSpPr>
      <p:grpSpPr>
        <a:xfrm>
          <a:off x="0" y="0"/>
          <a:ext cx="0" cy="0"/>
          <a:chOff x="0" y="0"/>
          <a:chExt cx="0" cy="0"/>
        </a:xfrm>
      </p:grpSpPr>
      <p:sp>
        <p:nvSpPr>
          <p:cNvPr id="1756" name="Google Shape;1756;p145"/>
          <p:cNvSpPr txBox="1"/>
          <p:nvPr>
            <p:ph idx="1" type="body"/>
          </p:nvPr>
        </p:nvSpPr>
        <p:spPr>
          <a:xfrm>
            <a:off x="4798125" y="1668750"/>
            <a:ext cx="3872100" cy="18060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1200"/>
              <a:buNone/>
            </a:pPr>
            <a:r>
              <a:rPr b="1" lang="en" sz="1300">
                <a:solidFill>
                  <a:schemeClr val="dk2"/>
                </a:solidFill>
                <a:latin typeface="Roboto"/>
                <a:ea typeface="Roboto"/>
                <a:cs typeface="Roboto"/>
                <a:sym typeface="Roboto"/>
              </a:rPr>
              <a:t>Promotional Assets </a:t>
            </a:r>
            <a:endParaRPr b="1" sz="1300">
              <a:solidFill>
                <a:schemeClr val="dk2"/>
              </a:solidFill>
              <a:latin typeface="Roboto"/>
              <a:ea typeface="Roboto"/>
              <a:cs typeface="Roboto"/>
              <a:sym typeface="Roboto"/>
            </a:endParaRPr>
          </a:p>
          <a:p>
            <a:pPr indent="-298450" lvl="0" marL="457200" rtl="0" algn="l">
              <a:lnSpc>
                <a:spcPct val="115000"/>
              </a:lnSpc>
              <a:spcBef>
                <a:spcPts val="600"/>
              </a:spcBef>
              <a:spcAft>
                <a:spcPts val="0"/>
              </a:spcAft>
              <a:buSzPts val="1100"/>
              <a:buChar char="●"/>
            </a:pPr>
            <a:r>
              <a:rPr lang="en" sz="1100"/>
              <a:t>[Social Cards] 4 versions of social cards to be used on partner social media channels in various sizes</a:t>
            </a:r>
            <a:endParaRPr sz="1100"/>
          </a:p>
          <a:p>
            <a:pPr indent="-298450" lvl="0" marL="457200" rtl="0" algn="l">
              <a:lnSpc>
                <a:spcPct val="115000"/>
              </a:lnSpc>
              <a:spcBef>
                <a:spcPts val="0"/>
              </a:spcBef>
              <a:spcAft>
                <a:spcPts val="0"/>
              </a:spcAft>
              <a:buSzPts val="1100"/>
              <a:buChar char="●"/>
            </a:pPr>
            <a:r>
              <a:rPr lang="en" sz="1100"/>
              <a:t>[Email] 4 versions of HTML emails with email copy/banners included</a:t>
            </a:r>
            <a:endParaRPr sz="1100"/>
          </a:p>
          <a:p>
            <a:pPr indent="-298450" lvl="0" marL="457200" rtl="0" algn="l">
              <a:lnSpc>
                <a:spcPct val="115000"/>
              </a:lnSpc>
              <a:spcBef>
                <a:spcPts val="0"/>
              </a:spcBef>
              <a:spcAft>
                <a:spcPts val="0"/>
              </a:spcAft>
              <a:buSzPts val="1100"/>
              <a:buChar char="●"/>
            </a:pPr>
            <a:r>
              <a:rPr lang="en" sz="1100"/>
              <a:t>[Landing Page] </a:t>
            </a:r>
            <a:r>
              <a:rPr lang="en">
                <a:solidFill>
                  <a:schemeClr val="dk1"/>
                </a:solidFill>
              </a:rPr>
              <a:t>4 versions of HTML landing pages with iframe code</a:t>
            </a:r>
            <a:endParaRPr sz="1300"/>
          </a:p>
        </p:txBody>
      </p:sp>
      <p:sp>
        <p:nvSpPr>
          <p:cNvPr id="1757" name="Google Shape;1757;p145"/>
          <p:cNvSpPr txBox="1"/>
          <p:nvPr>
            <p:ph type="title"/>
          </p:nvPr>
        </p:nvSpPr>
        <p:spPr>
          <a:xfrm>
            <a:off x="457200" y="611881"/>
            <a:ext cx="8229600" cy="6816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200"/>
              <a:buNone/>
            </a:pPr>
            <a:r>
              <a:rPr lang="en"/>
              <a:t>8x8 Voice for Microsoft Teams</a:t>
            </a:r>
            <a:endParaRPr/>
          </a:p>
          <a:p>
            <a:pPr indent="0" lvl="0" marL="0" rtl="0" algn="l">
              <a:lnSpc>
                <a:spcPct val="100000"/>
              </a:lnSpc>
              <a:spcBef>
                <a:spcPts val="0"/>
              </a:spcBef>
              <a:spcAft>
                <a:spcPts val="0"/>
              </a:spcAft>
              <a:buSzPts val="2200"/>
              <a:buNone/>
            </a:pPr>
            <a:r>
              <a:rPr lang="en">
                <a:solidFill>
                  <a:schemeClr val="dk1"/>
                </a:solidFill>
              </a:rPr>
              <a:t>Content &amp; Promotional Assets</a:t>
            </a:r>
            <a:endParaRPr>
              <a:solidFill>
                <a:schemeClr val="dk1"/>
              </a:solidFill>
            </a:endParaRPr>
          </a:p>
        </p:txBody>
      </p:sp>
      <p:sp>
        <p:nvSpPr>
          <p:cNvPr id="1758" name="Google Shape;1758;p145"/>
          <p:cNvSpPr txBox="1"/>
          <p:nvPr>
            <p:ph idx="2" type="body"/>
          </p:nvPr>
        </p:nvSpPr>
        <p:spPr>
          <a:xfrm>
            <a:off x="457200" y="4701150"/>
            <a:ext cx="2739300" cy="198900"/>
          </a:xfrm>
          <a:prstGeom prst="rect">
            <a:avLst/>
          </a:prstGeom>
          <a:solidFill>
            <a:srgbClr val="FFFFFF"/>
          </a:solidFill>
          <a:ln>
            <a:noFill/>
          </a:ln>
        </p:spPr>
        <p:txBody>
          <a:bodyPr anchorCtr="0" anchor="t" bIns="0" lIns="0" spcFirstLastPara="1" rIns="0" wrap="square" tIns="0">
            <a:noAutofit/>
          </a:bodyPr>
          <a:lstStyle/>
          <a:p>
            <a:pPr indent="0" lvl="0" marL="0" rtl="0" algn="l">
              <a:lnSpc>
                <a:spcPct val="115000"/>
              </a:lnSpc>
              <a:spcBef>
                <a:spcPts val="0"/>
              </a:spcBef>
              <a:spcAft>
                <a:spcPts val="200"/>
              </a:spcAft>
              <a:buSzPts val="500"/>
              <a:buNone/>
            </a:pPr>
            <a:r>
              <a:rPr b="1" lang="en" sz="850">
                <a:solidFill>
                  <a:schemeClr val="dk2"/>
                </a:solidFill>
                <a:latin typeface="Roboto"/>
                <a:ea typeface="Roboto"/>
                <a:cs typeface="Roboto"/>
                <a:sym typeface="Roboto"/>
              </a:rPr>
              <a:t>8x8 Voice for Microsoft Teams</a:t>
            </a:r>
            <a:r>
              <a:rPr lang="en" sz="850">
                <a:solidFill>
                  <a:schemeClr val="dk1"/>
                </a:solidFill>
              </a:rPr>
              <a:t> Essentials Campaign</a:t>
            </a:r>
            <a:r>
              <a:rPr lang="en" sz="850"/>
              <a:t> </a:t>
            </a:r>
            <a:endParaRPr sz="850"/>
          </a:p>
        </p:txBody>
      </p:sp>
      <p:sp>
        <p:nvSpPr>
          <p:cNvPr id="1759" name="Google Shape;1759;p145"/>
          <p:cNvSpPr txBox="1"/>
          <p:nvPr>
            <p:ph idx="1" type="body"/>
          </p:nvPr>
        </p:nvSpPr>
        <p:spPr>
          <a:xfrm>
            <a:off x="457200" y="1668750"/>
            <a:ext cx="3872100" cy="2302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1200"/>
              <a:buNone/>
            </a:pPr>
            <a:r>
              <a:rPr b="1" lang="en" sz="1300">
                <a:solidFill>
                  <a:schemeClr val="dk2"/>
                </a:solidFill>
                <a:latin typeface="Roboto"/>
                <a:ea typeface="Roboto"/>
                <a:cs typeface="Roboto"/>
                <a:sym typeface="Roboto"/>
              </a:rPr>
              <a:t>Content Assets</a:t>
            </a:r>
            <a:endParaRPr b="1" sz="1300">
              <a:solidFill>
                <a:schemeClr val="dk2"/>
              </a:solidFill>
              <a:latin typeface="Roboto"/>
              <a:ea typeface="Roboto"/>
              <a:cs typeface="Roboto"/>
              <a:sym typeface="Roboto"/>
            </a:endParaRPr>
          </a:p>
          <a:p>
            <a:pPr indent="-298450" lvl="0" marL="457200" rtl="0" algn="l">
              <a:lnSpc>
                <a:spcPct val="115000"/>
              </a:lnSpc>
              <a:spcBef>
                <a:spcPts val="600"/>
              </a:spcBef>
              <a:spcAft>
                <a:spcPts val="0"/>
              </a:spcAft>
              <a:buSzPts val="1100"/>
              <a:buChar char="●"/>
            </a:pPr>
            <a:r>
              <a:rPr lang="en" sz="1100"/>
              <a:t>[eBook] As easy as one, two, Teams.</a:t>
            </a:r>
            <a:endParaRPr sz="1100"/>
          </a:p>
          <a:p>
            <a:pPr indent="-298450" lvl="0" marL="457200" rtl="0" algn="l">
              <a:spcBef>
                <a:spcPts val="600"/>
              </a:spcBef>
              <a:spcAft>
                <a:spcPts val="0"/>
              </a:spcAft>
              <a:buSzPts val="1100"/>
              <a:buChar char="●"/>
            </a:pPr>
            <a:r>
              <a:rPr lang="en" sz="1100"/>
              <a:t>[eBook] Set it and forget it</a:t>
            </a:r>
            <a:r>
              <a:rPr lang="en" sz="1100"/>
              <a:t>.</a:t>
            </a:r>
            <a:endParaRPr sz="1100">
              <a:solidFill>
                <a:schemeClr val="dk1"/>
              </a:solidFill>
            </a:endParaRPr>
          </a:p>
          <a:p>
            <a:pPr indent="-298450" lvl="0" marL="457200" rtl="0" algn="l">
              <a:spcBef>
                <a:spcPts val="600"/>
              </a:spcBef>
              <a:spcAft>
                <a:spcPts val="0"/>
              </a:spcAft>
              <a:buClr>
                <a:schemeClr val="dk1"/>
              </a:buClr>
              <a:buSzPts val="1100"/>
              <a:buChar char="●"/>
            </a:pPr>
            <a:r>
              <a:rPr lang="en" sz="1100">
                <a:solidFill>
                  <a:schemeClr val="dk1"/>
                </a:solidFill>
              </a:rPr>
              <a:t>[eBook] Numbers don’t lie</a:t>
            </a:r>
            <a:r>
              <a:rPr lang="en" sz="1100">
                <a:solidFill>
                  <a:schemeClr val="dk1"/>
                </a:solidFill>
              </a:rPr>
              <a:t>.</a:t>
            </a:r>
            <a:endParaRPr sz="1100">
              <a:solidFill>
                <a:schemeClr val="dk1"/>
              </a:solidFill>
            </a:endParaRPr>
          </a:p>
          <a:p>
            <a:pPr indent="-298450" lvl="0" marL="457200" rtl="0" algn="l">
              <a:spcBef>
                <a:spcPts val="600"/>
              </a:spcBef>
              <a:spcAft>
                <a:spcPts val="0"/>
              </a:spcAft>
              <a:buClr>
                <a:schemeClr val="dk1"/>
              </a:buClr>
              <a:buSzPts val="1100"/>
              <a:buChar char="●"/>
            </a:pPr>
            <a:r>
              <a:rPr lang="en" sz="1100">
                <a:solidFill>
                  <a:schemeClr val="dk1"/>
                </a:solidFill>
              </a:rPr>
              <a:t>[eBook] Time to get started.</a:t>
            </a:r>
            <a:endParaRPr sz="1100">
              <a:solidFill>
                <a:schemeClr val="dk1"/>
              </a:solidFill>
            </a:endParaRPr>
          </a:p>
          <a:p>
            <a:pPr indent="0" lvl="0" marL="0" rtl="0" algn="l">
              <a:lnSpc>
                <a:spcPct val="115000"/>
              </a:lnSpc>
              <a:spcBef>
                <a:spcPts val="600"/>
              </a:spcBef>
              <a:spcAft>
                <a:spcPts val="600"/>
              </a:spcAft>
              <a:buSzPts val="1200"/>
              <a:buNone/>
            </a:pPr>
            <a:r>
              <a:t/>
            </a:r>
            <a:endParaRPr sz="1300"/>
          </a:p>
        </p:txBody>
      </p:sp>
    </p:spTree>
  </p:cSld>
  <p:clrMapOvr>
    <a:masterClrMapping/>
  </p:clrMapOvr>
</p:sld>
</file>

<file path=ppt/theme/theme1.xml><?xml version="1.0" encoding="utf-8"?>
<a:theme xmlns:a="http://schemas.openxmlformats.org/drawingml/2006/main" xmlns:r="http://schemas.openxmlformats.org/officeDocument/2006/relationships" name="8x8 Master Slides">
  <a:themeElements>
    <a:clrScheme name="8x8 Theme">
      <a:dk1>
        <a:srgbClr val="15152F"/>
      </a:dk1>
      <a:lt1>
        <a:srgbClr val="FFFFFF"/>
      </a:lt1>
      <a:dk2>
        <a:srgbClr val="CB2233"/>
      </a:dk2>
      <a:lt2>
        <a:srgbClr val="B1B1B1"/>
      </a:lt2>
      <a:accent1>
        <a:srgbClr val="F3F3F3"/>
      </a:accent1>
      <a:accent2>
        <a:srgbClr val="D2D2D2"/>
      </a:accent2>
      <a:accent3>
        <a:srgbClr val="898A8D"/>
      </a:accent3>
      <a:accent4>
        <a:srgbClr val="474748"/>
      </a:accent4>
      <a:accent5>
        <a:srgbClr val="CB2233"/>
      </a:accent5>
      <a:accent6>
        <a:srgbClr val="000000"/>
      </a:accent6>
      <a:hlink>
        <a:srgbClr val="CB2233"/>
      </a:hlink>
      <a:folHlink>
        <a:srgbClr val="FF6D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8x8 Main Slide">
  <a:themeElements>
    <a:clrScheme name="8x8 Theme">
      <a:dk1>
        <a:srgbClr val="15152F"/>
      </a:dk1>
      <a:lt1>
        <a:srgbClr val="FFFFFF"/>
      </a:lt1>
      <a:dk2>
        <a:srgbClr val="CB2233"/>
      </a:dk2>
      <a:lt2>
        <a:srgbClr val="5BCEC5"/>
      </a:lt2>
      <a:accent1>
        <a:srgbClr val="D9D9D5"/>
      </a:accent1>
      <a:accent2>
        <a:srgbClr val="76787B"/>
      </a:accent2>
      <a:accent3>
        <a:srgbClr val="414BD0"/>
      </a:accent3>
      <a:accent4>
        <a:srgbClr val="FF6E52"/>
      </a:accent4>
      <a:accent5>
        <a:srgbClr val="FDB952"/>
      </a:accent5>
      <a:accent6>
        <a:srgbClr val="00A297"/>
      </a:accent6>
      <a:hlink>
        <a:srgbClr val="00A297"/>
      </a:hlink>
      <a:folHlink>
        <a:srgbClr val="FF6D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